
<file path=[Content_Types].xml><?xml version="1.0" encoding="utf-8"?>
<Types xmlns="http://schemas.openxmlformats.org/package/2006/content-types">
  <Default Extension="png" ContentType="image/png"/>
  <Default Extension="mp3" ContentType="audio/mpeg"/>
  <Default Extension="bin" ContentType="application/vnd.openxmlformats-officedocument.oleObject"/>
  <Default Extension="svg" ContentType="image/svg+xml"/>
  <Default Extension="m4a" ContentType="audio/mp4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  <Override PartName="/ppt/comments/modernComment_19B_BA650BDC.xml" ContentType="application/vnd.ms-powerpoint.comment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788" r:id="rId2"/>
  </p:sldMasterIdLst>
  <p:notesMasterIdLst>
    <p:notesMasterId r:id="rId30"/>
  </p:notesMasterIdLst>
  <p:sldIdLst>
    <p:sldId id="1168" r:id="rId3"/>
    <p:sldId id="433" r:id="rId4"/>
    <p:sldId id="408" r:id="rId5"/>
    <p:sldId id="434" r:id="rId6"/>
    <p:sldId id="447" r:id="rId7"/>
    <p:sldId id="454" r:id="rId8"/>
    <p:sldId id="296" r:id="rId9"/>
    <p:sldId id="411" r:id="rId10"/>
    <p:sldId id="389" r:id="rId11"/>
    <p:sldId id="453" r:id="rId12"/>
    <p:sldId id="412" r:id="rId13"/>
    <p:sldId id="444" r:id="rId14"/>
    <p:sldId id="449" r:id="rId15"/>
    <p:sldId id="455" r:id="rId16"/>
    <p:sldId id="1172" r:id="rId17"/>
    <p:sldId id="1173" r:id="rId18"/>
    <p:sldId id="435" r:id="rId19"/>
    <p:sldId id="442" r:id="rId20"/>
    <p:sldId id="443" r:id="rId21"/>
    <p:sldId id="456" r:id="rId22"/>
    <p:sldId id="457" r:id="rId23"/>
    <p:sldId id="446" r:id="rId24"/>
    <p:sldId id="445" r:id="rId25"/>
    <p:sldId id="427" r:id="rId26"/>
    <p:sldId id="1169" r:id="rId27"/>
    <p:sldId id="458" r:id="rId28"/>
    <p:sldId id="438" r:id="rId29"/>
  </p:sldIdLst>
  <p:sldSz cx="9144000" cy="5143500" type="screen16x9"/>
  <p:notesSz cx="6858000" cy="9947275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36" roundtripDataSignature="AMtx7mi075tH5Cu2+YFNjd4joRnIKkxQ8w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1DD3F3C-2658-07F1-1CB6-B9C733309A1C}" name="PC" initials="P" userId="PC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66"/>
    <a:srgbClr val="EFF50B"/>
    <a:srgbClr val="E8E6FA"/>
    <a:srgbClr val="FF9999"/>
    <a:srgbClr val="FFCCFF"/>
    <a:srgbClr val="FF99CC"/>
    <a:srgbClr val="FF7C80"/>
    <a:srgbClr val="F6F5F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048" autoAdjust="0"/>
    <p:restoredTop sz="94780" autoAdjust="0"/>
  </p:normalViewPr>
  <p:slideViewPr>
    <p:cSldViewPr snapToGrid="0">
      <p:cViewPr varScale="1">
        <p:scale>
          <a:sx n="146" d="100"/>
          <a:sy n="146" d="100"/>
        </p:scale>
        <p:origin x="228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138" Type="http://schemas.openxmlformats.org/officeDocument/2006/relationships/viewProps" Target="viewProps.xml"/><Relationship Id="rId141" Type="http://schemas.microsoft.com/office/2018/10/relationships/authors" Target="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13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4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136" Type="http://customschemas.google.com/relationships/presentationmetadata" Target="meta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139" Type="http://schemas.openxmlformats.org/officeDocument/2006/relationships/theme" Target="theme/theme1.xml"/></Relationships>
</file>

<file path=ppt/comments/modernComment_19B_BA650BDC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E2A9D6B-046C-48B5-8DC9-9AEAC2CDE36A}" authorId="{F1DD3F3C-2658-07F1-1CB6-B9C733309A1C}" created="2026-02-11T20:33:00.828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127184348" sldId="411"/>
      <ac:spMk id="9" creationId="{00000000-0000-0000-0000-000000000000}"/>
      <ac:txMk cp="136" len="37">
        <ac:context len="385" hash="253965248"/>
      </ac:txMk>
    </ac:txMkLst>
    <p188:pos x="4102027" y="1602278"/>
    <p188:txBody>
      <a:bodyPr/>
      <a:lstStyle/>
      <a:p>
        <a:r>
          <a:rPr lang="en-US"/>
          <a:t>Кто они?</a:t>
        </a:r>
      </a:p>
    </p188:txBody>
  </p188:cm>
</p188:cmLst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30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BBB298-2922-4145-940C-78B0D33D7ED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 18pt" panose="02000503000000020004" pitchFamily="2" charset="0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 panose="02000503000000020004" pitchFamily="2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285222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" name="Google Shape;1300;p41:notes"/>
          <p:cNvSpPr txBox="1">
            <a:spLocks noGrp="1"/>
          </p:cNvSpPr>
          <p:nvPr>
            <p:ph type="body" idx="1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1" name="Google Shape;1301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30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22034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9" name="Google Shape;1309;p42:notes"/>
          <p:cNvSpPr txBox="1">
            <a:spLocks noGrp="1"/>
          </p:cNvSpPr>
          <p:nvPr>
            <p:ph type="body" idx="1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0" name="Google Shape;1310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30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397014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rgbClr val="E1DCFA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133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45260" y="345057"/>
            <a:ext cx="8448496" cy="4453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33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35589" y="4895491"/>
            <a:ext cx="862643" cy="137599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133"/>
          <p:cNvSpPr txBox="1">
            <a:spLocks noGrp="1"/>
          </p:cNvSpPr>
          <p:nvPr>
            <p:ph type="title"/>
          </p:nvPr>
        </p:nvSpPr>
        <p:spPr>
          <a:xfrm>
            <a:off x="623250" y="716525"/>
            <a:ext cx="7902300" cy="7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000"/>
              <a:buFont typeface="Verdana"/>
              <a:buNone/>
              <a:defRPr sz="3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000"/>
              <a:buFont typeface="Verdana"/>
              <a:buNone/>
              <a:defRPr sz="3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000"/>
              <a:buFont typeface="Verdana"/>
              <a:buNone/>
              <a:defRPr sz="3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000"/>
              <a:buFont typeface="Verdana"/>
              <a:buNone/>
              <a:defRPr sz="3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000"/>
              <a:buFont typeface="Verdana"/>
              <a:buNone/>
              <a:defRPr sz="3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000"/>
              <a:buFont typeface="Verdana"/>
              <a:buNone/>
              <a:defRPr sz="3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000"/>
              <a:buFont typeface="Verdana"/>
              <a:buNone/>
              <a:defRPr sz="3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000"/>
              <a:buFont typeface="Verdana"/>
              <a:buNone/>
              <a:defRPr sz="3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000"/>
              <a:buFont typeface="Verdana"/>
              <a:buNone/>
              <a:defRPr sz="3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4" name="Google Shape;14;p133"/>
          <p:cNvSpPr>
            <a:spLocks noGrp="1"/>
          </p:cNvSpPr>
          <p:nvPr>
            <p:ph type="pic" idx="2"/>
          </p:nvPr>
        </p:nvSpPr>
        <p:spPr>
          <a:xfrm>
            <a:off x="1614088" y="1794154"/>
            <a:ext cx="1509000" cy="1476900"/>
          </a:xfrm>
          <a:prstGeom prst="roundRect">
            <a:avLst>
              <a:gd name="adj" fmla="val 16667"/>
            </a:avLst>
          </a:prstGeom>
          <a:solidFill>
            <a:srgbClr val="E1DCFA"/>
          </a:solidFill>
          <a:ln>
            <a:noFill/>
          </a:ln>
        </p:spPr>
      </p:sp>
      <p:sp>
        <p:nvSpPr>
          <p:cNvPr id="15" name="Google Shape;15;p133"/>
          <p:cNvSpPr>
            <a:spLocks noGrp="1"/>
          </p:cNvSpPr>
          <p:nvPr>
            <p:ph type="pic" idx="3"/>
          </p:nvPr>
        </p:nvSpPr>
        <p:spPr>
          <a:xfrm>
            <a:off x="3815000" y="1794154"/>
            <a:ext cx="1509000" cy="1476900"/>
          </a:xfrm>
          <a:prstGeom prst="roundRect">
            <a:avLst>
              <a:gd name="adj" fmla="val 16667"/>
            </a:avLst>
          </a:prstGeom>
          <a:solidFill>
            <a:srgbClr val="E1DCFA"/>
          </a:solidFill>
          <a:ln>
            <a:noFill/>
          </a:ln>
        </p:spPr>
      </p:sp>
      <p:sp>
        <p:nvSpPr>
          <p:cNvPr id="16" name="Google Shape;16;p133"/>
          <p:cNvSpPr>
            <a:spLocks noGrp="1"/>
          </p:cNvSpPr>
          <p:nvPr>
            <p:ph type="pic" idx="4"/>
          </p:nvPr>
        </p:nvSpPr>
        <p:spPr>
          <a:xfrm>
            <a:off x="6015888" y="1794154"/>
            <a:ext cx="1509000" cy="1476900"/>
          </a:xfrm>
          <a:prstGeom prst="roundRect">
            <a:avLst>
              <a:gd name="adj" fmla="val 16667"/>
            </a:avLst>
          </a:prstGeom>
          <a:solidFill>
            <a:srgbClr val="E1DCFA"/>
          </a:solidFill>
          <a:ln>
            <a:noFill/>
          </a:ln>
        </p:spPr>
      </p:sp>
      <p:sp>
        <p:nvSpPr>
          <p:cNvPr id="17" name="Google Shape;17;p133"/>
          <p:cNvSpPr txBox="1">
            <a:spLocks noGrp="1"/>
          </p:cNvSpPr>
          <p:nvPr>
            <p:ph type="subTitle" idx="1"/>
          </p:nvPr>
        </p:nvSpPr>
        <p:spPr>
          <a:xfrm>
            <a:off x="1340200" y="3380625"/>
            <a:ext cx="2056800" cy="9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600"/>
              <a:buFont typeface="Verdana"/>
              <a:buNone/>
              <a:defRPr sz="16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133"/>
          <p:cNvSpPr txBox="1">
            <a:spLocks noGrp="1"/>
          </p:cNvSpPr>
          <p:nvPr>
            <p:ph type="subTitle" idx="5"/>
          </p:nvPr>
        </p:nvSpPr>
        <p:spPr>
          <a:xfrm>
            <a:off x="3541100" y="3380625"/>
            <a:ext cx="2056800" cy="9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600"/>
              <a:buFont typeface="Verdana"/>
              <a:buNone/>
              <a:defRPr sz="16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Google Shape;19;p133"/>
          <p:cNvSpPr txBox="1">
            <a:spLocks noGrp="1"/>
          </p:cNvSpPr>
          <p:nvPr>
            <p:ph type="subTitle" idx="6"/>
          </p:nvPr>
        </p:nvSpPr>
        <p:spPr>
          <a:xfrm>
            <a:off x="5742000" y="3380625"/>
            <a:ext cx="2056800" cy="9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600"/>
              <a:buFont typeface="Verdana"/>
              <a:buNone/>
              <a:defRPr sz="16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rgbClr val="E1DCFA"/>
        </a:solidFill>
        <a:effectLst/>
      </p:bgPr>
    </p:bg>
    <p:spTree>
      <p:nvGrpSpPr>
        <p:cNvPr id="1" name="Shape 10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Google Shape;1031;p262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35589" y="4895491"/>
            <a:ext cx="862642" cy="137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2" name="Google Shape;1032;p26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9525" y="345050"/>
            <a:ext cx="8444948" cy="4453399"/>
          </a:xfrm>
          <a:prstGeom prst="rect">
            <a:avLst/>
          </a:prstGeom>
          <a:noFill/>
          <a:ln>
            <a:noFill/>
          </a:ln>
        </p:spPr>
      </p:pic>
      <p:sp>
        <p:nvSpPr>
          <p:cNvPr id="1033" name="Google Shape;1033;p262"/>
          <p:cNvSpPr txBox="1">
            <a:spLocks noGrp="1"/>
          </p:cNvSpPr>
          <p:nvPr>
            <p:ph type="title"/>
          </p:nvPr>
        </p:nvSpPr>
        <p:spPr>
          <a:xfrm>
            <a:off x="1580400" y="432275"/>
            <a:ext cx="5983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000"/>
              <a:buFont typeface="Verdana"/>
              <a:buNone/>
              <a:defRPr sz="2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000"/>
              <a:buFont typeface="Verdana"/>
              <a:buNone/>
              <a:defRPr sz="3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000"/>
              <a:buFont typeface="Verdana"/>
              <a:buNone/>
              <a:defRPr sz="3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000"/>
              <a:buFont typeface="Verdana"/>
              <a:buNone/>
              <a:defRPr sz="3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000"/>
              <a:buFont typeface="Verdana"/>
              <a:buNone/>
              <a:defRPr sz="3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000"/>
              <a:buFont typeface="Verdana"/>
              <a:buNone/>
              <a:defRPr sz="3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000"/>
              <a:buFont typeface="Verdana"/>
              <a:buNone/>
              <a:defRPr sz="3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000"/>
              <a:buFont typeface="Verdana"/>
              <a:buNone/>
              <a:defRPr sz="3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000"/>
              <a:buFont typeface="Verdana"/>
              <a:buNone/>
              <a:defRPr sz="3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36">
  <p:cSld name="CUSTOM_35">
    <p:bg>
      <p:bgPr>
        <a:solidFill>
          <a:srgbClr val="E1DCFA"/>
        </a:solidFill>
        <a:effectLst/>
      </p:bgPr>
    </p:bg>
    <p:spTree>
      <p:nvGrpSpPr>
        <p:cNvPr id="1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Google Shape;1035;p263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35589" y="4895491"/>
            <a:ext cx="862642" cy="137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6" name="Google Shape;1036;p263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5260" y="345057"/>
            <a:ext cx="8448494" cy="44533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7" name="Google Shape;1037;p26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90000" y="1362300"/>
            <a:ext cx="7359002" cy="2723701"/>
          </a:xfrm>
          <a:prstGeom prst="rect">
            <a:avLst/>
          </a:prstGeom>
          <a:noFill/>
          <a:ln>
            <a:noFill/>
          </a:ln>
        </p:spPr>
      </p:pic>
      <p:sp>
        <p:nvSpPr>
          <p:cNvPr id="1038" name="Google Shape;1038;p263"/>
          <p:cNvSpPr txBox="1">
            <a:spLocks noGrp="1"/>
          </p:cNvSpPr>
          <p:nvPr>
            <p:ph type="title"/>
          </p:nvPr>
        </p:nvSpPr>
        <p:spPr>
          <a:xfrm>
            <a:off x="1580400" y="432275"/>
            <a:ext cx="5983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000"/>
              <a:buFont typeface="Verdana"/>
              <a:buNone/>
              <a:defRPr sz="2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000"/>
              <a:buFont typeface="Verdana"/>
              <a:buNone/>
              <a:defRPr sz="3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000"/>
              <a:buFont typeface="Verdana"/>
              <a:buNone/>
              <a:defRPr sz="3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000"/>
              <a:buFont typeface="Verdana"/>
              <a:buNone/>
              <a:defRPr sz="3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000"/>
              <a:buFont typeface="Verdana"/>
              <a:buNone/>
              <a:defRPr sz="3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000"/>
              <a:buFont typeface="Verdana"/>
              <a:buNone/>
              <a:defRPr sz="3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000"/>
              <a:buFont typeface="Verdana"/>
              <a:buNone/>
              <a:defRPr sz="3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000"/>
              <a:buFont typeface="Verdana"/>
              <a:buNone/>
              <a:defRPr sz="3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000"/>
              <a:buFont typeface="Verdana"/>
              <a:buNone/>
              <a:defRPr sz="3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2">
  <p:cSld name="1_Custom Layout 12">
    <p:spTree>
      <p:nvGrpSpPr>
        <p:cNvPr id="1" name="Shape 1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0" name="Google Shape;1040;p264" descr="Изображение выглядит как Детское искусство, мультфильм, иллюстрация, графическая вставка&#10;&#10;Автоматически созданное описание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3034"/>
            <a:ext cx="9144000" cy="5146534"/>
          </a:xfrm>
          <a:prstGeom prst="rect">
            <a:avLst/>
          </a:prstGeom>
          <a:noFill/>
          <a:ln>
            <a:noFill/>
          </a:ln>
        </p:spPr>
      </p:pic>
      <p:sp>
        <p:nvSpPr>
          <p:cNvPr id="1041" name="Google Shape;1041;p264"/>
          <p:cNvSpPr>
            <a:spLocks noGrp="1"/>
          </p:cNvSpPr>
          <p:nvPr>
            <p:ph type="title"/>
          </p:nvPr>
        </p:nvSpPr>
        <p:spPr>
          <a:xfrm>
            <a:off x="590552" y="684400"/>
            <a:ext cx="5471582" cy="1151486"/>
          </a:xfrm>
          <a:prstGeom prst="roundRect">
            <a:avLst>
              <a:gd name="adj" fmla="val 22304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216000" tIns="216000" rIns="216000" bIns="216000" anchor="ctr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700"/>
              <a:buFont typeface="Verdana"/>
              <a:buNone/>
              <a:defRPr sz="37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700"/>
              <a:buFont typeface="Verdana"/>
              <a:buNone/>
              <a:defRPr sz="37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700"/>
              <a:buFont typeface="Verdana"/>
              <a:buNone/>
              <a:defRPr sz="37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700"/>
              <a:buFont typeface="Verdana"/>
              <a:buNone/>
              <a:defRPr sz="37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700"/>
              <a:buFont typeface="Verdana"/>
              <a:buNone/>
              <a:defRPr sz="37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700"/>
              <a:buFont typeface="Verdana"/>
              <a:buNone/>
              <a:defRPr sz="37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700"/>
              <a:buFont typeface="Verdana"/>
              <a:buNone/>
              <a:defRPr sz="37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700"/>
              <a:buFont typeface="Verdana"/>
              <a:buNone/>
              <a:defRPr sz="37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700"/>
              <a:buFont typeface="Verdana"/>
              <a:buNone/>
              <a:defRPr sz="37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pic>
        <p:nvPicPr>
          <p:cNvPr id="1042" name="Google Shape;1042;p2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43499" y="4894301"/>
            <a:ext cx="846750" cy="13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3">
  <p:cSld name="CUSTOM_22"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" name="Google Shape;1044;p265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45260" y="345057"/>
            <a:ext cx="8448496" cy="4453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5" name="Google Shape;1045;p2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43499" y="4894301"/>
            <a:ext cx="846750" cy="13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46">
  <p:cSld name="CUSTOM_45">
    <p:spTree>
      <p:nvGrpSpPr>
        <p:cNvPr id="1" name="Shape 1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7" name="Google Shape;1047;p266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45260" y="345057"/>
            <a:ext cx="8448496" cy="4453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8" name="Google Shape;1048;p2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43499" y="4894301"/>
            <a:ext cx="846750" cy="13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51">
  <p:cSld name="CUSTOM_50">
    <p:spTree>
      <p:nvGrpSpPr>
        <p:cNvPr id="1" name="Shape 1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0" name="Google Shape;1050;p267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45260" y="345057"/>
            <a:ext cx="8448496" cy="44533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73DFA6-5ED0-4C2E-A276-C62B5FC1DFB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80188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Серый фон" userDrawn="1">
  <p:cSld name="Серый фон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7" name="Google Shape;67;p6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62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0" y="0"/>
            <a:ext cx="9144000" cy="614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62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7002778" y="4507975"/>
            <a:ext cx="1057736" cy="37743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7"/>
          <p:cNvSpPr/>
          <p:nvPr userDrawn="1"/>
        </p:nvSpPr>
        <p:spPr bwMode="auto">
          <a:xfrm>
            <a:off x="4422199" y="4831893"/>
            <a:ext cx="344966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fld id="{C8B0588C-5D01-654B-9A15-2A6BDD1112E5}" type="slidenum">
              <a:rPr lang="ru-RU" sz="1050" b="1">
                <a:solidFill>
                  <a:srgbClr val="233C78"/>
                </a:solidFill>
                <a:latin typeface="Calibri"/>
                <a:ea typeface="+mn-ea"/>
                <a:cs typeface="+mn-cs"/>
              </a:rPr>
              <a:t>‹#›</a:t>
            </a:fld>
            <a:endParaRPr lang="ru-RU" sz="1050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31743" y="4447246"/>
            <a:ext cx="650081" cy="500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4570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8BD965-8C47-755B-4310-5AB05416E4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88934F1-F56D-F00D-4D72-D9E320F73F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DAAE4DC-AB5F-F34A-7474-B1B496D7E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58A3-7F8D-4561-8B44-3B637A6B8334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87D8E12-2784-F5E2-B795-7F97ECF3A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769EEAC-9038-B24A-CE68-B7F9FCA01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20006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0CF826-20A0-E9B8-FF15-CF415555C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558B3B3-2084-3952-7E6F-63F8D40177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A042888-4695-F748-BDE5-48D419331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58A3-7F8D-4561-8B44-3B637A6B8334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9AB8615-1ED8-9561-EF80-4A25B3DE5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1B6E32-9AB9-0468-4CDF-758ACC5BC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086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 1 1 1">
  <p:cSld name="1_Title and body 1 1 1 1">
    <p:bg>
      <p:bgPr>
        <a:solidFill>
          <a:srgbClr val="E1DCFA"/>
        </a:solidFill>
        <a:effectLst/>
      </p:bgPr>
    </p:bg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Google Shape;250;p166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45260" y="345057"/>
            <a:ext cx="8448496" cy="4453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166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35589" y="4895491"/>
            <a:ext cx="862643" cy="137599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166"/>
          <p:cNvSpPr txBox="1">
            <a:spLocks noGrp="1"/>
          </p:cNvSpPr>
          <p:nvPr>
            <p:ph type="title"/>
          </p:nvPr>
        </p:nvSpPr>
        <p:spPr>
          <a:xfrm>
            <a:off x="577500" y="643873"/>
            <a:ext cx="7117844" cy="7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53" name="Google Shape;253;p166"/>
          <p:cNvSpPr txBox="1">
            <a:spLocks noGrp="1"/>
          </p:cNvSpPr>
          <p:nvPr>
            <p:ph type="subTitle" idx="1"/>
          </p:nvPr>
        </p:nvSpPr>
        <p:spPr>
          <a:xfrm>
            <a:off x="1222425" y="1429723"/>
            <a:ext cx="5360700" cy="6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4" name="Google Shape;254;p166"/>
          <p:cNvSpPr txBox="1">
            <a:spLocks noGrp="1"/>
          </p:cNvSpPr>
          <p:nvPr>
            <p:ph type="body" idx="2"/>
          </p:nvPr>
        </p:nvSpPr>
        <p:spPr>
          <a:xfrm>
            <a:off x="1222425" y="2186433"/>
            <a:ext cx="6063877" cy="635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5" name="Google Shape;255;p166"/>
          <p:cNvSpPr txBox="1">
            <a:spLocks noGrp="1"/>
          </p:cNvSpPr>
          <p:nvPr>
            <p:ph type="body" idx="3"/>
          </p:nvPr>
        </p:nvSpPr>
        <p:spPr>
          <a:xfrm>
            <a:off x="1222425" y="2938409"/>
            <a:ext cx="6063877" cy="635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6" name="Google Shape;256;p166"/>
          <p:cNvSpPr txBox="1">
            <a:spLocks noGrp="1"/>
          </p:cNvSpPr>
          <p:nvPr>
            <p:ph type="body" idx="4"/>
          </p:nvPr>
        </p:nvSpPr>
        <p:spPr>
          <a:xfrm>
            <a:off x="1222425" y="3690386"/>
            <a:ext cx="6063877" cy="635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1636C0-FF49-5319-3BC0-59E42FB69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FDA9F24-B3A6-5580-B507-354174A902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01C2D96-9708-D1E1-2D57-F647A1879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58A3-7F8D-4561-8B44-3B637A6B8334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DEB670-E5BE-2E87-2827-B1B75C746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0484B53-7131-03EC-212C-23089A9CB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66277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31F9DB-388B-5B50-DC52-F47C106CD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5520B6-01CD-BE50-7446-9B4CA519E3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96C3834-EED7-B134-B5A5-2A01AD4DDF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5ED077E-CF29-AAE2-EBC3-46F24BB74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58A3-7F8D-4561-8B44-3B637A6B8334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3783153-1357-C4C5-C039-13A4FE597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335CFFC-EEC5-7428-CE70-DB4F7D9F9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6718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A485D0-3D70-FC33-1F83-7B4525BAF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3CAF723-9033-930C-6E69-858B77D4D3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5C78417-5A8B-2C19-6DE2-B3AC9F9AC1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2534482-16DA-2CD2-F89C-F960FA2D5C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7688E32-5994-6B2C-7061-C08821FE76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5C5C29D-DCE9-CF61-F7D2-74A722DA6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58A3-7F8D-4561-8B44-3B637A6B8334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BC75BE4-47FF-67DC-CA82-1B01B8BA1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0C67DD7-86A8-F766-14C4-F8CC1CB40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6779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4DA060-71F9-86D0-FC08-9683CF63B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EA50DA8-F5E8-D59A-C815-BA3552FDE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58A3-7F8D-4561-8B44-3B637A6B8334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6451C2B-79ED-249D-8B28-EA209E220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3A07C7E-0F98-3CBC-DFD3-007833588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0044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F67CEF1-8A6F-E6ED-CA1D-43849BA70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58A3-7F8D-4561-8B44-3B637A6B8334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EE214FF-C28A-F562-E855-0B1773A66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9A64ED8-8E83-5774-EFE3-5F919B4B0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98862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A2F9F0-988E-4B1B-501E-A653CC5D1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BF816DC-218F-97C8-E13D-DBED8A3491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2B37E71-20F8-E004-8E59-8547DBD8B3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9C6BC8C-41AA-2ECD-C494-DA2BCBD24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58A3-7F8D-4561-8B44-3B637A6B8334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94D0C20-DACF-C500-5CBE-C35EF6D4C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ED46317-4E60-1C93-F6C0-3F9787908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42956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C9061E-3B5B-F2FD-F1B9-01C9364C8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68456D7-17D3-A96E-552F-8D1451C306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F0BFD3E-7212-82B6-3199-74598CBF6E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71D8911-BA27-4DDB-4609-00EFE0743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58A3-7F8D-4561-8B44-3B637A6B8334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C06D389-4DF7-8113-D5CD-77D6AFC0C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8D9D9E6-AFAB-FBD3-A908-3ED37ECF4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48344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6D891D-D098-7476-2D10-50772DDAB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5F5413E-E385-C17A-607B-DF4098FFB5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111B0D7-8677-705C-04EA-1DA411989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58A3-7F8D-4561-8B44-3B637A6B8334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445767E-6E02-68F6-99F5-01F6210AF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078021-74A4-6C7F-60F5-8ED157E9B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0837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52E0A07-0F4E-6E55-7A3A-7586D75F7D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ED83CC2-28F0-CDC6-5FAF-584A1961F4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672F86B-AFA4-8CC4-359A-42351A5DC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58A3-7F8D-4561-8B44-3B637A6B8334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293124F-AECB-DEAC-1623-01A96C4F2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59FECA-BC5D-4476-B737-104DEDD0C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0273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3 фото без подписи">
    <p:bg>
      <p:bgPr>
        <a:solidFill>
          <a:srgbClr val="E1DCFA"/>
        </a:solidFill>
        <a:effectLst/>
      </p:bgPr>
    </p:bg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Google Shape;288;p172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45260" y="345057"/>
            <a:ext cx="8448496" cy="4453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172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35589" y="4895491"/>
            <a:ext cx="862643" cy="137599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172"/>
          <p:cNvSpPr txBox="1">
            <a:spLocks noGrp="1"/>
          </p:cNvSpPr>
          <p:nvPr>
            <p:ph type="title"/>
          </p:nvPr>
        </p:nvSpPr>
        <p:spPr>
          <a:xfrm>
            <a:off x="1644300" y="623325"/>
            <a:ext cx="5855400" cy="7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91" name="Google Shape;291;p172"/>
          <p:cNvSpPr>
            <a:spLocks noGrp="1"/>
          </p:cNvSpPr>
          <p:nvPr>
            <p:ph type="pic" idx="2"/>
          </p:nvPr>
        </p:nvSpPr>
        <p:spPr>
          <a:xfrm>
            <a:off x="5804405" y="2157411"/>
            <a:ext cx="2118300" cy="2073300"/>
          </a:xfrm>
          <a:prstGeom prst="roundRect">
            <a:avLst>
              <a:gd name="adj" fmla="val 11647"/>
            </a:avLst>
          </a:prstGeom>
          <a:solidFill>
            <a:srgbClr val="E1DCFA"/>
          </a:solidFill>
          <a:ln>
            <a:noFill/>
          </a:ln>
        </p:spPr>
      </p:sp>
      <p:sp>
        <p:nvSpPr>
          <p:cNvPr id="292" name="Google Shape;292;p172"/>
          <p:cNvSpPr>
            <a:spLocks noGrp="1"/>
          </p:cNvSpPr>
          <p:nvPr>
            <p:ph type="pic" idx="3"/>
          </p:nvPr>
        </p:nvSpPr>
        <p:spPr>
          <a:xfrm>
            <a:off x="3510355" y="2157411"/>
            <a:ext cx="2118300" cy="2073300"/>
          </a:xfrm>
          <a:prstGeom prst="roundRect">
            <a:avLst>
              <a:gd name="adj" fmla="val 11647"/>
            </a:avLst>
          </a:prstGeom>
          <a:solidFill>
            <a:srgbClr val="E1DCFA"/>
          </a:solidFill>
          <a:ln>
            <a:noFill/>
          </a:ln>
        </p:spPr>
      </p:sp>
      <p:sp>
        <p:nvSpPr>
          <p:cNvPr id="293" name="Google Shape;293;p172"/>
          <p:cNvSpPr>
            <a:spLocks noGrp="1"/>
          </p:cNvSpPr>
          <p:nvPr>
            <p:ph type="pic" idx="4"/>
          </p:nvPr>
        </p:nvSpPr>
        <p:spPr>
          <a:xfrm>
            <a:off x="1216305" y="2157411"/>
            <a:ext cx="2118300" cy="2073300"/>
          </a:xfrm>
          <a:prstGeom prst="roundRect">
            <a:avLst>
              <a:gd name="adj" fmla="val 11647"/>
            </a:avLst>
          </a:prstGeom>
          <a:solidFill>
            <a:srgbClr val="E1DCFA"/>
          </a:solidFill>
          <a:ln>
            <a:noFill/>
          </a:ln>
        </p:spPr>
      </p:sp>
      <p:sp>
        <p:nvSpPr>
          <p:cNvPr id="294" name="Google Shape;294;p172"/>
          <p:cNvSpPr txBox="1">
            <a:spLocks noGrp="1"/>
          </p:cNvSpPr>
          <p:nvPr>
            <p:ph type="subTitle" idx="1"/>
          </p:nvPr>
        </p:nvSpPr>
        <p:spPr>
          <a:xfrm>
            <a:off x="1891650" y="1332975"/>
            <a:ext cx="5360700" cy="6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2 1">
  <p:cSld name="TITLE_AND_BODY_2_1">
    <p:bg>
      <p:bgPr>
        <a:solidFill>
          <a:srgbClr val="E1DCFA"/>
        </a:solidFill>
        <a:effectLst/>
      </p:bgPr>
    </p:bg>
    <p:spTree>
      <p:nvGrpSpPr>
        <p:cNvPr id="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2" name="Google Shape;782;p234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35589" y="4895491"/>
            <a:ext cx="862643" cy="137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83" name="Google Shape;783;p234"/>
          <p:cNvPicPr preferRelativeResize="0"/>
          <p:nvPr/>
        </p:nvPicPr>
        <p:blipFill rotWithShape="1">
          <a:blip r:embed="rId3">
            <a:alphaModFix/>
          </a:blip>
          <a:srcRect l="15379" t="12369" r="15587" b="11502"/>
          <a:stretch/>
        </p:blipFill>
        <p:spPr>
          <a:xfrm>
            <a:off x="345250" y="345050"/>
            <a:ext cx="8448600" cy="4453500"/>
          </a:xfrm>
          <a:prstGeom prst="roundRect">
            <a:avLst>
              <a:gd name="adj" fmla="val 6506"/>
            </a:avLst>
          </a:prstGeom>
          <a:noFill/>
          <a:ln>
            <a:noFill/>
          </a:ln>
        </p:spPr>
      </p:pic>
      <p:sp>
        <p:nvSpPr>
          <p:cNvPr id="784" name="Google Shape;784;p234"/>
          <p:cNvSpPr txBox="1">
            <a:spLocks noGrp="1"/>
          </p:cNvSpPr>
          <p:nvPr>
            <p:ph type="body" idx="1"/>
          </p:nvPr>
        </p:nvSpPr>
        <p:spPr>
          <a:xfrm>
            <a:off x="4747185" y="2800350"/>
            <a:ext cx="1949450" cy="1035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85" name="Google Shape;785;p234"/>
          <p:cNvSpPr txBox="1">
            <a:spLocks noGrp="1"/>
          </p:cNvSpPr>
          <p:nvPr>
            <p:ph type="body" idx="2"/>
          </p:nvPr>
        </p:nvSpPr>
        <p:spPr>
          <a:xfrm>
            <a:off x="2447737" y="2800350"/>
            <a:ext cx="1949450" cy="1035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86" name="Google Shape;786;p234"/>
          <p:cNvSpPr txBox="1">
            <a:spLocks noGrp="1"/>
          </p:cNvSpPr>
          <p:nvPr>
            <p:ph type="title"/>
          </p:nvPr>
        </p:nvSpPr>
        <p:spPr>
          <a:xfrm>
            <a:off x="994775" y="415642"/>
            <a:ext cx="7149550" cy="7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 1 1 1 1">
  <p:cSld name="1_Section header 1 1 1 1 1 13">
    <p:bg>
      <p:bgPr>
        <a:solidFill>
          <a:srgbClr val="E1DCFA"/>
        </a:solidFill>
        <a:effectLst/>
      </p:bgPr>
    </p:bg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1" name="Google Shape;981;p257" descr="Изображение выглядит как диаграмма, графическая вставка&#10;&#10;Автоматически созданное описание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6534"/>
          </a:xfrm>
          <a:prstGeom prst="rect">
            <a:avLst/>
          </a:prstGeom>
          <a:noFill/>
          <a:ln>
            <a:noFill/>
          </a:ln>
        </p:spPr>
      </p:pic>
      <p:sp>
        <p:nvSpPr>
          <p:cNvPr id="982" name="Google Shape;982;p257"/>
          <p:cNvSpPr>
            <a:spLocks noGrp="1"/>
          </p:cNvSpPr>
          <p:nvPr>
            <p:ph type="body" idx="1"/>
          </p:nvPr>
        </p:nvSpPr>
        <p:spPr>
          <a:xfrm>
            <a:off x="3029864" y="416528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83" name="Google Shape;983;p257"/>
          <p:cNvSpPr>
            <a:spLocks noGrp="1"/>
          </p:cNvSpPr>
          <p:nvPr>
            <p:ph type="body" idx="2"/>
          </p:nvPr>
        </p:nvSpPr>
        <p:spPr>
          <a:xfrm>
            <a:off x="3029864" y="958253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84" name="Google Shape;984;p257"/>
          <p:cNvSpPr>
            <a:spLocks noGrp="1"/>
          </p:cNvSpPr>
          <p:nvPr>
            <p:ph type="body" idx="3"/>
          </p:nvPr>
        </p:nvSpPr>
        <p:spPr>
          <a:xfrm>
            <a:off x="3029864" y="1499978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85" name="Google Shape;985;p257"/>
          <p:cNvSpPr>
            <a:spLocks noGrp="1"/>
          </p:cNvSpPr>
          <p:nvPr>
            <p:ph type="body" idx="4"/>
          </p:nvPr>
        </p:nvSpPr>
        <p:spPr>
          <a:xfrm>
            <a:off x="3029864" y="2037220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86" name="Google Shape;986;p257"/>
          <p:cNvSpPr>
            <a:spLocks noGrp="1"/>
          </p:cNvSpPr>
          <p:nvPr>
            <p:ph type="body" idx="5"/>
          </p:nvPr>
        </p:nvSpPr>
        <p:spPr>
          <a:xfrm>
            <a:off x="3029864" y="2583428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87" name="Google Shape;987;p257"/>
          <p:cNvSpPr>
            <a:spLocks noGrp="1"/>
          </p:cNvSpPr>
          <p:nvPr>
            <p:ph type="body" idx="6"/>
          </p:nvPr>
        </p:nvSpPr>
        <p:spPr>
          <a:xfrm>
            <a:off x="3029864" y="3125153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88" name="Google Shape;988;p257"/>
          <p:cNvSpPr>
            <a:spLocks noGrp="1"/>
          </p:cNvSpPr>
          <p:nvPr>
            <p:ph type="body" idx="7"/>
          </p:nvPr>
        </p:nvSpPr>
        <p:spPr>
          <a:xfrm>
            <a:off x="3029864" y="3666878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89" name="Google Shape;989;p257"/>
          <p:cNvSpPr>
            <a:spLocks noGrp="1"/>
          </p:cNvSpPr>
          <p:nvPr>
            <p:ph type="body" idx="8"/>
          </p:nvPr>
        </p:nvSpPr>
        <p:spPr>
          <a:xfrm>
            <a:off x="3029864" y="4208600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90" name="Google Shape;990;p257"/>
          <p:cNvSpPr>
            <a:spLocks noGrp="1"/>
          </p:cNvSpPr>
          <p:nvPr>
            <p:ph type="body" idx="9"/>
          </p:nvPr>
        </p:nvSpPr>
        <p:spPr>
          <a:xfrm>
            <a:off x="3557884" y="2044000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91" name="Google Shape;991;p257"/>
          <p:cNvSpPr>
            <a:spLocks noGrp="1"/>
          </p:cNvSpPr>
          <p:nvPr>
            <p:ph type="body" idx="13"/>
          </p:nvPr>
        </p:nvSpPr>
        <p:spPr>
          <a:xfrm>
            <a:off x="4099352" y="2054715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92" name="Google Shape;992;p257"/>
          <p:cNvSpPr>
            <a:spLocks noGrp="1"/>
          </p:cNvSpPr>
          <p:nvPr>
            <p:ph type="body" idx="14"/>
          </p:nvPr>
        </p:nvSpPr>
        <p:spPr>
          <a:xfrm>
            <a:off x="4627373" y="2037220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93" name="Google Shape;993;p257"/>
          <p:cNvSpPr>
            <a:spLocks noGrp="1"/>
          </p:cNvSpPr>
          <p:nvPr>
            <p:ph type="body" idx="15"/>
          </p:nvPr>
        </p:nvSpPr>
        <p:spPr>
          <a:xfrm>
            <a:off x="5163464" y="2037220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94" name="Google Shape;994;p257"/>
          <p:cNvSpPr>
            <a:spLocks noGrp="1"/>
          </p:cNvSpPr>
          <p:nvPr>
            <p:ph type="body" idx="16"/>
          </p:nvPr>
        </p:nvSpPr>
        <p:spPr>
          <a:xfrm>
            <a:off x="5696863" y="2037220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95" name="Google Shape;995;p257"/>
          <p:cNvSpPr>
            <a:spLocks noGrp="1"/>
          </p:cNvSpPr>
          <p:nvPr>
            <p:ph type="body" idx="17"/>
          </p:nvPr>
        </p:nvSpPr>
        <p:spPr>
          <a:xfrm>
            <a:off x="5696863" y="2572114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96" name="Google Shape;996;p257"/>
          <p:cNvSpPr>
            <a:spLocks noGrp="1"/>
          </p:cNvSpPr>
          <p:nvPr>
            <p:ph type="body" idx="18"/>
          </p:nvPr>
        </p:nvSpPr>
        <p:spPr>
          <a:xfrm>
            <a:off x="5696863" y="3107008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97" name="Google Shape;997;p257"/>
          <p:cNvSpPr>
            <a:spLocks noGrp="1"/>
          </p:cNvSpPr>
          <p:nvPr>
            <p:ph type="body" idx="19"/>
          </p:nvPr>
        </p:nvSpPr>
        <p:spPr>
          <a:xfrm>
            <a:off x="5696863" y="3641903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98" name="Google Shape;998;p257"/>
          <p:cNvSpPr>
            <a:spLocks noGrp="1"/>
          </p:cNvSpPr>
          <p:nvPr>
            <p:ph type="body" idx="20"/>
          </p:nvPr>
        </p:nvSpPr>
        <p:spPr>
          <a:xfrm>
            <a:off x="5163464" y="2573662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99" name="Google Shape;999;p257"/>
          <p:cNvSpPr>
            <a:spLocks noGrp="1"/>
          </p:cNvSpPr>
          <p:nvPr>
            <p:ph type="body" idx="21"/>
          </p:nvPr>
        </p:nvSpPr>
        <p:spPr>
          <a:xfrm>
            <a:off x="5163464" y="3110104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00" name="Google Shape;1000;p257"/>
          <p:cNvSpPr>
            <a:spLocks noGrp="1"/>
          </p:cNvSpPr>
          <p:nvPr>
            <p:ph type="body" idx="22"/>
          </p:nvPr>
        </p:nvSpPr>
        <p:spPr>
          <a:xfrm>
            <a:off x="5163464" y="3646546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01" name="Google Shape;1001;p257"/>
          <p:cNvSpPr>
            <a:spLocks noGrp="1"/>
          </p:cNvSpPr>
          <p:nvPr>
            <p:ph type="body" idx="23"/>
          </p:nvPr>
        </p:nvSpPr>
        <p:spPr>
          <a:xfrm>
            <a:off x="5163464" y="4182987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02" name="Google Shape;1002;p257"/>
          <p:cNvSpPr>
            <a:spLocks noGrp="1"/>
          </p:cNvSpPr>
          <p:nvPr>
            <p:ph type="body" idx="24"/>
          </p:nvPr>
        </p:nvSpPr>
        <p:spPr>
          <a:xfrm>
            <a:off x="3557884" y="966824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03" name="Google Shape;1003;p257"/>
          <p:cNvSpPr>
            <a:spLocks noGrp="1"/>
          </p:cNvSpPr>
          <p:nvPr>
            <p:ph type="body" idx="25"/>
          </p:nvPr>
        </p:nvSpPr>
        <p:spPr>
          <a:xfrm>
            <a:off x="3557884" y="1505412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04" name="Google Shape;1004;p257"/>
          <p:cNvSpPr>
            <a:spLocks noGrp="1"/>
          </p:cNvSpPr>
          <p:nvPr>
            <p:ph type="body" idx="26"/>
          </p:nvPr>
        </p:nvSpPr>
        <p:spPr>
          <a:xfrm>
            <a:off x="3557884" y="2582588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05" name="Google Shape;1005;p257"/>
          <p:cNvSpPr>
            <a:spLocks noGrp="1"/>
          </p:cNvSpPr>
          <p:nvPr>
            <p:ph type="body" idx="27"/>
          </p:nvPr>
        </p:nvSpPr>
        <p:spPr>
          <a:xfrm>
            <a:off x="3557884" y="3121176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06" name="Google Shape;1006;p257"/>
          <p:cNvSpPr>
            <a:spLocks noGrp="1"/>
          </p:cNvSpPr>
          <p:nvPr>
            <p:ph type="body" idx="28"/>
          </p:nvPr>
        </p:nvSpPr>
        <p:spPr>
          <a:xfrm>
            <a:off x="3557884" y="3659764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07" name="Google Shape;1007;p257"/>
          <p:cNvSpPr>
            <a:spLocks noGrp="1"/>
          </p:cNvSpPr>
          <p:nvPr>
            <p:ph type="body" idx="29"/>
          </p:nvPr>
        </p:nvSpPr>
        <p:spPr>
          <a:xfrm>
            <a:off x="3557884" y="4198353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08" name="Google Shape;1008;p257"/>
          <p:cNvSpPr>
            <a:spLocks noGrp="1"/>
          </p:cNvSpPr>
          <p:nvPr>
            <p:ph type="body" idx="30"/>
          </p:nvPr>
        </p:nvSpPr>
        <p:spPr>
          <a:xfrm>
            <a:off x="4099352" y="1526232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09" name="Google Shape;1009;p257"/>
          <p:cNvSpPr>
            <a:spLocks noGrp="1"/>
          </p:cNvSpPr>
          <p:nvPr>
            <p:ph type="body" idx="31"/>
          </p:nvPr>
        </p:nvSpPr>
        <p:spPr>
          <a:xfrm>
            <a:off x="4099352" y="2583198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10" name="Google Shape;1010;p257"/>
          <p:cNvSpPr>
            <a:spLocks noGrp="1"/>
          </p:cNvSpPr>
          <p:nvPr>
            <p:ph type="body" idx="32"/>
          </p:nvPr>
        </p:nvSpPr>
        <p:spPr>
          <a:xfrm>
            <a:off x="4099352" y="3111680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11" name="Google Shape;1011;p257"/>
          <p:cNvSpPr>
            <a:spLocks noGrp="1"/>
          </p:cNvSpPr>
          <p:nvPr>
            <p:ph type="body" idx="33"/>
          </p:nvPr>
        </p:nvSpPr>
        <p:spPr>
          <a:xfrm>
            <a:off x="4099352" y="3640162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 1">
  <p:cSld name="1_Title and body 1 1 16">
    <p:bg>
      <p:bgPr>
        <a:solidFill>
          <a:srgbClr val="E1DCFA"/>
        </a:solidFill>
        <a:effectLst/>
      </p:bgPr>
    </p:bg>
    <p:spTree>
      <p:nvGrpSpPr>
        <p:cNvPr id="1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" name="Google Shape;1013;p258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45260" y="345057"/>
            <a:ext cx="8448496" cy="4453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4" name="Google Shape;1014;p258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35589" y="4895491"/>
            <a:ext cx="862643" cy="137599"/>
          </a:xfrm>
          <a:prstGeom prst="rect">
            <a:avLst/>
          </a:prstGeom>
          <a:noFill/>
          <a:ln>
            <a:noFill/>
          </a:ln>
        </p:spPr>
      </p:pic>
      <p:sp>
        <p:nvSpPr>
          <p:cNvPr id="1015" name="Google Shape;1015;p258"/>
          <p:cNvSpPr txBox="1"/>
          <p:nvPr/>
        </p:nvSpPr>
        <p:spPr>
          <a:xfrm>
            <a:off x="513522" y="3812727"/>
            <a:ext cx="3793302" cy="576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600"/>
              <a:buFont typeface="Verdana"/>
              <a:buNone/>
            </a:pPr>
            <a:r>
              <a:rPr lang="ru-RU" sz="12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rPr>
              <a:t>Скопируйте нужный элемент и добавьте его на любой слайд при необходимости</a:t>
            </a:r>
            <a:endParaRPr sz="1200" b="0" i="0" u="none" strike="noStrike" cap="none">
              <a:solidFill>
                <a:srgbClr val="2F2F45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16" name="Google Shape;1016;p258"/>
          <p:cNvSpPr txBox="1"/>
          <p:nvPr/>
        </p:nvSpPr>
        <p:spPr>
          <a:xfrm>
            <a:off x="513522" y="2629502"/>
            <a:ext cx="4312478" cy="1052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600"/>
              <a:buFont typeface="Verdana"/>
              <a:buNone/>
            </a:pPr>
            <a:r>
              <a:rPr lang="ru-RU" sz="3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rPr>
              <a:t>Элементы</a:t>
            </a:r>
            <a:br>
              <a:rPr lang="ru-RU" sz="3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-RU" sz="3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rPr>
              <a:t>для копирования</a:t>
            </a:r>
            <a:endParaRPr sz="3000" b="1" i="0" u="none" strike="noStrike" cap="none">
              <a:solidFill>
                <a:srgbClr val="2F2F45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017" name="Google Shape;1017;p258" descr="Изображение выглядит как шаблон, Графика, пиксель, дизайн&#10;&#10;Автоматически созданное описание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07898" y="506213"/>
            <a:ext cx="2212848" cy="2212848"/>
          </a:xfrm>
          <a:prstGeom prst="rect">
            <a:avLst/>
          </a:prstGeom>
          <a:noFill/>
          <a:ln>
            <a:noFill/>
          </a:ln>
        </p:spPr>
      </p:pic>
      <p:sp>
        <p:nvSpPr>
          <p:cNvPr id="1018" name="Google Shape;1018;p258"/>
          <p:cNvSpPr txBox="1"/>
          <p:nvPr/>
        </p:nvSpPr>
        <p:spPr>
          <a:xfrm>
            <a:off x="6294975" y="2545152"/>
            <a:ext cx="2411704" cy="874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600"/>
              <a:buFont typeface="Verdana"/>
              <a:buNone/>
            </a:pPr>
            <a:r>
              <a:rPr lang="ru-RU" sz="12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rPr>
              <a:t>Отсканируйте QR-код, чтобы посмотреть примеры презентаций в сервисе</a:t>
            </a:r>
            <a:endParaRPr sz="1200" b="0" i="0" u="none" strike="noStrike" cap="none">
              <a:solidFill>
                <a:srgbClr val="2F2F45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19" name="Google Shape;1019;p258"/>
          <p:cNvSpPr/>
          <p:nvPr/>
        </p:nvSpPr>
        <p:spPr>
          <a:xfrm>
            <a:off x="563366" y="633617"/>
            <a:ext cx="2422582" cy="446245"/>
          </a:xfrm>
          <a:prstGeom prst="roundRect">
            <a:avLst>
              <a:gd name="adj" fmla="val 50000"/>
            </a:avLst>
          </a:prstGeom>
          <a:solidFill>
            <a:srgbClr val="EADFFD"/>
          </a:solidFill>
          <a:ln>
            <a:noFill/>
          </a:ln>
        </p:spPr>
        <p:txBody>
          <a:bodyPr spcFirstLastPara="1" wrap="square" lIns="91425" tIns="91425" rIns="91425" bIns="1116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600"/>
              <a:buFont typeface="Verdana"/>
              <a:buNone/>
            </a:pPr>
            <a:r>
              <a:rPr lang="ru-RU" sz="14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rPr>
              <a:t>Подготовка к урокам</a:t>
            </a:r>
            <a:endParaRPr sz="1400" b="0" i="0" u="none" strike="noStrike" cap="none">
              <a:solidFill>
                <a:srgbClr val="2F2F45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 1">
  <p:cSld name="1_Title and body 1 1 17">
    <p:bg>
      <p:bgPr>
        <a:solidFill>
          <a:srgbClr val="E1DCFA"/>
        </a:solidFill>
        <a:effectLst/>
      </p:bgPr>
    </p:bg>
    <p:spTree>
      <p:nvGrpSpPr>
        <p:cNvPr id="1" name="Shape 1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1" name="Google Shape;1021;p259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45260" y="345057"/>
            <a:ext cx="8448496" cy="4453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2" name="Google Shape;1022;p259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35589" y="4895491"/>
            <a:ext cx="862643" cy="137599"/>
          </a:xfrm>
          <a:prstGeom prst="rect">
            <a:avLst/>
          </a:prstGeom>
          <a:noFill/>
          <a:ln>
            <a:noFill/>
          </a:ln>
        </p:spPr>
      </p:pic>
      <p:sp>
        <p:nvSpPr>
          <p:cNvPr id="1023" name="Google Shape;1023;p259"/>
          <p:cNvSpPr txBox="1"/>
          <p:nvPr/>
        </p:nvSpPr>
        <p:spPr>
          <a:xfrm>
            <a:off x="512225" y="646750"/>
            <a:ext cx="4852500" cy="6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rPr>
              <a:t>Таблица (контур 4px или чуть больше по необходимости)</a:t>
            </a:r>
            <a:endParaRPr sz="1800" b="0" i="0" u="none" strike="noStrike" cap="none">
              <a:solidFill>
                <a:srgbClr val="2F2F45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24" name="Google Shape;1024;p259"/>
          <p:cNvSpPr/>
          <p:nvPr/>
        </p:nvSpPr>
        <p:spPr>
          <a:xfrm>
            <a:off x="588425" y="1528688"/>
            <a:ext cx="2149200" cy="49380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E1DCF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5" name="Google Shape;1025;p259"/>
          <p:cNvSpPr/>
          <p:nvPr/>
        </p:nvSpPr>
        <p:spPr>
          <a:xfrm>
            <a:off x="2994850" y="1528688"/>
            <a:ext cx="2149200" cy="49380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BCE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Название в 2 строки">
  <p:cSld name="1_Название в 2 строки 4">
    <p:spTree>
      <p:nvGrpSpPr>
        <p:cNvPr id="1" name="Shape 10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58 1">
  <p:cSld name="CUSTOM_57_1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Google Shape;1028;p261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45260" y="345057"/>
            <a:ext cx="8448496" cy="4453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9" name="Google Shape;1029;p26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43499" y="4894301"/>
            <a:ext cx="846750" cy="13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83" r:id="rId2"/>
    <p:sldLayoutId id="2147483689" r:id="rId3"/>
    <p:sldLayoutId id="2147483751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  <p:sldLayoutId id="2147483781" r:id="rId12"/>
    <p:sldLayoutId id="2147483782" r:id="rId13"/>
    <p:sldLayoutId id="2147483783" r:id="rId14"/>
    <p:sldLayoutId id="2147483784" r:id="rId15"/>
    <p:sldLayoutId id="2147483786" r:id="rId16"/>
    <p:sldLayoutId id="2147483787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6EA4E0-7B5E-4FC8-5058-FCBDDB090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45026E9-1686-C196-427A-15CECE3314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E5162AD-20A2-3FC8-AF06-544F750C55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6458A3-7F8D-4561-8B44-3B637A6B8334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F7A4642-2CE8-E04D-BA0D-1A43EC2FE7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50F12C-281D-AA78-99E6-8587097007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5800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7.sv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7.sv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1.jpeg"/><Relationship Id="rId4" Type="http://schemas.openxmlformats.org/officeDocument/2006/relationships/image" Target="../media/image40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4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9.png"/><Relationship Id="rId5" Type="http://schemas.microsoft.com/office/2007/relationships/hdphoto" Target="../media/hdphoto4.wdp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24.png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microsoft.com/office/2007/relationships/media" Target="../media/media2.m4a"/><Relationship Id="rId7" Type="http://schemas.openxmlformats.org/officeDocument/2006/relationships/image" Target="../media/image2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.m4a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5.e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microsoft.com/office/2018/10/relationships/comments" Target="../comments/modernComment_19B_BA650BDC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7C6193-D3DC-3BEA-E195-500BDB780D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4CD351A-4400-7CA6-323E-F6734C9927AF}"/>
              </a:ext>
            </a:extLst>
          </p:cNvPr>
          <p:cNvSpPr txBox="1"/>
          <p:nvPr/>
        </p:nvSpPr>
        <p:spPr>
          <a:xfrm>
            <a:off x="8296" y="0"/>
            <a:ext cx="42338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514350">
              <a:buClrTx/>
              <a:defRPr/>
            </a:pPr>
            <a:r>
              <a:rPr lang="ru-RU" sz="2400" b="1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Планируемые результаты:</a:t>
            </a:r>
            <a:endParaRPr lang="ru-RU" sz="1050" b="1" kern="1200" dirty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238FE73-89CC-27A3-156F-A9C45E00C529}"/>
              </a:ext>
            </a:extLst>
          </p:cNvPr>
          <p:cNvSpPr/>
          <p:nvPr/>
        </p:nvSpPr>
        <p:spPr>
          <a:xfrm>
            <a:off x="133657" y="429259"/>
            <a:ext cx="8802863" cy="954107"/>
          </a:xfrm>
          <a:prstGeom prst="rect">
            <a:avLst/>
          </a:prstGeom>
          <a:effectLst>
            <a:outerShdw blurRad="50800" dist="38100" dir="2700000" algn="tl" rotWithShape="0">
              <a:schemeClr val="accent6">
                <a:lumMod val="75000"/>
                <a:alpha val="4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defTabSz="685800">
              <a:buClrTx/>
              <a:defRPr/>
            </a:pPr>
            <a:r>
              <a:rPr lang="ru-RU" b="1" kern="1200" dirty="0">
                <a:solidFill>
                  <a:srgbClr val="44546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Личностные:</a:t>
            </a:r>
          </a:p>
          <a:p>
            <a:pPr marL="192881" indent="-192881" algn="just" defTabSz="685800">
              <a:buClrTx/>
              <a:buFont typeface="Wingdings" panose="05000000000000000000" pitchFamily="2" charset="2"/>
              <a:buChar char="Ø"/>
            </a:pPr>
            <a:r>
              <a:rPr lang="ru-RU" b="1" kern="1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ЭВ: </a:t>
            </a:r>
            <a:r>
              <a:rPr lang="ru-RU" kern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бережное отношение к природе, осознание проблем взаимоотношений человека и животных, отражённых в литературных произведениях: </a:t>
            </a:r>
            <a:r>
              <a:rPr lang="ru-RU" kern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слушание произведения; работа с текстом: анализ </a:t>
            </a:r>
            <a:r>
              <a:rPr lang="ru-RU" kern="1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произведения; </a:t>
            </a:r>
            <a:r>
              <a:rPr lang="ru-RU" kern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иллюстрациями: восстановление последовательности событий; работа с моделью обложки.</a:t>
            </a:r>
            <a:endParaRPr lang="ru-RU" b="1" i="1" kern="1200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2B5A4A1-BE78-A5AA-C7E5-017A3C4E53F7}"/>
              </a:ext>
            </a:extLst>
          </p:cNvPr>
          <p:cNvSpPr/>
          <p:nvPr/>
        </p:nvSpPr>
        <p:spPr>
          <a:xfrm>
            <a:off x="133657" y="1410472"/>
            <a:ext cx="8802862" cy="2462213"/>
          </a:xfrm>
          <a:prstGeom prst="rect">
            <a:avLst/>
          </a:prstGeom>
          <a:effectLst>
            <a:outerShdw blurRad="3429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defTabSz="685800">
              <a:buClrTx/>
              <a:defRPr/>
            </a:pPr>
            <a:r>
              <a:rPr lang="ru-RU" b="1" kern="1200" dirty="0">
                <a:solidFill>
                  <a:srgbClr val="44546A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Метапредметные:</a:t>
            </a:r>
          </a:p>
          <a:p>
            <a:pPr marL="192881" indent="-192881" algn="just" defTabSz="685800">
              <a:buClrTx/>
              <a:buFont typeface="Wingdings" panose="05000000000000000000" pitchFamily="2" charset="2"/>
              <a:buChar char="Ø"/>
              <a:defRPr/>
            </a:pPr>
            <a:r>
              <a:rPr lang="ru-RU" b="1" kern="1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ПУУД: </a:t>
            </a:r>
            <a:r>
              <a:rPr lang="ru-RU" kern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формулировать с помощью учителя цель</a:t>
            </a:r>
            <a:r>
              <a:rPr lang="ru-RU" kern="1200" dirty="0">
                <a:solidFill>
                  <a:srgbClr val="44546A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слушание </a:t>
            </a:r>
            <a:r>
              <a:rPr kumimoji="0" lang="ru-RU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аудиофрагментов</a:t>
            </a:r>
            <a:r>
              <a:rPr lang="ru-RU" kern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учебный диалог «Кто автор произведения? О чем он писал?»</a:t>
            </a:r>
            <a:endParaRPr lang="ru-RU" kern="1200" dirty="0">
              <a:solidFill>
                <a:srgbClr val="44546A">
                  <a:lumMod val="50000"/>
                </a:srgb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2881" indent="-192881" algn="just" defTabSz="685800">
              <a:buClrTx/>
              <a:buFont typeface="Wingdings" panose="05000000000000000000" pitchFamily="2" charset="2"/>
              <a:buChar char="Ø"/>
              <a:defRPr/>
            </a:pPr>
            <a:r>
              <a:rPr lang="ru-RU" b="1" kern="1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ПУУД: </a:t>
            </a:r>
            <a:r>
              <a:rPr lang="ru-RU" kern="1200" dirty="0">
                <a:solidFill>
                  <a:srgbClr val="44546A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анализировать текст: определять тему, устанавливать последовательность событий в произведении, характеризовать героя, давать положительную или отрицательную оценку его поступкам: </a:t>
            </a:r>
            <a:r>
              <a:rPr lang="ru-RU" kern="1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с текстом: анализ произведения; работа с иллюстрациями: восстановление последовательности событий. </a:t>
            </a:r>
          </a:p>
          <a:p>
            <a:pPr marL="192881" marR="0" lvl="0" indent="-192881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ru-RU" b="1" kern="1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КУУД:</a:t>
            </a:r>
            <a:r>
              <a:rPr lang="ru-RU" b="1" kern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kern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строить речевое высказывание в соответствии с поставленной задачей;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работа с текстом: анализ произведения; 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работа с иллюстрациями: восстановление последовательности событий </a:t>
            </a:r>
            <a:endParaRPr lang="ru-RU" kern="12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2881" marR="0" lvl="0" indent="-192881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ru-RU" b="1" kern="1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РУУД</a:t>
            </a:r>
            <a:r>
              <a:rPr lang="ru-RU" b="1" kern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kern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понимать и удерживать поставленную учебную задачу: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слушание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аудиофрагментов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; слушание произведения; 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работа с иллюстрациями: восстановление последовательности событий; 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работа с моделью обложки.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CDAE2A2-8B26-195E-7EFA-7E13B2479CFA}"/>
              </a:ext>
            </a:extLst>
          </p:cNvPr>
          <p:cNvSpPr/>
          <p:nvPr/>
        </p:nvSpPr>
        <p:spPr>
          <a:xfrm>
            <a:off x="133657" y="3899792"/>
            <a:ext cx="8802862" cy="1169551"/>
          </a:xfrm>
          <a:prstGeom prst="rect">
            <a:avLst/>
          </a:prstGeom>
          <a:effectLst>
            <a:outerShdw blurRad="2159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defTabSz="685800">
              <a:buClrTx/>
              <a:defRPr/>
            </a:pPr>
            <a:r>
              <a:rPr lang="ru-RU" b="1" kern="1200" dirty="0">
                <a:solidFill>
                  <a:srgbClr val="44546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Предметные:</a:t>
            </a:r>
          </a:p>
          <a:p>
            <a:pPr marL="192881" marR="0" lvl="0" indent="-192881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ru-RU" kern="1200" dirty="0">
                <a:solidFill>
                  <a:srgbClr val="44546A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понимать содержание прослушанного (прочитанного) произведения: отвечать на вопросы по фактическому содержанию произведения: 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работа с чистоговоркой и скороговоркой;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слушание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аудиофрагментов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; 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слушание произведения; работа с текстом: анализ произведения</a:t>
            </a:r>
            <a:r>
              <a:rPr lang="ru-RU" kern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работа с иллюстрациями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: восстановление 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последовательности событий; 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работа с моделью обложки.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69449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568FFD7-9921-E579-051C-E9CC6E8AA0CE}"/>
              </a:ext>
            </a:extLst>
          </p:cNvPr>
          <p:cNvSpPr txBox="1"/>
          <p:nvPr/>
        </p:nvSpPr>
        <p:spPr>
          <a:xfrm>
            <a:off x="73741" y="61920"/>
            <a:ext cx="879003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          </a:t>
            </a:r>
            <a:r>
              <a:rPr kumimoji="0" lang="ru-RU" sz="2000" b="0" i="0" u="none" strike="noStrike" kern="0" cap="none" spc="0" normalizeH="0" baseline="0" noProof="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Отработка навыка чтения предложений с буквами «Ш», «ш».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                  </a:t>
            </a:r>
            <a:r>
              <a:rPr kumimoji="0" lang="ru-RU" sz="2000" b="0" i="0" u="sng" strike="noStrike" kern="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Слушание</a:t>
            </a:r>
            <a:r>
              <a:rPr kumimoji="0" lang="ru-RU" sz="2000" b="0" i="0" u="none" strike="noStrike" kern="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литературного произведения о животных.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           На примере произведения  М. М. Пришвина «Глоток молока»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597213-E193-3E5B-A3A8-88692C8DAA2B}"/>
              </a:ext>
            </a:extLst>
          </p:cNvPr>
          <p:cNvSpPr txBox="1"/>
          <p:nvPr/>
        </p:nvSpPr>
        <p:spPr>
          <a:xfrm>
            <a:off x="950904" y="3395110"/>
            <a:ext cx="7057328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defTabSz="457200">
              <a:buClrTx/>
              <a:buFontTx/>
              <a:buNone/>
              <a:defRPr/>
            </a:pPr>
            <a:r>
              <a:rPr lang="ru-RU" sz="2000" b="1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Ты</a:t>
            </a:r>
            <a:r>
              <a:rPr lang="ru-RU" sz="2000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узнаешь:</a:t>
            </a:r>
          </a:p>
          <a:p>
            <a:pPr marL="457200" indent="-457200" defTabSz="457200">
              <a:buClrTx/>
              <a:buFont typeface="Wingdings" panose="05000000000000000000" pitchFamily="2" charset="2"/>
              <a:buChar char="§"/>
              <a:defRPr/>
            </a:pPr>
            <a:r>
              <a:rPr lang="ru-RU" sz="2000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 чем произведение </a:t>
            </a:r>
            <a:r>
              <a:rPr lang="ru-RU" sz="2000" kern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М.М. </a:t>
            </a:r>
            <a:r>
              <a:rPr lang="ru-RU" sz="2000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Пришвина «Глоток молока»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CAFEF2B-0FB6-6DE1-765D-47ED37BC226B}"/>
              </a:ext>
            </a:extLst>
          </p:cNvPr>
          <p:cNvSpPr txBox="1"/>
          <p:nvPr/>
        </p:nvSpPr>
        <p:spPr>
          <a:xfrm>
            <a:off x="950904" y="1498309"/>
            <a:ext cx="6937349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Отработка навыка чтения предложений с буквами «Ш», «ш». </a:t>
            </a:r>
          </a:p>
        </p:txBody>
      </p:sp>
      <p:pic>
        <p:nvPicPr>
          <p:cNvPr id="14" name="Рисунок 13" descr="Значок &quot;Галочка1&quot; контур">
            <a:extLst>
              <a:ext uri="{FF2B5EF4-FFF2-40B4-BE49-F238E27FC236}">
                <a16:creationId xmlns:a16="http://schemas.microsoft.com/office/drawing/2014/main" id="{6CB5C651-682A-30FF-957F-6456E09B7C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3228" y="1498309"/>
            <a:ext cx="400110" cy="40011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E7E20AB-7135-0381-DF0B-DBE6AD09DAA4}"/>
              </a:ext>
            </a:extLst>
          </p:cNvPr>
          <p:cNvSpPr txBox="1"/>
          <p:nvPr/>
        </p:nvSpPr>
        <p:spPr>
          <a:xfrm>
            <a:off x="950904" y="2371695"/>
            <a:ext cx="6937348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000" b="0" i="0" u="sng" strike="noStrike" kern="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Слушание</a:t>
            </a:r>
            <a:r>
              <a:rPr kumimoji="0" lang="ru-RU" sz="2000" b="0" i="0" u="none" strike="noStrike" kern="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литературного произведения о животных. </a:t>
            </a:r>
          </a:p>
        </p:txBody>
      </p:sp>
      <p:pic>
        <p:nvPicPr>
          <p:cNvPr id="18" name="Рисунок 17" descr="Значок &quot;Вопросительный знак&quot; контур">
            <a:extLst>
              <a:ext uri="{FF2B5EF4-FFF2-40B4-BE49-F238E27FC236}">
                <a16:creationId xmlns:a16="http://schemas.microsoft.com/office/drawing/2014/main" id="{EBF29D43-95F2-C16C-4E4E-D01AA1E0B3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3228" y="3245082"/>
            <a:ext cx="400111" cy="400111"/>
          </a:xfrm>
          <a:prstGeom prst="rect">
            <a:avLst/>
          </a:prstGeom>
        </p:spPr>
      </p:pic>
      <p:sp>
        <p:nvSpPr>
          <p:cNvPr id="19" name="Овал 18">
            <a:extLst>
              <a:ext uri="{FF2B5EF4-FFF2-40B4-BE49-F238E27FC236}">
                <a16:creationId xmlns:a16="http://schemas.microsoft.com/office/drawing/2014/main" id="{FE43C6BF-1C53-062B-5053-608041917BBF}"/>
              </a:ext>
            </a:extLst>
          </p:cNvPr>
          <p:cNvSpPr/>
          <p:nvPr/>
        </p:nvSpPr>
        <p:spPr>
          <a:xfrm>
            <a:off x="461022" y="2424246"/>
            <a:ext cx="304519" cy="313423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463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6" grpId="0" animBg="1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0375" y="436375"/>
            <a:ext cx="37016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buClr>
                <a:srgbClr val="2F2F45"/>
              </a:buClr>
              <a:buSzPts val="1600"/>
            </a:pPr>
            <a:r>
              <a:rPr lang="ru-RU" sz="1800" b="1" dirty="0">
                <a:solidFill>
                  <a:srgbClr val="002060"/>
                </a:solidFill>
              </a:rPr>
              <a:t>Михаил Михайлович Пришвин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4CA8FF9-E23C-4D04-9EDF-280BF490EDF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t="8798" b="8798"/>
          <a:stretch>
            <a:fillRect/>
          </a:stretch>
        </p:blipFill>
        <p:spPr>
          <a:xfrm>
            <a:off x="1149306" y="841404"/>
            <a:ext cx="2162128" cy="23872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66524" y="3429274"/>
            <a:ext cx="36326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Предположите, о чем пойдет речь в этом произведении 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63445F-906C-F83F-6F9E-DC629E5125BA}"/>
              </a:ext>
            </a:extLst>
          </p:cNvPr>
          <p:cNvSpPr txBox="1"/>
          <p:nvPr/>
        </p:nvSpPr>
        <p:spPr>
          <a:xfrm>
            <a:off x="3156156" y="4337793"/>
            <a:ext cx="5552768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8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Очень небольшое количество жидкой пищи или питья</a:t>
            </a:r>
            <a:endParaRPr lang="en-US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data:image/png;base64,iVBORw0KGgoAAAANSUhEUgAACAAAAAgACAYAAACyp9MwAAAQAElEQVR4Aey9B5skx3Etek727C4cSd17f/v7vve+790ncyXRUyTonWgleko0sDQiRQILkAQNSAC7M9MV75zIyqrs6uqenjUAKaFQpyIyXEZGZmXXdM0OStzXMcQQ2+6/y3j9jdfi97//bbz88u146aUX49e/eTl+r/Yf/vC7+OOrv487r70al3dei7i8G7E17og2vBFxad0V2ErfYRCfGF6L7fC68EaHO7FVPzPOY7u9WMWlcjLOL+7EGi4kvzy/E8ewvXtHw7ojmzfi8uK1eOP138XvXvlF/OalH8Xvf/V8vPryM/Gnl5+Ki1eeifPf/DBef+m78eoLXxf+NV576V/jzq/+Jd54+Uvxpxc/G3988RPSfyJeu/1k/OEXH4zf/+f741XhtRc+GA2vv/ihmPFB8R/YwWsvvF+2x/AB6T+4j19+KP70yyfjtV9+Ol6//S/K6wdx95WfxeuvvBivvfJS/Om3t+OPI8y/9sptyWdY1vSmr8r21d/djld/+5Lw8oQ/vPJyzPhV/OE3vxZ+cyJk+4p8xhi//81LYfz2V7ejwW1j7qP29+pvf60c7L/bfvW3v4lXX3kl/vi73ybMN/zhN79RXq/E73/9mw6/Fv+rHfzu17+K3/6m4eX43W9uK68X4tVf/yJe+eXz8YtnvxO/fOZb8bv//KHm+bn44wvPTnj1l0/HH4Tf/eKp+K30r/z8B/Hrn30/fvXzil//p9rCb37xw3hlhO1+98unosfvX3g6rgf7fz9+/8t/i9//4lvxy6c/F0997QPxg6+8N5751w/Gj7/5ZPzsO5+MX37vs/HyU1+MV57/l/jdj78Wv/vpNzp8M37702/HKz/9TvzmP2b82vzPvxu/EX7783+P3/78eyP+PV752XcTzf63av9O9r/72bdjhmr1s2+q/c145T++sYPf/OQb0eOV//iW9IfR2yb/06/Hb376tcSvNZ5f//jr8asffW0F/xovP/9V4V/ipee+Knylw5fFfynx8nNfipef+6LwhfjVc1+I3//0q/H7n3wlfvbdj8V3P/t38a8f+b/jmx//f+O7n/6b+LfP/F1851N/nfj+5/8+fviFf0z84J//IelTX3x3PP2l98YzX35fPPfV9yc1b5l1x2CbPXz5vfHUFXj6K++Pp7/ygQlPffn98pnx9Jekn/A+6fqY74mnv7qLp77y7uixo//Ke+KZBZ7+0ntyzE9r3Gt4Rvk882Xllzm8b7I9VotjumUfz6jWDU3X+zfZIdpsn/6y5m7CP2qcFU9/+R/i6S//vfB/hL+Lp770t4Lp/xH9+3jqi/8ovEd4r9bAexI/+Py7k/7wC7W9RpuN6Xc+9Xfx1Q/9P/HP7/m/4ovv+7/jax/56/j+596jWn0gnvnqB+Jp3dNPf/Xdmqt/0L29i6e/+g+S/+MOnv3X9+j+f3/85FsfjJ9+80Pxk280fDB+9PX3x4++8b4JP/7m+9P2x998n+h75fP++Mm33yeI//Z748ffeveMb747frKD96j9XsXfx0+/9f44hp98o/P55nvjxx1+JP5H33pvPP+t9wnvT/zo28q9w4+/86H4ifDTb38ofir5T7/zgZjxfvHvS/yHxvIz4effeb/u6Yr/+K7ov30gTI2ffqfamrp9CD+T3398W77f/kD87AB+/p0Pxjo+JPk/jTBvuw/Ef/7b+4X3xn/++7uFf4yf/9s/xM+/a4j/7rule98R2NcxrgP7HItZdb/49/dHj19+7wP6LNnHC9//UPRY2s26f5Ldh4WPjDAv2Q8+GC/84P3Ce+OFH76n4gfvids/fJ/w/gkvPf2BeOkp44OiH+rwT+I/POHlpz8SM54U/9EFLOttKv/SMx+J2x1eFP/isx+JHUjW29hn7qvGWbZ/9dRH4tdPPSl8NH711MfipR9+dMST8ZJ0t3/4IY3xA3H7qfcJ74mXnm54r3jL3iv5e2t9fvA+0Ypffl/0e9J/X74T3h8vfu+9wrvjxe//g/D3cft7Df8nbn//7yQb8YO/jReFF773t5H4/t/EC9//a8n+Zsb3/1axhH9fx23JXxph/kXxiRbTdIzr2Gt48Xv/n/r436u4/b3/HS8Z/y6a+P80HuX4vcO4rf6O4cUfdOPT+F/sayL+9g9Vp8Tfxe0f/m2HvxH/1zOeUi5P/e+4PeH/FW/0Mtn8sPP5oWJckd/ta+mVn3O+Bl783t+o1n99ELv9nx7/ReUw4Qd/Fy8Iv/zB/4lf/uDvJ7wg/vYP/jF28W6136M19568928/9d54Ubj9jNa28fT78j54+Zn3h/HS2G70V09/MIyXRV9+5oOyqXhJ/O1nPhQvP/vhXVgmXbP91bMfCuNl0Zef+1DcfvaDiRdFjduW9ZC82UxUMW8/82HtH0/G7ac/Jnx8hPjcM/4pnMuuvWX2+Yh0h+B4H43bT0/QWD4qPHkQt7O/Q/H25S8/+2S8JNx+TrrnPqz97p/ihWcFjfmXz30wXnj+QxNefP6f4qUffSReer5Bvs9/VO1D+Jh0H4+Xnptx+9mPqb73jj7Wkm+xX3zmo3t9NNuXf/TJ6NHkjbYYjTZ5o72v+Zee+6TG98l4+flP7+BXP/qMfib5jGQN1n9K9fjYCNfkE6P+s6KfS7z03GcU79OCbBV7Gfd+2+v5fip+9eNPhcdjvPT8x8U3KMe+Zs/LTmOtcT6lPD99AjSmZz8bLwm3n/lMVHxac/RJ4eNx+7mPCh8RPjzC/JPil/hoeG57tHlqtNeZX8pvP6OYukdefPrD2meMj4g+KSi2Pp9f+MHHtHd9vMMnxBuWSffDj2qfelL4SOLFpz46+j4puo8Xfvik7D464sk9m9vt3h7zuq3cKj6sOn14us+r7Mlo9i8+9WTGuv30xyWb8aLG0KPpe5n5F3IcH1WMjx1F82/0xWc+rjlo+ES8+PQnE7ef/VT0eOk5ze8zxmekNz4r+tm4/cznRpj32vEa+mS89NwnRpi3zLpPx8vPf3YHt5+T34TPxe3nPr+Dl57/gu6vHl9U3C/F7We/KHwhbj/3z8Lntcd97v7xjOI888/xwkF8QbovLmDZmo9iPdvn9Fnl95kDkC77dqwvxQtPf0X4auKXT305fvnUl/R90BeFL+zhhWe+GG8dvhS3n/2K8NUJLzz95ehx+9lZZ77Xmc+xeXwH8IsffjHW8J8/+EL85w/+Wfj8Kn7xw3+On3//c/EzfV/203//dJyE734qfmp855P6WXMF3/5k/McCP/nWJ+LHR/Cjb348roPnv/GxuA6e+/qTcT949msfCWMZo+WwlB9vf1S5fOxaePZrT2b/zuGZf/2wvg/5cDz11X9K2tqm1lfbj8az/zrjmX95Mu4Ha7Ge+upHlEPFodi9Tc83+xa3tRtt8gdFW9xG+7hNtpZf0y1ps13KHdcy63/4lQ/HEpb3aLaW2da0h/VGLzNvW8N8D/ff47mv13XWy8w7Zg/LejRdLzPf4i2pdcZS/vw3PqH79BPxrPJ4psPTX/to9Oh1z3z949LNeObrivHNT8fzwlP/+rF46l8+Hs997VP6Lu8zwqe1b3w6nv/6p4RPhvv7kfr8kXx+PCL5b3wq7X6kGEa1/1QcorbpsbTrdeZ//K3PaH+rcNv2z31NeXd5ZW7frDk+//VPagyf2IP9Kj6t3Dy+z2qMnxG/m6v7MFwT4zmN71nhmW9+Koxnv/XpaHhOvGE740ff/kzY/odf/Wh8+7Pvi6997O/jGx//h/je5z+Y+fz0O5+PH3/3n+N50ee++/kwzP9I7R9/+/Pxo299Tvi85sO0x2fjx9/5nGBa4b5+pNr86Fuflc/n5PPZ+0Lt+3MZy7zzMcwfg22O4Zjv/es+Gz/59ufip9/+7Ajzn9f3xIfwz9J9YQHLZvv/+M4/xzH87Ltf0Pe+X9iz+em35hjmlzHs12TWN/z4m58Lo7UbtW3jrX9IiIIHfJRCbM42uHnzJs5unMHHxeUF7t69izt37iQ1f6725fk5tpeXwkViEI9hALbbdQxbhCF9CIOwVXto2A4YBMsS5g3ps63Y28QWtb2kg+Q1huMssc1Y0ivGsAbpq3yrYQjZbn30fpYNiAgMofEiVKYFGNIPuLhUjTTOkF2oTxm+fb5dgbekAqH1GkPgUutxe7nV+vSaBUjuQnsAOctKx5N1yyEJH+Qutey/E0iCJFxX7x2ucRu/+dB9P3j/0l4Srr/Q9G/TtyvwdgXersDbFXi7AqdVoH5ez7Zud6A1XdvNfDZN5u3LfVfABTZaIPPGofZV8qZ/m/6XqEC79abBNEFPJyUQWjtGJ7oe+7b12xV4uwIPvwLt/nVPPe/223i7Am9X4O0KvF2BtyvwdgX+XCvQvntttL0b+nPN96q8SP3sICOPx+/CSikoZZZJ9fb5dgXersB/6QoA9W3cAxikXlfrZXZgs9nky/9HHnkEjz7yKG7euIlN2cAbzcXFRf4SwBtvvIE33ng9+Yvzc1xK7heKW79YFGyLt+ggCWojXEMhH2BW/kFwQNGLfhol9CIwAA4V2OL8/C7u3r2T2OoFIEuB88Lbx190BUjiL2Eel/dh6GX0pe7P7eUlLreXuBD1y+nQS+kdDJH3e5MNO3qtb82edSJp11Pz9wLfG/fi97B9PM55/HXsrc/NpuDs7Cz3R9tsdY/7wdI++xhUqxm4z4PUGhTuM8xb6k7yLe1/rXNSe/QDzouFIHex1vd/Jdmf6/38oGtM7s4rudt+0P29He8vqwIkr5UwyWmv2HXUs2UKRqpnTr1BlMRtw59Nwp5cupTJ9O3zAVSAirECv8htwELf5Kbyfvv8r1eBovu2jqrNve47CO3nwaRqpxFRqC/sBExrBdc/HoCH8+6xDElSuRJkBf4CD5J/gVm/nfJbWwHfq4I/Oxugz1ff0wnxlicvuylZ88YkeJtZVIDkX/R+shjO2823K/B2Bf6MKlAK/2yyIY/nUqTv8bATZzmez6H+y5jnIf2pcschefL+3+wd37zpMZA19iEbf09r+B+SNtq+q7UPWf3JSi3rQe7KXU+jt3nYPEl9l1y/o/fLf/fnnyc2endXyoP//tLx32yQHseMN79/vtldPtT+SILcx0Pt9C8oOAv/grIdUxUpwgM5CY4/6Jd8oXXz5k3kLwE89igeffTR5G/cuJEbz1YvD8/PL/Ri+y5ef/0N3LlzVy8Ut6j/AhZ7R9tgG/XGa7T2kkIvII2l/Mq2/OIIWp+DbNawjF/tPZy64eYLvkEv8eQfeplav4AdQH25Q/9wKArRCNfiEtvtBc7v3sH5+bn4S4R8STrgEVylX3H1z5sdIvML7Efyh4by9wvdtDG/i5XoC1EftecXZvfSDDnll6QPOK7CXucM12dE72d53zZvWWgtzHCNPRBrD2N3hG6t4bB/1TSf2vI1xrz9gFP5weIJfvl/cXGZ965/cccvrK0kCXKENkNy5EWLQNa2bY0a++px2raClVx1dcg1XOXX3AJkjgAAEABJREFU6UnmWDrRCSwnmza2HZr3S+RfGLEhWUxAEixM3hfzJKtctMUYdO8bbtvuzxc8nJrnxVpT4YilrVbh8RurynsQxs69NyC0/u8hzJUujmtUwzZyU6NKH8TVfXj/brFIjmupJG3yY9QxlnrLGpa6a7c19/m957Ud9x1C94Wxr7l3SY7T92vDA1wTVFoNYmHe9IHDNXb0Rs0/8E7+zAN67EaOfVHpQ/KHOST32eOafeW6vPZaZO5pq75+AdFDz55+/sQk02f/omwnp+xxnmz8gAynPp30AUzPh9Y/oH6vHcZ99yiKYIwy/2G2CaNsWsNz25wc/yzOtr5MH2ZCHnPDdT5DBu3lhvPr8eBznbK7MrQtjxt5QS9hD3uuwbrT8WZbUmu4R/bv4SXz1lzaWnhwvVOhGsQ+gDPyGTVyH98P5772pdeVtD6u63fIPlY/p5yrMXpp7m0XGt8oeTBEcaG1NgPj4b57jOIHTpzACvJz1Z+pxor+OhvaNXIOzUXDIF5bobxdB+Sask6C/yJnHdf6YJa6ZXvd67+O1ONt+EsdVcvf9M93DA/rniIJktPASaJ03x/h7ePKCoQ2wIT2wiuN/4wMvHf/GaWTnx3LfLzujaX81LZ9DY/VONXvKrui++Qqm2N652I4t2N2D0KXa3Nco4fihZ6ZjEP6Jg+t8R5NTtY9pOma3NQy0/tBnJjfso9+7Ml3+S9t76cdY9x7ieHKGenrx7hk9CylORty3FXIwp292n3qptGpZ3nZenyj6xVE3+FM9pStkF2IwpDov+H5Vozcc2i0cnsOjdY+RHufQzYPSn5qX+7P3zqZPhBQi5EsKGUDkqIFN85u1L8I8Ogj+YsAt27dkq7kS+0//vFPeO211/CnP72G11/zXwS4i+3lFpf+l7D6Yn8YgWOHbgy/7DdC9uxse74TH2RJgtIWU6O4JUF3ktS41kES5AzoIJm/ELFRTQblepnju8QwbLURDKC+dPVfASh6+U9sgbhADBe4vDjHsN3mi9b6CwADPLEGusPtfSiMNgjtcSALeAQF+k85FoGOqw3M1AjV06LUSa+oagbqJtfyMR0kr2fIv3Ir1/zy1XJHNwB2uWE81mKQ1d4m1ldokBZMmG2AnsfBg2P/Bw1WFM2HJEij1timg4tuZkSo3WCR9aR9iNB6iAP1itHP9ubta1AXQyRPZk0dS7PjaXBbZbGPkUZHL45W4d8CBCo/aO6bP2mZ4iunreTnWpt3797Ne9d0u72EbUmCJNYO63ssbUimr2viMe/qqw4gINSSVZ6FYCnwQZqqFjl+59vBtVbufQ7JW65xmXeMHqRiC01W4wNklZONlpRJk3VAHlTnziXgMTm+6fbyEkX5bjYF/oUg7wem6XLChVTcI3akcyl7FiRBzmgG5Cwjx3zHejjnZneIkr1/GfuotPmE62544lRvKL7h+EvQ87kTc47veNXeC13ldRwJQ3HJIm4++3aMdrP2OHdd+7VoJCdxjed2D+dLUHlXcGEPkExg5SCrjhyp6haqbe2r1oYkiuC1hhOOpX8fy+7WJ1W9Te8F1L1JOTaIzZNZB4IUdH9YSFHDfHj9dLDMsH4PGaso1gjHSZliO754+xpklZn3ePf3HmtqPa03DtlUS4qsAbAU3eFadM0Hwjq/CuWs9YDsde45NHeh+6EBD+mgajyDIHfxkLrtwlL8KZDZm3AeyuRY16S9kLXzfOGaBzUH1c9xDAeo1PuCoVUiYcBdyVzbsp9L/XlueJ8N6U8/Hd043eNBW7r300FSYz8M1+gQyBW/IlmH0D1YoUqrnJX3M0FtAwQSBYBBUaPnJUob6iroGY8CDKveQpBU74Jy0dYiXuPq9hevvz1MNbn+2oJc2KDeQp0aYndOag6KcvNeHcpnR6mGZYbYk0+NMm1NJ6gPkiCNgpxf9efY7ts5kNZVQDqDGQnpZxvoKIUwVEEsURSjB3Kt+Ge3JYjebo8vkz77co7HUBb9Lts48aDWxxpOdH/oZp6vHu6QZM5Pz5OzzPLonklC65osoFFkV8yLjj7k/Hxt3x5kb1dSFQfWdirHS/al/nxfjKKTSIvdaHMal6eWqPYo9d/kV9EWp1LdoHKIsTbOLeOqPpGwkroYIg/8bHFNO2gNYgGSIE9HkW2PndTplsd+OhRO/WOE14e/T3Ht10FStjNw5AgV3agmFBmhGkzzIKlP21Uc77/aeHz20i6100eVnXJtcTKPMUZ4vWjNWbcWg4U59jVdlVHkEKTKs9en4L/JZTlut9/6ofs7p/vB/Y6AZK4pklMor78Gkqv6ZkwWkNWmyexrvlHzp4Ba37YjazxyQUe9bR4UnGMPcrfPq/ohPf4Z17Una39Lv8h9YAC7+M0m2n4h2mSn0MjPnnnvWvqQcy4kJ/VgP/WV/Y58U5IEOaPJGyVnHckmPomW0Z6kvnOveftZzc7WGebXkLkqZ9v3aPJG13wPyVhq/qb2t51jmy7R9JYX5W+6BpJT/dZiWWYs4zmmQVb/tdjWW25K0mw+G5txTMP8GuyzhO3IGmdT/NzNKR5Z5biP49j6bLpGWzek8nAuI0iCrHDNjCE/V+v6IdlcJ7smsK3htmn2lfehnkW07gdBSwoSVSjkZCed/Vjm+KmTsWUT1D852zS5fa9Cy8d2obihZJrMvOUGWUx2wJ28hklHEtY11Hgar2MLZNUXUwGSpY3Gm9TtFZBE0ZxgPJxfKGeoZpSsIUbffi2S1spIZ9MDlhHZp/qe2qM/DhwkQV6NpXvrl6y+S/1VbZKTiWNNjQOMbYwD6knsqEadjwLzVpKNQ+6VrmcP2/QgCVIou2j1vYq2WBz93e75pb/1TWa+oSgHo7UbtW3jrTda23VqaDLTXtbz1tl/gdy7ipVXQ6vWK3cPxz1bEiTzFwEef/wxPPGOd+Cxxx7LvwhQNiX/AsCrr/4Rr7zyW/z+96/iT6+9hjdefwOvvf463rhzBxeXFxi0gR3uac6NaRQwNaB8K03FlZfeduIZmP5FlOI55tXAdJAFN2/cwq1bj4CkXvpdJvy/Q9huLxDeFOANyT94+UvXLbaX5/kLALNeOSgiSV2PndZfF/vxvPhiqrn7nuEUirtIN2+UQ86P/5SMXw77pjNfx5VGi4udeyzUU3PuE66758E00Yxs0/hGW+zWvh4Nba6hTdX/sj0xbDW+CstrNPdr1NbyarsWp9dZ3rehVC1zzXpYVu3cR0OV+OpSVCiAg1i4A8t3BFc0bF9RygbUmj3kUOc+tEYvcal7847uUb/Enuyd2M4cTZpkPM7Qmq/w2FJ8wqXmB5hCh2mDmvd0qn+H6HxDc79Epz7CzoFy7rWO6lh9j1S4XTYbFD0Y2Obi4hx37ryRv+TjWvoXKfzLAF53LQeSIGccSeABqlSXnMOr6EqX+nJpRfrARJFrp+V1/2FjMd/Dzv0+jPvzg+sHIObDfI9Zc0+cQg1ZH3+eOEKgtWNHbt1h2HapHcY6DYpTdZ4DcepT1zf9DH0+GQ+j4xjHGhprQvfysp/jy9xF6dF5q2zeIo1ZKmHeb7PkwXAthwcTbT+K87a09bNGrX+r0PJp/bd2o02+pB5XQ69bypbt3naNb/02umZzWNY+F3wPuud8LjpsPmqoPQAj7NVjNMm118sb732k8aay98JtUDNPt5PxxXaG+evDnsb1PU/z6GP3/FXetl3iKp+T9N5IGvKzoa2NRhdRlETTmC60b1kz2p65slc+yKTudcxTfspzEFpOTd7ax2lohqIz6fkmdoYNTbZPm4XprlYxfT817NybzdJePZr8KqrYk8nbjCtwvfm3x5uPmqOfRQ/Nn9fC/eVV+zgU//qxY7kPZGjnaUDP1ZG4fmR7OJhh3uh5t43ajznoroX3WJxw2K3Hisusdr9GZzQrkd8bwfojyPsccIqqCh7G4bnYQe5/TlQ9ivfcP4x+H17MVs/Wg9uNN/XYeljW45iutzvAe85yXg/oH6q4H2vPX6dTj/+YveMuccz+3nXu5frezr/H9SPcn4ezNhylUfMzHtY95bhG68n8sNxrm/Jtul8BLRvXLKHvEPYN/nwlzvnPKbv+ObrlZZnR2tehRd9zbkoBqUkaHS0zxubJxDn0cO1a++QgK4bOxSCZeZKVrpjes8i5NrQgfnzpYbl3ntB3VMOBdUzW3MhK7bMEWXWD4sT4LGC6tOvbLQ/LAjTZg2MYe4orBJF5+Fl3hPa20PgMPa3se693v2+3J4mUhMesPrJxxSW7kptpjzW3jOvYgucnkf+weYtwf4Jt1nzXZLZVKKmu6lkm/2VPFd/PXSpErcLYPnm8S3u3T3ZOw0F9G55DI4UnXK5je0K4oyZeK0cNUlkvpZJjVxfpGI757uocZXO2wc1HbuHRxx/D4088gccefzzbKMyX/a/+8Y/4wx9fxR9efRWvCn9U+/U3XpdOL8X1wvFSL839YnwYLmHEuGHUzcE9rAEnH0rDqYCqDLXKSIKsKFZ6AR7C9IOBc6hdkoTHfHZ2A/5fIECH/4S6X/b5xanzz9zlO+jlk+X+pQfD7bMbZ/KrKJtN5qIQ00nW3Mh1Ohleh1EuaW5KfQlsYMi+z87OcHbjhnCGG+I3mzOUzQaD5qEixAva4IatNjvJM9apF/fp+pr26GXmE6cGPc0udHMb/gWGGUP+2fZBukFjiRE5Z/eYA0mtMeqDYMAUR2PltOYkVnv/CwTJFyfJheTemyRxpvvz7Ibn9gb8orqUjQJ6PYfmH9hIf0N6U9fo7t078JqVEWq+GI8Y6ZJY3mNXz7zHdmWntIpyP8VutlEOdEvURAjNcWh+/WEdyQcaBdIY9ag+JEFWVPn+ddB9EIrpWrlO/gsom7LRmtri4uJCtdvC93m++NeDTvLaB2Kv//3Ya5JQX8aarpeRh/L22GbITGNEwms1tC574C04dnOqCZwy5mp5/Bqq+5Dz4AfQ6Ob/uF/TkqprYWveI53r75orZNa/p5ZfhfBawFZr7TKRbcnuMSntdspLQ1NV0NZAzeFeIx72Kx7sYfVbpul/+HESqojJNaACwqguLIEKgBKTFJ2BK4+QhSHyEE6y5eLg7qeHZQZ1WUKiN+Vs+Tyozlq8U+mp/ao+bfE0CsmucCd3bQbvT4kB5qtauWpf9r1IEmTF4dCyxwGMcRyrws8ohu0HefnuH6ltjezIeiMbuvS8miecvUfPN1eSjb0nmjEV4hrlz36Wfs3fNA3u+aJk0MF/9r9v7/D33MlDdlT+WQiC5EPu68GHJ3kPeXtFGM6nUfP3DpILZ8cV/LOXoTuv3o/VjOQib9mmTdVX2yZr1DrzAMzuwHJjR3hlg6x5kJUuHcgqJytd6t/qNnl1XiTf6jS7/j1HI6a9F2ApWg8F81FtSEre0OurJVnARLWp0sNXct3OMQ57Ac4PJx017/X12+k8dmNa89ad1MEVRo7TwX00ZF+d7opIqfa9ewxp9F//MlWNmllDQ7YM4sWCJH/D3coAABAASURBVLxGOK5Fy1ahuSCBBkVDPTJaZVeu1q5hxfQK0RhFeex+33GF24nq4z/3uG8HMjUab/qgoLgeW7/WVe+5zvfWj6L2ESf+3qK9FV73PoL2Fw7uN+vQc7+z8HO//7GVcb8x/6v7U/vJNMZxHVtUYYErOlkkQ1qebF5K2W2n8MCFnG3JmT9gflBc5EsSLDxoYwVJkDMse5ggyxS+qN+pcQVD1hyPmZHVZlMKNqViaU9WmyZ3DsZau8l93/ieaTaHqO03pcB0zd5ycrf/ZSwW6TtcV7+0dzt/vDLToeVH5yt0qokllYtQpN/oHc2m1LG1/ch0Mr6CaeOC4pEFFGAc8SN5RHtNlT+TjOmTQ/dtttfjsJsD87OV/LoYu7rZ6l44kjjT+zDX2mvO3+8bl5eXMNp+XWSXAPXfvfT05vuQynUFDzMT19CofXTzlvNe22TNq9rUa9ZW8p5Wja/VL5/dCJC64LTDa6XFXHqQp8dZ+t5Lm+S1ct/rYxSUkR4gY7EOaPfFTFH10gtOtSo/Pz4GiFI2ONNL5EcffQz/43/+D/yv//W/8D8F/3WAjV4q+6b545/+hD/+6Y/w/x7gT+L/9Nqfxn8tewfn53dxIVzmC7RL+KVZ5IuNQO2pUTX3zqhzH9ij1Rc6pNQm4REYVV5lUurseTUXZ82lCSmG+YF288ZNnJ3dAEm9+Bsy70u9JM8XTv7tIOHycit5/cKVrH4b1csLTynhgR4exlpAyT2G0Isw02G41Isw5aQbTylp/oiyMYpoxUYvhsumoB6qWsaA/KCXT4OoBFI6Xg9ZWLoDZhjb95DJwbPWeF8tuT89hcgXsfry2g/RCec0Y9BL163q7xe15g8h9Vpr/Rga3z6U9/PYl9jW8AhzvE7VE6wa58IUP3T9+JcpKgYMyh+QA44cDpw2tmto9l3bdoZUVCLqUlNClM0m16wayEMuLIDnfWOd5p9kzq3/UofrlXbKGwm3HHgN1h3HoPnK+dCcJK+16HGH5B5+UvEtinVgax2izUA5JSs6mjreoDUwqB/PZ+W3Wrda9xqPZaGOIws0Oh0kGXzUUjUKDB6HUEoBCxQ3hAFu5y9UZD2B2u9QHxhyb6g5RPYd0mv+M8eQ/zHUvKHcE15X4ilk+ygdU1+QWLTdbHntUM1LlskOxtUT41AznOshjHm7TjF2QtZ6h2o0B8mO5+YJnP1DMWfU+u66nhq35pS+2n+SrlxaX1XV+YzjbPolbXO4lLe29RFbrZddWG9dBaDdG/5sCc/ZXv081gZlSHup7bkZ85N05wzF2MUAx94xOqGhXmYr9ZtLqNFZc22uhWgUyncGshuccAzyM2bTGpGO4ORHUAaUzEBS1VBrDD5UxxBvSIq27+PkY+xkz56SGCIrZ/MyrWrbGrW1f22WpoayzbzNL/wsMnaC2MbYEa43VJOsQ6N7Vn1w80vYwX0Z5nehO1or99BV45K5I7LUnXI3F2t6yPjQKbM2BPr+V/uQaS/vzUJrbIKzpvIWhqy97quDtEax7+AY/rwwxPv5pUcd8ZyBesDOmNXfwbZyqv61v1px8waqSmQ600A60wPIUi11LYDkJEHqAxSUVHOkfQsjXymOHup9J2u3jzmkXl0lPWb4oHQqgPfLCgdV5+P4zLU59bwatni4UK/KCceQ+V2VheKkiSpptiFlp17kC2PfPsZ7oWpscwx1aS4t7DvFcX4WLDBkP7pLdC+FgBy7jQ3ATceFD9fMAsFaw+LT4UgjfB/m2Mf2Dg8MymVQbpjk7mXdVukgYZPJvrdNxUkX16BHc6pj1f2psEpNH7G1Zk1/X9TBG+4r0GHnfky7vCo8jcn+LRFTt0fIpnKWN1RJfw3vy4aK5H6qzs5Gbc1Xy3rMmpnr9Y2ftTO3zMntWVu5NVnVtCu1FxutvUvt37CrWW+1fK+izVt2vi8STeb+er5vN/khqjWqz5NpTjQvWrjThGs1q1k/d32vGYciVbnym+4v/zxm9LIFf2WqNjBq9CuvLfyeYVMsaTNcyh9Ae2eO1I+HYYidT/Vju1kwcb43QvtbheZp5DU5spGfrubD86d7KZvjJeCODFlIV2PUeRxNjpCQ7irI5CGcoVz3wy5z2beYJP78aZiEPeOaNFju2KaC5yEhPtew6X2gddPT+wj35rqqLs476yD+hM49d2v7g8OsQR/g8Nq1bi38oLWQUA6D176o7gK5jes450q5LanstOoVUroHxivcX8zpcbdke77JXPET0bl7fo0WpackQbIXHeQdwzho8CYrnIux7Jb6eXgpO9Ye2nodqWMax3x6Xd9fH8sxjGbbdK3daFH9rbPtGprdIWofv7A1DtlYbrse7Xte38sJjd9214WXWqJbRm57TIZ5w3FJ7q03f6/cg5RNGUF72dsw3+AdpZOlXdONVLJqZbtdhJ6XEtqfRuuRzHatVqMi97zQZ3Zr71P5qs9J3u9v0342aYG0lc+kW/D2t852BnSIOi+/X7G/PSTNs8lNjRQeuJAKJF0RDddCc2+fHlJPZ7WuzZ6Hk0jgLTn6fE/ll4nabylba9vOWOpCa6hhyPcy/h7bn3VtdhrtPS0TXMwD8L2z/3koidZgCFXfx9zn+73J76jST+92TI19j6sl7td7jeka9iKsjU9GkWvOP2eoobO2A6qcnhXG2gCQKk9/k5bM/kXGvlEmxbLdFHMmoUVLFnAEdCMYquuYQPWhXyDqRfitRx/NvwDwxBNP4B35vwZ4FP4Xsjdu3EAp/lflyH/5f+f8Dl57/TW8/sYbuPP667jjvwhwfo7zi7t6UXaBy+2F7Izz+qfzLy+yI2emqYV/cEuBxpP3v6jl+7BV+FK/8xTnm7mBJFgAUjTR84SP0MKdKdMWIMrmDGc3bmp8j+DmzVvYqAZbveALTdj2csD2MvSSEMp/q00R8PiN/I2isgEUA7J1eO0tIAsopBwEJuDo4fFP6CydR2RwjV/9WFXbWjrq0HyDi6Phw/8K1Ha7qLmE89HLzqTiHTJ8SePQtSLUZ0OdD6lWzrTRQvINJqLFjITc0QD1Ax11vopebJW08Q2FUYfxCOXSo4prTkAgFHSJaiOtfB1ziaY/Rp1bjP5OKX8+6x1UWGehXiRVHr5zlAtG2Bco0hWQm5GaN6h2O8U7OEQTTd6o5L1evNKq9dJ8D9rQ0Py8YFQTjIeXXdHcnmkNF4XxL+PcvXtX63cArUw7j2JE5180PpIg92GdXYtiOJcdaNLr3Ksm8h1kmFAXUik7Zu4aBqDcdkG4zUJMIDKHqc6uL3yE4jhySF/bkbpApRSFdBuhoB0ks00WUAAIH6FBZN6q6eX2Mn9x6Vx7VyjmRvU7O7M9QVLmkQi9uLXeGGRnOuep/UH6YbiEYZ1hvWmTue37tME6w3KNQERjVGzzM4CiPAySY05KSafrymJZUYsHUTUEZaFJgZZv8tSVktURIlXmPb5ToRkA3b28TRs8xja2JXVPdMfyMb+EdYblpiThtW2IhWGd41YoC9Wt8oPWwhLSa0FGQp4uc64B89Klr6nakgNOTjOQPPJwn+QsC+kabNB4/7JKa5vuQtUd77uS8+b+trpUWOX7DO5fk0tRimpRaQ1Iygo5qHIDBq+5Mfehy8d8Qx2z+tXYKaIQiqo40CEZdA+ouDCkVlxHrxgUe1DcCvenGsnNdqAmXWBDKRJVyOTkk83SQVehyVKOk91on2WZclO+MgNstQtK5hpoUYirFm2QBcpXfYbqqAjY6v5tn/+h2KHxG17L1jeQxPqhYBm8aWubrUadX2T8wGDazEca0DrbQe0Z9hf8Ge/xm0KxAdl7LqsQHm8P642UqT/z0NFyyOi5OAIea4zjPkTdZY+itVwBFHIH8KGwre/sXvlC8NgH9SUWHotWmLam+epcDBbCUJiJDgqUgGs4IDSHx2GbkF2oO8JHXj1uN4zkw9wI2Su+HFBLq7Zshsxyq7kbQAUxSpGLdOCAkB7iSUpPKRwz1LdYuG16DLbZxRhBsRVHrnMb6ioE0wrofmkI8SRBcpoXeK0IYbj+qi8INLiHHrk+xp7X5KQGrwI53rY9o6gNA/bW+kxqfh9LyaF1N6iuE5T3bKestB5iFYPqvgunuwuCqkFDn0+oHwhU/g1KA30Npdo5YzWPYznu6naC7TWURVgoil2E6t0A6UjNC5BjQx52NNywrylgiTIQPXLVet5dZAHPqjFFUJ2iwyzX55uit3ajTo+qO6hchFA6BtRscNt7Q2Jxj899mzsGBdYZU1B3IEG2TSuGCE1r1IauMbYt99pOSG15aJzDAvn5oc+QYfRTiDyHHTsFmGqRal1SJuqz8aZuG+Zn7MYbMudh7NPUHqvQ+uAEW7Q6mL8fzLnl3FLt6+BA1+ScX2h862bNxrTCprsI2D9lA0AW0NDaozZukiCJ5RHaO2PcI0NzaOT4NH/VXOMUP/sphusrJVn5WWfb1jJvtLZsQdA5CQABgeIrCNKoeVtnkJYR7dhsCgySaW85xxg9vyPLGljrfA7B+lPQ/Jut242nSrfApJJdt15c5x5Q7ZGTJ7sFDbWNft27bbTwM5X/NF/mm6bnLXO7h2U9NA409PIreK0NTH72x3j0fQU0fTsIjb/HVXoVWnFjD7mHqs6NznYy1UlS/c6QaDwVS35Sqy1eNXQ+u/6WSy2drxW7Mt1K2qsg1PsRIJDAzsFxzVZKuN8e7nsNyL5D8b0n6kYf201+mO50v9Mouj/8uVeKvDUPumopLmPvuEgfqwAITAD8s17RwGaUlFUbIE3hw3U0zBuNNz0dbd4b9VgqHPMYKOUxSP2mnONYtRZrbdw+3jFJkEyjQfMX2i9MU6CL54AonmLkXq9F2ih02DO7W3TlJskxtlrNSFTLF0atrXTLdSib7PAQvcp+qVee/Rk5zgGN9ro1vtk1umZzf7K5BqQjheqm6mSeYYFgxdWgCmtAe2lS2Ae651scaNz1/lPQ6WQhymaDdoTWQUOTLan1TVZq4q25SkmC5KRjmflB/TUU2fRo8kbdb48WsMlau9FwHbVuSWb/jk1WfraZ69Nkrb8lDeVqNLtG876QrrWvos7DaHYk4Ta5mxu527ZNA7pj0EtH/wNT59bn7HaPziXXhW39Iq/BetubriFUy4ZJX5RjQ8tX1HEM25HU89cm5wCLwzb+btBYqBB+ztQcauVKFaoRJmglw3vFoB86B4TGM0hZhPnnnfTr9pJQrAb7mreN0kNSuSelmnmGcujQ+duXLCAJkRlEyjAeoZqN7ArR2lN+jrVE5mcPfcDKCgqqUQKmg/JoYybVIZDjtzy0Dv3LATHVDnLhHmxH1MP/kLkUzc9G4zEUs4xoNrZUqk7L7AK2ovqQv4pBmufC5sE2nb+xFtXyNTTbpc7yJuv5XmZ5D5KgBaoz9qAZkyw0945hMzKtzSZIgqR42ebMzjTFKfO8RtoVz49qK4c8B82zmUbNN7A4LmDqHGzjexw6zItM57LYEJTWAAAQAElEQVQ9KQ4wtveYGtbMbJNyp6FcQg1DA0GDPqaQgMaI0F0cyLZ8qq3kqt8QAcczimxXTpsbTWW+R5M3qh5gAL1VSGaIpGEmo0aVFRTdiIZvlhs3znDz1q38hQD/rwH+6q/+Kn8p4MbNm/BG5n9l7L8I4F8EuHvnLu7evaOX5Re41Mt+b9QX53dxrpeQF3q5ttWLtu3lpb5k15dBWjTu3NkZznDezpzJLmw7IcQJvknF6QzdrJHUcVYh40GbiYw0UgjqVS5kgV/m++W/f8nB44aOy8stttvQy9OKGGQPYqPFuSmqkfxIyTRxOwskiyl5T3HvB0l9EBSQ3IHHGKGtUdjmLywMylU56wPS4zS2yQdivIE0XFCLFIvDetuGYjU4/gxxqauxYow3hVFtJ/5aDDEo1qAaHkMLSRKenx4koexGiFM857eEDK48XR/7OadYHW9aqJ7DAqqLxhDqu3binMw1an4Bh1qI5qb9etRxuUZ7XYxOoXxllfXZjH/14VL32p07d/KXcKzPUtm+hTafaMmYNqRi7xJKYB2A82sOvU2VudPKzVfLqL3JtO/XPFTjUMwh94tB4ysagOeeZN4LjrPfj6UGfZnh+3FuiVO/Gos/LAbtRflLTHfeUJ8DvOeR1g/qB1nT1q+ygjYbtCOUV0XIt+ZtXZX168T62rb+emhxTTvkfed2ZqU6znTQ2KLBa3OCem61MK3uEupkB7E7Z69b8mmoQMonxnrMmdRxZ1v6rN116DgqTQfKhmBxZ+prlGdci04CZWWI5NnzKRgvnnvn7X5GG+c8ak0iaztofW5HDDn/g/bcUA16WvfnyNzLRp8d+vzYiJ6dFWw8Jrq/IeOE42quIAz6/FGojFv7HExWEJIZtRqVk6g7M66CJVXsGNGZVNbDXUPVrl7X+ls1PCZUkL5bKNcJzU82je1pE5tqWFAJMYhx/Qbd24N4j9s+rY80kqHlhu+XrV7cZAU114P6H+RrXYiv2MrNGEQ9F+7xFLjnK6DE2pdy7bZcizwo50GPkINyqtA6zbaodJFY5tb1rX661symfK3HQ7LZdY9T/SbZxLuDBmsbb+qqux/LdzFoPMM0Vo284zVi7QLrfjWKdUZtuRfdaag9YqTWC87TUERMh+TZbj1VOucjvYJ5vuyilqyrjfsyQvlWSK6x+L4btB5laJcJYZ3QBHPbGTvSiLE/RVMIXcecWw7V35mYMzXMXwXZOdYa1NPYu4Ls2nk/zlw1JlNKsCkb2SlRXespXieOIQ0Ve9nXSe10vuJyLPbSVbZ9HTIHVcBjHFE9PKDKeew9qvT0qyMtseutnCZBz0/CBdOijeLdBTIKRVJuW/H9mNf4rIP7XkK+eS7lWp+5/i1PgwMX6Z1CB0mm3rxuBt0bru9+gLBa+3FgcF8yCGGQvSE2T8uMbIwXauyty1F0ApFHBhLNnu1iwTrCOSkXW82QLUdMo1QbDbPlLtf0S7pr5ZbH3sOylrFpKCedWTfz1t87lvlct316z851Hbo/NaCmuzqiq3DYqsWpdPl5uhzf4ThVc7yvauOr7a6D3TE7V3+2GI62jj7+0mI5rtZe2h1qN/ue2tZt09a3+TXYbkS7P0xl6rFF3kuD1qznQ8Lu7HWhddCpOnaM3UlUQbUsFzl62qbH0viYbmm7UocmWqPTHrGMc//tmnVMPdT2obhNO9Po5iRU9xjbO3XVHIZ03o8cefaerawzmm6Y4thjDc3yQdC1+L1st49Qbpm5xpU/z6apbZK5xsWTfZW54xrNzrzhdk/NXx+eeXs52hKW90B+3jnnQ8CbdOxmNaW1s4rXUwmtQz+DL7UekWWmPbTZYM3etg3OJteDBCRBUtx9ng7RYxnumG5p+5a3XaEefUJN3svEN/ExKrOcctMRg+bXGJsTafMeundDNpPiAOMYxgH1my52Lkbr2GNIjD+PXLVG9/xUg/QfadM36u9F12Af52GYb3C7R4vTy8zbvlHSi7hZHqfN77jVrHUfDU1KUu9SKnAfR78kMQ5h6kvtxjtnY9D3SFd2J7+MtUblXPusu7V5iXQ247b7SNTO9tkkGrnmx+cmtfetFdfrqLdrca6kzsaQodMRuffTcRpqlKmWtQmSmsP8Ehg+yNpp0fcObq8hxjVuyxtnN3CW70c2KJsK++T9o65t4/Zx2Mo4bvWgtW0cp9BDfdv3kM5y6w3za7AuunVSea0fyfbXVR9Bxc3Nep06zuzfbKCf6R27oo92jA/Nt++5pOZHHPM5pHOM0NhCMdaQfloKzjj5lQtJlFJQNptcv6QcUA/H9BpHiqrM1+LLcbhLo1mZN05tN7tK9V0IjEFfJnvjd1KDBy715uys/hLAY0/gHe98F/y/BHjs8Sdw8+bNvBn9Uv9cL/gvLs5xfn6Bi4vLpP7lAOPu3bswzmVz7r8OILtLvbT2b++4D3Vx9emNqwGhevWA2rsA9UNig8akpSSDwHSIzU1Dgy76wvLmjZswUi8ZFhHJAgrQUTYFRRMqNs/cPJKbLyzEBIpfYLY8gZOv58D/ewa/nDzTiyMW+2kQIqF5utxe5otev/TdXm4x6EUUVCcwr/DLheoDkBJiPgYtbrcaNd/D8d0e1I/hiJYZ5hOeGzifCpLqJ5OcqGPcKzabopdlM4rq3yNz6Pq/bj+DahCC/ULj3Kp+W70QMlw7aHy1fqHxoMJznOMk5iPEGiLXOKngZB9n3zn0IDEoN2tI27ofQ2s913hAYbApBa5NaDxv6KX2xcXFuB7sGb7sQ+Oba7irHhSHdH+78r5F1aIITUYSJFvzZBoaX6i/EN1eXsJ9+z5NlLITk2S2SVN34bEZGOUF80GxTLljkcy2uoFfFG51/3iPMi61N3kPDOXhcZ1p/zPyHhS/KRvte8xY5C5V0Dxdf4Os+hTe18XjGqG5YoH6r9DHoxjpJPc69TyS7rfIRtC80EgZ4YMsJg8NJftSeOXUd+V+e8gClIFhfgkWwiibDcgCGqOs2ZKySZQmOpmS8lW8kxw0lrm+ACnfERHecy8RWlCG58CQGkVplQ1FCzbau2/c2OQvmWw0Jq+RIh10hNbb4H1Ha/Hi8gJek6F4JFE2BaVsap/Kl4bk8EH1ZGj/y71KlGSu0SJq26RUIjjtoGyN06wfntWpOWj1A66B6jUY2itdu3zGUE2xOAbVejve5+atJhXAc6z6FbHFF/HWOdZWcUx7qPJSu/ddkAow+spg9SQJsgE7PIj1Y8yv5rDVejMGUX8GdDnYbg2ZU7NzF+Y1Cv0A6NYDQ+v7AQVs94Wpx66MF2NeduRx9Wj6XmZ+KT+13ewq9SNjgyW5J0+1hj7HhvEX2eY+WQoSJEja7UQohs1dY/cxUt/7Bqyz/MRoV5opnnqsEcX39qH7yG3Pi6lBEsVjE8WJR6tdoye6odm3/Bo91X+2a56NzpoHy7X4M22/4kHV0gBmXe3bbXOmI8Y537W1ru0DjQJkAaCJc7FMG7KNh3KQBFlxnQ7I6/vU+B57jyp9OFfOZZ866Pvu+clgZKTr567n9+bdLrJPufn/PiCZ6+eqEZO8yuSe9CSzf7LSK4N4HnuMDtQzBMmxZVLnk+TR+OSs35SyY0vSgfYQeu4J7SE9yNmWLHs+ZKd3PyP2DHMN1tznxX9V21FsY3q/cJzr4H776/3Vb/suyTRr0fZX6bK9pL3/YZ6c61+tWpzaephX9+T4fgYx7THplB9JkBW9DdnL5NGvf/My5rj+Tctob2pYZkBrDoUw8iOJUH8lgXs+lM/OvNxzoHQkS1JfSCVopmEca39fkAS5j+Zyfbocj9uO0qj566H37HlQI+lwvahvtrUzH+F5MJyC8jdZgiSotVZYQIoXljZuk1VHisreskOg9VrD3BR4DZM8ZPpnIyeV65iNeWNsvimEnGtEVt6kAVV0NBdy16io3dAc22eh2/5Ob8i/Tqb1rc9Jy64LkmDhjhtJTfuuDA/4KIs+/J2F0cbXaOuWXM+HJMh9NL8+TuMbbTb3Sh3HOdufpMmUSzaOXOxn/6LvwPxdmE3dNl1Dq9emlPw+fFMqta9BMvte8z0mIzs/ah3ZuBBeE4Z3IotCz2L5/ZK+YwqtNcPyBw1SfY/QIpw+8cgCCu7PlGOO2RZvegzpw3LMRLpptCPvdoNE1zqbnygBHsmRpOZ0A//D3Y3Wg0ESJHHs8Nq5efMGzm7ckH8dW+h7L7Lzq90fC/OW6kjmOMl9ep3ESJ5kTl5lp4JNq67n98OT3Mu9WdHTkZ/dkTZNXjqf5AubaqIk04fSlcaLTgb3wZCO7eROC0LanjvGJDO/UgoMsrZ3jNzocHqPndM+GxIZIiecoU3LZt5sK7zBOVknfqYbRy/Jb97Co48+jscfewJPPPEu4Z14RO0bN27pC9miF/+XetlffxHg8uISW72Mzhf/5xe4c+cu7rxxZ9Sf64V11fuLdfd7CM4r9IV++3KsfWHW5Nbt+gYsS73GZLqrB4j+IKgXezdv3tSLmRujQjIWUKgPiwUYfzpRSGhPT4zGIhwhojO0sRhidTZdoxKdeBYtFqOaB1gco7bqNZK0Fx2DkhvGFxWuq9v+UpisfuQuTefxEhrUIIzNJE02KG6MMG+oILKp/YvRad4QO56u38jeEykar0ES5AzLepBUfPdtiF05Q2MzrCJZ48ncMj8Yum5ZRz0khudvtLc+25LZ9xDq+jykXci5aI9NkljOcevb3Zv3g6wpIFvMR2h+3KKW6qYUnJ1tYDv/9Q3fg01vmTFofOgPqmFA949ihfQNro/Xk9uy2j9Vx12hA/XY1TpOD2gsrT1o/bo/6CgkyAo1rzxjzBsgsAPoaDKxOklis1GNUI9LvXi9e6596eICobFnfXTPl7IBST1fMSk5U5x4kJwsQzlOjXtkQvk1IOPtTcAi8tz/QjE3HaJhlp7IKb5qBUMeg3JyfnWPkODASS/WA7r7Ede+5wiR+fhLu1l271wrUqU1dugl34xl7PDNK2Fbz2VTwEKQEuokiaJ7Fjq89v1LdP7sDM0zORpJd/hULuMD1GGbfY3jD+ojFvVZtvc9NbPyWZO/VbIchzpPmmMKhGj7bVCp8rQ+GdS62qahynevg+bOsI19B43bUAUUv758r3tjt75yLnbjHG/VXGabcT4dpwc8ptrnoGciwz9oOpf85ZRmK7uULWg49+ESg/ZY85H12Y7jUJ8tgWU6TX6ADhknFLfigFlNaaz7rs3hDp3jGnb9+5bHITiksaiBkwjXQTBV0pmRTStirEetc2hsffSr+HELnMyG7McxDcc0FTR/1ci9mjNtcPsYNL4D6qppcUyxMz7cy+EwxopvaByDahQaJ0lQ+5rNQjJT13uagio4cKXkDWJPPD1e17yhui3jtPYazQhya1TsNU6qukusuzu+NSGPGa5P+5mm8aFahuoXI7W8wv4j8l7XnuOXUkJgC4ga1U+6LDzGgwrRQVmMioMkMoc4qL+OIsaxeK00aRK4eQAAEABJREFUvxjjh/bY0DpqUJaZnenOEJrjHo3RvtI99RWCLGUAjWI8+lxH0UicmaGmSWIMIFGMYxW7ejpuDxtVKEYO2LRKrr7a1rjacs8i3TJ5qZZUojftzESm3qKtC9FJ+JYxV9VlN/c5TfkdUs1Gq5zHv6pYEdq2Qre36mV+xeyASDmuaixvWDXohB5kj6ayrPE9bXEbbbrWNm2yRpex3J5hjxlN3nwfFB3jeo/Ne9T7qzHKU2a+9kc6o8p7TnpUqa+djfe/a8+fY1wf3nvslZ+ZYpIqFVM1D55tDOsGHrsxar2ZZk1aYNFxl0ZSrVfsH12EfeV9Sdz/vQUI7edHPT3WhqOGu8pBn3uadj+C7mDXqrVcmSWa7irqsR/CcV/3eNxCWhv1kGg+rZhblbOsR5Xe21XP0pqf0L2T/pqHfI5Q27KG1L0Jl6vuoTchhZO6IPUdhHCS8QM28pzshlyuBbX75bprfK2W9zrDfZr2OBaot1/ahe7bpay17TdBduab7kFQ5++YgzYO8w19bOsbrO91h3jbW2daMejnYN9bmgsr7hE1Vo2z5E8J6fybn+2Lvo8t+q6M9AKx5Dion0cnsK55Sta8HLvx90Mdx8jvgrp5t6zhfuL3voP2O6PFTao+m41z8LuM1va93njTkH90+6Nla+j90l59xI6vn3/s6TXSoM91x5atczCqj9fTYXg8RmhdK4KDJsKxFkiFLnUeA3UphCQNYhdnKG/fM+Tuuhn0XZjlpmmz3aLmPK/ZRaix6TjG2PwzJiRVo4qHlWZojnL+RPMdleh1+4qco23uO6f6xjX6GWTb4Bwbf2pf17Ujd2tO7rb7eD1f+sY6T4mPQeqds9kC1H/QQYrrULSxkgVls7FWL7xKAqDoBuQGpdzQi8Vb+dL/iXe8E+9451/hiXe8C48+9k7cuPkoNmc3AWx0A+kW1pOQ6q3JBPwl9fndi/wlgLtv3Mn/LcDdu3dwcXk+/i8DzpN3u+Fye4GtvqxWJBT/IKHF4ZesIWpY3r6xifCi2eohun65DSoNnYMT6GioHdqYkAbM3CqPPKwrmwK/9DfIAgqbspFM0NgYyib3PXdCUHqgxlL4jDlR2SldxCB947VHUT5LuL8ZVH+ED+fc6Lwx1Y10iEqtN0JtywYnYAHU2QRVbJTHSG1StAZMydqffa03LO/1ZLVpsmaTdoXYqHYGxoOs9h7rKDqJFMUymrH7MVq7p0POJ0ByFdCx9KVkhojW6hahTR+Oo7psykbjEMoZigCtY0Dzp1JKDYgnCziBULpQdeGY5UAeJCGXhG0NUjIL5V1PdQKhFMCoQrhfjyGhPKmetEoVgrIwRHRaL6IzMqdSqGFd9UEm8/H0+p9jKLw6Dq+p8UPSZrZJKh2URwXyIAlSuYNyJih+CYVLneNExlBTY4LqbF1Ccq/DDKoLSV3rSRIks0Fy4lOgSyhAyN8ACB/MPMxX+D4729zAo48+ine96124cfMmNmeab61fqmbOzfkAVO01H6LmG0jCB0mQM0rRrAjWGY5FznrLjMgc671b+XmOYsz9VJrxsn5AAVHcH+pBEmRRgd2mLyBnykK1lbNkpQNZQI2jIfRQdhDKN+3lA6heg7qTDDpI6gqwVIrFQc5yUn0eQO9mO7epmMbEd7EsW0Oo7k1Ozn03WaPuw2jtRu0/9Sl/kiCNgk3ZwGvKAAgI5AZkHRd09GtazVxb4blzQyCJ+vlDkBU4ctA1kJ16gKHvPo5YY4oZmp8Ejh+kojp+oqRxqIaGG6YTtEYsM0L8Hka/3r7ybe1r4dhZqP3W/npeqp2TVI1aDVR/K4tlgnlSeo0h72XtLwDhe9/YbDbJU3pSdoWYj8YTZZSTljWE9lXnW6nHMWh8WB6eECE0xwlvJSCodQEQWAWUlxGidhgAeK/Q51T2YZlEO6dl68i0J/9t5u18o62BpI5fAQRI7kQ/1sg4Gt+gz4hQfoY/kw379fUjCygAjm+gO9xu6MRiKZ9S6r0EVBtK1ngcO2yuMXlcPbRTySsS4dwnDOh19omsUeT9Koc8SYLcR1nI0njRP4v8StH8FoVnghQP8elQaWQ9AyR3kCZ5YfoCogfAlOOhHdRYdMI0cp0N8HM5czgBH64nzdSmuQWsbQAoZ5IgO6gT8kh70hX5HYfKmnMZ3bz2PLqDZLbo/kekIC/WEYTmcoRbBnaONvCQrRWmMzSJcM0SuVagIwSfMeYqqzFfcVKozrKN8WcfqPYNLIEKiApURokNqL2nQjKtQVJ0BMaj1WJsjv23PKKJJ0pxRlEcQ83pJK2pzVDhe1QpUNdHjBSI/PwIMchjjpDNg5fI+gyKU00GtQ3v9zOoPTAqtG+FQBLOu/Vjmf2gw7whdu+0vMeewZ5APYyfQ5iyhHMRhgm49qFaaS1ghMfSw2PpYR1JjbnA/7WlQ+VGhap1FIM341A/KkuufXdudN32uZAEOcNmZG0v+b7dYsx0QPKa+9Bao++DA3AcgNVe6yn9llQxHAfjoWWOUGzID9c8ws7yCfXheRILr110scg6ZrLSqiOQNqaYDpIgmW2SyZOmJZcLWUABmvsJoOx7qJlnLzOfwmtc7LOCvm8vB+VDEqRQhL4tWVmApGpUQdsqBu75CITmYEaAdA4dcn/VPlMqQntwFhOyLUh76FAquobg9SMLzakaih+ykSEc098nhcSVZ3VSGyAl87o0XYEGjVWAwCqgPcZ9IXNwHaGDtL2YxRljvmTVu93QTEmCZDZJJk9WmsJ28RyDao2Y2hI98HPso+8v+7A8mZMvw1gDU5bq3+jJQUbDeh/XhuuInfwc24AmZ6Rij5+eyzX0Xi2W6FRz8Tt99/bqfrH+neugPW4doTWFHeg22A3oPb1HGnR59zrx7q+hBSIJ193w3tr0ps3GfK9r8kZdf5KtuUdJguQkJ1nbnneBrG2Suu3ESwYdJHV9cCfJ7JesNMelddjoVT2RBezQ7JvMbZIo494CHdaJHD1tY0S3PpoDWXMl2USr1L5WmJLVlqzUcoMkdIod1wjFHjhJypYHtMh5KrLZFD3piJpvaE4kG6t1HLk3TgIxvvdF8vT6MhOajxaHZOawfKlkG9sazdaUrPZkpZb1sL1BVr15g6RJ9mXG8Q37OkfzzsE6t00byOrb2ktKVj3ZaNkxcew+JsnMg+RUY+exBEksD5Lpa9uqq5+PAAHB/RjoDtI6gKwUOuxviM2zbDTHAsm0Y2HKlxeygNJ5TNa1OTXfwzYNhYtYWpqWaLuCoiXMG30M8yRB0uwO3L/R9tUdpRok4X4Nct9/0H04aB36UXOC9ul+PCSzb1JZCr3OfWM8rC+bDcpmM0oAFvvq+UT94MAR0oVysLqNw31YNkHJWWabU9F8m/2gfhqqbtC7m0vdq6L67gbSG2Gany/Vk/QYvL5iurcH5VvfpQ1pVDROyGdQHIOWKmfPpRGy72F1hS3XULWHrn2sq/gWg3Q/rVUpOctIglxHta5XksmQTPts6OI8RPIkFzrVwnpylpPmi2IU+VDlc42hd7YDbOsaSyE9r0RRLMP29jVtsNzwWrTM1DAfyiup5sfUIGmScKweFvZt85a1XM0byzbJHJN1x+B4RrMxb6y1SU51AdBMkrqiyRy/UOoeaj7AkxzT2HlotKyg6MXo2Y1b8P8K4F3v+p96ifY/8I4n3oVbtx7H2dnN1BMFAEEWULznaNgOOM+/BnAHd+5U+BcBljg/P8d2e4lhvCF9sxqhtlaaJsOLTMjNrt7ExHyEFoYnsdFZM3O+sQ1PUFxeKi/1mfGBMn7ZXB8YNV4alHODslAf0MgqkIf7NDDJm32jkGPjG5XsijNzVAErreOdXfRJpM1LgSXqeTXb6a7SRlaK08TXpb4Rj/lkfqpLUm3EM13mfCzKYV2Np41cfQwjDlvvauxrSWjNeB3uwDLBeoOe71KwKV67tWbNH3AxCXIE6kGTrG1A24Vbu0gDi0KXisgaDdN6liLPUBzDDa8n8zKVHRRb0TX2Gs5XAztHk5DUGDYoGkfGUFzoCAVzHUJtw31IPJ2DajHoXgjZTcKRYSHIilG0Tzy8lFLXXVC5JFgyjgxE/ZBR6+wHWCOUm/Mytc0aDulCeYf8q4/7r1y9uk2UTdF+9Qgef/xxvOOd78Ijjz6Gsxv+BSbqQyxU68i8SOdZgGkfhA4Kp5/kbB+au9M91y1D82NogwQUz9GNdWtLj2ttcf+Y+3DtQ3OwjGnZLlznuv6Xtvfajmne5wiWGbPkQXIE2xoZw/Zt8/4cAep96zxCtTHQHdHl7bXJvM+07jqbYyyl7KHmlaf7bPeY+eZg3mjtNXqVfs3nfmS1HgR5uCbWJbTHFH2Gl80GG4GqJUDkPaz7mCwo5QykqO7NnB/J0waym4DpKIpR0tZ6ifXwMOjNSYxzaZovMRBS6pReHYpx2xCb5+g/9dHaqewu9jkMpYJEscthuz6HQbna2nC+RtXrmjrHsfZ0kDV/ksqnJNa9KbHgOhtq1VMy9KjS/koS1FwZAIEd4Oqjd9H8hL6wz7F7zILuTEWMhOdwkCx0P1b42SWu7uOIBUnolIXjGLssQE0AKsyLfZCnl6LxIGP2sViUv+rqAUTWbtDnZ6vbON7e4SjvWEcNHoxyWoP32Z+G10fgwfmTYWYesvDn3latWEWtoW1aHWW2cza/ucaRa3qrujuu5YbtmiPFGEXUp/hebdECoWcLYyHebV4RoxkPvp8cT7TJYnyOqeP1WOuYlZlqhAm44ujt902Pa21vC1Oj50P5WrYPD3of4fFo/e/b9xLtNoobDWnvWL3NvfCOYZzm63E2NA+3kVXHm3w47wbtIlojMeJNTuRId7U6RwwWqkP24zi9IRuT1yhXO3JNiNHp+0bkypMkyAKSV9rOBrL1PmhA/ITZ4uFzfb+Nd68j77K4eSQ3W44fP/74Tuv7u7hTw1FMl/De2kHzGHoWdOeeuwatZO3H0uhnaX/fEEfWdGjOw/uH4F5nuO+5NXE56Km1wtigx2wSymNunc7dqx9y7vAWHes1uE4yp96D14lpW9dzH9ZcB14fPdZ8XYM1+ZspO5bjMd3xHMk6NpIghXwWrT59basEyJ/1WuO/KQ3vNdoDYoL3sjevGKH+13qLzMfPgT28NtasrycjedSBrPoiSjLXUnOwrPGmztN0DdYZ3jMa1uzuV0ZyCuF+3Gjfmy6pdaeAZI6bJEqpzxLkLMN9HCSv8Lbe2Dcj1+X7lsclMa4709Dzt61du/C6U9syw/KTMC5Nklm35uN45hs1/yDhuIegYeQzh/WtT3KRn4xCtUiIb3Yee6LT2cb6cI0M2UfqI/uxroHc7afJG83Y9u8w1V+xbef25eVW38Fvs6YkLc6+QjbGoP4H8Yb/cu/lhf/X4xfY6j2e311st9Xftuk8Xtz2e0Q3zRvmWQjDz2tuN7mpkc+WVqxCP89pHSgd5agIZlbt3jphjkHdmzaoea2TVI0EO5bK0Q0AABAASURBVJE02UHG1ceIn3NdY7d3DNSwrEHNvbPpTHtlnZteMvNeU63l9WCeZK4d8z0cd4Y/Y+oatsy+Db3PVbz7t3+zI9nYiVrfMAl3mN1G2W2++S1yToG+OTSoXgZIHwXkBn7hn/9bgCfegb9611/hHf6LAHqZdvPmLVB63at5Y3gU7eFrux3yX/77lwDeGH8RwHzD3bt3YZyfX+im3sI3tQuYE6QfkEL+0CZCBW3wTaqfw/wzWJXqh9pQ3glUqxhpa+l2VfyL2tfFufKUBfVSQB9+CpInSZBEKRsUUYwHyeSclxdBNnTxGEmmj5pXnCH9GiQeT2tH1kNs7C71wFNra2NX7XFWyZquao5dPW7D9bedqWH+GMKTLwOygILY1TO0afZYNXoAQvfhMKG8Qn1u85dMBnh9Wb4Gkjti14EkSKEIopPBOA+D4rvmIRrqZ9IfYGxjDP6iQLBvhR2oy/whQ9WR3fqU8sqTdIzZrMUgq3zwB2Z+eNZ7zZbOx9Tw2t9szrARivouuhdIghyxqAPdlp19DcdqcJskyqZgs9mgrNi1Onheai2xepBMOVlpNlYu7hsgyIJSNiAJgLhxdgOPP/4O/NW7/kfiicffiVs3H8WZxkkWrQvVQ3uNP9Sgg7SfmMVJEiQnKXP8lKxg5jnpHzZDUn3vokhWCrNrstJsrFxITv4r6muJSE72ZJn40P7tdWdqYfJ5v+gpwoIVkDVWH4fjmJo5WW3qnDcpQFKY+4eO3td5NEh19LTfhIzLHXuS6ouTzLZTQ8yyH+dKUj5FoCwwUegoqSM8fyRTRxKHDpKTDTnzh+yXcrL6LOWtTdY8TZvsFHqqPVn7J0dauBPecUiCkpOcdJtNzWtTCor4IrrZbFBpAW1vsKRPjVNAtf25XbCBkUpdSIKk9qmSVGYwFBYKk3C7gsg9e/wMSF6S/qQMSdsBJBMlKTJWIUSJpW9JG8oeQqPmIXvo8Of6AWQ+MtHpODV2KA6EAPTFdei+Iyn+eqfjGZuNqpZ1JkqZMfgeF3AfB7mbF1nboc9VYxC9Vni5swD1X0hHUvjP+jaoHshnKUyH+zEmwTWYQnUoe5aCBstKodpEIev6KgX/nY+2J4af7zWnrnfDVXVpdo3O9hRriKydUXXUgiAJsmLN9MHIQj9j6HlT95vXWIwv7fV0B2rMhuUz+l5jbNQYoRjGbGt9gz9DG2836tIgFuZNj4OFMI5b7WvJ6tf7liYT3ff4S5KorlS+3lfXoL2DJMgKWV55Rs7lVmvD8NwtXSiBIfJncobWa8NblRL58GvSr+EHNc7I+R403xX793DtaVCNfd/U1uFrWXx2kMz113uQzGYopuGGaYPbDWQBhdYG7Gvg2gdJkBV2XusPINDD+3JDL+9418ZwPDy0Q/e67ueY5sv35xbIZwXp2v2fzwy+bysi9/UB9efGAEm4nKToCOggqWs9SfE6YVTRtD6imzOrsn2fz1WOc12QNTmSICtaDJKN3aMkwSKwriuOtJBp63YyD+jiuIbDNWp+CeuMpfxYm6XmbJui/PdQmM90+fMEi/gZWDlIguSkybn1fGt+wzA/YjIaGZKg+hub1yZknY9rO96nw6D7qcd9hgOpOkxQvfWzCFllfWyyykhOYrLyHGuxRifjFYZs/gRJzfdMceAgqw3JAxYPRxyqe0XU77b0XaPb7q1R8/eL0HptMTjWtbWXlKw1aD6mht8R2HbwzwOL+8B6w/oGkiB3Yd2gXEianfTZWLmQTJsi2oOs8hWXtLe8z4ekRbkWkllcbNtjoT7adF42IDn17RoZfUzztuth3zU0m6bbFN1Din+m+2hTKt9sTqEk04xk1mBTCnyQnHJ222j7JMm0bW3nAh2Nkvu+Uu+cuV9qrbDIVthRjo3QPTCy8NoIrQ/T9ksTbjc0u0ZJ1WIcyyyjfn7fJDAepPoXxuYe8Vz12DO4QkDW+OQ+LSkrILkahYUw1pSh2hhNN2h/aDzJxh6kJLPfslGdhM34V3XLZgP32XAoQGguGsgxlupN8pDLUfmg8TQDssYgS4paP9nQJbRuRK59Zhz5bvUOxTES4zjI2mcLShJkRZPZv/FXUbL6kvv0Kl+vN/dlkJzMSU45kZVvSpLJUmsmGV3KRnPJIp99SD3Jzbsvo/GmDZY3kLWfpmuU6tdo7atoURyj2ZFUPodQ0qzlsEZJomj9QQdJXXdP+/QSct+m1x/kFwplFhI1iM3TwY1srFysm0G0/yBuAYUmIDkF0wro8M80IuPJpDJPWi+WGU5TQMVmcwO3HnkMjz32OJ544h14XHjssSdw69aj2Ei3KZvccDOG3F280Ie7f2vn/Pw8fyHAv8ljXJzfxd07d3F+9w7uCuepP9fL+kv9UOUfwvTDlTan+tJI2elUyAyNHBF0EO3DhFSOgilJ6MRmQ2yKeP2A537cr3MqpUgvuYwUFv0RqHLKRqw864/uyAYBUxw6lvqQoSEiVajwCTUtbVCz68f95deFEouOG01oA5JgPBWs47LlYKNsjdimR2/jmjT0cvMOWxFTjh6DN95BuTWENmLDPjPsObd6btB4evS6++VDeRlt7ZhvMUmCpIvcRKtUFmioBhr/OMZB69KyUNs0YeNkDl9CY4aihiHfcJ6jH0mQArw2y5gf4UPLBpz+szdASiJAR4yx2Na/1nxI7jPcR8It6v5U6GzLQqelObHJAEUxHWdszqTZzhIH2oPcYRQiYxU1DBb2nlDKCQud46B9wtRto/GNWraPmhT7AYxGgbE/FvgXlbxPvfMdf4V3vvNdiccefxybTdHec47X33gDl9tLcJEjMgaBNTp9eQXVQDZup53aq2dIuoREa6fNMpbiJrWRedMeNgxZBOBFgvEwnxjbWR/ZdDSj9SJFwUGgHo5pLp19abCwwUFVEq2xQf0ZDrs/j9WueTXa25EFFJquH6P3Hcttb5hPtBzd6Hm3j8HzdwijnzNuGEUaocaqhuUigEqSPMUIzjNrgN0jbZpIpjvtJje1wjB/JUZDxbOph2OKTEpCC5YA+rLaEgcPhZh05peYlMcY57gOkiCF8T6kwyhfGuKLdC44ybTblJJ7jFRqF6smWLYPSjTCKah18rln3wsUUyeMDGjGyMaVl2ZpWhEZqvKjuxsjm8TthmnUIVWoJoBKhLYyWQhDgt2TajagMY1Kp7NGrDKSIGdIvTirdS4omp/Vi6YUFNrZ80020+briBVEKI/Kt1H2VJ/V2EWvdeRDPVp+Fey/i7VMOgsHzGbA80BaECmpl563xPoGt43WbtSyCnsHVBMBawj59LCN26Z7wPoREh+CVDtnb9crPJHGJFNee/13sjFHysZuVNuA2gm1cQg44Rjz5ImmzcxuyMvsaa7CiorwQ04aai36hRHqi6WcKRnrttRIbOvIS2qZIUOThHkjG+PFbcPNRs07njCKkuzUSjZSj+nt3h6WS93O9E3DJhGtQjE6k9cYxT74M4Ord1etpglVDTuHE+7RlJJRULNexejseTUPnIesnI+xdLOswTrzphW710Oxd60Ot+xvHLY4rrkXX4/nFBzv+d6195Jz6815N36F7oW2fcOK/Skiuze7XIN7nUhrWehnstD6VnP1nAORfh4mSMpS0Ik1SOsz9AxuOqMZzxKsBljatXajuM/DceYQrWXaYG3P7xbIdYMeM2IXwDQarB4haYPYDNraHc35sr5h1oX2dEMdS6l5y3albXeS4sg5x7rS3gVYjVT3wn2VHYxZ4+8c0lp5eljGrF3nyN0Y61aHpN34srPWPmR/itz5rAF61uVKAMt62MR5mB5H0dh7HLd2zDUc95rnveV4yN6xm67Zmi5lrX2Mym/n879rH3ObdM6lwwOb26mDIwzB3Pu8/5W0Iy1j8qdcnPkpdr3Nvo/7893U097jPnh3dgjXDBva942t/2GLvldbfrd2zXAP1Nx5OaBzMz9Rfac6aI+ybge11MAhCh8q3FJv8REUffdHEmTFEdO3XOU6hWpTv8/Wt0ni3Tauk5z3tWZPElmDQpxyqMK7n5Z2k29uKQpgvcjeGfD9sid+6AJ/7oXug9ZR4/1LAEMvz+/km9VIA8q6ovg7JgHjQRJkga4J6Gq09lV0p4i4vyOUC7J/HD8otRBaN+LyedM0xjqYVgwWr8BzWAH1V8oGDSRBFtSDIhXOrQGoMopWQO/41Jf6J6DP8CINDmKj/s7OzuB/tLcR3RR972eo3yJgOjhxZkiCrPD4QEuRU1C5etV0o+rM7SO0h4ZqZ/dB+1Qo72FcN+ZxwmG7NZzgeqVJi2vDxpu6fR1QNTXsQ93bplkXDzwb+5eQgYGRuiwNlq8Db+pBzgNwXRqchHnTY7BNeFCjUenijaI9QhJkhe1J7tiUugxDwgaxedrQyEZ3scwYRVqEmdgBmlYh+wxvWqFbB75pCMqEIAsoqFFvDCdqgBLppleMEMANqBuRG92IN27ixs1buHXzETz6yKPwyzX/me1HH3ss5Wc3bqB4MVExQj8c6Qby2z5FU9RAkdjtGC7zhf9WL98uLs9xfnGOS2HYXiS9uBC9vBRveoEL8VtNxFbxFBYeP5ybocgQHHuzIZQq4N/adh8Xd3Fx9w2E+tmUgrOzDdrhGP5ACPlCOgqhvMMGooNufNtUAIWtXpQFwbG9pFLunKoCJujhOQg00EnL2jGg/pOiVguiuyjAKFOIDEIFomQEdDVqjR3WyEgakBcxRXsUeRiWpR67x6BCD66BxM7fvNF+AFYCqdElTxYTdQJZ2y/htuWHMWhee21R4kv0+jof7mOOTVLzQ40IIImy2aCtQ5LwQTJtiqgWkM7q73ZByWG5FuLcEoBCKA7hsfYPYRLolL8cIsfZHs4kk6aeztFyUYVomoBnZbSQv2NvNgU3fe9QmQjW0hdBErScnLrtJVa+gWH8UCplA0jp2CyyVgwKBQUb60B4/aZdQDzlD9EiWEf0B+XbkH6QXYLyC3gEe9B6oVDzsw1kh9oUgVoqFSAKHaF5H/SDSt7ruj+HvLdDGrlknEpj5FOhS9+vY4SCGqRyE0L2Cq0dQLHU9p5069Yj8F8yede7/grvEs7Obmr/2Wp/uVQNB5BUZIgWAObVi9wVSuvEeUBHlaPpB+ioMpKga+YFI2k9FUD3grzV7Hk1uzP95Jt17miVb0DJDICAUNRXEasM4dhFbZlABEVyw3yD2zNkoJx8NYqM3C+9j6wB7iXkofyzNG67V9MKWC54bzBsbQsj25ofLZrM1TLPT1hmyRVUJjodUWBoTgewqF8lr3QB8Yb5UJZQHoayRfZtb0+iaDtzzWiBVNqkFLMPsr5cpvuRhc9B8Qzzhvnaf/UPKD8pLB80vhBv/aDsTdV0pjBv3TDGMw3x1hs1mrkekdHdwwQZZn7OkWqIkgRZ4LltkATG1HYCkiCBPKyjOFMRUDEghBqDxmKYNyzfgWxsnxDvGIVUDoAIFCaRa0Fz6bbXg2nOnTsGZEOr6cyvAAAQAElEQVTZFxBIOI5534iOh+4gpdFpEUmQroqjSkJDcdQBexTLUilD0bEOpHi7yBYwT+W+AbmRndbBAB2KP84RZUcSZIWUOs07foPais8JgCSCKRSfyXtcBoGUiegM6SLbLESDFNOZ64WyK0g98li0ScBQDKWBgA63ExoXNCYBzCDS13ZYZliejorjdrqbV1m0JkKQCDmv8nbbwHiE66X7TWnKRH7idSugQr0odtVB+l1Ax+guTr4UMgeCnhcw5Q4pZj4lpsZrAalxQQLBV4zUfN9v3Q8CGkKiqC+jtRu1H/IIsBBFgI5C5lz5HhmUdGRdAg5W5NRAEjpTrouW9SDoDhhkKUD1gN1AqQmygAIslwSlQB0hTUCVUb5q6ONTcWxAXShNRRpKn9TxpYFj7UAulotkHcb8PYYQn4FHStn0UDPPXmYe6tO+0dXBXdRuiVARDKfk+RvDT11hUBQpiSI3XTXfBRsVSXJL1KYA1HajpOxVbBGQ1iGPUAeGPhgUI5NTX6KpBUpv64Qspy8yNykEE4pP8RS1XAiN0bBlo5DM0OzAGGKrrrcy8XwP6g+JkF2FrJQjQABFUI2iorYt60HFklnaB0gKbgdAoKiNPJh2lJBqez+1zrxhvoeShOF7A8pcLroq5ti1OLVHjfsoiiJjZS/TgEWGxQZJyewstU7fG0ZorAY1RgOigMarOXf5bWNqmUHNNVXzwO4xqH49QnUOyYwBWwSG/M+/vOwNZrCuBs5AVJIz5jwBapAEs98NqLVHWk/Ug6B0gHIexyICqF0h9whAbctDl4oBlVoPHR6RIXbntMzYEY4NyyuUvuYaExRVNlVnvunNS6HTOrXGfCSYzppX1VehxqZaqWRogOdpD7amLyA5ws0aq8X13mLp6aj+ylYu5vdBzv2JRShRQw55qgljLW+VIG1IxyjKewmm3pfQBhuqhXkj5GyYP4a+VJ4kr8MhV+SglOrqtKzZDYpruA3t9eHcNgX2rW1XQ/OCCqfUYFvzW110+jZWavJFD0pGkAVMaG1rHVfeMusM82uwrkKBQMUw7eG6NPTymjlQMw9RKDOOgG7PAFRnAtLFQQCBhtDkhnxCAzaUcY2nuhXBP5PW/oaMB9VeHQH5L/0HLI9Q/Y0mJwnSUGSN1bpQn7MeqUfmhDxIAgzIXBAPpA2pTOQ7+1cddHjOtSIQEoXaMeUhAWYwg6qtWBDSVvYA4b2d1oMgmSkpa5gpahoiaqPqIY36EZna5htITnKy8nNeo5XGqSiINq6xPahtC8tN7x2UK5WHRqKxkZUv+b0GNGZKD9GygxTqUmRfCOkaKH4GxmNQHXqM4n3i8XUYNM4G18FQl8rXrnV23HYdQn1UyEoqNW2UCMUxbEsSXj9eDCQVq41d1OPWvoARCgODapPSC7kOABBA8pJxhNs90ll27SyKM0PSHKvuk/F+aWNtVCOR0eEzNMgeS8tJN96/2RYPEOigMIDavscxHiRBHobNqMnPe4rKVFBB0GA5WWyWZXDbAGWbUoDSG+IA6P4dAe2Za4hRbwr5GuYnqJSaajQ4Zg+Psweucbh2g2rXaOPdbmHMG63d03BSEoQSWMOgfVZqWEePzQ3B/BqkSlvbD8rLL/17meWudLjfXGeBXPfiLVvCttTcmA56zjMN+9bZg9tOqwfSXiqd1FoQyTM0xq3GY5qC8UISZEWvK5JtSl0r5m3e6KBYDZb3aPJGm86xjb5tmxbTctJ5FDhvUrSD9T3sa/Qy83vxCi1OkIR9nEdDKvqLzCkfo2ycA1G0B5EEVY8gAXbfI0gHwTopcmYKZYPdg6yypjPtQVa9vXZy1Drq9wDrGw7KNT/NxrEab/sGeB0JrdfQ2hiEZls0VueX7SD0abMDSnYMfuzo0oDrjfHo9+MlP5pUoppQeQBUXam5gxBQ19CdMwEsMvGcWD+o6wrfW4PGCFkyB9q8bE6wEPNR4ztncoxH2hMY26aBKmuU0i2xUyuqjwA8TgJJCyhqHuJihHlhjIccJKWTDEiqwWsoBNQiCSr/QsJzJQJVZgQgIbx+3ZFDmbIQtuuhgDKWp+rEgqpXlM1oW0QxHqT9K0ZRElI1ceGydW+Xfn2QtQ+SU7CmJ6usFFVZIGubrNQO5C5P1jYpKoSMAua9ZkQVB5JXSKmTGrcRktvWAJhTYOr2oDFXipQ33tSodjh4xJF7uzkV9W+0dqOWkQQ5wzrXhZxl5MxbT9Jkz8/1Da8Ba5VXtYKWDY+CABpiCHhM6A4tqa6lhYVEL7uKpzowIHoMttnFqrULQCCDYTxCghExTqopZFS0uZ+d3cCtm4/qpdpjePzxJ1D/MsATeOSRR3Hr1q3889u2Ix0H8MtTUjyAosVFUlzoJdxl4lIv+C8vL+C/BmBcnN8VfxcX5+ei53pRd5F8viz0LwrIfntxgUE0V5o2avcx6EViCNvLc7zxxp/wxmt/BOJSWQ/qlyCZFDp0i0MChGRiEICa1QY+KFfTCRLgBERvMzmvMu5zVlA5yJe6kTcbUA+YNF/OUASqXRIFpADZNjiQ5gmGotTMJdTp+LY0XQNJtJvH1CBHDxMqiKAuQVoAHZJlP2L7U3a17164y/tDtYfXlR8MB91ku5ZzqxTCwAkHqdooz0abS2lyC5y+qSG+jPZu9pAYRtkUGFUXGPTi3R+mdawKsFYLGZOs/qJqplUhVG+3IB0z7mazwdn4G27oDk585Vxe225KHeOgF+jby62mXTmoD3LcwEGlR3kTpWxANio/zEdog/Om3TBrrs/V3qB+K2JvPpsFdJhX9bReL/r7Xvyge1kGdUxmRoRsE4rr2IP/LI/yH9UirkFkjcWpDc3TANfI4/NvEd669Qj+1//8X3jiiSdwS7x/q9CGjmt67+AB15bJAXUTe8/oAcczmoF5w+2YtFUSFi5gmbEQZ3UWsjWzZtJ07qih6RaUWtgsQH6ZCTmK17ITJ15XaRYeu82cT8/tOKchmrCZ+qbjK6CjkQRJa0TVUXK6WGRkf2qfdKbDYUup3Wc/PT1vR+sr9R7ukcpJZ5UBXn/mDdva3/wpGMN0poqge0E3CBI5VsmSdmY929SmcMQeveED5N2XcSyk0rBJm1tSgsnevDEJ9hjX1Xd8Qqaua64/b5Rq52a0M94uhDtuuolv+nRWfd0eedumnWVGk5s33DY1et7tBskdoyaq+G4LTT1SryJDBpLYQeSEM+uo+6SZkoRlTr3JdvhJaIa67MI9e6/1coMdLYCyqgJx42m3kZVW3Ggorp02MeA4HSw7BOiokVQNCmM75B/JW2bvudfo7GSi0/oZuTTknHRPC0WuyNvJdsAkcxTkIUUzyLYvTWYeec8P2sMqYmpj8tu1r17tOvfUJEmjk4t1BCi7SrEf2ooeMlk/FWxHMTu5wjuqazVanObk9rKvpuvpaOPx2iXpKEsz8z1SWC+e2Mrpms6i4+nmyJ5CbL7s2jKo5hgPd5dQ27Uy8nNLc2866FnRMG94kmxTKRTJERvQHf5c68fY+FHuxOQ9O4wxbDatsVE7qrBjj5MO76d1H3WQ6mKuItRThcezj2p/8OogqXTS+7C6olUsjQ9fPBGprV5ma3btaskVcF0boFpPvPNTO2to3hhj2SblYzt561v7QdI2tnul183llHGcYnO839BnSg//HFDbemOiVba/tjz+ZUzLevR657hEr39AvNdCw8F14Bw1Iu0Ruu52nCnmRXKt+7EuauSpZn3sm2LPtmQBx58NK1XbMtrG7qaGecN8D8t69LrG9/qreI+zh+0DGlXCY3dUU2smeJCe85HO9rawP+R/DNSWZYw2ikP4CF8WWMjcNNyD59G083ApqWcso+ZtY6MzWrK186W0ujepbA5HkbLl0dglzTjERj/vG5R9cbKqYyF0HI4uZZ5kGiZ/2sUxl+g9revb987XvUD7uOYydN+E6CAcj+j+exy37rWO3aPq+lgj78+cU6B5qBN+rMaK2WLVDnXt7X0nSKS5RYPVBg4cColmO1KKNuDKwwGO4coAncGxONJxxVSi0PcCpJQy8bwbEj/Ys4afZunegyuQ6ot7BhaH4y1EB5oksdmUHZCn++MhHyRBEqWUCWSViUiHCfVe0YRPM7LkMR5Led8eTVaI7+2Hso5W+rpXEcmxThvVpdWpUlzzIJkevpcMN04Zv6uZtZKDaYW+V9Xeaz5jOHaD7HzazzD/ZsL5OK++T5JZP8uKeNNjYKf0c2iDY0PPBNY3dKZXst7arzS6wsA1bUhTJ2JGdJKLh6BPS/TwPaVbDyxyyGSaR6OSL05rsp4kSKEQYiogXrDNGqAjuxFtZ3EMNULf8zeo6dREFlFaU31gROizIOSrgWF5hHTO1fPU4Llb2p3SJgmScL7er8jKk1WOEw+SsP8SZI1DVoprHiQnD5KZK8lJdh2GZPoDpl4cuOJg6tv0JNV+oFM/m7iV6r3LYc2e6QMRkMzPQoyH1wTJOqeiuOKwfehZ02Zexx71HjSo1I3Ua7ABsOcuTqnursdDbpEEyfVePLLUaHRJfZEtC6iXlpuzGzi7cTNf/D/66KN49LFHk/cvAdy6dRM39FKTRfZy2+plfXiFiCerTCx8gw76ksy/BLDVy8xtvsDfYpB9xTZ/ScB8SOYX/9uLc2wv7gqmFYPaxt07r+NPf/oDXnvt9zi/eB1DXALcar8QcjI1lmlcqItBu+Km+EO2ZC2cM1ngwxuKaQNJkGzNjlo2Qh8SwMjvUewcNjUsZCnYFL/wV139Fxc2N7ARimRnSTcgnRdB0i73BZIZx5sTySlWjPM0CTqGJIrmNCGeZMaADpKpI6uMJJYHybQnmSr31eBfBFhi0KaehroU+ZCc/MldvuQc7srkppxK9Sl0cwccZR4Pua93zFJGf6u1dli0hnaiXNWwfUP9QstdkQVFOW9Kgf86xdkNzf2m60urFouDpHzsR/heOT8/x6VehvsXHKCjSE8SZIVEOyfJnfayYf8eS/2yHbqnDN8nRmjtGEu71iaZudnGaPIlJbkjsm0P7xkN2KmTHnnGnEj9wKx8vK842K1bt7J2pq61ZRcXl6rjkDm5fRVaDs2OrPPltnnTP2dcZ27XxkGtVWNNZ5njs8xzVzQHlh9CeK66ezzE+5c2TO0z6LPBvxxgniQ2xfXuQRTLytwnxiM092ZNG9y+F2xKSTdytx+SKEKb+2U/bkOH7w0R3ee6x2VvvunM/7mgjoUgea2UWE6zJznFJme+dUZWGVlpL2/1arWc7nvtyZX3Hts8Gt9ok1dKzadzriiZE1n7JEcqm00505rbpL56Lq+UgKknKf6q0zYzSPdtEGSD2xVHo3lofngQSE6mJBXLTRtAPHG/R6v9/ca5yt9z23D9Pqmx1rr589BzvOyPWqcN1rW+zN8riup9zDe8xyX82VRxzP4UHclTzCabHLN8SKpGR1CsqzUkG7WsYgp4AmP/E8xWTOq61Vuc/IFyrt8gW+t6SJSnZBPzCgAAEABJREFUZP5XavksID5lAPsxaGx4aIfn1V+M1RwHz7e+qPBnl/MfxJsa3qti/GxapmO5kXLd11gClLuQBv1FY06xaC8eeWrsZBqkhCRIJn+/F5IZi+T9hsIyz/sOeJ0AWboiD8NjMcwb5gnvKxVuQweVc8nxq9GdBODnz7oeZoU7MWbJKVwh1TfxZh9tPkiC5D13TxLLWCT34nntt3+ZZ35pQPK+8gjfl4Ljkp63YhYcedMU3NOF8jIcUwgBbveQiU7nITLub947KiwzotsfzHv/MEiCpE12QFYZSZTNBvMzseO2Neh1dypw5UEWkBRKZ7sS3/uygZZHZw7buz1SPcuF5ic0fsOaHlSfbpPut8LtfVAiQwSiGV40+ZFK5T6i9aefPWA9NJ6cO1HsHq5rKfYHykbPheIpM5IgDTXAzikgsdrRQVu4+opxjIOolHmaN7JxjYvzIqm+CPObM+U2tnHCQTKtyEqzMV7IfVnLfTRZJbaxotHKD1rzXgdu3Tu2+rmweZeV/EiqFp6LZrVO7dtgi9C8tJ8/zVtmPVlAwe1TYT/D9iRN9uDaGEuF/do6W+pOaZMEyVNMH6iNx9JjL7j3gVUs7g/dExlH8+EYbS7Mnwqyjp9k1oLkqa4H7VgI45ABKX2HQ3YPQ07Wvn3/k5UnK32Y/V0VmyQ2m5LwmjZau1GSaIfnvfFLSvo+JBwD93EU9UfOfR4K5Vz6/dh+tiV3fS03rOthWY9eZ96xDfO2a9S8sSkFZ/qc2RTVTyCJTak1IHdzwEM8XIcGP4eYd3eej0oJkmYnlMKUkfu0GZFEEchdG+ggq8x6NXdO7wfGjlANkhkPOkhmrezfgGseHmePq9yvY7sWi6xjJiutP2sUjaliUzYa0ybbXjeugft0rFJkI5g/BSzqo4FFczXD/kU5GCTdXAXJzKXlie6gYnbNZEmCZPL3cwk9szV/ssZj8c9bAa9PPx80m6GzbT5XUZKZZ9kU1bvCPFnlJHdCkEx7kiknObWL5mQNJGE5SdzLQTL7aL6hz0zzJE1SR3KHpqK7kJxaZOVJ7vhQdW1GLV/3ZVhuSs4+bjdYfwy5fvUZb3rMbqkr6q+Hc2xtsubS+5D7MtvbhqTJHkiqDr4nRAtTT1aajcVlUP09bq8/0xjb5ptpacw6dXCjac0brf2w6diXibHozo9ogBT+4YgayghqU7px4yZu3XoEjz36GB57/HE8/pgg6pdtm7Mz+PCXYa04bjf4gdvyrV7wmw893Idearq9vbzATMXrhWf9BYBzbPXS//L8Dhru3nkNb7z2Kt5444+4vLijjeAcfvk/xKV+6NgmBm0GOQ4PAwBJoXTY6KczApgRmsjtVj+4eKHKWSHQ0Nvt8P7irouxo9uRI4+wLH0K/B+5AYUyAqkjqJpTFgCVJ044QjaGyN7pDVNhUq14S33KZ+GKxay8T841PgTXflDtB83Dld3IZvCXrVpDleoDQXM3uJ1U86hxFdVxo3XrupIESYWmaBFFUsqmSN5AWl+hqmHtqGNwH4HwIoE6S0NRfbnhL7WRPwAFClGxIRR6BNO6v4TGFBlLvaoOTTeI3+o+8V/K8L3V5JH26m8UUOMY2T0SitvDNe6x53APglA+s9s8Pn+Y3Di7AcNfWJxtzkBWfe/T+Bhz9VyGYhqqyBTa9YjRxhSqt6nhBwL/klH+70S0DpoTSbiGCtdE90TpydzzrGPZE18lmKdux3ItWijxGMe8Y4xq3c+llgv6dsh31+dAy/ksMcY/OUYfOveyXlB5x1qDtSThGpOiHaxbg8fpWGu6XmYbo5c1nizYaE3mPgECypuiNB1RbVmJruTMq5l7QLjwboyg4pLNrtFR+SYS90zNa+JN7HfZFUmQFUvdsu25Mtr8hta+bUx7DJJHbLXetRdDe7FguxkauBqem4TuhRAAYjqqiZqWLSFxd9p3H1oyipFhM64/b5WLBDu2Wh8Saa0c0Fk/IoehmEnHmBgpc13Vzy/oIAmS4uazH+tODlmvYTa8b64laXrfwfYCOPc94SSg5v1AvxY3YLc2k/t9M7UD57jEyaEdohlrr0HL1XK3Dbz1hytoHM6k1/Z887DMaO1GPVDzPRXvzUqLP6b1KpnNdmCZ4ftP93/a6t7SPbRjdh+N8A1rf+djKCf1pllSP+qPaocoDD2Puu1RWhbyDckHwSEgrwrUw3NrTHJ7jqjDqnZ5tUCwWn2m6FoXOxqHnSLz9bjUz2GzPY2jrqE+KgUohiRI7vnev6DFNG1YiRqSudYGmt2Sek81lnK17Wfs+ComgN2rO7JEPiYJysvIxsrFPsaKahJRnCHyFp9eJ4PWeg/LTk3LtsO41kwNy071v1c70nN7r969n+fBsUxHrK6NqrtqbNbn53W3b6VMNep7XfKk41dpaI/p4T2qanz12vJnfoPbhnWnIVZzcYwR/lk3X/wPYPJVPrS8pAs9p8XYRotnM6UQag8jQjYSKc48PrcPw3aGLUSnuVDbvAHJ9yD9FSdpvzWjQ/KF7YlmC6/adG16VClIoug7jemL6uK1iDxCNTSysXNxIhWkPqVGu3VbZB+k7TEuJfMNkh05bXVEfVDl+bfStMKtmmu2h9r21bDM+ce4XixbhzOaYXMNX0uwftaFG6NjSGmMzXy+dD+tfQol5/k4ZN/ud8ceuvu+2ad+zKXmo/xzHTeLSkO5G7X1IK/qDz20DMa+3F/D3GO/UF3X9jxWqbxl2mzErp6tv1XlnrDlYLqnXAgG1XJQ/q617Q9h4XZlk3q2udLoARqQBRRayJ7vx9T0Sxqqw1J2VTtUt4o6l6EYPdb8SYJcQ1kz35PV+F4vsyqmPLy+KmbtXyZHjjXSOvL4SOZAyoKmcHHJ9ayamC5U12667x7D+HxXZXXeTwlKMue92lLEEHnAp/O6n3F7f7V/xtFYZ6qdSjV12+jTXrZJdmPtLWuMVkP3s6v982mx20taVstxWs5Sx0pWWlj0TqPC+nuB5yD99HN1jHuKKifR7n0vwXTax7DA3/W3GofmzLJdOE7DrmbZIjUujXF6plLbNiRNrgRZ7agYRnMwT1Zdk5mu52vNYZD1Wci+hsduuoa1KCRB1hjWVz9VXLXzGm11BaqN9dBhaohdfWay/CpkHVQb92NcZX8dfdGYbN+oecP9NLh9HUzj1bPZXBfk86B1Fd4XA5X3Opt7OOFTjrLuoebDPP3w2KB+wpOcFPo6SROebf9p8bkNFzZ9ZIgx13KGzeYG/BcBbt64iUceeQT+qwBPPP5E0hs3b6L9IoALUxfpAL+4DG+0eilnmeF/AWAMemmbvwCgF/3tZf9weY7h/G5ie/cOLvXS37gQPX/jT7g4fx3D5V2Ql4nCLSBEXGI7XGpMekCADhbpjU1HN1JYdqbBluSBOj7dC/KXr37YCI8dVR+D9FHAKd4avwFpFIXbTAjFMDR83UDQIoLyY6Xqw/1onSEGWAGqH6g/yg/iHTNk4HpOcHtEOgEglSMCbk92obF0GFx/tQdBhrBHQm4cYblvJpIghdJBbeuNInkDKZsO1jeQVdfax6jXxaHcLbdvqFDhYrbxi0LjGS4vcXlxibtvaL2caw1orEU1bB9W1NxA9e7bM19zLJsNykZgAQX353pW6quKhIbWNjUCdE1YeftpllFUWIPyG7TWDU8+lQuh/6j7Tvnby/D4KMa5hcbmmlx6bIJ5hpSSJxUb8jXETicVs6EJbTNjUMm84Jq20kIq3320WE2P7vAvbvjlunMzdR8AQdW7lDP4ywq/9N8UzQYLfJA0mUASZEO1sZJsMrqpnENouQ/yQcK1Dq2LC+0Zd8/v4I03Xsdrr7+GuxcXqjrgHAxZy74koIOk+BkS5Uk22WxrBUkT+ZSkgNv7IAtITvA8xjhPpqR0hSiihteDkXOq+bX9oDnGyuF71wCIephWqAvVRwFGnfuqNgAzJ+e1QCHY6cpmA6otDwB0WvARqq9h3ihj7iz2r7DcIGsf5pcgmSKSIDnxZkID8Ng1CE1pwFoj5U1nwwVcK9KWVTHZ20eo0v0rnafy35QNNvpcc9v/mw7o3vT9Z1hWuJFzjU/ZqzGd7ssN06IcbO92Q2s7DY8toYbtDY81qed7xJ5NCzZSkiB7FLDMGM0qiUry2vMpgPwIH6T8R7htxDjnE3V+VghpX5j+HKnEeUY3vpN4xfWY8/NJ+3YG0cW+Inn2PDBIVvcB7QjQh6YkwwSMR4z5j02oCc+t+zKl5tV1a3pyroH5Jre9sd+mRDM0bIQvkvanZQmN0/3OsWbf3h7o5R2vdWn/fT3yyD5W+k9ldwkVokLVk30IdU9RecTP+VUnqi6W2S7k6zbpvLygjGrnGIZtjCr11bYEFccoog1uh/sU2vy3tj3X+MzFtQRh3n3aNpHpUGwFx74kOHiStj2oRlVn4DTSckeR0CCP+6bDwYt9jSILqp8ibBS7JCSp9EAfLLLooCDXPKkJFxZeJJVHRTnAk9IXpidZRAn6fkpeTZ2kZQWkqVH5NqeVDqDisNhBNdaHoOc0tM6UnISSYQTVPHKSBBXrkEm/Ttbs6rPMkGsqtB4dJ5THINRcLKmgCGXj7lgbaLYhefWRUeZuCtWhCJsRBT5Iqk2zB+CxV1XouTe07hsG9VM1QD8e9z9DmcuutitPcuoz5YoJHeYd0/RakL+mzduw1ivhkU21Ud8YD3Lu1yLS7aJcDFqUKJI3pECX0Bwk1JeaOmXv0mhPbPWYqOShfmfUcdc2xv7meWh7UaOyAKD4QsqKeSgIQTrXogaFgFIVKi+BTnUOt2Xjn98EKEfDUhlMZ1HcGRK7iAg9c+1CmvFcRhjF1yAkQXLVo9bH+Vd1a09UtXeN233SqGXVA6uxSaacrHRTCjZlBlnl5Eil44RRZp3qlXLzRto0fen6MF/QDmrONnrGI6ut5SRNToRtCSqOARAQOLZ3KIr+2wimFa5P6N7F4iAdB6Di6JrrC14rWD+medDaHhTPiPG+kLOcPHehfcgY1PZZZdDTUd6gcNv9GtZXtDimVVKvrW1KEiRTQRJOO6HYFOCX/PoZN0QHIfuUfND3MoGtevb3NMpL+TOjzJdCIqF5gg6SU1+A+QLSdA3WFQAEhFD8GZZZtwF5lsB4NJuxKV0RbF8xr5kiE8tEFqdjAFTNMaLVFzrE654mmWPDeOQ4JRub+yTXAEE654aaA8m0D92LZkLrwDkYbhuRa8JroMKyhlBtzC+pZetQf2M+a3qS0Og1PiR1ERx7UD+ReQwSVWBxUIuHlL/gWltda1PHClgnPvtHHo5ruGG6But2YP8RzD4LKGobkiZ7e67jpuKKS7Nz3ixEKQU+SILcheU9QnMYWac6T43vbQBqYUGHquxbpwPGMUn5AE/152hj7JqjBYbWM2ZEzq/ua93r0aEm7DH1uroGqo91juOYhvvsYZmijLWprXqNFVnVzNdmYzoox66EaZRjUu2zceRCzWdTO1bjLTth+jUAABAASURBVDem9mKerSMJ8hCKdD127VrcJQ2NxWhy8zHWw7TJyRavNJHuwVpv2xmTomNIol+/OOFwLJKrltb1GPTZ0AxJqgZsTQzjfDT7SXGEabYhX/M2TV5t80ZZ9GNZD7LmYLsmH1RTo8W0vNe7fQz27WFfo/mQzLGzMEXOmaw8ydSlQpeidg+J4NimDW4bztdocsdt8ia7F0oWkDUvstI+jvMj2YnMV1C+AEESy4NllpFMG5JLs702SX3ezCA5+ZLEscM1Sb3WiHl9PEOPKHo0YgLa94pikGoLtm01NTVIWqw+yw7NxsrFczDo3m1wDKOZklSsfVjvXEwHfc43uN3Q369kjdF0ZAF3UPVkpfatejaXg5SFmEDxI+zA8TPP/FVwzQ0Q2pPqZ4IKLzd/JoxttQ6doTra398Vbf3XxF0X3a+2r/X1PleRtrZPOP4ReD0oTgiOdRVIguRk5rnJfJSTYxjO0QZZN9mS+gwf41vfYJseJDM2OVPrm73pVnup++xhG8N6w/warGvYatyA8lJfZgfl13SmGI/Gk0wJSZAVKThwIYmiZ3qS6A9266mXm3cOa/C8W28UxTPM9/Jsawymh9CPhfQ9UnPr4/R8i+P+SII0isUJkknbZdY0ySq1k7GqfAhC99VwILzVqdKCwAyIhwep+6rV1jd92WxwduMGHnn0ETzxxBN417vehcefeBz+iwAk4Rf/vgm8SEM3KsbDm27CbQfUDYqEfkDUgyQF/zBZcYkY9CJvOBe9m0BcYFO2SmkQlBS9cWwBU/2gOejmCMcDwXGCS9ICUxkCINDB6YVzkWyrO0En3DQwHbs+kK0/MJKaPwq96IWXRlFdAoM6uLwc4C9R3If7DsmMjOkvjtK+9Ykjh2qAhtksYyq4Y/qGCtUk1J4tKtd6aLRK7/1KEuSMUyORlGmo7p7PQXx/eny17THEylhCYxs0kefn5/CfffcvBMhMTlRMxwVcByNtbS+Yl9GJp+PU/OxnNMdQZ8OI5LdbDMPlhO32QnOvdbo6V45Zx1j0gerNpmy8XpC5tz4ajWvk3Wz3qftc1rn10FPntQ9/CG3zf+dxqXW81Th3Y52dbeAXqpvS7jvAPp4j59L3QDKbJLV2ZJ8fGjNVFaR37Y0xb93v/l81lA0BbSivvf4nvPzyS7j90m387ve/x927d+DjhvYo/wUCkqqlJachNJczQr7G2PdOCPWPHjvK9UZfzrRogmzsXAbtC4Pm29hRjH1KpdysqTkM2v+MzF2+1lwPNU7zcf+NP43a/7glSbBoPo6YhQZmHDKxbr8mS+s2Z6ZLeC5Da3LQ2vV9WX1J5dahSuer+w2tDX+2hXIctOc0bUi+D89ts3ibXlWBUE134X3FczdonTdsxRsDBtV82h+0t8qy60It6ed4VlEXQ0Q/8OnanZLvyaxWHM1zGBlvQPJuj7CVMfcln72xjDLdlzFikI1hX6P6m1MuJuN9jqSoQ02+6SXrTsdaQ417aC1abijQelgp7ud00GPYj+1896WzxPVD1gErR+trX+W4S/RWS53bvb7yY61qAyQnjKITCVfmU7Kl9//P3psuyo0rSZpm4JGUmbe6a+b9n3CWf9NLdaYOMfY5iAiSwTiLpLxVPdNIGt3hGxwOgLFJSkRnnG3+PfuXZ2ZLCB3Yuo+EWk5Em9dyXs973ssD5XW+wDc1Od+xOFyszx5bQQ82P9LpOedXfizDGGPLmXyTV7aAeEUbFM9x1uGG/eDqTpA94j9sEpN4hbLMLbLSh333wvZsNAc6y+/9cZZGv+d5BEbv/TvR+1arzrMwPP3O822L1fd0k78f+T0LRr7Cld+0QwcPBfABZbsCJoUoWZPiP3JLzOwGLO8cvYnEm2ytLf0A45scBsEE/XeA6TsmP6tubPAKYtn5PJu1re4Hb7bV+Eywwbb+zsbe4/WQMeB77c/UGsGHQY4beJYBbX0+p/N5/Sy76afd88FsPuthJ9ku6Enrl2ds1ZjXeK+E6+xf0/FsmjrsnwGbu466BXUWQre9y3Ovnl/IC8mH5zc//le9ea8GZn53357985o5sUZrPrv0sp/5YXcf/YFzjZoswqSGzp4y1Is8ofCBWCPF7oZjtPO45NOTG8gAR+Nz75Ym8c/KX9DP3iKPgdQ2ec3PH0M260V9x3gl51kbUUoqPqcgmxR+j+GVeiY28tl/n3Y5PoX3jT9kcXvGZN66WK/OvDLmx/NkXUCi1flqcvaJhkj7RsyKzxjBXvcR3r4IunOs+Fvu8DtVbTNkx/Gv45Vd4uhqEnq7ZbdkLO5v203tHKtnI01kp0TdN2ST1fsz9ibnHMAjnzYxvV3IZmc/vz0/9Y+0Z94Tj9q7pGWNGcnNsn1TlG/W9ljnm/qSKR/G3fvRDy4d/ibhLY/duLZrfrafjorfU2UU6PdY8yye2MsnX8/H+HFR4xuS17S5oti/hemzt1lT8zP2+n8P/jbfDL7n0728qBeY87t+fhPp0v0gnDGgB8XWQc5rKnQTPSXY7GH7YS/ZQ7YPgk+tybbeK6/hAfIjeA58bF77+G/x9sjHDuVsB9PejiyY/T3lOUDftlqhaWlLYfSHr23tG/OZffiBMa+eZ+LUQftWj0mRfQ7UamLz/AVk5rOn57Cdc/a65neKgbKNDPkNh/mt6lnzc5z3+j0xp02NQQ3NnKdU2YNNtKHvWpalZGueS/zu8D2/Paz5jaUfxj/GwP89ED+zqO+B4QE+k8K/BeyeYfrNfUcfW+hnsffjdc126nHHjGcP2exPuve3qa1zBpocfo/WFrXWZFuz2Xd+yt6j9vDpWduePbMsLeNtst363+KgAjfB5xl7BGC8ibei2D7MsycvgA/PagA/wTPCdtWnpUZtSZ1aYgSyBJr+p2ocmIAv2cg7k0gvbw7nR7rQTLhnZj36Kyj65cuLvv3Ovwjwh/74I/j9d/0WOIWhoLUYu+Ly5nF8YOhqCVr8ja5y3kw6HyBB669q+h5ZfqTZ/ta/k++yWA1kIZY2ys5Y+TQiWsvitMhty55o4VvUo3/TJ0/HNilEp91D7SaJfPIOvwMfUiaEPOrtwgMose0xbldLfQcvOWNhgd8z6KeaM3bL2C4wxufCUdNCDjGetmXf0VK7Z8D+86AebyDjKXMRFDi5LIvcmpb82MsfSnHkvECAvj2AZh59m8fsP9Ixtp24waP+LIl9Xrx6jZOXko2+1o//r/ngHeSF6jVYI+vs5bamhvHLTrCt1pa8wI2/MW+Pcfmb819yrtDpB5vdZI949qCfCzVyzInQmnnV2cpc4V/zAvz6/XteOF/rDwD01NW2lpemlyCs8MutcmisT1tuvCu3FrULs29b9gA+haXJWVM3Fa08Ujvir3lD8P37X/U3///v//v/0v/5f/4f+q//9f+pvNpitYyrtJ7nT0hd9ohvu/pv3ZgXqDfsWwy7ycFbfh/X3WvMfD7uN6w/6m2/Mdes6aipxLTsYdtCWxu8njTqsMeVmRPDTQJtaaF57kmyH2N/Zj4t/uTn5oplP6NKG5F79jFn8/vrX/rz+5/6K+A5MatJfmpNgGeK7Vts9tCaN8iv31+FD3/QKOGUrZ/4w67ORs75a/YlY/UoQQzkXZ70yaioM/oG+r8MiVljZlyF/2Vxf2Ggmd+kx9C3CkUMv0PeA+iMvG+I4acuu8n2DQ/O82xMuj13NPuTTvkWwL7HdI3BOCDyrIc3tNiBzU129DcM+71u8s8osa7wzL7mMXNnLptha+TRtt7/PMRussndlbRttUC7tm5nknN5Brob8ryf/M79wNpjnIPwjY7tyg8T25AD5g6P0VwVTdlbFHvgZl3CkZ+B7Ul2SOadju2yqPHC204KR5TB7ma/pZ8zXONxhamP+vJCjwI6Qf9XYMYbtOesgPrsslup8cqGDWNCu5CBPOUj7IWUoWjJEqvOIXSLZXgQq+trxCn/zQc74tqGfRe2VWuXfTCN7ciC2f8o7Xkh7DlXM581r3+A10HAF4Q954l4tiF/K2zLBvfngd12YzqpBjvJNdvV4jZKtMZk1h1fINlNtoOm0WJTaxfK2ux5+jcM6/29JQ7Yyz7Hb2O+4WST6w6ZoD36b7jJLTbBkvdwoNn53DLmbEcX8P7JHrxt7Zt97KOznboF5BAg+5Xo2Zdr7cU179PWjNUC/8AQ+Di++A/IS+J4Qyvaxed7TvugdpM3iO8JYjUvG9/Z+yzNOt/2Fb7pa4e8N2LugLPHl6WjDq+CIt8jhyFB8A+5vLpIN1OJtn8Aq+qZVu/JHu2p0Jg9uoyeZ0cPlGdEz3vsLJbQewyoc6OU5VlG0UJDWuNz9ICzPgOsgWU7FiBEk8I/omffILUt/w37kthXGNPNzFhbsBnZLq7WMl96Q3vqBUqx3ZwAtmUHybtnHjx/e3x67O3Ig808Ze4F4gH7qJ92fzd15d0ehuEZA/YKt5Gj7b34kt/bNo/4dvwSQ6Gp9P7UJEYku7pH8KGrJVZrTsgjzs529LHThtrHzv4PBM4Of1s/656Zj3vGzzjwIapzSw0qn9RD54Zsh7JNH5qYM9oVZQlsy5m/PdbjHP1X9pe2CLD2RfPaVa9RjL/DR8fkjLzWd3m8nmTOceRchfxTL1u6hiNvOjfbZ9GhzxwAQugZyCfGrEeP/evUcfRyzzj222PF6ullO/kPtH3cpx7XCnvEuNY+l7b4gbOFPeLZFmeXOe9BHWSJvbW0FhMXtLUZk8+T/DgP3WMzK2Jb9kAJPnAjFmasGzyU/s/AbrJHHpwf2w/hOA/fcx6YE68zA9/zMp73GXntwcG23I4o+UmGDfJnQP8Ak2NwEcubbB+vLYvaMpF1Yq3yjGgb9rZ7nnqegX7K4H8Gnrk6UfIcdQvlWWoJ7mdhE3hE6VmXNe+Joc5ALTVgHdk3A2t9fz7W8vUp3/N+YkT83N3MdZfPlXdPjn2Lb1u29fKyaHl50bK8iN9H2rLIyZ29OXEV60pGbDD2LfMduLK9ktkjJ3vQKxtkn80LnyvYLrFtLZn3GawhsF210q4xT4Bo2kA/AnyAPeLapvsuGI/vykHPe3rbaksrOOt/9d4AWYuuxVY/2Gw/zJ9QxAT20NuDIgPYfATLNgfmkoHUWhN0Ij1dNF4yr3Bh+reIrsZGlpLnYQM34N3og8/a5WGuDT2PJD66Sbzg9RSxIGTWksP59bdv+u2PP+pfA/jt9z/0NX1+lK0HSz6E8KDZznW8GMNFLYVK9eazPjTmB38F+dFfE/QLqzJ0ir+IhbBbElI1NtuIkRkRVCM3lJGEIJwYbiVHFO2QwJQ0TOachIkLItguHE7op37GlpJb0ZlH6KrUc8SV5jiOFbbA2xiQPZ8+3Yl0Fa87tLWDwSZTyuKB8lG1ub7aZK/58P36mtySI/PlIBdimGey7ohN6qK/qfUMBO71mXUKzZ5lWDvzaRZ7YMmLAy8Q7LWXly+Ctuj7luPcf/SBbs3hgoQN884Vu61Oe0PQaLmFAAAQAElEQVTqVMuYGinjrXlDxBi8gNY/4Z8fy9f8KJjixy2FjTFfHo/+NnBCm4dJ4ttNttXaIuYQlUbD9rMYns/vPWNIbgOj3nMMVevbWtQHH+aXNw8rKPmwdZJsQXZ3SsCHo4GaY9YrqpqTXVzFHbdj3wliOy9yTS08ULUxzsgv9+TBD7H8Tf+/vv9VY/63//7fBKj70jKh+PG8Cfmhq2cM9g3xoLW86xj7cwF3uacWsyZFsxeuYq0ZDJBDDy9RJ93a5aPmpj0zGZ9xa6zwN8pcsk6JzxgDJ18GAidxdQkVpm/7oKdeFTqyum5+m+EQHkxK9NEbYUBqcazGWwFwCDL/NXkC8sysxTl95Q+xgOznkuc1qsfuMaIzqrRGz5ua1+95Yxx856xv9UOujVdi9NSDmo5YHuR0T2ZVD2iprs1KNW/EvfOZScaa/T29xUSYMwVBhn8hudYeTG1uFKMr7G3gj1lfeXxQVhnF9opGXONMutkcxt9kZTd57D+AxOmp3dwTnfcdkd09e6IChW7I+rCtGeluB/coQfoIAjxKhyS62mX04KGS7YKu2hwWCh5sLoWx6uJZPWaVroMfvno8J8LWRb+Y3OCvMXKIybwwm/yBjgS5TxzUH+isOY+ANeeZDtZt/akDPLr19izIlxh5P9Q3v3VHPzBcmcxcz7RlTcvg6hZjxtxUHyLYg7eNEzirroLebSzFHtcO+5hn/uyx1591s78f8Yqfds/o3gcb+tB3cEjtLZ8LXUS4zxHGnu5V5cGj6bk9Q1R1oc8bDJ5D84lzeB6VkepZLRr20DuyRQVUo4ttPRBWkaED2lqFJ0ww5wD9CAgxno7Ky95aoA/2Z2XPZxjcAkYIOV1727sKW3CXfJy7j6hZ0+mcya+c/9S7KIVhmA1DNua19nwWPfsnzmaaynqDQoMatm6arfZCxmOBXvNcAWteg/OWQgNda3KIKC4OzhcybzbD9mixHw8eYDH8Epqhd+jhAwbH7A24WXaTN9Rnk6XdPHqCT9yE7zKOxUTYXD2TB2HHchWT25yKjvbR5MocUtceDCeM7zLkA1OGPm4/ctXwzk4oJhE+SHnTEGtB5/DwyIQAVCe3meeqnrXZI8oxxSNTvdst+xqjnj075p04qc2df9Wd53kT6239bjF2zH6Gleqmowob+4Qc55RRYjdkt5ipAen2rDvvn9fMF9BPysmTWgRZdzzX5An6pBUx0bIvFYwvXJd8pl3i0aKNLpweoEPrGeyOjJeyjBzgGZk4uMCHQkDYcU396B3vGPZk0CPeI92rK6Eql9Rir+6Z88BcT2LtLeJYXWhWh5puPmG15lZziqzMcqOWoM/sossVTWLkiljoI8g1YpLDporsY1ff6vvM+j39M7/n8pFhhq38mUMvY+Qw0An6V4g++1NXuDJ/V5Z4KWgP7qb9zio8h2GYRZ4+snAfvajjmn0zcfPbYq4pSNlkkXte9yqVTYctuolxXpG+AXwTJEMK3EoVl5F99syNHxGxiehvvWzLvqPl+yDbeS7wTNAPtU7NglHDfns2vRVs+kx6tp3ySc/66z6VRQPtMq/NG0acPLxQfxD4YLrm+XAFdD23ibB1sY5r1SO1cIme1ATlQMxjg+3WV2iuHvoMUemMYauHxlzAWUGNpgz9xJS9R5nrxLTtYQA1CFsn9fx8RT7BmGsOyZrPl4PyHE/tUhTiAGKBORayiRnnGcUPMM4zmwc5wXdC27JzZskpz4pwcul70cGXIId5y519k+/BeP3u8enlO3Qznx6bPbYIP016jZc6bvGPAcl2wG5yMPW2ZQd1bpD23PqQRZ7Ow7VmLMD3BgMZN3N9MHxT0KO9Y+SfWlX+nFt0MeEyN/3UbcQfecLznWetU8Zbk/uU1VDp1+EMnWuF7RVuemyDH02S2bLXy7+SKO5w64mPXf2++PWrvnwFX/QlvzcurR1s9x18mOPbWLVmXadfjZXxZt927Ykph07dntrDbi/DlthgL3+Lxwdc2djWfB1z7duMuVE9acQCdmwDzGyLOMAecn5DA97i3Wj0+onGH7BYt3ra3iKxMrDQPZBdgxh73KwICcbTN+J9vB2PDTjYxfwjF36pS948lDcutse+oLNDo9hHrDlT7yEPgBTp6Pdjsl0ug603lCnEBa0fITUe8T0Uh0nhKfigyiFRJu+8ZUxemTx2A03dG/KDpZdFL99yOL9903/+3/5V//q//+/6/R//oi/p86OsscGeU9+b7EUKRixlnDXIB1T+BHv7rrX9pdWh+lNdf8X2VXGXsiBtaVrai+wlNZbYbLq1RLSFXZ51iUnsgWgkk7N1bH10qVVGU8CaDGHuMe95WNyBfYtijxhpgA+jTm7KPLssZ8xCcg+bFJB2KW8KPOsB1bBVqNKyNTK/NXgNoEEmhdwetk5AIFk6QNUc2USmVT3lLlrGTAqkkZ4LCa+BHgqSJqkWtn4M1hPifLhs4h1El52eyewxjZDBJ0WxlqZ2iWkbsWwXluyr+uF/+4MAS2slt112kpWlKyjBiDvWp0noMi/0mY6Syg22ZYMWeoZTlHgnnlfne9now0ciyfmBMXVKYV9fvydeeAZI/t0ZTIElNYn+Gv/XV2zoWz3+5BGL7erKAHLs7bBBLAU6ceMBjw000y8d/LS/omU38yEG/IY1cUfshNquvvImRWpxXJamTCdDdrKNRWiS5m/FCbtg2lcesXDq49D71cOCWGS8dJSA2ufKGACZtsa+64zlJv404Lc8X/63f/1X/ef//J/1NW8Qvn79khipY2yw09bgD4g8KekKa3wHJGgCSpk32QI5i4H/zLv4XmsddlyO5R5K/4Zhwv2QU8ZFtgfjszcn9ror3snNKZqTIlDGhALqW0Amj//yjMqDNmJLWeKsbPHpZY2tFquE0w3po+s1dzgdWwrqGNtDl6qIfc7spa7SpZbecHS+9/AecI3InXM7kJ6xJZ4S8xGiYePcuJKTAtsiB9Q99eZN7v71o2dec+9SC8ZznuXwMa+znU2hni/ysesRNjuhm17ymrQ4r0upQcmUsQyaFL7g8CVzfAZs61krTcbI5ioTxiuk14M1+QJ4oMSys/+jo28nQrAmBv2IlQUWa7FHpUVqJ+xt4HvGu4FNmUj7y3ZSyPiMt4M95PaeKrbPcLJr+/6Rb9Hp1OyjzVT35FzYzuaq1yznugEe5CBMh43aIx5d6mjf+8jsYx8ZsA3JPFNYhccZwAdO4YEU3QGRxJf3Otpa5b3VtPZD5nL2Gv2+RerZYzogK5NoPRgXz9MzhkZy6mpbdt4z1brf/dgLICYVP2YCyPaYe2WN/wQy2/G7Y84nC6FHSHHf0NVTA2yqHqkB/R6DHjnQ1mxyd42jU2vRJWrCrIl3xpgn8e9uDuvYD106mW/bgA7JwOxBGQfAg3qexMymlwx2ec/xmEPv93FifrumbtKb4inDOEGeScMkfBi6zxD14drbDYUz70AtE/ABmY6Am1Vwi+0Z0fmIEfdX3WftoG8jaSQ/xsVO4a3ZqLGypwrZZ1n8Ymt+slhL5fWzaRHNHr4QfHsM7xj7thMP48C2eHYBNwmkmHLCgPGc1mge+fWKGavEyRVdjGU5zgfs6i9Zc2+Rc0tw28l/Q/SEtxTufWT0MupelWELmV1e3SWeV21ZtLRFDYQPo25TviCWmUpP8kAXDTkYKodY9iK7yQ7fHNnxsl26uzSDqNcch4xxOeev6vUD6UbzpqenprdnYPiaX3yRw0N78iWOnXFgAmqKOVB3TF3jUWPRkkKkGS9M+sS4I+YVE4s78AUx365ZN7rYQVV1XOO/ZvD+FJkz+za5xSTvXTL/VYIn9xHpeLdddbQHnfNy1b4djbdeTx7EKwofbKoHMm0kS8HIRWm7fsp1sEv+ii2ocTKnHkdQZySbF34iM5RNvHiEDDZB1eXsHbcWukeMdN3WzAX0qAu59cgkfIDSLBsk5kZZQ+BooQ250kv9FX/6LV2TU6B8ZgKOrhDZ1B1oxs90E3VeCTLZjTJHajAwhBleNrYJkNhSosKGDj57JWMzN4Cltnbrp+4KUvqEjsX27Gs5m9ri2E1SdIpJDOEyUqacwRJfWUsHbbODzxHM3oy+/CyXLgGKGuaGrmNfYrymrXwZtKklH9vx4QrNeE6sAcs2igLsgCNvN0iWAtuyrQTeAJ8ZpQ5S+K600NzHFb5k3Hq25waFBvc4w5q7HZ8w9qC136gdG2ST20OXbl2u+Sxq+czBc1aKfjfP5qaF528ovL3I4SfwwXf2R3aJERt4clAa0wRSdInPXujJTU8afnuczfDt2QcDq5zxwLRrmWdr1oyBvCEL9vyUTTrqikWQPKXku6Hyb009Yw1507k5uj2o2YQ0YlXOa0ZKwJlf0fRLd5tXKph87fhlXG2wLbspJIBPZF+gZYzUuAfhNBCSy+WfuUSHfiKqw9W3XNbYgZxudSxcd83n6Gs+x64cHnQbpg6HOZ5tOWNvJlrXrFHg7DEgJWlZzly9yQZtcvwmGL2WZwY6UTsxgpNYzId5TNDfYy+fvvYxlu2pulHbsn3rP2Nsa2FeofawtwdVmu2KY7tyjSg0mwVmB9u3Xs/aPIOrZhbmd/jmC9PXNc/N1+A+DvHQAXvY204cIzrAdsmXpak1l25SOuttD3XBg7fWDp8bMLxAppxtxViB8/29Uq8gRyhjqNDTB4r+jJKXfozUtxxHT6l5L8z+pNhN/i1qW/aAtprs7Xs6xAJhf/iatVxTDTBLhRzMPpQ8JoX3RV4kYo+8bdMt2K75VCe3lv4NsnI69ZL36Mh4NAAWgb3FyigL1kH2WjZavZ6lyrLjm32z8GNsvnu37+PYFo15QPfoWeg9+P4N9G0db3Sz2/te8W1Z1JblprLb4FMw+KTOFJJycoqs+lnEHgZkQgLwIIYa6fei8NQG3Pm40NG92Y79HcS5AmOA6dnnvJnvxg+d1Fq7Ycom3evsJm9A3zO3ohUzuyuUPnCzWnLltW1piyyNPlwfvCN7Bnxtl49t2fexJ6+t9cwH1i12ATyw0w/g2SMgS6MryKOKbi2/870GmU9kdm4EuADjEnP8YQ187lhTG2A3UQPbsn2IYvsmq1js/VjAh9x09rCz7xQ9mHsc3h56/J8BO7DX07eHr226hRn76tyUwXaz7z62b3lv6iIzVnVON3v42Ec6zfa5Fp99Rryph3bqvb4KSt8+xrJHHx1o6UNB3/YP/MQaGRi7IhuWB9YOWVaB1ixwtkPWmmKTcWPjDdpas7MvnEdg18p8buNtkaxbs101ta2E1CdaEi9r6EQJ/mk3RpUsBT2oh2AK2QO6FPkOpQ1bodRWjPD49ls/TItd8JIf437/xz/0r/lx7o9/+U/6+ttvasui1DSHOMWNU4+/nNKxIgEPgDWfBtdsmp4vl1Z912v/HslrAsc6oW2r5cEF7PhW6VkwJakYCITt0pqD+5oB16BH7tg749STRtjt0QmgcQ8brpNHhlqWAwAAEABJREFUNkBPHCR37P02nuT3MXf9HnnHObk79QXK/JQxSsztAcTdhMVWhE0AKSFMAA/CvnE5eWxDqlMT5lZIJgnfi+96TrEb+jeG+ZTKTlYFKeSAjKY9Sp+9FeHtcvoFlDfpnTnOM5O8q47cG6q7oe9scaNvOWlavKAovJ2+Ruu1h9bUlDfpqV3WXyBq26rc2ZOOoC6LnOvhXmuE75YcNqDsuG1yWDB1RdFdAF2wZq1BDwW4T7RZ0xNtS9OSN3v8CTzeNJrjx4aqOWZuRcl3wzw3pEHwotwAAjD4Hl96A8j2QEo/ZQ55TdzWWv3g/8cf/9C//Kf/pH/5x7/oH3/8Qy9fvmppPGe6sMPzEk6sKBKOGYTbXZk3cx1YJMdYtEnhfwaMij90j+S0rQf16OElxpzQ00aUp8oLRU8Ne+0v1m3gYHZ7fiUyeRQOFrrlF1t4oFu+SosvqYdjz8esah0pkgOQTdwU5ZAANxpNjOzIwqZauUdwizr5iLczFq60io/tEIu9U2vbmpy1Js6a/bdmjkSQxTUQAaGW7CnAGWee6+uremqYFxnRty0bNEnWaNBg5j+Euql1bxlGJY+5aFCEe2S9UAHGBPB7IKt5MJdg8tj0zLGwi4P8n485qfdG3uyoRZnCgOrsbsjATvQGy3JQlzvW7JGcgYRA9xzYbDm9Ef+uwvbee+QyYC361NAffM/a7TGk79wZ7oYwicHeHrjwZWODzP6pzYXb+6KMXTGfWzLTPa4t7xZOnRyjAuHDf/aym1wgSs/rNVSyHUg8F5RmN+6F/Rr0OjeO/P2rrJInPgdwBhOHuA9R4sSejJt6lB+hig+YY8Tt+cXGfq69afZme/5mAPNUgfJHsU2GCR3wI/E+Ur0rm91YqMmj5kpu0W18qdA9IDa5hp5TBbdHlLdrk+/P4I3fjBgWVBd7mEkTP2ectUf6FDGPmfZ2t5B7p9jVsX2HDt88C+Pbk28hjkhsy7ZyuOS8ttqO1Rn7AaLOxXmYSPd04Y8ICuDfQZnNcabtGmag1x8CgI8Nc+BcBjFQD90jVY44drnvL4Y4o6fQ/ew/3yeEDl0qVXaJXJTYRNpHf+T7Zgt91D6T3OPaTbYLWH8qDinidAIx9vvqpP5wt+Jkfo8OjgiE3C6SGejUNEglox2yMHXZ02/KoaX6iduMAQWEGjSrmlNAf2LIR27JhWcHKPXU0YEHsTztnb71o4khNiDs4UrsU9+cvQdIbgB74iTjW3w9tPMfRLjnIFkJNNHDTyCDj4WCNWvat9c7+DVrBVW1fNaNPur0khMpxSedw9VtYQNinvOJOvYQ7Dv8Fcpg3Cr2YO/3CHP2+Wxyl8HNWPBH9CQA7tLYJozIA9x4faBhDO6mayZ5jH/XOYs3IWVczRa+ajD7ku0dsj5K29m4Yk2b/KAs3/YuGYH7Oin1Z6/0KtVlyRL+6iIGuNIh62/sP/QfQ4/ZhMPf862xS1S3zPE+zzJkMsVww2agpx66QVtDt7E/RMbYLEO9ZmbsordYPRwIie5Y7E2eGagQm901z1jf789buqzdmjUEPbQ/RKBON1/8QMWHmShBbqPfU58cZwH4nrM/wDyzp/IcuPeRXWWecL/4mvNYk9iNr33Wf3gk27LveC9Q38YbdH0wH/Ksw369Hqw2gaHkPpE6bn79Rtc8F9Fj+2Noeb3Ac1L4Q8TKA+k2Ps+qgL2DFNsBDAHSAWxA9WKUq9gfuV35EhvMeLe6JD945Ogn6H8UjDex95lxkcET+8rOtvhs2fIdku2xj7Zaa2v4g637JmGMNw2iXFrL96BNLePtEdXhQqfUCDA+fTs5xqrn/GSl8xjqGqdXG+2Jq8A32JZtnRsx9zjrf7Tfk3Ohztl6DNOPXXr7HMoP/823h2aSOqCekATqmVdUmdrS2sY7dECXrUd6xFpjROwg15pzu0Y2gG2E++sn+ZpjxoDOUPY2+BRMug1fax8Z9BmIAGL20xfDPgPBp674zIXnOd/p9/DInsEeGdq+rZO98bWGrKMVZcEOr9HswTMGsB2z7P6MSf+M4ZVTsunp723ofwTT52xrj/GnnPWctns69R+l03faV9ycidn/WWo7IebrG+dzriY0qocrclzATjfzPNI1j6uBaTr1s58VCZuYt3Ocbl3Iinn/llym9bqtL+Mo8jPa+9HOFoSeQAcP/fdAFirDcr8jAq5tsmRXSJ83sKj2QHbDpljyY+HXb9/0+x+/648//tBvv/+ub/xBgMjzypFF7Plxn6XKAVPeMOYFsrtpzRgUnMO+5iEpNhMHN6gfbpZFrb1E3DYsal4yqrd+E27sZxZszeJFWTolSbvJQQvoo1NiJ8jo5s03cy254Bz2jIgO106fMSTLHuO4hW+RtC63HAbzBxqCoukL6Jc2O2Pu8Nng1G2Pz/p/1N4eebalCSyhwFvN2B2F2Ik1Kpr94pJ+aBjWAUM7TjA/ANuyB67c7SYHLTbLsmhZvqi1pX6E5p8Np5bDrxdxG7HwQTApPMB+XV91/4MAww/de2jJwanVHtOn503dHpyNPYZd19Ja4Gvk/C4vTYzTOWg5I4Pq1nrOXI+OH0rrjVVsBp0mzAfQ39MuO7Vp2qhrHGqpi/blyxf98fsf+vbttzxPVPWyW/JuWlM/N+uzrWV8sDTiLIm1yG6yLTe/G67ZZfumYZ4xVY9JT8Z2xsv4e3FPZ8I+joG94jP1Ma2LXIq5vE1r6N3ATuzmu+AHOdvKtQHet0j7EbfHpYQ62Ot0ak5etmWD1MhXsFpq12Kr7LuYCgrcJEde+qVtcYjlKLDo8UgG9l0Xe9viD72A5eVFDd8WF2BtDcblJ1mzGX/gGE/hjWasjEh3clUPBDvYlitGqO/YmRzYlbMHcgY4h+Bg8IMd2z/oeXSzm2zfcNTS26ph+D0QnHBVsL3LD/Hb+Dff2Q/lzNaahT/RTClz0gbLhzXLnNsGRxdoa3bkuz5inl/1/K9nKWMhvYadeIx1wrU1UuJtqPkg+/dHyzz2WdAHe9med8u8Tz7o7SG3B22he2ADpmzUv6nlNdt2aNajWb+yddaRN6Vb0J7zubFiC7MaYkhLH6X4gLKfwX4BrXySi23Z/umIduqZOLbl8I8BHZHl6IBk6QAdmm3Zd/DkPmKaU509pvwD1ETkvWYY9sJ2dvHssl5Zz3SolZI3Mt9oFHGTepg3UGfvrmeYOORCJtkVRPeG/ISKcbe44mzLyR+dkyNotoBt/VzrcrNsV5he9/vM7SG/S7A4Y3P6SVJ5JJeWMVuz6LdG0ON4tpKv0oYcO7sMI+Ma8tt7tNs6onsbnX0R8Pm15/32jGHyycB2Bn87xFMtOdpX/sn3jX3QUgRgW/YdTwd6R2HfYzCvd8xP6uR6q+fkTyY/3T3GdeYPPh92xoGuqh/s6g/vrwk1kfeMyKh/gA1/yD/LLRDDXPiHvHPZTS7s6ptav+M21DWExzFT6JBe3DEEM/9Jke2QuYxgd1lLLnxv4sqxJfYJfZH9sgF+Sc3yWWw7D5yJNTyIc3SKrQdYo8S3R1+75hZZEEOBe0bJ0LpstmMKyPHRhHM6pTZ2QcawQzdMPRR7AH+Ek0QkJKXwYd+/ML7DvvvZd/79OMOCzyPAtm61imryN+rog6gOV4sMHISf6OA78Qm3p6Yzlu2bDTLbsq/X82YYZtg2ufZUi0Sy8Q1NlzMqzqyyBqG5w6nHpsvSDTo023LzQfaRjt1kW46v7aNLuv0g6cM28tvGmmcRGrhJYOq9xbW9+e4ougnHD2z9ttkTJ08xTWi2HqbHAShUGbgAv0N+7NcZ2G1+jDNh45e4n7yamyaeua55Tw04p4AfjaatbdlHTN1b1PaD2n6U7Y2cXG3LRanZXiu55OgH9NHmLAg42EdWfehECeSMM7i37/bIwx60tUHPXsfokrELphyqtFr20Pcu+3qc6WcPvX2nU3dF1+21ZdLz682VDzJ7xId/C8wLYGMbUuDZC/b1KEVuLXZLa+K7I7B/H6at2ZbtrffjhLGAbZHPku+qbD+NTZ1mjbS1pbWyd/MmOZKWeDwv9kAGlsYZdc7pta9+USO3gsl1D8stsH/JSBUr8dqyqC2LqGdbWtWHAezw0cN/GJUaJ2WHkt0j/H+Rsy3bn56afe1ju+LZgxKYtQFL1qgti1ivPRr7c2ly1gzI2cWBbdn5rM/zI5/ZeN3g9cO2Gj6BbdHsQdFjB5C/B9s1xnt2e7197WNfy/e+P8r33XdUn43h1PVtn7nn91a96pIpRdil3eubPeZpHyk58t3ohD30SmvhQ+qyhxwZKOEHbtjafrBMdnmPFDG6HVpEP3ER9ifcP+F6HIkeIMCk8EHmzgsd0huQRSWFOYM3f6IMA90thcqBSpHa8iL+VwC//fEP8a8C/PbHH+n/puXr14Ra8kWa8xN4i/0itfHhcc3gawbuW0x7kYkZ4Tx4Oavx0a45P/z3+hGQFzY2CbYsJm8csZcsXUK3lmGFCbQnf6iqTV86k8+YGIMeGYCfqD72icIHDaDdj//pjw3fiyRCzaHnjWxPwoXMWRVP77aac+zjnjh5uG0x9o6cL8bZY6//Z/CMzbpMCr+0JtsFcmDu0GdwKVK3UGzPiPji2rwOdUH2Fi7ClKjX/XZjrSNiDZbWIh4xv79+Fy8iEdyungXijRf/TM3KeqWPX1ZM6Nb8cMf/QgDA97wo1WZP/FuQH2T6NveiiVuxt1i2q/72oG1pOiMqMb3WrKUxT1UjXjHbrfrZbJ25bWB+j8CBifXMvdcP9/zBgfJLbdCClrGW1mpMcqo8FieXkQM+f/31XdS7b3N8/f5dY37E17vNbvIBow72oJJ1a6z31umZ38b+zWQ3PiPNaSGeiLxv8+c5mO7jlXV5FGZlNr+7bgaF3qXa1+Gm2piZ097mwOuf3qhHpZB1ZB+95IMR/wuJpS1qgbOXW/AsMfypZdklxtKa7G2+D05Hec8eLjzskVuhEmHPp3t1fcAEt55xetaR5wt0D/QfRU+cN21rD5EUOFsiO+Ns86zfNV9Vry2o7x6PVj3zB48aJD23PdI9XFN3EB46a2rTd8jJiX76DVp6nq/JJcrTRf5TtOcTKfb9AiuxbnsJX/wA/E+CMKwn+MQLzZjp58e2Lds3xxYe3ASXDPZgpyQBIQM7+SfZZcnrygb7o7EYHLw92NVaInvm1aXbChB9YJyInrmeocj0qcb8fhTbQLVPNr7IKR6vjWDLrddZ6eq1r9fy+HtufQsLBXShYPLQ57hb7mvO5xOwybJH+kTNcZMXnzO8L8fFUKhTDCnnGVR/2j3UdirOlEzBWf68jzXProGeoXvSQPrc51qzZVyuG78zLPGtTw8gmBReGTs/qmZvhBuCj9z743hntzX7DPTEXgPo2eaq3/OMvcvJ9YgRh/GvMDx71rRn/EwuV9eaPujJY1i8f1/jD963fNuC9ys2uQ47533L4H7mTrw9rmLt9fBnm62ul3sd+4mz34Ji13cAABAASURBVEf6W+zbU5RYV37Tbuou+uS3Yc23FJqoz+2rXH+of/pNuqo+zE/bykMqGbFmvyg+umjk/BYuXHj21NnAL/pnoaNSjV3M7obDHjtVscQ9gfGC5kVAarEM8n1QB+lzpNaEZT+Dnr2d7i2DuKeOjt9PXO+6Y5BnNGMHa5KqPJLYPK/0n2WADqCHniFqX9BlqzEYK2P3eg5Qgbtpj/ze+0mO0BSVfIpPvOqHHq5Rk4Pon9hhL0x8fFhyxhp6BvITmP9ehMvWp+Y9a9Fvtb8rka3RbaYbOQfbxJ8kPeuyx7V7j3giLKfl9uyY8tCDDLtPoPbEmHMiiS64R0C3Q86zJjIHPUXO/1OdtsaIG6suu8kbpvTHqbVmTSf4jm0fi7U9Y6//5/G72gr+Z0bucZ4Iu139YQ9vir+FMAdnNfPqkmfdrD/0bxnuSdCetQe3Z/zWR/bEpd6noT8gc7iyt5nnUcMc9zhqjz03yx44an5Nz7basmSMfF7Z1p956Y02a7U34ce1et1K/ZjbXjf4x/025P/x76412D9z/DRpu5XOtuyBEnzyRo3vLrN2k941kv6n6/Tss4m3ku/ZS2/p39MZg5SM/bgHYru0sLd1sn3JRzieU2Wd59WkW368ZsxcbZfWdtzyfIsNOlCK3OBB2IfL9oMMAfYT9H8E9ojN3pqxoD8SC58687v5EQug+xnYvtVun+uM2bf9M1YiC1yrM7VH2pOfHNke6V5d2PI9+Nwr0wY5z7bZ/ywt/+Qx6XhCfDbKz9jzTm2PD8SirJgNyn2PezV9eOA1OR/ulA9yYjw5axRAb2gJG/QlukVdQd4o9visAX8YQPlhf/nyVV9++11ff/9H0S/fftfy7TctX4KXb1qWr7K/SIEVXuGJmRhOToDN89dff+nPoGu01vJCl1GzxyRS0705fiLvAH4umIQhhzkpJxCbYejWvBmILPpeAWPZYgt/A+NtNrGLhXSiLba25WZVc0/c1wGF8gVCvjwgCkgmiRCbfDDdPMpNkQLyYx7Es2O9bT7qsebH4h6/fvWGpV9F00NriWlb9jXutaE+yXMbf8i71ow9QXDk9nUsxrrZhMGWuSVk6iO9vrIgTlmcfi/kpvTuwFg936lEn7knjOYhh87+rJfdIrIcmlTDj6seDtQv8fIM0hF9GJ3u5G+7pEtras1yeqA5fXSJ1yJt4V+WL6o5xkaRkR8pD1nGyN4QbaMJkd6YFz9qA2InSK7YR8vlYQh7Q8XO2D0DHIBsA8Z2RYQt3Gw3m04hSjNvjDuA7vX1VSm+skgbJHvEtK0WFkw9qUas6jPPHaacuGt/zTquQT+gxYhz3hYL8L8h+Pr1i3777VtqEvv1u9Zax+TFvrDEutzG02g986NGo/f8brvmY/tmhG+vzYPM0beEz65ElnPWUzPynA42NgM94+5hD7k96PQ5U3vobWc+GU805xZkTLvJQaYc2fU1x0VrWzaIXzOiwt4GAfOcsqQeEbaZK6SN558y7tgRSszES1+3hiFokQCL/9Kpy3UfN7ZCjZc9yzwOOlv2huRrezgpuWRwciPPTVjEtly5OP1hJzn/cTabHB17ybYW/jWLzCeaWsuGLrCOjTG+5zXn9XWV7YA4S1FywBobAO/EkBi7Z38mUY3Ws0dqrqHrDpt2kNPddknM/MPRm5j5Rny7+kwoknXjbct2JO9fPXkBLKEA3h7+thMLCXNbM781nTHHnvH65v+cTj/oEQkkc9vQMtbGirpNflLboi7Y2eED7Jg3wA79HcqzyYEU0xtkXbecMYEyeDSyLdsPvj11QHimFSvx7Ll/xh7CdsK2bKu1RRJ8zluVl/2kNNdeTZllE6dFNi76g4sJz6XZ2Sh12lh1AsyOGKBXXcZzffj3zKPHjrh2xs2V9NXDgzX+MZGTx9yLUGq/BzFAzDNGgsAELWfPtmynNy5yJAaQkN/hjLMHY/fcnkFptmU73Mcuxi/LlMS38Swn15IfbjHSxEFx69gu3h60OrkRO6QunoGlTShLIgfbskHbUfgWH+8QVvSh76DH7g34Nt8mh5diHzj8HZYdtGgL4envbLIk2V8529mDnMcbotivlbZmjxhb99PEGZv9ArJzy59xJl+CrBN1HbLkln3dNwz9uBOri3yanLh2Ps8oZ3F+Fsm5tF8SJjJhgz727A9HHEjcLHti2CHv1CB1UdYhw6dO8UEWcGa0NdvF2a441ZFDQMjumjFvdU78yWNmDx/s8sTOT5NdjJUUSAOTgpv1LsxcwKJledGSerTI9me5OXGCzCxx+w2Mv0cUde1l8CXc3ZANJGLqpFsdLIW3LTfr3JjjlOE/ecVnQNWqVixGetiBsCo5tcyYU0ZM5LrFYNyJSMljTnlvQ7GrHxtbtnVuxAYSOtcaaWt22zipxbfQLBu00ODWR+ayn3lD+SwBRQGdsB3/5yi71EHCJuOQS+bj0AHkE0M/5Ht+6q1qRVKoPPxsywbYTzr52Q9lfi3yEyreGzeWdqBnTXMC8l6z5hRhz2eOes1LHkWVnE7osXNkUKCcoD1afO+QiLnGB6SXzHrmp2DQnjFHnC70duYWpLNdDn0PMbld01YZI/xpbXRojk1qeFu7ppp35lA08ySngahiJzU1L4JKjtlAS84teqtFuuSeZ2G++3GeCYX4QFv6hSXvZaxUL+sQ2l7y/Mh7cCVOoaXKkad0qaEemh3lJl3rTGYtodmb1BMZ2EyK9OilxI1N0fSHTBmD+t+pdg2bKwyTxCtX8hl8wkY1+sp4V7iVmFw2cCaVxlgt8w8rp6Y8Y5ABZMC27DuQAWwmJItmW25tIPGs8FkPld55tugG7Vqzq2cPSgcZgJ9AC2Z/UuzA7J8p6wOQYwfggckz47pZ4C5rsLVe1HnYNdkDpby8OVIQsl1VJ2qfMyJFN6lo6UO2M7DmnGrj7ehYwNIfb7Zl39GT5BFrap09nz0TVWxH3n4n/6GfcRkzAbZ8yCtDytTKVpZaOZgDetYcxR0jfhNneGLKoDHerunT0m9y9tFz5IxnkmP+yTI85WbNQedwVx3nXBKyrjGGTXz4Esp2YfTG3R4ye9CZ+6CO0UTY7erJA2xd1flKYmc69bZrXPtIp55YV7BdJs48itndsB9dy9FPDNkH7uxVsJnaxNmhNsFQzrGgYEg/d2+JPz3G2rGHu+yM2bypnD5r1tK3UubQse6MO1HC0+2ss4l1x8m8ug2b5uLnrUU2Yd915/izz1z2mHHOFBt8ppxtW9jGQAemHn4C3ynfU/YbuSKzndr9GIhxBjH3YCzymblAwbRBN3koOr4TRw4PRQ7gke1hP+aOLSA36FtoeT8A7GMcxips53PG8HZmZv+zFP/y4QxNyCXa39wsgKzzvArTs7En0pXNfoeTbKvl7L0Hbe1st4k38uuJt/nYTQ7mCPCO7t7PvDMX+5pOu0nXfOcOZh+6rxF90FnH1A+e/YMN/DNgg842JK9P1tKaaPgitS1yZ//0KOBD6mJexVzc8EdsG3IJXkdQYAvggW3ZdyAD9l1mG9EB9l1m84wkY91i6Ulj7DPse6x1+xyDO3ZQAP8WsAHYQAH8HsgmruS2xT5eWhvz2PaRQ1t0Sltzdux7vmyBbIW8Roz5x6Qu2yNGKLUnru3S7W/EzmZQjGXGDbDV1ua49vBdM+DMHRP6a3KCB7UvSYjOBYhnO8MFzQcLehPtoPmndebwHx/wWPaz34x3ptMuch6as3ug0emInj5YoSniGvQs2Mu3r/r6O38Q4A/99sc/9O33P/Ty9Te1l/zo376ota9qgf0lI7zkncQimw+WqjfRr6/f62/58ma30mHYWHLVgmbRW8ZaFvwsNkpbBo/Nx+CYBc6b2XBS+BuURj/kw1dP7ms2/uuGwYs/CLB/Q7/Fc8a1rdaWAn3ROrfnmJs9Jcg4Crqoydmj3sQkFrSGPxv8E/qMzZ84At/zg/L376/ib3C/ht8/2EiFeWEH7XWAu/IYRRV09UyYeU6s6Ufx9EIPhgFrCSR7UFXb8yW4uJHHXcy+s11xbGtZXvTyhX1sSQEbFkiy09doax5CoGduttWWJrfQmDTnpl/f7Htczgh4exTqvOr797825Ef35Pvch9r0qHdg0WvDXcm2/Zq16zskQM4O9nADX7686FueI9++fVNbfNAvrcWoa2lNbmOOM14UP3ER6xrE/4nAH3OtEmzj1x7a+AvvnnUZKKcLi2tR3+p+1zIGPejE7EMn0E3+GbXGf496RzQR9p3rbEn/yuVKPmWD1vMic8bbt+ycLgiJDBueFfODUUnd1Gw51HY9f5ADZJI126wptGR1Boq73das163zjGEpzzjZ9sSxfTsPI8d7LifzN7t9q8ubRp9SkvynHH7YmNx7anEdYMuDskxMw1KdhVGWPHS7emrzGWxuG7mIv2n2xLZskOdY9hk62yEg5O+8ngxxLANGztN8UOlMddnWrXYoqeGeoqM/8CzeWU5/ePz6O7EnnkU/VuWZlW3ZA5c2eaZHK4VKlm5QGv2Qy+st3aXDTwqZ7xnksAdD0Ic+vq4P6d95n/mdxqhn79RNerKp7tjXPWsw0LTmDK4K3dDbIufzSk9f4ftmq1D1zL0rEw+lH3ZeRocs5wAtcl5j+tPnFRa/BpVSxu0n/HB0AjIXUPx7kTC6o2fOPbm853XUU7U90NKHDlQ98576Rj84xnu53PW78e7T2QaXeN0FQ+CQibDvXtl7W+6irvpgm3lcmJP3GRdm74vmGFCsoQD+M6AcwnGPzwT41bbkscU0PJBsEoUfn9ezMrIG3/Pj4ER9juezPIg+Bz/O8bvFCn+Yr35BI7c9ziHRnWUX/XOO537ljV9mvmZmIOeJ/aRUQ2np5j1wGLXcWvhQL1KhyfVZrEmh50rQV7PqsSiaVWFLoV/QCAQeQzGHCbT37xiu7bFRJWfZmY8sBQ6/B7I9Rn166jKgXSNCzxe5O9GPsRQQlDdRg8M00t/riv+x24yE956n/1H0POPWFAZ81Odux6gTd+nHuc13q9fYA3fv0d+Kx3mYuJv8JLeNr0mfh+t5jcypiwH5fBCEjcf1FeU276FPnzxmaPjC0N7vmx26g//d4prDDw005zxrTo95rdsPSD2yM7D5UTQ7j5QBm3F1aD177yD4d+mQF/j7Bqemf1/0feQxD9uyfVPYrr7tm+zM/PNyPI987/MMOoO8nuHuObiz3ZCqvoch7l4/dX837Xlu9JyrOT702Zj2WB/sAbaTTv6Z798pJ4dCzitnttec8v5r65/H7pnvWbbv9/LvWvN6O39nqNf8J/HwPYz7TnzsPwtyOfj8B+v0N+Zsu873PmV7yGzvxcW/FasMLm62a4wln7GX1uq5jtnKa0dym9/L9m0Ni2adsWG8M5DvYbti2qGJb4/xlIYv6wM9wx52tmM5rrPN7KPd8/Ttu5/tmiPy93COs+/Dv+f/UT2xJt7ymc8H6n62a3lfPGNA93r6E3uTsAzDAAAQAElEQVT5U94Sb1GcmM468RvZxDOfij/3RfbKtGNNyXv2P01nzI3ySeDTMf5/4cCinZDPj/LStHx90Zffvunr77/p22+/67ff/tCXL7+rLd/k7Q8AWC+yX7Lyo8Qs6OsrEbr4Zzqc2GBJvFnPubC21doStMSIoY7NdsltHxVbz27h0F0hqg9fecGpB9KaD4Br5b3S50NFfVnAfO7BbKvewCZ327IH2tLkZn20dcbYjDmcPS96W/eB9ByOPc4GtpNHxjfwWX3rt0/kd3N6wtjHcciPPy3fc+j2Lm3LyRl7om2+2NpO7t67PPC2bza2L/Rj3vZdN8fAGB7Y1lLr1rQsiwYfn3xgIn9dNPxai0109p221tSWJWjRfOxq8QeO7wGR26452n4I1rM3wJp98KCMoG97qUf//ft3AR6i9KMWudqu+PQfwaP7LTx67CWMM96wvdb/4uN//I//kXO01ngvy0ve0PE3/4eHm9WWRVfNtlqgrcGDrXsjjLfHTfGEsV0a6mf7NgYxdGr2sEV8pUduu+YGfwW3o/6h7xb/duV6kNnHOAflGx0z/txjfn+cGcoe49mDHuWfjdNqjrZnmBttkdl+qu/Zzz17+fX1e/YOz2X2Zl5mIuddhjMne5FDJYu2j9kWxr5/mYHetmzDFrUHX4JnN14DwKZn/5DXxCaWZ613FB1ntpMzncDJt2de5JruL7/s+5xsyx742YHsEceGNvFM/5mY9ohDjJ7XiwHWeRU1BkPWBcWOdZecTRBAC6pGTWGg+MLvgRzwTAR73Y/wNjncPVvWfclzrrVFLTwaO/tvmxv9CbsV63aMUcIfvPXssZ599cwd3VVdWnIE5ATgAXHwmcAXTB16YFu2YS9h+039dLIt6gZs673WmuU26vie7Uf0tg9m9rEv0R8483aTjU5Pmz30Ltv21O49BWdhj/fs39PblqmlQ3d4z+9X6Xvt21XiGRusOS/6UHOsBqip3HK9yPxrTlryqGhSPpfwhwCUM5lOPTcyXJ4nww9Zz5k5Q59ozcR638G23N6BXYHsjca+BLvbXPudqNgpL5o5lTA3zuya945h65pzrc7DbbzGplDRwO8RUS7bsu+I6OG6GqOn8JVb1hf64HQS2E322+PsXeyP2579WnyBm9XC29ZHW09te+o9kH28OVbdI9+6bxL74+O9GeiktH8wbrnt1x7+FPw/SJe63/frqt6/B68F5cf+zr/mB7Y/DKB8nkemPCFuyHPnxr8zL9u7fckeHTi72UM+6aM+cVpwiHfvy/EgL7DPdeM752mHmT8viRk6zpFsZ41taFveFLx3uwO5UxXd0JNXPg4LrOpy+rbVliZkXZKd+ZW8iWaPOMVHDt3DF7LSH+aHpMu2WiZyw9JK1jMR21nbLhp96ITtm5898mlbHHv0tTXbxdmu2PaRlvLJrcX2iepBbI+4VTg5+gtQ1Gg+c5HDHvaokZtlt4dQ9pBPHbRFNrF3QEbfzZBL2JY9cGnwjtAevk6qYQ/W9tAhdHIo7GTIn6HFDjzT/yq53eSg5wwSEwok9uYd9pzLkDWrXmPaJrctJw7gTEJtq7Uh19bs9CPbuifi9CfC1nXul/DDN77D7TlvfIfLDzi8hwDIAIHOFNmPYszdsl0h/HSupX7zZm8xQm1XTPtIeS7YR5n92J8D2eja7Bad86/O7ubWasyd6ClrE9dP9WeF7YptD3rWn/v2o13bZEvjc7xFf0Jbow8757ink0d/hu2zqPq2K+/q5GaPvj1oRD902cOfnOb+3AdinYE97Pa6yc+5zv6k9vCxPUUHypgHwd/YsV31swf90bE5V/aI8ZF0+/Ye4j1b8qnnRH774Qf7ad/zfASzD62Yebb0HZB/BDZnawB7Yu0p/B5uH5/r3m/y7Cl4KID/CLCd6FsNJp3+tif7w7Snhm857+sF35ZF9r1+z3zXd+Lu/ZalaWnByyK+629tke0y6bu581rSExegnBQe0Afwe9gjlu2Ka9/ptMMPUHOo7am6+UzBtNlTePT28GuZj+0HX2yAbUiB8fZAaN/1s2+74s0+9OyH7BlslwofGNsVz76m2ExbeGAbIudcMMfq5DbtbNda2sNOb7QWm2VpmmipGTJi20d/2/U6ozT7qItIVz7Izyi75g/bT/82mX8KvXpDfyVLMuNt4XjbmG6uSPhQ5LB7pDusoudNZg5SPgppQKF37Dm91Xz37olwQ8atdKNnURcO9pcXffn6Vb/9Pv4gwMuXb1n4b2rti+wlo8QpdPBSeso6hXYd8ib3YD5gWsawm7whxrnwHrndvCOafAxOV5Qnyee7+aFh97DqG3/LnTVJUNuZl2UPtKWpLYvcLGlCW6MPCwXwE8wGflL4vc2Or7H3dtheARtwpTvKiH6FZqQac2xWrT3rnzm+hH79+kVLeNsaLeuUvdjri7B8XQAfDN2494v8b1kmTCpfP/pU+YbL6Y41kEadtTVkgO6k8MFhTHQT0eWyLdtqy6KlLZIsFVStodtQgt1taS0vdMuoUWyW1hKj6bZXws3LtmyPLikM7sp0aoq6WU7ciRJut3F2vPXupKfur6+v+p4fTb+H9uxhO3aJpapHho0N8uGVtVP0o1P3Y69EJ4she7xnFTPe9++v+rd/+zf9l//6X/Rf/8t/Kf7Pv/5US41tqy3USReN4oC76iqXu/YDHAEApkXrlqcP80Y40G81YfwBe9hiUW8O6FLDG9B8BgSIPeFDPn/9oOPm1rM2vebJOgW8sU8/xRipYAdGLxslTPrO6tsXaxZdGd3qUQK11M12nN+6jvXH0r77kCf7iD2cNOsLvx6m5xlzyxenwLbastS4OrWREcJ77OpV965FVpiijWI2p5cktK6vesi8jPDG6YSbDv1AzzrYKFTPDNtD8ak7PsF4kb7wJI+9OLbJfC8ZPHYTQzLv0+OKThu+tFFyaBr/lXyGm5RxYyPoAUrDKETQgMHShYCwt6vWIT3kThwnZiE821hQfn8puW6tRwl4Zu6BDNwM468blJZ8cn/vspNNMOy63Fys3ULh94joP/i1r9GavTrQt6zz3AhH7znGCXmur6fGXHFpX56NN697VT+90WJ8HuSJdSwPw5RZ9okO0r2V0uiHnGy6HKHl5DchWSroSSNR3faG0mx8wlxdqD6KK/9LGTnsgVH6DmBB8bs+sp/CeRIzGPLJh+7HLT6yw0VOYC+cfWIN9NS0Zx28vMjLFynvOXLLXnM2XRCdbmjhJpy3RyDarkM7PiMOqouOdzL4iZ34TTaD4/KmzabsMdwjs9FEwigtFpskXMlCSxJlLk7qRAoUCVcZqswO5sj3UDXbsh1+rxt8z/NjoAuLt5AAdQ0b7+zhgUomWud2hNO94ay/KWLERT/0bJaNEqkyjjfAD+jQdp5GQR9MHgqmDH4ChwnJDs+1vW7ol7QE1Ft4Nkh8cj3TDvnFnOrM7uXwZwzv453BwFGqW+56p40xbCtXYI3Xq7wRSE5j74XPwsKzxwclLL5QED72eQjohvjoU82xfoao5lUmuZHwlCn9A1Akp8oBSh/A91h2OhdADjTqEH9esdftPVAPHU7DZvDcM37ymY8TJHsL+NJFAa8tbrq5hiTM/dpEiXqQ2S1vo9cCMarWiSUMC122gzyXYysNXgyu0ZhDr+dKH4In95b3EC3PfyeOnTg5X94BN9uQE5CBk3jfRT33i855lHKznjx0ExWZfegeKOlDP4tzHm/5zzGgV9h8qfuEsNvkB7KXw7sqQjaPQJcdGTN0Y/1nsJLMTo1mY7ihJFEfzXSMocdG/gdp4lWsZ3QY77VDcnUfybAfh5Y+GL3DPQFJBe0A94PF+x0CVO51emKfoFtfNzp1kcTeIDoXIpPCBRneQEq/B5N2zdZvzwvledLF9yB9O3t9p5v2P069uUIt29U/n9cS/syNsHs8jYXRU+WjIiWzxzOLzy7DgBgXiO3Qf+6OG+BZDuDPa8B6Pou6zwQb8yxMnW3LNqIn6Pfn9c4Cj2fArCWm7YptG9HfAiJThwLfEWVfFh/KgOgB/EAqFx3zJ0cw5I93/N4CHlNPnD2Ij37C9qEWnXOUfKf+V9GZgz3Gy/EXIB/AOPQL6aQaOsBS6d6jJ9/ak6lr0eieXcxbif1Mj9y22tLEbw/QOxadG7nWmOeY1Z8z27xm9xN0hMFhiyH9h2N66n6VlE325N7lJrXFsiWHzyqrWvpFd7cZDzqxU1+y9+eeMsYuaNehrdn3CIjLu4HnkNjL6Mu2OXkb14J95xFgA/b87CPbgxy+b39Jkj+UQB9bsLezXXOxvRe/yxMHPDO0PxdvH8f2p3MiF7A+2SfIATbO5gCSpafQaDFheScQwkMHYvA0xqabDpOWY3SZJ66c7wOixxSE1aTwb6ExuZ/BQ/BDVkl43y/jyIpyyzZO8dn7e9TvGZFT/IHx4ajHaC10rZt+vNFlukB1OFoq1FKoZo1+Fq9tsC2HfwblA5KcCA8YfjWK85hIHiFqy6LWFi35cu3Lly/6+uW3uPNF21fJL1mIRXagRS/58m2JLW9IMnOBRIpdoiKMde+vKlnuS2u5S7YDeKeTD4uKRVh+QF63OkATJZr71eJ3732Oo9YgI5Ujf4qtZ6xCXqChpUjO2DjpFTKmm6vuSrOjCFX2ATyQLFOTqZNkW7SeuhKvb2MhA4gB/BHMeo+hJRwgFrBdY9iDLksTaOQa4NU2HfwZ5OOd0PYhnjMXYtmOlWtbNjW5hbfVGO9lkT1WPTs6byDJW5EBcxOSPRQxfdZX8Z0gnpfEI35TWpdDQQ2+ReopWmdPZX+hc+Khd9vs07dzI0LVPIys1pYg+9jZb/muKCpxhnTRmDdix7YtS/0N99e8kKw4bXmgH2CsO8onfsr+KGjT9c26NXmbo1tWkr2XB0TfMKyQr7v8UmPsavzoUgPmjO0avodhuGjC5R4ZsZ1xOuO7yRvKgFtXhUgZb1TINrtpf6dOPq49Zluvr9/1559/6vtfoX/9Jf4lAP63ES26tjQtqbfN3FXPtl75p/CSbOQZLAO2sCAzFGjRsS4Rpx9bqWg214FO/YiiRJKSYKilzKHHek29oAPKOuZZVLrYZ+LUjGdOV/qFHv/0EiLukp3c1yAyHdvI0xrzmvqtX9McQboiC5RxwexDFblt2Q7bC7bTD2uQm0aLViPf5BqxEw+UFqUiTMe2cgXQoAUR5J51dkrUAo8gCWjt/1N6OyTuOG+pS/YUfBw1oBEnPduyQVPXmC+U+lOKDBMrHexLkNuafcGfJE741DKRs2baocPHbsmeegnC3i7btTY9lPHqmc74WVu1xNpR27I3UJNE8QbGYBjyiKj+ZYtOQuures5lChdxfwA2ICMltgrwyJz1UZrNKJLTB3po6K9R9t1y+Q6KO/EBvG1IALVctk02/CPIL8a55nzC5mqxB2Hrcu5A4u7crZ4igXE+LSH1IgdKnvT3cHLBVmmdemY9oAPsKXKQ/tt1ggAAEABJREFURqRB+zZG0ewN9ZaUgbOkLUsR62wqb16TYgq0yT9GY5V559IzVB7JKUkIZEpyc3iFNtFQ200uWA5tNio5PAwUIAfIJkVOHyAD8AOpkVOrdMLphtSAcXsm3dmj0e+vOnsxoP5AIp9HmPySKyMUGCtYs15r/O9Qzpq28R2+B0rbxUwcN2sPeZjc8k538jO2plFor/lgobSMQ7+6W6DYKHut2QIzI20t4sgVOGgazSEfQ098YDfZTaO03mIRQ3LkA1aN1yZtojl6KLn11BE6geoGx2pD1/xvWh7pmjiP6Akwrp61GlhzTu8gP8a7Rcva3viMWXpyCI98xLiKm/xuY9z5MTp3gjhjd62xy7IVHzY0mxWTYMQf/Z45AcZ9BtuyByRoapz1V2HwTUvej3QlnMZ45G8J+5sdtkFkyJXWYwzCysZecq1lSxziEUfVmBMMY0Al7C0bJIO2iPc8cx4Jkz2jXUs8JV6LKErbYVT+SrNdPPmAiHKNeibN5JPIcZcs7UGhAzPPyLFNVwqPZU/CeyRiND3AQsnRsjckNxteaf2AFl3nfXfmMOMlIxFPHJKJeB0vx+yOpvGfyDeIpp7pSVNAiai0koe25LNHRONKerbLes2k1ziDmVuPDMMMIdYUHsC35l1OkSaWNkQTwbhGjKxbYschws1oGu/omvljPxHj0zV8e2I5tbzDsu/oyXuPU5Cb7ZQPW3rO7QoRHy5spoCc6N8x88qixKhnPBVmv6i7Zj2SeukHtZzaurXQPSJ3+gV4sPWxN/1HZBDFRYxZ+4zaSbJUYO4pe1KJJAsdtRRNSiigtDXMEavWGE74ND4x90iIw2VveduyyWoiaWCZeAKxU7CrVHbLtL1Tx8YesWzH9Q5lTkqb51lycu8FpTEHZ6wWRKW4R8rVi3eTCiZ+i+wR471B7GKjrTF/2DH8iAVvG3FqGxlcaoukRc6WSPQaY8bsqTPYKhMd1vGF4B+YBGXZixxIrcwR245FD+6Xjeze7/RbfCaGo/ACihybHrc7rMnbTbbviL1975M/uI84OYdx/Mi7hQfpN6DIQ29xlOYNIbl4nyMhk1rsJmryIvMJbW3rU2iwSV35N7moN+kgNn3LpZs2dyo5Yy9S0RYe3bDXobl6ThwpPMXTvW2ZqTNe6pdAEnyZdqGf87JdquaYZP80+nJcGH/JUXcBObDTt7ZGpIE1vgAb9tsd3mK1ok7OBTG3AWyRQXseIHvchpJkfJXGAYxd6bKnB00eyUGil/0UvgNtM03ePapYZf7c6WyIT7jcY7xdZqz4SEPj6o98VTVtKopNszIdGZGtVsh8dQTbhDlKTlLJIfkl0/SyJpkT+mhkO9/lvgSLlmYti9VCI9ZszA1+UniQkHke3MIrZToAmwGruUly0bYFt8lATxvjgbOB2/Cz79RmdskF4xsffcu4GzryG2JbfByIFz5cXXZ8wvWsd8hhjpJlO85Kc3hsXfy+HhKy3LHVaLZlDwxJwsSpB+znSacOmZ15WTI5SkXTFdDW+O4C4N+zthOs8WZSxL57tYrXsx5KrDtV3udlxJL1zB8kS+0xZT15k9dEjOqynbj3sbQ127Lv2MQPpMVmjxyiPBekJgu5bdHIsxU78odHZvKKE3xbLFABUpA184N3+FknXbSpi5kmD8W0zfFzrOjblm3YgtudL8F2s6/lS2taWtusVHOkYxuinvkA2zUO+wLkJGvNPMsoN2RgSyuSrJofgc0eZXhxYx4TjNP3sTIuMXCjLoXbfsmYeRj09MPFhIySbfrIzFRT2EgSJbrEFaBuQSSR3z0Zh7ETSPBr4qxVk2QVnpiAEGco+omzjj66nljE1kbXdRXv6UuWm12W4VRydKAET27Uw5kLaiiABz05AfgDUhNtM3dqBOgP21QrfqRyQ2zYy2Bvi/0BrEWeCzUWxU2xPRwy5RIMVebfg+rklhGTzU6fOHzn//37a+pwlyeIlPisCYhrRPGOfZh0sd31M0aPjvOpzAn+9ftfYbGTnLrZo+b2oNq1meOktmXfMeVQUM/Gym/dRRks+gl7xKA/tKq49M/QrtnWsixla48YOjX8EU0KP2G7WOZdTG72Jgu1XbEjfrjsVDH1ZD/2zBEDxrANqyxgqPNMWQrSJtdodpM3JIyAZLlkia1jY4W8rc+waTFwxrHsJgeSpWfIQW6mVk004k3Ylm3EBdvVN+NNRNY22Jt+oyNiuf7KmxPsGaI6XFd2qc3BJh3MQrjm5OGPQLNJWBW6N+wCbCbXBLszri3JsnMYMcfEKWdelJzF6qvzJZtzxi14ZF9evuVN4/hRdWwynHaYcUpE4pLtQjgd29AfZeeeIzgjog9dxAfJP7XkoEzMB9Y9zHhQVS36mvn2/Hi4iv7dBm7mAv8rQZ7gHBMZOMuf9yvDuPC6cgbz58HIw/zPP//KD7p/6a/80M0PuX/y424e8j21GtFd62ZbbQmyL5bW5GbNlmHCbnfEE5FyUeeVetIBUx+6eUUK12ss1abqkc0LHtCH7oFsYsoTIQ/EDDkVWUN0GVBAsn3AGnttzXZx37cfuPlDANTDHnKU9AcyFqGFzjknKgxd9lPq2POCN7D1IyPGFZzaIrdbyIgZ5na15LBkHZZlUZ6n27wYMy9wLLQqmWEf2xGHLrGgV5g66B7DlrVT4vYU9PV1VVuaGB+szC3ydTenHh4M73nvYZ7giThDMuwjEul4kTMSy+ZL/LgkJjm4IbOUC9hOzTjTWYsMUHpqvumx4U2VnrXEjduF9hAg+ud9QsRgdyEBO9Gb7Iwt2Q6yV6yLhnBiqKlJlic1SI2yZVSbKDXJ/meP6kkaw69nbw+MaPt7xkkuSUYFbS1iuBYdLEgQRAeUfJP07Cdyga7hEdt7CyQDpNuV/Ee37va1bSlzQwsqpy41t1ry2Xez3CRbaTF4KMqUQWOyXcYp/JlG9Hhtddcz+uixSRhzYhNBLkSIs8ohKENOVz0uNhk8oNtrL3RN6uQIJAoyoQ+2bWzcdh50B3qiTqjWYcjDR+OCskbeocmpNWDtroAOSJYK2jVkdHtuV4j4cFGLPDN41hXwmTEOhr+4wzjgFPZCdLLYuuS4IWt422upxwzhba+PfRK3zTzck2sY9ByOG2JJvCusedicEfNc3h4DxEv34Zpy6MTZaI6ozEj3hvgoueuKIx7MpPCpQLp9A+59y73nGdTDD6v7vUceL0GPqARiCH0CZ0/dQJQnqHyOtgn85NqNldh3oymfktmfdMp/kBLm4JqkZ/+QB8IYI9sDcSE67VHC242ozsK07D3OvO16Jiht1P/oi6177iB+jt0e6dZFvGLeveE9jfb8lM3xZ3+saT3U3pjX3XrPXcXf6yfvhHc6IKQuZ7Z6gsccRfOQjzrmWZe9Db+Got6Detmu2sMDS/fxEopwjuQa2gqjYVH2PTz9DR168t6tow4txlXfg/CxEzNHekZEjxdGFTNON+3G1+TCYwNuejoDPc+LntpNjAnHp2LeHH6CYZzPup996IMZZ8vvNr+tP9WVO7KbYGOuZJuqCGPsUcI3bz31w8DGL9VLv6eerS1aWqu9t0ZmNzlQ9sYNwgcQ4WfAvMA7MX5yqOl+K3uGc80hzMXFeUtF5GbdzcgzMG/qJ9LX1sI6NQK6O+lZi2mV85m+5MR0C+u8Biqv5122g4iU16ysD5zCD4ze/e6wG7rkrKvSjCj0rcs17rS4O9iWowPslWmR8FsWjgiE/PA1/UMvCzVH++wAz/yQfzYW9slPT3ALiR7bZ0BvmZqy3zazcnc6IESCCXLlBUljvcsqPBf8EY21Sv32e9KJY8xv2PvchCcGDzDFe/65DKuJaXVFe97z1+Z5UD7zjjxXprJ5bB2mskmO8dBPBZQ+gN9w6o76bronBJeJOqAZn5pjbqORbBdazh6wR18fao7VRNjDNeV7Ogx47wZno4OT3FzQL21OtGeIal6YTP4N2vM863w2hgZvmH5alaUpH/4yA6CTowG5A6OJu/TGMY2JynWXI/2bYZhhl2BcmVPtx/B5kut9JEAuahFSF/FBdX7hjTxnONuynW4SzX3myVm48+ll3vN7yZ73DPCRxoNr+kpEcroPkIZOOtC8wKnmnHp1xgigB0xdvidlHXmPgl6/uCXtikh8QP+MMnjndva56ttUSrJdyE3PWtWnlFeReE/Ae5NB16xNuGw9bMtJsjQxpdQPHqxV8zVLsarHn/8lMYA/Qx9orP09Z0kf8Pl7TDI7kgFzgOJ7zbX2L/2JaRPaU5N15Yf5gZ66gPKJ/nBlGPptW0vbso1ohxjdxgkfDXWv34vym8hfwThTKl/bms9ve7w3r/GTV5JXIbwltWY5FD3rRr8ZidQ5OyC2MTlctmUPHBQXHV5fbGesNnxaeDfRemJP0J+4kk3dmb5na/vs8uG+7ZFz6Eedet6frFl/8nrwYfkm5J16z0d8swl/ut5QZdEujKcIxxqTsTaU7NoN1Q0xf3j9m3Ev6FjdC8X/Eh0rkLqOJUmlOeNH7ejZlnNgulp+AM8D6BVY68qPa44RoOSWvciBarUsNmHPIY5R+BUi1wH04G3ZHnwjRrEls4d8SMadwywh30Np9EM+cNljHCiQ8LXusSUbmaqtyZ95rDlYzKXQ73Mpozdu9j3WNCMemP3PUtuVY6OWwTN/289Un5bbVn0oyHi2M35LzQa1R02VZlttWWSHBjY2Fo0XDih4a/52kwPsPgp7jPExe2ufy/SZOS3LGJ/6ouPFiT8Uwd9wB7zoIbedfZ3Dkw6+ax682AL+uZmefTLQy67vXnCKZ28F7K09Eq6ulvitteL3N3zp29ayvAibsX91OS83y7ZG21P4M7BCplpfemDGZ2z+cAhvAJD/448/9C//8i/69u1bjYGePyTx+n387wl65ofdhO3YjTlVXsntrmtCNvs/Su1WruQCs2ZdbMOqLWNv2qNvu/62t33vU88y/sGbbdm+eds+9G+KE2N/zO7kVrGdOhYSg/zZw2DKzj70bUMKPXuVOgG7yUEpdre+rSW2A2Nf70yKtS3bxe9vtuXdfu55pqK3JSf/+WWR05d6YkQenrE4T6/fv+c1iH/BoQt9G4bh09vOVnW2mx3n8LYTy+Hevtwk0JamCXv49cTXG+1K7zZ87QR+w/dHVbZlu9xtF2+7+j9zc/Iu7GIxvwO2vfCRcWyrBUojRsjtWhNnYM2zayCrGX3WuN6UhKY3Lvgup5xt8cN8W/bWHsuyiL7t4f6Dd3v4n3Of4ZDbrmc8MvpQXmPmvO2G6JfCme8e5+CMDeyRv21Rj2XJ/m7wlh0aOH1tzR5y+0g39S8h1AhQIwK2jAUFdsZthv13Qs+4XT3PRPYidCKKXDz3xnvAdG5XzzMCIOjZ1xP0fwTEOmCL+SOx8LGd9W4B9A50V5hj22/bTruab2pwFct2xKOu1BTgF+EHL3w1cs9rQ0s8QNScvIRbBbVCI+Rv9kQo0LOOPRdjQWYAABAASURBVK81RQ/8iBmjX3qRF7BHrQdvuQX2YSx79O1BUdqWbdhPYc5vOnG2wOwfaa8xbMbpR1Xqy2uxm9TyrBg1zJ7P/puGtsv/1mduG6asx74/2Q/T5kiTB898QA43pZNCoAGryQb09cuabbXE1a7ZYwxnblPMnAZW1RyZZzD1k2IDD52g/xnYY/yP+HxkjFG3UbvJp7gJn9rnPi54MHqP+in/51Lmx4h8viJ3+LYsspuWttDdQM025LsI9GBT/gChFlcYoViipCBnj9iMO203fZNcsBzmCOvc7LvMvvPTrkUGZt8eNrblNoF25nGkjmqPdN+8mp1zMaBdm+sxRT3P1jWftaDI8FuyPsBmxGMe2EzY6EevLWMt7SGzBx3acbctG6SwQ3S728jvaK2VbWvLoNGTG7B98zsztsveHvSsH33mNDiemYWtW3w9y6YAWzD7H6P2GH+s7ZiLfZe9F8XebDe6t7dd3fNzr4S//MbcwT2wzXxaCdws29teGzL9h2rkR16u5/5Mrec1rmfvz75kqaCtpZ/n0Nb5AULN9tiHQE4fuseUTTp19O+wk1u69qBhHy77ruuZKwbrYb5I7mg5b/Qmhd/DtuwB5D+z99gzxLANKbSlCbj2U8tYreTzZjuyO6b8itpH32lDHdZ6T9lle4rfpE4s8KbRTmlbdvZaat4v3l/sTA+sPfxsH+TPOvbdzh58S+3O9sz5DGzIDTl/kQxQe4BuwnbNxfYUPaUtNuBsYHt7NtxjuGo6+vad2nee3Pi+kr+wpLT1k7WMy+Fasx6AH/Un1uyFye/ptCMHgtgjr9m/micyYLvmqzcacSbIYfK4wEMnbMu+BjbYA9t0n6K1VnH2BvjNPnsAuG17N/VCPzHt3qO2axzbN1P7ziOkvuy/769837yB754DcgDYAZu8G+xTODlXzN711OgTCuJhPin8R0G+Z9uW+duW3eQN2PQ8jwHvjakH877Rrf7YXcG25praxB7gucwY2jXb1WOs+Zci+T0A21LsbtjQRbdWfvkMmVzsLcZ2DivXTd6WRW5Dj+8etmV7L3rg8S3Ezh629JfELbSlfGxXLHvQnvFRQCfo29Fv+dhjPyOfNnb0AX3bqDRr2ZY2+qH20CHAFvoWvI05bei/hbtdU8sc7ft4tuXEO8BjLh/Jhdh2YoBdHOSfgT1iLK1pWUZt3vKf+b5lc6V7P/KV103mG/fPZBgV/NiYP+KJT9Al5z+lOVB4HhyFHFpeVDig0HQlpbz8k7xa8r3AcvsXAez0S+eywbawHSwJeZA3wnYTDwVVi0zZjPUwgE/Y+OQSWHNDFZIfCBTkIRK/pF1fEXV8q58YxUMjeLj6ThKb6jIefK+4OwMlVIEDwgv6mg+2VYP4Ma8aXP9+jbzWFAacs0AGsAFn/ew7h5mHFP//nS9fXvT165fgq759Gfj68qX+dQfWikoRq2dMpzhOEDt7IVR581OLFR75W7XpKV5nMWPLRTwAf0bfbGv/5QV+zTgH8Ccrg554e6iSOEdLP3svpkm135DpRDEc7EF7jbtGLs0p9ozNm4w///qz/oWE1+TTCSblR8k1Jeg5C2vFJUd00EJyXGv/vMZu3XDne403ckq4xJCcge2Rj/Yt+2/fnWuHKdjrpOk/qbZG/wimMrEZhWATsruYNy/8r6/f9fKy1A//7Bv2T8uDHTBX9Nh9j11P7cSmuH0Z0mU/xtYnW9WtYj937JnUhO0a1/bm4NS6i2cMNrZF/jq0aXsQ/lTHduVxDkIOYMj7INRt4wbxIA93JybPVd809uQnvanCWM69s/dSw546pVtXRxZU53QrXQ5NB7GpfujJ7Hk307J5bjC6q/bDOIqa66Aj9Z71WSMN+mvxa84Re4k/EMC6Dd9Ikn8P6A/q2BMLycdgW7bL2HbxTq4TkkXrmS+Afw/OM/Y9m1+lty3bUi69257XprO2Ac9dwvTUdYKaA+QTDDeBrGzjTxz6d8SKYcFdOLioBtOzJ9bgNd1VfInaq96vcrZNwZbDtLbIhh9Qmj14+04j/smrZxwF1kfbyJl59I+6bHZz/vhm/tn92d2bDkIOE/Tfw7C1/an8j1Gd7hkR/cDVd3up+OyTHwhTZ3uN73kv/lisNfGoNd69+N7XdO58zx5c8+wBPXOI8nTxvMlKZbnJC5sjMD/XcOvnfYk0+RtXEv3tbRu3RoO/GhD5Fa5spwz7yacokz3QIa+3BVnLHPqqfap4sLp3sAdKtv0E1m/dZNCJropXfxs2LNc+NfqB8zwBYYd5GPLCFKR7vAh7lLzZq72QOULfNPwhJRnucQzCGVmzf2tiD8+To+25R77PMG3b9myxLdtT/ElKQa9AGGIGnBOg8IifYM35XDPfAWJOw82vRPBg6v4eWrXj/dW29tVPftDPjojPxMd9x3NJVbO35ktRJpSGLQj7H+jqqaMyF+qwtCbbBT00R7JHum9dddjn/KHPjNGdgO/tXE3d9KcPn1zC9uzLPdbsDb5fyJaIUWxyl6AT2trsQzfRpV0GqVymza+hPQmSJ+8JwViH69jY9swTrU2+PZn2dEFI5QcP6OfJlPi9sJbAxq/Yd2/D7xhLGdG1P1peU4bOtpznvH5J41zx/mBivIfoNW/Gm5iDzf6kU35FHeEdveqScbL3e/bLrY88shi/eR3s4/Om8YWy/DNO34CJbblqabofAPOeZnt+yCrW7dl+jvloP7zm/WyPHBk48/Q3vBc2ZhWh7IrLXoqwrvQr3+rUrWft+62+0QtEdfPf+hHdL2TgLtH0Ew3nO4g/XtfWvF1ak0/2RY3LuRl2fev35HLHtMV+Ahl+jLM/g1M/6NA+v9uWfUTL2RseTuBwpBbCdc/pLqzvGLcY2EzsbR/43X6c9n8PzRy2wA857Gq8mdwItrdOmL5bl3Q/dXXGyXyvnHj5AejumdL7+0FeYz/e13L/nFjJO+B17keywR/gy1jQCeYKZn/SvR38M0z7NeuyJsdpN+VXdNoxn4FXrXwuzPfBRcPPOM8ocW2L9836yVZjZF9AZyh4MPs/Q4kDnsVAB9BDATzoyQv6K3GIv1sz5BNjXdbxvTw2P5bHr0z7zVg9+2+PN43fUFLvznwD9mm9X9v4Kzc3Zw/yHroV5Rnctn0JrycNG1S8D3zNvp9/MWuOjW5izdwAOiiAB9hAkQH4kmW94J+hbDIv6BnUYC/jdWjJ94RQYLteq86x8UEGZf9A96BW9G1DbsAH3AQnZvqdxG92qSsg7g3U5IS3guD3lv5HdMSkvqDye5LPtPvsGPjhc6OJX/1QxpxAdgarMtGkyf4IVRp+IX/3xRvIgBdvRizcX0d3oyMEO9GNxYsO9HPoW53slu/Z45tcKHLeVarnhWzNh43xJ4pe9frn97zQ9fzo901fv/2hZfmWj3EvecjyLwMs+r6Gvlqv33vZcT6t/EfMPvJzxpHGByeovcibjH6eFcJvAtkEISbWGOzRlZgbVM11v9+6opZ9l9vOQ88lc+Ug2ek3S5lZ2OSyf4OMPONk7Fw1xzoEdOKxv5wYE8htfDXih7ddvE4NnxbdFNvDzh4UOYcD7Hn64PV1FUAH1hycohc5Ir+CI7TyX9atKf+FOhAyKfdUJ3FZK0si33qxSIl7XgzW5NCj7BmTNYLuERfZhmjq6bDvsIO3h54+cl7IColfNPsSmiGyRsknYyclXIMeWdZNA9Eqm1uz2SM2/aQZ2zjTeQDyeyzWhljkw3ztnJmAHHGF2hZ/oMK27DuUhh82IN1c6EcMG2qNFyj4Jgn9IrvJBfpN0qA21Fpa08uXF7Ul/aibNVrWrMbk8114O8qhOdzJByC0LdtZ0xYskhw6/GyLxr9+8G//9m/ix/0lg+VS45YzsySHl5cm/kDAyxK/KnDWgYXCuUBdi3m49diT81TYln3E1GG75/f9Fh/gGEBbYy5ZvUMeaJX4TcuSXDX0a/aWFF1qpoJurcf/CrZl+2Z3ZvY+ttUyHlDaWWcnjlOjwEnLzSo41C3jNKVMOTsK+kDWmLpx9sa5iDwHYjwLnFFUft75Yw+aRszWFjl6pUFB2LrgbcvJBcGkUpeNJFxqM7jBM6/q99yrjjGEKnSH5hYDaWlt4GUR5xVxweneatHFeD0F6Bnvr7/+rPlra8iAZNUyhsIPmd5tCSkwDfED2uLo1HrymCLb8T3udepbiB22E87EDkhdHcxYk057atQS37bsO8rOklNCkMprIGS7olbLbcCxDaxbnOZ0NFrlmn0zeuPeUxAssLOdWANKm89vbCZShEMKN7mIEqei4WsvSK25oEPr6WUP93y4DlQ/3vWEzkaPRolhZ9K6tzkO5xcezaTwtmUPIL9jrNm9zzgD+M3JmDyX+5h7e9vDNPeS72o4+omS1LMNBFAPdFHDuJ2uMf94qcehZw2OBowHtM2pyWpqOcNLYIcPpGGjNNuyHW5ctqtvewhyt32T2ZNv0XDRh3c67PWQ02U7/m0DvG8Wcw72kNlWa03Lgr3jcwe2571oN9F61SPFTKenLn3r9+J76kXtovzwNe2hAwxlS0lRrMGk8MB25OFq7B67Vmht0UBL3zvQb/Hxc+Q8mDU0dhKWLeNM2JbbgJ40O/rgibpq05PzXe+wj7Ate4J8fLOzmxxEkAt5yMM15VbCBJbyDM9NUviCqvU8qHvWjk6LMcjuSjd1bRJD2ZY9gL5ZGuihE9JLhEtD17VkPOc9IGgtsbzFio3txGsPUDWnTlnbNUhe5HZADq6JATxitMQDrj6xQato+J7POLI9yvCHb948oRuylyR4HdqatQeZmey9fs8ruhYshbzEhza1nFXb4S3pDB2abdlBC0IPyjc6w7THYoC+PWLY95yyLGONwlDHtSjPccAzAJoFJPkAvUQcYjQpPLCR3aGt2c6+GlCa7dzvl23ZvgnMPIMpsJtcGDZO7aYOalv2HT17inlM2Hdd2e/8sUEGnbDv9rZR34ANnZQoY7awe/2ss6MDKopP5UReKWO2jQoJMnTUlzqDPU+fmBqNfQhGb3d3eBDyzmU7OSVv4gROXVues1Zkii4yhe7h2NjRBUqz4ZscuWQpcHhnzWzOO3PYg3nMPnxOTKaV6Wtg6o40VhoIyeWWG1dyHPWjM8CeBKOe8UqdJcte0oE2uQJYksV7QIWq2pA5ejByilsY1q1MDrdhX2NhExzUW2fqt27m2oVnxeyJz36IL3bYIAfwwMmn1iY1pQ96Jt7zjI+3iIXMsbOtXOlS3wQPZyNr4ZT5uuDT3u/b+HeaNaj4GSE6VWNN009NsZO2fobBxKmxbzlY3vbB0prassiOLNCp2d4kiZdaKOs6BAmsPYb0ds9rUb3+TXpTXDGMAagDgAdXtr9G5m3+tgX/XtSeuVNH7OwtR2oxgWKPmjeCrUYOjyxkXBHgq9ADhrbZytKoaHjtW/zW5MMW4DwNOO+rNZA9wNmxm7yhsyczgQ7ieNbTn2BZsRtDWrbDOrQESEyxAAAQAElEQVQVVcZHDyKoC77XGOxN5lzix1t88ZcsBUknZ0631iMAN0ExxOPMZGLVv9+wBXfJWxxxpn7w+IKbNOPD72U2uSprwfwl25pnvmWRbItmD8qaZXm2tehaU++B8Im/pk4TjFOIw9hjIy/ilTz2H6LTH5r4vdBT2wHi7WG75mFDW/g7JGTWVbOnnWX7Mn5Pzt7siEF/0snTt0cM26lt+DagNPwlazZvOmiL/ZTD295ZSnb6gdIYD9hDZjtSVd4wy9LUmgtKs33zt6/5mCXfBtGauRaz3RgLrPktoW9r0BLnLSyt1ZiE2MebPBSg19weGbcHY1+Nc0HfPuZcPrnZQ75mf6zZjxFdXm4uuT1odXKzXTna0BaJdLfd+rZms+/8lLXI7CGHR868ADxgDlBg+zYm8gk78hZAg2kL3cP2vlu8fZfZrvgt9Udpj/0MD/bj0QfIoIC87RHDHhS5fefpX8Fm3426saY965LNJAAPyMs+xrLv/b3eHnLb2ZvWudmWfQd6Jwenji1yYBvxAfv5Mt4ViHNw+kQH3z1wtUceQ27ZQTOqG2yrtUXLy0t+C/iitjTRyBe06G3L7QS3Ea9o1mBZ1JaXyFpgQhRs+nfw2vgldi+xX1orm3ljPPjpA4/90pasRcaoWJYdkE8oesA683sjPu/Bjn/QWmIGth9cbNc40waKkT3kk4cCcp/PA3jbiG+wrasYSrOPthGJ+UCB7coFHhB/D8YF/IEK5PDQPfDbg/gTyG1ryZp4q6vSpn/Yi8uRgZCLa8YumucrJjPeFUV/Br7IyKklP9uCnzIosSaFP4BnAcodiLmHdzrYJiH6Geif0E758WIGGHlS+PeA7Xwj+Rl6izvyYH0BG48fjl6/v+p7UBsyi2BbbP4vX77oy9fftHz5prZ8k8wfAnB+eLZ4LV2Tw2v9bwLW+qe1WUxFpmqMBTOoPSgS7Ar1+j3k1c/8eHFZQ0c/zGF98b6jl+7ev3P9zm6cm2UPbKITwWfA9qZjnplbJkttXvkbzikctbGnzWb6Hok5pZnAnNGg72HWAnq2RbbHWT/7t0OU/LGfa88PifAAeSELMNZhZJjU6wFnW0t+tGupJfvlr+9/ZS+86v1GnK613hhm0RPQzi2OfcrCc7XIbYsx4CdUDZ8g4VZyBPEn7gRm1Lgt48WCOHOMvs39TpOLEmyD7ewRZeyml7zAtmVJ3+kv2jfbWhLfblpit7RFL3mRtK0WeVsWtchaa6EDtmVHP2Vl04bMg0rDRk+aPfS2LyyQWTW31OXC4CDCDsGamhQtH2LQG+CH//rfIPz5Z53v79n/a84CvrbF/wqA/y3AH7//rq95ViytDce695FL4mM/91+pHm7YrrGfoA+O/Znrg/tOYN/nwLh3FXLLqfVdJpGXZOkA/ZK2Hx9+guB7nv4R+3ymBtkjP+MUZQ3Z/Huc5mVbtiuQt1rYo1/Ci5ubZftC80yE7R5Hu7mOPWd3D2f7tMX6kmfMly9LzmAEceW5++ef/yPPmu/q7KfswYjrqj6yHGP4Ev7CGzHBLwz5Q6HIgb066P1cVDDX/fpWuhSnnnGPJhWv6ofNXW/7tOboBxx7QMhn/pKlG5SDFlxcfdsDw2DNa8T2BwESfOrW+lKB58Ed+1A9+ez7b/PM4cJiS7eTT/ZX0Ye4+ILpP/ieczcxNTfKWbx1JoMfyKwzxhiL16Kpv6BlniQr3o6mxn2PinevU0//Ito/VWRb9sCPDMwcCqnzj/jvfTrrW2CfUfMuZa9lJWLWC0k1+aow5Poljei/JNA/O0jtudOgty/156w2epOf7FPj2z/Vn3Xs2ZegrMpn8y/B/ZZ3NOmwToD3mnd4+9FfG6UPL68ZDeQcxPse2dLVXGLzeMUr5o/yIem1hxK/5pGx0r+/rk15Ygzz5/ea+1RjD2b/it6TGpb0JzK9enYNzd373L9rrjjn9f4on/HPNOPV/D8Xn9g9fvHO6znriv8E2sdxkD4idWa+IPXvwdFmxtmks7vRD2+Fzf2RbIFOisf6nQze7KYOCctcJt40Pyl71fUk/KXd5PdL410FSwE0sORzkt3k/Dem5jjske7ucvYuUOzv0HUjzLVmkzLXPdirE1O+md4IQYHyXqYXWBPA8wEKhPuDD37gpgiD4US6++tsuumIz7+aBd1E75B7fEL2nKMzVAlvdhjVc6vLpqPMM8/APNfpgTFgl7BDALYYPQs5EJ+MxR9krtrUOe55JsRPV82le62/eNA1P4smXOQq3GX7GAwOtphhP3b2p+EYt97jZbCenDNaBYPvkVVnm9/QMf7E0F7fM4buoA57dGoyUeNeR5lScumxm5jyA601IbeDtDo9a9gzn4khzL0KRp7h3732sff8u46qUuitdpEDud2G2fRFprBX2BJdhJ7lGHru4MJwJzrUZycfbA/ZI926pozO5KH0H8E+6Lu1hF+3/rRGdkTPObjCOGt9W9vpz3kBZ/nU7+mw4fm3l77ND597Pm9bD639WP8ZZ1h8/M7cwPSf9OMRJPsxH50acfci+hPIWeUzkB/BOADppPBHoJmoZ83sQI+mb/bsTzpsz7cWP8DrLJiD1Hx5fgRT9iZleFBG7JGxR5kT+xw6gVl951A5lEPdGLMYDvGms7Eu6cNt2HeN+Ime84ARzz3oHswRLK1paU2tOch7kcTnu92Q9J39odInWnhr3xhvzRiTwu/1n+Vt1xj2oJ/1f8ueHMEzG3QAPRTAfwTMG/Q8vziPAP6Zr/04v7bJltbyfftSWFqr2i9trIs+2WxLn/T5GXP2WSF1eHP+zTJwe3O41pZ8T7rUnpiGjt/kr6kjBiHvXC11XfJ9LL+H8BvH8sIfGnCNZ/vS2/ab+r3Tmu/2xl7oh9ctbGxryft//tIjv0WSB/nYI77Sep41PefLHjLbkb5/4bNmDcC0RlbxtpjVT2zotJnUds1x9j9DbZe5faQlzI3xzoj4cNlWC+zQNuLoF7Z1m/c5j30fm7eGbMlt6u2Roz3eS9v3Pjb26O/jw6ObGBYSdOLt06H/1a4qYLMIvNj2/Kjyqu/5YY8f+/766686hF++vOhLftBrOewvX77q5cu3gtvX2Fvf/1r1/Xt8v69lf16oqzHZDHaTC5YdNF+ZbjJ0z7CZvENaxgC2xYODh4kd3k2z2Ywxe0f6mg+ar6+pz/fvmS8YPA8s2zWHvYebq2sPWh1u6fLmr9jo7NSfDghvWy2+LVR/U3OzAA+4+tE/c1vz8OXD9wQHeq5l871G5M5nLFIrPsy+b/v2MLIzzg0tNQLWaPHOGzXm2vPwBdQSXWuLeHFZthebJT+oL3n43/GipbXEs1rmAhxqJ3bQWlOSyFvAjJEvhF/4AfHrora08rEdqjT0IbeLPlD0VmuLXpLDsiy38ezIA9uiLUuLbYM9YGlL+S/4Bq212A2fg+Gu0xLTdtnZ3mlUMl002zdd+bd7v28P7gu3N0UtMaYBMdj3s9/aomVp1e3butH58vKl/hDAy5cvYu3sex7sJWxA33IqyotrgHx8OZTaZ09Mvmx2Y9DHNlaS9dCQA2XsQizsR0PbUTta3agumj1sLlQHke2KYw96UO46nLVX/nBVzhpzsb3T/sdm7bHmZEmNOfNFIyj6A1NhmwHlpE70rDf8pG2xlpzBFor8O89fXqO+8/r0uS8g9Dc1amM/FmDIm5zagfeGd4pR8PB5Zm+PsXrODs/MXmeK19+BZ36flduW7ZMbq42o5/U+9d+dV9YHzTPYrnjOPKdNi2z49U0XDTHnngjfsyf6bo7rdn6QxfoHrh4fELK/MhbPnl7jrSLPzrips53X6fB788ETB9CbFP5tYHnDNu7bHhr1SR722B+TRpNqbbWNnrhKg5L/3CO2I31+zXiDWm6Bsa9IMD8Fu4LdYvA6Y99ltsWYN4O/jZnzga4ZJTQ/FLMPWX/gFnGqWrIHig7E76kO/TXwutbcR0P/lh36M8x6BcjhoT8DO+vhJgfP42xZzvrl/dZ+FjYxpBDt5emMi71/q+EQXd87b+nkxLdeQ8H3UPAqOYhOgRMTKHHzlIpu3UCuSAb1VitdtGGBAm5S+EeseV7c0cV7aM4dwPNj6LJTqyZ5A/kPqJqjAGoxSO490omwklWt2amV5djZ1rkhag053nst/QFHD9BC7SbbBWQDTnp7DOm8e/Ohb8cO5gRq1FM/4Jax2UdZvwTeWeILos+a7hSfZitCQhWNN1TJzY4w/Xm1re+aw5j71H2E2vd4tmX7wc3NJbcH3RugGzVIhqnJqA18sDd8wtsjZkgsesZREFmNyXya7s07toffwDqASI7Xpj8K09vk+IBIfvayPfIOJdbYtyqZ3mj20e8N051qy/8mmf0TzXoI5FkjAF/zxe7mXIw98mihwL737cGX4elmD50NVeZ7R42ZcaPa5NhYqrNxz6Hn/crVj/82tjF/uPB9BObOdgFinhO38eKDLH1sH8JGXn7QwtGCPMGU8jlp9m1njkdIlm6Q1rw/A3mMqMPzfUagasmt6OMNzR7TwrbsO6Ycak95CoLgBiLRgT4BNQKYXeLK79LwFwnP430mLL6xZz4T6V5e7+lvTsQEN8EvYog5QUh46MdgzzX3xxzOVnP+D3R7X5KznF0cL/J6DtvZlzGrM/TcTtHb2D5BixxsNkQEduQ7IHsLnFGw8odS8qyBB+Vj7jNH+I/DduZptdYK9fk/vG39SLPvfuTK91nkCR7jjZyni93kgmX70fyDEtvlT/SnLrs18Y1vT82Pil7xM0womi5Zn2qz3rZl+01fO/r9fp57LnnjaFs1h/RtI9qB3E4of8k13ejSZx9fYo6rc7v7mXEDLGw/mc/dfoyD9QD+cLbVluzDHZaXVt+BLsgyRkwSX2rhAa91tkWz79S22HNrzgq6lj6A/whsZ5yBvT0x6duPur3cHvrW2mUc5NgDe9jCT9iPMnTMxzas3FyozsWN7w2nmM9JnEfyJ0bPC/gasCpl47qLvGxXzkjswfNDdFsW8X3zHm1Z1Jal5K0t5Wcb10vYTQ5Qfga2ZW9g3onhHT4Ta29re9+VbzEt+46D0dZhvvWbxbbGiB1/6EdhZ4zMZ29vW21pos4t38cuwcuyiDVY2iLb2re9zLtY8LYFbYln++Zm+yEOStuQD8G2iA32DnbkF9jb7Hl7O6u71zbbZWK78rQHLeHFrTn7KnO3rdbCh9qPPvaQYTOxpL6Tt623mrcxMAPjWcYpOuOtKM91LUFt3+b83PJaQ35njW0trYk52vfYtjWb7duYtqf4KW1PNU8U5/I89DNmz4vNMzwJ+yBOmAfZv5uASW6DkxeHkB/tXvID3r/9238Xf8t34k/+tm9erJwDzsFflhe9vHzVy9ff9O33P/JFl/Jj+FrIb+P6/tf3+tvBa3wkoivN9aLXI0Oez2cCUWwXdgGvDJVb+Phivxk8JZ0Xi8TthbyZfmr5cwriEwF6Bh9W54uYTe5YdAyqKwAAEABJREFUnhBxTS901KBvb29SG+YaUJNMI45WnjnCbj+WYjOgT7U57p4SYMb+f9n7EzXJjSRZExUxzySrus+9M+//knOWri6SGQEb+dVgcHMEPCIymazT38xYQaC7mtqCxd0jWfQzwZcFPJSnDb8Jn/qvmBRqu/5AhD10a9eX4LiBSHHVaFloax/jduhnv7ajc24Ot6AF0DvsYbctuWUuQ+WDUlvlyrWrJo0XMt0b+pKIK+Z0Sn3R2JbtcI+Hm0t/ay20PRoXqSW2cPg5VhDCAQt2/lijbISqP1TaHXYy5EPQudmP9Yw8Z68rOTkpQKEFZdpc1zN/EMQe/yU/7v/7v/9b/dDPFy38mJ1LsHzohw9WXA9ly95ARo/MmrC3QOkyNqiW1pPsQC4IePoFxOFaK5MSi6K4QD/nzriqhnwpNOms8yL8jarvdZ0NUz+psgOfYfpAc0PMsQXvjeLc2zOZHE/APl9xri/z+CzrMz097dtDRWd+csNDwZGbiBXaGzrYnvvAmAv2SM/a1Xrnh34o4CXhl6+/yLbG9k5M9he+lYG9MpH4jg0ZPsAHOCdnLwCFPiLG48AzK0kOkBw5YkU/EfFPHp3cwUyzyvQy9SuPjnFfIRXXMf2hgBhnugtCA9Aqc5+5zOBq7qOKm0DYso1+WJ8tcpC53fIDPBi26T0pke+BvgPcwameznyU/p5jiw6MP8LbNOndY3CznkmHdj2TeGLVr/yw94yzUNd+r2u1F78tzvgu4jGWjG9VT35XVxT8WJCypofQsoSuRzkuil0+XHc5HqjY1soKbnut0DPuffWl4uTJPshAE96DLff/HvtAFHsPIftR85N5Ekh/Tr/JkhgF97ihH/LgVY017fRZUnoI37PWu7iTHgpC6oAP6Ci9qKAnLX5vLFM36YPDLmADu/iGPLNR1BmPwTMSCqYV/owjUwzOwt4xo66pG5FnG7rvwb4eWdcenLPpYd43xVvih7DsAXh+gB9r3cvzzjuy4xIopNDrLHfZQ895xEiTx9v5stzKj/39mxS4/5FXvBe1/iobpJbkiVGA2uf+Z99nGqMvS2gP1sN79asOHr8rSFv2bHmE5tDGtaDkyT5mLwPsSsdMYyGOPSj9w2ntYzWgR84ImIywaJJSRacc+pmDvqmT2gApAe9E9Z9ipEjGkTEocDrC7ozL6QCEVN9RaSBjztod9YSXI8W59mNoqk/Mck4/PVC0bxFN5qgfyLpqbcldcYsufVQth2r4zB639NV3bMl7xhH2g0xPzhU/mEZzDD21KvtdNc4xFn26Tf8um4khsHM6AdvEbkLc2TtJbOlD78oLDjvYTQu7a06EpOCkniKmHaQCGdC0PqU9azH283nfJNm+n0cwGVcM7eOcY9/17Olaj10uEnsOKbmVVnzow4HN8QCSHRroovWse0/9w0SyBfQPqgb0w+t8Jpz9zfUtWZ9peE3cx68RTVcTGm349tgDOkzd8/3hqL/vvqGUDar0RKmg3GJ6gZieHHnLLFnVElh0nkavZwkt9zTQUwt45TNEPvNN30F7ugdDujoTC1T1kRnoScM2gQv1rkD3Gawxk1/jZh+TKlO9LSBm9b/i8Vlx5XPWLf4s3kTccsdPEWEWl0yu2HMfQfsaMc8DXKfnRMl9HPdxHyo6K+HKJo29kDnKs6xnX6n86aOCUkL2wVJHmYfp4jz7gO7me6qhQJ6Ihj7BY96ucdl3PIKLcVfAtA/KXA9Is4JJ6QPooY24B9UUcv8TmPIPUr6T4Tueifv8zr5XOjtBN/n3Ke8NhUzYQcM/i+rrWtYsjRma+rEfxprDU++09eyPgWHvyfWsn+/VM+KJGcv094xlhY6aU3cCctZsKS+vU94xtNQIhpTRxKkH4XZVkuxcEec8oWmbivdo4p4e5AHp9TRndpNN3jW4a0uNzP8K6t7yvQK0n/Ks0YMf/Q3+fJ42aDDvV2/oKe5UZs97Lx7UMoFsD0cIaPmsNZEZiEv6rLl9pD1jPmPLOEGCHg504EF5Icwap4nKQCdv3fN63eNySmld2ADlQc+Y+sbAZtKd4ksecpeq1/nhhI2aCqlhGnEtVJKhZXzlHz/2ATz3E/Rb5gpQzwShK0YWyfYBvicE9tDpotHPxIX5u1QzT9F9v3xXgj/pXP1m/s7Uue7a7Sa3lh4ccEAnsh1QvYcs2N17OLbbTcwvvwVC7XjgF3rLb4T1g3dco835fsz9UHVmnpDnut69nnMVl3GyT15fXvN740v95oCMbUbCF2Yf03BByy85L0zZ5l3kXoE/v49Nf3uMEh9sYNrO1B6+Z/2UbcsO2sCNeXaTI0+fS+poQYgm3Se25xqiXgCPC6veM+Yzhi1ncpwR9eORBa8+HrXvSaz3ln753hae/pst24JOWNJnoYvWSPxZUBC+0OfYtGUir9B3fc/AJi5qGqru/cEdWkMc6r/67HRwiVpDXjzjkINF4Ud/xlEX2OuL+PH/tz9+10t+2d+y4D11+/ZFty9f9fWXX/X3v/+b/va3v0u+6fffv+mf//xNry+buCCc8cYgJSbPIWnS6DNtUuQBVXNySJah8bGbFEpdqtZzfgJHD9Rz4ab/rMdWuI8vwXXYrg1Hfjv9tQAaKI3x9xTYEx/xOGwXb1v2HaXMadb5Jo78QYLiJVFXqi3+fsprfSkd1SMfxX6gZ3w44rer3yF4TrPtlHAHNuDU1mKbmP6T2s58tbF33USrMWR+GKvt7IfsidtN/DVYu910bm5Wu1m3W1NLigEn74Dt1IZtwB5j1d7sBBXvnCckRw/CyeEFhF1pyZH9ECZnRhpkj/R8Qd2hGA7MmKmIb9iefaBEhxV7mpcT+GbLS1828gD7gPmZwF/ynsZy4g60ISs62XGjZmnGQrs85NQxZXS5NASU1hLbsx5uVms32cxX8glotA5BnpBseFWzblIfcVsenpU8HSRtrulXfcv1/ftvv0sJ+fJlrHfYPISTOAdftDFdVpP3/rkXvOQLGGqT4p18lRdeku2CnrROwrL1hKUT32mKjSW6nDnwHYgPRaMMXMg5Ossa36XGJzcl/GPOPWPNE1t8e4AN2PsaRNdTk508GNTJGEC7Mv2BD1nxBS6/4TP5W5xtS++gS4lU1n8T/fbU7Fw8reY3xhz8yKJ4lZ3+wudi1QHkFZnDwwZftrinDjv1KNkyzpD7EfWsRenbjmK3woKH/pNzyK/h9tr32tCnh0STUXLmQWnNe87skZ79B6ToSlbtM7vpl19+EX8I8DXPoFtrym6TpULPh0f4TFjJk0ee6PvYmMPmm1SeTSpKxA7KS9+aDf6Ash5jnxzmjG/mnrrP0L23c+8lr/E1H5mXOY5pI565a2EAS8oeS4FZ5gyCmpMt5j0EztEoqXoBl2cgqGcVoVuNcaynsheVenroBt3n1U7uBzQ562YPPXMElA6Hvgn+1r4KNEdWRhB7B1vMAf1fgb7Ba77kBVc+6NJ9SOZDGU2NA3rGY0feJ3TSTKjgAXwqS05/gJhzZCgqwAfKGEU5oh1M8ktOStuhdzAvwJKA0pjHAeomxz6erMlwii55cpZClUBnekHVz2ahiB6PHLCqIuM4Zc3WVdOhSZV0PRi0M6fpt2h+iO0AOVDAPgFjzoij1q3ie/qf2MKvaKm70KywdzCOKGZcwrLlyZkeNgAfRrSe04qIGYdETnCTMyktz8De99iEZkiysbfQCeSJ+Cbt6HvwYv5kqaAogxxx00TEp4dt2QNtoaz9W/jI49RvWzZoavt7gN12H4euiFjHqrviy6lOPdc5jJtlN9lGDDJZNbpxb+iZuMK+7qz/QNYkrjGrb8RynXcllRTRlTdMcjVbtrPnQpGDW2T+s59A+eFf2+/qr/8U1P0PoWv7nnYe9FVDT4eJVbX0Hxn9VrRrUHyceFefow7GB9Bp6NN/z2LfocR3SZYCu0kKv+8BR7YtO9AKSeUTsueLpo6Zu4R5yphwr/dWT+UjdZ6FgHkDj1appRag1JEuRTOnAMraAngghhVfgXSOLVOWPD5gW9S7JeGE8A/sm+zYlTGSLEl7qFuYjGfefxhT3IQekK+QvdbT4UDeI7ifFO57jMzApHwC7Bt5sh+2gP4KqQVbyns4tmUs8A/GCLYzrjbAWKL76YfJmNnKeKmROUi3Ufb0W8bwHD2na7jFlDHaTkwJUcTXych8ZJw9kKIoaG+7HNdSZO0FSuA0DfD4QgH8CnRBxaIPXwfxO7IPevoGouAAvuOXuYUC1gG6AhfQ7GM/wueC1ET1yhhB9lO6U8v/nJqcflXQ3vbs3kXt8hTfyMPg5CjsOYvfdVxvwEmFHr6QGorutduuZHWNpdae9SlFnRJ89B2eZFMuvpyOU8JzTapQ85Zxi3oyt16gNOarUuCzo2qAT1fFJyHV2Vb5S0LW3son/p17/UXdCa9aMAGLvdiSw3LqSTdSi/aWlQlkCbTSRWgS9omeOno5jHtLrMlfGrQReyHh0W/q1JaOmdOEasByHAoOHySojp6CQQnyIEUtu8mJ25WD8Jl5xdBenB0dCOGoiadWhDtYsxXNztBB5sdt39o9tIs6r6CHRh/PgCM26DXSpVZkZ8WRmK6xAg71qi7epX3/rPjUVhat59RlJ2ZHFHVka2W8KmQpNcD4eW6Xy3Lywofd5xktbCHqcaCFgwY9I+qjn2yb6g/rQOyaQAOvsTbRZ2cIOKY7eiwqVNEZSPXfh87ZawcyEem9fO/xu59UevYCtriq+ORRGnsgpA7bsgdQhI2sYOhsaCptO7K4ttUiAxu7NZvtU+yjLIo5BkVBZ+yZVh+jww/6CDcLPGrTS+aKa3nq7fgVMo68a0iWTkiIwNCr2jHGFjE18dkxnPgDBr7Dggc9m+wM9MC27AFkYL+V0c8cthELNT7G6ZY8j5DwG+AZobSUGa0LjKfnNOHYnx/jGtnyHjHR93FlRpcwy3stkqU3UBr6kONg/cChyFwPmXWyLXug5bNIhqt0Uah3v4T1fRxhK5bP76wHmLpJV190+AD4FVvGtyXvXUdNdzS7rp1BJTeL1nYKT19QMPmea7cnN9jyPRPo6Qfgd4WRs2ceVGDOne7QQ+0IemzUDh6115JtGVNuVtlFx7h65Lp57ZT9gxugXqCMhdjiY2h7LnTsu1utmY+c2CuvVMtHTnyJB0pb6QMfG/NcoJ+gRzcPfMGWOUYHD0b+3OP3WpHB9Fl5YgFxAJ8z0IOzHrmnDyAhZaX2tSXnimF9fibHA7IGc97WKDsrBprlYLXB971/O/YFU3/QODOXW+oH8CvkJtDlg6ak2h7pQkeeKM91JiJROXdVK9+sEdfzrSVvtMxNjy5eY68kogW2c1bpHL90JMWvkI7RtcUHHlQfsUMJAzbecEoa7ml3oLXz5DzFEP8RiAX42dat9nzT2rBNmfmFnxQe+xXKljmdvm6WfQd2+yTHBz3Xn23YB9iuHIfScCzOHW33sct4zFdreX8MiMgshtxjrmq2KwYAABAASURBVGTCJ1ql6sos3xGjM1W2ZTv53h4egeo1D/c121ir6Oa8vY1U7Zu25IV/BttVg22lJH1X69/l/eh8j4Vb8eiX8rSCd6ZHj79WctJfIeqx9mFYjNf86G9bdpY6i8TFzUOZHz5r0eR45shGarebfPui////8X/q3/7934vPmuZFihs2fiC+e8wWY1JqYGwGrMBuctDaF9lWuyHvtM082tvjPPfc+O7Atrv9CdIp8iK+pZbb7abWbuJH0PmfWZmubPTJX9KMzXaN0Ya28O1wpV+AAnqGZKmgTzdm5BlIgs22bNB2aoXJEaql4byLWUHxRZozJ+3WBDADJazo7mtbNlBRvdNs/ByP9JC1DbMf6CaGKp/X1JW9GrEHHLZlZxypy4GaNKmM7RGx6rHNTFBqgOYyyZ6Y62E3OZCszzd8J+5RI3tkTCHz4Hqb6Km7p687Us/uaFu3/CBvzwSWbUlAS4vcdyzaYtGXf+xvqPLM3vTt5Vuu7Zf8EPsq3gCZC+ormh/fshBq6ffXX/+mf8/94OvXr7KzNvu8eZ8vHm74KY3YCT58Aa6hibjkyKiblFQ5Kd1kTfaz0nowD/iJWVvZorSSpMapJLHG/8K/c8zaoLNm3JGhoGeP9n2MUEU2hkI6Tq3FLifbsq1mjQZ9D8Pr4TzdS/kglOavOc1+Qs8jO8uZ5L2GWOKviZqP6A4quWVtJNlWy6S0dgvfCtobcwu+fP0i9hZ7nnuOTeL0lnnHdcuHM/x6PW+yV2pt8kzCGMwPLmH3Y8RLUKC9wd/3b+VMrmHENrg/e+6pu/NivCeCB7v4lPS9FttqARUxNniQynU0pjvC9An7cJBrYjUQxnU0kC9TqfXAnFvofX5rGpe1XfO95auiqEPr2mTNb3kR/xJdy6IGI6FGfecaln4TwTH8qGkA3R2MaErwZ2BDB70j0xsB/QkpO4YfOAgMRuLEz7xhOWKCPAf+Z2t0xLEJoKxBKPNRnrs+XlgKpc8pbjXL0Ex05j1e7K8AHXvpGriONZn2PCykXHsjTpVXadQBsIH6V8bZ9/x18thfPer0G9/rI7Zz0mMUGK6jVD6JfUPP/nuOqnjy+Kw8Mpj5Jg+9wmPsjCqKCZzD0E3EBhvy4dHruuxZPsCaTPr2Gvkw2eLQs5YTi3phGU1E0w98UHttUPZFrPvhY3ZxGcqedR+xYwx5v6ixZAzZH+jml+SK7NiULzT1+k3by2/qL/wRQH78j5yfR6Tc/48+q5OeOUmuxLHPNPdBbLy/kn8r25afh6kjVdW9yGE4Mg5IxRWznKbtUWXnvnU2IQc1l7mu6Bd+ibxgE5A6hyHjSA3R1Blp6lWlDsvQnc84rMgsVA3J8oRm0nAScw4/otNHjhQggI6eFhXqwpjTrkHH3E5++hNbmIlK2E+7bsZsWXP46rhcyFLM6YQePKqnpj+Md8vQQA8F+/o/hn6X1LOX+tHHz8g3K1/LWHXwb9FzrVAHUb1qmuNca2KSAV4LSLeIxZZu9YX/CBWZ0/QLW0eSHfu6FKo9zPNwdYXXY+v73G6hALk2XFIWXdz7e/cu/BffB7Zqu3JABxZvxHm/KD425AORGdwhW/ZEO3i8VjCunnW77/dYHdRxdBQJPmQeiAeOgN2KDHbxDeni3rli9H/XT/lOlZg7RM25BxeF12j0ajzzY7kDqcVgodLaokLn1uTmAePQOQ3U+uxsyCIqIQXqYxzU0bNXkA8sASwL/RWSax7E9KX+qb+mFAjOVnTgrGcs4Kz/rHzPWdfAvs/Hd2zn+xj9rFj7QI8MnUD+PKikkHCmdSAzv9e0XoOXfNZmW+a5RwZjraijskeEIp9Ah0rnpY7PZEtO2J6vp48evtSLD6qjLoRy+OiUfj5y2e29+r3fcw+57s/ckzdtuV6mftClwD3PSjK7u4jfI0Z8+qsSsUm2D2g2TGDKP0hbcq94k8bRgJCsRs50CsL+lGMmh2ZmkpplBJU+8rE9SpFTXKk5nBS+9l+o0uq77loPriOCo/wZR/Jzrym8l48uJ3Y/ar21ptwRBxw+SMryuF/3BJbqnRM+E7glCyLsFcoWnyvbGx1ztu+9hFC3bUGZ5/v6h9uvi2O/1iL1uhbm9RAvvQHX+4p43I8q9i5ecvhM4AAPBfAgfOrv+yZifxSWaxYbKH3GMmkiH4/keVRIrXlX0RfYxYWQGyyqS3b6kJFpwQke/Qq+WwXKfRnAA2JAj76QsfQd6PGFFkiO3z4viBMt6wxv0zvcgG25uQRGOoHOtuxHlON+2i76wVS1JNFaL3rQEwPgn6Hv44O+8flOxZY9MfEz8n1n96LPjfEkMFMivk8BUxd1Dh/AB2yZpzu2I65HvyIdaEYnSbZDj2qL/1b/MPiVf+CXOcC2gphV7vE58u782Wf1v+Jty36L1ffoYx/Hajvz0/esR76y8dsFNui0T4oeTPmgXC87sD9D+e9+W9bzWMPonsXc9azoimFpremX/A7z66+/1HfmX/Pd+e3LLXOIvWct8+6Rvuivh4I399v9vpwnqyaIHn6D+8y57+ux7c/WLTJxzukKUdcxbSV84tQ+4fNzXbgb7ZP0vZPycwv5c9lYGB4I/dgIF/myGrzAsHg920EBP8T8t//2/6sf/fhxJio9a7ZlD0wfe8j2oO12U1t+ALKbbE/3n0bHOLv66QKb+u2kp2PbarmovuQigraq0+/WZz/ab7emtsA8HIOutN3XdoS/9mjp0/Z4OVN27rwgW+Y7NqWEqik2DjsKmMKwMFcv20seBq9y4tgLLdS2bJBcBvBnKD7S8I9P+rStVHKBqN457MSD9K1C8pALJK+aZHuBVOroRn/a2xgXP3CjcJxsH3HogP1Wh/5noN1uGnMy+mipoaU/cJXfdvnfWqs6tTfbO/e9hLhH9OwN7g231irZrQ1awnLC7+//9vfcC/6b+BfayDa5lPl2wc0PdW55GQD49v3e0/NVfK1B3Vt13Rw1CHk40O3YV/Mw21ZrN7Xbfg2Gt/1Qj06NBzF12U1fbl/U9hg9afb7+dYwctpeVT/E25Y98EMJngTZI6d9p7ge8+pcPTsU+mBD+A44e8pusi1nj7BGdviANPbgWQNeYvivjdyyFtjAvI+ju7WG6hLkfjTM0eyUBxyQd7dJd/E7Cf2t+Ci85iH1t4wXfOT/aGcME4+WK8keY7Mte+DKb+rsJnv4hYSflpWmf65bUO9Fq02JGfFamh1dC6C+xeemm7/EwwVXv02+oHH4gSM1VhT0jDIcJ5saJNsFndsxzpnn7PBEzniTcDGO+HEe15W8mGsuD2sM8CFTv/ui3XIf3XLPhn/vPmpbLXXYe7Ak2w8Q9+IHkPU96LK15AXUxT0VCtCBy6AnSnvWyJ7wE6/PqBkHftDAkmo+0ZEXwH+ExFYc9ANf9guYbmsXO0+WQmTodP0M5T4I+AML6Gdi/rzPXmWNC37Fk+zx5QMl8232an7g7YUt7+T5EjHvBWHkUGc/Q8WHx9cX9WB7+UPbC38EAP0jum/BizJlpLx3mn4U8GP/pP34Y4X0Fb5kaNZwS1887+8J4BjPpPDvAb/nsC2bfRs0Xzi+lxtb5iZ1KqE8ptD0yIBkyIrRtmyLLyuAnrRWPo7fgB7ayDYmFD7IXDKPhfT74F5CfEo/aaJZ3/3zlFvqCsr13VPi6eshV3SH/G7wU6Od/oMMWCvmXD4N/KTBzromv205/EdhdvxaYna85287ZuYgpOYB+hx2rrB9P7OnC1mHnmvqbRS5g5n+jQO2HQoFTJpaFhhEhzxBfOWKHl/kH4RNjhHcs5e23AfmZwa06KB/DvQBKDqArYThz3ONijExVig4+Ap6ONmWvSD7397lT6x7JXu4FkpTJ7ZYUhXPyeQO4FuoWxM65BV2W8UTzwAfYXJZConvtIV9mBv0uT+lVhvbHfR3R97xFLjJBctF0Q1IlgLbcjodiMYgJ/pNP9l8ujf6R4IOuEnGXW8bHmihhfhB0T0C7R2Vk7zB6H+3VT2PkVKSFvSplqHWHE/6UVDL4NwsMH23XCM91/2U36d77cxnOSIX88kT/gFjB3sUz5zvwR4mWwX91Jb6Kh80WOos9b/gxHoA9gv0Nd+bjfvYq7bw6Fbgd4Wan6x32RgHYO2gK6JjT3wWcwpsZ/7vmPofp5nv1PLj8T8n0r6PqYUn66CzvlDm7y+s1R410Hd6q57OVMZ6BzWyhmighT2PbdlWa4PaVu2Lh8xR/YWHTZ/nDsaonPvj7dbkvb7Vq3RNsUn1LsncB951k642+Gbn/kifo4+fPt7UQD/3vEp/KUqhzTnP41n/Z/3017FWSmNebrdb5W4ZU1SfOvCdIMC+1+S28NHbHn2Gth08G17z/gclvtezgpqRpO11O4DN9jBcnG1XfttlbftaQyfKcD7FvXpsrvjWmiZ4jZo4h/1M2W5yYdQwc09qP+qpb9q+h5oxBt8T81f42n5Ia1s2nw96nj9Zc/ZE8Jp3a7Dl/QEQNKmdmIxly/3lj3z25h8FskfwuYLtK/WDrsUHTKXtqmvKk9qe7IeUmsCHjhcO9nU/rL9t8f2zPXz4DEIKe8jwZ+ADZj328LUHxR8bmH5cg70+p9VVgovYR8V8dOL+lfVR0G6pN79V3lrLb3Qv+pbvTHrWuLWbbvkt49Za7j+jji33AfAsve1aF3vQs5/tI5cumu0L7fsq5sT23m8Lbe8HxNoybsb+OSTgpxxOFhDy2eM73T+b9of82HAvL6/ZJK96eXkpygTa1u3WMvEOWm4UPbZNbBQWZ2xPfL7o3/79v+nXX/8W/y9yNtbYsBabGkjWvYXnLl+68KHNbMY7bMseuMddcabUgQvzlhtZ52LKBh/m1BSe+l9fXwUd+qTIxTH5M7Vd9Uy9PWTGOnXv0ZY5YS5bu+kWQG2/F/JQ27uOP2DcMidvw1hRsFuW8tZ5ksYcbvs82jgC6SVzygsG/p25L/QPx/K4RvpES39LqRUQue813Wm+kIgxJqVs0bBRO0B+igSll7s5csVmn3DN3A0/yOUaIF9FJ7dmgfqojaoyVLlZtsV+Ulp/Z757Agq19o73+UA3MW0UNsBLHX/8YrcykquY/UQNrCN/afa3v/9a/7l2m3xxyINpD4swDuJZA3DfM9krmV9s5IJe7dVR0cjz3pl4MH1a5qulpluuQXvUhr1Q84LnyN73uaS+3B1iWPVjX9mW7dh+/OhzXU70w4yjnKO0qyrW3Fte7nqNacv1GGS87OOhz7yn/9mnfZVtWndK/ztbz93JF/1EfPw6ax2EfTiczeL2mGPKrB170bam7h5MUQDNpPBv0TPeLX1vmRfJ0iWUhi3kZx65HsbCJWmlp1YQeTlwwwwW9TWLEwGLlTFmmOmqjLFAQ37iQcaevVRIZ/RZ6TEU89kTAZZ9kwPW+daaWvbBZ/HZnn6uH+sGPsrqDxzIAYbbI4c0IY1MUx6059rOQte1Db1DR+tZn0P4NDPyD/dM3lxqAAAQAElEQVTJQ7kHQoflozP30Z4a+14DFB34KPa5fcyEMiN9RwjigD5qPQ4Hwv8VBzWCkZtxjx7RLcj7gKp4PWnxPXzCl++gTOnAuI9XH1HUNZlr80nCkzq5yL9i6UMHr4vWY+3Rr4iY46gl9SheWlp6jKbnO7eBnvfHni/Et6Dnh/78qq98IxXyop4vHTY+xILYvaMVfZVzHyemh/IHEPdnUk+PmRflmRcIQ37wV/Hs4eiRH+6dxCTsOJDPmMapj8yAQu4HCnDXvM+NXP24Toasqjnn0m/a8tzCR1VzfCbdk/fMNSCssOsHoZ4VQ8uZNKBikjY9Rl1MKAf8R8AvkXsN1HEge7EHw+PqTF1X+r9WZ1uf/Sx3VHJMgzPY4DB8nhnzstU9u2dtPx/5sSf5JjauiQD5bSS1X2F6Thty3v3n/UHwQa5gnYHPodPHDf+az/QFT+yke3TPfhqsM1+5niMfuoQRMuzPzsRlqdJPQlXTffRBgmdxU4/Pjjdxu/7jItLvqfY9fcoqrifHhMKnYoGegnsKf0CuJeQ4/KSjjzwMZ3D7OfpFB5vZ3G1nEt/7DSRGvEPqIAoZZO+8mcdyujitOU/8ccMiDBt04i5fzRPvHplCgSs78/4uZt+Tzm4fKGMFD8qaoUfNM4lYcGWPnjkMeEdmDIBx9eyXx4jM/cP+4dk3PZgnMOU7Jc/EXXvmrmPPXh/Jfanv0XcfZ10P4SfNuFW8PmjUF9Q64RqeFYAgnkAdqwr5CqsP/NkH3UTPegzM63/e95HhZzFTRveIx724Z2Y6dvYZse9OPZv9EUQNe9/nH83E1EGn7hndMsYVl/U+BNPvigfjuFfu9T5aPiklNXWveIxkzlc8Wn+GtGVOvytPal639LpWl3ko/2SY46XvyUO3zCU4uR/i2hf8YTgxNkWelCVSzNy/8KW8OL1nu3B/UI3YGs/Dfhv6B9cfEsgTLENsLc+qN7nic6nreZ5shbH/3zj9dEWtc9b2vTUrn+xF5g0gA4pBBsgr0AF83oM9Jstu8op8d/NuXOz2iMXPtmzDPqBnnR8Uu8B4C7E/89ld3yUeNb/rczZu9Rmsqy9zevZ5Jvcn9U79nY78z/Kg7+/0P9ZyqxrxXbHGPeO31Mlvc/Z4d+B7erC9bnoFmYM158ofObMvV/338keejPMcO9dg1U//VfdneXKSw7a4F0x5Uu0NeWLWNuUruocdhN8kAbGAmMO4MFwhznxkVQSfBc6x1T2n53uNQtaOH/1///03/eM//kP//f/6v/Q//sd/12+//bN8GQe4tXzHyriCLTkB/Z6xdL/3eddUDXfxkrMtu13azkr217iue2oFW+j6vnqOGHKyO9wncbw8rv4J/xcda6+T//6uZ+Skn8+wLgaL/ZIv2F5e8kVbNg4yP7KwQQpZvNd8Iffy7Vu+j3utTogHyqLylzG32xe1oGtsSyjXPuhOfSA2BXaTg+abAD6FrPG4pzRJjo3N2WS7oFNzcjg5BtrJ+ijOjS05Y2BDsbG66i+eRqfZZKk6fbU8mLQ35mJiVxVBB+P4TiAD+7pebMA5zfhctalIGatlO5b7kaXQQGrNBM2L4u4xONsVa1/T4ZXXkVzgs18oc4KNtWYMLfHNSi3Kd4tdiVCnALjEpoRwFv/LygjkflPyy7fX+CYiYT2+KxIUWwxh7ETviBh9Fh3m0/DuCR1Id8mj1OwBKTUF3aK+cLIt1xbJXCaA+oa+xXZCJsEarSXI3qXkYw6IBY4NOuHEtfhOML8TPfM4QP+qeiXyWnZm8nZTxTWL/Qd0NMfWJDlxiZ9Tlnr6PpaXF+Z/ix3jfa6Vhk/IfiRHBpFyUoSji7znUPIrOalZaS1jiZPcLO4Dv/76a1HtzSZ+F5Q+8wG73axbxnK7Ua9OLT6Lpu3xg446lBrmPl/rxge4WfaAzo30O3y2Rd4y7pA61tylqIA9mLEE6SamoeuZMMB8TLTWdGv3cfZ9Hju+S19JUofth9p7/DH03H8A/AQyQHb6AMgAHWjkC+NgPTr9n5F6evD24cr4RrTtqq81a8KOLrLS7PChPXUXstXSTTQuRK2Ss4cEon12zD0Gfc0PP1t9Qc3eDpKkp1ZibXJnxncZ3cT0qf9Lluw5G98u70tiO+NpotYWnjjbkAL7IVNfdlcQNlBmOTrb8k6H9vmZfjq1T6RmapxwS67UZk8qhVVGt0B5JGQOEttibIovdEflCG+P62WMoQv60HcWw8kKetai1//vdhQ5bLSSPaj2Zrt0tkXf9qDw2psdn+Zhl2Sp0HuXcigNvsYcHXxUD0eNITkmvRtHNvTtdhPUtuz3cY8fHH3ewT1xLyxmOzN6IH14Yurvfd1z9H2P3G125j9rtPok/eUx+iR27yPlOJ62ZVt5aA1otJlzTGica2Kh075feLnfEtt7ZHxCSUdcqqvcdvInrGctpGiTxh467c22bEB9t2hdcM3TTa45suygSW49UPYAsM6NtZ+65mGHOvlauyXOsl1UadiuwL0BxKV88Rl8C3HBVVuTQ6NgFg4IF5SfgmT7AczZe3DG8wjiqQVY0kRWJPOf5QnDGoz9pFyXd5/49iGJfRVEo6PFJvIRw39Gud+Sa8D6Egt9Asve0UIDvWmOBoTMY+YX+iuku9TE2vYMBCi0sOtnKiUHprl2yIWqndyq1lLnAzJHbYIXtzwTHIj/OsDrNzk/9vOf/+dH/1vsX4MbHeWzSb6RECC+ekgeaq2O6gf+XCPQxAjAL9dP50FQgRJjGxjr1MkV2JZ9x6y9+lhO03+q3LIuzVN8yGFP/ewrdZZnLUi4hZZrlxVQDwgv5j98z1xsQUYw4so/7HFEwRqoRRPABwy9wpLZASmT7pgHYQzI31mLYNsxZWiSHoedTEFj7KG277ZlLjq1FyTbQTvQcn0NWC22LUWt6HtN2pvjD/CdcHPF2tZsLTx58bUt+w5s0+9j6rg4+UfN2pvth5y7+iA94+h77Y80e4C5KHvWeOZpM9/ox/uc9t1v0qODMPaICXsctovvWXBQwnKy9/wP1LLBtOVeY3CLfurOFBtAT6yPXqrWfYyHspiWM35B9qT3GqTIgXe58fzYodSlzE3XbMNXmlR7m/IFTV+7U8huPxLu8pFvynG9OGzLtlpqApKlQq7Ifa100dyanJhevpYdOWCvz/kaYT2X+n5/6GicEwhZDicXYrNlGzaXcC8g9Ow9KMBnAhn0fX2IBCVHN+rJ+1T40mVM6IgBto/+7Lx346e6W0kZYw+P3x3OxLRgaGzLvmNoOad2as79uue+A0ZQMkYn7ucB4+qpCdjkSW7Cd6Af78nk69H6jod9EPXlQcwJ1T86AiaFB8l/kffshedA/HWFYX0844cGGqQf27KNMvvkqhdsoFzUM6crhnacp35I4zx1kw6t0mcLLLfA1s9oW9YRSC3pHLT08QgJvdIG7YlZYVv2jtRWezb3vkxOtkxXVEHse4a+z4fyAIRviY2pjhH7OKf91F85PjnZLovt1MQ4uD+CFr2D9LrnKyGnNX/ErNe9f3vE2IOWfUuOAn53PTbAGKB34LPibpl93zWPHHY0W+aM71ABMsB2BdsZ+8R+f6h6qTvXJPcLsM/DzLHmhLfJkfj0jQ+6M9B31rrWkvkYHltyD+Q+Fr78oOl3ePz42aauAbKQu2hyw084SpAF1dyLRVOrdvSMjTrjehx9zRO+Yqg9P8bV9zoZZsT4e5ji04ciuvuBrrDbiQXTo2yJKxqfqbdd64dsG3LICOWfOHhQ9SZ+6qHogX2Pt1157CbvUO5nINMgMPVQ4gH5APwKrtsrMJ93bLn2m1rzEcqzAcyc3m328LEHnQEtMpjyzD3lSekD2JbtqRb5baeOR9guP+oAOjXbFaOl8cPs9KUm24ePPXg7tDHHFg0/6EeYefEjBsDbIw/2WussVF+RtcfvI9iu8fIonSCmZy+Rt/jkmjzyCvSF9L3qV952iXYrup5sywbsh7u9Za4AvpNuuacAdIAaoYD1pw74FWufV/bV94qnD7DaesbaMz+rbvLowZShW/yhtiGyXWBcE2V45zTvEW4+vOhnQtQTzDFOajfZ3jH4LX4TR7KFqZxZc/W7snSJg7IG0Anb6b7nK4DXAvoocjvNc2WPQbdiZl51K2+PmvGzDSnY3sfikmdMCTkhh9RhW8wv/+VaXTTblYuYLWsE4G2XN/wxj5kMph5kYDkytuzHviMzkBgmrOvbtz/qx/7/+Mf/0v/8X/9D/+N//vei//jP/9Af336XcqG121gLpW37HIXNs6MX4CeqjvhQle26t7Sdam/YdladtYvg5vK1XeO0IzdKz4M/4wmnO8IljlrAzDH7vtNNPXMV7yW2K2kdxY8iof+Co6rLGhVNf5OG/cHjz2WwiVcWp9WFMy6sTWNyc86i8y9qXvMD4/iR8b45uoh1NosK/FVQx78rP6xvhaxncsWelDEVXyce8BVf0n4a+dgXrO+M1Rs/XbQ9drFQy8RQWzPv+NFp05ZO2GizNvyH79sztom31rtm+rylm3oKAEq/3FD77PgeXhw1FfMXnNY+uUBty3Z6ysIx+Sf01BzjcdhWC4hQGrX2jKPGk3GVPGn02FYk5OHoyQ8elO8K9LxiOPfZ19I3lvKkXucWoeyB3Q/bG8wpiIG4ENV4EjNfsugH/Z8FeVX1SDXlIbZlD0RcDodfUNdPVDn6Pn910yyeQcSwHD31T0hLHi3tTViXbd2ai7a8ECnNdnStdNqb43NrQ8eD5XbjZcq7tYeCkP2wXfG3NmJs5BarCylX93qj+uAYUdKkSus8GPf5mLm4R/Fhdcrlg19wBJMkC5IhkSV1jOsWe08+aAzR98Lk7QpE/DTofzpzTwKrbtp+hPZ5HYTOePuxRpvrITfnOHQmPZR74gS6yhPb5MlwhzMdOx6XOJkcPD/Gfh1zSG76hNLfVRS2s95uut1uau0mZ8HAuJjuxdjW0N+jRx+OYiLs5YH90vAnlPfa/kSSJ6H33IwRPHH8Oep017l2cl2wPqzhz0lMlr9i7skLzrnPMj7/YjyUkIl90z26Z+Aa7iIFuArt3Ac6FjyCeoaEHlHw075S+CAfGu7XVhKVe2julQ/6Q07McjQ712oT1yK8fqjR6Y6ja+THCr479Q8H0PeKmWjXUeNUhXKNhCzH7jc1+5p4rgkymPapv6SH059gnNiJsE8PBgbODjN20Dw2lFtDQVWzLhveLSfg/JgDWqj6i3p+/M8pn1lfs8gvoZtuyfIlzl+y1+BNR7kP8Q6q0DjGo7/FeQ8nvnwPfULqILaYHzxlMDXe0E+nGo7sEVB1Lb33TOQAz8xxvQ8f4gDOXVv8NuYDsZAaqKVcwrOfALoFhkcfuOLOJxKsSA31hxTQ6I85DF/zqrrW9elGrztI8em473PkPthrjzzG9czZ47w92h+lvc6p/IF6e9bpAPfmmetMK/epv7PPE9m27IEnLie1I0+EPY6pR5Nq9wAAEABJREFU+x56BL/DzHy4TP6a2k285wEbH2IGaoqKRQ9KyAl+oGeOC1nnHsQ4jgqOT/a9gMIPy4+fK+fbcPqtGt7sv9EnYeAeiT53w9TL3iQeCuDB3fdfxa0VwoOrvkftqvmEVxr0Ase8r7a4Hwd97Kj7DPecgGdEARvO0BXocpfM/A1unp1nUj/AfE7LNSUnFiiYPDUgA3RgjgH+R/GJHDVnn8/PGFc8Rq713y3P/e8+P4t72xdzQHboCnQT6Cd/ptdjym6I47RBH9FzX47DcXC9IvTsoRXoVpRt3mNCV9vkbctekfdhD0yfynPqC920v08dc8CQws3aw9ZBnmcoh9Np9T2Z3oiHb8Z+7veNcylSZ1FO8AB+4MiXuRia7zwn3Za13HKvnfjODH/anTFsqZ/5mOAdFWhfo8dOUIKhJX5iaK7PGerY1jHjT27btdei+tRBHKBeMIPQPcP0WemW9d8y56vu0zz3NCAnZEHpoip9hsqcnoD1Z2Db62e9tuwfxo6uaGR0W/qeOPeJHzjr/2p5radl7c/9oZs42/6szHjZ0yvcWL8fy7xGsg5XWejzAVm3nvW58l11+Azk+Z917CBYfT7L2/dKW/jPjJnxgHMf6B6QsfQnYK3P8c/kLTmubLZ143vTUNtqjfdrnkWWnfejzAmxPfT4zjxzjJ+b9aZx2wIx1DjSbw8iPhw9+d7DdK4eEl+/P26vmjFb7i3UM2ub/tDpA/9Xwa7Kqp61j9n3pNhs68b3026i1dxFB0U+gz9MnzZ79IPP5LIqEbuQB+DZx/xGMekm/kH3P/7xj/pX///rf/1P/fbPf+rbt2/5jfdFf/zxR/GskVMX/bX0dWujxnTwcDCeVTH6lc6UZ46eNPLbRPTdA7piV4fM/jb2SfYbdYKYlmONHfx19UvI/9tYJvI5+OAyZsQeC5O9kE297eiqC+31Vd9eXmrjkEtZdjYpdIJnM7YtF+kLvgEPApu842HtZtnW2rYsLpi6ttvJNXWT2n4TP22foeTccjOBgtfXnovgRfWHDa9b/bFC9lvG3AvkxA/6Z7Al6cYNiz4WoD/nn+OnP+YLCuAP1Dy0mgv7++bEfvSnP9t0UbBdeUt495QLrj6Ehy5XvX0dfx4nMqAL6MQcI3rbkDeYvtA3xqcKZ1zMWSsPu8l28c9OLp/2YKbPnj2L0n4ebz+3EXuGbbVm2dbabJfO9qp+ym+5/rjucLDfxtj+dL6ea2Xmscc81I/T2c+3W9PtC/8KyGqtFZTGQ/k1134hez2qy2Pms0c95LAHb7tibMseKEVOdc3s8x/x0wdjmahr8eU11/hr3eeukthWu93kjO22U3ilQXuu5425hjIf+AUxH4eznofwhLEzvsSRE7TI4In7U/WMsZMvaC21u8kt8gXaDXts9tOc09AzPoDcM17oz0Db+7b9Zp0/k5+aGN+XjAWemJa5BPAr6Mse/Uw9sQcf2+T/n0DtMVbGaPvNkOZ8YbD9qflvzfUie7s13VpT2yn7tuCmj5qTA3zkd9jrxcJ5gQgEhsW2bA8hZ9sl21f0Xpf9aE/opw7bn/L7s062axzXeboy7QHP3E38K3zVF99b3AF6oMphj1w2tEXXNJpDXLLd5AUx1GEPewmceNaDetbTxwL0lyAQP8n7ukOVZpN/oIWP6tMH/rZVlAnRz2lXWexRoz3olc/36ZgP8BjFWM7v1JIl9j/0gD7VmGcwne022R+ks+ZJn6VJzQKS7axRCx3QJxsfcJ197bx/gBba9CpvL+pBS/oJtl2rfpy+lL5i1KwxFIdD1kXjugHxvfDr6bvn+TcD4cGUn1Hbey2PHm5DP+mj9WMpaTViteefdUN1tGMvldrZRzFNPuw8Kldqavaeb1oGdQjoNQ+ZJ57/xfPu9Cod80vyruk36K67eF/rFzp9R6NeYF/vLd4TwZqScRAz4dw7Zp1bxsWXTHf/Uftd/hxnW/bAjOjL/pm6z1PHdUWWMvmYv6u86ECCHg7bVdeD8lOC4zUR9s0xbZO+cXhQ2K463AZ9MB6Cw01o+Huss41eR7Mf5cNwMNgnDuUFE5/ca01dwC0+0eX8I8eW/X3efzOPbZk+sv+mblL25AQ6e9Zh5Y1LXNfo4CVLhWVPpN/aG6H6Ke3ex2O6eX2c6fCyiZOccSrNzjiY31D4iVu7qbUme0DxmWAc0sjDnh7Y8mQI+K8A5JmQkcclNXAfAgp/ICY7czZy6FNtjT/zJEAHBV1JX1CqUvWLnv4AfFB1hf4FhzO/tlNDsPMt8sT3dtnr3r7Vffwzsat/z31pxtip5wLT/oyyv4FkqaBTQ49qUvhn6Lth0oisBQg71ivPtFq7Scsg+zE/84zFdtnsQdF9D2y/cbd95HxjvFCs83w22yMXevz4LmjLs+2V7zv272NsY/5LYHuMpYUGn+3Ejn8w/e0h24NO/WepPeJsi/vLhD5oLf72PdYe96VJPwh/MNv3PBhYD8B6QNGBlUdeMeuZuvd8p8+krVm3WxP/t50AHp3eafaouYWCsyv98x0fFGB/zb7a8rwByO8Bny33mNWHPBNc+9QIbK9ub3j7ffubgCgY0x0tmvePOdYt1xCejHU8l5DumPVPerc8ch/Z8bYfx2W7nmHUrVO7tSbbb+y2S2/vtO00svbWFt4ednQr7KEnZMv9HcCD1W/qoQA7YK4A/Arnulrlz8zL6v+Mrzy1F/PZ5JlT9PQPwtazrvdNE6x1y7wC7MA25A1ut1uusYHWbg928qODPhh+UGAeuZ+/5F4O4Gcq27LfYtrrusqcQ9FBJ5DfQ8+6z+tgUnSs/xpHfat85p3+AXp8J/jcNXnyAnzOoN4t9w5+gwDErD7EgQdd9sLZb7WfefvtHNpD98x36m2rnfaN9kbdsPyXam/ZM27JCRIza7at8V9Sv6ndmmxnby7vLiQ4wU6eYMsaMT/TzH2KH/l/++23+o0TfbvddGs3MR/Y/vnPf+r333/HlL6aWmuhjk8rtOTVd7Z2S47mI4q+EBwdaMnZ0g+6H8HMN2OZuxVtGj5L76V+NuLud8SyRuBuOnEYV5zMi3jkXHTP2Svvu+7gZtdPEuFXyOJAx4ux8t3O+EKHC/Q1P+r98ce3etCINj+oKZsUOWAT5nrLD+k92ITM4sSUlPGL8ZBR0hkv41DkE/B9XHAcV5wC6gMYgz3rr+SRJ9eNXl97/V8CbNDUeOX9ozrqL6QjxsPD5Q4eUp+t96qCMQZlDbj4B6zWHqG0qQtbx+3W4tdqxkpxcXLyTPWskh6zmMc+YI2njz2sUz5Txj/Ahy2sZAXwj1j7frQgEXMG+guwTzM/WJgfu8kBMiAL9Dm6snM16u5FGf9T//7U8q6hZu7D2F614AtIOChngOYZegwg5M1BLIhhJ+HqIMLsg5ZR5+H7kvtAD7Wt1pqMjZigZ4+/fHvRP/7zP/Uf//iHfv/j91xbrDVZdGpdtu9IHnvIONqG7IC/wm7+DkKNPfU/DemxvAPLmYj47MfxQoScmmco4kD8B3N5LusMgpL/CtjAzJK5XgtZTdNlUHq4w+a6v8m2nDkfPvNMlqDuyYNuW77oz4efnv566PS8pAl5o0e34uTgk6wocIcORGEQxxBsIJKwsweVZsdI3eEfD7yDJ7ZsYYHHmLOU+LOq5PRJEQdKeX2if/DuHXeG0l8w/elmmqCY0mepw6N6AAYwlczN5InbY3B5D0fIO8yeqjxWvhR1utaW6dOnvcrlXq6MY0Df0fY83xExXGfcmQ7r/cxYwV0zOZ4hk7/Ta9+7PVztAcm5VkGeQNlBPbLSQiON+0AvOaeHY60Yg93q2c2zUMd8nr3w/Czo95nve7Y1Bj+w6s48NZ51yInDBBAFc0esOqkeZR3tCXPPpTeJ9KbVlJ60D7qZTlQGcJ4UfjoM2t/0iR6/J8AMnpjfVb+J67v7Fe1VGcNgixLqaNhXza49ptkeJqAPbQhxI55I1zbOedgxBObLef6FeSh/8MK92qXH07Lzgbb+WwAtccChHOkgfpUU8QGrDf7BKM0U+pGWfMSDo/9d9yYdThOrMf4Viw47VPk8FqS4mrdQpEfsEuGxDz+loSAPiLgeea47YJ6YV+gd05H4C6SDNxkr1z0O+zNMr89Rsjz3fLPnnrrOcWSUvM8EfL7l3abnvbDzw2JorMkwfSeN6rsPYt8Jwsz1Ad64MeYVqwOBq/wDPKnPYVe67CU9QHubzlCAelL4BVMNBYvpzj4zPNMTudpWftrQgchv5hj9FeKLeh/z2NKliGE/EMEuHgTdimlAd8VP3QWdK9xTxwCf10mUKzX3WEJ4Hzj26jAp7gP7PaTUXWl12u8jEXNgC/n0gf/EVRA9AKUIKNDR7pFjKUb1mG3LNmyh16RnnPk+pgdDWefU3xVLhB6cj1UHf885PJEnooGtecIXRHccyGccxjCx5R6YgsKvR/SVEx08FNAZlU96rFx54wnw/CzKf6SrHNdxu8Mb4zP9G8fvU8w5uaJVJVWD70v7vjf5AoY0HZ/x2Ku2MEUTd9QV3ZPDLQlzjFV74kQefCYe3KYS+mD4OcK4qN7kGtfSUMODIVEHGNJfcyb/MzzrcfV/z2fa1vU78/gsOlKjKiBcoYw/9UQvzDvf/d7plu8T+X5sdtVzX9MBPW390rJqbcsGLfQOyRotdA0YSpU5Jj00HIG05V7M/Zj/EirY6j794HwSiJuYJjq4wLJ/batxvelZIz62c+qoxoH9I0g2PrpsrBPYeEfcgTygrF2eXxk/8mUCkRtcW4c2A1hczJgj97yDgvQSt/jk/HDE5y5f2O/Gv5SjZ0Ancy/0zAk8YEkZk23ZFt/X2dmPUj4jthqew18h6g8P+j6Dfj8M3B0685w9LWnXfI4wDmBb9o6sXWs3Abt9LtHJi/lasZoZF+iZ3xWO0/jc3QS/oqU2UBPNs6mAlL0bfpyT4OKYfWz8gU/AdU/u1fXW0mf6sM+W1Ss85hN65n7j++WMB8r9JJ45zisaVQ78lbXq8Z8gJaMZiFPGxBn05B/6nnnpUX0Gcfvk0fc6Pul+uNkee1+Sm2VbNPtEVxsOy9hKLJkxSbxV9oyXz7L8K/9vf/whfoshI/9A7tdff9W//f3v+vr1i2gv377pt3/+Vn8A8Me3P1DJbrL9gDLIIVeI+r0jIbWX40OVBXSpe+67ntx37KsVH2fsCVPR7DH2fZ6WGvmI3n3j1Be08N93JHq+Aw7qvM9/DqMap78VES+PdKQVl071UMkpo4tvNli+99JzxCcXBBfFI5I77xXZDxIzlkmO5vKg8mHo2ZRSw7dyblF3sXmaLXuAnLfc5G6tPIe+DVv99Uf8bvzL4PZF7XY7+mcBJbapR6nqofShtIwj55bYEHEzU3wHFL9wbtKuc/gJJU8WLCZy9EzdI/SsZV4qh5p85HPFz5DO/EfYMh/wIOLDYY+x229pTxzO5pTyxv6SStZsMTCGoGdyxzxNm5TSCsf79NwAABAASURBVHpolmMAkqUDSkMOyUHdIKygAP6MewU1m6lk0Kol6bCnu6rDkec6cbPZ9hv4zBnzqCaObhbANsdWOaNA7pnfnjHTW7tZty/ZL+m9OXz2V2tWC6+99fKnGhRQAC/h9girtSZazzo0h8+aF1XqQo7dNi4HkO5gL+W2k5e/7AwxXmrtVfMIcfKA1m66BW6W7TLafqhfFw1P9kWZMr4slJ4BP9Dk5G0FO1KBTBJjVTXmpsv2AHUF8SgrJ9shGVmPFmSeesbK+EC0qmurhQRbbkSv20vKe9XLS34YTr124rNmmak4SS+vL/rP/PgP+KMh4m1rrnvlxD+xSuuhgJcMaFSj3sTYDp+O5ajJEbLzCctYkQdcc4DvkOfZrcm2YlavdctAq/9NPeNVJepiXww4fPwlWXpAs0uG4tuJ1RgR4+MFJlnHWNNhx3un8Gc4Nsnpb6wlOZ09CuBXWIqndl+HH9novUvVJzQOGZ0OKH30eEMnkIFjyzHVqrVqSuuFPufLkpMxJOmp1ZGbTLAe21ozPJ4DkqUjvjkCOV0MQsG2HOOowDUu5rYnGgq62W3RxI+RuiU0upyznFmBrEs/sCWfZMczX+7nrBXowap7yycktXI+kHUSUBI/4PAopmcOwcwJD8rIiTHscCi1hGSeJPg5Vi3N8p7O8WM9mm63Aduyrd1BmaVA0bVCr3mJ3PVhI0tLLtsatflNDPokFrAt5Nas0WYnkw7tOKMDQ5pnrskVU0/eghnHLWr6cLq9LWjRj8PG5iHk7Ipr8gO17IG41DHmJ/ur5qnHPmIk/JoUmiXVhPZmY/cuJS6u6UoTGMp6BHZUwaCOY2uMhcCos2o9vmO/a7kOFIuSt7KpWmpFAs3OnrAscTkPZ7qID7YvrZU9CeNTXlK4mNU5aTT4nv4P1HMh85J7Jm4DJCbHiOFsW/Yd6MBcU3jQSeCUlz5yjopcIOzVgYnrDchV65bYHtzjZ2AS41NifEMr/ILGLVqOK5AHPXTAWacVPePoqQFQD96UuAIdsMkhQViLFjHLUeuxJU+mVlKUOzpJ4twjF+BjRv0Mig/oGrOi1AuQoQD+KXrWeB9PD6/wekM3if0QsBkxOwUBMYjA6SClZg9aTi2A8dZqVE7u08kTP+JRVS5UiafvHmXSigT8+J9ORXPGZN9kfU3IL1H9qtZ+lf1Fzv+ac3auo1gUj4ESckqH6CgQGn89YNq1tyH3FAl2ZaaEeeoZ7sDQ4wsHDdIHZbhRT428emStMzQB1QCJAV12fHd/2ygDZ4+04FbzKTU5/1NQY/ZX3dovwVdhaYlL12pG6hl+kDnN69vgMxZLie7J16Ws4y0KKkyoMqKCcsYmYuEDyk2EaN6Folk3x+BkdYwTzBmIqg54gMA9oWoihlqDdIHpBLKhco2p4afRGCsY0tvzmOsu+uxMeMau0J53Aadzp8MWOqHwoMdvYOzTwc88GWhqVkGXDX8ld09fk04emXkuyg2g8jBGsKfb53aXivS9JuJGSOqoSV9oecZj97Ut27tWcvo7kHlMZKqMvwa2xG2Zg4EeLkC3o4sZmyAGHgomD92Rro+hNHTpKP2mEAHWstnZh0Bq9T/v8qTaW99p+mLczSU7+R5h2S6blD6zf9lrvdZCo1EUtvTXC/FLTC9deLySf8j09wilT0AaMOYr52Oe4p8c0WQOc44eP1VObPRhOXlWJOQ4nLXqkWz8+EMnYpqUmNInl9K2jGuCzAC557oGTBW6ZguIlgRDr8z1HXWtp1btYM4AsiUVkmfnki8rRj3Jl2mWhkfSRFF8NPHfyJedRq6t/uX+hiTqyknOWItyii/9JEkyeCCTV1zSOj7U7ujCJkU08NhSix25DJZLzpxhl6PdUbJkW24DLVTVnPNATy3gYZLcE6MAny6a3eSCZNQZXQrTbF2s3YDCH4gvpYBS67Fty9puqaUl+cDoj9rQ98cwObWgmlRKR8GItcZ11/S2kWlgq77h715balhxtwyuJ+Y9HPM43I/zyIlIf7kiM04k0NPnxH1O8YuUYdVnJCjOoRmcCpkDvHpyFS17xhy9opNRDEupmlVqTjHZzllJ5dKnt52iJg66osc+fAkdQAYttsZlFPRgxNkezH62Hb9r4MI8TFp8d8pyYm5yG33YyMYtsPhcISHfYcff+Fu2dW6VO8pJw9aBPIFiy3pDbT/ksZHJH+gO7fVOauNnUhRcNbXw6O5w1UvNA1KupewLpfWqocMp6QqZlMgc6CdlX0lZ5sAF7/1Nqg/a9Jv0A/cyu84SNLcO0VqtFRrqYz/kfphxcL/uuZGCxmBwxk09t8NXcf0wXkDCzilzo8CM5cirNAIfgU+Lr1gHWfaC5sT0QlLpDpff/ftjj+mNK3Um4M3RkguwPwoZ0z0e9+RQkDqsrGlwu33RbD1ri79TxMBYb/RA2mN3e40nuUof20Z8MOVndOSS6Atob+iBlEEG8J31CXBh3MXSZwAPFB7AD5+ea72/yU+OkRuu11y3m2UPediij8w8su4rqGXKh13sb9e+1gfNdvq648rdjj3reLbNuYXKyvtNVzotZBcXPeSsgW25Nc093+xK2fN+AtfjU4qcsK2Y10tMdbhZz8DUT1sqEvVNYANK/MTGIlVWqW9Zo9RBLWBXPxDbJc9x2ENGaVv2HdPn0dbiE6SGtU5qnbDvOezs+STAtqU2YmbtB42dwzm1+Ddnng9YM0NM8SBTV8xi7/DcZL02VtCZA0mOkRxKi0qpViOv5eiQlXVTrmf41m5qt7ybpr6YH48KaFLWvscCtsw5GHzPjk2/eyz9KLnrD9JDmxMUD4fCo4fecrrdLIAN/fbyou3lW4bFNaDULJGrpz8lB5S5AAlXxTk+sWFvUbaWWktW7C5ob/Zd7ql3YjeXL/G2S2UPWkJOPfPFuMPqNb+ZwTfTnypWe7NTYfLX7yGJIQvoGQeItTyLjwF54jVzwA//f/z2u/74/XfxI3/PPPJfHfiae+vXL1/1y9dflDChf81vNfgTt6UmcpK8p3+geLpqJOIRcRHQ0mx8JHvQeT/d4rilfsCKDzDr2hv+A1t82RuARWxtPBO4drfkIFbl2rXFFx46MWZ0T/sRqTxxulMn3/dDiXqErpujXhFxPVZT8ZmFosnvd6FYwbWXnrXkn6axiaSxdsPQItya9eXrF339+lVsIKWxcYHtSEpMU8uNAJ8v2WC3L/z430ofa1YaP9eCsVAjOzqlDSnM6XA2WC+cDBciOcCF6R1VS/3t1nIjaWq3W9Vrz7reCfykyW3ksq22wB6yPeyZIA2EfPLgAl3BvOZ+MeY4zLz4zulmDPYR03ND2t4AG7H4QQeY44Gei5Efe7lxTPT0O/yuz9jBzH336lnnbSA5sPdc3I99373f56hv9yiWOQ7Cswb22JcRd6fPEepJgTm2PWDNkPwCu+kHyOOLDrmfgeTpizti9Rke1YeY+Z44Yq58sVcxWZM8DDmzTW0rR4yqPcb/v0ytf14etuwFXiYwvr6+iv+0zB9/zL8qc9SVPPT5UfP7xkwseGNQSrtQvq/K0sehZxx+gxg+dbCHpiO8bSkH8wQVLfLBI5cwlXeaSmKNzFpORFPHlItKth9wa00t9y7MsnRAaVMOez+m8k773XjJ2ZZbYDCum+HokBURnx10Ai7sZFjVuL1FngMZ3NSHHSEJTlnF9+y/sSHwKtXDqeclqOd+MpT4TEi2C/f4aTtTXbfV7drj01pSfdY5VQsoZz1rnoaDieLOc5m/h09fY6ScSA+PxxgV81/I/X2sx36/z9qVzBoFz9fhMeu1RBHXlkft9/jFlyGseEx2klZH+MWMCGpiYcBuLzZ97eKYh0M4mJrD7GWejVsoMumIdPbCw3omyg/IXYr5TlzUeZYhDyA/ogp6VJWUjGUKTX+l+stPs69Ba+zso30cY64oCqzFcO94tOIxsXrqqUCfqxF5xWp73hd9Ds/JnemwPpzTDV7c4wsxlvwdtJYoeVb6LEfS5nhmfasnLSNmz7EPQRLUAd/frFGZchq5Kj4s8cXHMg6kIEd2p6i93i/2ZxGK3vOlg/LhMD9+d9/yFnLLZZAv2NWkgkMnwl4e0w69dPgBZQaUSpiXezCjQH/XvOVOdial8uBJfTt6y5ccLcpdHpMz5FOKKPdjMcCCWEYXQyg+unGgA0OaZ/bg5EW/Us4uPHJIO5KG3JbiF5xkVZvWEp6cpg9U9Q7K/e+MNRjPgZ45G1Duf8q8cmcY2NRSoLODXPotdU708GDN+iN8T9AVon73oPpnDj+S71muD/SUMfGBayZMD9AnGkPZ3cYaaE/hUGu01Ql+YljHeeomHdqPz+kj74F3v8j07CbnntNuN9kOIntAslTQD7SPYmf9oXHlugNKDaOzKDVnKj5DmTP8grjliF67d98pcq4CroW8c2358m9CNJ6rE8grupKDrEBp0Ef01FmINe65qsIcBxrl+n2NHvAe2MUf1x/PjA15qwi+CAVKr2+htMe+o7g4Vp/VjH6V4VcdPIi+7zTs4xF92UIfDZ+SxmwM15W/a9CCoTmfsYCz/s/JZATfm4WYz2Dmnb6rPPkrij/6SeEnost9fEp3OtcFCnbLwu6aD0m2dXzST3ZumCfHtEOfuNRefmb7EX0GQ3dgCfd+r2r5bnbyUnwL+te0U03f3+lH9b7XwXu2pRLcwKL62SyjYNvY1q01ffmSZ0qeLapG56CEWp3yH+I4H4q7n954Hk66bISCS+OqxOkMqe312pY9n4Nr3Cf5NbXyHEMOnZ/roB9m2mOUuAdwL16h5232Myme9Qzi2RfBZpxWa61gjzFPn0Gl4W5JV9AHjYHc0fNMBrcbfVktc77lGZ1e9CHoPl7/yoPK7XvHtmX7oYR6R88YGEfPZBUi4wWfl4G8n6ugH2jUAOzsJeJD2+0mZ+4mUJ9ht1IZv6DZsgfK8AMnxnPGR2mo/SOkMAHbaq0Vbi31J3Ct27bWZjufb6LLoQmNnRTyeGBfNLYr9tZa3bNGP+lTozHOem/Md/5o3E4JUJ6QcrkNlhb/Rh/J39pNtgsYsUEfMaJbG352aBzwtcOjD3KkblUubLI+buVD/o9dp8eWaxVM+YqOOZrvuJv4fWS8zyrbfrzjVo17MP4TVVL00ImIF8eom7Xgdxd+/Oc/7f/68pp5aLV2t1wPtzb4xlxlUnhdoq9v3170kjWEX0FHuVxVC0YXV8DpGVI0IWUOXxc4nRYfberoICx+IGwdLbVSy5YC8nFAdpNtubnmrXw9SlPoRKvo/+90zMBWm7Rn0oLcdLkJb5nRLRPLBPfYcbbH1N1uTbYDtApt2UTWLS8sX7/mh/2yWSr/UFkOj+3Ll6/lJw9dyyK2WxOtpz8oOPOr7OQaPuPigJ+wyespfhe1nQd1D7gYkzsbMarj4viSOm+3kZt6AB30zBX0R+Fs2O+JpV9AjD3qmbxt2XegB/hvtbav2urDPGNkrHWZ4KKIPXoPAAAQAElEQVS21HH33+L/CGwT/IvmCr449ewb+np5eVH9RVP1n3mNr+2c3x5ODaDFzv4DPfuiat//EzPIPXP+iowtOGcqn+ihZ9tz2Wot+7fdModNbg61njU7PrZsP7hQ2+zXfrStjk7+Vf4sT+4Vn42bfsRuWRtk+2191GVb637Qk0auabKtL1++5Prp4q/GeMBAmY9brp0WO/7sBx5CrKmdmNttpnhD8Z9K+6LW6GyL3Do1t7f+J5dL8bNxbe/Xdu0B20cd2LQ3uxVnuyjjnuOyh64MT062ta5Fa7fIz+eMvm/4ZF5ty7bOzXbp3Xbqdnb5LyHbrjpa6EQpLk5Xczp1uMMDeNtj/DtFdwXbh9q+84fyHcZ29fGOy08x2fd+bH86p+2qzx70HMhcgbP+I9ke+exr+lE8z5RC7u/c43kh5vnRc89acX9ZzDMsz+rxqhd+78Ae/e/iQcb10x7Gbvuw2x62Fhochg8Yn3ztxC+Y4fiBKT+j/cnzyx55r+JGjPLM7oWkUKZNUHVLNT2hCaYG2xnrfS6IZ67rj7fy3K4v3fOsjftykGTFYjpYP/R1qP9CZssgweyCsUz+Z9BnOWzvc8g8tmdun9N7ujG/k4f2eraMLYbtPeD/MVprAtPTPjqfqguafrnW+E/ug/woOhZ6i29shwy/IDG8B/Rsxq3eP1+yP1+yL2dcr/ElSY4ZF/biqG2cUrvyvh4odXf8dtpD3fIed/sit6+Sb1Joekh1t4z5a0K+KModDr1AX3VKTAsWXXWa0Yf27D0t7SwvpoO1vec7VAdjx5bF9kTkw/gek1qc8drUCpwCAwGMBIfmRmDvOlSFXb/3iWqdAvjhkZQxHnzSYOPa61nfnrmAH4jjfrTqbxd2suXeMvy6eniwyrvbp4mdYnZv+gOIveraBEU+gyhnd4AGjb9CgcO3wBmXi27S/l8HUPmMmSDHOe97sj0i7EHf88VmW7ZhT0C3Qhln5jP19uDkfNjOerfsl+Cs/2451/rxbCYYGQrC29Q65iyVon2A7Rqn26B3nzVm5R/CI6y28Olz5AiffV+1QVfgM5EMbw5su9LOPOUaa7mnuOhNLfN2y/0Ganv3HMRu8oKhTUVZm6v1wW5bj7n22lNzTJpIluKhwHbke3+qZrXotbfj+qL/XHPIPft6N4dkf2df9+xx9G/xmiriw5yASAk6DjdqGGhuu96hIOR0+PCRttQ0zBlvubOPx3W77f9lueFSxtrLw1/q+X6hZzwDkZNi+E6Pt9Qeed5aVg0+O7jRrabid5tCe8aLDyjZOd9k38pznBwCQn7g6BkU8zTxvSmc+R6wHP5742e/0M/E4rfio5jhu2UvTPTi38ZlgWvvrRQvZOj3wIvzzs81FPIEbvCSPaj21nbZdtnsa7q7fxexffjbrvyHYmHsu82Gb3LuTYtL5OjbwKqfvB1bMOWfTbkn3OFPp7f9MG57yPagn060O9ojzn6ku/kpsfHPvObacQH5jqeBF4YRT657vG19qe9udn3W6iL0UNkjFkX7wBefPwt79GcPes43a4AC22eXd2XubxOr45b7O5g2vhuY/KNf7hd5DqCzv6/vGWNbthG1JRf9bHv/pczJdvnYjzQmtXz/ZrN+YNjRr7Cv9Vv6A/QJZgz8lhoYNzo7+yS/udjW7fZxP/Z1f7pott9onb1ViM227ACd03fom4AnCttlsV05EObYxvhe60dQdIXMBz4T4/n+I/f4kcF25uumzzZnfPj+GdQ4eG7nOy34LZ+BoX1/7+qxfTZ/a00Ta8zU3XLvAHwX39pNUMZgWy2wLfsO7c1+q9tNl+SW3ORvt5va7aZbvvv/8vXr4cuYAD8ef8t3ST3rCNx8+KzMts/FqrMz1uRut5vaDb7JiQer3+TxB1OG2qO/Nabdbmo30HD5LtiWPfBeIGPHzrNu8iVnHLZhC4yb79zY+/gBDMwVgCcHdIV9z2H7aU22a91fswb8i3/6ecmP+Ur7kt9rf/nlq3jesJ5R5X63JVfTL7/8Ums6vot9EfGzNvzAWUb3EezrObf9Ueilfcu1hMF21as0+56LGldc956g/1oHN7j38NdXW5/tTt3Yrldu5yKcpp4Ll0oxsLi33Ahqw+amtnHRl9Gy9wuYC6A1zffr3VzpemJACXVyzkE5hVV4SCG1TP/DXoaLE3HgwvSgmol6etpiCW1dffkwTBbbsh074MNmPqxkrIw3yoejR7/iwfhEGFkl6Bn6jsZc8tdER/+Zry0vERNljwx9zcMJPTyAB/BXmGVM25bcq47/nxH6rvq76i/4p/0ZnXWuuVbfo69c9J19lz77jtXvfd7HvOJnTqWRnH3N3rWjrQ2qTzfq2FITAbZlNxlhx+RrjKmZuSFmNz8l+GwZLzfivud/6rwbPueXRZlF7XEr2bJvVSO4crrresaitJbruuW6hvJA44e7LbbX1zw8srfiopfw7Av4W15euVfAfx/oe+LzkT1zB95EZBre6N5R9IwJMDawuk550tVGTGdO6W9idfgJfKt9Z9mubOxlGHvI8FXHPgbprtfeVjv8rv406fs8F829RXOs0GTp9J15YC4KyOCk00VtSnP0d0TxcHiXnBeZrnHN7B3vlkfynm142pbtIfyF55qXde6YkwV0/V4V9ntWon8Moy6egR+A9Uu9oxdqWTG0x5lpB8o6JWbLuCd6+Ikt970J7h11X0GXL6jh8dO+wfryjO7Zdz15wdHnicE2sZoSlud9xsp4eAVYjQc/x3YofhLDpABlZnTZtn1suvCY49kyiOIZQ3hVGzVjA3239WW+mcshZ/zRbzWnr/Xs7pEHhq1SHqeRu5Zi1dVQsB3KE/PcZj+3nZI8iDW2OebqHzO5roDtU/gTTud+vy/VlnViTFvmH7BGA2xOwCDP+KiP1DRDdtc+52yXrwlBS5/1IQEdmPpBXZuhZ5dmv2TPUnPtufA9Yxl4zbX2mq76CRHPR72Ppe5knKYevkcoU3jn/UN57+rhN93U4dugG7zyuWOHQlU/2LRkCMJ7R+mTQw9Qmgd6yMOB/kGRcWXcNU7oHXqTU6dGromTaRX7lc/UQXX0lGI0515HYxATUVYIcvjl6MnSI4MQRVTPqWs0KEDqh55kAO2fx5a92Q9kJ+WaSBFJTB+WPRDFwzHiNt1j+4MdwZySjP3qPFcK/UX95feCtm/qQYR0/Jrfj7eBI4acE5XsyYmefgCkfpKx1GUfeWucmZux1tlzxafsDU98oP9CuIo7dXjXVb1Z19Vh6LJm1H6y4ceaDmzacn2BHootIxV8T9zE0L89D/u2+zNB1DWx+qObMnMIHmVzb0mfhzb7cfIf0Z7aJ659s46Lz/SFMt63uM5ypd2WmoedsY7+yEsf2/4O8Jof4PtFHeOPBJm/kSGXxc4wTzu4VwFdybv7Tqippy4nEbT2cvVLXWCs2XCn3sHdz/Rxl5JmETKq5H5QvCOwfQeca97xfIY8P3iezPFB1/Em8kcPepyxKz9171Mizngv4pkv8wzWWHxX+SfzTHylnP1CP4MK+uQp+Y5hwABCoQtYywnMrG9BuQf1A2X6qaelhuoP+c92QI4B27JdCW0ffCn+S5ycKu5YL926N6yKeH7PQfz3+D/zJc+Wz6RQ8MzvfT1jlFpzfpxsWYcmmnM6LgP44Hzc+8xePhufypW5rMR3nrVBKU6nsi/zPGXoVu/yPc/Q7+n71MF3iKPPrtGv0u8dEmPSd7ct415BH+B1/84SHszE8GDKrNmEbdl5cmW+ej2zeFb11Pnj89OTi1qoEYoMb3uWcEntYcd/Bc72sME/g7MXV9t5j1TOzF1nnKGr72f5nrHhC92yl8BrfpyceAlftt0P3x+F7Vob4slPXoC8At3Eov9hllxzXFvuE68B3/2P9yb2BnsE/PgeWYuzxzjt0H0NbasF9p0qjdpA2Nqj8ADZnALbNW+2I3G9bdqy5iXsJ9uVX2lz3/TsCb7r5x8C/vbP3/TtJZ+jEoc+bg8H+eiXuYFitH30axtVwXbpS/iOKbNHnG3dWiswJ6DusZ/MRX2ANYWu0KkxVsa2qln7VcankD1+lQsb+3WNmfyWmMk/0rGvlPnest9YB/7RJfT15SWuPT/wfw34kf+2z+eI6YnJFInfceYfB9AP1+JrrtF+6pN5wD6R5O8e1HPO8TwgNe19EgPOvug6NTfXHrStt43FHRhP1rce/wU1o+Bccqlt5SN+18GErPg4GG+8oPQMD+DtppYv1ZyLCB0LD22ZePD1dpO9PwRzE5CSxZn2gB/8iN2yYOR6YXFjVvzVLAOHuikm9m+Gn1i14iudht2GWorMnuw5XcHJBcQLvCz7Auk3HZUNCuIm5wuhfPsd8TX1fAv7Ilq60gCjMKoD1HAIYbCu6BkEPiDmOpz+H5DO2wVsC71t2Y/QqZHf9kn7KOKDBgomD52wXX21rDeYeqhtpaAxtVFsmRTyMEZ+fLTG/+CBsu5axo8fSGgdcw4QGCewk2MHetuQN6DfqbQte2DqoM6JOuwm2ykdtFDkpntz6SQiVM227Inh61ioEcSUGKvdWvmho69I+fJA2Tt5cOalkhilMVcTES8PxsT8FM3cDX7TkHNznPMdSoKpH3z89rmuWlLXLXArq6ooZf+enn6jj+jl9KM0ywly1t92yYRJ2O81tHbT7fZFv/76q76E4k8uHhpKq7Fm/NRou/6/ZvjLs5guD9uyfdhsR27BpPAAeaDGWX6uOLdB6bsUOfXMo7i5TEQ3D7sV68RNlCIn4kDYOnrm/AwMa19Hvr0m26o94X3PadTXU9Md9zntex9b1lF7m7pdfCD0jX3L2JJSr5lvpQ90mo374A7W58E2fT5JZ2xPZxMzlJE5fdcm4vvBCfpGv6PvY9QuF43P0OvUkpE5VOYvMPO4U3igxM4gckwe2moPw7G/Abzk6JWGPwgre/QF/xnYw98edMaQ+0Dq9YLpM/uc8kq5PIGyB1gv70bbsh1pwIZq1+lNI3btB/4RqqWyXTlsHznYVxOH8gnzmPM+x9Pdy/jJiZ6Y9J7+N9GtbbmuwbKWvu977LhvidxcK7nPxUb8gUxYry+uY9vnjfGTzTYkObu4Tko4TsMmQYHSBrUtahL7a0U8OGZ+eNuQBxAL8HtAau91DaTWyVNzdNrpsKfeXM8zVqnRHverXnHM3ei3Lf3bQ/eaDwJg+m7JD6YM3ZLHttyc9F097z8b/3+8prbXzNmm0WLXgH2T3eRAsrxTVbO2jCG3o1AV0oXu6Nr2Osr9yWn6QM8uzdYKpdmjDldt9/p81Ga8doR8eNwdbMu+o6f+ngFdo8d3zI3TN7hnuuC65A/8Rj+vUlbnGjFdHGOOWuZqgH4kV4qNBZIEBWHvR66luuYmPfWbqVChSW4MYIu8SfFzQL+3Rp/SrTn9K+l60YjCr+da3QJor/nsgm4Lj5xpTu52oDk94JM91sMrc6f0tblps7UpNEhvibkV7bEZIAAAEABJREFU4Ht+6Fe/pW/QUkJLTS1yk+PvnO2bnDwTkqWgrj/63KG9Ud/OysY3actnm+pQl83JK1kq6GiOHpSi1/k42ZbtIXfX/NBnulDVlG6GPObOxG85ZdLiLSJBBqpC1iYVCpC20PBITLS25dSD1GVVqtCkk6N35lmWDI9vZPj1/QY+HnpsCUr9CrAD7Kw1aMkFVt2Zl6wadw+X/nOWnbzSQbW3W95L24JdfRDbmv0la6Yjn/Fe/9C33/9Tf/z2D30LXr/9Lr1+G7Yee/aqsrusFKDRnDpsyx4Y2vPZ6Yt9dZNkaYErvh3jYnyqZtkujlPcNODS15pncaCUQ1zEuPoBrBuI8uEgrpB7QA8ejBeC7fSb6yRF2JmBdHgVZ+MXe4qp/PGb6ezoF3naL+kSP+zKHDHv3tNl42fgPWvSM8CevNsSM/ktYwN9t+3BIeTimuEZl1xcOEGGl3HGrPSTvaoJVAH9zFxb5aSuGOKfEmA+RE+9OG17wJTt9Ikh6Lst2ZEe0BMPrmzo2NdmIHL23R1Ko3Z87vGR0lcPwuV6z1xkj497xZb4LvEegE73+eqpQZkvYmzqDnJ/dearoJucGgZuktoOh4IQDpN/B/kzp6i4P1jWrbXAop8B6pNsF5TmFh5EF/HN0Wts7D0lhjriH187dImz1oZ0hzM2BWZcKzzySeRnfh6hp23mfuKwT4lDBZ64TTV7aQXzB5S6BlSNuehZO4B/KTll3RTYlg0kMzcFqdlBW4D8edDXe9DaatAoGPjAlpon2AfUD53oWeP3MPdq+XvmhiJcIHMhXegPnb6r2ZZ9x7lWe9pa/O7PA8miTX/4Ffawo7Mt27AF+86rpjHyMa5yOU62K9b2oZt9XlHbb/zn+kDZeyuOpDvTmtVa9tMVkluyFIx77P2a0my5T+RmVc8E6ptqqN0gsslR7IMf/j37qfbCMJev7aK7qmJWfsQkKrHwvfbceH70XTf936O94vBwTq4+be4fubfleTW3f4sO2PGJ5zx6+koVqW+r2Km34zfRFj46ydIK9oNG61XPohjqOmODsYlPr/FlTVJmBGq+x7X0ie8VRkzXpORdYVv2APG2ITvCs29z/2Xofdtl0X/KSAkpK/MB30OjmJHJY8d/l9ca1/5nXbihV3I7++gOy6a/kR9/Lc0edh8xUx50cS3WftRTF8BIbjDqkOy779QpbeXtu09MD4cd2742DgU4ED/eB6SpU9rky56JXWnMNb8zDnmi2Xk+pK9Q7c0esj0oanvwthErHz92guor1zYUIxTAT8y+Vz06gM+WmqHYJ5BXTP2kj7ZxTUurdvBbNv6K6/j7/sM+IlXrqL3NWhF73yCxtwes98dy2E9Tjzhr6fuY0QF7zC08sF1rg19PfwPZy5lr7a1nbOhZx1tzvXdlx+fROcbD/bynH6A06Pye33bVHnV+9H8RfwAAXr59q/Wdewo76FVDz/1g08u3F72+vBbPd1XD3iuu7/1Nis05tfQ3Qe5CdLZTh+Ohg04/pdnDlpku+7zmYnroDxnwwz1zDA9mHdQ5eSi2CWqBtzN7qX/G42e7+r3dbgK2cS3Ywx+/M2xXXDkuJ3vom6PMnCr49sfv+uP33wov3/7ITXFLrPLD/1d9/fJFX7/e8ltN+v9yU7s5aAdY99ZafH8p3FreRbJHuKbu2HRud1sXfE/MBHM4eeJsQ+QqWqltyGPM49pLFvV8tsvmi0MvX3v42am33eRQ8m6ZYx0tvuUGteyBllmISz8h4n/J439fnT7NR683xyhjsF0TmiWqRY62Dl5YWIgoBa2FzAaQLAU9yN2nMm35IMmCAZ7pSuvB22PEithymLI+0XbfisN9l2EfgMPEMOQSlPjAmwupswGLbpoXfIxyNp7tuoBvtxbaZNOHjtYrrqtnc4LD8MMMdX4+2Lm4DqQ22w81UtOKmdkefvagZ/2Un9GWuFrolNty8/iSGx3U9rOQbI1rm23VGOyKtQct4QdO7NMjQ+qrOp/mOTzfeBBqW27KnAahvdZ7y3oHeZBaEtDetuyDbfF5vB/tTgu55+u5rOhxMYZd7T25o0rfb/1u+VF+zH88mIAMumdfD2yaf5EYax0zVwl1epsT9bzOWe8veZD88vUXffn6tR4sbmPkk275EWrNCw/I81djy9zQVw39T3TWl7WDX1P1vQ/oqv9X8PQJeBEDL6+8SHX1uv/eK8Bn4q69c/1hfNdrfvd+y9HfCs2b++7alzma/FybKccl3nUHDj0fY0+VtnIjT6Ad/Mi1qWc8aAfmeKArhvWnnUcJerjw9X6rOcvA+4HUnvtHT/3gHN0Pv6zxiT/7/hl5rE1q2evg+fcWW92btuy1CdXgmQg9Nqb9sGWNl9rHvVDK4yLPAskOck/1DtXFy3h58ezpc1Di+l7fnfax9nuM616EbsB28lu0nhqgAHYFOmn46WgMYiJKzCDsjx17rk/k6DVO/K97si17R4350a9ncANbzQ/rC05eEeljYEufzDEYsejjInMKoCuiqmP6lfCpU10H2UfVT+ingt44zVpiqBKmHIo8EfOnjv+NTjUPtWZjvViDQt5NNaE5ICjFQgH8GZmDWjfo3bblXnOXdu5wIdcTcH2Bhxp6euhJMpCr/OCp3bmee/rr2Vd9fwfZln9his8jKAQkTR2DJzsijwF4aN0RYu5q2tJRDzb4AB3QzitfJBZSrQJ3p9sdWtqhX3QfsL3WbNxr4Kd71Oof7uvUMAOeUnzA6oDcowAhdVDDq8Y8b/Wex7veVu9im2R8QzWBvCKrl/tJn8g8aW/llS7LVvr4hvYFu+ufIr32yZYx9NzzVVD6UFrPhJ4R9XE498D52Qx6GIrpOQMlWy8o+/I1P/a/5kf/P377Z748+ae+/fGb0Cl7NdMg22PatLa+CifekXf0nQoa9bvHMx/6Ct6YLbupBZKlgv4LtNRa94fHUnrmGqzaXmvda6171nYM4R7fDzv7YQd/pFb5iUPXxSW2Eb/rNSn7PRh58B047NOv6FrZBU+edNRB+sqRui/8nqhc66Ssl+Xw4Mr1Xuv9OkZ3XfOcK+hVtqnrqRWfFcNW82YpJaW2rnbTQO7bttJGzJa12HLfGLVE/XCMe4E0aA+FH9Cp9cgDPdfYyIccdQ67Og0nmRoCVcMHlHCcnGvevscchjCdRTpqiaJ46COIdmzO9ep04aKO02cR188cyf3M7aqnZ75/Tk8ROxwKKmH4g8KfUca/9kQtD9ik+d5T9FwTst5vM9+ba/xqxq909/TspxV3y//H/awZYH7JBeU9dQX6x/vg0Izz1V5Ax70v++jN+o+o7zlT04rvif2M73n3nWN67sFj/GfLE3kMf4SE77kfTlxFbMk/0fO8nj7b8czredYmUe6V0wZFA0r90SAI+AT63qeOpDq12dFJ/Y44x35F72GW3WT7rlo45gIsqvK1/YauPp/hqQu/SeFbnm/IE+gmv1JqAq+veUpn7uqH9dDygYKs/0P8rtuin2AdJ6Zu0soVX3L8KOwxT8TzHTWwo8s40dHHub/6MTH9Yps+8BNlz1iIwz5x2LOXt2DqJ0U3MXX6BDNjJmWu4aH0OVO0fVxuY3xQbD3XGfRnoGde6HteLyVHx/fCk7fTv1t119M3IAag5DOEw0y0+E9EfRw9eaufzDUUQ7s1gVtr4jcBePz0pGEj9uX1RX/kh+o//vij/hiAf7G+5XtsbBNPUryrJj8O7IUJdAAZ22dBDNgyZ4C6imYePspBHFj9WuYIoLNd9wv4Cfznmtie6nepnXfu7G3m77ff+AOA30WOnppZi69fv9T6kOSW32yQv+Y3G/4o4Bfobr/dmsr+5Yv4Tcftbf89414hXCboAB4Kwm955m58ZgiPaoC7y+DGGXmgZxzk7KkdW88+K5p+bcs2YqFHB0p4csqOH4mPJ+ATx//nqH/GeMkh3W7OhEvOLMIMrarZLsr/3wcbz3I+PN6kUBbF2Ty2RctnKch3wbbakkNptpVDpp5sLNbURudY74f3ODsXRtTUXYgbtcDblWRY+YAw80XdEhdDHfC2Ze9oO53yTsv5T5yo6QzGhw56x/ud2KO+6WUP2f7zdOa8oralzGPLnmHfQG10umyt3dRa062BW+a3BfHfve3Imetd/AQhFjBjYIaET11TosZCFLZlO/vWetYSXTsjTnLqcYtn3Otfv+XGtm3f6svCF75ErC9ZiYjPmwP9xyC/7dQlZWoqi+3IA6XIqc8bZG6CEfcvd1R+zGtLDNTONRDf4d/jl9vxXmdP7ISOttRY8xbZGHvldvOgyctD5AsPlDww4G+tif8agPa2JT/3hrpHvLyIFxJq2s2XxN7z0w9zXV4954mwy2E3OWjBov5udmY/088mmnFO3UeMuWoz59lB83zYfhLTs7b10hR6nXJWNqlku6A/0ewx7854DyTvRymponwSxzU1cejL+Hiqe7ajAyHrYd+V82Vh2GfGLtt3ZI8Ouw6dfkKzmxR0seZ3RHxz2Kkn47dDDyT+jedbBdcU4FqCvvV4X2PPPvGjWugdrexNzliucPf8fu6ee9bQ1Jorke1sBSvkEvcZpeYzlIYuJNca9/eeL5a33OcAWtu63W7JTR/W8zZtO+UeWMgXSHwBmXv+qOUxgzOOFdM6dVP+PKX/iedR9vVazYjWbgLTb+qhLXPS0kWIJtA/gnld8WgdcxF7zVEo879i6oveY7c8GwAaaN9f9OHR/e/Ej/d9Mf73kmXuj/l78CMPCmjA3D2b0yf7kejvwtHHjEq/9Hnodxndgem70vjNGCjAHxrU82q/LnuuUcaPDjowctnOnvQQlnOyD4lclTeim9QC7whffwgQuSvvP8ml0IH4aML6qNmW7adu9t1m3/mnARcG23IuRLvJOy7cLlT9pEMGW97zXgs4ML8Dr/li4CWz9irt9zJnHkEPHc9Z3lTGSpBp6BZZz/mYkpvzHbaUIRUUfkTr3eYETEzHLfeLle+LPPXN1cEUi6KbsC1H64rt2vLO9Jq9+C1fOvE85T9byRdS3/Kl1La9xPO9o2bnPYcHm23Zd0yjPXRTntSOvjni7CfPn7rWo+LIwjjz1LLXb3muAXjbsq9B2F+O7CNNZDfYri5ty6kVlOLpKeNd4sd+iS653vIXSRwd8dO/5OjaQKYs86MD95zaW/oifmLXHn5v9IdDMbaT+45SLqfWbhpooa18MbvWGi79z9onnX2eadmJWRCflJC8OlC1o29Ku+c3cvS1XpWrq91c4POtYy85ta05FZnkZCoeOXDWtz845t6ri2Z0RK9AB6YO/g6Tn9x31QNnOyX5QYdg33V2BoTyEvHrQdnOtJRPTviuOLtdj+fs9XPk2ddKz5lXG/wWh4mw7IeQ4ygZv4nD8pOZmX+l1IUMBTtPTRP7vq09Xvz3lrWsXdafPdJqn0z99+UjdsX3RePNGCeQn8O27Ld4iHCkh7mK/F/02Pbncs9zue/vhlv6jAcAABAASURBVI+lZl4exhK51nyljxFDmnYkeOhz2EzasLfc01z7Ycic7bsdGWTr6A0wPIFt2X5i/Zza9g/nsEes7b2zzEvmtuU+O+Hwu/Fdksiqw06uBXbkU6Ttu+/Jxlxz7dguC/23W5ObDtyfVbps9oi9NH5Cabvq+4Tr4WKPGNuaczepfbfZ1nuNGNvVv+33XMu25TMzeN1/8C9lTnaeu7mWerDlWtpCeb8FMT8c6MCWH96KKu/FAXtZH5TQ0g94SPhEsC17YLrYQ26tlW3SW2vTpSj1w0wKbxuSd/he3ytjY7ylXE62K/ei+pD9Hgf6ZO4miL3dbtVna9CWPXE7YDdcPg171G/7w5ietQZ8H/zyjd8lXsRnmp71t62WeaV/oFOjfv54AQpsq91Se2BbtrU2t7t8a01fv3zV3/72N/3973/X30P5Abll/Fqa7eRpQegSv7i8y3KfmQ4rP3UrZcwram/neqm6vXp+jue+9JEnPuDKz7Za5sl2jX/y2pvt4mw/+Nkufzv6HfbQtZ0q7SWfYfnx/5//+Z/iDyq2fK6NWreWNcw62OOewNqW/nbTLb/dtFur/K38Wv1+Yzc9a9wXgJoFWAeg5JfHW9iMRY9aOXXuKcE9Ndbp+TG1LdNnXG3nnKNSwN/hFLei6W5LxDyIfA/T778qfa92bJ+te07OXDhk1U2VBy2ZADdX5tHOZrrd1G43Ka5bvpBgo9WNIw+hrK/sJgc9FxubjXhdNHLmfhVLEuU8jslDgyxm5cgNbNjnec268tO+06TQiqi5KdA3NwT4qOLyTg4GdUDZ82N840J3yUoG4EpjfW+rsARBAfVN6OgbS5xKhv5c2Jbt70rK/AH2CnW2XKC2xc3EJtesWZ9utuXkeT+AvCuee1Mfe7HosY963Rhv7aaqde8PP8ZxR/Ia5PaVzbrtmON9zZeEr/zwD/ID95ab7uFzuU4jT08ecO9nHcsVnxrqWG0okKF39H2M1NHTD330fJjawiMD+NfU2uM7ry/4fvic8pZYE5F0O1UeKLnGFdpuYx5b5vPWWuY2slp8dbRm4qJKn0qMLlqPDWw7hadOUHNOilxkuS0s0RQ3ENOi/yybcTyp5yrDlgdtzzxd2UjTl9rh0R24DBq1Z2ZihQ+pcX5AYyY/pdzna8uX/smRo7ZfaLs12RljHPFPWI4YpkOk+4H+LsERA+A/BHW/4zSzP67fGkAC5/mjA8M69IPX2ApJZlnVwmfgYi+DnrFqGV9f1yQfdCrmz57oeiK5KCHk8wcBTMRERc6E0FI8nOY6b3nWzjGhAw+OJVznKNPpRK6T6odFch2o+8PnU9lNPFdvreUeMvBxdE3k7ga/szuZteyi7Dkvk07LidbNhHwrVp/oSQEOtcXWAxKGt/LUF00KzbbzZj/ssdP0XZRuPxFAd4VP+j+mrMiozjQq8q2I6n7gjwQdz8Itk9UDKIAH9+t3+L4n4z+Ab/JDJk5z6cgDCvcIjfbBmcTvuXxkfy92te15vOo+4okB7/mRcOLsRyw46yMb/UTkHNndNYdhT0f86GLR9twLCuu9uPgtXvHP+b2jl+/w45zdIzqHbvkc0kFq3NLvRPlF1tJcQW3RfC/rh4CUFXnqJo1qP3qeN1X7HD+UoBRX+vBF0YNdFnXqMy2J6lk3fbt6rieuF+gZ6A9kvjrzFqDrD3lmvp9De8ZFH2NYs+Yzfb+vLTlAzzxBV7wfuVrTZ8Y9NUmV+ZKg4DWndLPL8R0Fq27LFYQOIEAB/MTbPYBljB8bQHONnrUrZE163tsH5jWSvvbabct5XjrPygPRXWf9yVqTL7XoGbAPdCZzsE/OJJs4uexjVfUTGzIIez5mBuiDDQUoJTt8rxkdKP087bad0C17bQW62jCDSSDOIR8ctmXfwechQBhzdP9cccrn8sgptXMvWZG57bVfuspt1sQc7cB+zF/Zk4qjAhKXmmYdpY486LhH2nHkaJZ39HLg9IjSl8o5A1VdznlAp3aPwECtYM4F/Kgdv8B4vUWtT8xKP3qnke9A5nF1tZOcOYty+GS+M7cRL47Ycp+4MJxUVdRJF7FuJumv6r2i8fnhgz6f4Zz00a/uNZmXMf4t23y579Temf7nPFO+GAtjvcIMKUpeGOhHwO+MGXPWZ/dknWp/7PRhGDNs0gofY+BzCCjV09PwVa2jqm3ZMytK+XDK3qnrlk7vhh7dVt/JjHnvyQPuHncOfY//GXePO9dZz4k95zkO+R6ROYtAdZ9F3I+DmEN4yuB1jV41vibyyp7aaiz3ORz+c86ISehxIAdzmWrxD+N3MaOf5Nqj4AAiFPvGmmQv9B0KfYRObRY26cl8KU7fK5r5SQx1TMxLD/k1cwft8Zn6QTOfuffljCU4H/SF7k4rR8bXAyzkBZ052IGM7SPMmC3X6GNMfxKKfsW1G3mvLc+0jA88s/8cPXVNvOa7HMY9M7c8Yyd/psTgO4H8vZjzy+zBEw8F8GD2iw8ymLqPKLPX8iyFrsjDJJuza8seXPO1Nr7nubWmiksstdAPfvBnig1gI9+W++ageV5l72Fb+175Tv8LVhtxkj5NqOsK1MK4eF+6SmaPdytsve534/7F99wbY+E75r3GehfKddGDun1lUR5qjjz1PWNnTqBc6y8vryJuS076Aj39veS3ih5frYgRHb/lha2DOnv6RQ9KeTrNNeMfAv76668CX3/5JT8k3+SWbwgSfwop0Xb90cAvX3+pmF8Swz8ibLeb9DBA3Vv03K9qjBk0NYGSM5YzX3LmsuYQe2LwnTjsmZMebEGP373Dj7nv9X8vo50BxsG22q3pdrvp3LalvhYf2/Vf+fv2xx/1xx78Y0vWnrjb7YtuX77A1nXH2gLWH4rBbrKtW7upBc6a6Qdbz/zmItf4xwTLxtSd7/u+Zt5YF9CzRyaq68N9MPjWzCTWyXWH8ltAD0Kl0PAP9q6mN61H8x5i/omH7Zpg+0Qz0fZJ5xbfFSc7MU2K2zV88r+Qealt0Q/aBLVvcqDoldZzIUiWdjg2p1Mu0F9//Zu+/vKLfGuZ6q6NLynCbYlxs2yLxk3w27dvgiID7NCtNjF+WcosRYkaskLtDFJNW672rHlol6OzLdtqgR0+bm6hVrWeGorJaehd/vagfXS03/d6qnb2aw8SkIO5kKID6fvgFZfEEs9GdWx0tVJ4EafPtfSa/pN3dy9572NXFak+d31Pp7aV4x1gt1prwS1+LbBms12y/efozDdHYFtfcrNpoXfbnbPTX9sR/m4ZnB0biA8axspcwz+iZiqqZ9SxrfsqYo5MnchH3rb30zOvMdV8QEHHkZVx8ged/b3rpi3h2YPxjp49zl/bDVtmI7qcYxwHerDqhiWa9N+DKd/p6Dsee22RqSmwvegUHliz2YPvqcMt2hrDeMGIJPYFFPS97y0vCBNThykp4ka+IHvecsbdxP8cWZH5//ABxN14gLjplvsFP1Ki5/rn/w7iy9cvgjp222qBqjln1ovrUXztWX/R+ZILH2iY6x6wpSBmQjUP0kjRlWiVjvGGIzewCY4ih6vf3SHyiIo9+og5wuf83tG31JiJYayzlp4AEHJ54DuBA7W2dDWBvIJxkG9CjOENMo7U3UWiJremnDIrIRJaNVu31vJQVPGWoifijhYluPdP79fYGLeGTdX34PuumzSdSemX7XGGbDk2uyXKwf2Yui1BzbcYmiaVLCdmILwkzk6nluLnvAT1YNMff/wuXnDYd6Bnz9QkxI+jM47sLduyjeqgJXzyxHyAlFDz3tMPOIejA+idMbSAXqErGEtLPfhIVsosbOlgAr2ORpY7qAUMM/pwmcuc9yO6kpOwKpZs+tnESnY6DMdBHRPIK0z9iZOSL5hj0CcbeW3XmrVGDskeVGmu/E3eaYttRVz2Y8ZMyrh2005sy/YuZZQZ4xjn0EUsW13XmQbkvq9jr/v++kVUue6n2dekyZ1FIs9wyLySL/A+jju1bDDHCA+Qb7E1jf9ZNbcaUqwHNzVQ9s0BpQ5gybdbgSUHalEWmtSaHHSnTqWV3nKo7SjWA/mOnkkayOCyj+BX75b4FauteIpNHJXGNaqeMYcsuqnHp65dYi6w7WtVfnt8yqvrpveMLZDutRu5RwOkWPoCZEk9WA7Gd8cm24GeYviO521PfXqv9f+bvT/dkhxJsjTBexlq5hGZc7preqre/9Hm9L/OyiV8s0UXAc93icEQiKjoYotXZU03By5oJyZeAIgI1C1iNKcN1Geb3LfAmrnhOw8zbDDFbfy7eJOZ/pPedNqU8TG1NGWv+NB37505HrBa/e9oX2Of18M2xmHf8pGrbZ8VRIvNtrJv3OKTtRv5c02lP91oK/O7ih85QOiqJz4/nEpazRqAc1gVwpxJlthWOSOm1iOoW7SqI7VMUJ+ItJmPDZGD1Be9aJNG16kP1fODdY4y+9GUNSrJGSDH1qumcOgUhAcVm/lhfOQffp31WDGOo3Ft21YoI5QZAwPWSDN8a+5yj2PfoCGejulTtKqJfhzYss9jtpHJ5wC+HWB7rCFUW5v1RVzJv1Jzatph+t3QrIqP70Qj10R04ZeFPYd+yqFr5WYkrF/tmY3GdgS9MWKjsmx+IGlg+aBl+agPH/+ujx//qeiy/CK3D/g2qS3lT3boODrj6PTZi865N8aAGAWuz62pR7JCOzG60Wzs5Mq8dGjvTwoiFzJHVLPz6YY8uCqAlbd1L96W7bA7bO+6Th0FPgv1iZloj1D52yPODo1OtDGTVQ91dWIHmCXy4aBOH0dqOyI52w0YHXOgS6hZYlxsRXoh3E0K8BPN8M1WU9C2ciyjD7Q1t4Mu+TT6Efpg/mhl/AMxniD8LTTit9CEA19gj2GaaunYj1PXqFe0mp/M0d4XcxcZ2/XRiY8uOYRP6DYCKkncuB9El0no5OzbOlRc9WnZDdFxKdrY24XSj99cxHURuPY/vrEBe1HjemluxEpmHg0/0Ww13AuCv0CT41uryKRoNJsA2M6YIAyNcXAX76n/Buo+lhyEdeYkkCJoHxNcHTZ6OJtZOeYnLxrxhYF0neiOV67h9D0/8w0ZJ2yZ3wl8Khdy+ieXUs8GulKgPHtY+DEOfInpgGR1mA09IXgptQa6aI1kRxz7usWv9HFEp76J4S/WyIc+MvbUl/HCu3PPWndUDLqiwr7jkOLIZixH7ONKnxMExAcy8oZJ7knDB1ir/s6+GHD20AGJOCKlXgDj7DWUREm6I7ogezrA/ebRmdfAtuxg7GfUpExtSRk6cCtJr7Fs88w8RiaK+PWAMe5zfOSBnuc1SMwZB0+K6eCsec71qmHu8ZE3uYZ+Zd17YbcYK2DTKFipeyJLGIj7QGC3GsdKH897npo9M4pLPjWI2FybE81Kt4XxL/dQD2OsNSaD4Avhb8AksC3bu7UTM7ErYWzTz9nPHrw9qLaWqm0rudeZa7NJll6FtnbtN9S2Zd+GZKUxRZpQ6aK3crsw5WEKAAAQAElEQVSvcSFmXVKfjSDmDJJ1iz5Ao2HqUG9okhv8GSgkWSqIFp7oLmXsA6jffSR+wPTF9BE55NSOoNDGnmo8myIHtmVfIxYKYU+Gsx1SfslxxMq9uoyyTL8v4RgT3o7/GdEFI9f53NhnQfo54uyhGtcxNnwwfezRT/JM3S16jIndHnG2Ixbu7hbl93jbsq2ltUKDz4y5WbUPoOG1NdvFpY+ghBsne/jFlD0QGo2dc6RL5DkdsGkU5Ppllyk0nm2LC51YWqvrcWmX1D73YZvxkamoJQY3cyYvGn0LpESdkTkIzprBNWqyrUlFm36hKxdjXm6i3tc9+iHnGUCp7MnMSX4rP2Lq4p/axcUeOpHn1ERsE5m349gTH6TP1HM68Z0ifXLRpY8dyAriCOI7kOeEZPsSzUozNOMPH9jWwjug/GsAoRl/p/YgvqLZ3nPlnUBe/OdfDW7LWEOWTzjsiDyRfdZTp5k7iW20DvD+4rRhnZR+V5A9XsC/8kJt9j409pUNk5zpA1UdkW3jfkYMmfOMoyj2+EUfajtsxYSxXbw9aHSBPWT7ksYW2OiZ1/BB+gs9Iv1F7ttank4nfvd+4OPsqrxj+fDhTvMPKyI39mr5M3f5bfzLly/6+vWLssbR2/QJlqVF1HWfmZsJe/iWIyd7k9l4JrzzuXflM0qo4HGRObX4QcPXXuP6EOtzBj1Qn0AvW9egK/Hw+GbV8hmg4VPgewKfONRCse80/IRY4B0UqcJWSao5AvX/0kfGVgNgMvdxl+LqdBx0+GkefGeCk0GsqJdFCxf13d1HHigfdPdhA/qWDdOI4UiGvm3IXPhPbMq8HA0qHznjMzF9h5wEQaTQMxLGWsZQcPorriqEg8Yd7q0DT60k7CQcFA2H2GI7crc4ynreeuXIpuwXnu8sY0/Y4SYqEXKOY/7I+/4tYUbcouXwrpNt2Wc05jW4Do5uwj772x4fKFqDWuLImmZeS9BsqRMeO+cfPLZc35AlNWU+UxfLtkV2bpYnbpr3yj/5mZvisHfFt7M/hiMyTM4ruiAPmqzHctewjJtTZASOLvt6oL30nOroFDFRiovT9J00Rvhc1wUp+79gV1926kCPLFpyjxs7cds9oFN756acOm1r4bptUG3NTi7JtuITfxiOcw7FhCZxeQDCMocrL1tPenh4LGobN27ThGVOv375Wv/fPrlPfLj7oNYWwvBxk2345wehcjvbIh+R+gpxOaBYHEOfZyWi5oDHfdG+rfNGRc0E5dInBdz5uJBJ3lm/lftceSATqmDGrjy8+obiWQN6qXM9e+D0Srvo7xU/0andlDldljtljiOLlhoDBskxxmynWIz0X7awO9LrBMq4bug1X6u0yc+oXm8z65mORGeZtSFFJ3Eg6OnEjNHlqf46WtyzByhFDEjnZmUvLuyrpfH4Z94fH5904oPuiefPyofBAnxn3Sb0oy1DuMrRkQvYai9AGQraG0ccy/iCU+wTF374o7cHZSlJDs/5+XGlJ+7sE+GMlbk52wZnW7aH8Owc/RE4JB1k5doIYOu4NeftxbwVwmnmhr15xB7DpOGDFHGE9jE8r+M6VueWe21N7sw1TUd58tCkCoi57udanpkGTdAR0lGqMi40er1RyusO05r7XXqKPKg9dUOORdW3aNEFsMejVHRaNAZ45oCLFOEVPv4HtIbAUd1dUzK9dCTOxO5gDMP35SSuTuJ1rA95irCvH9PxFk1k9KET1/LUH6mZMnBUXfCxHYHxIm2EAP2bR/K86bQ54Fs3s03c5+4su3TeFKlhQ23e8NiSo/yGm23ZbQjvPK/c/HMtnd29s50vgAKdvTeh8GeX3VdCWfXoonXuW0GU6Sc/yEw5OrPPWps1kyN5QHwFLdzKy701Ps/A823Xpe/dbzyvtbf0FSE0CH9E5njK4YNNzhoQwnSjiD6AzYGtgzV/LpG5zXxFfwXCN82Z2xQ7iWViV+5M+uw8wxkwfWRd5nQV3f1gkgTy1mG/0/GFRKOiRjV8fuJ77YcPvPj/5Z/0Efzy93/Wx7/9s5YPv6jVC9CseXyTLPfI0ImRqcZEtqGltuyDmIaizmMvYSvp5VP2RD4ndtYkeYuyTkWrjyQOXs7xP91Sw0yNnY9robcqitPEtE/5mr5mn7ZJj7FDlwoKMQ3V4XxLGe/hknk/ImuyWQYb1wOSLdiXajjXOXsgyL2FianvT/mtJHL0nXtAOd48sffoJy7x5YLSANcVn3uxcjl1PvuelO+ouV8G4fu2l1RFnZMnTydhYDcZSOz17F9o+AETZDn2DZSCjsOg8kZzAHs2liPimr469RwxffpWS2c8k5+2Qbf8STQUdR6+jC7m0tw+Db+xJ8/8qtEflLrIwrQyp6kfdHRB9Ed0as11OnSckfvme6RYKOb1wq6Gg/9bR/Ldwltx037VI+PMWFaeoWuNI7mH78qYAl2FDOtL5zhPXPu8pL/2m/L0n3Tq30d7xpPn64aXojrjnMh4J17yv9SntqHp6Q+s7OFgypPGq299nfdG9uSqTtwl2IcJuMLwufa/ctrEvvV1pukrSPwZqQWtsg9qrTOkQO9vddvY3Of8XdPcj15CakwdF7eTypf92JVbT+yuujrsBgISG6AkAj06mJ929G1t9oTUUL2EBkd7GYZn2MH9rDOdHVOlgwn0xW61rKFXuowDlbJW+fx3Rmlzeo4k3TfFMJfqoEveWyjvlDzxTMGTi2SUyv5n9cKUzzxh1DViiy70NkYt4/qx0/nRL/ItHH3+On7UxtW2X5vnsdipa/Q9/cbvYJ1n+8ocJW4gXrZlO+yrsH3Tzx56e9DrJPldMd977GG3B73222XuszxAdY05lkmnv2Hy+IHUrSf0Gna8VPXbgxetwecF5xHRxSM5A9wujk59R1wYI3wj5ty8FNb3Nc7aDUxft1SqfVyN8QTRFtgWqVW05IG8eSSnneiza3LsnzO5vvo1mJPpbZ9jEzd9p/2axp7n3NPTSaGxp4bQaQt/RH6zta2lLcr+ctv63IheaUyJ1jmn+EVmAjlc4KQg+sBuMtBVq9qYh3VD5GAl95XrhZjaj4rEHOXv5ZMnSHzmPTS1RBeYOQqWlvFwefHb9hO/cz88POjL16/1X//bVv6gIv9XDH/7+9+Kz/vaZWmynZTK+9j8AcCXz1803s88aiVX0PnMwg2G67Dv0MW9t1Jw6q+DC68zj6P+lZTBuGdlj6z0F3tn7jt+O+g/L/gvkP77k8xnU74w8a1kLT6yiTXvtVrA7xg6Paqv4OlBfUO7HEAKp/b/fz6YfFZPBaV965gtm2mTdXe31Cb6mH/a42+/6MMvH7XkZRObMH8UsLSmtm0sbW0s8KrT05PyEuYJ+sTN4cTLnGBzuyC2K4/p17aOzbbcXCrb+EkQThlXh/cBqRuTB1VanInv8AHOEnZTuy6a2SpAlmPfcOFyEJqtwI7/gL63ma6JHR/K4CMXqDjrmYtgB46vHKkpmC62ZT9Ha9YR9vA56sLrlWa79khrCxde54eHFW+DcTTsjAaBcVzVb/t5Xc34jsNu8kEe2vecZ1+v+z5x87y//8rL63vd39+zV58qIA+ktizFPztR3sqNyE1auDbaAsO4bGkARi+0rGOA//M5mTV38lhm3HaTLUEGDQ9mrMvH2IL4AnTcE2sduLdia1paftBZlZtsYt2khs429iPahRzfuoek5iDjNvVscQ0qWq7x3NDdMCLneOSh9PnTZ/3xxx/6/OWzTlz/uS90ikrf7eAb/8Ae/S+t6fiBLt0EVU/NnX6opYYTD5rQlXr2ZLP8SXfDoWcKsa1G/alXW+sbLXKMLz7Wgf4T6q8+ONmmjjFnpp7WFtkuiJY1ycM+NMBU87q0VnuiRYHf9x726Mvk24HuOl/6CY76zEZq3uPIIR89znzWKJ9PT5xOWbcbjo34hefSjKofGLi+iyaGde65MKbDT6YZT5V1GIPtWu2yXfWXcWdOrnHl9qqYHMF0mrmm/BId825RHi6jusQi1GHH5uJzWtp5v8TvGrbJBRqAb9AgsYE99EfeRoefDQWxvYWqu3y9uU66iTvJmI5Q1acXmm1V7q2e527HXJf82FMHXd0nD3LtgOcZX9fM+Ne9prXZmqhxINuWNJBrI7Ate0A022p1z8g9JFjI0/BpRSUrzY5u8JEnbMsGDVjwA+e75RzHkepZa+SIMjQI/y1YWtPSBlozdfhbwp/5/hzF62O+6GN+6LtQHoRpv6YHl+9h2zbv745N/+U85xe668qwnQ5jx2Xsh2Fy7aXsp1aKKZdwdbIt27s2X7ztyBO76VVmVmP7It9LQb2eFf1dvtc53Hytqjy2n9FnjqXokkWD7veO8JZt9DkmDR/bpOFB7kHATLFt4mIXNLw11gO/yr9R/PNZL59PSoNbLS2UAIVMRH4/ki3eoRORX0ej7omjZ3R2KpFsc58avGixBbA3DzcryLi6nE+zzACfjbXIywctH/6mu7tfdPfx72p3H0u3iklsfLfBX/C9qCt/8mTOCmQq5XecbMt2RdpWaoxgO0SmhKyZjcwRvgyvnOxyLI+2LGoLY2yt5Hmyvfc7dT+HdtJcQ9WX/TP6tKQjdLPZlllzGXoE82A32dG3G7GXteOGr3aM+Y+Pvql1Pn8OcJVxjznxe0gSeKsl/EByB0MaZw8iKBsv98IokKIZIGfns67SD5+V80cF+c416rdsqwFdtfgRgr2ptbuCnXkxnpbhJ3Tgo0uVBTMr3EP2l0lcD4xSkef1QSj54o1vaqXTzAeSBsW8HWaNNvaHiU1xN7L0qoEqN5q5yneNuLZ2jkndgfJfMwVxCBhvag97ROXJD5ysQd/GGHrL9xj31/EZyxHntb3sc6zNZZ1Td+n5/VLqSPSkR37qQl/C0T/827Ats54Tb0X0bT9c07fipt2mPzDl0JkrfGAPH9sRC7ZlX+O4VrEt+ATtQBtLZnJsOC5ZVFiUvRqE19GhFH/J6Tjmyede8xqm315Q1Z96z1iWpgkz9IAJIGTzyTiPwPKtR2tNgbd9k3i7igmrtvG5D9tmLSxOAzq3VBQpdCLyj8A2XZ1xzJV6I9vP7falzjbjaJVL1aiQeWsWuoExr6rW8LeN7RaaxJyR8JmdrLXjQpPI+CVXEPklZC+k/6xDayavCtEN6GaLbwx2YqgLYeSC+U9w2KlrojGmwFWZ7Qu5lNvpOAbbm/ZMMu7Adl0f2trCZ7+ltU0S+S0zn6LZ5qzSKTpgu+Qx7+M6aEvTcsdnA+iM1VXLs/MlTNe25bY9VRd05rZdNdiDxik1xH5EdG1ZttoWtSVo0CY3YkFivwXf4tuu59X0ueGtPDY1grYsastSY8gcB205j6Eti+wmg7dyHu3tRh22y8U2y32GbdkDjTEFeqPZLo/8Jjve7/G+j8+f1/s0ubzVblv2QP3rFG3w9qCV8Ork+Gw4muzGGM5Y2qJbmDG2B0uu3Itsy36OeU8fzuezfel7yxpTtQAAEABJREFUtpy5jPUsXXL2Fk//PmB62cOe+QvmczL3OjfOfJbERQvvnYL8tp2X/1/z8p/3LcZpvvz/hfe1Hz981IcPd/rAdXt390HFf/igj/B5v5L8+Zernx4feG/+yDuaRz09PvJRYVW+FQfmzv0SWj0rulzfpFdFDj/HM+mKfaX20/qk0KBjXPM5CzoPI7v6W9WIGTipXu5vL/jNS37rCfsZyyZ7faD2R7X1UVrvtT59LTB1s4v/G1IW6cdGbS6qpvwTHdlEyzIeAkvjwissmi2bNjeDlS8+RVnQWmRobPELnbrIR3S20lG+4PuF9HOE65zIlMqX0a5cHOHFWERdXJoS9AxVI4QtqwuU4XDKmHvlGcrwcw5iG9rL88wbbefi6RQzsFJf0KGXiO97MPJ0ZZ2OKD11pr4juKfjqwJl0IXB+ShfDBUPPVuOXEZ0lP9aftaSeR49jZptbjGM8YmXgw8P99scZj5X5ebdlibbrP+pkH18jidHH1LyrkyMbd3lJrthIb6hw1MTI2KeSZBr8iVMtwPtrL9u7LDM+5ofGphz27KtzthSm/iRyG7Kw2ym6vh1cuUvAZPPbcTYk0qwhdifA03l6OpQvKGqZjeM1tPpVH9M8enzJ/3+++/6/PkzD5Wn8jmfrNQnQQvaW5s1NfLt2m9lmOMXQlL3DuYqfM0X/okKYK+OWeeg3sZaTgkISthO1/Kmfp0kKGBqmNvOOr0XPPVke4D5Sz8Vu42vV76RO7Zgjjn8jyC5E9+5FkLPuOzvrGd8mxCPW9jM7K2xz9JHz1gCAiLX/XklF7riGaMZe55TiR+6lQ81T+RZQd8Re3Lk2g4Nci2HxvYjoDwdcczVj2vKfGUNjpCs5+0l3S398+ihie/E0NQ5qmJeP3XmNnjdK8kCvC4mILoA/fG4oTqaz3wcAzTJu8/RpkP9+lFBFy5zLLZl+8K2C8/DdlOYzlqude9deS6e2FvrjlyP7EzttHaEnjf6OOapmAtfHC7k5yle1hzHdeRHhH2tu5aH3zjPOo4Uyx5ypcf09vE9MZdZbT9bP9s88y71ljSh11qeydJrHgfbzDjpNB3HFX7qfxad/U36s/K+lWf2F3rLN2Pt+zzHi08jOHbw7Uff7jlFScbde7sSkhXFoacOX2DtBa+rxkchFY62pCi/MEeUsk7Vd+rgGdMnkMu4nzpcALk4yFmdQo/9XvhMYfjkXJpn6aYFmpzldDwlYGLqpxw6da/T8qSLcR8avqXjlEsjX9Cj3V2iR7HPE3MTHtXhKO+D/ONs+gi+PxM1bXulszarGj83LHL7oOXD3yRob3foGvsGYO/4BYKK1sGbh6dHmGDKoZFfQux/Fa77vN1P5/k2Lf3muk7r99DM3jW+Nc8cR+LCh95CbMG0wafrWkf4qb5J4xjcND5XJh2Yn+lemrfO3F7jnCz9HcHVuN17VDVrb3S183jtnz96rRcfjjXyXMojJDpt+Wa9otkz66Qoyy/yGR1dkNgTn4PqszSu4z7NmRtGvfzfaqj66jPv9jkJvtc84Eu9sefOToqwlyjl955S8+uxa9XPZzjmWaBvmKV36utVK7XvdU++XyTv+GZOgpqT5EIXp9hCmTpI4gLYeZSYUzCV76EZ48TRf+peogffeq7EL7pJw38vMoaJ5Auuc6FLv8GYFBzQFR+KeHFEF1woEaILYH/wyBrN9Z/0OmX5sKaTXtsjxzZp+OCWHN1tZDzfiDnd1wm5FnfVkd+Vg5k1DunHzjNXzWHmKtdBEP4G5vfvxE2MCs6DatybAoiC1qwWRoeWKTuIz9k3HZ6FZAxHZerL9X3UvcbPEYS+5nfblnqPuO31Xq2dXGfvte5r4x48x5X71so9MYju7P0+ri7nF1y/bw5GstQSDOnl88o+e9n67Ra2K8/W8xylhlt4K3P2q305/9cxI2+e3TwC6XjIo+/4XstH3eW40w/4zgm3iSW5bbm1DfBuaF8+Zn1rPSdH3dGtjOXlqO+zmFoGUtcRr9f4Rm/vNmeMwbsDrhx7XXtjre1j/eGbWlsKV2HvFm0r98dsgcx/rsuCJHt82opNh+bwUQLb5RdV0FnDHVxj4c/6lY9OrHf0G2L72bBdKSmvaE62q0436AGxBTZ6EH6Hd27EXtvP5uIy1olScGpcFxO2Kw/qN4++zc+ke4DHNb9u914k5TfEXvvkJPGNlG7oh3nmhfjT04PuH77yvuUrNmlpTXd3vJ+FNvZOzYcb/q1sH3jx/7dfftHf//53/fM//ZP+9stH9gdZ0x/vw06nR615SQ/f0WGR6VP0FYR/GSe1ejm/Vsz0W7dcnRyBjN2iZQW78kcDLNlGkcnR6LPFjxf7RlZ/JCf5+5MWQ0v/KPUH9fVrQdD1xDyA9fRF4+X/Z+hnNRF+Cf0/7ZUZsC1vG+dUf6V+lucLxc7NICnM6tVmIyZyEJttLdtfqrTakE02OnjRbHISa1sYxnct2C7Dw7hBVS1dTQi7vcjYbfzEPogRals2IG/nokE1jti56IzUYoeGDzIek0uiX/x6wJjXPMB4mRl9fWbmzjl9kyOwLduqFgI6QrCSZwJVHZ0aghIOp+oztkNM6ZCLbrbipw56SFHstD/rF9/Yyulwii6YqnXrJzJDUWxBeCnzI9qZItQRn85821bWmhUhdpVtuQEHTaOFHxiyhh8+2prdZLCJsuM/dD7op/1Ie401msRYjVjJSsv6hQbxc3PtUdFW1htSR14eZg5LyGJWvGU3VFbjf9yjlLVMnkYfNnqwtCaLxlwKdPLGpxA59YW+hNiD2JnTxJHtcFR2+maW4wdWbtbTz/S/LNTQ4meZmgPJEiCtBI2/yxZ9BgnY6L36XNW3G3Ynf2GlP5DYFZ22lhzL8kEml5Rc0tPTqf5pmc9fvtQ/N5M+7UVMBXlFi59FV0puyTLxtpUWXf2rAvSTviD4xRK7FV3QSRjEckQjT8N1wrZc+ZkX+JY5Avljj6WxmugS36DZI+WLPnNZ/B7bcDvnkixtqLEwP53BJn/FkiM5p0+oy18vNNag7nrvpKyXAmI6BQSjP8nU3JZFuQeLe1dktNvcqVrNIZObuNRd2OVV/Wp+n8n4JlH0kyYXOwWxi+ksINSR2mxmYAMl00dM5nSGbeImsj6BlXjREidZnf45GBM9dlXL3C9Lkz3iM37bZbMHLYFT6s6X3SC5UP3QYeZ8wLJHfe9PaMaRQZgQy+ydATO4S3jrB8c6Mi9BCZxsy55o53hs14fb8IveHnzmIogusIfeHjS6m2Cfzb1mN3lDcp3BvmIBeyEfZF/G7GPmkSwBV17Lnjj3ZWx6pfVsmLJnrrsa4y+xTkNnk7c1NL7AiHXtOwxFo+s1Fn5ArnvmHF9keB4Uww5fftCVJQm2Wjo0yLXc6Bsre2HdMOcHLeXhuvW7QgdyHU907j/TRxr1J3d0tmU3GSxtXFOi2eac/BQlOgFRTWDBPvThbYsD3ThMvolobIccENly+Vm5x2acE3G3Yx+Y+kn1QhvjSl1nh+gyF9GQkr7CSZZ26Gbb8hiae+rEnIsm2S6kj9dgDz97UCIlWT+vJVfwesbMwxGpeUZkbsO37AMQ/iVk7yQ2iA/bmG2Q/sdcdRSBoFwdkJ6tzNwbaG+2Zb+MOKbe7OHwtpUEIW5WIGq1WQyo+EwRGBpIrkOGKi3VGDEgximbU3LhY/JwFagAH1kiJgPWaDb+6ARc/TS5fK2Y7NAAj+I3O1ld/otctEmyjs22vOdyipPrf2L+4LifOiifEe/irTTbsg/IuIJNF5/APvgU34hrmHyBzrg7a3gNxY3rIJTZIUZhC6I5HHVqAynYAxgix7ZhXPdNgxo6kDXfwf1r56knvF5oHfs0NcY1+UndqOyAoUeHrw1lDxl0+G6+bwK1RQZdyAVzH+5gROfM7oYQ7ybX2hIDj3I7ulhArYxl7mVVc53nPO1U0W9IKLnsyMNdmz3jTT6XvencCFJnzoNVZkzBtPftc1zo0Fkmx+C1+8+YngUU2xHaD3McPrATP4BbHb188zzqMrkDydKO5KM+/FStcx4gnQYMvYWG/gzJOrfJW976nVQynYIVQlcZiqHR25b9ArJnsDX2QWCf/bS1Md6M54yYkr7LrAYgLnz0gbf6wgfPZPqNPugpNkzBnC1zbuQkDRyZoxg9ic2mxESFC75dDaEhUAn+OVDEUrnRblTock2KlhyByIt4OEas8L1G/CfS34Cqf9syBQeiGSQ3vecSGUCXmHTJKhNnGd0E7IuHW7wk2zuQJFkqiBYesh22ZZ8RtTk1dEH4I1IX5v3IPSmYijH2tUTbVb9kaJOgosUHUmvUuQaOyHwENSd0dqTRd9Yp/U2kxjPSRzJfVIwiMoT+uQ3pEh25Y4zPGdaiFjAGO3rRJpVyPxs1wBM++JHrzK9aGd8ZXaPWBg0MPaJJ1Kiefo4QcxXQkdKYFQZBavWifaOxTSR+8pLtgrZmD9m+pJu5iI2tufgfOdmuvhv34uSxHVI62zuNMusbGtixNexnSJaA3SRNfpGnzBTZ0etmi59t2UHbqHff9B9EEZp1Dj9h+0bMOs07tb3zk/E2l6EFfBr3VXvUMf1C03eB9Y38FuK7cm2ETl/7eQ21t7K/QPqVLPsMXTX7uW32YXv3NmOIkHtneF+tdWw/B+lzIP0kp5nXW4itbTXaiTlfQ7Zln5ExBYk5onORzT3QD/NrW8md8UrWe9vMsVM+j2TdgpnDtuxLDBvXfdUQyZwCyAtH+ohpUnvET13034rESul3Qjdb5iyYxtasI0SLDJHtC0Q3Meu74/1JYF/62p6uz2j6r/Vhr9e+F+Pnepo5d4ouwbZlO+x4Fh/uJfbQl/GV0/U6xtUesbb3/A0+tonIge1Szft6CZzcrCNQXRydfTrAs4A9EmOHdvThX8IxZ/hLv5elXrlHX+Gn58p+tql1w9RPmvmZYzvSaQ9NviD8ROSBVZ0xXWP63aIZV8AFq9CCXa7FH+Y2Pg1b9k0Qr4AHOf2O8a70X8FXp4zHttqyaGlNaakz1Hbp7aG3K6vS3Cx7IHJgDzm2kuMDwt9Cago66zLtqSfIO5ypO9LkPvpnvNewuWa2nPENZo7Znz1qbUvbx2G73OxBS+CU+Pch63xKRKHn5Te/H3IHLzk0urz4//Llkz59+kOfwePjvU68uLetxhrkjwBEq3ng3ZBYu1S0tKYPd3f6+PGDfuHl/92HO7mJxrOcF+4rOTov2R+fvurh8Qvvce4Lp6cHXqRP3EsnXr6Djr4/Ia8P0vpYPj16gIDuSY0xLOQODUwfpo/w0Tv21lV8veh/kvOCn5f7K3UEp9Ty8FkPD3/qMbj/Uw9f/9CXz//Q18+/Qn/V1y+/6R6EBg9ff9PD/R8FhpjhX4Nx/z/HCzNguXaGlevgdOKpsHlG33l4rBia42dl0xWWpugW6B0Pr4XNlv8iMy9hImdj5oKJj47NCIHobwOaOg49az7QyvDCyXkG0skAABAASURBVK5EL1hF9gFdtMQMrFwsMeWHAts1Hs2oPFR1bvOiXpmLiaNuek7dhbzNYWxT/xJN7k5dA+OG3OnzGi/FX+uv427K1CeQtc4LsjzkclPdwUMvutiO6FXnedUu+84cX2r+Kqlv87MyhtHHZd+2eWAttXftppXxVAz+oaJl3isKXfaDQuX6H+a6NhguN98VflsXfGZ8fMwpgHzXkRpqzqnvnGBkTD819/UHK3nhRA34tbbU2My4pPgGXD5bbYnTbDFNRHfkI+tyLRM7IXKbPhb6CxUtD1PbcrPyz8x8+PAByoPGVmtNEtc4a5NxKe3qmioV9tlHaHRH3NId7W/xdlNbFtlNBm/5D7shgWTGEcBJis7bOZKZaB2asZ2hGq8P9muWNWRT9Xchvl3ZuxMn9sJlRqstY6xMK/uU8mA60E9onf2WNPt6RsjwJiK/iekc+rpzs2UHz9eu9l6zss/yvFl4/izszcC2ji3jL1B/xpD6Ix99fpTvrOExR2fOL7D1nf4DKTUGutGiP+KGy09WXdR6qD1zdcSlX4p4q87zPcW2bCfoDcQnuHaL7hamX2yTH3ReK5316YxraG+dEzsRe/jQcQ0NLufOdTWfASsKxjceGAd+6lAdjvQ/MdT4DUaq7g6yji3G4Kg78kfb5AftjHuuX2f8A1vdSn+BZLugZ23Ys2c7uS6RuehK/sswI07A1pE8QQnffer7GG7nMvYa1ps9dKkck+eAWstbwdfj+V6fW3H/2XQZ662a5jxNWxdPeIReCO/M30TNL6brY7cPw3rYV9HMbIOnlv052shYvUhuhSw3jEQlqhY71+xBFjxZOIdTjJxyRBs64OQsduonLSWnURnM4YjPETFFDr2F2AJslS78BLo6Ihfzk0/kzVym35kZ1ZiQozLGIcd8xMrnSg6ueRWkg3WESEedfqytLHDw3VlqvOc90XXeQ506IwvdGa6uhm3wpbg4RR9cKBGim0C8dXSUE/SPJNs72OAaMKYJ2Dpm4KSl/OHTcX7H/XX9xpyzztDr0NR6rXtLTp6Ja9+pv0WHr1nzQIqP/pI2RzXmK13QF8eQz/Nn7ikDGOP2AkbczIoTrAPYeWQX1/MNxcwWGjT2UIBpO6Id7FjfyFY+N4vWuYjT59hsKMamCwOGLwxHeAjH8D/LqDgoknMdKbgYTpvbRujXhbgUJMUW6Idbsky8nszberzmVfc45ifzljkNpr9tmRxTru8ffOcKbXz/iM32NF/RzNUBYcsjTNdLUSrLtB5p+EA0KPteL6Fy8MxUgG/JhD07jrbwzxwuFbWYXfVGSdCbeaPXoZH3WOceg/6CP4Rc6ON3bbvWHe2v827WxLVnXSfshUmv7bdk27vatmzv8iVjbFmPgzZTlbmRuTQPKPng94PsuJZ/MMkL4TZ1Y3Nrss9oJVu2sZ6P1LLW9+MM/qyfXOz57St06uzLHFM/aGzBkL7lfOxjxt3STdt/ZmpfzsHcwz1znc/cRcecr+zxjKVPyucus3ZSckzof0AbfdE937NHba91+nPXhicsXY6+ufxgkr9nrna+V139Ss5vcUHm8Yhj7bZle1fNHLsCxnb5tNyT4FFdHDMmdBg8yE8+n/OPxJHzPBzS+Wy76rVdyrZRe8il/AtOqeeH035DgvQXHEPs948x11Wh9tL8/WjspWPO7+WTO7E2NQG2cT2NWRxN2FbWxy37PDVcgo2t2dZZZ90j8NvuC7ZJNyDHO7nSW/jvR+p/Bq6xUUfyp7Nguy6pJ+sRrPhx8H2U+aSEeN+CqH1i2it2i5Hz3ZD8m2ybnIydmUzmNXMBvzI3R8Q2cI4lRR2p74hSzhPDiS1RtmdpLMOqEy/W7++/6k9e+v/xx+/6/PlT/QsA6de28kI/71vyTE26lQkY959VVSfyuv9BQOcdkQuMSKo/NFjVeUG/0s+JF/tPj19VePiipwJy/sWBr3/qHjzcf+YF+xc9fA0+83J++K3E5Y8E8pI/MC/8dXpQ0Hmpr9O92voAHgueNnSdfjs+ayh+D3nR/+ev+vTHPwp//v7v+v23f9Ov//gX/QH98/d/05/o/vj13/T5z/j8h75APxPz9dNvChqj+0sPOwv1Mv7Szv+C5NmAZuNr+9C5sskfHh50f3+v0NjTbTaYbS1Lk53xT3rmW9ma0mwrsbYjvor4vepwMMY3mKqeG8EEm37qJ7VdN70G1VXLl+HWmpa7RfUHC21hbKP+9JHcM8T2ZBV94UZ/u9MVk/7tc46Yowu1Tb8D0Zn1GHDM342MIcGh14j+W3GZIzepky50rMN7c7pZ9pjrxNiRHfYvQa0z67u0ppUb+LGTRt/BUXeL78TlBf3p9KTT00m5VjrXyy3f6Drz0V/YI0d9+CAxQeKSO7xtuQE7osKv5Fy5uUOUeiRrYWx2k20QGuQaXPVWsxMzIPFonF/qw2/Btus6Es0253Hk5evHDx/1T//8z/rnf/5/1V+cNWpprSlYWivHqpmCO3NSinec5pxM+o6QCxd79H1UNmqzR/0r69kD1rAH1Hf0Tbxt2QPTZvIOeKq+i9qW7XfFVn2pcYJaO3hX8BtOK3km3nB902ybMZ3nPTUGrwU29veyNPZwIzbxZ7TKZ7XWwKJja21RPgQty53yBygtPsvIcfSbfOooZA4Zc/hp+xG6ci0mvrOXQgPbNZbw34OMO5ix4YMp/1XUHnXbg6bPI+yhtzfaoGDWYyODKU9qu1h70BI42b6YJ3vI9qCSpQvoqr1s76zx6XTS09PTuFcjR5cEtmU77Juwh9+6ra9tYgUsbR+mVfdK7p2huX9iKV3x0ZeiYuzESSv1aPfHp3yH3/kc3+Csuc3FJxjWTq0DXXmWBJ3+guExzo1rxj7H2a4ah/V8Nn6REp8f44LUH0R/jfgFL+ljC67tf4WcfjrPndBj/vDRTbw0lvj9Z0LqfauejCW49ss+uNZ9rzzq6HwG5Msk+20FtZ+zpwMnM/s6RBFA7fHoNiDn9uEm2dgTJxXvKJUW/UDzIpceme8skRuybRkabyl8QFKNZmy2h3A4Rz/FXvVP6fvowjPJtmzvCewzvyvfYGximJt6sXKkb8T9jzI36gu+t7/EtsYYvzOBbfkQX9d3rvENlTZbTHwGBrpCR+5if7CH1EM3oL/01UVLPxeKTchYjvVs6ldJ/G3f8Lmlu+H2DarqqzFGYjqffyDffdhNLlj2JWbSvj1rrum0v0Xtkfctv+/NP/P27JdDrY09NWF7uv0wTZ3HJOn3KL/G25ZxcOfEET63yV3Gnvy5/7rWpeF1Phr2Ka2MNYh/Zx8U5b7XN0y/W9Sunstkn/lS7CeKpLCYB6xj/27P4xqOgf3c1rM+QC8027LPmG72WWc/56/9drlZy9JUe6Di4JdFy934w3bbSrN90a+NTKw3xCeo+pnz8N8HE3YEoiKLeaU2D4j72OjGONwA9vgo9zo1fN46kiM+k4YfyJgG9/I5e2xlTw2MPVHPsj0keTfstSFPfvcLgz5kG3exxUd/CduyPVy+45yxBTPU23pOOvWT2pd92UO2/UodsTXsQXhv6bzpGh+jzrzdZNbMoa3pr2ydTTQx+0m/k79F7dR6RnxshzyDbdlnxMEecvjZ90odUw4ffeTAdshfCmeut37s0Z896OzYvpSnPrSxTskR/keQHEccc7Wtf/tch23Zl5gxbi7WW22DDl0ZDid76G1XvrZRG7mBUNCA7T3Sdvnvim9k7BFvn+lMkT1wjWmb1PZkX6X2+/yuk9iu8dkuU+pZ+f3njLW+b0cfh9aGX+gRsU2sPN/Gy7tez55ladVH/G0XP31vUdtqxAR6R7NHTvtMW+M5Am6FZyy5BmMLH4RvxIcG4QPbWlpTmu3il9ZqDLb1UuvMQTDtdmIGjrrJv5fOnKHBMe5HeNuyB455ag4a+gNi9yaHfw325Zjf45uYtizM9XLhbltzXUPjd4S2lnkJssZZ22AzXRJvInnrMY3Yix/fsSr3jXEmN67vOtL3xMrnhxGUjl9C41nJO50V0uODTE25t0mRByK/B3xSUdCWprYsoOmJF+WPvCh/eHpQEPnUef+T3/6MN+jwwewypQR6pV3Pi51aM45e718/ffqkP//8U1++fKl3sU+8c2r4/PLLL7xn+aiF+tJHsFJ1+n96euT3zkf88/72Xk+PD9yPTmqkzm/kS2t0gDdjWtdHdcbV8z4LvxOIf/DIy/+He/oF918+8+L/kx7hn9DHL1jzrxHcf9X68EUdfSOXHr+qPxL3+Xc9gMfgyx/wv4Hfdf/pV17a/6rPv/+jXvLnZf/nvPBH/vzHr7zo/w/9/uu/6vd//Kt++4//rj+gn3//D17u/6rH+0863X/W6eGznr5+qn5Efz7da4LRHWactWFeGDC6Wzzqn3+81tG0zV4jT/5Io5846t/Lz9hJX4pjVxxM2ZB58f/582c23Vd9/fqVjfTAD3zJMxxXPpiNC3TVkUdQ4ld+cC/KQzER8Q0NslFDbyO1BJv1yLLpVVeWXm/nMm/6cZ1WltA42JYdsG2g0R3rjVxjhEnq2Fa+NJ82xBZgfvFInPyiuUwxB8PrzKmseqUlezBdwgdTfplmLMGxt5e9Yzl40kVis859v0lPn4NfVG/Atmxzgxowd6pA39xMxATsjSN5O/s3pqzj5KUZZ9lN5iY5bRkjWs0W/cqHlZVxdyDHwoRwoxnnyBNlVKfPa8Rj6sKLiyOyRkKlrSeuMZAaIk80J6+55Dq50RLr1A1aW2So2/AJP/LO6kKJefWID7k16biFin5t02fXyjWwZlyy7j58UB5KoQsvY1FVZLpIhtACJVHqbpMbapQJKCBeHaP2s9K27EBKuG1dtIjXqB5TycSIiNvg3j6/6jvTXtM97dmQcm3XGHbzNzKZk878d/bfyn02dGJbqdczGjNIVXBXBwYdEKfgymsX2QP79O7KM8NuOQtwxn+iXc1D9gYu+5Fuo3Ozck2mrMa1aVsCthU5f4SSH+iWu0U/pZFeB6SOW3nj0pn/0OCWT8XGeI1bztGVX1f+P1WD+tEMXfJcYszspW6s/lGn40Dgj7bwYg6PiO49yHqYddHWwgdDnBmQqJ1zHbbpysqa2YPXT2kmSwC5OJhH9tvKtZI/BMi1cp6hgyPl2q7a7NDcl2I3p0Bla2UbsqoRqIlS3DhhP4aUB7qi33NK7IRqe+wlRK3RLPYHcs+zqj6T8Q1pdxRWVWOGVIKlIyW0vIduSOOsV9pMcnRJ1FEOf0sX/fcguQ5ICRdpYrtQTOE2xT2fD5NmwGMK8PYOX+kiByq9LhoJS560hBdORn8E4sVxtIWfxuQ+YurfS5ML5GZ7EYLuQp7C7Au5XKb8nLpZBUMBEYdj+Oc+V/swX6J9MBcbBajaoDXDTc1LoSNPaON11Tpy8g+KkDSQ9x171Lvcq8x4po+MtxDFxCFf+Rzk6XJBLypXXfCJ07FF8Qb2wo5xk581bDSppuknWdvLAAAQAElEQVQmjd8wJO0Fag3Od9l4HjGizvYzN72mxy168KkaI1/67bWg7sx9px5tmPyk0cdHe0vSM3h08FmXCmFyHw121wumI10D1WtHuqk7bOKOjmVAERrAzuMohg8qBw7hGa8ugP7WER/01z2j+s4jmW7h29PZriEw6xVsu+j7T+/3/27PPXBn3ijvODdxnXL45DgiOoAqXlleWBQlKTxP9qIo63YQqtLEeuT0zS29TNwKti3bN0wzatLpEnny30O3vpImuEgRW3Ch/AYhscE5xD7IsG6q8douqotmpAHzvSRrhYKtG11xh9O5eM9nIvTgsLFnv03xDnKrv9fC4n/ElW+PLbpJw7+Birn2P8trPodyH2VyuKfms+h1vrPvteW2HP+J2x5/nfa1NZo1vUZTWeyhV2CfXWmGWO51kkImdKu9arwIiCcLwrK8NqaLkCshGV7As5TDz7bmd8C25AKT9jEVk3K68jtr/cZU+0bV7OQo9sYptuCG6abque9lydhNfVtNxxTzO0LpcCuXI62bQT67lccLp2NA+BfcXlBf1npwSqqJUr/oiRVHjtQfr1zGF8g4Mlg89yOOJWyBCS75+jTt1/pvkF9d77fypP+3fN5jv52nsy9XfltYc28rrPwueuJyWgFrX/Z9st7T0Tf63K7rpSTxnpg+u5wyQWc8Eyu/beX6m763aGN9glu2n6Uz12CQfHYqDvc2Unv28qSTjyzp7QT/CTwy7gHLDhp04Lo8lu9a9Uy+9uns2+zj6diz/uxbbwo3j/6KwkNl7s/YM49rfoPGPzlWKOqLA9chp+MDSj/l4VHnTr4Jbx3l9jNgfCYaPNj/oBEe/5FyfELuJV/yDFcX4KMIQ+Z6ZUzU3xhfS6rc98BKPXRU/8HnKf8h0fY+puMbrNAgPmQgT679M9aK75gvkXmOf9DxGe9NT4irwj89Purx4aFw4qU+Bi2taVkW1e/d1JkP/4lVxT9V3Jprlpf7J17GP/FCP7Tzgn/MwjpmhJojr+RN7ide5OeFf3CCf3q61wMv+x942f749bMeoft/+Y8+cum/ftHKC/iVl/8n9KeHIZ/wf7r/k5f9v+k+/3U+L/a/Qr/wIv8zL/pDv0T+8zd9CWL/9LvuP/+hhy9/6IkX/YW86H/4RB9fpBPvoemrP31Vp77GGIMl/7cC/aRlQ7Mte0MLbchvIX7vAyv5ypFFxjx2q7JAO9hMWcRLiLbFwI0j8kQ04UPfiWPfr4ZYnY0Ql84GYm8pta5s8C9f2AAPj3rih+P8cH5i43d8A22tqvIYTQ0NfedKQrXnRVWHbdbAxa/JwxXY6XMgD0ryRB/glRt18sc3QI02x8gRbiKaI6Z+0thmfdF1kkXXqCkI36klY33iQsmPkdXnIagTU0iCF5CY4MJM8nEDZa43g+2ai+qbQbIzM+0bPL2gg7fxIAZFHbZlu/jzKXO4Mu/rrkq9JTDXF1sCOXfA6DLEjhzf1B5a8qaLXDk0+7OcesZmoT/6xTcfgJgiXF0onrEh7Icd2xCTN/1ECh+a/oPog+gGEncbqSU+oUFLbTss2zE/w9K4bbC3V/ZrxbDhDKJvfCGxXbGpI/bMkxlPeBtbG8heYQb42XrdkbFPSJbAlI80em+1hi8by8d0SmK/wIuW+QmEruojJrxoqQdS67Ceuly2xsVEvzwY2dbYJKNPjh6Fzs22bJcCF3hdwchgG2/mhmnSEw+n/HFQ/lio5pCX/svdh2wr5qFXklpLpxTkraSV/lcGGnT6hWVqGWsY4VzQVYtdlbt+ZCkrOaEZz0rOSG9B6Yk6cqE1aGftO5MdrPQfdGggbBOxB3SnRs1BVQpvJi1rcAlf+IlWOek/NXTqDU0eTGJ0+GuHUR5RC0hd0R35yEH23yWS/TlqfOTOPInaC5HJDdkOK35MC1SFmDunOQdxrNpzQTCm1BCIcZVffOGTp0Pjb/xiD6ILhC604x+fHSTrIBPiZsqsaGrhgqDu2ILYsh8b17I9/GwWdksU3p56lzZ9BSVsp8hHrNSV2idqvjbfSZKts0cC3DOUHY3Nlb53X2oQSJ5AqREUP52gzcYtQHDSjVUVfBD/YNQVOyCGWeGa0w6hO6Ir8zdQsaTv+CROUDN/jet3IrojnPEcMG2Vq2sf/pBRZF8AhqiCTYjT646smx0dqu2wvfkNhe1iBiHv1pPt8rNd9pyyfqFBZ891PgzOykYNsUgnPtsMO6tcfsmbPKADWdmOgb0QZDkJZHjJxYdadjD57DtLsuwBXbc5Jx6Gnk5gc61p61uyCN8xx9CpVVsLH2xiEXOmchUYksnXkzign2kXe3YHMeMY+2xlzlb6WfEPSKYg/MCq9WBfy29lvoKOTQNsrHSjatGv6IPwFKcgxkFHnmF7D5/IiZV6cj/vfAno1N8jJ7+Tu++1KbotqFP3QOzx2wz4ZP4Iwp1BJBe+SWXm07gOOF0yNVBCvQMOP8TtQIYbfW0/CuUqHUmwjGPYRy1nPrbEB+GlPGNEr5SktOFLndRNwagosHjYw7ESEESVZ3XoiB19Rh4wZAKWvurcrGx72xGVwXfmJki/M6e2ttY68EV2kzv9115k3J04MUchMZvc4tKhEskrpi7bBdE6sRCWpEOaLK5JPte0olmt+C5yXatNXeiISdzAKjs+kug/qD5LF711bBlL4qYOt2I7BQ/0ko+nLvrEkWFJjKfHCK1LLzYQntGx+pzNrBUy6uAgo89aTSRXJ96mD/LGe9jW7ZpamRviV4z4CVCqjohuB0X2q/khGnMHSZJ865a7Q8/Q1ngUqDG+xJFOtg9gjUoO3dZDJk+8XesjNwUdvWi2M20bjrkGn66CZDiiM8jOWFboChUt9UDoR/R5rr3mn+HFbfRr3AIIRz7Hi7IKW33KngpPnRXHKf3hrk6fzdYRqtbRSbZfhNKcU688yaWqODoT1zaEZ86q3/Xsa/yCiiEHYgdKrcZfl6iC2tDVPODc8ZlzltBGnIm3LTtoUW8wdMDlE9uQJfO/nLuUmz7zkvEE2urTVes1Huo+0OliUyc5zrHxW6f5gs48F0qqGZe5xcVWgEOrHZqTAK37ki7bin5iWCwz7i5qoz41xm8QmTHEpzP2gR6x0BnHGdGDFDfnBX7Y0SdXIaHOqbxQFa8hwcc3EKYORMN/BdwXDehWAZoKm88NUzNDwx81dWf9CygpX8auoDwk2yDXsC6aHb3R9Q0QhR90jOm8X/uxL/hOf9F1igxs088ZyXKGN5a5pwvCkaMzMa3Qhe0AZQzgmZ7PudHFPml4O7kG8tmdDmQP2Sb3VufKD6uxBbYhxm/U4PRX2xSdGjbJ6LS37OOOBFh3VkBJkfGjVGdgA5UEFX41p89prtWJkcf4zyP9zLkPf45fGUewe5bclb0OSw1ki7tmvklnBPasHYimExSE17zxIqyMJdCWB5HclVhkUOezWk0Nz/vIA5iw5DwRn0BbHjv1jDw9SZUWXegZfa8rvrdw9g1nW/ZAZ2x9z63Sa28jF66lD43p6C9Zo4W+heE5ssInISiZ0EzpEZnTyJTITLEvCYnv3iUyBplJew7Ldjx2GmFoupKtcBh77BmbPbxsy3bUhdiKob9DBlT4pFBgbChkG7QLTH0fTEoHVsaZMU6Mkly2rjMVvOjjGXTZTA2vQbLOzXLu7xPECrs3OmuJLojc2W/Zw83SEdHV500bV9AkgS7+xz1glq70ZQwbOm5HrOS/RN/mqNd1FV9Czge5q2/6CR1pLdvl4xRZQcgUMVh47OGDlYEFiV95kK5bDR39BGoVyCERP5Fb2I6txmOcrhqhlSJ1gfCB4MXc9OSFzv0wafSFnnwkid8BdFnzE2tgW/YZR134l2A3+QDJ0gHG1ni2BMvyQUYOdGgtYznIk829N5hy6Jzf0MiS5S3nNc2z3cZO/rp3ZXI02soETCTXtBfFZtwCiEJXnm9B+InY2GwcneXg2iMuuaJv6ReED2zLdtiCm/UWypHTzAl787Ct1rIOowYdWpb/Jdguz8xDMZxsV51dqisE1cVhD7t9m144H4RRX9s19oFnLqYh+gFPFft0LURhD31nLQtce/bQxZ5+Jmz0YI4/djNP0x4a3Q7cw0//zEtdayhrDfggaGrlEDOtouTP73XJ5aWpsdftLRFxeTf4lBfN7J9Orajq6NteCS1vZAZJXhUy+dEHjXyhQfZ0kNtYQI/U0SomdqdgkK5WPvcyTUlLulQM6Cd9ZmwBrpooGfvKu5++MudASQSiC6Y+fJD+ClTQvHD2AEmj5+KQyNMppEMRFPTtd5DWmO181pmInpfXVEoerituog04euriLT6PjVPZohP6u7umv/3yEXzQspB9zbtZwMv6E3h6uNeJNXiCX58etNaL/Qd+73zkXc29Zi0r/RI95G29OrrC6VHpK7yxqT8pdYX2/HP9gDfx6vh13pOuvJBfeRFPxwryhwD5r/Ifv/yp0OC0vcg/3f+p09dPWnmhfwKdONPvQh+B+6MWPequnfTxg/TxTvqwdOSuD8zfnU/i7dL+kn9hTlphlak1SK0DTP/zw6heAqafebjfyBZdME3hJ6buFo3PLf07dTdrSeyci/Bn2E0GktkkXQsXu2gPvPB7ArmwEPfjWF0yCkXnQggfujvCYOL82pGoibPfuc/YzvojF0tw1O08HcfWucgDBoapZ4TqXLCdG8IJurKRTgEXYccXB/yklZcGQXw6visowztOffOZdBMHuamMKdUeEd1rSKKJ1/wubWuNeVXGE0xrxhhMuWilpyZuesrEQDvrvDJPz3z1/taJj3d/c07pO/3eRDK8H21pam3ATt4Ra7fBcJ712MNuGe046mGFnoPtzgdcrrGanmHezvG37KBBb0OyBLz1nWk4PZ1YE9FyDUqpJUChxvVoW3bQogIurASP6YzMrZD1PbGXV9YJB45UCbl1JCR6xkKPcPEdYKkZ59BiUNY994Mvnz/r86fP1MocYEg/qfPE9RKKiiM5INtRNVLkSm3Fb3qlk+JTSFACJ+Zgrx+RI7kHViSOuE8gvvdIyC3fmoJbhgxl4sJOptQfXOhfFlJ/jT9rxny87Inl0Kftbe1Dx/pXLj5AKIWbdZo54XULpJzHIfVUQRMEuThu6S4cSrjtNXrpjPMINtJe3npY43hXMk7hM09H2E0GYi5w0cjJHpzjjvIHkX4nXkqVsQYUoNAJJfCloCv9LdfSzWS36MxR43/u0KnmEuwJYnrh0j/TPucWcx39WTzX4Is61fWfHH2LXmudh1SqOkW+RK/1GusWF9uy6Qt95NuYOaZ1ytc09l758s9e3d0tas0Fe/SjrY06IpjTBOzFYXI1MKhkjRY6MTTnc9fuVpsC+YLqlXbtO+WXQ2YVoXNMoYmwrXYFFo6tO+a/1kyiuo56fCaYPU5KArn5CpmTwERzxBny9vFux7dTUXUqH3OdvBMzNDL8ViLcON48Jy645UiymIKYQwHaKkVVSpNa+wAAEABJREFUTKQAg2hhZ62ILx/liDn0FjBV/tAg+ScifyeS4mboLUN0G2aJFbvpGGev+8D2jI6cmw0+fb++E4giB2wiw94GDjXmhjmw7EUGEvcMNXoY+si6aOfM4YIL85vCt0eImvRiS75gc/BGKyZCxpNtFBrAGzrBSHuQ5/0M/Wk0dQVvJbz0iXQGtTKWDvQGyidD1mwdJoBcHNEFUxl+YuoGjXZw2/ki/6a7IM8iLqy2ZR/APfDCYReOecIHu/EbGeMfQPbje/Mlz8Se7BuZGX9Nk4a6OMKxLYt862neE440fOce8q25pGON4uK5AuK3H8ect/h3ZExYuTFZO1+Kw+m2IdpcVZmPAt+f8j2Mh7UKewYz+gDFRTdGEUDecYz7i24up23ZHlk2MgQ6LGbSEt44xTd4zS2dvIQtLvW8hbhuPl3kCx/dFdpB33lWDaz1WenKtXTDzoyVL3PW48VqIYc7Iz7JMxHHibMXGRCm/ppiqmPqS+CEXM8DaK3agUZ/AdzLJzTIcxP0CeYm8xPTN+FWXHQjycpva/lBfYxv+1xwrGu4veOcsb3kNm2hr+GF+HO5Lzgcc77g8j1zl34nLtbmeR/vqeB51Mua2W3oy14/22K5sd9Ia5vz+bCbDKTovxV6ob2U55b7wTe1gcy5DvUYPtDehscuHhkjBJAc+WND7gSscs7RAPrQhmT6FhB943gpw8E1LgfxFvsOl0NYBnkLB5cb7Pv6IC/zE9+Jmi+hfxdudPwu1ev5zT5d8h9P8Lvs/G12WRY19nbwri5edUr/cQi9hdjeh2M0m28PyruNoD5H8B0tfNDhS4fn8ZmIeHHYlu0L3c8UOp8BO8/SiVu55564RSmOg/pSI9h9biX6T6bLmFNS6GsQw9uRgNdw8LWtrK1t2RuYa4M8p2efK8/uvBvrfO6Mnk83CsRL2BMvhJ94+XwCKy91Y38ZIu4Sumr2VoebbF9Zhzi1VUNt5rmqw57+e+2blfd3vE/Je5CA+ta8vGY8sQuf2uPs9Z73Fvgkd9Dho4s9H1OoRhORB7pSQ/zvmnlhbS0YFl723/HiOtQ6SbzoFi+5Oy/NOy/SB30k30kL9U+YukR9kT+QtOhiXog3/Y234h8/LPS31kv9Ey/7n0BosObFP/nzX+8Hp6wHus6YR/9P6uTmRI6tbtbZvDto1Ez5Cl2aFHzgdEffH8DHu6bQKX/gBX1jjK6xPTKND4X1dK/Oy32tjzL9NuyNsZ9x0h39ZV4+LtLHDw1Yv3xkfL/c6e/gn//+UcHf//ZRf2fMv+D48W4ZtVminG2ehQ5IpWuMpYD8lx7Zky8is/iX9v6zk1udiRNbwlxwdzzMlrs7Jta6bo9PT+xNNhEXy9Fmn329jX/klPqV74yLPbaiuQgx2JYNyGEbzTjit+bCGGLl7OQdsV2hK3IQfnO7Ir1kNwibncpUP3rT94mN2utGxtiQV25yyXPKi1j4lb5PIPoTcmwBmb7psF3jOwbZLtF22ezntBy+8/RanfboKz4Z48D2xewd/Zl1Suw7XF916cx5UP1zE37V+QeNtrWwxz98+KA79vldPqy5MfdNaSv9B511bsuitiy7rRFrO2477CYXznrbsl0+nWvLttr2gfBIbZdfdKLFF1LHmv1GbAlXJ3tcs8PfZV0PvnYrXU6duc0fAfSDPfpr2JY9oFwfRxyck+fx6VFfv3zRp8+f9eenPw/WwbpteYZYeTe27itPXFe5nur6Yr47125ipo894hs0uqOtsy4ZT+VI7Dau6ON7C/bIN222J/vd1HaNy/a7c2Tu4txZk2BljUPt83rFfg03K7jWH+Vm72J8zX7bFf+Tmc4aBSnDHns311jupdm3QWuW3WSHDsT/LSQ2uZPrxPMp9+jEmFyh17Cf57aHzoZWHVaD1ze01DDd+7a+qSGY+tCj7OaoXoRt2X7R3rlughcd3jDYI3dnfTJvNYdcX7arX3vQN9Jsz18+aBObHC/527ykm33VPWBV7gNZw8SkjiD3Q9tRvYA8yy8x3IfuGG9bttXasmHUkH4mROus2cr1uPKhH/HZYfugMznbAeMZYUfnzS+1hJ00/IBZd7fGR5BcC9Hhk/tt2KB4dOG/AWwHvM3nmhGbMaGQ3dQu6o/2jKxZ1n/ibPk2Ln205uqrHfqbfGigq3ZLd+Xyw2LmorM/+5ikyjdP0cW+y+zRDqb8ozTzb1v2wHU+e+jtQa/tt+TvqW9eZ8lnj75sR/xujDo694B1h/hiWOCLnsDK5+s119aGdGb2JN97YdO/ZeQJyVKBM/W1g83w41rmG6iGn73I6PGWZNkDumr2bX1rrWKu3L9btP0Nsfjmcs0fDwZC3jHToMNmpU6Qehs6/c9tpgb79TrsYbcHPVZsWw3oB1tyBDNN9uQZ2/eZ3FMDNp0Drm8H4QlMdWd0VmCgocz+qO/FfBdYloa3ZA+qQ7Mt2wfN+9nUO73DB1JyWfYl9BPa8V7wPensy5oaE2Wjg858nWfqLUz7z6KdddzB/X3yPyv/z8rTU1ueQak3PPRbclc833ny2blDedBzz829F2z5MvaZ88jbnuqdxj4w793kqZq69NxdafbZkDWP7hLEck3pAqrrvBEbHP1tH8Wb/KgxeW+a5dZke8f0ss86+5JvzdPtJrW957N90+dblabPIHEZ08rzMDSy/S19ZC4CbTWGioYu97iJizXAtsu5J0YmROk3aAjB5K1GTYGu2hyDbdm+sp7FjC0Ymq7EOV1UHdH2nEAo2OtOzgBTHdhCY7+Ijf4acYyOHcheHv1H/lYkz4DtGqc96NBenkc/l7op9VybB0z9bZo6YwmdiHzES/qjz/fzGcvEzGJ7sjepWdiJmw4vKN1GXtuyB6arfSlP/aT2sNuXdNpDr8cR3bfAdrm3Vhu3+OOpYR84223vY7F9dP8hPjUEtvf835pwafmsbLWlXcCNnBt0aJm/g3jB2r6Q3yPY3mu3B38dZw+9fabxsR1SSF35vtr5jFGK7zi1Q75vCbddY0j80pqW1pTfkZcWflGDtmal2UYevLZmn+Xpt5m+ibRDntxj3EZee9C20fckzefBa7wnbvYZ3/BHRBfYTT4gumvYo+ajPmtb4N658rvMWs/L+Vklz7Cj98t81mNZFoUG0/OvouexWnaTQfoKDcK/BjtxoLnc8nkvv21eY85HOXGyLdtwP+fozHvn8+qJ3/vT99PjIy/Tn8RJC8/hlmsva8JL5c53/H7ipS/PXGG7Rq0j/qFzn/Xy/Z5ax/PP/LYgsFN+dyiefkTdjfyd2lZegp+2F+UrYxHv+ho+LbH4JKZRs8MHjNuJp7S2weh4n68LEJO4RkyQvuY8ZC5WXoSv9c/Vf1U/0PXxC+/Hv2rNP5f/8BXbvfJf0DtzSEz+ef0nbNE1XqB/XKRfeAF/x+efJTXjF9vp8avWGtdX3stuQH7acDrlpTzvNFkXHPhJ5qRGfGPsZt0adS/k/LC0ern/MS/j6efDYt6NofuwoB/0I/wvH+94Wd+wqYBKy8Ja8IJ/5YV/wGA018T0NRGdfNKEGVd8M08TK+tU85fxUWPqyyWwcBpotb9t66VmrrV2YeSHkwv5P5WQgQSvFfWW/bXY12wsHBtYhdmHZSbww90H3X34qNbYbmyS06lr5Qtn5yJ4elq1cnEkc3wbi+EIIBc2REKR7GGiC0gjYehg0skPeVSiaiSYfgTmRnGuIQ6xh94Ge3o3hE98MHpIrx17HiCMhY144gK5v/+qx1w48J3NN9D1xA3kKS8reACFZuzDtu5fvkl2cSR7MMbN3G1j6Bu9cP4O4TrPtfwtKUfsGMuMm7opv0Q7+yC+K/NVy3XDsbNn4hPcMLMkVsIDbddqfHspbkbcUG77IZN+sPaL+Y6PZTctDSx30EWGt32IoqSKG6om6kMeUvwGktvkyv4ftudn27Lfxoy0XWxn7Jm3U15oHvru8BNxtId/+IHIA/aCavAwNcdSZH1Hu5zY+/sHff7ytf4A4MvXr3u+epFEjbsCJvXmmoG9OKLvGeeV/9kptQZnTbgV/15YVTT7C8SmyzJLdTy5Pc93tL+Xn/1SQDbLHtbI356tyW4upmKpkyEQ3jdkLLkflQsnHDh/y8GliPsYX/ZOHwp0HKTrzFFHF6D54SPrsCYnAxljOtcfOfZbncTWZ9xG4zdyZR4oNoo3YI/rMvmeuDfn+VT7b3tOzfDYJ6buW+lLY/nWPNO/LU3BlCd938in94/TmpeswYbMYXRr9sm2rm/1Ev+Bq/Un52Xs2Jt2K3XWquIIK0p/ZeB0LaO6cWS2XsDo6iqmiy1TOjsOHT7X39hz6VOKnn1F7dmju4xr7LZl6g+m7ZLqqhF4pbkUY08NoOacWqDDx5BbQP3SQbq5Vzv31tQZxH3qwx+RccY3mPrOWnTirzH3R/nR1wXVrVqPungnKAj//chYJnrVyvyFMneR35n5HW6z/ul6LU/9j9CZc9L35fpZ45y95nNy+HPvl1L6C3jg4XJcw8mHsn/5ct0LT+IbJ8+3U2HlC2fij5C4Fzz7rw6tc+NaZF/1DYo/vDaYzzjmetSzZjQDiZUstybb+taWet8fk/zUzF58fwwz2s9gCxM68kg3KL7jc05sutGiv0J9rr7SJXLPFWEgXoObxlt0ePxV58z5Eed+ztXpYm70RssYpkv47FMePNn0NZnRXUPKZ7nG/vIW6vCAp/em+R9B0vsRz/scczXGFP7SI7GXmh+Rkv8ZmMqaxu9KfJ73fvHM2e7pXEt9w3el/46g2d+RvpQm1d+2Zd6PuO31snbGnj3yuazuo3zefcrvEtCLZ3K5Xlf0PE+5XZ3crJV5vlK/Kq58Tlq5Ya2s23qIDd/RBZcJUsulRoouyD1wW3Py6geabdn+pgyd+idG/ZfzaJucjZx+BkJ5xqFWbOdxRHNEZ1w3QYL0ffS95lPTABdb7lsBF13f5zn1XiE+wZ4sdrHO6w6RQ6l7f0ZkjNzheLaWXlsr+8Y/I+StfqCV79oh+ugmpddnY44tmH6TR95zw9cR22sopzdOiWcu+ZGaavCNPIF41Wff6h2UiLhm3p6B2B8+knwiycKHBuGD8P8rINfExGv1xuc1+1u2xE8M37FW2z2F9Rvabz83Pjt+e5Rkpx79z2/cd763kpfm0L7MuPvR1/WAY7vW/Sw5uXvdA8/XRGet1/q+sXJfHuv/s/qbeRrjt32xxjZyA6GgwU//UHvYwr8F27tLxnPEbtiZ+IK6R0N3/evMMeeRn1HRTX48e85zPPWh+exQcGM+WlTP0GuNsh655z4zv6jo7KfOeub3onzWCaJ7MeBgyHUb2FZoYA9ekkbLfIHMXSD4wrDmnP7zOSf0iNhuoe9jzd67HPPZFv1ze/J1xhsa2KlHPK/7jsxFkLnIunT6i+9ryModcfQdOfrNayXjXrmW8o6s82K287lz5cWy+I6fl8fm5e98GX3i/Vlk806NT5PM4hEtkuIAABAASURBVHqFVLDSddAZzwq6OuMNMNTRs+aghGenEat6bq+VP//EfmvhT8hndF5K84ZcqW/CvN8rULcZT+uP/EzxVFioOzBxLeOjD96A8tL/pMVroeEz8IR+g57o415PD5/1+PVPPXz9Q/dfftvx8OUPnR7+3LE+fi7+6f4PfH8vv6+fftWXP/+h+8+/64n408MnhvhVd+T+0E6aWPSotj7wHv0ruKfuB7Uay6NIqvXpK7gvKGMjvvFZxowldOHynDT8HfeoD4sVfLxrRYe+6651LYtKd4fPgNCtfDc+cU2Frur039kTnbpW5jc0Omeu6LuRJ0gN0QUiZuWF/+nxq+7vv+jr188DXz4zJ18LT9g7e080U+cEYn3KXNk3K98/TiB8x5BLuCnnCZRiW+g/XfOhoiMfdeSJKYf+bHTZLuQCtK2PHz/ql1/+rr/97e9qje33eNITWJlP3q3oxCmTHogbTyMmVSX+xAvLJ16WkxWVxfoUlVgSneXY3ZoCOhGMooPhWPBcpPwwqKbEnmHkIxBfONylQLTUWFGbzhjMphxYtXKhPDx+0ZdtEz49PlD7Wnh6fNK6Esj4RWW5OZUoStyQzXcBRkO0EkIkXtU7dByZqyBSaLBmE2+I/hKX8dOWuGDKk0YXRLYt22FfhN1kn30yXy06Is5ahO3IHGCWm4mTGnTMhpCtNDvrPUYfOZg1hbfj9xLi8X7Yqb/tAekn2BWinyxG6IalLXLVTeVs1M5eDhJjfDN+7pm19pHNfrSJ0YKLdXpa649DENRM/jBX6OSNKjQI/xLscw6b64XYxATZb9lf0pjT6EQLXak7QNzqIA/1f7j7iPcyQN2CE3qTW1tLfLCJ7PdemPKgcw0H7SJ/DK3piWs9fwjw//0//0/9y3//7/rMzfuJDwgxT2SvdGoksWyDpg8fPmhprXjR3MxZpVtaYxwDkmUPv9BGfGBbLevnJslKy3qFCyIHtmU7bMF2yX2bW1dfLtt7TjPuPb7TxyZ/zftC3wtqQ1O3itpDdo1Fh9bhJ2A54nMEKtkjXrKyvgWd25j/5IkOn5ADMp/BQaXIRxxtK3MXDF3ybXuSTVp9QYdtni0ztolo3ay2NBkqWuIgda119so1YrtGp44C/Z3Yh6ftx9DT9oGhb3kS1/ENfQ/s1OvddcZmzBPRHWFbtvcYm7GBqZhyUcZsW7anWWtqRVqpM9Bmmn1gujicHAdcGN8QbMv2hVen/yhCsxYFaukbbFeM/Zwm7iXM+GknHbeB3GOiMdf7orYs0Ka0+IdORH4NecB7mwc2v8I39tXgyeL0xZM4HSP2Gmd0p0gF21AxvtQQ3sXbXKtct3U9hSr7nMxcSp18gV5odnKccduNRFXfqCX5Os//To2dPd33Pky4Zac+2JuHKQwcbNO/UcvEwbyzbpY9cvf0Xf1mzl5AagNJkLiJuv+SJ7JkCRg5NGjUob0xdng7fjAcsU8gXhzJPXD275krEMdOzUyAVOY+rqcay6rScza1mPu9WzlJQrkd0cW+ibINxpyoSjWmAFLHkS/FxclumvU2chWa0QUH25VOSl7LDvIZIGuQAizJjKtz/UwdI2PcGfuEttaIDzbxbUIXowfRi2iRIEjXuSOvzG2uPSqQbcYlWqc+auNLX+fLs/jw1PmSJ744hw/FFf9WkCxzjR0hPmMNvVVJmyWZJbCMbxdzcoDKLuyAuVC1+CPLEutgINZd1Sx7oEROtjlr1zd87aHT1jLm52CszEP0w23EjDKoAcZuw8TZtuwBxP0Y8fGPKv6McUUG9h0xEwsOBvGBZs3IbxsfsM1FJsOlb/IN2g66RmxkPBWYnHTAEeYlYE4nITsMZ5k1cuWHbwMYZDukqO2dRrkyT5OGDyI/hzdV6Ibcl1OmIm9mZFcNjGij0tnea81WVFm/8ccpYq9eQtVSS6AZT3+ddRGz1Rhr6G6TuDZ7Afbdh+3ytS1nzgz1rD18cJbLmfmf4+jMXzDqHNZ5duUx4gTs1TF8Rv4r0w2RPDUHXfm8lXswpZTfeCQMeykOp2Mf4afJtuwNTaLcs+yhF80255fn1/Y5bp/Dsy7zc4R9ttmDrw449b6yhqtWPkeGz/dy1KULPYKtVv0WzX0jqHwN/RGjD1PbjO9ZNyatKHzWb/KSpQswdnxFi8/9/T0/lt3zw9mD8uMXXSqpuWtAE4tjHeGDEurU4lycZE8bkVwS2lp1xaB6MUOZfi9xCKhN0Kklv5Xk88yIyTkxdvox/R3nZPBS9NZsw3/Y7Ekt29PlTZr7WKDUH2wRyb2xlc8eOafeHvL0CbVdvo3vm4G3miRLN5GaF5n7wwBys3yAtjZ1mygbvw0NGsSWvRE6sbJHCzxr81wVg+3omkWOI3rJ2hsO21qp7nnjfpVYZ+/y28biD2r87Kx6FjdJ1rjXSeLaT81wmhQldgOJFFArOk6yDQSgFGc3GaBR2uDDDdiGSU1rXW+pawdjDZ+x4iTbGwQdiD3Q1jrX1QAV9SjNKUDI5xKHBuf+SKuUaNyCzmeZztwSuB0YiuOaIVSKbDlBslTQ97fKqcqSbFSu0WIIhvTaOdftBfZ5OMfbln2JmdMe+inP66hveXb9xjhrCzaRvE0tm2EqduqdOzPRDbiumewRy/bukqoD2xf63UGGtezEBgv7h5kjKF8RVu4BqR0n2fFz2HfD9h5nP+dnIvvSNvVUwhSuoIOVa4T5odZWOMdM/8zdLUz7kdoj/qi74Bl75OyH9Bd+0vBHxCeYujlnkSc/aXQ76GO/lFDGJ4BlHcZzIrLtqJ7B9sX8PnNAYZuzlHkJY+f662GZ00FL4NS5XlfeU2QsQe5bqLCMo2/7eIUOjS76t/2q3LCL5mbO45g5bSs1Np4X2trpRH25d5p13/S2q4+4NPJMLEv2r6Pe7RFWPo8E6SeyPX1aRJD5gHBMH1j2mnfYrpz20NnO1iy77QtbQxYtcxTA7oftne+sfQQzttAg/ETkfpx8FIkJYOXmwpE/xkY/kTqCzrolvpM3iH9rmdtL2OTekBz2WW5t+NrRNdlHWMknWk9fG1ZuJkF0mNjbvRA+yGfilXUKH3TqCw068/SWnBriG3T6jOzMDzUurWlprdaqIcen5qLyds26Ehfbe3HLP7qJmceph/GsvJQ9PTxo4YLPS2PzEv3Eu7Ovn37TPS+/+3qvvIgOXcPzbq3xDOWOTKrxfasjB9l8nZxFM44NOF4cGe5AlxumenZzX/EJeZXzknuD0x/8pAufc+7wu+Pzw8e26gOxQeQP6MJHvxC38gL/dP9JPuXl+sQX5M8gNPgsPX3i3fonrbzU74+fij89/KGHL3mB/x+6/xTAf/qHHj7/qsev4Mtvegy+/rbpoF9+xXf43H/GHyTH0/3vOn3dQN6Vfp4Sh39yrE9/yusXLbrXx+VRH5aTPrSTmh6p8x4b6A+6Y9wLyD/Xf7dI+a/1g8Y8XIA5MXPR10cF4nebrPPAvdYTeLrX6ekL+KoTL+2fMlese2xZ6xM+jw9f9Iju6ekreR5k+k7etuVv7BmzHmL9V94TnU6PCjp7qOe6yV4A2ROB1Ot/dtacE8zKPjxxHe5AXvHK1/ICrtkikLePjsstoL46rryoRS/hKvJ1cSa55TVtobfsf40uN75ffvlF//T3f9bSlnrJl3/6n3XR/OCQF38P3AROvHjJjS2VdBYiflPPtcyyxOKNhj9jzujQZIzxg3LsOh6a6bdAfg6ln2G/ca7YZL5h21XTzuZiYy75q5ePC2PrbN6v4J4xP6izyTodByO0kjOWQbMRO5s5eLYXRoA6BR+xkjOYuvBnnJ75b2mekRk/Ddfy1H8LNXfWgTG+XHwX4OLVNO2Ju7gmkTq4fVRtbIbQ2x4ihwvamrdaNvH9xNM19bAy2/xP7aSolfU71YfEFX6dpqLpX9veY4lrXcqAbll4pJDgnh9h8l/Cn7hxJVfZlX4Hl7mzLdtTUXkyD0fsRhjbF/6o1DN3G9LPRH3YoI7Y4zfgIrlO7/KS/e4D+dqGYZNCA73SMo6JuIUPZVRcEx9/+Zv+t//tf9P/+//4P/RP//TPyn3gz09/6o8/eQhyX8j48JTYM6mXCdZstrXwNFryLzBA25L6Xq4nH3Zsy7Zmi24iurMl0hmp4yWcvW5w1H2pzfjP6MxBgeu5T6BbC/G7jC7pSm32eOlvnuI8cdPhoHxp9AcXuZZgZb8ER8v38p1cE2v25ybfzp8ag3NvtmV7V8xcnVy1d+payhzEZdLJDzkxK/OfDwN5JtU1wZet6KXktsJP6Ngwjywo4Td3hOdH4p9rv13jRj2ML/lS9xirZDf9z2qmprbw6ZAC2rIocoAoOxMT7nXY3nzHjNpWI69uNqM1z9tGTNPSQg0/oFdb8r+AumYvbZ3r8Yy+7YXLe/3ca/bo3/azCnr2NusmHW2XfemVlqgq75lPclBB8oNprv4O8tS/SquTs0djHMFZ8zpnZx2CJEpdma+VOZuIHMz5i98RW36ekdKmDx8oLbrQ5A59J+I+Qcgck7NvAsZpW3YgMQwxowfA3jreo6vaffAMHxxUP41N3mAmzKDDTxpe2zit1rzz9uD1nc3XcZddlrVv11IJdYrTwDgz63yxO/Flbr0CFmpNUDxDg8YpPYcewJx3RY8ZOnjumxsfeUKbLnRAW0v8QEfTuZbyXArCB6jfdXyL70z4LTF2xkakG0+81NxkLzIQcyFF9xL0Snsp5lqvvQe9q2VG3+X43U5ZpyPOiY61Z1eBzB/qTFVQg6kAlCWEloLTrD33sRMy97Z8wJ/g+yAZ0U8/WI6VvZ/bP9sIKfmyZsHZOxEBDpo0/DehAkf+ERd+cOdznCaGNvstWCkwGNrXz415s2/lv46Lz8SwuVmNWLemmmIdWlwP4rvY48PxyL8r+JbTnJ/QW/bnOnsUbjMmzPaUB0V1cbw/80XYQSDDe8aKWwVRRtY431kfHh/19etX5Tvo02n8bnB7J1bku0+dTZ4+BsjIfurs/eCYpJc+1xDXz2bv3PuJwO1SP3So94OB6IjdwHeUxB4GHL8pnt2ecb1qODv2rb5njrcUtQbpd44l/MDRPTkjTxp+ouYtc7dBqbugb27nUVyGpt+BfP6K18DKvNfcZxxB3X2Gbcx9+JkrfMaWPTPGO3w4U7uoOWQHXfH1SmsU2PJ9XntLrikc+Kph6ieNPYh8e+1j6XPdkiOI8gJbjmkLPWIf+0XQLoz8Y9y99kzmIWCge2yXnRoT1nMq9K22Qed8lemHTtXD7C6ZjnzkQryOKOVPOR2zhv8pSZ8lyaCCZ4ZNcbQd+WFuPGcC27U29qDDakgAuThc+3asV4fPGl84/HRh9nVNR0eZ3WBIP+2coQd7wud9pJ7d/I1MYt+DlRvF9LvuonOtXet+lrzmuuT+dN2HbbkN/Ky+Zp70Wcjvx/R/qt+AV62Mc92ex6lnpa6VeQnyG1XHt+Mz8xzpim/kXj6d790DK/HBq4+OAAAQAElEQVTR200G4X8W6ta5JWu2ltYKutFmXdem0lP7GPdK3bevs+Mz8jrHS3LG68YaUlsDSxv12X4p5Ka+ajzMazkdTnXFJCcofrPlnrOxRWzLdvHJWcyN05q+mJNbY951Vz7HNMfcNuverLYsG5ps5GCBx4ZCoqzUPqEb7Whjd/HEy5lnGbWs7MugQ9EQPb07j/3OvrDu0hefN/Ly/xfeKn+4i67r4esnff38J/hd91/+JJyXv7xMzkt43o4Tz4tpXipzR9Z4CUxOelf6CjJX0PQdGNtzrDLfz8yL6gHkfG/jxb3SF785tNSGfeHF813r+rBIv3yQ/kad//TR0PDipXnXLwt2XoR/KDzpQwPLEy/VH0j3iZfcfxzAy/jH3/T08Ctj/ZUx/gdj/Xd9+fRv+vznv+rzH/+q+8//US/6n3h5/3T/h068uB/4U5GPeNx8nvKSv/z+rD7Xx08b/Uxff9JX5vM3ffrj3/XHr/+q3//x3+nr3/X45XetvIzX+kVe79V48S9e+Au+g5UX8FofFLT8MQRzYuZErEHQefEerPljDl7s54X9fHGfl/hPeZE/cf9ZD+CRF/75vya4//qHvn75Q18+/1708f4TdvBAvRv/9PhFp9NXrdTQWZ++9Zu+V9ZqTf/Q0rOG2VYLp7ul8W6o6e5u0Mb1fsc7ImMzvNjjSivZir4jrwX2sqX8BsBVgbrublCMqOt8PJVlC0jQRDop2+68STNfqKJ7DXvw/1KMbdmtal644eRfA7Bdsm21tujDh4+yrafTU30BzYPNNou9ljy/mJ6enpSWBQxsRyzYrhz26CtKG10WFl30tqOW7Q1to1M+0qa89CS8fMT6jPVkjVgvzsIgUqstTbHLnLnpcN7keB1AXGy2ZRufl4/ctILp0bmhBlO+prHlwT5w4mI5MX+9aKemTnxiJg3/o2iM4RZs1/jsM+2ZvwNUcyH8QLNms63GhWlDgT1sjX2iq2YP21FtNxkcdUfe9GU/jzv6DP5y3RISEC77eXz27In9GzzxgS17Z+R5fj5k1rGe+/oDgHudnk4VNG2u7hIl+lY1u5TF3zrZxvcS0y97YAcfBvsEeyT89DvS7PG7ZdGHuzt5Wx/bCn/0u82P2rP3zzh72k35A6H//X//3/Vf/+t/1X/7b/9NCzfph4dHBcvS9PHjBzWobWXv2FBJthXfpTXlnrC0xgeLphY9vLZmj30xaezBZr4gtmX8L5RXQt+uqZUP7PmgejSbfpN7gnSbOfOwIfv/CK6NzE3yZnyhl+AKYn22RBfkrVovnDfBfnuMqX9zV8YUTDk09olr27U98o/AttKXaJPC1mFnLC4+J/vMR34O1qBcoDXvZw/bss0eWnSXPygBbVkkWSqomh25WNnekD1mUahQHBB9YEzGNKAXmh17/NsLHmd154NupCd+wD3xfHQjFkT3M2CTD7wnlz187UHbdr3aQ7Z9SDPn/jmN2zUOge9i7bfnLtfbSLbVkOux9sOQbYtjg4crZ9voLoH64sAFeeQ594PqXUcnvy6gQ3P4npNyq9BlizWY2vBBAm5h+l3T4Tu2UmffZj6T59rvfbJZj4n3RVx6tbYomDlC42EKLDDhtmU32aGO+U3YLv+lNa75xjW/gDuwIA+YnMvev2Vbt9pfqqsusyajF2fc1GH7Zj320DdoMPZg4i/RLNZWjNWgjWfosqi1plut7fkurfFvzeQy9dyIrWtLtPQPeeUoD/z7htS+8rw91Y9i+Wy0Snxxj970GYpi9Jv/yvAIWboAEmOwG7UG3ujglQ/5snohmcOLljzI2zN45b7b4dfUxOcnHC4OU9cON7kwcsTRtuwzonuOvqlCg4h9ixs8FcH0A2A52rKoLYxp27ddRruhxojIkc+pgb3IQGWLH8Z3HraZwzP0U1onyxGI22HmNqz9/jobvkck/hrpLblty77Ete+QExEulM9n/PDQsy9BZ++qYSNPqOHDntcL243Dbey3kfHg7RvOr6oScMSls+3DGCkOs33UDb6hCzC/eNhNBq218nFz0dun2CbwYL/FP7EL3y1CG3tWyUG6zGNmFs/vOmzLfo5vS5bVSETogH2ZM9YjGvUHy9IUtLbojLbV1I4hL/OOafR72BFRPoMd56PvM5ddES+5ccmPPbcbNoalUXyCTXWT2NbSGCdo8LpquU9G9RKN7YwuNxeUayhIFZOG35xt/DZsqiK2i+bU4O2zHN0Rtre1GLTGbGaZ+/uJ73ZBfcfLvR50ggPI1RHtGbVvqXnSK+cSMx/r4dlh+1xLgwfleONkYz8g9/rM26yARAoii9aWhfOtAw/qZMQY4Wt+Q3nGcj+LnmXVeS20tfjcwmbeSMZ4Btkyhwkr+2T6uNwZT9tQ5otTfM9ozcQEgoqhtoIObfYblW3szxEbVQ1ymAfSo6O/6Axb8xJ6DXywdT6f5HeA0CA5+fVNY94g5LA5KRDNsoNRtw0/OsV2Pmz04Kx5nat7ZWqmptRwxpF7Pcdr1uyxAjXZz2vL9SOTYUPkAM3FYVv2wIXhLxZaawrMXLel8Xn3TqFGFi00aPjZoz77TKPHrY4jX4rDyfZBepu1vc+HfeZnZK/rhh2Vz5vZa2Da3kPtkfPa1x76jKUxB63FY+zp7F0jG320L8Hecpi53WAPnYkNjrH2ZoNOfcaXe2EQPojNHr7hJ+wmgyk3fI6wPU1vUtuyrYxfW0suN2+Syr7wO9D4fLIovrZLrx9sGecZq/Id58SLx/PVylpwPed7xhO/C2d+Tvy+/MRvPZNGdyzDdontMIaV59lEjLZrHBlLkN92l9a2MdGn0kIDld72BdULzT77XbvY5n49YJ/9lta0tKbZ5pzk2dtTO2Pu7Plg+rxFzfjtJoOjb+S2LKr1PNC2LPKV7zEufN+uw0lXnt+Tj/2IzFxw1IVf6CdzPml4+zwXtuP2JjzHFxoQF91rgbZlB213s5vasqjmoy3FO2thPhvuXq8zGecAZ/brxf7lWWQ+Swx0LdaO0+lBjw9fxftZNV4qr7w8vq+X/7wU/vQ7L8N/42X1r7yk/gf0P4p++fM3PXzhxTa+5n4oXtIn994naxTe1W9XaOTbWLEDcqR/8XLZXH+dF9kr+U+PX7WCTo2dF9gT+S/7J57u/+RF/R+8sP9N919+Hfgc+g/q/Ie+fv53xvGv+vP3/w7+BfxfOz798S/Y/oUX//+K378S+++Fh6//ULA+/qn+9Elt/Qp4Mc/L+AWYl+H96TO2LxK8sQdND8zjA2MadJf7PbfzB2l7qX96/Kynx087TuQq8KL96ekLesBL/7x4z8v8AvPwlDlhbk47fWD9vigv+x94oV/g5f7DAffog7I9fOKd7ic98GL/Hnzl5X/W+/7rn8o+SFz0j9T3iO8jNQZ7TdR3Sl1B6gGdl//ySW3pPM8FrIUNdffhDrqo7m28T7oDC5uP7a/zNcfeZ6/blkPBgp+5nmRLxr4AHVtt8Ci65gf8UGZYaDD0C5SuYqYec8nQHz4o8odzPE8wK32dZmRHsL9ulJObZJBe7u4+8LLvb7xI/KDjjXNpixqTPV+kPvGwe+Ih9/DwwIa550Xgg57qIdBZl1aQ0tk1RIuOWrgR5OFRCA8w3jjifw3iUfXyZozwaDapyMXJrZXMM6pe4D4+PumJMbSMC1sLbNkD5Xw4zblY87ArSDxbVLUj75QxlO+mk6ySo4+OApJj6ESzxCfwiscHBcchhgHGF+XFEd0RRyMZ6fWoOfOkOwvX3AwMLdv0HnT2VyZOK/VGB8sY15AXkIQTL7jcVKffd6Ku1/g+T5S5Xdmbc81T88o6PPc8ai7rTY5YH9nvD48PrP0TYz6BtcAiiq0TF2T24zY36Ssowysnc0Oz0yeZqK0XLvPs4cNtF6UoBtqyyDb1pa7b80EPCkYf0+/aN/JA/OL/97//Xf/lv/wX/df/+v+pfw3gb7981IcPd6o/OrBk9QHGHv9g6FTNtmwX/22nxEy8Hplag5Uacq8K5bJT1i94Oborz4cdumrZXxuSv5O/QPLneVPrVfybYmImmLnKn7W5RNJ09obEzFJyaJAaApZAzxt5d9+R+7nPaxri6e+5x7XeyjNCaekvCF+x1767UWXWaL3GHds1Yo9OspvynPrw8Rd9BB/uPqpxH9dL7dh1ePxmP4O+du/C+ZUjtcTcWZMg/DWiH/uQ6/nmfrmOeI+cuXgN1zmGr23Zz8GuIGD4hE/NtxAbjrePGX7LemFzediWc98DpXjllGu554H7gk9n37xgKrVNX+Cy/ouiyu/tEzEmS/pjzbmx6FbfuCh4O98tD/qoC3nSs0/66vQ7scLHulLPexDf4NtqO3hT0kEi1ZA6/XMwF6iOB/7aZmL4vHCtxW9Cxzby2025xhuf02zLbrJDB44RF3xyyqi8AVJHdGFCg/AvoZK8ZNz00yd0u85hx5zAlNe5n866BSs0KPO+5tlf+WxxUmxBhuC6TpKra726FlY6mujw6emIXDt9u/f0q9jRd87JrXoEphTzuTRAI6WAgDkPSV/aWvjOOAaojf472Mwb4XnF0kcd24SSDGQ888ekaVuTU8wFxfSAAVGScB8oRoeGA9KM7xkvHe4yPOb9sC0b1Lzu6o3xRl8imatbiH/0k4Yf6Iwno+EhOfr1eQ836gjSa4EQgzmGurCo3zKJJ2BfOWzL9oseK/mmMbUFU76k1zkoDIdoWVWFVn3MtzZ0ch8RnyMIf9eRniZGwOix0+sRQtZVowTK6pS0FlJPxtzx6+ynCskkI790DN9atXKJPOIQv2dAhOlZAu2ts0c6hR8xjM87i2bY3j7bw9uG1iBeiYk9FxqwLbNPJSvNDo0Dc3KoM7aB2IMh3T5jJ3dsc5xb+qgOSD8v4ar/N9bxkLTY7INgZnezJlKLbfywVl4o+yU7j16HHhnm2dFr/Vb2XcAuy/Vw4TVyjTxHQ/oLpi58erQan23zB9i//O1v+vjLL1p42ZF7iFLoBfRCG7l04RudRqOkfljLyduWfQXmadRO0Ij+5nPyf3NQApyTuJZ7oddcbzymqig+AfL5iGWgs27hYps0/ESveRDrJ+3PI9Zw6G9FzMi36YzOviMlASl0AlGDp4TqP5qJ6/5HDh6ojGf6vE5H7uETfnAz75mKvpkliogOCcdUfoSZf4E+MAZz8MOGLjWiPB+55gM0yR3AciQ35OJIjUdcGC+E+Yw857swX4wnPhPaalF1n74SFxqED8IH4b8RCduQPtfarytztlLTERQQv1fSxzzxittzE0FkryFeDPe5566pW94mEb5xlyTj6fU5cmTvjC2f4YbX0Kl6HZr9PE274jlj7jEL97zANre6fE4CrUm5RpJDkm210mlvtktve9cdGfu2/ujzEt+3ayJUMms4ClnRB/mOOvSMHBNqCb8BzvRtn/sfeVQtfFDCfur0MfbJmvkdCbF2sgJkqhg8c53MAQ77kTVaeQkX9Mqx1v7bq+TfYAAAEABJREFUHd7J9FzP/IYaGrwzrNxW6uxwExTMuDK2t0HYOAjO2IIonCSFSKo9sux7psnsoWFxkZ4aDijlu06pcaXeVdnfnTnsV3lW5uZ0GvaVa2JFjs/UhQbRpcvQ+ATRB9EF6x4vxmQtrRU0m2EC1ptdhsDEFA/7jiN9ZJ+GHvGO0N0l63nEnifjPmAPuGKyf2Z8r/lca37D25Zt5boOlu33bNuaLSMuPswNJH+Q5/dKPRtYP9aSwNwHR/+rVvpfWU/UF0f6PsI+93/h+INCxhzMNJ1aginbrvmInKGafR0aWdQe9NBSHE44GTGIfeUeIAQ3qS0D9ooqOLGVngpNqxr58l/8r7xIfvyaF9iPeuLl+sOXP3kZ/pvyT//XS3de8p54kfz1z1/167//i34Dv/7bvyj47dd/w/f3iuOFm0z/+a/1W39S05PyX+wfEZ14uR96gfiDRY/U9aAlPrwsFy/E14c/dbr/o/7r+PvPv+n+06/6+mf+COHf9en3f9Ofv/1r4Y/f/rv++BUg57+o//3Xf9GOf/xfiv3L53/wYv9XPX797Yx7ZLA+/al++iT3rzvqv8Tf5IWX+uIFf+Pl/UKdhrb1QT49SBPrI7GPNfYanx+Z7wfm/1F25n7Qu2Xlel/18YP1y8dFv3xYeEFuefvji3q5/vCVF/RfeCH/hXeY93p6vOez6pPWFTw9lu6RF+87Hu7xvec97Rd9/fJZX78O3N9/Rfe1cj3cf4F+xu+rHnmJ/8C6PrLmT+yBE2N44p3XU/pJH6CzJkyKBn1SZ3w9erCG56V/6umd37CoPXtQ3KfaYvYf47HE1h5o0vFaC69js9SWZYe5J7alyVwLcrJK7ehfPJ9i6qU/neaynxjuHZcbIEYTePz44S1F6MSm+gGSyhMe+hJqRjIr1zB1MHG2ZTd5Q/IVj21pi5a7O9lWa03NDX6g54ZaD7uTuFdxbZ/YeF0nHlwdxXrqbMBV3EP2GBMvWdrgg0xIxa5hdKPlbq1zrIrPKm4riikulCrbQNVSS0C57AD0baFOq8dZi+6WX3hx+Td8zRhW5a/1Mgbbqs0FVTVzPiM5zxC194K0+SR/oNEyX4oM7DGHy7JwkS8ycuZWsgxffjI1ZlUtwava5Ict/e/bNAO8QvqMz0TmdiIpzRrbyVnJ6zR1tmWfIaUWyQ0u/Uhl16Gln4NYdtNHdHaTN0iz/lWzebMZ/+Csl+z3Q3tLvZ1YK/lsl8U265+9upato2VJ9BIwq3xEXIcjjc0JQ2dzB8yI3DpAydHx69iiv0b0wdT38u211sUzt7NeO/30ZNzhJu3AnH0ToCUHWVfRMDCglLDvAa5L27LPwJGYBJz7qBoI7BviQ1ZIaly5Pp70hYfHyoP8xM3973/L9XPHPjY+qttmo49gWVIsOkyROzUw+RynQ79S9qS2dtnvUI49bnJvQA0nQ+cx4jp5g4zpMq/KOxGB1Jnnnnr0bc1M/oSYYzv5zmDayJ38Qeb1Mv+IteygqcsFymEeiLmSMzdBJ80RKx31+BLo1HENbNkXmXd31dxFpte6j9OpbrWV/XjE2ccjjrw+zEHlRG5tYQ8skiwBowttLbIYWOgEssJ3GbsbcoqkqLGOWb+OMmt5CRLJNmiFhXtoapCs0SaV7MHbzDHseVwrPYn5Th/aW2fsnXmdikZc+NAJ25XXdkxyG3TGdXLE0MkThD9iaY15akeVbvnZ3vuxBz+DOms++L75qHIkz3PkWjvh3i/Q+UAWEHmhfy5jvnH0bZxSamuy274/oiuwJ7U3k9oyfgOLDC8NHUYVsg/AOb9k/IIMO/qVvjnkTR+KF3OgavGxLeVoEpu/gLva4kL66rVGmRftrZP4CNuyk2S6xH/bk6MgZT0CXcUmz4y6RW2X2h60hDqNPlLjxHAZ+k7dUz9p3/tmb2Mf8pmX0scZNYdVPxbSMuVzmnbaNP4X2+A4MxetYNlWA0bO+ClB58Y1R97ohw6Z/o4+o0as2ScbRu5zP5IlYPqwF0nkIQmHji25IrvFX7LHmtmWHTRZAZgyPnZsi1x8k/BRaoEbhyEBg4Eb813M+RSzYh/7YmX+B3rdY/KYWRn7oNLgY1v5mh3wxc9co0x0J7bvg0vO0U3f9CtJxmfUk9JHrB3/S6xsxQ344ygUt0FdKh/uuVCTizLYA122lf/ta8LcND4zG2BVQoXH6Fta2iJ7oilxVpOZW8kytuyH+K98frgAPypmbPEbULV8dwtWvjyuNVudfoOVGe/lY9Z8R2reEKPtENm+AnUlDn05bCd7+EW0W4gMHRi2wTfhKnbjhnXMGSXV/FGdiR52GGSq5kzdOGRMnTUtO3PeSBa+ERQKuViv0uE314epEBOhziIE6eEI27IHom/hYSaFVfiVnOEnvI01toFtHdEPH9NtV2rnxMF4yNE3DJ/z2bBHTL9QTMyZqo7Rl6O6gpkzy+2I8blJsqR2AbvJG8R1zBRjHzkkS6DvMVb2qFgz4StsE80uW+xOvmZ5Awal2ehA+G9C+hM1rUTRb2pcWccg8xJguTrwJ85u6A3GEe4C8bmBRp3B9J38pFNflPgmM8ycBVdaHedoZQNSOuuPczyoyyDeQfhAe9tyaFC2C7GkJDzjn24dYWLouih9BxGoe+HSDxVHroWe5PDHozXrGkopUu3nfOcPcj0EowdsjLPGeqirH/gthTr3zs4advru2ElbRy852aTw2fBuZZJhCppZ8EkOQFHDP67xa03ms+7dx1/0y9//ro9872pLi1vB+EjnPEa2Lfsa5MEWX0PtaZ96bc3QCdjtWJjHZTF7IzbRLHNfn3vDlbOVntN+ZOzXiDG60MDOHufewvjnXNrJj97MzQTOtqsGU0/jubMsTUEr2bI3MPXcbkX0hsHJUmIxVx4kCWXqCYqnjn1c5I2/Ds1usj2APabUHXqN9CP8Q22zZoxz2xvpxtjashCWfGNdJUtH5ILbZELZH6INn+RgCzI45IMfDtuBXql3In3FZPKkqvAbSox/EOFYa6/ac40EI4IcFJB5u4ZSL/VgJk6jvugC9JlfM3amRPa5Pzw5IkPwc/nM2ht5mprvMC6D5l8TUvwt+wwcLg6Tp7VF1sDsX3u8aAaS8bXDgzENkuAl2b6AtmZf6s2+sC1xdG3/4/6QucteCT1CNxqhCb8JUlZE9ZO+NpRynkiQ8qdP1CWHCRAa2QPDB8VTN6FYcEIfXRA7mu3AEEVQxRzkXRdX9CE79sy7JoxND+mXcUiuPZO9Hr7AXhCw4td0q9mWbbXWCtpa9mZY2yHlE8Z28fbrNL4zR3jJSrNTh9U2mvpYYvaoZXRBbEF46ay/zKe92d75fC4gGXLmcCB7pjwQG76Z6iB7aoIAeuLMBKafqQ/NxJbuyoZ3HXZlz+NKjSxB8kd7hOLXnCEXBD9BaQoir3AsG0/TfgZ9V06c3qKpt8DEpu5Gv5a3aaH/fJZCzrwIegncuAERCkMM9uS4BW3NtuxrxEixGQu1j3hSokLUWCdqQTbrnvVeuNekVmnoQ8VEJFbVhj7xR/z/2PsPJ1mOK80T/T6PqishSXYPe4TZvr/+PVuzGdt9s2sjXs/0tKAmQE0QgqpJgiA0LnBlVYa/3+cenhmZlVW3LgD2dO+uM744x4/y4yI8I9PrgsJ+gNQl6i5WKxBSUwOyyI+h2XKzcYCOK21nnAaN3Dbxdhiy0IJuwN7ZDFlsgsQMTdzQgcN65FmDDENYxe8Yog+yftK/8A14McTkm1WZCpOfyQWmukZrB7Vw6OPb5ytjGmC+d7U8+CCdDxCjyELttBBOGnuMbfJxF67uLjuZTb4BssZDY5rx6XlWPot5UuhH5Gu0vOgA3Wji+OSZEXmGDqSePIOKrhtLySJofjCkS1v85sBB+oaD3kcPcsj9mSqH+YWDW50/bvzDTz/WJx++q4/ef0fvvfN7vf37X+udP/xWn370rjaPPtMJ/jf57eKEw+6zBx83+b0POVgHH7//R338wbt68Nkn2D7QTZLMf5L/5lR1Om10MuXA+JEqh+bz5gH0IWeG93XGYf69e+/qww/+oA/e/Z0+eu/3+vj9P+jjD9/WJzmo5+D+/id/0mfQR5+9z2H/e3r46Z/Au2pydPc+fkefgof3P+BA/yPlX/c/evAh9EM9vP9+l93/EPoxXb2nwuH9DQ7dy/y4/XFBDu+34BC/0E+jK/SzUQ74J51zuP8YPFHGzByQTxyIO+PH2cj20L/xZ9JCK/FmULGdN+eaOSw/41D9CYfvG2LM2EVXGK8skeD0pHBOyfpZFvLM2Wv7R6g5vH/0iMN/4rM+jL7yW8rm/LzJnuQfqnLwH3p2dtb/gTY0B/ozNvP5RnOjZ5rJpS6/CyenmnVIDlk8Wee2VSY+U6dJdlGhPpWik5OJ+Zw0FSMTpTZKVcknaB8kya3FFNwCQ4GIIxfZbihTIc7usiOnTexsq2zpBD81H1EK4SB1BViuSCD9MmQNqusrtgMX4w3NZXQdac1f0eDa7Bn5ZPGMLnvmO//kpz6QmXTtSmEm7a4fUiMbfKhdWKCnLAIO2Fmc5yzCbEKbtglZRi9ZOgLWrXao8LustC3x3Vb2maaKT4Aq+TcZswftHxpW3/AL1LQxaeLw/9atu7p79wVyv6lHj5/o3qef6uGDBzrnYcAbu4o9oE/pz0yQSrKHoNV2pb/BRT2JLH03Y2dbdlA08ZJgF3kFtaTJM+01kM1ME5FDxnWxnaGRLLXnLsOhg5KRCprRni7SY4hR5OSx9D8SEaAmP2QzSD46Wlo2aEIh17li+lSQU+sgVAuGz0EbZtxPTk5kF+Y1g9n7cmC2V63aBatobKtMk7IBBURosdLvms1tm0Nd5P0DPbog9kH4uozXBcp4aq/QcvoYjPh7+qWCWbgej1aW+JmXyC9DJe8BvA7MlqBNWrVZfrh/wofK48eP+dDYtH4WxoXV2vikaJsP+EkQZQQTd+gre0LaS15BC33JrXX5UJdnYJ3WoZ76Oq7dM0C8XIf1RXyUpKFLsCRn7+LZll2I5BVgr7rwOVSPFtOPYxj2+ZJhp60uSduB2hghD+0qpmCpL8Er62xmLtbxh+nVlDhbg87XttZogsdqJm7qocHWdGlX6j5qZQj36bysSSI2q37DZjXmtpX4bU2yP5MC6w+bbnyt+4xTEK+g8ciu5XxglD4fiC5UyzSpTNMF+ecXJOvreMcuOLSNbI19fV3m4ZD2eRl+w8eyiwwka6/EtMkiD6J1m6/KeHeweNQMUQ4Ku7q6HYKmTpx9RI/24KpiqSCrDZU+ubjJuhzx57y264VALXrrS4LRN0gevyY3lQtXhIcYRs2LykJjth0bRp8+1NbWzBgegGe6NvAZlGcxaLbUF0rgZ7ySgHmfCCTuQKvixq9zaoLtLfrSatsxSy3da5GiP4YYpb+73NPGvHwOhaberbBrfc06GpIDmmomJTQInxwapf3wke9hCAfdU1JBnn0pWPQzsrIAABAASURBVM0RCuZm5E1ujH1ka9Q2j7v5w2qtxn/oRpzQyEI71g6VNrZgLOhRV5NiUqvIGmIH35W5LwZhYwjNCm7+GZu9OSqyJxlIC19OVMDJdMrn/qkm+Oh3iJ1lnrv00Zb2gNymRXIa66OuxiY+F6ELZfQidCh7m6O2T2vGAQxpr6dGgiEKDVrlkhutcV3MrwnxgW7XRuasz1/6uWmfW5XPsbxHVeYb23gwDlTCNfS8ul94hFxPy4uM6Fubb+INiuPeVffGeU+1VNLOwCJqpPbRoQ1mDr5KtLPGaHPQDMMaLcw1b0RvKzN032XkttCsV2Bnza3Q/sX0pDKB5TuXtPgMip8oaaNjp+91lF/GlWDrONt6b48hZfr7ehhj1zrf8lw5xm+NlWrNjhhbSgN1gVrgdZC0m7UGmM/4zHyeBI1v66XbZA2v0dvsfej8+j7kg+50iRs0SRZIY653qy2fnuv1PHZWyT3+YwzC12VcQrvlemy6ZL8H6CPoqnaP7yGaYnuLwwLWnBeoze8ib3yRxPdV+MKeWk7YX09vaMr3WNax3HUVfcXyaZdt2T4w29VNPNuyA2KvxiL9yXjNrIlQhp1hs/IdRLIU0I9Gwzfo0pJ4h0o7cQ6lF+utr+RasJ+mItsN3BQ0va4uw6Zqu3t1B/rQ+oZcwLTTHhFdLE13UXxc4i4mfGPaGDK+qSQHCYOmhIqhRdfHKPWO5NWek9iBXo9x1ysx9qClDH2hHkCaXYU5QEwjQtOu1C8ZgN7+zrgiqOTd/LiFb1VyVdDabAHRhgaw7UqcoFX6rfl0tt1TDxIntCHrlDkM34wuv9mWmc8BydIeRDnIQYd1TJ71opn80d/M+MwMSB3HoOF5nno4pNHT3ugKbl017klljSG/Bj10S33tlrYOMfRr+ZCFVvJdg1WLOJED2Hat+Sa49i1rPe9IQfadynitnUd95vMp8lEPb1u2w+4+S/GPzRrN4Blu+76JvwJdtVNfAlJnOqlEljXKCCEjDXJCLGvknlr4IPwWuGbNzKuxJkpTo2p03FJfY8hbY0ujyX+Gz9hu9U9hss/GxLbcnp9QS1y6rEQXLPq0u7BbEtl1sHWAMeMHWYZgNMA4bmrrZn5/D1rc9mzFpmPIGmU8W5yn3qpKsewBtXopZStLCNsQo8t3o6J8Rg+UMmFbJJEnYx/awd1F0Qd2kReI8ixzhPm1r97/jFdVWwvkFNm1A6wMC/0eSKwgsQZWpnts+jZsQ4NMbSCGcviHNh05tgDoom/8VTcC+dDwwD6x1zhQs55qw4Vn8tDwGepmfi8zz5g0sDYr2LOzmKt5D5UxWWPPnorZfBqwU9sj059ZGw6Z8y+7Hz+6z3nXPd3/9CPdv/chh+ofcIj/Hofn78G/r3sfv8ch/B/0h9/9Sr/91RvKv/q//+mH0Hs6f/KA34OeaPJGEwfiOfieOCg/SZ3D7dRj8/jBpwryxwQPP/tIDz/7UI/vh36gxw8/Ah/qyaOPoR+1A/oHn72nB5++B/8BeB/795RD+4efvkuOfyKvdxoe3Ev9XQ7+Y/MBNh8QgzgPPtbZo3vaPOl/0FA3jxm4M5lD9xzqFw7u17A2EvkGnLNr8qyJcZvYaDok3jAazJwE4nywAjOmgTjvrBcwq+b7fZMvPL9bxS6H7hv8K/UZff5l/RPOH59woH/G2Ur0oq22FrKHVSaTlwKThaBCNhN7wwF+eF4n6IM6IDN5zeyHMzYDG9oJX5E7MWQspew7J6enOuV7RWFPm/ieXNivQqf8nsN3jk5v6uTkhiZkAyfTUl9sSjnRhK+928fCV5m2OvJZnuWolSxrWJQtpX9qei2FCHFXpd7BtqM10vmS2w7YNofQffQQ+7LUhjw0cQYN/3SMCKH/kpFe72AmM71xaTMQViUj3ziplKKbN2/p1q3bunnzpsrE48IMZ/G2hcgij6lt2R3xtztvX6TNnrgOoi/DphBjjciFLNTKS/bIXPgEVciV2Ss6Y/FvNrE90enJTQ7/X9SLL35Fd+48xzM869NPP9Mnn97T+FfOMw/h+WbDweesPDzpz1ikhFT49LNR+hzZVbB9lfrPprPNUHTYuxyqKMs4qcC3K9I1JNsqQBTbrQ4LLfIyR9HbjngP9kXZngEVFyuAbVexFejKkhxjADVQJR/tUKx1OWFjm6ZJN26cKiV/ERX6NGSvrBgVcpqIcUKMvNglXikT7TEG6GzLRaAiCw2QuUMHpbK2grGmwnfUA8urqrFd0MZgZ2sfb3dnIfLsNnanekrJGMys8xz+P7j/QI8ePVLyL6yBwLZEHlOxCrKMkY1M/1LKMpasJT0FNv2ir/t2X6yfZsyCQuzAdpuj8OvIsbHRFeCiwjoM1jaDt4vcEFsPcaOZy8xfZU7XaMqDW2IU2gwOVG0fjMzu8Te8eKT+xcF8ZIwHloDJoRTainyRdYJM6e8k0+eMibGzI5fs/lkAIyEP2vNtScC27B2mUnRZsYtsbBMHI9vcL7/KNG2VXny2gmdgjvnabrk8Q5hnMGUOLnkWkssWvk7IGDEHvOBVXlLj0dZd6mMNLvLoLkePI62p9kph7mzLdpOnnaz1VKLLHp7cs19tEeUxZJEocTrsSQZy0WxrlhmhHYQ8ozYjnVmjFdqxv1vEpuKrBlESH3Ktqy5WoQNdZNZX0GvXvxebR6JDl5aRY+jAMB55VBFKirrdirRHm0LPkmNljWRf2YJ10vYv1o1WxU5bkt3b0Ko8O1sXl0GX6qUkdsGlBlco8EvKrJexHtOVNbo8IbANOYDt1m8bWnyg1U53ib6vTlGOx5cytqAWYk0Sz4DLqQpwuQFdwZ23T7CNvaFSmQxCB9zktuQiTUvetrfynldyGtCFEo2MeCBxwiPKZVu2w/J5xZPJesqaCtq7ffvMin4H283H7rQ5b2/uXNsbOtvnZ6aSbJ4GsW/U/t2CNTwv74MV2uMMfy05lIUu7eryUol3iLW1/fQYa/vLeXLMemV/6zbUO/O57ra3fbR9eYzMbSlSFoyxG2hzQV0dhR8kSpkUTNAgfJmKyjThP8keKFLpqC2eKAZHLpfW4/R2DfsS+yMhmmiMXdy2gajUgWa1d7MtewHjYHurt42OPmwlF5mxLvY1o3HWLj+AaeldZS3OfH8Pat3wrn/enp3omwf5t+/c0CHbj9trtjsz+tVr27vTD7AVXJtpWWANbTnArq5CzMA24+KV5pDFv/X5UP60+vCDrtq3e1t2p1IoaP0vMmtOC7/VCf0a0bd6Ucn+yg9vjbKmzVouhTgAJSG6L1loXWxstrDsAYmhAcRGVqg4gLcLIQy4yIElwG8ftYM9cw7ym2l0NMjHsEx/jF8BUnwHdK1iW7YvtbXd9LYFIydXAKNRSGWwje7X8VPQVNtbRdaxiFzkBsvQRQoxkGwviN2OF8XJB3rV5VK6Gttmb/YR8+QAAsvIu4GolgY4Sc1AdmST3Gj4jqHfp6J0PxiuQ74iyxV6gJhG1RBdmNCB1A8xdGs6bBJwILLwofuwLXsFxsOgWbHeGpUhHWbdSYwBP9kbKlmXFftQZ9kFc4NxrXPvfNxiZvJofG7DXN2GGUQSHvKUy61J2iSObZm4w8W2xFWJ2/ZVfb5iWzYgtg0F60gZymQbyGjAkFHbXrZld2yF/8RM5V1mZpMJRtORBamHDqQeZG9cw+59iF3ihAY239mIH59ngd3jxWfECT/anHi3sK1R16qM9ocoNmt+XR/yizQzdxH2Lq/42L1udxrZVbB3dlMpbe7LIrN9qavtZjsMbLe+21aK7Qv6yK8Lu/vb5FTCF5UJtBzLXpjaPp94V+F3+z3FFRU7MX2FhVRau1aZJhl+mixbmsijoRTqbijwQX4rDqZSNJWigsM0TRol/FRK001ln+a30zIVfMowV9q1va3v9p2+FmzTfuko8GBlvGVtdAsitHs9fNDawdfucnuhkQ0MGTQ+QYEPwh/DNm4hHijY2/ALhk+ekSDPVmgOL8NHb3f78NeB3e1ta4c+Rgyu9nCdgNgU5iqA3btaf4r3ZHbasnZtd34YRb7l8TUY9UPa2nSfdQ26MsoqaNX2LppaB7tc66aXw+6zxw84MP+MA/4P9clHHPSDTz54V/c+fFefvP9Oxwd/1P2P3+Ww/2PlX/vX84fanAWPdH7+iPOyJ3wXOJc48BdxE3viu8MEnz8CCAoH648ffqrP7n2gzz55T58R77NP3tVnn/xJOcB/cO8d3f/0TyD0HQ7z3+EQ/z3a+Vjz2SfS/KnqfE/1/BNtnnyiGZw/+UjnTz5u9c3ZZ5rJiwTl+XFD0ZlOy0Ynhe8ytI+BzHcX8xnCFxjtULd8Za8INufn2nCofn52Thubp+PswCb1BZsn6Ba+xdvGnHV+NpM/emw2sWl0aRPd40dnOn8yi7TJnfVTpy0tvOuIemhgfospwgZMPsldJ40i9aQCzGI54fvDVCZNodMNTQ2nKtOkwveLwveKstBpsen1GzLxgsJvPCenNzWd4M/56TTBN6QOiFkGsJVPVTUp+QqaGAHDrTkvHLIE7CLJ8h4VxaDKtkrpPMEUIEKuPSSKdqXu2M/Bde9+v577s9imM4dRj8kObf789Wy0QW/JygeqdDG3Od8MJdlFpyyImzdv6eT0hqzSfNpf4c3ShkP3uf24JhVmLdAzFWe+8bCS1w4ER9ovxt6A1useumve8ea5kkvqRaWcsohvyae3NN28o5u376qw6B8+eqz7Dx7owcOHLFDs2TRmkDZ7O/gTJ/Umhx/y0MhDdyB38tnV4Sq4xpVYO8z0PajKfDT5QdvHQuYZC47pjsuOJ1eZ68ogpjfdL1xAbXHpZJFFjH1yhVXFP3QfsV0Q54F9o6fU4rSYJNTC7pE2AJZt5njSxCG+zRolv8yhripeK3slvoVYLpZd1gbwyWeA6sFVaTOQspZZS62eeQ3iJwrUkCNXfDtiP/Pj8WaLyhjnX0PXbUzibGMcCxjZMWyd9phSJmU+8wH5iOfkIc9IPtgiO2FMpwk9OVRgW2Z89gI8QyUxOqoq/Tnq2uZ10ax5RF4B9pIrVpeoriVexjf7TnCpD+3s5Ued+R/mlf1lx9Pf9lwPm+O0NhvJtqYp+5mVD0jbTaZVyfhV5qQyjsFOxRokTmQDO13nZnw61+/2br3HJ3pC8CHvtl9GFsQ6dCD1z4+Mc/CsEXzcIeLgQLtuYd3PA7O9autfBmBPul8xz0GwL71ercU/mIN42rsODJvQ6I4huuCY7nJZRiQ4YpHmA2aeXUx0sRmVJS+7KZGFHke6lXWcvBoYxw3vCe29AWVkBLhwRd6AffPfUskust2gI6X5Ebur0reLqO1ZWb9bdGvlGQ5UEOxQygl7FKNAqBG6NoY8sLSqAtiLF7nuhF7Y0APUqA5kRI1UWyoKhjGDa9eab4Krb/15ru1ZvtoygTsyBztb2k9/R79atduJLypKrm0MRYkcslxXtZ02oq9tbirjvcPi3kiFeGg1AAAQAElEQVSaa8zx2yXS5DFwzOQwaurBMdvIohsY9dAjiFnGZIsIroMjsZoovo1Z3Y7JVuqFHSOQtRp+Ea8Iaz5zxzxWaJ1N1pPyhc580QsKX/oC6wT5tAC/RHHls8qaCpg6YCWOwRtF35dNxQ/x57wqfgHkksvI6WW9uIbqIsPgyNX99hXIuDTA2tcF7Huk1tdybz98kLYbZT/bxYj1ujejodDoAnjmI9watfZ3xLkd4M7Ku25N/4jfKDye29QHv4sRya72dG6d59XWSbcBs3h17M9JckS9XIe5LPVGctuHXWRQWFChA6VMrL+xLicVbOyJNvb9JXIBoQ1JcF1v5tyIX5EHOijJP1iLUx/oc4yWMNy5wgSwX/DatbELVJf10GjWAO+dNWAddKsK6Wg2/PpU+TFvDsV3Bhhsr4xQ70P3YRgW3VJfamoK+pUJ11Iaj+xK3WL7OUilT8FMP4PwwcVQyfWi9NkliTNwmXf6W1BCW/8XfozBoNEFQs9eq4V31inrN9RQARsbZSaICdUWOloyBsFRZROOOMwsYxfbeVkjjW+/5bBvsffXgNxm7II6J8DOP7X4hF4P8b2e5XWtMiM728Q/hm5R98YudpGHBvD0VXs22pXoguhDKyqQMWEp9veVjCNAc+GqGFYM8/57QdkEyeEy9DWgtH0BWkp8F7YRkhuUz11mm1pkayD6XNeIceicHAYOdaMe/eA7rayvzuUefdB5hiwMiCyAvXIMYhPELljzjAIBMw8dM/MWsN7b/Aw+9eCwHtkByL3Fgqa140gOA8ctvqi05UDf9uKkSQSXzRYq+r/rT+r/NEhi7GmM2cj7kCaPIZt5pgYivwxr+8GHHrOPPDimuyDLAEY4aPgjGDkm7uAHPTSPzaHsOvX4BdexvcrGzhxcZbHontLnxerPSirPZhoIzV4R2ut1+86b+peB/MY2laKpFNlWKRmnDAKAnaaum0qnduyKyjTJdoMoBX1gIyOGF5SpaMC28n6qpeQMZaDyLFf6PcDO1azaeuJ0bQZtLI48Q83wklttcYnGZznhef7h6ZpkKchnW2iD/uwlB/9B6xfPec+vkldLCkqi189iZRn/YCXasktf6ePgtqprMiPPYT7qazp016FmfRzaVfITCN2izV+VmHcJCthJOTyuKugKkzqfP1GQPwJ4/OAzPXl4X+eP7+vs0ad6+NlHevDph+B9Du3f15NH93TiM7384m391de/qvzbyRs3i05PrZMTaZqqXKraHwH4XB7QuSbkJ+jn80fE+0ifcPh/D3wK7n30rj795F09vP+hnjz4CHzcsHnyqbR5oEmPtyjwqg9lAWhFX88fSPMjqT6W6xMVvqcEEwf/gamb3xXEd9/KumnPDZQFIzEGYiyChWhmvPYxIwsq5ysXcZ7fKc9nzhMrdiss78czNLEbnaWkknpAU0oKG5izs3MFrW2GsfJ8xSdIGxWZ6J3ovT2p8wVqEFpkd5Rhp+jE3YyNJb5DmNGM/oQzzhPOakws46cyqRQmUm4rJXxBHzg26Ko4KwOi3nEil9MG5Q8DCme+1AsH/yZ+AcJPnhQM/0oeon8IlX3N9K3OlbGAUS8WeaQKwlPD1kBoDlGR7aPoX0TxkmXoGhGnHvpPj1KKbGuThQ2y+LJQ7UIy5MXkhbctLiaF6cGoFGtiNzB2hUmv2En4ZMKhXSYmWjwsoljGbiwG4xdMLJriIi9I2wN5QMJLlhp0pEQXcegOJp7k9iDnoTrPwykWJ+21XNHfun1XL778Fd25+7w+ufcZ+JQHc0O+LDD0Y2yygW/YSGY2gCxeUSILH1BV6s2mSnPlFuFA6iCLPygMZDCyjW8wzEMTg+ekxaoMQsU/8jVsy/ZW1GJSt70nHwaHetuK7BDZuGi4bSTJN33MHIkSHiKXIm60U4CVss5x8LXlPkeNXWx3kOIXaK8c5rOuD8N6dDwS2zJzNyBZU5kaMp86KMb2QLSt9iZMva95mO0Vvw7LPoJSkAesORm/HsO2TJvJpYN6kVygDg3c6joo6fMFZJEc2EmWBvJcrmDRGDq7yFtYXvFaFTfems83vBg80eNHT9grNsp6mBjXPM/hbbdnIOsjPoV6cz1yiy44otoTHfZVSmSw9MfJWfSDxy3rFE62GxJ/QNvihRt0qSr1gSG7nNqW03ZQfMQwsqBI2Q+Tr1LPGCHqC2vxizxsaEfGMzDxQ6Xut6baK91Pi10P32WV50+UGmEpMij5sGcfLA2TbDcUKKbtyv5j2re7zraSS5WzNUhQoy9ZA5LsbieKveOpXnrZ+3Zp3/YF+6yp5J+cokwekmXaz/oLtVM/RFHyi34iT9saxbZs0ydrXezSqrZlDxT4jiiTT+ghjG9DcVPZ+zRCb3Ul1T2kj8EQDt7ucSK33Z6z8AO2Ze8Qv2DoL6OxCYY+fGATizyT6x4iB2VB/KLfo6ZfWe+BjGofRu+CDZpcmdMRz7ZsR9xgW5nrzGEgWTOfw8kxsC0XaxS783ankduW7bBb1PZMVOoLXLFRA0+nRrGNLJhkTajIm+e5hM8P4WDmvULswVOzsE6nic+aopunN3T71m3dvnlDpycFLW1IUJC45G1bdoDeRZKlFfLIjrrRB73Oy3n7SI0PkhZDlNpgWyY+lXbFzzb8ZUC1XBmbYKleIFn7QRS2Ze9DSn2SNHI042ZlHvuzSj02S35pKxAla+EQiGX3foYXXex11gJ8GyNyqDIqZyq6GYraUFu93bImA2y1hSjJCXLhiu8KrBNeii5asZ7qCqQj21vUJY9BTX+sogZ4welzl+QX59AFyTMiRqSRa9yMzRbJnWfUrHMnT2c+0bL2K2u+QlWR1RPmNjjtFHs1WL0s+SQPd75WFu7Czxwy4qg+BBWKX9NBGROPdmX2vB5xfbetrCsTwLbsgHFtNLw1ip0YdYkT+RrD6pB2G7f4Pa6Is4Ydm0O/UTemhUqnPdfwYFn/KPtlYRsYGsRPq9JlZkw6ojd6yy2/0CByxBr9TZ9rBMrDkeENivr/DDX+yU2yeum0sm57XSpH+hl9MGwGje0akbfHDiaZVGINpMmaG7r9y1IFTbfQUR900blYtvfdWy2yAcYlfoHgNeSWXeRlXJW1jW/6NVdSYLlmyWYoQltOxMh4NfBegbnM8xKf8EH4gdQbnLmYWYMERWDTNrnDtsumDobfluYzj2RaDuRkY0d7zYnbkMO2q5Jo5dkK6AGyKtvQfiVXe1ff2vDjnfqXPyV8IbeCnYtlXJ2GRKwV6Ay6irYKU2CQ8SzI4OPrfd7UA8kSY2kVeS0TYtqqCyTsFhi71EMHul0fU63KzJgdgshY9Fxh2mVbtrd8GNPOQOprxJKpJOvlGVpsY2NHK9mdwsGnf5OExwWw3hLLaKXcnce0gy7N2W8DfGv23FBg2szYxSfrMHXbsq1dqTu2cdEFtdmZGEHBx468w7ZsNw/JcrM7kdfPSPJmry98lxDFNneRN0nLWRZbuPlnDDqY1q0uc9fyL5YDQ40dfAu43AzNe0egtr7zLFUpwdCNK3bixrIaImjpIGcBL/0ITdsouXDiLg0qSniQYAG6NNdAN02eEnqQfjR5S6kq6y66OUKR5lzbq0PJ3FF3Vavn0CYRKn0qre9qxba4QGiBFuReMPhBuzxjE0i9Tqs6RGJGFpr0XSx7DVza5XaXQgfUSvOJ38Di35TcbMs23PHLdtPboelD7Jwb01nV+0CWjFldxo+aCvahwcx4GdeG3GQZejm6vjXCLXEHJEsNWhUmqNUGTWXND5/Q6I4jfXGJjVsL7Z61tAaayBuQ+3ioC9LEDoYi/Qlv70eI3LbsfcQ2sLs8fGBuAUTxDcIP2EUeKGWIn5nalh0UaGFaTYwAwmUb+Q6IqGMnw1puz3GRWy5GdvyyrXKQp509irXG+kr/Ai0l/MAikr2LT4uaSn+Sp0JtrVvqtptP2g0mvheGBiPmoPM8s1+woSBY81T3LlJlPiQei0YlSw1qxbZsNz43u/N2p5GtUSb6AMz6tK3kKErqENro6932flyUY/9q9FB/Rd3ej0Wo7WV3nZ0xLU1ur2ULT75lmmRoO4OAxicOmbdBBx+dvfi6yO587AJ7vx6/oM9FH4NuVyD7tggOLm/r49k0+W2FT2Fsb/NrOTDpc8Pc5iOygZ5fXzcJO+Shqa+RGKnbDml7aewCKbI8D6INUfbrNK91X0Z/bMs29v2y3er2Qun3sO0Wau2Gtx2yh+QS7AmprPtZ2fcRbfNpPLIhT91ex45kIHN5EeaZzXtAYBnjjAV2dLwCBHuXbdluz0tbfy7Ui0bJWFVyGvVDasZlLWv2eajXwoW33Ti7yA2WGy3IDXJZDgnI1+wnBZrX+brZKP95+Rz6B/OTR5zbP9GpNxzyVxUO7Ys4TPdjTeVMN07OxU9W/HZVdPfuDT333A3lDwBOT2adnGDP4b44aK/1TKYBF9alz3kVPac+q6S+OcMkf3DwSOdP7nNu8GmjObSfKnbnHOBvnuiEOEGZzzQRL3z7Lwi0nM7V/ssCtFE44L91c9KNG5N47FXapjNLDqrq6rtO3qfmeaPz87N2TlEZ17md20mha0S3D2wIWdtoZkR3IIw2/NZ3RqwNlWbjIgNdKN2v2cjaUrvFOCfGOfMifPOPp6fTU2UdlYk9DVnkQZl6vZSJFix70KJSTmTq0dk9j05jV5p9W8/oyjTJUISMVRUJwXY7E8Osf6NvgK/itzsgdOFNW6JeQpHN2FbgduhPbOQVeey7zlLi2DLUrPdiK7BoPs8GcybWaVChmdKWV9Zts9XWPn54kTtrDd88W2ukt4T9l3CZJI8B8f+kqzLgXDwweWg4/KZiW2WadMKXuzJNSrEdopkJmHnAZh6CLJjC5KtGx0KfpcgJoTk3IYNyiTlu/kI2YBfZBkWSJeAmK7KtxJhxrLTVQKDkqwslvivhkk/8zzm4PDvb6PGTcz3OX97wEJ+fV52dzZpOb+pf/dW/AX+lr37tL2hP+uTePXTnSzCz6GrDTJ/PN+faJJ+Wx9zkyacu+bXNBTvULVa3ZVCWaM02yqVuu/XTdpNE3xhZeXiz8AO3MRk2PZ7d66LEL0h/jwGTp16JNtCNd32PvMkYV7oKa9kB88QDjmDvSi4RDBq+w5BDIFpd6/xX4mdgD+ObXIvKNGkCtjX3TlwrZvLJlK37kjl5qnONRdq2SplaDnaRQWHMSpOhL4CcuCQ1J+j+NdbXMdrzq61PyTFo3sxVozJkDartGrJWufKWmDz27QNUjF3G4/TklMjESOVK752yxVnsk/cxxCby0J3nIUe7tK4ttC3tg2RbO8bE95h8yJ6mH3aX0fgfwcHUpo8jAkPKsO4MzBoJpMQRe4Fls24Zu4xLXnI2vERkHQeRoZJkjdJlddmj+p4RXVqZStFUSotbiDsQfRDf0GDwW0qy4RMnSJOhpezajt9liNUaO7sudQvInfXrBa09OmiMvYxNqNQk6sX0GfxZYQAAEABJREFUlScIu9ir6aQy8cyR28RnWZeZsRbFzZ7ubGnmpIM4+NcBU1+h2zC2Qz/oYrPVk0v4ng9NLhfd0hqLeEvis0b8Uw8lZMs/9eHQ5XVUt/Qyuci3Q8cLa+ISBWIv7atTBvBiy5hd1QYOtlXYA09OJk0NJ9ATZb4CM2cJEf6UF+RgOkFfJtl5QVWbt9HHjMsaEpOhXuzOD9tIIwoSf5omndBGMJGLl7ZbiBg1puBGu2Pi8kiB9h2EdwozDmSnO7xTvPzcC3qOw/+bZdINcApOSmlR9IWLibCAcdQ2aiqBLimLT7Nf8xlH1jIbfAWXOF8QZ/1VBrzis4/Eivm6jUM+erF+rsq326zvtmXGUas+VPgGm2fKulAuCGITDMWaH7IKE0AUGoQ/huiuwjGflSyuq+rnYxPkGK4X7dgItG4ztlqB6WbOGGfWfc1zoCJpUp15LoByQMUBS3sP5gvuWBebOe/NHTNf/FKvOWh0z7m2NdR5Ai6XV3Twi+hzErvIQLK80MGv67qktC57X5ms9yWX1Q4cV2aFtWtfrpeGblBRwg9Q3bsijyA0kGqtIN9ZmLyoFnRtKuEGUv/ysT9Wva1K35Jb9pOB/Zax2w78AY/vvu2R2tq3rdeCEXGa74pWxAHk2a4Ro3ulL0Gv9XvqDXxGtGa7+NnvyS+4JEhrg2eJ2V7FjkOVS/KsK/khGx1YnknxfJof39qPbG0zQIdLosRki5UONVe3g+lXG//Oas0vIrW+JKpW5bAeVWTHEF1Hpe8dWes7dO3hnTzTiUPxdeq4Xm52mGMsI8u6A+yPWmPb/9isge2yXit0i+aL3ZEc5jnPd/odGoSvijxIJlsQQroYxLbsorybDdiT7CJfwEQIEzKALNecda7IrovF8SlkRDs0G/LQnS61BVl3GTfGUQ3GLIDsXcdkdJFhYvsUy2sL7fVPlJ1vxXiN7GsYKLJO55BWj6wmcJOMGw3uzU1iHyD9af0a8viu+dSDw1jH6rELogsFjU08+D/7dbGdyhgeb5b13MarMn59HG3L9oF56sEQr/nWuaEgTmIdQ56hYziwZb3v/TZD7jM5VrBrBK7NF1TrXCSTzoC+xFLJI3jWkNu+4P+svl+Wvb0/RvtxLbe9qNOhu6qvdmw7hv0hjX9wKP8iddvN3e60VS65zezfl6h2YtbKqCTXYNSflca3IeuXuU77M/RZ4/xT2NtXj595v+lropAO31EYp9af9nv8VfsE5l/ylSHsWPaJjG+AMOP9tObsXV9jP9D7U/k87xhx8rzmrCFzdxmG7UVqPc2nt48nY8r9z37Zlu0L7aT/ESbf0ENU9tvKGO/Jj1bSkQEMwirtBdRzIUs7iTeQ9oNRb2ZLe5W2y1Rk9xiZk8gOEZ+nYeuzrJm0ebmP2+fXTPu8qaiyh8R/k/+sPQfxm7MnysH//U8/0f1PPtLZw/uq50/41j7rxomU/2S+c+DuDW9GZ1J9QozHKhzqG4iDeaETh/U7yvOUH74i43uCFuT7wsxh/szhfuG7w43Tohunk27S0M3TE5240F5HfhObGKvghN90Jlkm96Awpg0W0qrC72eiFJ7xaZpUJn5v4P2IKZKIEVrlZR2LM7oNB+1zp8SciXcliMWnvPLxTBgl1iFoiF7W1oYoO72wR8BlJ2FAngygHGrLtlKHUWTJBUZlmjTxu/SNGzeU3x6Did84B1wYFfoq4rTcoOELssDUA5omtCF1mwsVxTZ+aS/UNnZF3Lqdi0yM9GVWQc5vOZ4k2l2jutB3AN3ysubUy0mn8Klr+FMviWO3tiAKMlpdQq6s2cZDxe9CLDzUzAT1ypx19LolxXZg2IaSuf6f8jlHIIN83jYLfqDjgDs/3k3TpBzwTfwYXkqRWSQj/NiMiovyBwKBF/2gG37823Dwvmkfvn2i005lQ7Mtu6NARbF73Ta1fsV+6MNHarv5hj+GYTd0dlE1ayrQWDqW6V+lvkF5cnqj/QHA//L/+l/0la9+VY8eP9JHH3+kRw8fsYmcKzHTn9ARNw9UUNtCnYe40fSxZtNhDOp6EdP3ZsAtY5xDPNjtZXuPt62MfSmTylQ6Mhcuuqzs2suYV2X8gsvsn0WeOKUwhvQpg5r5P/S3ex/sfXpod6xe8MmYrnWpB2vZdfi6zEuntbmUwhiCVnmGW/Kye3/iZsa/TJOmQryVPLrAtmxQQOiC0X5o7NaoGVMEdveB/UJX4q1xGMzu7didHuoP63W1dofu9PR0sL2/V8SyrbIaj7ysjvy0KgU7223d2tZlpS7ze5n+i8or81GXNkKfHi+57oMQK7ehE2NVGtJXLSV8YHedbdkDZbHakUrwmb21Y94prsGt27nKPG1UxsB2MzO5hXEpsruslB2dlzVid1lsD1HJu8aOR3L84GH24IEyeCVGR3yGPr6O79KGHRtawS97kluOVnIhdZ7RSaWcaGp/qVhk9lJusnnREZ8NC5LSGlXEqMQ18QPqWiOyFVwKavNZwWcNfnSz8YmJQtnDAlQKdFAqsdcQ9TU2BErM0A2fLUO39nkmntxrQDuN0s26Bf2I/AjSB1KhP96i4pg5ytxoWwiG/7a6YmKrphs2ZkwCxk4DfH4hrdt65ItN8gYixi4fkU8FwsuNRlexqYqMGz6Np1lS1haotvzQRbZG87Xsook1NHnSjZMbunPztp6/87yev31Xt7LGzs71+N5n+uDtP+qtn/1cP/7+9/XzH/1Y5w8e6Sb6CX9RWh7QwytjExzKr1tPfrava35tu4xlsD/Hce89iS7I2gyVksMxaFsuxtqqLjCFPk2lqBSrwAdaldQHXIoabNnWyuyabPo0TNf8kP35afJe42ktrm3DH9q7MBaBoeBQf1jP3GQddgxtfJmD5u9FCM3DI6gYd54LNZ5nrlbN7TPqHBqcLfRcUj6z1pBstz0zD6btVtdTSvKbs9FfYmcnp4ux7C6zO5UsbSFK6pDlSjsLK3tfN+RfLk0bpq3kH3R+14Zhr4ZXfe984hT8/vlctlWA3Wn4wLZsq5X2CMJv15nRlT2o2TTr47eVr2QJZNkMHPpnvms+6CTW5NXBa4JgNy7bsj2q/yyo2ROTSGgQfg/tpSr9rOQusXQaxHPq1pXlWY2drl/s5nypg23a84F+1EPXODBbVW0TZ7cmVqrLWUdVpWfsk64ozsCh7zQNLMj6G9Aiuw5th7y8p84LiFEBTai5t4XLPlvrsk77HlqX+qDtj4UXmZZS23tkKoxBCCjFKhPjuNAyTSq879hFBtLx3L3Wjfx0/TKTW6xt6+j6jPKZYCl5DIj6BSRg5FKxZe8QTdDHj1Dkx8UYh+9o3zG2Q+eYo+8/VqY/8Z3ZG0IHbC/tMJ8JiFfahmyv1G1v69LgQzsKn7OljXmRtHwmp6/UWls8rpX9q/FLO6jaFVmY2nIjX+xS/6dGJa+BY23bviDOeM74DYVt2VnzY/0PzVV0TFro9VDHWNF2BawAGlj5murqsq3Mj5kjl64M7WC+kJVmE7uu1zVLj2GFxiX5ZK7DB63eckxNsq1/bsV2y8vudORn97rtIXomanc/23vx7Yv1dWB7X7/WrXm7261l4W2rlLJtU0dK5sXu/rENjphdKbLxL2ZtWZeV0U709lNyWp79+ATz9jNBsnsbBRpoKbELUg1dI7I1bG/jRG475FpI3GFou8WxL9LY2F0++EFth21IvKBVlpvtFjfyYBFfSobNoJcaHij692L2Wp7L+DYsY39gKpeek+2mst1ytK2smYJ+wO46UQo85MorNgNrw+xVka9lg1/vt8l7yF082G1+W8EBY5c9iW3ZO+wpr6ik/1EXfEMvQ/KMjV3U+1Zkuz03LtZVxfbWrsCLkudiILHD50woyDlO5fMBM9pgb+ed6WltNNtixW4gsuzjwXnOzto/8NpwBrWJqr1bNObIzXbLOXkEG87xNhz+nz15pPv3Ofjn8P/RZ/d0/ui+5rOHMof0yr/En89VOMSfOMwPNXzHOe0BDvI3YMZu5ru8xGdee1+Ghuf7AcFUJmsCSr1ho6lIN2/e0O3bd3Tzxi3OE29yXnhDkzuKT6RN6ZiNa5F53w20vO+6/YOCSbXVodSrJjm/6fL7WyV7yQqtUFF34d1KwIREM5PP08Dbg2b61SFV+LxO7UHIQZoZ8jXfukCbTadErC1mj1W7hLhi3ifOVacc9J+eKLynonKyg4ramBo6/F0K/ZbMOMdehXxAcg4v4kYeHyEPZtZlkHPYUA8b2qvEaznTiVqmNKhQTydQAkyMNzZ1gch5trUBnZbO47+RtKncXGT8TLwp/cNnol9B8lbBBthQRoTQwoUKM1Q32rAuk2udZ2Udz6y5UGEbhB9IfaCk7R3czIn6ua6WG526vnP3uL79Pz/LbGjZdILKh5RtFRbJVIoKvN37GF3QDrCZnPiJMjHhxYUHuNvlHrv8EUBsCclc8RDARI7L8QtHF2tgN6eYG1y4EMZoK6eeuTNrICzy/IHCDQ75b92+xWZ0Wzdv3lQhX9NOTPPl+Dab1F9+/a/0r//1v9atW7f06NEjffrZp3ry5AmLks1smlT5wCb9uDSISvoS0MzeFVkDCzn9D1p98RnGPeauA7Zlr0COLc/hIG+5dbzBb5ULM9Ne0FrYubYoqQba1tQLO1jkHc2Trs5tHDJW3YjpbH6hQ9I97NAhuy41Pw7TVq6M84LP/yAnB0BfkkHGJzQIH4QfoNnW1JoO3aA2zwLrZipl3WnRSoPafdRCtS3GtwFfZ04ZIxOmoZmm5a05zEE9NitUNvbjqMzV8F3T8AOEf8pl5X/iLoqBdN5eKs5l8i/0o7K2orCtMk2y6ZCuUfBLxLb2mWctaDJ014jwzCbJbQfLNjHWoHrhukw/5MMhdZbEknvGJRjaNfWlY5S5iWXoRdhu+zCTq3mTD8pZ2Xs7Nogz77PIAhxeyc+sb8u0H4wWRD1I/dBr1NOX7CFz1lwT7lunFsgoB2C311aGFZcwNAgNwm/B8+oDiG5ZKVVTKSoTsPt4qJfk2MBa6utK7FdVVBmb2FikrxlBJT5EM5R3bF6wu12sEmNmzw5Nikm3A38EdYs+0hWnQ8w18SpxZ3IINrRVwbyHQ7/9+q69dbzOiziJpzandZuTkWsPm7mSww5Umz79C1p9jk/iVeKpYdeOmv3MWA1seNObV0gbbczpd2IGDMuVV2UyKvbn7Cl558h/ruvs/Exn508aIs+L4Ixd+DN0+Sw+44C92+cZWPqVXGrPc8PcBTOxK+OS6wJaD+lrbMDMe8zm/FznZ08awlfazZprqOK9poqvFO3/T20i4K3TU929eUsv3L2rrz7/gl5+4UW9OPHF5rNHevDOe/rpN76jb/2X/6a/+T/+s/77//mf9dZrv9DjBw91wkuxWb9qxaqsYxGvQ1+wJNvrhKBDWuM6PsdtMs6BWrxDm+QTHMovq69zOsJfFiqmByGbKGNrqcbvEIrFIdZBhm4lcx5ryokAABAASURBVGSr+gF72MSz1Fs623XwFM8jaaw9DtI6Ul1bswax6CH35Yi5oglgucJV8qxbHga3ikyAx0mVW9bEzDM07/Gz+jqpKwq7vRIItPqgrbK6XSZfmWzZYRvaYVu2txZS+ECr1JZ60yE/dh1dC/E7xEXnrQXD0Ed/2CAY7JV0GwGrp/GY/E+80qOBXRrJeVfrHPsxD0G/96no8vX9mJ+Oz9JxU40ychp0BMnaDZodMQbfaIyb4vPeEiA45r/IaXPksmc15IMyVl0/BKFdohZgVW9s4h9CB2XoIz7GD9mgsbsOYj/s4Ll0dFNOokFsQ9eI7EtGcmi4btyWOMbQPP8Dot6A6tiVNtqcrJWjb5Gt+NhuUVCuMfFggBYrPqgXAteuOvMEBey7m3xPCHi/4QWm6a+6JdRAYY/M7zmFt55GDXcUls0uRnvtGWkNmHsAaeMyxmfQyI8gag0/9K0OfeaLGBlD/CrxBtR4HZT6lDpDzudY+pbxnBnLIPXuOPxDgy4ddzJp7KDx68hnYVMdvcV+h0rmalPYlxyaKoq7HE5Lf8NeD8ZsAHbvasH3JLtKfHa1HRf5wE664xJzhXRkp1xxibGqbtn4biswh3VE177SRvy/CNLYgX/CDkS9wMxNh/p8DTddVUag69DEuWhXW2vRDRhJhxYuz7YoBl/sSoSBLxbpi3jn2Yr/oOHt5BXuaagYPB3sdnKxijvC689RkkqLm/zXYE9Cblt2kG+mLatIVQVfYaHt7nyGGPY4Kp8XKNt7eyiMIluPYZNfdWvtXWXQdSODXrvsvrYKf5ldGg3U5iJWLg6RHdp1EaQvQfj8vhN6FWwTY/nM4zcnyVKDVmWR7ZpZ6SIc6OK0P2esI+6iy+8J3bRrY4StCm25DCrZO15XlmG3pvsOpcXal43vcV26863YdrAmEdcDdPv9e+sCIkz1rGBx43l47UdJ/IaIVTFuNWi/srbDRb0GPRDdiWoPmbdg5sfC0IEYlbY21H7r28Y9FiTGK9hFXiGqMXb5/SptzMtvWbxaKRAGI9/Yhw/tSB8l20pKNYepHNw/fPipHnz2sc4ef8Z5/yPeIc5kDvPFQav47Q2h+EFZVuUZ0hapV/T9N7EzTM/JYca2ylWUdoNywRoyrtrel3IkPGuaJg7+T3SD87cTDpbH543SIuFCG9rBP60iw12iLpWkpjqbNjl/o14V2uFyQl9PcJ9kd8iFnlgpldtlmBnQoIo2Y4dLDV0Q3SEYfsJj6CDtKD9NK/Ktrao2iQ2dQWJGtwmPG+El/Au/AzYwPgZlYj0wcWWiH8WYWPELRLEtcQlq+ihoVQTkQHtVofPWZ88PXcUGItPOxKG8yyTR3hbEqiuUacJ2h2bn3ucWJzkCrXyqrQZJjq6hUuE7iaG6iMoarzV5z9JKn99+874dXTAv793dBlOuyAdKXScSZavDHFymHkD2rmJrh9J4m0lZIMXrMogSHeRfykW6lVwHYLdXHYuFMTH9H4tpa7AwMxuiMoF8yczcMWpNk7mu+aBrYMr4gX48KZHTdLPLbcQOrShGPmvqYgX7sj43iSGx8GirpR2j1EHkdlE2ntPTE52y+E9OJk3Eq2yQZMbGUoU3P/yzwZ3PeuH5F/Vv/82/0199/esc/j/WRx9+yCY0q2AlGqjpM4mmH+lz+irKGDPYdiVmR6viWhmqWaz1hi4lAwS1oaoSf8jRwCJLv0DGesA8uJV8NsjPySdIPUCkIKFGPNJl+IlFwnNrKw8b4ZfL0GzMVnoJGLNeT0TRUlXymZnncw5gEpue0A4xcU47adP4BZKZr8SxUrzIO7Xsjuiab9YQQWeCQBB7BViuGcVM7smD6UOiFkcpSU/dJyaBlnqjDIDJ4fT0lA+jU9mxRYPMDZYJugcbg10fRCmMe0G+Rpv/VfsSs06u6ZfSbrHsIslS0GzhIlIqjCH2ojQfqG3Zhuv69PkC0vDAEofFvO8T/aKrDMo+eruVtgMct5flhQ+lP8zLzBw95ADrwcOHytqfSuuA4lv4MDF9nKDS4qOesW3ZpsZFdwp8EfWFz3/6p8mQJ93oQrFul41t44i35Jo2FxHtsxLp26gPmr0oa3ggUQZYuOKBYLi8IF7ObYXUd6Bp2pIqLyOVx6fSh458KDJGMS3oG6XOuDPCNFUb+l/xoaeF+MUs6PmZaAIVgwTfR6INKIlI3Va7UklqgCBNYVtiXoKKh0wU/GeAQhL6BcYu0EGJ7UxsYcpy7n3BBnMFTUdfW5vYxM5QF6s0iFJJe277KBUuEwcPuinGU1ATPBB7UGBeADusjJElqDVNRRNxtSq2ZcY+YEKbxjbUvLjODbw/SK0tK90ZME6Jj7FqGxfJxgY+B805cA7Oz874jDgj1nnDzrZgX1TKtMXEi25wcnqiiRepUgo27iB3B7Qhit3lUqU2IGwDayqlf36dnOrGjRvtRfrG6Q32sY6pnGCzQ/oSSOmDKN4D3aKfEo9zQ2x3iC3mXDsZffMkMT9iTgKrSMTvMi9Dbq0LrWNRu479o/LZMXOIH1Q+e4MZSmDcqrKnJKHYCXn0wZwvKppVk3gsKx5ARA8ijm7mc3DmPWPDZ/gmfz0N2h8VZN7gN9HHWM1ZtulFh5b88p8cu3l6qjs3b+oOY32Ll/Q7jPXzt27p5eef19deekl/0fCiXv7qV3Wbd4n7H32oP/76V7r3q9/qtz/4sd761vf0k7/+W/3+1Z/ok7f+UW//9HV9/Ls/6tEnn/Il7IlSSuELDO1XQNM0T//JLf2IPgi/RmQDdh9ru9MuD8+o0z1Ctf7ZRV5QWfA7pL2M6SFw7sGuvM80kLyl3qYoFVndztvc+jR3I7T7V+Y6GFLb4qKa9geochWelVJg3OW2qfSrwI91qhp50HUSYyHWiiTMRI/JacmLsZi1YU2tMWOzAL1GSbsDTdbz6JF3fKHpNahqjUISa6x1CZt+eLsi6XD6s8JaZwaEadVAIVjGnw6RFjkxF7ZlFCZUUOnTDtgQAwP6bIlM64JMWVDN+KGqDZUnkLFZxiHxkkP8aJAYeNMOIRpfuYcXMbQtBIKfyWMmv7QRVOXzE8xEigCbXD1XImGbeuA0rMQhN+RZQ7aVsdNSbMsOSqNS5zu11OqWbUk7mNhu42WFdp0ka9v3Gc5GIMmGLuORTW7dp3Sjg/zTL3IVBQ9laLZoDIpGaximcG4Yhn0cCNK06xvR+uRgynhgwtAqEHKrNLmEnVISP5BsdEKNcY+fPCvPxw6ov+BFTqJtxqkOUDdt74CeVpJVhe3vSJX0kYyxXeaEbJslZtqhwlfku6sy1sG87dsYz53NjE2As7zEz1qKn23ZyX1pEdt42g5R7oEiX9DqaCsfqvaoST126IC7zNAFaoU+GIY+1yVvM0VrDPmOMk5ZZLuMCCAZp0CjEHPpCRLa0QDV9dUnYCtJjAYkSU0tL9pslMXWhJIzfrYs5TEQi6ghzQbKmIiCXxvVNmbzYo9XeyeTmphbBVhzWXaRFyDYu+zoB3Z2w/6QSpYaRGNW9ow1dFC8tGvHryuTW6UfDYwjo9HvraPdJne7+9iWDRijyAdM7PA2Ong71EtOlhSwJzJVlfEJVPMOBlTIH8SGOUsuc+1rvGbsXJX69rOXOg7aAXZ7pR0RCUpbdEaEajCx2e7QCdeqkhyxKZgGUylNFuMNPxRjFEPQrxIjAtoWF0KcqQ87O/IOlFysjmZi4hK7+autKUsa0FK8Gjc72kWxIlXIudT0xG+6CMJUbmtQbfmRYQaBasYzgG1j2pLJoIDKu46gMz+mB1p8Y9vRY9c8o6DRzA/K2uJ3ffx6HQV2NKQg9h3MbXuGZpn2kr3TVmKQQ3g7UrVxIwpX1TYmtVyVtgdEpPChtuU21j0fGyk3s8SM3LZsq5dD2qVirdjGrmyxaBaS2GFDe241+St1owgg6tQmDm03CZQq/el+kQm/2vrD2BCngi5H0+Sx7bgoHxLLPo5hUVexiIw4+QbUaDN6hMsVeSWmGmS1YpgBwZO6Upov8elYgkWzgpFhxbhqgRmEgcisgg12ssz3s0pfxvIhCzVUyei4ywtVdfOz+B981lie9eQTaCk2+kuwmJD6Mv5pmHgjdqh9ub+9041YJKU8X5U13nhJ9jE7tWJ3Xasst+QfzDwvi2hLbG/5NWO7tdPbrPDRVrHsSIc6c+Q1VDGoqvygMPP8BbWthYwFcmwrwOjoFV1wVIkwugC2X8yRlByLzBoQJRm4UOe3BUFFstEFbSpk5ftuha5h47NAxCVtmXo+B7PnoKXPEq0BtWK70dxsdptV39Z5xsoVqyRwBbLehF1NC7StA0Q+00aw45X0FlRoVSX5QAkGYk/r7bKTDd4LbcLlhhsu9GOOAFqpgtSCStsDqSt5MlYCLffUA+qRNVCPbvjV3oiIDLTkm0aSl6lLsTfz1gxWt8grOSR1F8mOj1opjadO20YZSJbhBy0857griGwg8mDUJYKvkBi2NZXI0RKzAC0lOXXWJG9VdQiqVpA32m+2ZVsiRpXoM88HNDykXWg1kL6tkfaCnZ53AmKlPvJySa2FavmMZSdb0cVfSosL2gKVLIkDw77WURUkvTdUmLvwmDR9aPQNdqqMbdYfttTmI3vNzN6Aql2VpIJW4WYTCcT7ELYZJ2LTTFV4iXSUfmQ+G1i3kWFCNDFfEygyY+EiFVsT+8LJlPGatTl/AO6rzI816Ymm/Of8N/wOxW9xTp7kb1u9hHYUTzRuzeSfMx9Bg2iVBHCwTZaFNifopEILgguimYldaaMBn9qw0cw7E8HFMma3nxu0V2iXzmKuTdolZnu++f2x4jRD1dqizelUFb7SukvnRe5mDMo0yW09m+g7ZGxVJonfTjuFx6e4aEJmu9lX7msIeeG33RN+I/RUpEKetL6pVaTVER9LM7azjGxBeODmf0Mn/K7Y4pCHTSxQhS1QeFut6wUdiM7Yhgq9VGRPtFYWuLUlQ9FJllaYaLfX1UriVOzsSW6wbKsAlx1fqE+laCql66T2XFDTpNL4md9X89trJeHKWKiVmXv/IxDz3BVT5Up2a1QmOeeKUVd8O1gTrJu5AR65VPEO4PCpAMH2KlJCrKGLJf5rHFgM7y4etevS7vUv4T6GYDtkR5KubdD7YA+1bRUWwsk0qcCLkkl68uSMw5FznZ+fx6GFjd7O2El2QQ6V1CW6WBZFcrMtewHtRbaFcQ0g/dqrIKIeYzjxVFoOpzkHAFlQfFmd2YBqW0AYsjhjUOnvOYcUyfsrL39Fz/OD/1/+5V/q9p077b8G8JCDz8TI4YKwHYhfZeHnS3D4xBpIywNDdh26jhO+Y6ZJNprWdo9qW5mPQEuxi7xCNs74L2oIfVZHuh4sVXQ9LoxsN7SJw8CmXhxVk5s2WkV5nDs37t7qhuQ4tUe8Xc5SZAM6UpL7EXETxa8xezezhk45zMl/2eHW7Vs6ZQOfprK1GRFDt0goEN9hmHFsYL6ZjJZ8+IQkAAAQAElEQVRpdG6cYVdg7SFQ1kZ8wg8MWeQd2SyHNnSbBZXjfKFPA+lL+KmwLTNHBfR5w525O5ZeNFeC/D2AYfLMM/D48WOFz7jY1sReYKfftEiqWZ66Rin4xMvO/RoOn8eEfNL9oLaXEZ4h6MVQ5BDbi4p9CePRBdjDmHUelDJp4jAwH+gT41EK8zAVoVb7hMQ8Y1bZczI+lVugvZIE1tgpK369VlWIVWyZ4HZoB6OPyfCHXV+mEkDGlX0hqMSIrLac5rAXEN1MDqHaizPaq7ysMLbqmFusyAbmpueuiv8cYLMR+vAEreRR4RvIoNFtvWKZtmblZSI15Q0e5NBAnlWKVSY1TO0/OTRxcD5hb2VsCvEnDE486bSh6ETSxLNs1sREPqHiMyA4KdYt5nTgJvtHcIP5bSDWqUuLkTiX4ZQ4N4lz+/SkHSqH3mJtRHYDeuKqE2sf9HbEmyRetFawNFlbJP4aN/OHAuR4M/ny0ndzIPUVbmATnJSi9PUkfQE36Fcw6oOeLmN2is3pYhP/4JRYJ/RzKkVTCcy4i7ValblR1gU/ltQFpm76mH7ELzhlLDqsU2KcEu8EhAY3kKWtG0vbLQ9yGfVGyaP1mzFodOl7/E7xb2PafEr7z/Xf4iX8zo2bev72HQ72X9ZffOWr+uoLLzZ87UXqL72sr9x9Ts/l8+LsTPP9+3py754effSxPv7tb/WHX/5Sv3ntNb354x/rP/37f6//33/43/Q//vf/qFf/+9/qg7d+q81H9/RiuaGXb97R3fwn0MjPNr1vK5gR0FK80M9JGOaLnteJGceBixGeLkkbHbaZ87LAzD1g/rTqpZ5WjEEA2V3Jb1e7wDV1nEDje4thG2i/mvEOcI4M0i9kWgPb5k2orbxZxmugCbiN+jGK+hmuNPcM5i3Fbj/allqMUQ3VukQwsJI3p4QL49H7FV3LGEM0F+7NtUvHmLW9m2bSonjeOjDkGdQCQ+0JK+S6DKi/1MuyO3ZhzQAAgZY4NPxikJ5hQK31Bpor/BqRxS90DWRcB5IWPeKOSr1iMgB76XUdm7XzsA9dy/+p+Kyf3kvRyx10UJJfMMQZ9Y4+9sgThvXX6pi2yPnMDpocm3ahbPVjtBlsb8OiCVr8xrWbbdk7NGFuw+mQRncp1saXGa1tnsZfFuNQvo5zqDusG0FZAGnXvn8smviZb4kznNb8kK0jH9MPu6toYjwNK/8rm0mcle0F9ojzlS6xD0agQz71BXtxRiV0QfYoLfwIl8+wxlfNvMs2NreYhW6xtLFX75WYrhFp+87E89UocWu+A4QGC5/nMc/izG8rm7w7x3H7/KWSNkPXiCxYy8InA2hUAWy7wget8qy3ZNehNm5aSgKCNnbQSNN8q6cS2UDqQeqhQfhjiC4YuvDqLSOqGc8FGbuORa9daalQ7RTH7ZiGRzEuqrFp1cYgaJXPc8M3/Q8udW+NHNFeJh+mxB7slfSyOIf+qV8Xhw1e1sah3WX1tBvdoOGD1IPwIOwKbqvAKNS4y6ZUrXS7xl7zNpoa5rv6fqzUxhSbTLImh8//NOq0vGTc+NSfHelLkH0wdODqSEu7Vxs1beX3gqBVuLX47Iewf77rSHpz9l/2kdFoPhaGmW3ZRQWa/GbsguiHfajtkAbbzT6SQH+m0mP3u2jzKLToWw7hBxCsWGrtt8jKWGQfrfSzy2ZIRRcKu7rMuDTw/UM6CKb9kngZt6BrYt85NV9dq2QebMt2G+NR16XlcKaOGMZki8TOu9uwM8whEG2vrvMyFoXfVGwrdCA6qduJkjWf8YDdXmle+Mm0bWxXMOMbCHHs1kgAxCGXIvtTcKnBMQXt77VDfWZNzKyPoPKc5rCx8p7S2udZbhR9XZCwjcc2fHLIfE2F5wnYlr1DbAIXZCB8JW7oVUgbySmQs3o74lPJOfHKNKlMk+wiG6MoQbjkFVBdrvRcMjnY1jSZd8Fzfsp8TOAznUyzJm34in7eUDkDmwFKrgqIyiZip72p1a0ifqwSQ0OsWaSlmr7FTiaOpfAcyBtokSWv2M2cBz5+/Ijzs4c6O3us880ZB/obpc8zgWfeGdUK7fdQIoQIKdGPwLaEsJBXaE07YOZH5CD1Uk4UmPnJ+rWLJn7rnPj9rwHe0yShpyVJVl0gF5XmP0HBRB3bAjU5DJQpukknxGqxoYkZlGlSaCDasItK6fahXvjoRz6hpZA3OWLMmDCUGsWyi0T7kYQv0yQnNpAsgblK8qRCHG6yy7aedhvw29Gi4vgKCi/L+AQ4ipqUO3EzhwMtuTQ2s5+GZiE0fiMWmGqeJ+qWWBOVCFViflGIBaPKAgrMqKPAJndhpz09tYtXguLX1gxxcNjazOQxQM+38v+H+RwjYLeRbp62ZXdk8UwsYJvpY8BdrDwAN27cUP5l/WZTlYP//Cfzz/iRPF8CbXyxE8U2d6ks9VY5uGUSh6gs9qMeanuXT+Mvn+5KjkFbvDjb5i7NbHb5F4EbNqHw+ZeFNQcSLC4Rzu525+cbuVgvvvii/uqvvq6vfe2rre0nT54oB6DnbGpBC8otbc0s/s1m1vnmnMWexY/iKVf8gkOzIQsNDvU2ySK0LcNnftawjbZfa//wQddc725b9g5pZzqZFFqzEciaGe91tIJ96rZDZJdGL7tNpWgq3ca27H0k597WZRH25V5iRdp8ya8yP6l/Xkxs9lMpbW6zxs/Oz+j33HI9FtP2nti2xriIkrxm1svMxjnzIdj5GY1azHJkzGx3HXkUYFuheQYnPkT6HzVM7dlMvrZbvmmrfsH+20XJMX3PH8Ck/2k7se0lr0HJTUeKC3aBi2w3C3tHbTe5m77b2G52udmWvUNk10VtHxzajUfWxILrxmh22VTCDBo++0dDKjz7TQddyxpfWTOVHHbzHI/rImul8syVaWKOATRzYO/GxPZ1wzW7yhgk7uaS9ZH2YhPj8KGB7TYX4YNhE35gjADvacoLXejG0jmH9Q1F7f/+6ZxD/E3AuG0aZs1l1sbQAD51TUQEFVn1RpUXDKNj6aucEJgYnszYFJ3cmHR6GhTdOAXsWTdOim4uuAW9zfjd5WD3eT7HXrx9Wy/euqOX7zynrz73vP6CQ+CLeAF5x9eef14v372rl+7cXuEO/EW8cPNmO0C+PRXdpH83yTz8c6cneuHmDb1E2y/dvrVQ/DmMfukOdMHL0D2gf3nBS7du6zkOsNOP4M50olvMzS2eobvwz9G/LU5O9dyC6O4yJnd4HjuK7jAeO5zs10v0wdTkt7G9tQaxTqmf0seOSSeM8QRu3jzRnTs39fzzd/hMfU5f+cqLeuG5u3r+7h3dvXVL+df2dxmju4zF3UZv6rnwzEvm5rmFPk8/O27o+UX2AvYZq8zF1154oc3Pv+LQ/usvf0Vf/0rwVf2rl7+iv3zxpYa/eOEl5vc55g4w1y/ffo55v6vnTm9Kj8/06ONP9en7H+rjd97VR394W+/99nf6/Zu/1G9/8YZ++aOf6hevvKoff+vbevUf/kF//5//i775X/9a3/+bv9Orf/cP+vVrv9D7b7+tJ59+qlP29Rss17vTqV5iXb105y79vMWaPG17QPZR1KwE9iTtlzxLwb70y6uZtWFbdlC2ge3Uva0fMpU9NDj2eV/wleK7hijpJaT1NHSHxAl2kqs527L3sfZwQRdgUxbYRZGv7Q55Gz+wLx95R7rmJfuYvf4vU+xj/RtjUOm/5Cwb9uH+Ta6ql9CK3u1dx4aybxhje5IDFRVo0cTCt6RDFD4fUeUDQ9crNZ9hrM3LrO20cVFrW/YC8uxL1BiCChE05AhMn46I/8yiJHUAPk/aHFxCXSz7ItaJ2kW216IvlS/Eti+Pb5v2ew52+IEuYzWQT/oNMchEpb9h14gsiL5hpYxf0OSJ1VHz/Y+1U8HKmnzcUFgXgd3rttdmW76yBuvqHcp2898a/DNkSJEcR2KGCQp0ALZdfaz25qHJv+jtMO7T6le3Z5u9ZQddWWgr3d1bD8OhKagMCvu5LtpYx8/aXIP3VwVtH813ghUiw9e2XIBNBj1eFe++B+sVJfvmzLvFrIJ96lejauwb/RnY6LDUtEG+0cd25ntqZPmto4PfOshlbr959La7XfoxotHOYK9Bbbc59LX6oC9QlrzonxjnHUbIrrfNMxKo5SVZalArGY/GcAsfzIxbgGi5eqw5ewSI0LZsM2ddZzviK5HYazTj9jnZfe1Qxn7bp2Zx9JY4RxX/hEI7+V7d4LF1UBnD4KInfc/zdAEZ42DnYV+jbRfmKDDUO+ctl5g72N6zs6mzjr1g6/YlMLY1Ppe0lMpvAwvLPsC3Y8Zp1G0PttFhm3EMmvCf+Jb8g9HsVIqmMrUxtPfzHTbXobaV/Sm/Q+d32vDpYxB/262N8GvYu7m2vVYd5RN3w943sy+GH0a2ZbtV0+ZAbIKm+IK3Qq4JMS97zcxcV+Y/bdm97WkqanJ012nXrNPEtN3ytztdywYfOpA2g1H/MmniDjwtbn6fzBjMfPeObfzs3gd7R6M7htgPRD/4QTOWM+M96rEJ5owvCP/nQiH/wN71I/O1Rtq2d/rUn4aMV5D1kX7NbS3n/aJuP5sSI7rQYM2nnrWY3LLeJn4DOslv5VDbUe8hvgN7ilXFLq3mctE/CrvLh11kVyG60Wb62cB8Zd6iy7oJap4fkPUTPu2vUaZJ6dsJv6uVUmR7b4wK9cSrrJFGiRU6YoQf2NokD743bFiziRm9bZUyNUy0WWgrsN3a1CUl82AbLZ9JvAMk5vnZEwUzZ18leTG/ps20X9t3n8x1PjdF7AImXoUs8/28lEl2ZIV3nyLJTdfoIU/dAe8jhJfgpxIfKecFjx8/1meffcb52YN2RiaKjQdILlT7p7YF5Yavi1Um2oafyEWtoCO2gJ34bnNQaZRL6WJ4pZBLbEoZMQqfL0VlmmRi29YEXybiUBehcWlvgzYyUMqJBqYyKYguKNSzFoKJ3/lOTm7ohN9Xp6yPPAMn2Dd6opzHRN5skZ9ME7YnDYkZFPIJRLEt22ryQr7wdpfZRZLb3i5K8ijTpMQOPxXaI4cJ2TQVYhS5WMXWupieloCBK4GKsoa2iG4Fs04r63TO2Reo508UPjKja+BMa2ISCmurNFq1o5WsQe1ZHOYT6eGajEzksEYl7rwg8kK3Grrx57sTg+Q+n+//XbwKC+iExVtKFkp6XeXCFDAZ5xyan51tFLAWUBbZ03ZB2RlhxFdesekwgRtoy47sMsehCwV12MEr6PllU5/Z/LJDbDZn7T/tn3qAxXDa0srmfYvDndu37+jll1/Wv/t3/07p+4MHD5Q/dKg8MGsMx03GgYdjw4th9EMemvpA6nsg757tnvTSSuJEWSbmYoGLNRBdf0iqYluZo8hqy5se01762OvdJnq1MSNOKLuhQd8QzFx22GwbxJHYQhrVXiF0y2NPeI1KsbdtiDJygz24fFBPNTKQxgNyU4NaSawn2cKujwAAEABJREFUZ2d6cP+B7t+/zzo904bNqimP3oh1RF5Z3Jvzcz16+KhpN1lTjTu8Df/QfSSXWFfmpDJ+lbWW+kBkiYsK0b6vWp8sMwdTmRivIhcr68AOnTQV1gS8obqipJ01rjBtqrw4uXGsH3KeGb/knhiRJ6dFfSWp9DsGdrzC/XmR9iqDeQyfq2W3BcZzxY9ezP8M8rxnXZyzxkKzx0ReW18rH9bYLjnksD1jWamvx6xkPsFaVvFvYLwr9iNf2zLzHtuBobsOTaxDJCeawd0Ndigs19a2GyB5ytVcGacxVhfM0a0+2HOor/bqN8vQxnPIb35gbOCFwgsKsgmcoD/B9oQfS4PTUnWD9m4U6WYwCeqGW0W6zXjdpk93tpDukMMtxvgm+/YNnutT5m96/ER68FDnn3yixx99dAGPPvxQwcP339fD9z/Qg/feX/Ae9BDvN9vEefLxxzoj5vmn9xQ+socf4Pv+e3pArI7wAfIW9z3df+8A2N9fkDyekOP5J/fI955mXrIr+1t59EgnT57olP4cww0+o27yMpe+b8Hedov57Zh1q9UXytpb129Hl3EbSD1jyTzfAvkjh1vUQ29gc8IXkNN6rhM+Fye+lJzyzHDkrtsuugNCO0w9KLqLPLq7KrqzRXQ7JPf05SRzxt4+f/oZ4/BJm7MnH36s4NEHH+nRBx8zVx82fPqn9/XJ23/Sh797ux3w/+lXv9U7v/yN3n7r1/rDG2/pNz/7hd784U/0k29/Tz/4+2/q+3/79/ruf/9bfe9//K2+89//Rt/8679uh///8F/+q179h2/orR//RG//6ld68MnH4tuWbp+e6hZfBE4Yh1P6cIuX8Ts3b+nmjRuapkmV8dgwXpUxDTBrV/igVdrN3C8DqjxCPC3ag/7Jy0w/gssbbomu1OnTqnqMPWKSsQmyT4UGDCPe3biydhnapd5lkqh/3it5B1f79/cjNpirzb4Ubfo8cBhwpvND12gbj5F/xmONQ+9Rj83gD+mINeSpB6N+jCZeEF0o41RBW7ODRv40xP9q1IP+X2Zd2P8zZ2o5pF2JrYrbwsMpuiu6lrZ03dLiJDZo/HDcqwzhJTS2a8zYBWvZMT42QW37TuVZxfHPcNG3Lxx1HSN8+jOChh+IbOH5vOfNqr1f9UlEHtcgZntA1yZ6TWOQemiHeW++DN3i89yT0MDT/Ifdml7mk9yDy/RPl9uW+ZySLF2AViXtAK4mXNF4Ntl2fJkN1lrW20DX7+5D3mlfoystbBpYA9EVV+LMtDmQ+hp7riRc234xf2nPRfv8WcVkBGhy5A/bxib9XMB7qwLeYRWED8IHW54YrHPFv8moh0/IzBff0RWEB+m/Yh80m/WNjq+re3ziDkH4oNczVjPv3zP969jw/flcG97rZnKNrKKv6Hdt7/x7lOvfM5ZHrbchwwSHVulfcCh/Sv2oS+JfhsSre/vOTN+DNk9Ra/imMngodhmnylqNJk0PPvV9YJ84bS7hB903arVK3MZsb8N+K7iaabEvM0mWwWX668qXnI62dRA/azq4EJoYTRZ6Dazasi3bzbvfwl8X3eNpdzvxnmY19LE9gnRrmKxoZc0MjPfglfpabPxn4pzz/W/EiOxazodGmZ/gUH6NetoOhmlyCqSMhz53SV8Kn+EJED5thKZ+OcznQN3icruuSbzK81YZxy7hqd973x7SL5ku6yLjlKa3oO3R0jYnPtNts0ddv1+JEf8g/BrHZGv9ZXz81ui55zPwMo9nk69j12VOKgNjf/51FP/aYs3bNVGJqazNzEGgXvr3ic/X1vpzLnwD7YS2ddvmNbEvgvQ0b+qCp49nxn2HWYmf3yGCc377yj9KePLkjN/Gzxs2/L4703588hGU/re8yC8+qfcRkOzkd5Hqcxazdodr2mxIh4dw0Ow9wahfpE2SXGd+LOjYMKczqA0xSB/TpyC2DfQ97SaXIHaBizX2F32OUulH2quM4xrJbYSzLdvK99Q1tC2GG4A9uCp7+zkHtGdPHjPPG17JKj9NPWn8zG9vlbFo727hySP5JIRt2i2tXclKsYsMxDjHjmFRkNznrBHQ+cpazD4IeD4Iq4rhE36HfPz4UXtf7P7YoTznt8D4SVYFaiVtWjN+pNj8TduxC5Wi1xUl+g6aUCB8TIxSJgXTQiOLroOcJdlFkmVoKSeK/YBcWp7JdaDbTYqNsy74fW/i0P8ERFYKY4msTKHBJLvQxA4jVuKvkTiB3fOJX2m540tbWorhS9pBlz8CsLEXgEZuW1PBR1LBNj310pNUzfv7FqzNNomsCyZB4XOAL97z63wmcXaqpjtXRabMITB+ZrALsQLzXaCBupe2Gq0iswXkZVujVGIMXvgMNAtiq2GGsNdhm3iCxi/oPdxFeCqXwANPNf4XYDD6MuizpJwFaseze9mWbRWgVcmCKrxQz0ywMrnwORi/wY/bpyc3pXrCnEzabJie/JNP9WmpTN7MQ51QtkMUWdAq3KIfG0TkDZlrfBu/0Ni0OvGywUiJt4NdZLCVYycWShboVMz63ehJNiQ+9BInnqXlFM7y4lvZ2OiQbt68qeeeu9v+CODrX/+6yjQpfwgQ5ENzs9nwrHRseDhyAHh2ds6H6JnywZo2grGmw89td6uydoWhVKlqssiNTUBw0pibXEuxLRcvNdSMTSoZjyB8YK9t5oiU9jukjGWQessvYwUSw7TYkJwCvN3Q7/Gjur0waSG2goWpjH2wVLekkFuwFayYyO20I9lW+hpZPgyRSLK0wO7zHV34yDuFs2V3ZJ7yYXTGS07G3+5ybYvhzPgIpDdUl8uOTnIpTbdh0zvjwzXjtO0bH5BY4Fwa7L7Zm/yaXFZyFLRPl2Vbo7ik7dridz1hSMMu8gGknZ9WpRDPtmyvpNdjK43WZa5CD70mPmBOT25oKgVMJCc5/2v9psq6iaS2OOkHMvLf1tFnvEQZMtilvximAuqSA+z2st14u9NWWW4+GJtRX8exu59t2TskRF3yDX99jHxDO+qSdyg9J1Set6Ay7wJGhoZxyPpLZSqFsexIPbBNjllnc6pb2N7ylZy3lYXx3jhYdsDaoQ0vum7a5Z3v98QjfQWk14WyylS0Li7uVUjvNf1BEh5zuHEhwSY1VrUmcjkhjxtZQy46Yc2c0NgE+MTQKTvHTdq6c+NUL7HXvvTcHT1381S3OUW9c2K9dPuGvvLcbX3l7m09dzpxcCydcoh9wmGyHz7Q9OSRbvJMRjY/+EwPP/pA9975oz5++/cc9v5e995+W5/+8Y+6/6d3Gv3k97/Xx//4O73/q1/r3bd+qT+99abe/eVb+tObb+mdN97QH19/Xb9/7TXw8xVSf01/+MUv9Db6P7311srvza1ffIN3f/lLvferX+rd2L2507/92i9a/LTzJ+QDsXuXXDre0rvk8y4xBt7nkPmDX/9aH5DzwHvog3dpo7XVfN7SO2++0XJMrsHvX/u5fvfzn+kff/rTBWu+y377k58o+M2Pf6xf//BHeuvVH+jNV17RG9//fsNbP/iB3vrBqzu8+qp+9cMfdvzoR/p1EF/wW9r5zU9+2uJFHrvXifP6976nn3/nu/rZt7+tn37rW/rpN7+ln33rO/o5h+2/+O739fr3XqGtH9DuDzu+v9BXQiMPXsXm+9h+r+EXxEvcN175vt589RW9Dk3Or333e0pbifsaNmkjeON7ifEjvfadV/TTb3xXP/jbbzT8zf/+f+qv/8P/V//p//Pv9X/8v/9X/af/9T/ov/1v/1F/95/+s7713/5bO+x/7ZUf6B9fe13v/uY3yv8dwCnvEM+dnuj5W7d0C3p6UnTSMOn05ESPHz9WnqGXXnpJt1m7E7r2xLDuda1irDr6I995tYet83aRgZYSPqi0sUZkwWK2JRPPZBDdwFBWGq1LnKErPMs7/W6PKuSwg3m3mBdU6CHU9sPEGhgxtzQvRGAmh6NoTRvzjpGfZNmWFOhCsS3brX3bGiXsGpV2gzZf7E+HtOddhvsRyh7Y/I6onlGUPIK1W+pB+xLOe2fTMV5824dN2xAupq/t62Z+1shncYBJu6LL/Em7MdHnLLbb+GpbTH1qUItfZE8y6HXLe/mZ4S4dgt+DWrEtFzd+fcuYVDrdUVWXeRw0n2+BWkxRLsZAuHfZ3cZ2ixdl4oU+Hfjyeadg22ZtXL6TbKfsqYEqFmvkAbgOhg/uXOu8bcYYWS4zloX+DUR2PaR/sYRCEse27A5E7bKP15PPDkw56e7qG3wRaIfKd8/K/M7QIN9HAwzbZe+304QHt+QYkY1tAaELIg9oQoGYt0YRuhRt4eN+mO2upC1Tt2x8t0hdIsQWasUMAAxtSvANOlISGGTxCNpwaHZc7iUHacQP1bZUvndusX12ZtWFVwYjDxD1xkOja4knn+AZ8hkNJ8Y+0uYhds+z1vm38dKVZS928t9ap//9ue42vc3ts4ld6xLjwgeZGuhz7zvPX8Yjdewuv8ZcYM/vJlnDBFLoQOoNHPJnPQeClzYq0PzXrhyadGkozUpZU5MK+6hBYW5RcVVkaC2oFxRoEZKOjBmIn+NnxG3eRq6DSrbF0lfLhxw6HfpObWMnygy6DIY+9jmTLDXoQrFNbtEzAstYzgvVQclcdMtdG90EKf3RQBdecsc2mtgmJ+jMgFYgVZlhMvtCTAYV81bSOHRe9h5hG79A0TE2GaeSH3LiDFqd5hIuvOFjWmi3UKn0c/e89bVXyQOVXNRhy95HbAY2/AYlykws4+SCLUDEVcH+1WxMcMQVn0p7sGp9oE/pl5aSNbUPLxqseI5qQIyt8AKT9hek48S3E6PK9oKei2S1wnxUYjawnEYblTw7+FxILMZbW1QJWesWVJSaGEt+do+dvoh2zPMipd0BS+pwC0INn85bbvbWKMbGyNxoYgyNZHe7lnfaB2Y+bCvtB3DYlS1En7dQ99dSWj/oy1JdPVNDcj064nQ6K79DdPRntMs7f1VEO/lZ9i5/2yos8EBLuW68Zr7uP7yd+NdHYtg7++QxTZMC21HLdkOrcNvPz0g6xlDbbva20e1fNvtpmVQa4LEpgZxl2Ixt+AXlYGyawZGb3X1GbocmWTtKGy48gO6grlXhSWCN8OAgsy27g+qFK+1k32hrdXQcq8jXQLS9bDfetg77ZXedKPGH7F2RbcFz0dqF7hm1SuIErfKl3VysBkMvQRqzGd8wwDZ3hrqNT/igiWS7odfWd1MJIFwFuwC2XRmDMO37G2cNqQeRhbZxYSJbk7Lc8jFqM7fJRcq8Sb0uSvwg7bIj789y5ANNeeSWdgZEzCD17Emhpv3QnlfVvMzZ3PZkEpXIa58ialfWSBjbsjtSD0zcNbosNkUuvQ+bvHtFAdIPiGgW4g72C5h22Zbtxku7nLqg54eUKnw+JwLBI8llu/mbSlBpu9LYFvR7Roa62YUGM4NT0YVP3kH4AZv+LCi0sZOnFTKKPxjyYzTPfmBbXtd1ZqkAABAASURBVGLFJc229pMnuc28D8ycQbV/kMZ5x4bfRp9AI89Y1jjRgJ041lTYv4qVkridWl7aGLQ4/4Bl5NppxuKMthIyYCmjKMCEsaYpmGSbz77I1Aqpsoakwv55Mp2gK+ybRmdZ8NwFrW1u83t45iiQXNSK3ddH+lNRraHmHz2poEvdOI720uZE24U2pnKik+lU0U3JJfJpUpl2iG9Qpkl2kQs52TL2E7/1NZmtqRQlTpkm2RkvbKCmDRkf7XJKvhrFlvZQqANyyRB0VIV2M2NuZRC5qyAMzfeWyuF8W9ZtYcyiRca2YkNI3l+9gniXDVzPJFDnJxKH/TWH/WA+f6IabKDois6JdY4NwHeioYk0Q53foUBhch2Ep60CdKTYlm3yWlFJlposfaqsZ2X+QKU/lbhCEFosbGsDKeiZC/44q0H/Qkr9J8jTjKyd0bnYWNMx2rw+KgN389ZN3blzV7dv39WNm7c1c/B/fo520zPtGxMLl9VeD6BtSVsgqztBt9gaHGGwj93WJyaLLCyLZCyUyqJxkQqbURb/zAMyszgrC0qrGCaWeYC1LqYf4M7LL+vf/Nt/q/wRwF0OqWL3/vvv67333+Ogf6NK3+KW/s7EzuZ7xgHBkydP0J83fWwGNuyU5+cbxouxmmdlkw6ySQeJtQUppDteBC0GuVeQF4jQIOroQo8hugb8Gl1yjm38Iwufdio5hd9iySH1uvinr6k3xGmgCf6ct9HQoKOtw/qQi7mfQNnCxRnShiyBbmnIGlT3rgyCZLv9gUdlXWldWD/S2n/wWpXIdtXkEQxJZU46kPTmYNbX8O+0zQXz0S3WDmu+a9f3yvzucLVt/CY+0KaTKaxsN0RmM45LzhtiNoMrbvVorlc4fC7V5f2xe+77YS+337fb1SpzP6+QvWYNl9gm7g62xaenUipjNq9QibVGs2GsduMVCS3E7oi8a6++m6SCYVXY6waU54H0Moek1UxsK3rbsq29kuoau26SpOhmXaD2h0059D+VlP80+m3avcuLU3CTxm4hv8v6euHGqdp/kt7SbeQ3eJE95ZB/89lnevTBB7r/3ru6/+574F09aPQ9+Pf0yR/e1tsc3v/256/pH8Hvf/G6Xvve9/UGh9ivg59z8PzDb3xD3//bv9Urf/e3evXv/14/+Ie/14+/+U39CPyEw+jQH0N/8u3v6GfYx++NH3DwzGH4m+AtDrsP8csf/VjBrzg8f4uD719Cf83hdxDbN+MPEiv4xSuv6hccqr/OYfobxPvlj3+iX//0Z/rNz36u5P67136h37/+uv7wxpvgjYbUI4/NrzhUj89RLLkkn44fkdvAj+F/rOT4Fm2+lVyb/U+Q7+NXP/6p0s5vWj9+1vL7FT4Zi9aH76cPwSv6+Xe/2/AzxuynHOT/5BvfUvCjv/sH/Rj86O+/wSH7t/Szb35br3/nexzYf19vcYj+1vd/oLeWw/034INffPdV/YLD+Z9/51UO7hcg+3kDbTGfmcfX8ocEr76qN5fx+xV57oFcf0n/3mTOkvNr33tFP/vuK/rpt7/HXH+7/av+H/z9t5j77zTZL175IevkJ3rrhz+hr7/QP772hv741m/08R/e0aOP7ml6fK7bvMDf5QvCXdbsHV72757e0HM3b+o26/XGCV8eeHYKEOs2/8B5w/vChuefVyE18IPw9qNBKfXC+0CkOxCoBUNSd9jtBdEj/2dzWWxJDVenlLyDq62OaSufLUF0hb1omopOGPtSJvaoScp4ia2HRCp7x8w+qf7pjvS61xjs2B/jM29znzvaETkFI694dax9u+TLuKdfAyOei2Wb6mgTmiqSZ7u8Gq11AOJtA8GzthnlrWSfQb+Nso4R/jpYou0/LAiHL+wl18ycj7EJvcTsSxEfj5++P0v4p9lHP0DcjPsWs9QOPnIQcgxDj//iU3kegj53yLfz1CVqZcivos1wd4upMj870ZfDtcBS8m+5pj5A/xRUzfQrWPdCn7ss/UgzS4zKulrYz0cSa+BChGOKizlccGuC+MI08/AB9XaFB03XBNtb+pMuHUKfZw5pQpeUyrys0c3i0LHWXYff9+81ZZ8IqFY6tI/s0ztgsnetbWd8u7Ln1vnlHtHCbklkB6itv7V/NmzjDY8Ys16zlgOlHkS2QlvTS33Ne6NSFnme++Y/YmeSAeNQwZDuU/RNMGirHLklp2Cowu+QA/AO5evCCsNm7Tf4Nc1nzBrjqTVGAYRrNx9UrnXhe2nfl9wy7kEbu8jwyZrf84s8OGg0fg2rOaDe5zxrjD24xY1f/AH61BqWpsKHTa/bKCxmkSVW5Fus/bexE2FgcY4O21qpb1WJmMpKluqViO3AlYbPriS/vo8P17Qz+EFHzuv6oWzo4v8UpM2MTXPJc5l5qu3zImPVhyvx12jGz3Trser2uV/XLw9Em+2d7XKLY5oRO8/H4GOXkchSDv80VN5ba/aqRptnc0nMGXmr5EaKV8ZsrsNo0Dg+BYtpZQKC1gay8MFTvJ+qti17H091wiBtkxLzSOUal/3sbVwj7DVMvNsiVjmsHdOXmc4Ekdv4hLkG4hMcmh6THdocqyeXYzhm++eUHcshsqvatIvs/bHLOKyRGMF+nPissa8dtbXfOmZ4po+12B6yYb5HYyOZ/azbzPkuKpZGHKGHV3vul2e+8Yud3fNMLrY18RtHKbt+Ry7a6ejxIwtGm8kl5xkbfq+LLLpAn7PEt7IXJU/bvGdY4SPTkbL3Eb7Ww9uWvYaWuihVPV8+1/msKNghPHql/fTzshyOOl1DaPfcjpnOjMEx+U5mJmRXa1x8wKYd3p5xrnSmnEXNnEn1vvb1Uo6s7fi7mPEpsKFWWX5fMWuie2YuxLhV1WUNSRZLSznys4sqfQpErNMbN3Tz1g2d8lvZxPnBhCx+A/Fdw9UifRDa0Ze2JQU9C61KYq2qjY2spxcf4uCWuskvKNMk06cyTSr0MYf4J/yuN52calp+V4rdQGQnp+h4PsIP+YZxzW/mrVHRDphpKOMRKvf2pR3tOsaw2VXGDiCMfcUuNDEDUdayyuAEeZ8y3xFcpMpBfOZ7w0H9nMP7eq7QLbIWkG/rHOTPe3jMOnmkefNIdX68wpMmi3xz/nDL180TGuWdl77nsD/IHwDku4HIZeZ8tYLwdUMuA9jPoNLvAbrXL2Q0TO/T24G51SPfIouBNqyK3w4MA/X/i1/pbro4aPiByNYY8utS82AO26nwcLBw7SIjty27NHUmLkwpRSenJxz639Ld557Tcy++qFt3bqtiz6u2xuLVUuI3M8mhlcUese2QL4gRY9CEq+qhWUCkTUoqCAomvRtVySOWYsORiqZS8DEidF5B8IBdVKd37+hfff1f6atf+5qef+EFHr+qx0/O9OjJY/z2L9PYzAfi9r8SwIMbi5m+54Nyw4MQRJ8/BAgyZjMLPLllrFIPH7+BSpwO8hrjuaLD7tlpxWWFjAFtIbxwuY0VG72Wx9AxWflmvCK6BmzL9gXLgmwqRaVc1F0wXgnsbm93GlXyndjoT07ZwEFhE7fRcynAKNlDLrmqXCR7MdZ+sS2TZ3IttgKtSuq2txLbLZYLQbfSi0xi2kUGU5lYowFjQr1beyE9P3Zl5YOhTJZtXackB5erbW1r4sP7hOf99MaNxiNS/MpUWluV9dLa1ygVJoBcuIY8dOCC0Z7ATjsXsWe0VxlxOzVdDHqOXbbjcWz5Q5frsL1FvCIHMeK/Bs8AKavDUONbZUOxy3M+swccQ3u+2Sdw2F5mjoKt4Aqmsh9k/2hb22JHk1karWaXtpZaJTdiI1D2bsHPyJo/cRLL7jnvxqtisQ8sdAjOPXXqSbfKiZ7juXuRQ9OXb9/Wy9CXeNl6njxunm3k+w854H+fQ9c/6L3f/Frv/PKXeuett/RHDsJ/+xMOoTmsfoOD5/zr7UY5NH4dvLHg9e/+gMNlDpA56H3tO6+0f9392ne/z+F0x8++813lcH8c8v8oB/0cXv8E/JwD5Z99H59Xf6jXOJj/OYfLP/3e9/Sj73xHP8DulW98Q8H3oR3/oO9/Y4dXvoke/PDb39LAq9/6pl6N7ze/iezb+ilt/PzVH+h1+vHLn72mt+jTGz/6Ce39UD975VX0r+jHHJD/kIP0VzhE//4/fEMDP/jmt1ouP+UA/DUOz1//wY90DL/gwHsPP/qhftHwIw3569h0/BhZcFH3Bjm+ySF6cvzVT3+u3772uv7x9Tf0NnPyx1/9Sn/67W/17q9/0/4VfP4l/Hvwwfu//q3e/9U/6gPwIQj96Je/1Qccpn/45m/0wZu/bnjvjV/qvTd+pXffJNbrv9Q74O3X39IfoL//xVsK/vG1NzmIf6vhN794Ux1vQN/Qr37O+HHonz5lTDO2DYxPxuhnr7yin4KfM4+v/eCHeiN/NEE/ft36Qfy3fq3fk8s7v/qd3vvHt3Xvj+/r/nsf6W65qZdu3tVfPPeS/tULX9FfvvhVfe2Fl/WVF17UV54H0JdfeEnBi3z237p1S6es6TwneV42PO859D8v0ubEesIP9o/LRucnUmTtDwF4ar6My/YShmfQCxbJ00jBd41hP2Spm+eyw/LCR/7PDZV3peSUPSrI+9LMO0veq7JX7UNysQ6Lbdk+EDOmW8ma19Z2197+e5g+d6GdzOVT/O39XG0r/ZpKUQET7zahPtLXy0Ob1RuweF3o44DgE1+UkR8UawQH15CHdlUh1oDh1+gWq3s+rAbkleLLZpPfQGKHD70a9lU5ESPqzN9VWI2bbdm+olFiNnvo9tAPnm8duhZiuwPDr0BFyrvadqhZJwZIyWVnP+omxaDXMVFsQq8H20/pZ49jx07YdmhdnAq7bMYhaP1PHlchPp8DGRi1Bj+H85/fhd1Gff7gWGttBFq6jSOBQWGfcmX/PMRTXK6ttosMLjr0/JhudVQ5L4qqmAbM85Xzi9kXuKrY5wyIURdAuPZr/WU5MlRc2e8D2Cuu2A8Ms6XOXPVniHr4gXW/s7aD9B9aGJf8qGZsgzympK4M627MEpX+OCiSJxnUPOiyjHFQyqTC50NgY1Y6lLa2OehIId+tPvwskds+qpJbSWBdXuIt0fgx4GtHp17os46ha693j3+zTMtrRJh66OVwsZLSgNo4zPQ1/a3KHHRcjFFslRL/Dq1KQWczASvZs7F1MYfu9bGLXXqb9o52zf7dvlq/b/3l1gptr/G06PaSK8OW/vW5iBdjwLygVtDlXZb1U7VRo7wX1obo9NRiL+3t0UIbgfFPnDUQcY3v9bBHr7VHPmoGjhofEcY/4uEXKtKxuUXxFPSxk0LtnU+fi6JR0k4w6l8KpbnEbAgfEDj1kU/2pwDxU654HUKy3ZAYduftTvUlFdv7kagmfzYGDdhuedg7uu90dc3ufses0reBobcvt4+N7ZAG2y23Vjm4ZR0ciPaqUymaSlHat73VTaV0OTJ7J4+BvV+P7CrYJj81iGKQSaWhAAAQAElEQVSb++e/6vI7Vr4f5rthviPOkREyKwiyd9lPb2/ETJw19gL9GSuXzZNtluAuf9uMIygLqOug2GY+J0357givVjIyQav0GOhsd8FyH+MwaN//Zg4gZw4VN41Gtphfi9Ts06vfP/Mbc5kmcsiZQ9/h6aRIusHu8sPgo25btlXyDkScaSq4pw5lXCZk+Z5qY0ddlPQ8kKlwGXmJ3oXaxavpymK8qE3dLjJYRFtiW7a39cHYPiof+qdT3k0m6ezJI52dP+bY6ok25+fb866pFJX0H2r3tirPQo/LO+Qs2sfGoEwq0yRj79gDtWLu2KrTrBvn0BxM/CZWOCsITm7eUBDZFNmET3tfaSNLjN1VaMsuCHpMKXzgLmsfdLBKXTJjq6tK7AFLSQ34VZBlFaTPhf4EthXZGtHnub7YREXUMXMQndVYaSC+fX+p21iVuJU2A0F30KUlsSrBzs/O27wlZowrcxSkHirea6rONXOQv9k8VjDXM8kb3obOwRPN9TEIDeA53J9XqPMjDvVzsP+QMXoMHhHnQcO8edh0san4eD5TMNHnQtuB+e5wGXL4P+cPDzj8r5yDBjkPnTcz8QG/3W0WzJyDZDoL47WDVKwFtVHUMkvCtriUsQ8NEFO/5uVr2v1zMKskMQDLxOb+xdD7P6KGMpQsOu4ErrSBDKP80BBZaDCz0NGgj5Spr1ZlRk5u3tJNDnZu3bmjUx76TGz+9XsLKWziFzDhWby18VX5YKhtYc+0e81rJNDMSZL4JNFq/RYDuO1GM6OuyiJJ1mLRShWDyqJa/Km1a/Gp6LdAtmGBPnz4QOePHsocgL748kv62l9+rf0XAZ57/jk9evQIjxZB6U+4tBBqVnH8NzwEoTV9p8/pe9DkPCTRNZ4xGvKKXZB6Ym0boVJbHPp2CcVkdzFP2qKLd/70dGmnQruWEYLPfHdUzamr8j903BOu2WYIqYev5BLtDpHuEH0lTpA1kpiJ04BZxmwPTFpVa6C1EPsBzFfNxCZoUm7hB7pZ5sG2bEtch23qaKlIAwhXXPsHWZG9g2SZeqgoyRGyd6XPXTDimcRW6EruyLi3DifJ8NdAbWMfwxE/vNq8Vca81653T4TKczITM899DQW2ZQPW9Iz+nOci65YHqckLul0LPcqufsgNfeih7mn1+FyFxZ9nV5ehDzCGIw7s3jXkg+4pW8XcB3RlvKrKWLETaqAyJ/kw3GHDB+5GlXGu6AZo4uI1Gj1CK/7z1n9uvm0ImBvbYtWSA9liI7iKLPt0qArZUa/ETa832YvYt5L7JGmijwW/jlmFtibqEwEaDV+lE5rtqJp4kakPH+rs3j09+vBDPXzvPX32p3f04e/+kUP+N/WHN17Xb372U/3yRz9q//n2n3Hw/rNvf7sd2Odf7b/yd3+nV//u7/WTb39Xr+Wg/nuv6LXvvbqHN37wYw6L39DbHCy/zcHy719/U/kX3B/+7g/6IPjD2/rknT/p3rvvNnz6Pjl88L7uf/xhw4NPPlrox3p47xOd3b+v8wcPND96rPr4CXgsQfUYmj/2WuCzJwoKL9g+O1Oj7OUTY6YnTxTM+GwePlJw/uCRHt37TA8+vqd773+oT977UB+/+z70A9374EN9+iF5fPSxHn78yYKP9Rlj9im6e+99gO17+pB+7IOxzHi+s9A//VEfBu9AB4Z+z/ddffjOGn/Sh38E2Hz8p3f1CXnde+99aNp8R+8xhu/+/g9693e/059+/3vo7/UBsvffflsf0fZH+N579z3G9z19Rr/u079G4T+Dv//+R7r/wUVEF7tP6d+9dz+gvbTZ0caGPEI7iP/BB22cHnzyCXN1T48/uw8+W3BfZw8eMl9nzMWGdVh1WqVT1vkpi/q0FmQG0gn8nZObunvjtl64fVdfee5FffX5l/QXL39NX//qX+orL76su7zXeFO1Ye43zG9lXgfEsxEUngmrF5rShkoO/J/wI/kZD945P+Lnvwgww5NCN+SO2XZronpwJRJoRqjWlGqe8Z0zduTAE42GO89k07fa+nZghyr5DGTPCBBfecV+32Ad92n8vufnqVXGfcOXiPPzjc6Zjydnj/miewZ/znRsGmKjOjMYMzNfgbbDlaHUtqQWDEH4gWOyrqvsdzN5VPa7gWHdabfrfO7UM3BByyayS4Dp0CT24C/QKnl559inOl7S9hpKQ2sMt3wGhKeBENYtA6k2gKt1plZis6DZNSG3yCDPfI18ntnxWg58tPERlzaS3wCuLffU4dsF32RilGI/oCsKPtvxgWdt8GHO0MGv5Y3fhbETW6zbGfPYRsf7Av6VZ3l/3KN/FiTWDkRtlXWEJrjytrYOH+NBe+6RHEe3ixWrirFMPTi0jiw4lK/qbT5iA8Ifoo0ruj268l+zMWt1MsszQWZqUJuDytjroOSZ32E+0D6tSjuJv22326eZtBV0yWX3+JNb1LBjHlPt66Nx3NJAAJtry+KU+oKavSsggbQdLKpLSPzXWMwiWtg9krnZzsPQbJNBEH7Bni3jyudm79Oib3Fw2dLwHcl7oEuuuice+m3OYQaQH1yVPT6xs8/PvLuHrzyP4busP6+1jSF5t/zSRsBcYVsbmC1sduGjv4jYztjvg88zbYhMW3zfIuouTNZTQ0EWpC+wyCoQCO3QXqnbWnIjNu2m/Uqeh+im8ViwN1+LjAy73cV7t+hP/9DWvdyiG5qFXtpGVV8b2i/kvT82a3WlNYGqnU34MV6I0WpBQs28X9TMf4AgY6K9Ev9j2DP6EivJdWCETfvhQ4Pwh4jPoeyyemwHLrN5NnnGrYFxvOg52gpdtNmLg6W6I7EJdhK1+RLlUH5xLOp2fWetZ80vOJoXIdvFuiRUZf5bde+WNqPPc8+qwqbSRvaFmPW109tqacYcBeG4f/6r+RMrQxT+EM8cmVgjv8tireW7+HHc1S5y0T8NF70iyRgGtY3pMk/w0e2wzmrwO+0+lzwiyXwlXp+vSJ6KuB7DEcdkcUR8iSjWBzjWzjFZ22uH7yXhLxHblu1LtH9ese3Wdg7cGlpdyDp48crEdGhXMKOy6u+aZV1UnrsKxejoFd2MPgi/YW/P71obPtODrLXUjzovwvitEZ+B/GY/+NiknTV6CGstO8Z3OzEe/bN82IzuHlItZSoFnz62aX8RX5PkecgeVokRl0qeqYcfqDADsMvlUMRtr2N803YwxiLjkvrevGLX/OJ7JYxbBZJb/3ofaU7PUPZMJw6yp6loKolVJGgzMG2Fab99hmEJutPD+xdp/zBW6mnmaSAbTNNyALtctpc5k9ID0hciKhm3Db+JPNGG3yVz6Cre9a1ebGPXIeHJnCRyhbeL7EkzHzA8Jo0KWZkmSH7pSjaWMnYF2XSicnIqoy854D+ddHJ6Ak413TjVCWdlZsyV5EDWtFKcW2V++YxccstayVqKxuJ/5OAAXisUm3Ad1qrUHZ84LR57w7w853nWg/b+6N72hgPqDb/XnoMzft97wm+2oUFsZ35fCg3Ozs/0hN+agrPzJ/zedKb4Zr1n/zhvthX5BsyMndBXMDcwzPS3rjAruVVyDMKP987Gk3ditxyWeQwfnJP3PJ8Ta0On87zOtJmcntDWE+TnxD7ThkP7Tf5AoGGp1zPlDwU27Y8GnmhGN2M3L7TCV/iG9i/9zxn9jaZJOjkpOmE+A6aBZZBBn9HPUvt+Elppf1ZlXpP/BhpUBiCYl/7WGTvgfJ4lDBEUPsA2c9uxVTaL3LrEsou8oESxhqlcBlSKLvSfM3pHt8OSobl2uunfZUjE6EKDyqTkwQhlPGmDljHIZAWRN4psw0RXZj/YVGvDD+mzim7euq3nnn+h/V8BVEZ3ww6y4Udagi0XE047ibMIZLux7o02Pg+43eWVhYCLICD+geAvQuo+olScauXh4EFXsRIuTTQYA/qwYXFv2kOURRsZMRnhufnuZDON0832hw2Jdf7kkTY8nKUUfe0v/kJ/9a//tb7y1a8om8d9DiOy6E9v3KBNNkzaqoROjHM2mQ2bRPSBWPxBUsQMq35VHphwFX1D2gfxqdBhH5/rwdr9TwuvbamH/aX99sBikdwhwokRq6QbZGyiAUmGMVvHqOQYaCnOoMNX2oEwd2wO8DPIuM7YR27mKfU9oKiy5ELbmZ+2XWi/oMfGKjJ2gWTskytQL5V20hYEwaJP7rhXJOOyLXsfNbmCgvxGPtjYDcs00Zd4FW5FqDUzZ2kDwd7VZeSCkT1idz+Rt2Q6Rz2db7xl+tLksrQHaohsbuQ/ntuslbRjRx4bk1PmSq1U5jVoFW5m/QaRVfKuDMweVrFnZv+ctRs9rqx/JPSltc0aSJO2ZTtqMEYUij52A71byGNFm5C9yxgcw55RKgdxR/w9GrvLcOBf6c9VSNfWKOS5g1UO/sdi0BoZGWZEyrjS/aylSv87dvOEwbUuQiTSHmb6MCNJzDmxM6/MewuYJgBi1oUYJrIhCCZ4SLEPlERFIZbwrex1XlCoF9ZBDrpPcbzNGOQ/i/4iB6Uvsv8/f+OmIguem051i/bOP/1UjznA/uMbb+gPP/+5fv2jH+qXP3hF3/8f/03f+uv/rL//T/9R3/ubv4b/r8j+Rj/6h3/QT7/9bb31wx/pd6+/rg84bP74j/9/9v7E25YkK+8Ev8/8nDu8KV5E5EBOZEImQzIlkCQkCQmIGYGkbmkt9Vr9N3YN3aUlVZeGEhKTEAINJZAKtVRCAyCGHCLecO89x61/n5n7OX7OHd57EZEUtSQL/3xv23vbtm3bzM39uL/34vf1VT5WfwU85UPy8y99RZu3nmr75Ll0sVG53EjPLuWLK52O1oPVqd68/0jv54PuB197rIbHj/WBx6/p/a8B6PseP9Kbrz1seOPRA+gjvfGo4/HD1F/T+17ng/Abwet6HdvH2D1++FAzXnvwQMGj+/cUPLx3rofn4N49bB7o9UexfaTH3Bdfe/AQ2+ARcnzyofkDb7xPH+Rjc+j733ij9Zc+4/81fD+6f5826eO+IgvewOdrD9Jf+jnTw3vg/HSi4QGyB8hmPDyPLG0e6NG9jgdn9/Tw7P4E+HNA3PdPT3XGQ/0J+8OKxWDmPPSE/e50tdIJD/pB+DU/Ak7AyoOiXxW3B8QyWEMpGgaA/WpVeHgc0A1axwf3x7OslbMz3Ts/133wIOtnQmKb8ZCP84/u3ScP+1w+vP9AD4j3/tm5Ou7pATYPEv/5ue6dnTX5o2msoQ/RNT+0zXw8Ir/nrNsVceY55SoP/yAf+sOPPHRbYrzrhnUZuMIrGQFcRAUMYF3V/pDBgKZwPWQLzx8CuOL6ueIZhOWoB8xZaK6v6Au22X4KbdNHQFc3HFXLPSe82tW6l8/1Sn/BXL+NjtgFFT8j8Vd6DcTczUiMgchN6BJpoxZw1TKeuflt/dLNnUfBQcHhbXAhaxNmR328qVVOM6T4QCBzanmGiyz10MDGH5AitQy/RFH/zwx+CW6FeYHZCQAAEABJREFUyjzrqNx4D2X/a3L2yppcB+GXYD4qkGeHzAz1im0kMw1vdyM71Bq3tWG7oSMcpEkgeFFcrAbzfIKCQzPsQTZXdkP0zBzK9FfpP/eRkcFmvgMVHOJPwIFFe08QYve+ogsc/R541yGovodHsadYOt277usCdRdZKsUNaiW5A+52LcYdjwFiL9YAkhcfaYOVGyr32glccwZ03/KFWiP7ayXv6beS946KKkA6yeB2Mphrh0vRDoafgFAzjEyUYisQJXMbwLbDtuwZiBxUpWkDddvYpA9o+t3VZ1nkUilWxhsUbDKG8KF4bYeNjUvjbzr162eUsbFj2xF/xWIcE3BRZlhNjrloJjueK6cAIssoAolGIqqRqGZ1TK7BSALIOzrSFrCWMt1Bd4OsMVB0jV2camKbEHHNiboaNJUunSoTwV9sms+JTx2tSVRQhkFl6Ej9GkicXeQDWLbFCRTQ+UQwo+na5EjCJH+IOHtJ6Aw0B0dzSRvbyONJWq5LhO2wo5eyLprglpNbzNjS/xxD+hZ7Wq6x1ox9mE4Q0R/zj2riqzI/HeE7Ek9+G4dWlEHzc+2Ev52s81zG+IyfEbpEZIGUMTVMvrv/SogJTtD4sszercr+3f9oo6zs40V2dEH4DskSSMsshcDkudXpJ2MZE5xSIg2dUVXRBbPEtuw9ZvlNtHvj2looq0wtgCyO9FF5XmqY9sRKfLX1vyWOYMobepJBQshLeOzSyxJsuvRUVYi10F1p1NQlO7mx3Gj4grxIJCf5H/FXgSh0z9kN3T48VY69z70Msbzzu5fblj2B6y92S7igWyBxdBDWOGM/Hzb2VvNJM/KDLutZVVgDlJyLGRc0Rx9T5EEkau2NjW0ZikSSNZfk4hizznTcQNtZFpp+gvAz+liIkbxyMH0VaIfkOfIZtmUHBXoIMU92wXXgRnu7Sh6oTodt2W41u9NW4WRbTvyGHkFiJcWhUjo/j8cu8g4DBgZq/bYx0i62wXHeIgtukjcnN5wYqlicGbK8iPcG0ztF6Xc2SPw40x5W+phhM2Z1YKQ68aGt3tZZxjxdj5k87UuhvWhjF/x2VGRz+1lnW3OZczfX8a5cwx3MK5tznbHoL+MKNJU9bzn7pDrtcsbE/AiZKHZ0HVQPjkrtVhjldMRvYp+qjdiW7R3fGE62m9yeKUKym7EWq6U//BKzfKZ7XdrShr2kgF7Tzr+mYrvJUo3dkPv9ZG9bTUbddGBbKWWiWaepB5EF4V8Fdvc5lKKh7FEGeBCfx2CWyIUbhlKgaojcojCHyTscYyugSVNtvL2vV9jlPMYobWeMrKWZX9LYBZGFBhXbkXdhNf1zDeT3F6L2G0x0FB4VpnTKOQdm7HGJILIgUiHrqOqj2lFiDz/iqGIaZG4wow01XNjtRE6gsYktgG1H2oaxu37mbbc2zZ8qexY3FqhmOP67vGYwTS7RTLFpFJe2kQGkOJFyD26gLd99KlAfuCr0AMRZg1lOP3WBuAxs5r0MErSq54iKTD3QUcl9bsasqvQz8zO1iXuCsraGAVJmdRuxjU2hT6vVK9oAIiEraQd0R9mNeRrbbGpbdpEnwWw3VZWYK23oHRt6hReI/YwSH4UWzFfhJZKhyt7I89PId6a8u2r/7D8fik0O0q7gLe0KOV0NK4n4s07yPBuEH1nDI9/zttvCB+Wiy03lXX9tUykXzSi8H1zz7uz8/kOdP3ikU969rXlvuD450Wq93sHFtI2PrTa8T8v3rw3x5ftZG1Mb3qhtdGDk2kosOiq1Vm1477zdbJXfyyP85upSW8Y38mF+G0x85FeXF7riO93z5091cfFMF5fPFP7y6rmu0o7vfiJfwZYP3iP1YIOPfNwPNldXzX/62PDh/wpcxi/tr6IjljpWVeZmm9hZ81vew1BV5CP1EX1A+MTNYJkDgYqgZq7qhvzSD/1rKl0XW0A+cKYZdVEf4Uc6q8CWAjGmLb46tqr0kftno+iUP1zNih5pk/ZbfIhiu+8L6JgyfLmDij3x0MKawVCyKFXxI9ZefldVfFd4zNBJNUyz5xpmzQne+BuGogJCG5CHMlpVHNvokYXeBHmQeWcl4LKm2sHqbP0enBLnbTgw/HNcqcvYjgcz626RH4uXdaZobg2tLBZuBjGgpkbTM3J4zkg5Z+GweMcGsQAk3kFKZWj/K4BHrz3Ww9fYENgchJORm0IuBFEqbZZAxI1zpN+qLMaK74pNfM80Ng0JBX+NbydzDiDtgK9gZ9MaoAmtMqvDUbPEsmDFhdEvaj7mc9GPXDQjMs16FnKza21wQ+OKbg/JxTrng88bb76pjPve/fvKws7mcMmHBKMv5GUez4YN4zIbBzkRpYLbjsrGUckHyVH4bIotl7RtlM0l8rtAuG04h3QeECpyXSeM9JfNYGRDWCJ6ZkjzGGjVxt1SfeA4GjW728YUefwdo8k53ZUPtXm15raJRzeWjC+IMjRIXGOLLe3TNojFDt1sVz1kElmgNnYx7rTv6zoxibKkrJLMHdLlkTZp2yHZRQYDH0rtbGpFEoG0rqDhlTLzoalPmNco8URSW5+tcao71GmOd4KXZNJuxCejablrcU99VuQjfkdo5PN6iG1HOpljCT1G9MeITWShM1J/J0j7u9rN+tCXxV3+jubmBtPkLLlipYj7G2tJ0NIxQIdBBWpb9h43uLpTNE7zkv4qfIwr87TlweuKB6X2YJMHFq51sZ9EV5td8hBrKTEOxLCStIYW9hvx8GP2tRPa3B8GPeRD7jm6Adn45ImuvvoVPf2jP9Kf/N7v6fd+51/p1/7u39M/+nt/T7/5D/5B+//t/5Nf/MVG/8Wv/Aof+H9V//Ff/46+9J9+T+NXv6zxrS9ryL+u8uyZBh7YVhcXWvGgdcqD3in9nRLHiaVTIjuhz1MSeM5D6L2TU91fn+iMB9q1C7F2nCz4Wb6iXcayZl8Ov4IO1yANJTC0o9CuWFqhyMfrF+GEuE5WKz4aL9E/Ip803cTzoHyyxKrbn67XOj871X3uLflI/ZD7Sj5sR3Z+eqLTkzUfuE/54H1PD+6DB8F93Ts/azg/O1G3i22w1unpWru+aB8fp+u1TtdLYEs9H+bPeJi/xz08uH9+D7/3lI/091of59Rn3NN505/rnJiD08QYMDen4IT+1icnux8Fa/q4htVaa3CyWulkdYg19TXzu2JOCxi4p66xPU18re97xEMcZ4nhXKcnZ8oYTujH4opj/VTWUdu6qEeW9R1Urotg5kfqM3I/3NIu90Mhj03WwQ7su/lDAEH+IEAQ33QhlqlGrqkRm1xVO+wMJH63xUy3l10rTF6ez3gCRn7UjuriiMdUK3EG4V8Wc9u77WM1Y7a8pe5Z/07o7LNTlojy7LZ3ued0a4lNcKvBNYVt2d7JzcKw93X1m+JOL0UXaF+yKFutx97YxelV5iW2lee4GQs3Sj50rSxjCT/FELbZph4G2uKEKsjKgh7JYqmMuaHV/hyciLNFwVMJ13AFI/vBSJ6CjOQA/IhVoH271vxVTwc5jK8lrjtLXMEyltquS36T7cx3TpGEP8K1Lhb6xbps00M95jiajtRuQFy0XBzrpmZtTc98p239tdj3Oa/kPegWOc/+wgeph74ICWjGTbbxA2LS1PAH8Uc4y2IURDZTZmCKPdIlapOzozcaH0vty/LpB2QSyB2u1P3e5g9b7OI9Fq1Zq+dutNc1faphDhAhSOOpnRpVK7ZldzTBtZORTGg+qB4fk/pAjAy3C1EaL4EKG877o9UXNm1/mdWRz/ye1mld1SRyL76DY002v7O/1umN9vEZRDnT8Pa+TeQzoluiLmKrc3xtAvftNdd56VpH5pR6bDuy1vYY62IvwE6KnyI1qmslI6zo2Or6swgxxEfQ/VfkaRY/Unve4TdB9HtUDALI7uj2u2pjbpI1hebWeTm4C7tJo1kg8xI3M1rzhf6mNs1medrbV/b5Ss4aSMJc79ax69zxeSRPFYxz21DaH9st61Hn2bSwNuwMYKn9WvHzGBY0OTzo7q5YopuRRuFD3zskjzOue130t18Y180OJLRptpMwQ089YK2rQYuCfWST3s71slDfyZq9ud8Pbjaz3Px1aluF34ii2JF1UL22ciM7RgvxWLiot6FSD4W8q8OF2I6wdLiPhRzIEuPZQdR30CuXxB8cN5z7nNdLo7mGA8BM0CQtwRwCkpuPmwwYC1sol7NqLtibG768dO5ipi/fcrJkHBN3SCJf4lD7TmvJ50gel/Sd+nrVdq1P9tSDdsQiwKywmqoqE3OMzHn09bjt5Kju2iRfk/CI2Na19W43q7rwO8JX/DXFLSe7yA2WoaWkHt602KM2XxnTHBejgF3KO88Im3xJe7uuR4lbzm0P0cQ3Sh90enD0McT6QNwqhTEHrZITvkIO+sFn6kQT1QT8xXbGJD2qTtI9iZ+boFx7AaYu8QKzOGrmgC4L73lMfpXBgvYNhPjStKPiiucj9WhpAvfOjsTR2pOjRnEzU9iW+9SD1N8JMq6O2td6HwQjUwfOc/uesR8VCk2F8dOYyuSDb1Yj73XHfL+asOV71tXmkuZbUFWwLozLtmyr8SU8GupZM/m4/vziUs95l3txuVU+/G94Hr3aSBecLi6vdJV3xoSSj/8r3uudnvOujXduqYt5MvOVOav4pCMFmDNHlWfLjvTTgK/Mpxhs3rFtGMOGuEMzlu00lvAb3lm3D/y0uUx8vCO+ePZcz58+1TPeOz8FocHTJ28je1vPnz3Rs6ehb+vp07f09MlbyN7WxfOn7Q8CXPEue8uzbpA5ST8j9TohH/QTS3DFe+grYkgcG/K6JdbYpm3GUDOPsgRsyy5KHkLtXo8uUzdiW2FG1nhQoTO2jHlL/0GTsTeGjulvQkUfWZ10jcdH8jgM6StTPmrELogeiZquTXdsrLnYbrEOpcc8MId7rNCtZBd5gpS27GXal8xxQ1RcKTU2sS+0H05UVh3ySvLQYPQCWTPGLshKnTGq4CmIfdqtNGrQiI+qiae+rcgmFP1XUirjDCAHR2Qz1CbjQP1KFfvFDpZ9jSxqr9YaePl+wscDD0wespEFn4WYzu3us0YesEgri7di04CsTsiFlTavhvgP5lY9wnRbisV6U+jAm/dar7TZPGdDeFtXl8/Acy6aK2wqC+8IbFK5wFpOje8dimzrjA81b775ht73vvfp0WuvKbn40pe/3P5FgEIeBi6qRBJ5xpXNJLT1gq8a4PamY0x+yEl0IzTtRi7+JeaczTS27wyJco9K32PmiPmJv1IK+Ru0GjrKUBDXlhoYjtrQz7AvOGzfaWG75df2nXY7ZeaJ2dvVb2CS6xvETTTHPdMm5GSbcWfsbHzk5OqKmyE3ovlGUDMffCiyXzJOaTeuQk5FsXvbnlM1vSi2VSbYbnI7eddRSdR7UfwW7Dz532uuc7Fx8XXFQmJbZTVoWK+0AgP83Cbtc5NJbvtLHmJhLlLXS8p6/BYAABAASURBVBfaNFsobReLqknf2QlfbT3cROMx8tAZqS8xy2+mtmUXucE3GyHt+thZttXmpkz1IpVhLytlUGBbZk4O4KKXKbYns6rWhHy2vWbKReao53eUNfIhcqLo8zFzReu1zcd06WQoOh8GPrKvlb/h/xp7+33iWvNQNPAQdfmlL+lL//E/6vd/93f1u7/1W+2f8P9X//jX9b//k3+s/+1Xf1m/8+v/SP/mt/6J/t0//2d6+w9+v/3z/1df+ZLMQ9xD/LzBR9z33bun9/OR+4MPH+hDrz3U1732SB949EAfoP4GH7gf37unRzxsBg/unesB9kE+NJ+wDnGjYOC0GooGaAN5HYK5Ts5Lyy82yAv1YQg/QxqGjoK+5U4pNafbYVQLZN03kN3akKvjJsyzMtHM0wKtBfU+V5VO9mgtmg5xO6psKzGb8bpo4mdqlWGYUJT7cxsj43VD9EFRru0113hwcrLW2Rkf1MEpc396eqY8+J8xH6c8/J+dowOnIPf9k9MTnTacKm1PTk50sp6BbH2qdcOJVjwvzEhf6/WgFf32PSb8gO2g1aoQt1vMtlmlltTBqFu9TvLUNfHbbZ1+eIyscjLG3l35wbSDthKaBj76VaCbQA+VXOd+GAg/gbkfC12HhInKKA0iXhkxfXLvLC5qhfVmI6fSzzDTUScaYlu2w94I4y+4royXqjTtMHzZ4br97RI7bQ9xu/VNmoqwg2GrwRJLcydvCUvSgpZHVC952GZcMwQ/oYTWfR07UZxFrthjQP3PxdHGnUhqTgsYPoDccNi36w7N43cPt6H3uh0fnWeh0oy1SjwVMVybjWibDnmjO2nX0OjooDE51g46Ki/Sd3Pbst0r7+Bsm/Zlh6WLyjVbuX6DyCv10A4u3nk/2I21a17unLy8CPEUGxGfVfoFAV90vWDnSKEKE8TuLsRmRtpOwIVNu1JkKFVV8lRjSgwGjReazPcM6pgp2K+ByecLSGXv225HtkpWFHzMD/NNX/if/dpW4rgZ7Kk+hGTpAHqJQp9zs13faYZ8qht9Q9nL6VqRRdLj7dy7OdvG5x63+zKqCflQrMU9MJMWIMNIYWekfhfs+LzL4t3p3Nba7X2k+zmv4a/3Ns1J1qImfkmvya97OJbES2TJ0UzDB6nfhjKNZSiDOopsN/T1gOfEs8RtzphDAfMiy17RvGBZVMq6wR5kx7eg+D3ak7hUsYvOovEOXGVqzymIl+OxjR9jhzXXYa7BkX2PbRBB5BPSVbfinMoMqrsjtqmEdthFduejuQbjJxAU7OOEQ95jju64ZWQ34djuej1jDLL/bPltvuXlauXZjwFjjE/6vY1PfjOc0BttZLnNUeapo0w5sI3/P4uDMbRuFnTX9SxrBgcnezaaaFso4YMD03dVsbs/27L9rnzNjZPjgq9SLINZfp0a0YSMD9h9jdqW3YHRuzg8tbUKe8IeRcPud9aAztf7s6RA1wuhasZ17V6SGV5ir3kxZ1v2dcwtbTd29t8qd5zsIoPbTKILoo/P0GDJpx7MYw9VDyNiXT+lNch1HAh+MrIt2yqlNNi9bkNZN56go2Kjn3CkurGaHpe4ycje+7R9k8mtsr7ey616222cs8E83rk+0+yDM5/3xtkPZ9lMZ32o7ZBbYXd9gS5xUwO729o8s3DPyfvrDftxEH6JtI+/UDv2PDtyk4pNZDfFGrldZPd+Ur8JtptNcgQjszZsq9XVd3nbkvluoV6HtMM2TfZIm4aB9bW41pvxHSe7+zg2ybiWGHlm3vLefWTsx7apx3bkPh4+SH5Gcht+zl/oMezev+2Y3grbcjH6vrrD297lYCgF3e2HvbeNVeINwi8RWX4jLGW38S0fvGfP2t3wMTT1tkcQS4uvxbtvnWsnNdsht8L2flyZT/wVkJHPjWY+8sD2rHopmjEuMbL+W32aM9sthtnZTePpOiLJXgcqa6PyPDPyXLPJh/N8oCYv+UCd7xP5S15ZxYW8lKFoNQwq9FMKdGDdQle8Ox0iByOxbIhrw7rysNb69B64r5Oze1JZtTdlTVeK1nz8D8rAx1f23ZFYRtq3daj0ar6BCdSGKmMF6L8G2OTY0maTdc7z7Ra6If4t47nKeBbYTvwVH98zvmfPnvJR/21dXjzX1cWFNryH7ngO/1zbqwuN2AYVn8a3yZWgDeGJqEKHYtlWYVwDfPI0lKLVatVyln8pYTWsuaevJqyxHVob2xpKkWlnz34G2ga0x8cwrFSwCeZ82+5zYeEnsBwfBZ5vkzYU0ExuMkMXMHrkuqGU+DEG6MaMF1qolzJMfXpHE1sbW+JcrRnvWkMb64mG4RScIOso/DaxB0kFuGE3r2JuZ9CXSpEZt/EVlOFE1SvVsmKmWUvwWzDy+6eCLb+Fwhu7oHqNfbCCAvquDfFzwlpca8RmMw662hZdXLmhENWrH5UmAeS/viMTOY96yc+y63Tkoq0NeVnW9UlfcMnFmAsOtWIzsMGMbNrh025GZZOJHKIgbZUFBNPa4jo27Cva8hI/suh1Y3m5uOemVjrZUt1I9ZIP/0908fwt+mHTGK+Q03ls4PqBPfV+pgnC8JB2ZGwi9tXJmR69/lgf/LoPtn8V4O0nb+ut/NPX5KQMhWsCQDHlo8TIwt2obX4MbvYXX3vk4ae2PI5cyCOb84zcBBum3G6im3hR4gPyguNl8pbIOuJzxs5xYm/99pxVJqxb7yxeiqnxA7ImZv6Y3u4o4wiYG8JIu+Qr9LhNYosstKO3i0yZmFRnaFkOhZv2J9Gu2h/w2G5HJe6s7cr451aV8VTq15GeZytixm6u2fRTLTtbmSfxTLttzCsnDgTRBXvT6KbaNXKX7prxkcC2so5zTTewlhGJIBq6775ew7d8cHGHx0C2d0j9RpjcBJMybesih5P4FQk+uX7nOA/p3a4qSQ7uttprY1tfIV57nxP7mM8awDfrQTOozkedcjv3N8tn6mKJgxlRkLlbn655oDvR+mStgY+q815YNGog7oFreTXR/LPmJzjI3/A/I7YzSav8SVA++P/Rv//3+r1/9a/0v/36r+s3f+kf6lf/7t/RL/6tv6nf+MW/r3/xa7+mf/sv/jn639bVV7/UoKdvy8+fyBfP5KvnWvPgdUKfXEDa8jB3yV559fSJRvTj5XMFNQ9wPNjxNMd3wg2PHaMKa4NlR+xWGawBEJoO57S2esa8k9MOYT/Cg1iJ8dUdpKzZkfHvQOa4ujWnv1OyRqd1ickHU4IPtf19S2VLPrc7ukV+M9LHyGNNHn637PXBhgfXy6tLPechN7jgoXbDg3Aejmf9xeUlDz57XOVHAHtT9Fv6Hlm/h6CnNr4tcW4Z17iD8uFbVQJtTcGRcMlFtmXWU+HBrgzcx6AGZRjkhqJCfeB+v0fRnh8ab3zYRWnbMfkdkOFH6ANMsEFnK/VKTLaVkryTUu6dVZebLePfdFxe6aJho6urra7QbTHM+DOq1pZT+Iq/HRh3DViPjYa/AWr6XavJE2R3VCVC47sDRQXTEdaOpgtG7hud+6/lTAa47kR+WCrq/2ydZHsHvVTBDz7yT94lm4cY1euzI8NY9tCoVOjeB+ByUEf8Yib0DeFfDa603WHZFvmy+iJ+DuVFdi3O+O6jbs16VU2l68WkIOjX+4hBWs2gesdR2U8qydqB66s2GdcFVBn7rv0ykJnfKWHmPmeK6Gt4LONc8q3LFh5xGGiJpr12ivk1YWsX6YvbxypIHCM5DN+Qpo1ZnJps7hHKj2XdhDbh6BtlkhtNffbFGmGOmD4EkQew09G6mfhXJq1x/AW9dZ5P2t5Lh6FBZF2rFp2IR+g7mhNdKxE3xPeMa1aTYNZD02aSXidRBrMmPDDIPIYG8LlWAjYNjCc9XDvopg3kRbQZ33Y68tnMlg6bgNNCtpv/hawFgtkdR+WZ4ADkP2twxh1NX13FXpDfq/F9W+PoKvPfkTzcZom8DTU2M7J3gcxTwFwdztFsR9t29HqdxhxRl/RWqV/DbDAphlI0lA7bso1mNjqmqO48co0eoQ4EMyH3qtZ+6TfjHduz28gz9MEe3nLQGtx4qm3cuMcdKW+XnJT4AXOloNVFQcb5pqNfx/ghlNnPTG+yxxIxnarfIyrGt2Fpu+dp/opHbWOd+6sas+6R9eERy5QrdkREVb1a6WVCBMcgfgw4kpsAdjpsq7AubMvu0NewZKqCFrjpiFhTry3GjAHZtaMZIp0pbBpBbjsq96Y8p4YucZt9n7PbtU1DrI220yLWA3lTXjuNrJ2ReRyJ65ryQDCNsY1v4rWkB8aa10uXzna9tj/fJp8tLDso0MCz4hrNqIOl4rjedHERtMrX+pSOgrkfeMbTarCh8xoIv8ek3AtekUv7Gbc2vUWRrE2Ii1us7JuUkQW3NHoX4nk9HdN34fLuplMK7jI6jmWu39Vm1uWa27KHLhHZjNnuRXTuc6Yj7zqCuR4an/ETPoj+GNHv8fJzOJSBfXrQwLuGeb/e+5m4uAum6jGxrdJQuM7doKm4UAdTtW+HmZud4Doztj0t9/Tx4P1Qxi5ZvYTuUdn/RuYjNlveI6QejNkbQW9z/Rz7SA9C2ruN6qUwtw8NXqrRLUaJKbEHMZlp+BmVHIWvjC1j3FNSjOy2GOahpe1tiK8Zs01yGz5+g/BB5EG+vYQGc9vQ2AQZQwOxpR5EH+QaCg0iXyK3q2Ap2/OV+9TYkOfqkfeDW94HbnnnN9NL3hVeXVwqf7v9Ap7s0LyK5aqsTRYu9eVhdFnHRaXwoXp1onzHOjm7r/P7j/Tw0eu6/+Cxzu490Gp9is1a8rBrg2exFLVhDQZbKlmPmSMeD1XNExZA3OxiH0i8ca5mvfd3eJe8sww2fMeaafgrxrgBeZ8Zesn7ziB/wCHPJXZRPtSv+Xg9DCuFriYavv3Fo5MTnZ6e7v4SU//LTOc6QZ42KoVj0DCs8cX4ycF6faZTvuednp7rdIGzs3v4iQz96ZnW6xOVYZBdVAZ88CG9DPBlkG0VfA9D0QzdVtqzT0U7odWp7o5JriWNssohIOttVhf6ttFUFBy2ZXdQbYddVBqQMxdWkVMvKxUwlKHR8A0uEnYNsgRckIHQILKqzK2Yb+YeXuVEVQOqFVirlrXywX/Lb51gU1e8WT1R+6APn/pGyLzmjXg+9s84xQaUM9XhXLWca4Qfy6laHRnR6JWKSVAfitqztP4vUuaYj8Od5aFk/Vh9VG9WyEID2DsOM9HHm9ayPrBgxKLY8sF+BEWFmlUKHAtKqXmQqVebBSJtuYmNzEHbJ5EX7ALHzis2O1EKcOP7fcCyi+yZhg+oFyEP4Bf6LHRXq8hSS0wV3akMo+yrhlK2skbUI7QCAXfU8NoV2zs+zJhNmA80+WdJBjagj33sY/r2b/92XfAB5w/+8A/1n37/P+s5H7PWJyca1oyLRhs2uz7+2vJwNdW3oSD6kY21XdjYp8cZyXswYhf72vKYG8RLYswwsSVQt3DoAAAQAElEQVT5dUabhN6DTaYY40zp/tphW0YajDzIicnJxhNEhmp3VHRzxbbsjlkWWlv/4W5G9EHXGgKYU8lK03TBUDrPfGkqtmUDJtyGBsXKmgjcxlqUEr7TyS626COTIhtIHP2RvytuWhs+MlU6xky413GpBBbcLMcJazFtcSq7yMa/Zjr1J4vpPQBucek2Vlw0XrFDkZQEZozqzpWSm3Jo4qk4DFK/C3Zi8M6kkuDKeEcQ2ruInrXUZPvEV2IZsy5obZtQDLc/7MN6NDX+g/iCRrZEjXyHfV+zzbHeNv0mn2U2IWeJtcOOfg/J0gHUSmUsHSPtM29NvDvVFtP1eGJg7/tOPYgsqPiV+jyGPUSV23roMXnyE5o8idLbw3BUYoDI2JVpXIJWhFkP1VVx51KRZBxbxrJR/kTkyN5k1vOKdXFG+3NwhtU9W5dffUtfZQ/7d7/92/qnv/Kr+gf/8/+iv/X/+u/1P/93/71+5e/8bf2Lf/Rr+o+/+6/11n/5Az72f1l6/lQn40b3ivXa6VqPz0/06GytB6crnQxV49VzXT5/Ap7qKjz75jYPsgtUXm4Gij2PAWPdakQ2wm/b/zNpo2rGwH4dWeOp6wiVMQcjie05kDL6DvLO+CrXW5ZaUNVlo7ELyEEFI7ntEHEE1ojRDLZhBXO909gFlSiPMSLbIw+4Qe9j5H6wBRtsto1uyWd0V9ANeejADosN19iW8QUbHpb7HwLY6vJqw0fwDR/Jj3GFjB8JmwvoBTbhL+EvuV893+GSubm4uMDPZbt3PYe/4H52wUN4o1dXuuCD+yW4oq9L7oEzEkfHlh8HwQa6IUeV8QCeDzabsdVD4+MSvxuSuGEM24yJsc5z3eqMe2T2KnM0MplBnzvmYqo3GXzkykcSbNUgWkqNZV73tCLryDqp5LOyhmaI+ozaPIxSqHutQpsvpDlYTuLSkemjgWvAtgwtYChFxRaLR1x82PlGxFdgz/qC3R7RBfZeZse21yVLDWolfR6jKThV1jakHZV1FLTKOziNtF8i99dAzImIx7YIWaQBWO+05A8CaZqb8AVXgVVlxtOmhfk3PySstcyzpERugGQJEGqmQIKfQVNkzC3K5MFFit9A+BYl8hm2Zc/AGD01zaDKYZAj9AgtL7MudA87tpLdqSi2d3UnuCYrMrwdXZGgMxiGMiaEkqwU28ozeRtP1jp7auXaqhiaeFyFpUGoXlCMPoBwjPiodMqhQCKeHYxFDjpoudxT2+KQSbTtGDXYRl4mhA/m+kwjs4r3dU1l7kFtwQ1SAS6q+O3AkD6ZcZjJOgmgdvMx2TA4H6M1iL4xnAxyhC7RZcnTmO1ElokpyBgKsbV1rCpzww5UzXQFhcZQ3QDWu5p8toGmXZPFXpROR2Kn0g67y4SdbZlY5v7c+sePLAGjayiWvUShHkQGTb4l5sRNDrs7Cu12FXkaFxQ+571uyUUDMp4aOXzIAZBF12zg8XegvqnS5ro1QluV0Bhi4wms0ciGEn9VgtiWDZBB4EVBpz1quw4yuZPMmBwdpn36mH2EdpMbjHe+o7Mscgx0AEto9AqlsgBfCaybOnK1MCxYrvHw3JUjA2r99zgqBnskF2hd9HKl+yC8A/PeN/2xZ6nt/1XJW8OB60q7ANKOKU5imqrqvmab3l/TLU4Fxw0ymcZmNpcUea7T0BmIDw7bsvdYKm23qm0V9qXCuw9znyrO/Qrk3sX1J1l2INW2rraIks8JWcPs46LYsSuTPXwBTRZasMhhTuELdkXFwQAdWt1Tn5KRlQbBZ3qD8McwPgJNpdBnQMRIkrQAtq1jKXkL+njGa/V9O00lMS8xiW8l6a/yLCCwbzcygMoaaHM/La6uxVb0Sn45h2PcEOK1LbujtaW9ZAm4jTu8rhXbsn1Nfpegx8VaTZzAxboRRg6yj4/EXJvT2vqzTeyHkIysyC4ML22LDO/Jv6ZSpraptlgYa8Y8kqsgfHTHaO2KVRoEFaXHA9MO22IypjXMNZy4m/89T3BalvS3xIGO/CTGpazz9BMm9wGFX6Kgsbxb4/SIH4TtIBziQ1ZTdU6yDcoBJAsrbOfYO1WTR2fZRSl2eJP/DpMju8vsLisTjc+7UCxhCrzzl+vXstSgVuactcriZFt2xyyO7czbRQZSbAqhcJWSi+Q50FT2/GSHvUB8ZZ1oKqX1hZ+pbny3eEuRixkD1MeIzwWwc6EO1S3FRg9uUU/9dBt7SdP3ILMeTBzL9rZbNWOa0QR3nG6zi3xuZlu25ypriATvap1JjoJc20GX7s+2m482D1m/7VpiDS6u0/RpdzvbrbFtleQearv5ECW2AezBMXJBzPLQkd/lHfS10MUuWDYuC/9L+TFvlyay9/E0wXSqGd/EzySxdJ42on2udWBTx9/sMzbHcUVmm7UtGVu9REl/QUxD43Mk56kHtmV3pJ6YAyky4tNhsXNdsc9POcw1E8R3EGsTW9aAhC05SHcdaUf4LJvUoze2gRbFTt8dEY/0NdP0QXMJm8CsieW60FR85PdgTmkbH80v/GwbmyAubIfIdkPkQRMuTi0e4us5Y2wZb+oBa9rEEXO7+7GtHm+RXSRZArZld4jippPSZ7e3bKOhj/gGqYwkcoRvoL/I5piW/Cxb0ugD2/hOLKl1/+Fm2/DHsNPGTczypb0bktdAiR8YJDf53pB3chfPn6nh2VM9533rBcg/fX/xrMv734a/UOV9mi3lo7SnOVaxSG9D/LrtfSsVPsyenN7T+flD5YP/+b2HOjl/oDUfvU9O72u1vqeyOuGJaJje4W3z6ljbvMdb4Cp/+QZsp3d8I+9JqwrtQAbJh9/IRn6v8nlLvHbmHWNt2GC73Vp1JI/oxYfjtNUUY6NlpfwhhVU+wPORfs0H+nX+JdJ794n1vOHk/J5mnBL/KbrQjCuILj6G1Qm5LzLP3xLUPQ+FXBQ+XHe6VuhqONVqONF6ddqwyh8YGFboBuRrsNKAn4H4JEsNnG3Zt4C5KAF6iF6+kBVLaROQMRbc2GCcDKVoPQxar9fYWJnsthZYVO3ngiRGq0K/sBrZ1+s4QkfN6/WYxu4YuGtjC+0oGpnjNq+E0+YTulVR+9jP/G6Y3/DbcYVsza+4U37NdYw+04yt84H/nurwQHX1EIQ+0HD6mlbnjzvOoGev6+T+Gzp/+D56OY7wrnoivkv/51WXuJeY41zKws/yO6nRLvCCdnZspSyWzWar5U2r1lHthlUrm8JWFWpbJ/noPQxTP7RVlquVzbaGx441g71kFxnANV+Fi6n5lGVbKW76cC+H3koK3aGIi2PQ6cmgs/O1Ts8GrVZVpYzYBVoUwwdCp1tLxhtlKW5jfv/7369PfvKTOr93rnzcyMb97PlzPnpt2Axj2VHJWz5wjFyEV3xUWSL5DerITX/CyNVVyIVt2W5OBvI7yyKwuzz87YhNcJvFdV3NXBFvWqS/zE2o7V0sjvIG2EUGN6iYe8bXfN9O9+3SwxKzxvhhfY1B9zNr7qY3+TpuERv8EmPGUMqgUopcrIHcD6tBdrfRUek56/HM/M4kTYJrggiDWRE+4+t+tqyBINcQy0Ijp/C5njoV8RRiK1qW9L+svwpfmfeRNbrlut9y125rlnyQlZ2bSn1GhHbvf5bdRGN3G47tb7P7Wsnn/l/kP+O0M0fdsteLPI2/S2867+d07mumapviTW26rM0z+Q6NpHIaM0cgvG05/UNRacsN/oKP7cEVH3+320tZo07WRY8f3debjx/q0b0zPpeN2jx7oudf/bL+4D/8e/32P/1N/b2/+bf0S3/7b+vv/Y2/od/+J7+hr/zhH2jz1lu6/OpXxJNo+9j/8GSlsyKt+XC7CvhQvwIl0Ia1WNkXi07OBoa2pecNN/6tVIh2JQnUfPBnD954q403usz/pgWrK3xsI6O+pZ4PwxviJ1J8jQ1qL0G5+PGshqr+n6BLmLrpMLLQoFXZP6pGcpo5GMnjDCKkTeyD3r6SvY6CLjBtdQO6zxG/HSM2S2ypB5OM8Y1AeK2gTWEhPldOHSOxRZclwjOVNnzA22y3yh8iu+T6fM5H+eDJsws93eE5fPBMT/kB8SQ/GvgB8WTCU+hTfkA8m/Dk6VMFbz95orffBtCvvvW2vvo2CA3g34p8om/T5umz5wp9Ej+XF8ofHHje6KUu2TfyB6eCFi/10HHKTdboTejzUcUSFkMnNZZJTFDKoI4VNBhkFxlIbraNCvYONO0ix61O/huNHCTf+ehfI0998gdpR/SNmU5mXETQapk5c79IPajs2VFEHoR/d4jXYw83yY5tvlb19N3R5pfxVibvLrRcJ7c73B1bvMfCtjhgc/0zO7t+8EhyqbZ1w3Rg4wkQjoqwg4rQXZ9EibnWQcEutjfiwHCq3GG/62+2mZq8FEmb2dC7rDHkWXhAs+YqyZhBdtCTsza+uRU+Zxbt8ujtkt9jSEwvprS9MSezHJMbj1s6vNH2FYQ3dOs8tzn7Q5R7X4yIyhTHLh9THY1adsNEdhuiXyJ9zJjlqXe+trUXfi/bddPyOOuifwVkTQXxMVP4XIfpM15vxMJW2PdY0q8ooQFsdCENkQWtcnAy+13hwpwxK2PdUpxFQyodf9DEljU623VqSABpBzy2SpsldjK9WkkgQRtsnOxRp2tlnGhbA3Tfum32c1f7Ns2m6WbZbHNMF/r4PFBHEBwIpwryzBMvyAy0RAsM/QGdmkFqW2+s9FsoJi93JPRbLff99/7YX26xrS2vczyzHfsY8eVev2+WDmdECm+gJSK/CbNN11V8B712+zmjiDb0ALg7qBND6rF958DDNKfiBWnJwzAvP6UitbmUOkmORlWe94K+1iIjKOJQK+YcQK4dll3kCZKlHYrUeE1lqbPyW1/ok7tctkuQUmJKDLpe4qZJ9/Nc27wTdyYZVBxUZH088RO0RotTHAUL0S2sbdlBgRYNPCPansagVsyZlcZ52Vf4GajaMddDm4CxZg4ynpmGvxm9xXt/TjR70Pd72EX266U72+TRTVSZq8ZcO+2j6fMYg4XM4SNbIrIllrrrfPqecV27kORaUuK9DQtb2NxzAtiXOOJzaTbHz6jJTeJbal+dn/3dTNP7MXQwVr3LMnu/7qZyjQaHmoV9Qj5U3lGb2830DtNXVNVpHmY6tri5RpDf7ipx3K59Fc3c7zF9FR8vY7uMeMnf1da27I677KKb94GMI3Vz3whdYtYtZbfxdu/Xnmn255n3tWa2VYZBt5a23tJuiVutm6JZ0q7RJnn5U8Z6E5YebMvFTTTbtsrRybbsQxyZ8JuKQGXEAaQd3LUQ9/3Ksku7r5VSmnZ5sr2sTv7YpyKNKph4XIZ7KTTbtF2gbbkv1fp2oxflK2McCuMdiux0Hl+hQfhDRHrjbWdhlr1hrianN8Uwy47puHt2OdxbYjey1wSz75kW4ra9iH/WdJrczujvHXrNxXwsv9LFxXM9413dkydv6W3wjHe1HhbDXwAAEABJREFUkeWfxh95Bxgw0TRNO8mSbCvty5w3J38FRUFXGi2rE+VvuJ/ff6B7fPxvH8r5uH4C8pH9lI/qw3Aiye0b1tXVZkc3m1HbfPCn/82E/o5v1IZvFaRCop3pVyqyVw3yGvFqh8qzb3SlnBDviQr9DeszrU7ugXPlDyScJrb7j3T+4DWdwM+yyFt9ks3yJssfZAAn5/e1Ou2+zAf8ShyBoCorVQ+kjuuLGEcW9DhaQYVWHlcrNPEHxjYojWZMg+wiydKN0A0ltrPYKrSfYfibETvLDqW/Ps2a164obm2t/O8M4g+RsiYlq5WpTfi0C833nGCz3TDmLd8Ltjsa+VhHVf5jYSn8yKQeQtqMFUhXm6rLq7EDnqWiK171b8aCHmxB+LriTTdrYDhTLWdSKCjr+woM7XigcvJQq7NHWp2/xrw/1vrssU7vvw7/WqPhyUaG8t/wbjJgm4Vo3VTKMGgoRQZZUJv2An/TFlfq2Xw2fMTeIk89Pmw3vb33aVtmkc428yIMDdIuKNgNq0ED/ZYyyIs20d+E+Fwii3Tp07aKgIVfa+AD1DheKqh8aBKLHBPZ1l3FthKfplLIyYpYQ2239q+//oY+/OGP6FOf+iZ99KMf1f379zQMhY3zcrrARig7y+TjRSTjmm1MfwN5Wa1WKvCB3fudbWJ/E2b9bfS4zWxnx39pVdsqQ1Epg4YCpW5bIxvDsr0oduHcj/A70K5L+9mO/z269FXO7GwGzGFaLeOo48vl2e79p/2MeZ5XA7keitbrtU5OTnSyPlHyn/qAzrZmW03F9sRdJ4mpYcpZLOxub8+05zZ+e94s2zHVuB21ewhh860BvqK03ezKDTmO/lWRXKav3CC27SaRvtnVb3FkWwPXg82aIM4r7gJbPk4GLW4eFESJX0g7XIgZtModJ7vIxvYIdzQ5UNlz2/hZYpYf0oPGd1SS61KGFttNZm5xl53KTj+9nrnbKRbMcZtZVVpbz9Ud5blFzpyD0LSvYg64gW/zBzh4eTisCg97JzzosYZPigofz+vmud760h/pP/y739Vv/Oov6f/7N/8n/Y3/8b/Tb/36r+lLf/CfteVD7+OzUz0+OdUHHz3Sh998g4/9o1ZcV0N8ghUYuKWXCYaaD/c1/odR5bTo5P6pVvdONK4t7v/SSaebwl44VG2DFQ8Q3uqCD/7Pxks9Z39+trnQBR/9N8hG/AXNb/vYn2t7ZJR1B7EH4Jm8VCUnAZXpMDSA3HnUps0azWXV6ajKmDtPLyhmvhm/0in+F9jtXciWvKgfg/BH5nTuLuOrKlgdYtRAhibYGoMpS+Er9QZkWqLSQepQhsiYxUPctuGS+/t1bPnAP4LQjqtc92DDQ+AmFFzxY2EDRn4w9PCnfuir7lCmcXRdxiU+dBj9DsSlANkcd+JkC2yxht/pd3b6MymmF1e1yESB5Sxmx7LNomlV9XVTxYrSSMCzXWhDZA1YkKw6obe+/expn8keEbhYwe0tbtfU1n+dYu1x3G59XTMScwbMdsQYx4a2D2UvGjetHpslYt89VfR7dJmQhTOnjjnG9jwymLFW2SLmrSoLoq81BJpB0+mwLbtjErX6zF+n3dbOvm3UVvEAiqTU9eqlrU+aVfA1OJKDBuZiTN63V6rwAVmix1HKgtXNAdh9XG5j1q7YlpEFBSpZCjKeQIelspYUvSTbDfoaFLv7tq/TZXe2l9WJn3Iw5aNOearEXhtfyd0hpobXiO02RvtmetjAKu3ZgXVE7mxLCkQJvQ67yAsQnirrXYqtKKEBbDvCA/yr2cBDjY8+f3rpUls+plzd0MrsOcfiY5lt2d6Z2Yxn0a6gK8VcWx22ZYOCHbbKOGbIuqnMcYbepH+RLM+8I9dMrhPb4qAJ14sy9qyD8Ijeg8OOfy88wWd8gs44rjd5oQ3gHqkgsmaH+M/gqCy8ynqYu7ItOyCmWXgDNXNox87K2q88V2lXkl8qruz3/b7BufHpq4Hny8ozZ+bmELRrR3wErdJOhf5mNMENpzmuG1S3iNJHQBRTHmq7Dm82t90UtmUXGfTrz8g7Ug9s6hx41n6Ppi/y0mRtHWYNgmanXUkMLU9TTPahQfpdYtfwiLF7u+Qt9kfqV6gSd4u3UxfLXMuHDqpqW0+M51CxqyWGtGvUpckrY+SAd0PT4X8Yimyr5zJ80c2lx5Sc2qaNgNXLXhd9gAlx1vb+5vgPrfZYevzhu4+v/bkkKLoZScQMqgeHyzymA/G1SvKW56mB3/Chtls+bF+znQVzn6F9rUom3YFaSR4b81KnOXehwUs1OjBKrHvYbmNYmph8zFjKX4a3r/tbtrO73obSz1J3F5/8ZbxLRDYjbcOH3gbbrHlrLvE18zO9SbbT3bB/2UUGs80xNWMs165nyXaD3mGZm9ndj+1ZdCNNDLbb9dnv32Pj7d7O9o3x2BnfzbobO5qE9qu3mZq+I5J5C16lsf3iGEtsig/c2r1uW8nrwHvOUNuyO3RHsbuN7RutMo4lZiO729um34G+MjdFNxUTczDrwttFBoX2nZZZ3ajd/ee+0NHrTfkuT7Zle+cl9+FUEkv6Ch8kj6kPJeOzUrfd2iYnoswUdnfY2JQiF+9kYeKr+FAW+asiPpov+khM4YdCf5PvUu7uw3bbe4ZSNJTS+IJM77BUngfSNHEUcjUA2y1Pkdfc79ivQmdEHhznKLJXQfzFfqbhZ9wkm3VLantZfWl+ZNwVzM8bpbjlMvLN5kr55/+jj/umKxW9KNfvs0O7bgclf3aPx7Y8MD+g3+dXGvgwXto3pYEnNfO8rYYt+b3ivf+G9/ZbsMm7/NShlfzT6bWjEvvIb6f8q6Rbnu1x0XzKK5XhhO8oZ7yHvt/+1YH8ywOnp/d0Atan9xWcQPPxf4js/KFO7j3S2f3HOnvwWGvqBblOzjUj9cC0C2ggn9xToR5oda5aTrSpA78c+OBf1tLAu2gNvIMbVA1YW6MN3+FSVAVfMzzoaOFEZgzG3rRNnaHKrV7Qx2aCaEN+KtBBiR5B+50Gj53Tfocih8d/gXYUFU/yRsOX3h+uhC/b2FgD4xDFjm8YhVqe2knEpd50JLagv5fb8I73UhvetV+B0O3IWuNd3RZsmE+60ZY2WyZ0xmbmUW7xPfI7tBK7yXFZnWlYA+ZqfXZf67MHWoH1KZQ5HJijFfLM78m915S5DfKHN9bM+eocO+Z7OH3I0skcnkvM5VhOW13ljKGfqjCe3eEddwvzQoNb2v2fIH43oWbd3obrQ5l7WtKZ79bOAopDqiMv9CsY+SAQWiNnAbTFDrXT1nIpsi1xaFHsWWCNLKCmR2S3k2zvMDezPbEzbZ0iC5Ui3QGRiWMv1a5siXnLJrrZXOri4qmePXubGDYqaYyV46m1pXLtcJPgvtH5ZFu2VcqglNPTU+V/B/D1n/gGfd2HP6yPfOQjevyYzWt9wua91Wq14kItWq/XGtigG0UWmo/NtnVccqHWY+FRPfkPjsTvvDqFEZ81Ox2e7KLCvJYBSpwFHjFHogtgd0cVJg1sOUjrLUD8skdcHNhGMKHFO/EK7YZjbkKs16zVMRtZFmzUx5D5r7dZnpN7u2jgR/F6xZxNczUMg8pQZBbPvGRsfIBl+86nMzgD5TSDzBBPnaCdDrlAzKDtgJ/tQnNDHnP9NGVOGEDsTmHb0XqOaEaTvujUjVs/5CzXTR4CNlw/kd3W2jbXUlEZBiVvI7nfgvBpxzDbjzK10vtQkjejyRk3hrGfqkck7Y5Et1Zje4xbjSfFsf1cn9QTsS3bU02M261ueye7zkQXoMmYNfFUX3zsbcO1eaVRcxMaJG88qOVvIRf42A2s0ZP1oNNV0Tl04AHu4st/qv/8u/+7/vVv/hP9o7/7d/VPf+mX9Lv/9Lf0H//17+iPf+/f6+mf/LHGZ0+15kXra2fnevPRQz1kXzthbG88fISflXTFQ8OzZ9pcXCp9BRZRufJgJYn+atYB1814wp53/1w6O9V4stYG+SVxXU24HKwrrqNL8Bwfz8dRz1k3F4wh9Bljek7cV9S3uJ7HbBj3Ltu7p4wXtW5PaywC1hhGdUIahNdBid3L4qAhlbkd7MFRqQWQHAk+dMKsCZ0xD4yhTlZkmXmoZZBXJxpOzzSc3dNw775W4OTBI63vP5hwHxrca3Q1yUMbHjzQ8OD+Hg/vqzy4p/LwHrJ78r0zlXvn8tmZCnMXGFpPT5CdStC6XmtkX6zc30I3xeooUEDUG9KxYV6DkdiPsXXR2GBoh7i3ZHsLkgvccJgZAwiSuj2QodEO2pVjjdHMgOVIDXLt6PLWBzrHd21najcfbmLL9mKfk6xe7JlTl+2qYV4E3VLS7gYVOSLl1xTdup+vKV8geNVWI88NFeS+O6NyDVdkQbqbaXhNAWf/OgDKl+k7O0/8pa/a+qnMA17hccERL0sgWhzRLKqwSSKkHdFOyA+dCU3VZ7OzB3xE8RGEn5B1gKt6zRZhk91Gp/bXyN6++Zz8j+r/bbmHZy6Cusg9mZk81Ym+iKSf2MSe3IYFrYaKy6PNYKvP8gWFbUf0jbntlIuuebrVAAXXGOfui86TtxBkCt+gWwqtWh9LNbL02eQjihmw7/hIQMHsYMlP/bU4LbPfCd62egm17KBAOyRLO2gq5II1Xid04WyXmmlhpnsPt8miHjWwLdtw83HEJ9xJVbk312kdzRTnXbuwa4LUZyg+g6a5fopdbBqd1bEHu3jhYwNqQ++5Yt6x1wv9DrSPRsSu3FRAJV86KpHVNjbWN/rOZy1070fm71H1Nt+eb/+Lfgx/AxgfiumY/MVsknytiG3ZvsN9YpnV4YNer+RXYu0yFyL+eGnApFFpGj+C2M4Q9QNoUdCl8UKyZKOa0VwslROPh6baURrseGxmHpYjNcg7OnB8Y7ulPPwMjJ3+bgP6Fx7kOzlviHF8h16Hfbtub32DDeHdIN03uYNLu+sw0aqtBe2K4QJIO8JbdvbJ0I6muuNEqGLp7YHtgWyuQ0fWX5B1e4zI2zLGBtNbDjy3+btFfYuYVrdourgczNOLrHub287xNcPFt5ndLvdyr3y1WJLTOJ7pzFf24/AvxjLe8C+DF3vtd5iXsbvdZh/JMid7Pvrj1pF1xC4Qt66qPM+1ezALrrb1Fqvj1r2edzBB7ALFTdDV7/AcB0FvHq6BMEIF7ZrFOYpgIQob0Yy5Lhk2Tl6EyQySPivrZDxCbfmJwU1Y9hz93F/4l0HsX8ZuaXN3GzMQZ0NaNpn5hDvz7xGdXbZrPdd7gG+bSCYU3tMsYe91mL6nh32Tb7/jPmzL9t3tk4Tgbiu03Y/dKYKDIzkMFHWAdmT9BUJoF0lW4Vnftgbe4RQXBUbuxMA1rdtK9MFt+oX8mplRRhjAtn0gdIKJw47RToBJf1aYJHeQtHsvIH6v9wATT8sLMZk1aVu2ewzkFEOlFnThDefu6gbFi0XzvjHTtAgfzPtp5jV7cb6JhY/Ni9MNsSEAABAASURBVJBLe8bONoOYESELYWQfs62TkxOd8f5tzXcHu2gYBg2l6GS94vXbWllLZE1OjgLHwTzwKtt9fblItKvUke7mNu/nL/kmdpn/1efVBa91L8EV2Cj/MnW+M4Tm/X/4DR//M35NJfmYpiNTgpR+tEeFtweVYa2B95Xr9anWJ2c6OT1vCL+ibr6FqaxUA+xHDRqhkWlYEzsYTpS/vd9sYneAgbaDmh98XbMjjsRS8StQWz3rm3ePVdxXJQjx748qT3JLBgIVhM6oqEqRJygFWcjNmNrz/oiA6dPkrYDIC006rfifIXi1gm1oTALkZs4FrZrj7za1yWIUxG+RyWcg6KzPdhNs+EbW//LWVle8b+/8qG0VObA2o0Co0XdsxqJRa8bAvPlEZXXKVJ1rdXJPJ3zsPz1/pDPQKB/5Q9f5sH96Xys+/ucPeZR1tx9oE6Resh5WZ4R5Sorw7xONXjXIa41a0ecAHVQyvBnkQOFDb0PmjzHhQAp/m92fldy27EMU6jchk30MydICdpEXqLJmxG7kau0XbW1/mzgytUTgZ6KY9ORQ9+Sr2bEIiigsELMySpWKrKEMYKVs2PHV/KsX27JNxdDSqGRpQuKZUVVZbGA7KptM/IgSmphsy3YkDZFj2H4YNikrOXZ7VLGPSsgb46ps2JvtlS6vnutq0ze8EaPEbhU1Oo2ZmoqQpi4RneViCZAaLTGyHFMfedm65WPVuLlUbeOoOuMj2hmbeDbrt95+WxcXF8r/IgCXso07N5rxbGibGEcGEX+BLG3J+ZYPsI3yEiv5CdIm0FTCB1N1RyILZsHMh6avWR7KtJKyeoDIyxRrG2PGCSq5s9LiEJjSpMvCzyiMZQ8zdxXoVrT8k4BGcVKTl4ZRlb61KxWuw3DGxrRjWrBj7lgDFcSPowdDYYYdDPRv2QNzMaBxG3vWAhXZDpEJvAxFGCnzkrylx1DhK7Kg68kfnY8gslC6Tw0Qj62qAB7vNTCn5gc5fGTxFcy8iaEy/1i2ozJO0UHFuV1gaRgbtInLEy8TN7At+3ZIlhq0KyseNvIAEkH6SZ/1IPfRLEA8io+Zhl/A5NktFmJS78/UWxtJdmTaFTfdrgpDftiLEkJ0AcLpSNuOLrfc2hv9HpEFUmSaysQTt2mzhBRdoFYqeQ8KsQZN2E6xuRmefDJJWMaGuW/jqNrnFZ6BVYARBn2saSuZdcqZPkUhTAmfDaKwLgZsTtmPz4D4OH/CesqH+1NLz//0T/WHv/tv9G9+4zf1z//+L+q3/vbf0b/5tX+kP/qdf6Xxj/9Y9y6u9Ik33tT7793TwB75/O2v6ulbX9HbX/mKvvrlL+vZk7c1sBBPeIBit1cZTTzmPlJlW6vVmpv/mfJR+kpFz1iTX7260peeX+pPn13oy5dX+srVRm9x77jghr5dY5t/2un19+u1D31U7/vYx/X+j31C7/vo1+vNjwYfo/71fGy+pydXW12Qq6cXG11uyBEPHzX9y8oFxXSQQ9ga1Hb9Zv1X4qrYzCBL00E75DkqkooDDnXUNkUVk4pBw+QH06MDI2x0DZpKhS5BdT7SQeP3PuqBH5Rtfi03muuliFuBvDrRJz/9bfrO7/9+/cjP/qy+94e/2PA9X/hhffaHvqjPUv/sD8P/8Bfgfwgd+OIP63t++EcavvdHflTfHfzYj+ozf+FH9F3gO370h/RtX/y8vuWHPqdv/sL36dt+6Af0nV/4AX3mC5/Xd4PP/OD36zs//zl9++c+q2/57PfqW773exq++Xs+o0995rv0ye/8Dubx6/Tah8GHvk6PPvh1uvfmGzp59EDl3pk2q6In20u99fyZvvrsqb568VxPWQ/PuK9F9pWnT1ROT1RO1tow9DE5934+VVkAqmiYn/AAtfIcwoTHUH0eowesv26OVW+mXm8uZP7r7ajHNdi1py3uu7/G44DFkes0bbK2RpxVfASCdkir1ar9ePqTP/lTnZ6eai7DUCSuUZwqfhoqIpBYAu38WFrwdK1gKQtvx067QqjwkV1Hu5+x5grXpqFBoY+Cj1grjYETzxFE3BXgvB1p04E31mbzja/kpRlwqvgSMtFXo/B260mmjSgzTbuWe9rEwqoKlEmg3zkmmhwcmCvo1q0F+joBgp+chTfTJ9G2PSu0gXgyjuZfRsd84HBMv0qpsi1lDMDcu1QGVXJYXaTUGy3I6B/TUSKmClgh1GmmSgedYoMer5xjpzbENvY+wchppI6IlkDZDtOn3W0ka86/kVfhE+SY+dC5LqWdKMTCONN3a4FRchEQrgp2jdJPyxV1GnFgqI6cEXC0Ucv2DgibVXLpQl+mF7Dko6vaqiU+nQWtlY4KDQVcpAXM/U2gGv/o7SIDUWzsJ2pbtqkR8dzHTFt/VbXlIrEwlnzIALVukSObbHDQjsqkZH0XfO6g+G9qTuGPIZnYaKKhkFHggg0orCmZNYRfrGT4IP2IYlu24foReYMYN/KKKhC+KnXbsk2VfqCiuMHKf+km7cMjZowZP7lplZzMqTSQFvSwtMw57ZhJ2CrTn2NGraWo2VhGGEiWgD3IyDQV2yqMX1MpU31s194kFGMjUA4E6eQY+KZdhQQjAYwYExX2CFt7Iq0T8I2CAwG2SBkXrTJA6nWitmV3xCawTTu4ySa2QRNyst3a1PQf0Fd4VDceWTt18pW1T3Pa702zNIPkJbpiMZduBmaw5gVSp1KkM+KzQX1cJmUdlm0dl5pYFzjW2z5sx7iMUfaboeCctqnvQGoLbQqC60BI236EN2MqcvtPE58ci5S4Q0J7HUxcM9zHnyqdK6W2NmWKAw1CNxhNehxYjwPXnElOgFKVE1V1YFmwDAwfFCgg/arUyTBhpNX+2pnjsbFdANeyHdLaxG5s8x9R9zHXC3bJr4Q980yKacMo2Jb6uun9xYe4N3bgg7lpbdIOpF3qZkC2ZWjqHWolsvQVRDD2RrKd6g49pr0sdkE3iHwPywTrNn9kkHmFx5/tbs7Ztpx4EjPj6muZ6x2+pYXhCLR+hW0F2Pc4HQ+ysYdLHB10S51mnKfDVd2qIgggHMld2ggfkhU+ocCmKk2MizWDEAjJqEqDXeQJCHrnkmxsdFshBmIiOWrQzQUr+tq5bHwsbe/8l4k3MURXW+LEWMYd1FruvaXNEml3F1zM2mO9kZy+9kbq4y3+mbzWX6eE11zbiVmC6HrZxzbr+zi6PDLbNEsdcnTY+zmwLe/q8OJ+SigtLUyeqQeC7xDFgCxN42uVdkp/MyIIjx1smou8BJEGff2Qp+iButtwvRFc3kkVYizoyGo3SXBcc4haveWYa7rrK7JKS/xil7yMeeeWWGmDQma8kmX2s/naKPRR0QcjPxY7RlXaxTbAHXVCQxa7QFMxPmdIloBtuVi0OEBFt4TYL+XYYUkMGKvS2YzUDxDTCcmrXSTvceAbXeqErNBA6Yu4apxCMWkiekdC3nKt4a4/f9emS5OOdIzZdNipG5vSIFkCfRidNx0EkdWcFDm9wfe6bi2mbZSht0JFmUeTjIDbuILwltO8wfgKWoWTbdlWnqlmaCqJa4bd7YZhUBkG2hTJRYYvZVAr5JHu6Tb5a5KDkye9LOahq3brf8rD3F/X9nNknevnuR4adClO4xjYhQ6oEwxLSEG32Z9NLEEkO+oiWh0g+hlLHYOkDzQVsFcorehPR0jfibGiz1ir9s2WPGqRNcm5gsU+WRuqUjdzazg1WrDJXBdN+1RVL1z/NJLIZWCkRhd7WM00/EhgY+yotPjgMaXGgX+BDIWaXJonRIXqzA/44/csjWiKDrkNLQsb4lNkRibZnYpiFxlIlhd05iNPfDNSvw1pY5uhV4Y9QkcoPBd8PlRnfNlDxZiDCq0JuuWLyYPWhmkw6HGCKT5ip15azom10JdL4t6jWyT1VSO+Nrybat9c2EfDR596+g1GvvEktsiDEp8gvN39hm+2xDDTyIKRGCugR6pV4UfsZPGtatTANbkaVjo5OW3vlcRkZi0kDwM2VmX+LLpq6M8U3Q8OOaIr0Mwh1IOEz1Hw0ErDkf6veC93tXmubf611fabt+d+y/gueW/77PlzXidf8c3sCl/9cMEH/pgeBUQi8V43cFkTz0qr4UQr3vOuJ6x4b7lanxDCoLbn8M7YiUOm78qbAGK3VEHiqoIHoq/GI28U2TFFRBy0J3/tGxpz1u99+Q0faxq3QC0TdyCFL7JDTTdcC6JPg1CgBW/iKAOxY1/go+5rblRoq9N/aFDJ7Yxez7lwmuZD8PiSU2+z2cZe0ylW+wMdfjnaGMcwxfBq2DKuDXO1Cd1BfLSXLnnffskrjGAzusmuItts1WnFRrq4qtRjL10xAVf89tho0KYO9HEC1tqOoafiha6G1QNwX6uTjgF6cvZQ69MH4L7WfOSfdav8rX9QTs4ViHUx8iF/xP+WfirrJTIN+cCf/oo2o9q7boajkbjpVJV8mbkbiS8gBZKlHfQyZW7wMrb/J9q8fJizpUmQDqBdZrpON5a0jyI0WPAk2pOPYriqtsesWPwrJmIog8oENNJkKwqmagt14is6u1DDD75gmr7ZeIqbhZ2NN9jyMXzkgTd2HRh1ZjrXiUJgo83m2BKASDL/aV+wqfiv46hx3Ojy6rkuL59rQz+Re7ZkzFq0bD4XdVES8zEQHxyVi78Ua71e6cGDB8rHgHz8/4M//EP9MR/cMr6OrXJz2TLW3FAqMS67Sz/bFvPIBbFV/iBA7JeIPkjb4CCQGyr2brQ3aLuIdCl9z/5Ct2wyV3zUyz/xMhJvZYyxjre+wtIKIMjYgzYW6o3GeEbGOfOvTHsfx83STV9Jkm1uQLkJAT7K5EaqRbHm/wTXoWvFSDrqSJ/UkpPkus3XYgxmbQeYtKOyEIM5niZUfHUurFkfQRkG2W6YtNeI3fVlGJRrzu71GNqF3iTbaiUEJOKgyV7xZFtr8pb/jcV91u96vVZlvH3NjvDjDR7ptEktZ2wuKsANbpqbTl1fZHebUjpv2u3t0eXaDAS/Vyy4yJdYqBp7lw6D5hu6O5b2M79Ttusj6yHYS2e7YzpbRB5+puFvQvTBTbouyzXXwLxkTz5jr7nPR9T7zNU95m7gA+sf/t7v6Td/5Vf0m7/8S/pf/t//g/7xL/6v+nf/8l/oy//5P+mMve8UnIBTruWrt97SyMNe4SFQ1C/4SJv//9TTZ8/09ttPeQCojFkqZaWz83s6u5cb/TkPDNKTi0u9DfKhXvlTfOf3Vc8eaP34Tb3+sU/oQ9/0rfrQpz6tD37jt+zwqc98n771e39A3/UDX9Tn/8LP6Cd+4a/qZ//q/0M/+1f/un4O/NRf/qv6qV/4v+m7vu8H9b4PfUxnDx9Lq1NtveK326D28KDCJVZY/y0TE0XEGqlAO+igVGoBhMNHoHp8xORY9m7rFadLEGudIKgOSh+fXHT/wUN93Uc/xsf/n9EP/9xP64s/+zP64s/9nH78L/1Cxy/3c+FJAAAQAElEQVT8PLTjL/yln9ePUf8R9F/4mZ/SD/zkT+j7f+LHwV/Q537yx/U5+EZ/6if0/T/zE/r8z/xkx8/+hH7wp39SX0DW8NM/oS+AH/rZn9QPBz/3U+r8z1D/af3wz/2Mfu6v/zWlvx/A7/f+6A/r277/s/rG7/i03vjYh3Tv/a/rzY/kDwa8qdWj+9LpWtv10P71h+dZa8zcH3/1y/rKs6e64N6yZf/YWsqzX0tRy0XlXMlM7ZR1b9rpAKjaQWMs+1lwh2hNDqSaytyiV41NIIJotIuVCDprSCDZUBQXFxd6znX09pMnXEZVA3t29k4dFUz3klRm7KVHHP41Y6+q5K+Siy6Z9S+i6p7osz/j6B2WuZ8bmsd328uLzLoNllaFfM2IPJ5C98DBItMH8zwZzxa2VZCVwaKrDsMDHRWk2kPwHVqWXVLowV1Rd5YRzOi6puJUqbJU1KA6/beMfF6xaY/xwXGT7MBgUYntHrX1PfvGjGTYVhkGOXMAijMPcxtdL/W6iAEshEcGuJpfru4pY53k7cdCeDyk5RKIOCKBtE7CB6nfBBy1MeK/qTPWyFqFU/gA9r06Zne7tXDkOOHOOFLtq3ECsiAm4diu15F76ahctyPXbmhXx2Hncq6TbWjqgW05c8mc2uE7opuz0/l+NmQH3Gc4qSM+OOoUR551Z8wGrb/WJy05FLR5my1mGsUxZt2LaNrNNgQ6s41GB5LHgAAOLdCRC8TNenlCg9gq6JfQotixkuxOex7Tw23Qe1DiGzdzl7D7I7qqrPJ2HWnsfDOo7Swk+ymILNBUwgdT9d2SyVXWRVxlraTv1HdgrUYW/R5pOCPSDHaJyCYwrwbKuPSCEpcvMIk6PYUGSz71Y8TljaDhLD9sE+mh5NVqaQ8MlolrVTpteSgsxZkPfVEPsVlib9/c4rMCNYgSW8jRYd8s35tFfzOMb2No6H5YRnJ8RGasZgh+j33bLpvP2pWqfm2IAs95dyxyaoQBZHFEkqur0yji4TZEHzh7IBAIn3tqA3tx9C/G3MPdlrNV6LFl9rDIcg1WrrnUbbO/iZIWNwHVC47ch2bENNd16Msj/b68dbdMm0CyDQoIFSXyAPa2Y7dfeG+xk+1F17mF/XUlkvQ7g2qO4yY31Y9kqbalmPZtQc8+oRwHomYzn7oy7SOx3fIy86Fz28y/ZB0XT2vUxbI7JEsNuqPMNqF3mDVVbGY0wbXTXdo+yt4kvDr7js42PTHWdiFA8/TN5omveL4JqK4d+Gj5eRl6rfELBHf79LV+Z3eGmQH7Lo+8X29g7xhB5bmvd50+uvPItnxEu+Ij6AYa9PeeYzNo2aTdCJrgXZ7SX1zEXUPrZh9PdGpB6sWlBcfM8842fmeI9+h1hxjhKiSA1W7fSL/XET8xa2FcV6vJRZl1sO1IHWbXHj6HW4PpnBiIN/KG1Gc0wcuf0mxyvWjkiQ+dgSjGEyr9J8Yg8xrUXFOYXTvS5prwJsHcV+h1vW3Zvq5YSCprNNVO03FVu3NnoURxjLoX3O15b7fkKn5zfeQby+XlJd+JLts3msj276Ytu6NAA9tLN9f4OazQQM083IzepNUSA99b8myRbxfr1ZptrSjX5IZvMPkO1O8rFbllu1G1ggerycxzSYMX70ixrbJsYyTJI78uthrrRlVbfpOOoGrkPdxl/nWA58nBlTINxs+KD7Udp7zbOmsoPlEwlF4fhuhOteJ97ZDY8x6CtpU1ln0kuWxgnJUwgpEORupcueqlqiKryILIaqsnvjHVhjrp41v4pxEu6g64V1svWGeegqEUrYhpzbvyGUMp2hWSW8nKDMHPmGWhwm5G6jXvzne2xND40CV6L2Piho0GQugZVyX8ceJDK3xVchZcsReHZj/eMNYr1sghpMtN5YP+Vk+fX+nZ803D84utnvFy/uKy6mpTGi6ujJ3hB11twbjS1bjm4/sJfZ6CM6I/07aesi74eD/c1/r0NZ2evc4rfuj5Y502hH9NJ+cP0d/XsD6TvFb1SlUDPgbqg6oH+AIGVRHDttKXGrYsgGAMHWv7i4VbKA0lZk/IzfppvPqMLmZL/628wwzYVjY1HRXbyJNosSD7Ei3DoFUumFzQq0EFG0t9OuD7hTg2+/B2tOih9p7PhS9KbCBsarRhskc2nJELPJvcyMURXUVu97apHyM+glkePm0qN/rI0tIsHjGEuq1qcnRXl3lJ/4yN/QIzlJzfzZF+j9vbVv72/2uvvab3ve99und+rtWw0oYPc0+ePNUVNDeZIGM+9jHXE3P0W+LOhd94NoK0C3IzGKknZ0HaLbGMyyUZ6RLbbQ5FSbsg7WaKuB2RhdlsrnR1GVwyhitFXpmvDnI7zVnBb+yD8DNSX2KWz3Spezk+81Zlu2HZprJulvXbePuwbW64s23imvnkZLPZqud6VNZwncY721RyYXuu3khtt1hLGaBFnRpaqO+p3e1sZMNeV7hJFdoGLtgALYrtRU3Mb2l1281/q0wnO7KCfAlPWuns/Eyvv/6GXn/MRn96qjkHdRq3bdp2HOfNZmzoRbFjQ524bSPpR2yC1GwrYxq4PkID27L3KIw1sJHB6yWLPY+PdrSdm5UyxxQ9OnwazPpjWpnfYJZX8hCkHtoxcl10RL5EoW/bS9GtfD3qy7Y4ZDayBvrOP70/QBtY7+fsz+PzC/3x7/++/sO/+f/pN/7hL+lf/KN/rH/5G7+hf/s7v623/vSPtb14qvUgnZ4Mchklb8GozfaSB4Rnen75XNlflFKsrQF0xPdTrv1L9tL8c+/jcMKH2qonlxu9fbXVV6HP0G3WJzp5jTXz4Y/r6z75rfr6T3+XPvmZz/Ex+Iv67I/9jH7gJ/6iPv+TP6/P/9Qv6NOf+6K+6Xu/oE98x/fpI9/8GX3gk9+u93/i0/rAN3yrPvCJb9GHoN/63d+vH/vZX9CP/PRf1Dd++jt18uA1bcpKlyrEtmoYPZAV4AI1kQeQ3ZF6sBPcyZB6sdUq671j3M1pJd8d5I7edCNm9+lziVn+6rTSpAxF2XcGrqMHrz1SyYf01x6oProngdWbr6njsVZvPFb4NbLT972usw+8qXtf9349/MgH9egjH9JrHwUf+TD8R/T4ox/lI33wEb358Y/qfZ/4WMOb34AMvA7eAKkH7/tG9N/w9frAp75B7/+mT+gD3/yN+tC3fkqf+K5v1zd+z3fqk9/DnH/3dyp2n/jMt+mzP/5F/ejP/4w+9+M/ou/7sS/q+370h/S9X/yCPv7pb9bX4efNj35Y99/3hurZiZ6bNbXd6IJJ2BRrW8QcV43I85ExD9t1zjk2dQHNcnL1Z3owOYTHinSbn/wBgLefvK2vfvkrrV5KUe4dlaWA6bUo625NMbLwXMu5f824ayxmzQexiZ/Qd4rCtf5O287tEkMw1zPYxBdENtPwd6Eyr7M+/B7sV3HaMFt0WoaiBvJdCsluNocZX96nbMvu6B6OzvwwzpqKK+c0qcPbnmrvhMxtZ6qDOOwiT9AdpRBDcGgy+WTYZRhUCjkpoQNm0U3IYlR4xDsaXpp92u6CKY+2Ze8xKSF0NtkkX3uo2Yti93aw146aNQ+uKb5mAhMi0B52obd9PeG06w+m0/kekLFiesORvM2IeuYbLfEd6RLxlWu+30tIkWxzr9mCub89JejW2HazW85teMTIYxK/Sxo+QJ6NKki1zVlj6C9xVOU3xjwfM3XLTbezrfQV6BWL3eOem9nerTUdFOJssR3TA6ODin3oe6m0uy7juAmSJWD3NWBbhu8wqjkOZoD1oHdY5ny+uPncH7TNFeuj7UVQBch3Tohvx7+3jNk7DtDywvrk4ahfE1kzI2unI/m6KwLbsveIrd3r4QPbIQ1zvo5pU77kyfbUZ+b25kZ2t7lZe5M0+Q+yHjIfe3qTdXJ4k7xyjxsn4AGT7hNmOowYKJhEL0ns6208rWkpOsutHmoV7ANRbHOWbGsopVHbO5vYBbqzdB9SaAA39addibxj5JlHzVbXCl3LdkPvN3nK2gvFvF0j8KEz2v6Brh3mHECWx3wPnOlSd8T7WuxHBlTtG/pA/l4fI3tQ9unQILEN3OPf637iz16MKXkKFNkeLGFM93Xt9HqlYlu5r9iWi/WiUtxtQjvK4nqJLjj0Ylt2x6HmxTX7nbV7kefKfB4i+2lf32NPbnOROV7lD/bzXDcMRaW4QRT7emyOHjsbHTxmbeyhS8x7+VIW3qYdCP9nhWU/dpEnLOXHfLfxsbjtV9eE74HAtmy/B55ezkVlDQQvZ/3yVnVad3nfM+aeTt12G5vtnaPZbqaxDXYGr8DUaSyd9jVe6TcuZhr+VWC7x8wa94S0r/TVx7bldzjvbhlj4q70t0RsjzH7CV3qWrt2r1pK9/yxfTS3XV/R2fvYC9fqLAudYXebXPM3+R8ZT9Big5/bvSqdfYTObRP7zL+I2j1Ou9OXty8HpvM4RuavgihD7W5XGWMwTjR8ELv3ArZVSu9LU7HdZJEPw9C+42QvXuU72FA0sC97WnsHlHa2FVmxlZJYg/BB+AbWVfLd+GlshTjyzW3gvXjGv92MfHvZ8D5p0567056bXieck5MAth22ZbvxN594bmrPSiPvfS/xe6UN79820x/82bZvHluN9MvnOa1Xpzo5OdN6fY93yPd1dvpQp2twEjzSyfqBTlb3tRrO6W5NjAW/VRvaX+Ezf3m0/SXSK/qhXrkmbWsoHfy6UEC10fCi40ZZC6E3ITnYycld/pWEGVz8CnZ6xrvjm63yWlEphVgwJu68Z9pCN8o78rwrD2r+kATYbC90jOhiG7qD8CHmCoy0G+tWI7RCO/L7gdyPG42Ms+d9g+8Z5GkbbPhIv1XyeMG79iWeX1zpOe/gOfiYTr7rwO/4FfygDS9QN9tQ6ttgje4EnKr6XoPKfXl4qLJ6TcP6sVbr16Gvt/osOzl7Q2f33tS9+2/q/N4bOjl7TauTB9jc0wlr4OQUfjjD31pVK3I2yB6guY6y/q7DLjLQrsRGsjvtc0FdarJIadHnimul6M+gVBbIjD+D7q51kUFHmN81oTu0B/Fd7V0ycy97N02SvQFR+k4OYNtRBlI/MMknJyrDoCLzn9QnzM2mn8LPkOwiyTK0+cN/oxIXWgWhE5jg/MhBxWGwPGi4q4YPIuh2/Rw/Iz67ruKPlYkwWi5/6ls2uis2oi2bXI8DOfNNI47EUzWmHtcvgd5TN4y/1G3rlI+nDx4+1Ic/8hF9/ce/Xo9ff6xshPlbgu2CZyMMjb2mYrv1PW63+1jgU49tsKUe7B5q2EwrmFzI9gEK82YjKwA62x1Si31WLX7GHpq8hW63IxvKRsnXCB/ZYVvSyyBGchsc6+6qz3mOz9twe3s6PVLGR3J8Nf0JvktoyxU5W5rGblkP3z8SuOU/+ox1JK9jNmjah8Yu6GlM/4EUu8jvgln/9n4ObO/M098S8Zf5kGJjrrGyg2qR2AeYJgm9J5LruQAAEABJREFUbdkduqXY3mk8xbETNGavX3GN3793Xw9Zu1nDKx52Ek+QGJv5Ozj1fon9lraF9XmL6j0W78f6ThwnB5XJqUxA8CIf8xo/tEsMM6LpfHJUyqAyDBFyPWYvy8NCFStThRfB+fC/Yl2uJ5g1/tYf/xf9u9/5Hf2zX/tV/dYv/7L+j9/+l3rrv/yhnn7pT3RWpBUvkuvmUlcXT7Xlo7/wI+GTnD99hgxf6cU80K7OznVy/z54IJ+e64Ib+nN6365OVPP/n3/wUOdvvk9vfPRj+tCnPqUPf+qb9Ylv+w59+rPfp+/4gc/rWz/7OX3qM5/V13/6O/ShT36L3vfxT+7w/o9/Sm987Bt1//0f1paHhyd1pbe3RU+90lOt9NxrXQ0n2qxP9doHP6RPfMu36nNf/KI++qlvks7O9Iy8X5WiDRiJlcc0RiEw5Y84w+mgHEtSXyLGqYceox4LqN8mu0kevwHN2hH+dlTi14TOU+Pa3XDPevb8mZ5ePNeXnz3Rnz7f4ytXz/WVq4s9Lic+FPuvovvyJTaXz/Rl6p1/rq+iD95iXby1uWj/VP/brI2OK+blSm+Nl9BLPeFBNXjKA+3b9Yq52ja8zUPtE3AxWOXhuc7efE3f8B2fZv6/Xd/6vZ/Rt3//9+q7f+gH9AM//iP68Z//Of3sX/0r+pn/+1/WT/2VX9CP/fzP6sd+7mf0jd/+ab35kQ9p9eBc9Wytq6KGDXQLRtJV1QtsZzibWc/Mw+6O6IMu2HO9Pp1nZ1N1SW5psTTZ8bPtMAwqzFH+1HTu7W+//ba23NuHUmTPVjQLG8DmuCOMqF8JW+5Rlf3olRp9TYwzwCVu6mTW36Q7liVL2ZmgBtOcx0NynvTOGFiDLtrlPPmYsdyDK88pkWsucbbzPfc1atz9WNvu9uHK/nOw5hISftJ8h9QPYPX/tKDh9ygEbgn9dewlurM4PkB8zUgDe/LMM4M08dDKetmBnCRHc127YiyXUPsh1sYqobuOTJGlm3V6p2X2+KL2t9i1sc9tZ5uJtucpFk5sAsySB8gtx9SujbCbkD5+XFfWiVg3XbY/90USn5X1U1veR2yX2GKe9n2tjVzPHaPy3IWyHXb6lmyrDEUD98CgDAMyxpDkKyV93oboOzLnQWLK764gdan3I4ptlWkvsy27Q++qmNYBpMVMrKkGEYHacjVfj9ED5P2IYdBrt53tbmMXecJttofytAsOpXfXEt8x7m6x107t2oUVPuNegOc3Vhbm0UFe9njVIdzht7Z1mzV6jJG1jIyLoPIcebsdNvjoXSSwGV3Sz8hyDQaC3wFtG/qRDPE7PeY4l+3rtOYqcdaMB7rUL/nKWA/q2LZ2Mz3S72wzx/Oa3wnDzGMLPyOymb+JRh8c6yKbcZcuNl1P2DD7OpV3eMSHuU+Y9gEkcwfc5jX1yGdQb0fq6muJYHous7ZyHcQAB7u8Tbw7rbt7deqxvRutWdYW8Rh6O+LHOTXsuHQTIO1x9rUdHtHiSIslFqqZJQYRg16ypI9gbz7730u+plziBWY/ldJ3kRoNP0O3l558uVi2lOf4oFAXJXLIHYeV+5Fo2aEXluRrxguNX2jAxBN36/6Ftu/MoLknOQXMHmzLLqrsS2PANTLynHA8Ljt2MzI3s4eZmotswYv6XP0zoukxmLo7IHW3B8/X/YFalXF3ZG9gLg7V73mt93Xb9f2ed/dSDpO7GS/VAKPjcYzcnwJUu8O2Bp4lVzxXBuFF2bVl3c084nd9xNfdTjLKySJTHczVeR0Q05j3s8HieqjIG7AbQfoKpuY7Ullvu8odTI0PfM63IOe6STxL3NH+WGWuZdtNHL4xLzgdz9ds3mJLfMdgjmebm+icl/277n5NVXJSJ19zO9ua92gtCmZck2wpYRbym1i7jze6Sh+hL0Ls0ip7oR3uRS1eoM983WJiWyd838p77yB87jUzXCzbKmVosFMvei9K1mr89DmRBvrINWhbG75VXVxctL+I2b5ntHUe6yW4i7I+Mw0Zou0Wo4Qcgbln66BUfltutOXd4oZ3gPkXBvKXVLMWYubWjoZQqeBrrdVwomE41Xp11rG+pxV8EHkpJyplLXlQ2nBqlwthwVoZm+LPxq6oDDfnrjKIhqxfeB2UxNTRPva3HqqYGjzXI/SG8/6Q93INjDnjvtpcaX9N0daxH8XDq4TfyhrtyO9z5MhmeWjHXp7xBVv2oi3fysY28Dg18RXZ8MxDZUwjYxvR5zd3sMkfluBr/mXDqMvUecF9tanwwagL+OdXIx/+x8ZfbayrcdCW9+jOv8KQ+Ti5r3U+zp890glYnz6iPuM1nZw+pv5Yp+evH+EN6m+0D/7zR/+z6aN/Wd2XV+fM13mn8G4f/vkmwDv7qhUxZH6LqoukPs5GwzeIghyeFMCr5T65ELIOHZZaVZpuL04Popfr2Nu8IteDSqMEE4SfkfoSs/xrTRNV+mgXbjIWRHCUkCZ6pZNV2gVquU2WWskYw4S6Chsryc/Fc8lHpmwO4mOgLLEjKRuGWMDUZEdo6EDVUvMLVYen+jHFUI6uja3bJrbC5qdFsS2XIMIqGx5IVkpxCWm1xK7K8mDxGHkZVlqtT7Rer3XKB6z1aq1VWanQ3ul3pOmIH9pwptKPbMjJRS7ooEsPzzSRC61AXAWph9KB1idrvfHmG/rQhz/c/iDAG2++qSs2n7efPlXw7PlzPeOjTPLb+mJT2PLx4AqM8EHkQXoOnWWpz3DhsmC8u7ote4mi5HQYhgN5wUYyN/A2Egl+CbsobYZSVICLVYRfzJE0Xm2w8ZGcSyNr4rZ8iRLdDKpT3+Huhk3PxDvTbk0gCnrNJg76z4Y6cpMcyWE245Ya4ky/3VK7fm03Ufdb4K1xWxUfyXeQOancDGLaEDP6jaziPH4DGqvEAMa27A6q9DeSmy20x5t2M6IP5vqeJk7iYX3GP0OjvUECCK30wUzsctNlY4u1921bQykTBvViiFtbt7ZZP+kLMXnK9TSUovxhANuai22ZiqvaOA1fCSrx2m4yUexoJNvXoKOStkFumKFRh84Y8R9EvoSnuJey8LfJo5OsXixP7e0ln7x2i5wreWw0MXBTH7mppx7sdMx/6jehTrrQfX+D7D2k9GmaWyamPPQNpQgWWWWuWTfsGSMQeHB6oks+Muaf7n+Lj/y//U9+Q7/+939R/+xXf1l/8nv/XuXp2xqePtGKfWV1dakTxrDig/8AChPHCpEsSpVtPXj4SEP2Rz72r8/OdcoH/uHsni7LwAf3qi06ngq0PTnT/Q98UB/71m/Td3z+8/r8T/20fuTnf14//df+mn7kL/5FfecXfkhf/23fpq//1k/rg9/AR/73fUADvjarEz1jjF96fqk/evuJ/stX39afPHmut3jQecLe+/Z21Fcur/ggfQW90FeurnRRDL3Q8yLdf/8b+u4vfL8+84Uf0Ie/6RtV+FB8Uap0ulY+Em+4DseAXCfPWY8kjaN2sAeM6BgwB6Onz8r1VImpKomgEzRqvL4GJX0skf5uR2IK1OIxt9qt7LRXu2c85cP9Uz7qaz2ororeevYUPNHbz591MO/hn/DRP3axf8YD/g6siR3PA/Az8t0QfmkH/5z1dsm6ueIFa3DJnho8315pxlPaPR83eo7NRWwHMX9Vz7XVcz5cbNZF49lqhzc/9iF9/NPfpO/6ge/T53/8R/UTf+kv6q/8P/+6fuIv/7y+5Xs/o5PHD3X2+iP57FSXDPs58V1cbdg7a9uX+xyPSkGtJSLriDRc6DEi32OpZRnx7I+EPVDBgXfku/qiPXMzcF+9zDMS9+1CvbJPxPrs9FTmQrYt+zpUkAXoZo9OPXChTZnFO5q9OZAsgeRDlKzxJY+oHQXfSzThdIo8bGgQ3vQ70/CRB5HdjB6H255WZNoHs21i3YPFoW4vXbf1oi1hi+oOUsVlFVfwAWb5WMd+vU8UY1SG3AWxrtIu2NJ+RtbXISrru6Ni14Fz1ouU/Mxgi22yTn2dp5FB7Gc6lLLzkXbUFDhnkmAgxdriVjShai52dL2We2Vsek27WLM2GqIEaREs7Q5506MRmTHsgUdkjJ/0kGp1pE48XDMZV6Yq40igxjqyBjxmLdiW3dFiYn8+pjSbDkOt3i5rxru2ttPVhPCWkquAnArYtJlpeBBfRQNDGWTWrVSk1BsNj68pJhTtsC3TtlVkNR/USaUwZW8aGxpPKkaYkeSUgi0uhwE6FOEG4KtINOeEMclygTKSyjobaZd8aCoj++7Ifaw9y5J303DgN8xQhvaMVqCRSZbYgw/R/QrfHZhMR3HsD1FMYOjTf53iqIzlJmDWDtuyr6MpOaUtZDpMGDOkUoy8KuMbSeZIXyP9IuRI7Ax4MabEZxcZSGnL+Za+534r/vaozFf86qjE1wKsZU3+9cKCv9YUOueZOWWg11pWxtfAWOsyLsZYmfsZgg/meuV+uuPTrrWvsi2TQxsKavM/MsYOF+kQ3c6eaCnyAjoqO50n+4nOZr2/OlcX1PABZHkkrw30yzXndv1h12SWCTbQsq6CBzcwdAVS6toVe1+v5EYNozz7mywrjYOpqvAz9rK+RuKnks/IO+n7QurBiLA2fzeNn9lv+qWuyrZIt0ooiI8WahUlY3CzsTut13y42Zm82UW2b0HX9fYjbXKYfiMfJC1poe4G41fqfKhbH0XeUcvu0FQyholtxJxtc98QMImACiop128phpNmmuu+xxmxOQU0Y+ycmcpRtjuKOqUeXc11oiSvo/uZ5o/2c10Ug7kePtC0zm6jsZlB8z4eTZK0jXCB2T/LQlk/1/wubNX8aCrxObG3ELvb2FmHub4zZvecukDDH2IkkCV0VAq+ZkTlMvUBDT+jNLv00TEMgwrXb6D8Ibo2Fssu8gEimyHZ8EWUCl8b5USuxhBoZI3dnVzSxkqfyafp2S6yrZSsowaqtnfyeS5iM/OZk4Z5bXDx7XSzrNHkN1iupR5j1l2Dr8eavu6Cp7HYPU57pn08durwOHHAGjOovJPavX9AUZnXyjNBIMJAtBs3zdoRmzCV8YRKsRLFsukDRNWxHOfEkxvP8Ya22NJ2j/iegeN2zL5Da+IEI88w7Z0aPusStffVGh6dKoEFEYcG4YOZH7FJ/UWIfTDbhT/GrLM9s9fo3Oaa4haBbdkvh9nFYX6yBvcwRjNg2zJslFMphbMO+lvKRLHTGoYjY4FoprZ3bSP/WqCyFvZg7hdrYe7PLnJD4um8ZClgrWsqLU/NH36mdVChsZxMGimMK4zdNXankQUVHy6WvQD1musL3QhiF5hTid1MXeAihXC4WDvYSPpR4Pu9r7R+Mi+lDPC93q36uTKGIG265Pp51o3YXtfuJfFzjLQJulViDHottp17mfO+nZR7Up+cxDZDi3LsO/VgYbJj7aKWL6hxG77TfZ+tbcYPwtesJeaq8+K5Ie5iv0cpVin4nmBbdpfZVnv/yr1tmBBbu/YIAUgAABAASURBVNuIYnfeNjW1tnbmsGgupo9gV8fWtmzPoh2NnYnFTvvoySPjMHv+im9XQxl41TeoFN6hId9cbvhZUBV6xXvTK96jSpZU+GbRx5znKZs2LnL+w1fyV7BJvUnJqWmVe8oOrPf0e7o+1Qnvfde8u10Na4n7e+Wd6cg9KLz54FvKWkMwnGjArqpwG8KzBxViLWWQ4e2i8MNqpfXJqUxejW4YiuxCBJYblezwe7R5ZG5H3qe1uWX8s0x3lNmm1lGVMcXU7n7Dx9+M/OWZIPLAJTEx5PTb7llb8jpGdRBfwV9ASG2djeRYIgfQOmHcmncCpWHDx/ptg3in25E241i0IbdbMNYBfqVtXePzRNWn4Ay3Z/JwDz71U+rnKuv74J4GPs6v+eB/ev4aH/Af86qeD/v3oPdn+ljnD95ouPfwDZ3dpx7def4QQG9zkr/Zj4/4WZ08UKPUh5P7rQ+vzqSBfoPS6Whi9IqYBn6ZmpjNL9hC3FIlD5JhrOTIhpdku0GUWvueHUq1HaWtCTd+PkW/BLMTg2PM5u8NXXb43nj8s/TClc0UkP07Op1tliZdlszO0uRhw4ev/M22J0+eaATi4/VXv/oVyNuq/PgqhSmhge02ufFCdTo80Zmkfh0ubm2HMmgYOnr88RZQaxdy+AkWbQJD3RaaKIlZdYSTLMm2VmykZ3zcOjs70/n5Pa35MJ+4mydOaXOI3l6vWHDVMp9m47iVCMB26++NN99ofwjgm77pm/TRj31Urz1+TSd85Mi/RpA/DPClL39J+duDqVfGmoflYIQ/jC294Bq/Nh1oX47t9nU2QnJSG65feCLQmgtyjO/47LBN7ga1PzSxGuBXOiymatJdlTiD/pKSOv5Q3nmkzxjUFtcyxj0f/TESZW2Z7ued3lVlKBpKUSkDCE2MrJ/Ew8Y8MsYlKvLUQwNhY9MOSGbzHnXFR67NdiO8CNeKXSXmNj+0z3yhfOmjps2NmMfNuGY98XZ7ekeW+AK6pz+3WEYq3aa3Q3HHkXzskQeDbowv+sof9Ll49lwXfLAVfrtOsg0KQcBLvAjRtWJ7J+vx9PE0IXPTG02zh+96C1on6natza5t8/QuT4nxGC/vsjIHS7yoZSWnhzaHfVeR9wkQjfiP/X5epPV6rUcPH+h9b7yuygfer/Lh/zd/5Zf1t/+n/4/+1v/4P+if/fqv6Y/+w+/pyR//kU5Zp8EJ+3awIscDKO02PeK6TrBs1jkL2raePnumL33lLf0x+MrFpZ5jul2d6MGb79fHvulb9N2f/0E+2n5e3/WDP6hPffd366Pf/M168+s/zgfbxxrPz/WU+XpG7M/BJXvWFTRgF6TnKp6FgLVlr9/xlrZF4hkIuXSFj4u60bMt/UMvy8hH4K3ez0fj78kfAuCj8Tkfh1cPzrUdrC1tuVxpNY8pVAcl+gj2mp5vic5BnaBWImvM0alSDyDv6IjfYG4c/ibM+j3NfpqHZjZfZSytFaGE7q0WHDoxJr10iacgDWYaXt1L86dbSux7PivWPMNqB+Zmo6pLjbrgXhg64wLZFdf0lUd99JOf0Ee+8eP6DHP73T/4OX379323Pv4tn9KbH/6g7j16qIF7tc1cb7ZtL8715LZm6YCoegSid8CaE3126FqZbbs+EWNStd9iuhfpiNaDug5KIbZhGNgqj6yqmLKhtTxo8JKVyjW7RG9m9gc1CM+2ZSPbjortSJtAuxwQxAGv96h0vxl7MJRBoSX7SYN7CIIegO6ziANYNZ0WpfttjVkfjR7Ev9dnvNexbXno8gof4IU9eEuOgpE1kvt9fvSN5Cu2WBDD3rdYn1XxdR3RNbwgPu3ixnU7Jv/031TIKvtkJbYKjX1o5Zk6SD3Zw4wj3BKIXnCM9FPxfWwWL/Fd6TNjvwm9Tbdsw+yCdo70ZdCMc5qGPY85oiWW6iUfm7k+86E3YbbbU9PdIsqst6CtN+RLXoV0AHTO2s1aBuH3oA1H73vHULWy5u3IOupRzlmBxNLPdKRWWlL30XZ5Vf4QQBlKe36VM4Zm3U6ZpzanzGvWbyD1PkWpyCvrGVZ9Q+MGfks/c3+i5Lo1454h7X2KEp8j+3dt/hnHRFHdfcxuoBXLxB7ET+gOrMN9l7EMxB43NuR/AUOvLYex61ocvuSR/pa4vRmBpoOG261u10yRzW5uNIxyVkz2jKxLUg+YtyYLD5ZzyP1SO11vdfuZtjvbmb/d+t1qdjlmPivXwCFG1Une+0keZkSy5FNfIKG3OYlN5DMN/85RuVaCpYc6re0lXerV4lArWb+NmU7LNjM/qY7IbjW32dkrM65gL7mdexW7lsCFq7QFbQ+cxew109i7BH0bq+XF3hBesl6mxGqG6Mu0C/brN3FN8N4jYSj5S35H5mjkXtz3M2x310KukQCZatsnmi33TsUemQ6w989IiaROEPQVUDWVBBxI2YeXaAYHdk1yxwk/5OcOgwOVjT2SkUQFsHccCWSJO0xvUyU2wOXbxzr1y9Qo/QdKFrHRjNR30FE5jKfiqKOqsm8cGbfqLG95pv+6wEh7afK5Wx+t2e4U+7kSPpjrN9PJ3+z3wGipO1B8TSqJNRgXY04+gqWshTpFEPsg1ZmGfzHmsb3Icrab6Yvsuz4r9xq6andOvDN2wgWTMS+xUN3IHvs6rt/YaCGc7We6UP1fmrUzE1w5rKsMZB5f6MjFfkxj8+cJWf+Va78S/xJzjHmunRGZ3cdrzzTP/PvxxyZIm9Ag21loMNJX6LKvmY/8VZF+bMvueFH7cRpn7NI2dEbimPmZ2m6s3Wmr3HKyD23ir05roPFT3+MN+zMqdWQvuKWDI/Hs80h8UK3ku8eQ+zzzRDwxqOkMZqawtx8tpIztGNeb2N7NhX3Ixzr9VcY/EkfQ6sQSGv27R/rMmuQJhbgz33mvcnp6yvejE634/lLyu1To+RCf9/RXFxttN8lPYfsvfDyu2vDe94p3ZfO3CRTMDw4J0IAKHtSQ8WQtzcjtM/yK72Vr+htKUfoUJeNMTO29Cc9Y+V0mwjXgzo1kVHTpf8M76A1xbHkeI2Wq5LNRwjANAtIophjPLaoFhZ0O0qvk+gC8x8nH+8Q+xxQ6o9lik3rcmDHYlotTPUBs4quBANNfYgrG5HhTyW/lvaMYG2uwWnXCCA0qLzwrL7CDkRfbwZYX08HVlXR5OfItZavLi6qLy6r8QYDNVdF2O4CVtnzsFx/6pTNV0D/oP9LJWT7Qv67Te491MuHsXv6W/uMmO7/3uu61D/uv6zwf9O+9hjztHur0vNOTs4f4CR5AwXnH6b0H2AYPtT67p/XpuVYnZyrrfNxfq5aVRhfoMGGlanivmnzUoFGlYVut5KGDHCGvsgJIpwdZ31da/seRnGJtK2vNu3mqyLO2q+J1BsuN+n87pgwkObCGziDlc7I6RX9wdFvyLe1eKIiCnPPcxrZs6+ryUs+ePtNXvvIVfelLf6o//dM/AX+st5+8xcSPMjNiq9maybOp6Hqxu9zeU7vzsR7Y3PLyK/1vx41K0/WYah1jskdrVuX0Dcpg+o+6Kny4lg6Y/hdratwqm+jqZKVhvVItLFI38UHGaPKOj2JPceug2CY+65wPZY/ffFNf9+EP6WMf/3p98Os+qPsPHuiUTV7OBUWc7k1rLgyQD0CbzUb5gwGhtWLTTXbn2Maub9CjsvlepU0+XLML5WYRXLW/STmy8exRx+v+ZscJJRdlbgjBULghOFLyBuHal6A6KuO4Vf7W/JaN+Ej1rqotUnMGLnRMPDY0YB2EBIX1MJTS5nsYVhq4mYnSbg7kNDkMECkxhg8dyUXBbylFA+1CcyNN7rabLRtSVWxGbm4bEFrxZ+wLHQfxuYRt2UWesNS9HM94YxjSEp5KwPodxc1pJKZRWRtBxhLtjNQzhqyNYJbbVuK1QxNfj3PLzfutt9/S2yDrRVOx3TgXywYTbUJONrIJVJXc2Q5L3ohxzhfXcgViDhsOrj4GOctneqxvHv9sTnZpHTljncGYbMvuaAYvebKZM2wZ5X5UkTWIBzjmkfxnvkoZdJ8b9cOHj7Rar9vf/v6jP/xD/crf/1/1G7/8D/XPfuPX9J//j3+r8dlTnVv6AB9L3/+QvYTcnrAmT7gGV9D28Z89w61HFkyjUw25sC/I1sRQwMaDxvW5zh+/occf/JC+67Of03d93+f0HZ/9Pn38m79F7/voR3WfPcz37mlLXPnb+s/p5xnzewGuiP9qc6nt1YVGqPiQbz6mlRk8FO54bVWaPn+4Zqv2/1LyVpt6pYvtcz0HTzbPdFVGvfbB1/XJb/9mfeJbv0mnjPOC8bGAiVy9sF5qq/VzhMnzkjaeXClIZcdEEEQ40/BBvCwR2Z8dWs+EtAUjWDGFJzDryh4Fv2IMK8FjODRYA/oBXQOytGk8shX18JF1WKtmP7cLFTLhBxr7GWl/hNxfZ6T/mRd7aWV9ZU/asCYuuRd1XOqSdXGxvVT+VYHn2ytV9ud7jx/pw5/4uH7oJ/6CvvhTP6Gf/Is/px/84g/pgx/6kM5Ya/kb9k+ePlF8jaxZQpKdlauDwjJgW6kd03rQETVxBQo9aH29UidRtt7wwSSSw0TA+l9xDxiQFOothuiAbdlmhjr0CqUmhxPavSbjBrOLXK9tbOmQMdamqxqKMSEQZE1/QFEtDmM7oyROYJeFxTHb/WKmIM9sJfdb5jC8S/qWCrRgYBs7Hzs5qNvGJqLu+3rMtekxw6geYGQfGHleDDL+IO1j6xK/HTSSjIYcxWZkzirzr2tl9j9KeT5egp882aOanP2s0aX+mI/9DpPfzBWoxCGoaFOxqeyLO99NPtmrl8KAgl676Yz9De1usuwy7Od1kXYz35WvcF74wYdt2X7p9rabvX1IVfo9SmbOFnhpx+2CpWEcNGRNg8hb3XRBXVJfJ0V2RymDysDVDJr5IhbbtLPsIhu+FK63QQPPi0EZBvVSyUZA/AjywiSgGe10DbGy49cqQ9mhGxbJQFixZrMXZP3mOSH765Zn0zHXAWtqBFhhmYO5OZjbqR5ZQIS223jKRDWVSj9hK/6CsV1jW8LpMdpQxm7ish3TA9AT3qdIUI/UElsDvirrPX7TqLLHhXbQktiSqwaEmYMGfHSP2MCnW9uy98D8z9lh4jExlgbJamMIYZxUODIeCGNqurvotTZp997BtuwbkLkufu86WniyvetzIb6RZbnJX6M45g7tfTy2m9ieaZ/HQj2wU++6ZnjXCbO2picq6F3mL6Mr9L/HyzukmRgCuN7GNvKMa4Z3oZiGwU7wSsx+ndMFLVNfAhFrP5LGtW6zh+5hI8w1wH1T3DeFfQf361Y/pvF2HTZ+Wtv09M6RNVCKNcO2XK7nTX8uyvU8LMMqdqu6dKpsul3COTLuydwXKthyvwlFMR1dL0FbO6hSZho+mGOY+Zkib/M60YgXyD1i7m/knjSjTDHvTJc+Zl74nAxK7u2FX00eZJcpT16lAAAQAElEQVRJehOhTdq3tvA7Ktlu0New7Hokhqz+vsY7l25N7Lnuw7884jXWoS9C7I7g1JftUr8bibPDsq/D9t0O3gNt1k2el4L3wN3X3IWLtYMLedvjWvb93oRjd0fHubKt0vYzy8Sl96jYGZNfwttyxPCLJrMP27L3WDq193LbTWX6DhNqW57qpfGps89hEHkA246Wm7b3jbzeqA2RBc3gJU+tn2INQ9FQigr9BloUmzgKCAUL1a2sbRX8DcPQaBkG2UW2dXshp+xttpud3elyTNl7R97lR/a1vobSxxyrGUv4yGakHtg9ToJWYFMnX3oHxaYtSO7m5uGDuZ5xV+47M8Z2/8uzxmwhwkiu9yj4tK1XKWkzssZEs2G1Uv7S6sOHD3X//gM9uH+fb0j3kJ3r5ORUZm4lDHkXWMVb1VG8W9uqf/u51OE9us/zLn7GIkrWSv6CZ7BivaT/gktGgedRznNWwLNV/oC6vMXvJWufd7bwtf21rStFPmqjC97XPrt4pqcXT/X0+XM9vwQXF3qev1QGLna44uP4puHqaqu+vrjLEWaGv92MTbbdVvGqRht+44bfRM7vxS3rcQvNvKRt6IZvXg28b2w0bZBFt4VvlHfUoRtskp/wDemnQfRrUIDFa0thyvtsNeCOWDQBPS9mZ9l2W3iluJZ1Ak7JCdCpXM4ahnJPZbivYfVAq/Uj5vC1CY/5QP9Yp+dv8K7zzYb12etanaJfyE7vow/4+H8GPT1/rNOzR/i61/zL9DukvxP65hunQVlp9MDbKmtbLWa0gznmta/UJtvSYOW3iYo05pljByEPogeMjClSbTT1Ar8EMge00REsmf6KYdRLzRwyJzWTjqiU7FnRV2qAOJZeCA/5TQeDu0l8tywdzRYLnn4Z1ax4V3R29U6oSLIo/3/y/sTJkiU778S+z+NmZm2v3troDY1lsDbWxtJYBgAJbuJwKI5Mq43M9BdKZpKZZCYbDWkguEBDEtwJQhLJGQ1nSILEYOl+/V5tmTd8fp97+L1xb95cqt57aJD0ii/O8bP58eMeETdvZFUls4F1MVBhUZUaDUTWgbxNotLdo3LhzyBxWCZ0OSpxOs256VJpgm75sublq+f6+NlH+sNv/AEv/3+/vRy84sqobKtua9lurv3c2JOn6AmLW+ViqdBulryC9HoodHSGTGqeut5mRLMKGzh+3b4iAzmysaAIJBeOIvFgqc7sgUcKMNrzzaVGdjvYvzoFLfnWhaZfkwvhpmmjR48e6+2339GXvvxlffFLX9IXeNHx5MlbpMYFQH7dXpoJvuUCCSKzrXVLzJk7ZKPYtS8HoTUyfGfGHOg2MzHnVvv0G7DrMZfYdem5aCoTCC3KhWsvNt1EbYvt5jiElvGt7LNK7GBoPilNakHmVJlblsiF8QAJqrAPklRuZrZVSpHNDQpbHbXmj3xNbasQyyYmSG2vrra6vLziQbBVpa7zMqf4YdWuP7VmzgNkscTOmtTUYgUM+5HJBOllMgNib2acJQZEa8Q8qAjzAIwyfGgw8wFlJtf24ONhGd0a8e1IvqJ0pXUz12fPuN4/fsbD+RUPwVm2m66vdWdzrsynj7NNd0EmU0lhIHttj1YsbgDxDUZ/R5cog1Tmt8aQ348mh/3YlXyPwSoRqud8mkf9KR+7JWafHYzMXLNelev3zEXnqfvzl/rd//+/1G/+1V/X//P//H/Rb/3tv63/7rf+ia6+9S29/+QxL2q3mrAvgEe9zogx8eX6BDXr7wwm9n/DxBIWsaKaiT8T/zn7euaD5pP33tXnvvIVfd9P/rh++Os/o6/9yi/r5//0n9JXvvpDeufLX9RZ/sUSXtK+KkUf84nnwxcv9VE+zDHGNvNAXonX6ksu2Xtt3/PpqQJuOhJ7UuQWWC0LhYqsDEJZMc1WQ/65+Zm4H754rj/8+GNd8QH1J7/+dT19/329IuY2xWNtMOfcj0on4iCSQcPfBVzJp+4gcqp3OUUfx9A7EcPgJsPo1uh2ySE1aZTajhft4rrOC+c9rEIBCoYNEv09ht+gzabZGrtgbzt0Rj9QpN1lupMxnhv2OuW+Bdr6sw+v2CMdWz4xVDA35BcAMq9v8WL/Dz/8pqYHZ6ztu/rid7MPf+yH9QM/+WP6lb/w5/T1P/0n9GO/9HP6rh/9Ic3nG73M2rM28SU9OM6WylR6Eloa4qzhGtlnRt1RlefEbYhvC4PP+ogsSJzMd8P1lbpO7J4C7CLlulCsJEsNhWvEJgvqUoHShjI0/QXRH6OrErMybJVtQJYH97bazTjPyNfAEmn094XaODO5Bji3I3nJYavsPp/0xHxdmqJ3l7Nt7KjJ0pes3ioEpOvQBUj3R+V5MjckflCZ10CeQZX8Kntu7UNWdPHTLPFDbOXeUxe/HiNxO3SykQvzUfwDYuz4tbzxw3ZFYx8MfebXxhk2RON6ntnPM5+z59wfsV3nWbl2BCpzCxLCud6oXysZ9pnnKbShrp0y9qHQiHosETWgt9RzDl1Bb9II1wIf+TJsk1SUpyD2zH3GH+H31Mofcb4bas3Gw0VumFT4wbnzBb0bkiMMR/oQWXZRKZOmaZJ5VtmOoq2KwqcbNOnNJ3PN2O4u0LLEipzlVgPuqUcDe2XLc3jb9g731d3+wejgqJKlHXTc0Os0cq3MXC8z69+9cq1wPa36ar7S3OxynUnJNfYj6rzYV2jFrjaaWB2xVRIceWp46l7tOF7693LMmDuc8hgJDXrKZshiw9yX67RLu0wHY2RuooWCcfG1OSM+cXQRtsNm5xMNY0QV9g1Q272FNR30aG1Sy4amv2sgctnNNfz1hFqstgcYE3poEZ+BQ81hL3kE1Dv5puaDwq9tK2Ossdbdnz+V0ynZiHhKl3yD2HTaz+kfgetfrY46asdxRz80poOGT/Qg/MDo57pL/Ud/6Afdx6mpKxia436XJ85Alxycs1/b3h02fXxWD7PIOjezVjNj1UaT38xH3Fkz97rIant+95/Ba/YjdvFcP/u63dw+K5ziGVB25leh6dWcDrD3O9bFLxjm4YPRP0WjvwmH9tb+z15j2AHYduz7M/XaQ8r276jwx/nHObKB9G9BW7eur4xzG7rVOJNfewiYGSHDV1krYLodyYHOal+MdVRkq7FjpR5JM3shP1tWYlXibuk38DlqC+YAWW16nkeJpZtaz+QmbfLocdhzbe8dxmvbiPiVgg8cx6rkGAz5TXZd3/MZlekyzq0WXdottFSj08hEi1kwxgjNHK4hDgG5H+oI0o6MNdAEu1PmskfqEdWwvYnG5tNB0r4NY5R9jlXhIw8dSP+PCmPM0PWYfX1YAfbIWn4Xv67yXbavo09+p/A6MU7bnlqxWA55+DX2M6ztOu5rWO9ZJztx1/Hux4/76HVr7kykNPShW54/QXLqYB1X94GsbZf33OMzM5fcu2bm0fTYZ6x8xg/KDXmv48Qv/vFbI757FE1lkm25xIrkr13rkUXX4UYiC9R8M1ZD8gXJPblk3ljoekuUYK9JtJl5hwZz4oDwA8M6sYOME1mlxq2P/Sm/+MeuoQ2bE2ulTpv8hlPGCG5QXxMnjyB5VNZth8wNrB0q/WDIRjahbRmGYkWTNTsIdWZVlXGCMk26ePhQ+Ytgj3k/9OTxE94dPdHjx281erbhhS8veqUihuXF9KwrnoFZo5mfCSvPLee7C2i+d41R5j3z3aGpU2GDTFNhvxSdMdamFOUZYjIJanuWbsnnSolV830GL/7n+opxXvL57LLp5npF/1IvX73Uc76vzX9v/YIX/89evKL/Si9eXoKrxj9H9uLllV4iu+Tl/xVf5F5ezrxjmUXqDZEFW3RsA8182TfzuJmpfWSxm9GFXg0ZeqZFTiKXSrwt+Vwx7uUKr5Bd6upqBhUMGh6/KzG+NdeieZ4014227Z/mL7qaI6M/g0U+Q2edqRZeuvPyXQEv/KezR7zcf6KL5W/hD3qe/sUTdG9pc/YY+qTjwds6yz+7j0z4l81DFfhp80jB5vyxNvAb4k7ogjI9kHwGNqzNtIfggdgTrVbUZ+bz2MzW6qjMS6CyyhIqhQudK0Xsvaafa200+ylQa+YcFCigVmIssZ861BrDkdMMakcGb0LUg4bNGCzkzF4T4xtZAOlHOgsYrcsOz9EiyQwG6LZj9AfdJTl8sEoyEHMxCLtQF8s20sPDdpPbb0YPo6VnTjcBlcQpCXZYVWugPDh6pNhEXDkNsBD52p0Cs+SqjarHioloLESTu4rpibcCbDrLZWbzv+Ai+ljPXz5TFsptJapm4jTkJkNuRJE5UT51pIdgOeoYo6rdaLRrCPCvuVFBm7LlYdkDRS7Aoz+cuy8qBFU9N2bJWAiYa4VY/eYxQ7PJLZZaMU5MGFUl7gRbJPiGGN0Aps4gxEm4I5t+sxINPbESO/t/5saTPJLa+cUDPX36tj744HP6wue/oO/5nu/V5z//RT14+EgvXr3Shx99pG9885sqZdPszs640eDYa0jtGWTwgzLg0WH6C5IjuWiBXWRbZqHs8KXNR4LKEkjc5F37ZKkRk41KNOJ58TumaA+OSpBK7muh3QOtfYd+yI77NvUkDofmnDBApIDkRTraciPJD4KoOLBnbBhsDMqC8B3RBbZDdpi37JXgihfcxJh54ARm3hvWZAIFnwZqVlaIjSsZxT/rBK2ApNVBHYmZERuIaY0/pLDohCzTrOiD9NWaOVt5gIcTK1PCsE5zbqaMNYPUvO03hkOl9TpEl76J3XJ3HnCVB/MrveAF70te8Oaynto8pz4WczID2RlMvdYJ7CgAeSQXF6nBlm2NlvGC0f/sac+pkmOQ3E4hKR4jdnbP3UzG7nxyHn3bctMVGRrdIUx3D7faddtklmu69BuX8huY777N/eCdd/ORQt/4nX+r3/qN39A//at/Xf/d3/xb+jf/4B+p/sE39NRFb6no8psf6gn3BG0vWYhLbtezpkkqk1kF9i7nl6+uEJzr0ZPP6cnbn9e3nl/poxeXuqykdXGhzdtP9eg7Pqen3/llfeXHv6pf+ot/Xj/35/+0fpQXrl/ihev0wdu6evJA36yX+r0Xz/QNPty9YH/lpb83fPBQxrJKmRrEXhIyJT40HxrYymx57lc1IC/WItdugGi1JxOr4D6RM/c6PtzU6YJ8r/QhOZeHj/WF7/pu/eTPfl2b8wcS8YuLCmsQ2PGXksKAjtrYpp1WIgiEXofSMByxbqTY1WOYPJCJ6IfQYUtQbPb+ONJnWM5q0NJiOgvLgg1zTf0WlWwfoMkxdWPIhUJX0OIiZ0G0hlmkBuzjE5OA7u5IPzmswaAc8Ui4qoyx1lcGZIk0bYqms0meyg4snC7ZS2cPLnT24Fwvry71MT9AfJN99uHVSz360gf60k9+Vb/8v/9L+uX/4/9K3//LP6u3v/JFnb31WN94/pGes+8/4vNIflEksVRI1dZMjVoe7DMkHC3zhUKWI3kqtjeg6Zgalejo6QAAEABJREFUR1iFBs19YWzzc9WsM4JteEwUnhGpY2Xstj6xowYJkGUL8CAWOfFZJ3bRnULqpviC8AzF0PiRb+IECGRnEDVqDDNuBzd9bNex55bXzNJ3ZPyBMVZuR0H8Yq9Vm9lDQUS5j9f0ed5W4lbmE5/wtmU7Zm1PSMyaPRY645O0hn/s46fWMj96LR58s11T5oSOaBjNI+VO8S+MWRiWg97cYH5gzWfYMlWhRiZoLNL3wltSoIOWcTpmtAE+JN9lFdt7gPWr2ZXMJXOtjVbqMougYB+jMje1FplQVxAakF8V8+aUWg7Eh5gsqtaoyBry+QObCkxxUoNQIrXYNXbEautBSqFMMeqmb8zRybZsqhDfExjmM4Gy3g3wZM5ZDbGpMsSyi7yCuJ5UUYkxktvRGNEE5nQaxrMcahMTqRq6Ls8P20rLcGbjB1VFNvcrcpIsr3i1FllhDZkLuQk7gypLzRbfFiNxihR5g5aGHX3jEwgqxhbro2ZOJExsqyyYcu9cdJW1nPmCJ591t1Cy0Gj5vDd4iSCSbDdo1ZxY9FGh0zWINsaGRe+QA+qCjP0tMLPH5+UeMJPfyKkwr2CaNgf+rSPLnlhq1lnB8Oraw7Pp7pGy15yQHh+RrzH0tmV7dKHhGZc4lZw7cm2iUtfZRV4Q6XVgV5G2/QXlIJQq+7b7oUeWw7Y4jhDZfgwvYy1UpsZ2bNaQ7JE3NWv51yaz93Z1kQ+qO1rNvWKFO8xXasOvQfe1ju5rr+sQ2QhSYQIIB1Pk3I82N2rde6lJ5173bFu2F7dQwJqanLTQxstyZPJiK9kG+9yRSLJ62+dd2Ri1rcmsCp+0Oyq3buwSN2DNufBl+A7uJ423bKPqmInVoeZf6VfidmybrW1JxAYz12dFj+CGI7bHqr0soTq8i10Q2Pu+veZFrok3c8oct+QZfoaGT15kl7ybRWzmVpvsRWUvJt9rqDL2Qs6KNz79A1QMKC63ptyeyMMNwyZ5M7LWqNRn3UfZD9Zfq1HMPcusR5Ohsy07WPZAGfygixwfr6ClOTEWRIQXxCBH6E2IPljrRz/0LqRIHTO1zNyzPwZa4dg3TE0dhl7HqVEqtQ/E2iaueD6MuJFX1tY4BmKMZodt1rP1nbwwULcI19HliZV+aNWWCAtYw8gSoyZeWwvLdswbbLe+r+kqacwd5C9qknwK9lMx+0dKfyD7c/BrimmzE60SZ6CNh3JHiWuej7VZ9wgKX8k+WHzpKSjYB+FjjbAd5py5BuHpqq1dathe2nDNwVfmM3KpqQ3GhNQun+IDvrJGdckhVNcaSVL55HMa3cHO/ie2g/ClKcy5RAYNT4r7tAl93C+ybsOwj03jExvo29BSX1G7lscyl/QHMt/w0TdbcjR1gkihwLZsazQjK+yX0Z9ZnzWGfNDowo/4xzS6AXs/zlpm7+W2ZXuo70GxzX3taNWErEHoG45CpSjBkXh0XeLXe7Zld3SJDvq2lWazK0Dj8XfgIqFmeTQwt+sCodJCOxBrDW5nyjWRNDuw4zKLXIth9EG+iw1S/yBjJPqAjS+d6CAq9O0uS/8Ya3/bst0uv+QR2xGncr03xW52zDJGC2x3X/S5n2TcYqn9rIFOsrRCD4clYSK3LduSjiG29nIvZayZ+3OQ74OCmSIF42KvjC9Q2717K7GvRd+2ylR2GMOYJAON5qxjh+Ftq7zGdRLbNbS0IbMt231dlrEN1aql1sEQZd1r9sEQQA2ODy82VBUVhW1xofQkq5RJm7PzhrPzB7rgvdHjR0/01lvv6NGjp7q4eKjzsweaNueyi7jlgJktmOch3w3z3W1JXfPL4rwT2PI+o72HgrdoDJWxAyqoCWHJXGWWhxh8z7YNiFN50T8ww8+60ha5eMbUrHG+CyKkPcnegDNymRq2eYmvCftC3+yAScp3vLxEr9qQb+wzh3Mp34AjD41NmS7kcq4dLWeKPDKXC1Wf7/TT5kGzK9CJl+RmjJmX+VdX0sxLfJFDSSxiGHodF4rfWV66nz/SBnp28YQX9E9Uzh5qAme8nN8E6CaQF/vD5vzhW7p4+LbOH72tM/gg/Dn8OXHOLx7r7Jw1W2j4zYYxWcMyXbR5qOV1pkKOwYQ8NmfYbaZzKS/d15AlFWAQWqinmG9V9qGzxi7NSpwja3TZe6LZlovh8Fnk6alvqBYn4gERh8LLLioLbMvwKkW7hoPprFFit8iEXnVWroOa6z59dCLnythrrKLGYo11+LU8/EpH0ATeIepgyBXbCD45EjJRxrPuJMUgdqeASlJtGSWr04j+GMInsk61TJaaL+vSF3jmy/dK4aP3YqPW8KXShUV8wJfzb/GF+8VFLriKFkQ3xQOepPKSJ3HmsXBYnTowzVDkhpZx4wPXjvhuc/PYyYmdnLJzmwXeETU+p6UTfRDbHaKXbHykRntqVv6G88tXl2o5K3NQ92qmvY+HhE73aJXAp7BzTQ4DxKxAK9gUc0GV9ODRQ27sT/Xee+/r8aPHjX/48JE23NzPNqwBNles2xV3s8whH/AGDR8c5LO+gMhVssx4gVZt7yOu9+wPabudNfNCY2ZdMkbWR71aeHoF2CSvIaP/GR/ZL32u5MiemUHNQ4785sbPqtCehuU251B30epsW7ZXkj1r8Qff0uB2oxPNtqZSZFu3Ndv47G0qa3AK0t5m8Ds71lDLzQN35qXWhod3uUm223jjBivtrHSquek5txgFE7f487L2Qn/OvivQ5KNVi43tJqncuBuSYJfItgjbei7h3ficKnMKwh8iG2mPyhqu0fffocdtvUo+lRjdr2pmLweRBbf5fiY6pkaFFcxcwy+fP9cZ++jdp0/1/tvv6K0HD/Xh7/++/uk/+If623/t1/Wbf/2v6b//7d/Si9//PT1mLvmn/c+o3QY+mEgyv7m55cNdrs9sE09F2ky6xOYZH/Y+fP5KH7/c6jmfBV/yASgv01+p6NG77+uHfvJr+slf+EX93J/6U/rRr39dH3znl/Xw3aeq3O+vNtYl63Y5hUpXRdoGLCPT4ANczta+vJV5qZe6c3TokgeHgibY6QgEb3Lx8mEmvDRhO6nwIWhGXvjQM/MB8cWrrb717IUePn6iz3/hS7rgg3Bu/YHSnNNrotYbHZhZ01Xt/zTBXaeRx6DMUQ26VxsZ7eaFV9Y18jn52jLrUuEjuxGm9viuD0Qtk2PKFNdm2hnpsB2PtdMuAZNncgxiK/JUwSrUlhfe7NEgPwx2kKvFnpK20KtS9QrUR+faPjzT0y9/Qd//Uz+uP/tf/EX9wE/8mN7/8hdl9mg922gm9hbPLZMIMm7yCIQsdA/WksJmTLJCy5nxdvNd8YmDVvFt+nQWNB22HFKuRwymCLlvVu6FeTbN3GsYDY8qUsQCAy6WCoyjzUlY0Bf0FJrJootfbEJT3xm/8AywOhhjsY+wZo8sdhXKp2wdQHe3+A1k/CBjB5W51t0YmUvGx6LJVn1qJCowI+9UtMwfsjviOxAhPMduOvCVOJV5BE2OmdlUqVPAyEhyzJyAF2i79Kswh68d7AUpeayhpS02baA35RNq7Zv+Gl3nDL+MU/M5hjpljnXQzBt0kxgHiRP/NQ3fMSx6L+fYgjbnyqxrhFAt8I5yA6aUff16Dp3XPVt85pZ75fIYmLlKQeQmfJs0TGKGHME8F23LXDw2FMT0TmRaO3hlHn7B0DetKStyjkoFgiaG1zWQt9TmlDkG63kyNbQE2vnRvXas9Wt+GFbyAahqRJn3AH3Kwbm2HGB2R0yEZxfg3HLovdPn2LQRTquXWLZldxwbIkbUc0ktEq3dW7PHgiUGRhzRqsXSyWakHVVZE7rt6LLGnji1cSl8o1wjuUecMHsD0Rj3mJ4KFRuqv+TRLbqs8+tzpRNA2jH42B+DflPnNNCcOKUP+QRHq9mS80k+93cwhhg2o/+6dPgPej//zHON4VW5TQX7uifu0Iamv0Zk9we1Zx9qfAAI5fPorh/dSZwaoec/zmSt8NctM+aQDn7QIR/0OMLa7lg3fEIZfTxDWxaxDaIbSD92a/AsbfbDZtAxbvcZ0j2NPL09nRk/ElYOwhiJmzAg9/uUtXJzGR6xX6/j4HE+OHLt77Ds6zmfwxivfd/FXq4Di76iG5iR7bHMdyRxMNJxh8STdMNaF/m6fzfvuvY55td9qrfc7+oBRc48Krh9tEzsNizexiZoXfhG7z7tMk0e1FzUOXf1hGq0hUi8StX2IHv6Tbk6JZpld8QmykrM2j4v8cm/0VlrWbermAaQg+OUbBgYhizZAgzB92BzQ6/zrMp8amrO3OZlf2Xc4/Eq+oBg7ajxAa1zdEo2HYyr4NCgS/YWh1rh0ZHxGto43X6XV6aVa22gLcaRjdKGLPwA1ynFqCv0uEP/hnQMFfqGIV7HzW5FeB2XT2Rblz0QehAIefqVet4noz+K8tiW3ZHcPjF2SZtQx0B0x1GpUaU+fZ+x/5br7pRbbbbYnKCn7I9lzT/XxS7NfsUVlz78kcOYWvOjw7DqPDlw7dXkSu51B+QY1QX5Tn0OH1to46FHw6gu+uEXemwzUo6uPecYc273pT7msX3vk3TmC2rLNbbc28hhXsaMnZn/GtHl3UDFJvrAtuwOyVID8bi/JCctrZJX0AuKPmOD9COvjB2kH5dk6NX46Q80PUP1xyWMBqK5HRkjuN3qzbSpSxBvpr/7uiX9m5FZoY1Dq4f4+W5Wak1JkBTNTLSmxtOkwnfyDx490ltP+c746bt68tbbevz4KS+rH2Dr9n4r+6tSb/FT98QPjRwSwfK9/czemFnz9h4pL/eveCfG99EVuZAXximUs8JfXb3SFTZB5XuU/HzXQNz2nTNjZJxSis4vLpT3VW89fVtP39nn9ejRW3rY8FQPyfMC/uLhE108eILP44bN2UOZ73yD8Ge8fM8L87OzRzo7ewygvGyPfIOu4zFzHngC/4SYjPHoHT0EDx4+VXDx4C3kwVOdP3ja+Ae8pL9o8vSfksNbCxIDHt05tsHZxVsK4hPkhX/kF7zkD8IPWfj8UkDLjxf+Z2Da5fuQeXRsNg94r3ehzdmFCutZykaeNlLh+2/2cta6Qm36fA6RLAG7ZBkb0t9DtNhA2mH2XiJIEzGL3aRxtCzNXH8D7IusYdZb7KBg9EPTx0N1sY9J26otIpoKErOhCRW2Ele0mygqQtdGZvZeZS+Fin3HYMij26Mg+Y/ruHW2KUwMQo9xLJdygU7TxGYo3CCuuKivqPOV2CViFcBysJh2wW5SmYoePHjAi+i3dH5+Lhc1xN7FsuGyaCx0BTrRbGNXgE9o96L4jxsKUVFkTpBrx5CHLmi7sTJGjKHkltzz0jwP8MS+4mXYFS/PX12+Uh62sRQpMd3s54b0m/wzPFVi75Dxl75duDmctVp/8MEH+vznP68vfuEL+o7v+A699967evzkiSZuEJevXrV/nv3q8pKX9Fuuk7nRLXPLTT9z7P8PzJWuuAEQJgEAABAASURBVKlHPnNBRTezVqlFoKOW5Yt8zkt/XmR0n237wad/qKiMlcyPHP+Iu7sM2FczSW/5wS/7JnS3l6nrOi27C7IXgugKe8Tu8vSPUUpRMJWiabOBn2Qf2ttuMjv7uxyEsIeu06GsuYmS96hp5JV1CX1TZPz4TqUo+97uY9qdRhf4hjnbVuZqW2mpa2hk0zS1fVnQmfiRB2Uq2vCiOfLsrSteQg8/28o1bFtuZcmq1ca3fq7XoF11tdnG/m5g+gkP2/eKYHe7Uds4FeZfyiTbDZHdjsO55UeK/KZbYf0ncG7pEXuLC1p/8G//rX7r7/19/ebf/Jv6O3/jr+mf/P2/q2/8/u/q1cuPqb91dj4xZkarUBxhc55K4Rrdasseusx1Tm4zMcvDh7rgg5gvHumjyyv9/ree6d3Pf1nf99Uf04/9zM/pR3/qZ/S1n/9F/cCP/YS++D3/iZ6+/zldYnf58pVyjyG8XDJCuENUcs8+3nJ/yS8ybF9dar7ccn+I3fAJHYg8yGaIDNpuvKFAC/iC1Qv4PMB2mNhjF8x30ktyIyE9ffsdvf32u+1fqkgeicqdSbKk5Lug0m1DWBoU0WseLQo+oZBv82FbZZpUWHPBm7kGYo7XoOstszgJ/Nfy4dnqRmfoYA+Opj/ybbaRBVin33Nrq7RIIh1ApPChe2RtL3nGPX/+XFvoo8eP9IM/+eP6X/6X/zv9b/5P/6W++lM/obe/4wNtN9ZLNssLnuvsQCWneYwNXUVUMlhjrzvNJatTiPWQZ4gz7gmsiq64DvJcTt6X2a8xBHmWznmmgtz2CmuXNQzsRMDoxGFbtq9pKtd65RqMaoBdjt3ICpqBmDHCfrQwyJtsTbv6fue1H/zxGEdB8jyYed41Sr615T0fWaVLrFN5tfjR34b4Rh8azOvbQONHbUy81Eua5RKfY6RIwZBXmPujxxz2uLY5DTrkt1M748dm+EHJW7tY9A+OtW344MCATmRrzCuZ2GNlBcPvoU/Q2tqz52tbe6489kL4EdLFaguUOZ+AbY1rxLZITLHPNZ7ZaGl2z791nXO0oPHpDyCI8+g2HtnoN0qe0H6W7OiJRf1Nvh3iZ4htB/eefP7MvOwiiac8LgndvYRnh3YNA+x23RUTn9H1Mt4w3bR7fz4HmDJ02JbdoTuaTX4tMbeE0rctu2PtbnvdbXxEh3DzLQht+OJmlzk0sG/bl0ULtbu+TEWFe6ZNPs1jnKidLPN8C6p7vyILhtVN1IzfgJ9NnAU32d8tNyZr0D1xHI95bGIXGRzLb+4vY14zqEgCyH+EB8up4LOcum3GGOjrZtbOnhg28kmG7/u381JpOsm6rRFGZo82M0xffyXjMZCRwocG4QcI3gaJPBj9rjfdoN0EdnenrrtdllhrEGjd3fGRBxEc07UsfFVqYlt2kamty5ncaPodQqdq0rNMvZ2+erORnQDGGHAnXz531BXNz99zu3fP3MdrA8Z3HBX9gGRn3OQXeoSss/64tZH7oK+RH/fwbj1817Rr7j7jcxAnHoss8iAiIWv01GnoQgfyeeYYQ1eVrXIdJngFOcJ3GENn7y1Q22sTRkV1+RxDp/G2ZTvdG2Hv9WZPBDcaHymy3YeoZ5pzbWPa+7jDZk1Pj1PVviNLnYNWZ2TXqE42FykY15XuaLZ3udoLv9TABAruCPHGansZb0VfN5h9GOMmf7vb3aR/HXlq4qVGgg5EJh9GKnxOGjjU3N6zLdsHRrabzO40ce3O250eONzRsfEhf5tNc2TrJveRdN+1LRvgajD2rOMHYtl4F+xKug22230830fmWrW9yLuN8W1AbluDb0arU64IWbI5SZqmXP991+dn2aFHtTtsY19AaBC+Y2e0MMltILle8W4ifdvNoudVGp+T7RY3/CnEd43t8jPXsO3xPLp7mnsAWOsTZ+Z7xL3RIWe73fuSdxuHn+nWFrZvzXVtu+Ztt67daYEGTbicbLfY+Q7fLvIOXb6YfWJi93i2D2Ltx+tjHyg/caftKmWv52cm0XL/3/I+JrWuou4g5a6FvNiT53zH+/DJUz168rYePn5LDx491ub8geyJd0Lie+FKFGw5F+bCAVdZPz7z8H39y5cv9PLF8x0uX71UbM42k87ONsrnoyu+4728ekW8/LwrnhTGpjSavdJA1NynylR0dnGuh/mLrE+f6u133tXb7767+872Lb67fetp3mU91aPHgLwfkf9F/nb8gyf4Pm5I/9Hjd3Tx8Cl4Ww+gDw5e2L+tiwdv807y6QE2Z29p2iTO066PDbjgRf5Fo2/r4gIMvtHYPmXct/B9tOAxNEg/tKOcPdbAtPDT2SN58xAM+lCaLjrKmXCgVhPfOHEP8Ua1dKjQD1ywCSxxCDbrP/NZNe+0rpZfvrhivVqt+QyipcX8AOjyfmGgoAzaqjVdd0TchmIj9HXN/Yd7RvpB32nZO4cgNRVEoYnRo50+m3nZiYR+oXb3si3bKPbHmFto5p6c27VAHUKDjLv3+I+Akw6LpGuN1bgmOy0wCxJNpaC5wYdWNkVke2Q8Fo3P0l1nTZuNzi8ulF8EmKZJWZg+aj8jYM/kptKRvpQ4ao3hcEGXO1eT7E8V5czGq0seocltfKFWeRBVbDoSY17GCj3ETIz4VmjFJ6PYVuGmNHMTja7fSKVcTBljXuz0R9FSkjXGmIvMXKmbiwtdcFN/8tZbev+DD/TB5z6nJ++/o4dvP9U7776jzdlGM/N7xQuR0Arf5gRNydsPtdv8bbesTUdljkGGq9jV1qeWjWdpstZgZn0o91LfysMj9a2tP6NoL/vwUQbSYavIK/6H0k+/lzlrGb+NuYxbmdPM+MkhdSylyC66qUV/SleJ1+JAo49d9k++eN1sJtlZrGgG0g9G/5DaPvBJfhljTefsf3IPDZqO/qCStWt9SXeS2HRdlY2dQyWzlxqMTGk1p0Pk08WhRLGurDWLDl81TUWFGJX6NlPC2Dz8F2pbqU/0lZpV7Cp0JsagOmg48jhk1yE9xSM+ONY2B4rX6GRWA6fdkmtwWnu3tLZ5z4vhyJkuw3bdlpKC+UrmS6cJ+wfF+hzX+WP26jf+9e/ot//u39N/9X/7v+o3/spf1v/wz/+Zrp5/pHfeeqRHj85ZBypW8Ve/tltM9kj2S9ajcI++ov+Kur9i+Ksy6Wo60x8+e6GrzZkev/eBvvi9/4m+8v0/qF/8U39Gf+ov/EX9+M/9PC9Qv6Dy8LE+5gPAx9xTPnr2nJf/l+Sa8apsJqDrrSKqrHMw1jr8AGrF05zZkuqglz3XsLcQNgFaaeEHZQhNZUN30suXlzp/8FAT83nAPXKzORdT5oMV9yhJCQvZHaOfe0aQ3HbKP1aMySaAHB2tbkO2M2G+4VG2dUB/nVrXZdRosW1lhm9HYsGkPjtQ2B3PIgweszc4Ri5Q9v2Itae5bkgiCe+i0yfJmTw+/viZPn72TJXrpJ5PevDuU33/j/2I/uxf+s/1oz/zk3r07tt6zrXxLL/FjFv+BYH8AoC4X8/s3xlZB+PDt30BJbwaRMvYx0B80xHT6GautxQ64SrP3fzizKtXr9SelVznsQkKeTSbpZaR2Tc/n6JfY18r1n6JsZelfskIZJCBdYDPgs84u7iMnUKAmTXuIFfqkxrN1CLYmWO32o3cbzKHvXbHHSzWTtoZjzHTHfwxnblHJHaXV3IL4pEUEoJdoQ5BA0PXiCyoyKvWeZvevr/WMXfGEh7atehHJ/zAkK3pWhd+rTvFx2bgSN8mOXSpRTD62B7UODM6BjZvcFT2KQvLQS24jis4DpMsjmXrvm2Z62RAMuVeoJsaUduc0cMq8wvo3vtgiAzV7VsQWObRzmp7amZ+mWPHzDw7MGlHvBpDrB3fBPc54YRZj733ntlTFaA6ccRnQVzWaNaLrk2MHY++HswBQbO76xS7QMy509s9YhPcbnWsreTZQNqvu3z7WDgTRwfQDe3YFrMaIE8C4enqpliY6aDtHFqdUuuujmHQe7edT+sSN1hpk99BXrfEj2pgFeI0OwxDT1t8etKMcRsOR0o9j3FocVOsQ6vrvZv8Is8zO1j4Cr9DZMe4Hj0rV3drFf3aZ90ffOgadbn/rO/jFYMA8tpH/Doq95Y1uMKJ1nUwdxzreaz5uK371EwDi3zZv17d68NXcZ9q6Pbpi37D4tP4IdPtrR7c77hf55nEZxQKqjWWrKR6W7xFmWdNM0w/WPsc99e62/mRw5pe9xja65qbJckpEFPOXuq42X6tid8KzL3XlFpS27XlZ8snh+z/IDxo/9oTPx87iLyjrvb0Pifs25rtJdrtp77XtNqjmdoe1It9UxEEqwg79ia5dvvU0o28DlrSCmI+tzFT6w6pz8O2OA5wEOQz6GSO+WxfT9b39IA1+ad2wKdN2rPyBtVJcYuZuOCkwR9TYVZupLbmh+zToKnxGp9GzDeNUVf7ZPwsYJs9u6BAF7zJGJX1X2PEsN3Yyvjt53J+Tq/YRmj7YPzIco3lO/XQYZe/RBddYDuk7dMepveb8DVPiX+MhIhs5mfmULXwVXZjor6G5LoDz7N2XXKNVdCMq3Tsndj3hY5a4buYiOKfWm2X77AzXmTRmWd56Jsi87ndl0kt979xH+z0dq+1NjUJ1rJT/H6+477brTLHIL0291HvCG4Aj8zl+1A1qoO2n1O750fHNVHl5Vkt8SqLb4HJetqonF/oLN+Jnj/U+YPHevDwCd8Xv6UL+IKeZRHbXmYtsn2mySp5g8u3pjPfRc+8XH7FS/+ry1dK39QzYEjFPvW85Hu1K74b3nLdZE3s0qx00NzeF+UvvbTvv9iDpUzanJ3x7vCBLh4+ajg7f6D8gsLZxSPyfdT4DbkH09kDlc15w9kiCw2iDyZetK9RNvHpMLzLhcTL9zIhA9PZQ03I1zQ+Rlea3YUOKLYqfK+sDXPM987nqj6TkWnqfPoNvNxvFL0YN/yM37ZOrFFpSH/WpNlFlc8Tc3WjVaEDq0J6xcNWFm/WLNwaUv8A1fWjdlFCBFm7LoEb9xIExYt2ruwNnFirGp6bWV0D+bz4dTl5IEvWbBZmoAXE0BratZY3PRfLNtz+SK8gK87nrS7fjUMeM3OvYH2R7C27/ad+Jh+5uCVrX6ef+oC3B1y0hg7A3vsYPp3mN3n6RZwAXaa2Qguv0Oik1GBmEeyizbTRGRfy2dlGG75UF620GmU5LGOTOFmrwMREyrpZ7F2ZP9ELau1bJX4HGys8m1DY9IeJlsZ2Q5cHWjYjauRsXGTNF58DGjkyjDiWTRlC73L5G6qZTylckEkW+TjMnAZ/H2r32didxse2bId9bbQ0yV+4b7nwysTL12mSyFu8oJtYh7eePtWjx4+UX8h4+Oihzi7OlQfwC27il5dXjc/AhRw2+ELUQVC1EfpFj1GrG+Nx0Iu+w2ZMWXaRwcSa2yaFrbJ/KvVtoH4jBgHacdxvQk4uidfXctiE2l1uD9rU3s8eAAAQAElEQVTHxGU5DHV7uMw8zaz+JzeNgs9UijrfafKz4cskF+PbD9sq2Gpp9qHO3vcXk0Ymahgm10IpU1jZwza0I3OpB/XYy+Nku41vcrKjU4uz9qksxB6ixa4jcgTy8kdcYw30K+NKVT1s5d7MD8BceJWXYlyEO3lstPJLvNrG7Ndf+j2+qHdiCPeqaTI1lqZS1BoxrEJcg6I0+5D2/VHbXmvpqdsau470gyLvZOEjWyOyAWeo18Jh7KL9GvaYleSCEbS2epD3Qof8Jmrvc+pznhfT/XqILyZmPmxdco1Oqnr66IHezrXLNf78935f/+0/+sf6R7/xN/Xf/Nf/tV783v8kP3+uJ2eTnlycaXv5krW4JG/C8sGNzETpZRtBP5JzDLbIXnBt5m/7f/PlK32TF+Z68Ehvf/6L+txXvlvf/UNf1Z/8z/6CvvpTP6OH77wn8yHsGZ8mn/FQD+K7lYWI67xK8C22JLP2gZZW3Me3LduLtBN737es2Aa2ddgYwwsWRewGppL1KppZi1zXV9wDv/Wtj/T2O+/qydO35WnSVXQJga1dxGBLpLDcN9DvBG/EGK8B2GsHg7Om18SvLdiPMbhBEz5lCm3zK5YtwEmn2pCHHqPbz+yT1FVCz/XcywRPH5UEVeR0xh4QLfwe2ev7+dvxl+zQQ8xsqpn7N5cb9wQp4wVYS7KanFA9dvR0mrxqms40gfwCwIfPn+lbL57pcpLe+/IX9J/+mV/VX/o//G/1s7/8i/qO7/qyPnz5XB9zzWgq6i/9xQ9LgHCZL1PKtER3gaHrXNXaWnLMN4PllHzd1qMo/LNnHys/UIkFmzbsR6IzG6yrUpaSE70clUnXXoR0r8HOyMLPKuzvwHbr251qaUYfLN0diWwHfCRL16CTrZTYSnaRG9JfIcVUWs2J63Ru6PPlzH2lKVoNwnW7xrW5z61mFb7LuLs1k/0YKc8asTsAdWYkpd5BKVLJPC2lP2uGBgTG1rbsoIiz4lvJs2afNyCBmrmtURT7gr3B4RFJkHHNMKFMrMVvfXynUtiSE5wXFMVuwFgXahwMn65Ts2u/0S3J9g5aWsudItUjdHXd2ROetLZgbuj6xCtMeoGM2LKnJjN1KNr/STnXyNJRvuYjWVpg/NtcGHTic1PHRqZvx04H7XTupNDmxPot1lb/k9iBWzxyH/ql3+XYliIjkyw1VEht+3RO8jrVsMVM2NuW8R+o+ASiuUQXSLk2A9toqkJQMw5j9QIhzxF9EH6P2uZZm8Byo6L2imiATtdE0E3252huAbHsQkElm3se44mWcSE3HnZiqvloacNn0Iht72xsqwBLCthsjYZ3sQIdNRv5ggI9Uu+6GXNgCO29r935rnObr5a528y/Kw7PrZzY6gj4aZGlXB2V6QDuEbnuTEw7fgkC3IFYLqlzrjVk6q3HIC1EnScWzJgTLPGjb3JljL0usQ5hhratjJVc2J4HPja6FSoGh+jj9Oz2Zzt+RXaHZAnYlm29abPd/O1Or8cxoqBAg/B7VApUlzlgsDq6TW36PqfwXvLfU8uLbDjHbvCDDhvCKZAsAXNfsyYWiNzy4l/Qhujhs2eQexmj0+jUGqm3eFnXfAZz4jXbSYbPWMmngduebdnZR5nTWPvwwejnnh7MzdbE6eifSRKrDc6pEMs23DjYiDqFoZ9hgm6TWAMoOKrsdbzwyReVOu82vyKTV/GGai0Ij8ygALe64pMaSrKtyKWiBuTpm3iSJWB8AlHzBmRqbdFj6wNY9h69HonfnJR+4Kp8fJClA4xer4HUjKhfZWEPwfrs7vsEw4ZNo/u23bi4jlwSIvtmD8n2giIX+AHDg8qGWmOmv4ZWbditRNfY9RhRJpf9vJgz8Y/j2OSSvKCSMQdKc3rAXcb6KogKaSONol+obfUctND0wwMHVflXnpRP/fzcXfMdCB9Y6lif5b5NmlyH5Lv0RWtx2U9iL5kv8juoa/ZmQ/hgijXjhMJy2KbvHjPBkVWobbj9kXqRinbAJveB2O5BOZDv++RJf2Y/VRwDLAjKXNWRvu2WwzQVBZFhpIrvgN1t7E6H/CZasBuYyiSrENYSXDATO98/xl+0Sn4QtVp6X4+KXbD3JAy2lTnFPog+WPPpB5EdI/JgLU//GNHblt1x3Lf38ujiHxq4ql3iO7rY2t3H7lRLs3vf7nQRnyQ29TGqQk0hOWy3PMOfgt31BZ9gbZN+MGRemNCsoW0NqqXZbuPZbhLbrd86nOzetztF9EbHzHddqWswAgzeNvuVvQW1rXWz3fKxO63L9Roau+yz0BEr/FSKplJ2fpHNjH/FC8xhV4kT+U2o7M18X5Frbobf2cWPvcxFxQZm/eDXseyepw0tK7jsQtjI7wDBGWL/3I17R/cdwWrGB+mveSMojDGQPiJi9ntJbNMPkv9A+rblMJkr2O39XAvRgahty3bYhnnJI511fHtvY/vAJ7Zr2N51w7U43CPCR1EoQmC7xXGBprRLkg7PPVGO9R65LoIhsd2uBS2tMkbWeum2Og3ePgq2KGwrMe3sg6yVWms5N25/MnkW7G6DbdmHIEkFZWJPb/j5mXdAKhuJz06VZ9WW5+XlzG5BVsuZLi4e6+lTvh998o7Ozx81O752UyVuXsZDCFc1US/XK81Xr2SuDfOMzNdV53zvvNlY5rtmU8uMm3dR7ZcAtthzDblYabZbvpKVOdMjkcp31leqbVA0LrLzrTc2gifHQq6RCbmZzw7IxbyMTeVZEwh9MBMniKxiF34WcbGvAyJ+7IkbfWwzhkrsJinfIaKrDYVPCD5AxX8G0aeu2yr0onZFLV50oPFGBr/3KVJhDGLPsgYvF7lhIo5VZXFJIbZULDddbOBbH2oAL1r0kN1RDQtCG+jWBUIOuztK4oAI7CMlQhcrKNOkMhUk+yPrucesmT2SPtVgrWcMuY8gMzOKrH/mSiaoOGxzFlMsMuO0zurUY0lTKSrAi842/Un2kAi+aLQ9NyT/QdNlcqlrsHTflNhs2qydrMJmDeyjkmZXieIz3oRNXpZfXDzQxcWFzs7OVEpR1sbGRtK46duFntgcFRks/lJs2CLZ8cHqAaGlZSME2WC5AYfPGOFnrsD0g8VcMzeg2FYeypV4Gb8SO3yoGDM8mSgtfCDkU+az2ej8/Jy5bJTWdeG+/UguW26yAekul9Y+r1ykb731VvuXAd57/z298847evz4iSJ//uKFPvr4I11dXrZ+X54q2w2jHiNaXepXRw2hkvsF23yKbLcLNHtgom62lZdw6w9StpWWOEH4Tx99jMTtaxwOVLUcCzm0DwWy8ksQV/lFiNTx6krZR6Ilt/Az8w56v7b9inp3zGMvYRdhxpt5mKWuWZf4RX4XYhcMu/BB+i77+aQ/EP0hRH5Bld19mp4co5i5AQfDP3RmHSu5V2j6eEtxBftx6YzrXIetMA7a4cJ+sOyObsn1TOwey120nO3e7zlQW/JMHoHd91NMK/mFfpawzd6dlL0bnG3OGj+V5BFY65acgrXsdfhMibJQ7sTtqAiolvisRR2lMz5YPXxwoScPH0qvXur3/tW/0n/zV39Nf+X/8X/X3/m1v6qPf/d3NX/8sR5aenK24SuImY84WxVx0+bLjDKhKAxBYhWopG8+pFBr5nuF7BX0uaxXfEi65APPV37gh/TjP/t1/fKf+XP6qV/4RT1+/wNenm70nNxeYHc1TbpibbZgxjeo0MSvWT9A2JOHbdnXsTY2ndRhgO7R0UZCFgpZHWatCvHjm2tQsl6+fKmJe9G7772nR2890ZZ5tP2GLvoOHbT4Dxwo7t3JLAbWTsk5WMvegL8jREZO1Momq8w3fGAPTXrHiO4YsYksNAi/oJp7ZVWrJWOErpFxg3gdIskPrDQR7dZkyJ3bFqgae6vToV/T5CWZfSka6bXn4cz+f8X18NGrF/oWePv7vldf/fpP60/++f+Ffvo//UW9/6XP65IL7sMXz/ScZ2GuiVmMS61qED7xwP7IWMFeEi4SQrXrNzSyY1TWJHt0KkX5QenlyxeauS/bbp8z1LJOMQLJdkOlxoH+SJsZ7RiI7n3c5tvnl1CZVxA+sM2cBayb2tr+Jpsb5SxOZR2CGTpzR5z54jd8hVZkA20xV4GS0R7W+LMy2bHR7TonmOgHVNlz7d65SOgbiBE6dLg1Ur6BZoN+HOyVzsYAzuDOI7Yn4CFLAAK1nAqdYOlHFrQ8kN2Hxj7Y2RISvnD9BoaPJNeKi8Peisqcg2FU2xom9yFJjGD0b6DNJXbBsEHY6jD6b0qJoyrbKszJKSH9vrBatYy9xkp1A2vlD0rqIGDY4HodUGCr+6DqoM3EDSo0OFDes7P2MzWIW/IMwjccjdtkf2SnJZO7coj+GLua3pXsseO6331Tp6D37ns+ZbeOveIH21yWOTd+fRpGg651t/E3xbvN5z66xF3j2GetO83blu2do+2D/k7xRoyPvOi3e1wu9IC+jrHIm91wX9scy9Jf69d8dKdQuSXMDf1eM9Yz9Ng+8Y5lox97EJOAe1c9eF5u1Z6X/OyhBmyx0X1aM03QI/ByVUqNQPhg9He1HAO4M6llsNNHfhfiemwj2VbuUw2GBwVYUqCbWuZzk+4meQLmOTNwk90pecYLVroWbtXv7Glp1919zj1p4G7r0xbdP/vxKOFr5uTa1nGlSD9YV7/1VzZNh+9a1PiMdwLZq22fzsq+zZ7u1wnnk8+6xAZtXOjBfsw+RRZdsORiT5KQN+haS02uCZttfNaa9MEq9lp7zNflc1Bd5lH5jNnQ5FmDmZ8/5nZviM2x/2v1U1ocyK5lDsux783kgEDt+uEaCm9TrzA3oOXKy7YK2hKdsHvdvGM/cCJcE0UfxrZsh/33Ask7eNNk1zNd88fxbB/UxfaxySfq2z1e5tKRPZrnWMfc9m/na/Y0e6vbddnrDJ73B4Hdx4xvYoXOS9zwkR0g466x2O7yQRe/tm+5NmpybrI+TsU+ettyAe5osqUffg2729heiatmYgcVyl1rp7PXdjsx1zsJ7bsHa7kSH7BtXuTfciW/MpXmZzPGYbgWvzK/YySg7XYPEG3GZs61Df+mh834OGesPDpDW82JW6nHDCrjNDRZPchP3Z0Idx8xDe6yzJwyXuzsEnIwZr6fzC9CBU35qZyyCB39TKaMXYEK3zcxBp/Q+LbDfCNGTt7o/OIh74Se6vGTp3r46ImmKX9BVNryDiN1S2nzstZ4IdWg+VcBJr6f3mwKa6mG2I49wVDKGqQOmWvr460GiQ3LScp37WG2V9s2JsuEqoJuwnaDt7Y874IZugMDVuZF0gxl7KQaGch8K2MFV6z51VzbX/7iCd/sZlWSLg3V+GE7M3jnyYj93fjowFWLMWtNt8QYNilA43ElMhppxi82iZvvnaOPLLm1PLBNP/Lmg/2ORxdZ8hwyG4MlL9QnD9uEn2R7B5iWj45a4stHwqWbvRss3QNiW7Z3snFfj44BoAAAEABJREFU2AlgbGoL1d4sPdBGhd58FGLblot3Rrb79cM6RmpbhbWfSqH08PR1oi1ZnND8hyj6lOdkW5vNxIuojfIyPxerV4ui3epaUkpt6OER+w0vYCLNhirEtGMr2dftdUMzPrZlH2KYJ7bt1rU7bZ1bTi7dzu40prlh5aZsm/vKtGCjtGHfePShnzYy/hpvGr/y0BMXx/nDB+3F/3vvvsdN/kn71wAeP3qs/FJDLqDMNTfo0FeXrxRcbbcKZl5MtF+gyI2RC0+3NNsy9bShK0xlUuJf8YI9N8KEsA9t7NEvUX9mSH4JXplP6G2wfaDOmkQwTUWFeYY/hS01y2+/vXjxQsFdY9k+2NPHMe1Fz5guBdvSTBLXXnQnaPQdPELYC8mrQsWjoFO41leLafdYWlppYyHLuOgWcSOV+lV880V9f+AXYmCLnbGPUQm/IP267J+Kr21Fr6MW3Vp0ymatX/Px7cijda05zds939PaQ6ntncDOXPfYKV6TsS0TSzILERCzPemtqRSdbzZ6cH6u/Obl//Tvfke//Y/+sf7x3/17+v9C/+Df/I42V1f6wttv8/K/6Mn5mc4kmQ9RFfColFNn9ZawM5+MO9Q+mMwZd9poZozHn/tAX/q+79cP/uTX9LO/9Mv6ka/9tL77B35Qb3/u83p2eaVvvXjZ/sn/V+ydS/z6y/+iWYBxet0rH6w6+qg3n23L7lhbJc64R6zlb8rbbr/gM/EMe/rO2zo7P285ph6JaTvkPyjYfU6pZSZm977tVvPI7g9j2lE8qbT9imh1RGa76V7netWn1DLP4FS4rHM+YG+ZwlWRXvFDzIe/97u64kvr9774HfqJn/1p/fyv/Iq+/L3fIx6Iesm9e2YuFUiWaq4ktUYvEq4rNegTNNvKfTN5v3p1qTxbcr89PzvXJ212kW+EZQPuL+txKj/cDKzl4ceahgaR3YbYrDFsK8+Lyr1i5jmQazwYus+C2swTHMe2u9zutLIX5vmKNehg0XGph+De2Rc9cqNbg+49jsw9uG7aY3lZs9Su2xRI18HcetixOzZJrsyGmldqXqk/vfZD1LFl5F0Wn2N0zf6cvIq85Dto9LZl5JKlBaZ/CHOvsFys42Zflx3b3Lffx/z04t0+LjVrQ9VW39R6oNcWvToybzvG6Uu25d31aEnHUGt2afR1T7ZlH6LQH7grnoubiW0VoKXZe7ntZYybc6zZhyssYRqZkQet84Yn2wf56Z7N9oFl5msfyg4M3qjDWidkcORvu9XuSLzr2l1v34PGpnjn+x8mk/mtcTzLte6Qt4sM8qwdiLdt2R3pfxYw43b0cTrf8wkvmVsFCAXe2RelmXUt5Bg+sC37EJFfB3uPew+m1+xtt2umWNDAi80EDfrYotnR9X57nizPlJnnyswzVHmJmuckPxUwETz6uGqySrz4BwV+DwwPDz5zCZjPm/bebvBSITyQ8VuD7nIUJhR45V/KRoHUfbzEL2VCPlBk+wA6anbXl1LwK0faU92KcA26dxz7+o7nyZ7e4frHVp05fTuSqzxbMnaj4Xfo34v0/Ulmyz5lc6nLZu35sX5GtoA9KnXeHvvAMrzb3ppkaPZys1tCuOljb93UzP4dGDa2ZXeU0NL5ob+LZv6xCQ1mPvOvke//hj7000DGKUuuiTeVoqkUFa45u8hBcVQaa9Q6r3GyLdt3eiSXgRgP/phGF9i+V9xhGxrYDrkRY7xhMPqhQ/Y6NH4N7X6cTda9m2y31/fyru3nrH/n7j7bPqhH4g+v0tY065o1PbSzrQK0NLvr7U4XcSN2l7m49XOy3ca1e+yMm7zznXL7bprvqtOPvPIsis9NaHuMOg293WPv+xmjtK7tRstCW4dTYrRx+a6gUl+XbodKlfFHLumfQuYReY0vse3un+9RCvxUSrtGYmN3XfiB+AXpT6Xbtvq7HNQ5sY4Rn2NkPseydd+2bDeRi9VgtxwLNNCJZmMLkmswU6+O3HerZuYft/gn//CvC9uKr22l2W5xx3iRBantzNqEnxl3u+yZrFWTcS8MXWPo1jK7yGDIMs7gB7V7LiOv2NuW3ZEabPnuNvfbU2OMOJ8WnU2kYrU7QHKYiqazjSa+X96cnWk6uwAPdLa50PnZA9aV74S3VfmLm6lTpW64S/l8x/dn+Zv+yn+ZA6/ls57tNr+pFBXQ3hUS2/BbYm2vZvSTJEvALiplYqzQIpvvaVmTvDfJ+gR5vCb3quSOnydcJ+ZROohd8SOQQvOLALHfZn0XpB94YgxQ84wnlIpEWNXlT/iZ+cy6Us08m35u/Ex/jS12V/WKc7itaqkrSC12ZPi1+kATM3WrqdeqH1nqasYbiH9lqqGRJbdM07bsQJ2yKHb6e+Q7Rdt6k2ZbJuZEnYp9LYTtNu5QVGo8+ND42tY0TYD9Bd0A+9BPN7TjeOlX7tX23t9mLyzj2tZUUijtWimxLbt+mMNeJDeheqWp8AsiXgNNO07JmuLNTwkZbzP0aVjG4Cagavp2ilEE13CjYrGMfkCyrTJNymJOvEgphZJaquKktEGRsTiXl5d69uyZPv7o4/a3L5sFMexu1xYWu97LeSxq+Fh3ZDlqZ0+cYxswJptkBoXNkNjt5kF8NPglQgB7cMQ3kOxORVv721ZuZOe8NDIbCzVHYgWwOVqSe/+IPmusRr9xqGZjbpQ82Oo2N9+iiRu+kWVO+VcBPve5z6n9rdjHj/Ty1Qu9evWq3fSlvh75gHXFy8TUJFBrzJU554FqYhVqZFuG34H9UaZJ+RvU5+cXsvfx+ITUouxPyXSBke42PXyOyELZbfv1bII7TyYnyTLUDrWS734ukm3ll1parmfnygOxkD8upJq8GJW9FJ+B7LVAN7TYban5FQ+0LTQP0RtMEfs10c1tt9yT4Rpoj47KByIeZDx45uUDWOWBzqywiyfkliP1auqxLm0dmmQ59Rik0/Kxe16J36/DGbvadcWaqUnlWpWs3tzqXKlx7IPwQdePc+wHhux1aMX4NqDmyIeygSty7Xz8UL7xkbyH8yneVKODZRKfHTRhfj4VPeKanT9+pn/+j/+JfvNv/A39f/7hP9Tv/Zt/o3NLbz9+rC3X7PlkfFhnXtSb2sbfXKMmqmiI2APMATvzwS8vQq9YpyvW45K9fpZ/IeTL36kf/tpP6Rf+xK/qgy99WWePn7QX/8+vLvWcD6uhr9g/r7JO+NagxTcjsIYrXvDbtu/n9hud6Q8Y3W0QzSDr37HsH2SRB20LMp1GkR8ckbcxujT2trm3XbZfBDg7PxdqqZ90n9ZCrg2Jt+6u+bqLWxGfAuIcLTEYYxPAjgMJbM4B7Kkj/jv5qlPDB7kCAeuVOg5Ts+ZI6Sb2AN07j8QM7jQ8MrjvGMex0w+OwrXuTfKmVFuClUkyyA8BwZb5P2NP/963vqln86Xe/b7vbv8lwC/+6V/Vd/3g9+nsySNtWd+ZIBWIZmggqFp9tWuGW0MVwfpY+sOmqYaMcbI2+aEnn5kmrvcCmk3Gaui9w/OIdhNdW2ewNdDFDXLrMVwWo0KuCyv7tgBvqkt0Bo17roeGLlvfXSLp+zdcMw5zB7DLug2IfgOR2vXB83H1TFyPNyy7jPx2Iw3NTnAHc4d9cms5DbtBy1HcIYdy7FwOrMiz1Q/aNuQspd940SKHXDsiP8ZiFP9g6R6SkchaOmSDrnW38+sMdpapT4AgEbWbeHpraNeGdCdo8694drD6qOoR6MZxsaXXjlg1Bt2SRusenNhLvb+z7t12jixIB7quJTF7LmFMfnuIXsPBoFZrhGn05CnKIMrFPuwbIf7BdWc7+zO6ges2XXJanzIMtJJ34/05U2jA/6AGe5NjLveq4Fi+7xNLN2Fv9dpcQrZJJOF4Dxo+SH8g/U8frxUx+QbNKXk15h6nm2x3we4R44/exLbsgQK/h2SpQZ+w3VSbu8KO8aFtn0NX+eyukbvC3KQf4U7QDNdRFdpDZB706dRVHmErNayRE6uC9mwhwZlnaIf4eUOqGAe25WLRldoJfkVj02CesqgaryLFhgF6Hx39wTcd/etUveVeHPQeZwJz7kf4IL3QIPwpoCOvnabxyHaCW5hmVo8M0g+OxK37uvLmtJxu8u3qpLJHpXILqvry7VaLvoR+oC68ocGQ30bxqeiPIRGjQ7tWke2RXdOxM1gx7nxI0HphAjpVy1ygbT7zQezsoB4bQ/RqDZ6jdaH5PN7AD82Nsqe7T4wZBxsR9TS0NOyu2aAaYlg1vWhDOCiia0cb9Jo0gu5ViVbpLsi+XxA9it3R5kQv12llbqH5iyEzP9vXfFcIUN99LEONug16PN71QJZdZId2NN/rhp+ppKY+bzzCDZPPRD5R3J6QvdSFbmWNIHceyWgYVXIIRv8ajfECRwkfGqR7CtHdhcK6FnIfmErhBU05Fe4esioXt31SF+tKLSpzW7rKd3Mz/UH7d7Ie6oWmHyzdAxL5MQ4MVBz9XlbbfWHm+cazkbHn5IRsb3EfLjMKuLMQo89pjBPaYVumhrdGNNoge6+B/h1HmwM5D3qH+YE6PhHYRaVMDVXcWZd59LnEYsxt5vvdgV6zSs3m3G+gWAl3Nbrkz0cJ+jcfme4xsk5BJY/Eyrokwkw/srmNpd26RTYwL/e8UNuyraTCWfm+OnQgMdeIPLYNa8WKt5tVk2TMMPOSV/igcuKjjtZAtDoS436oYj0amEZciFLJIVCoFj06tgHvfKqueEkfzNWapjO1GDPrFZBre7Dmy2leXktbIoCS5+uM7VZC7mKVadLEd9Z5x7SZNrKLDHKNamm2VYmbbvbQNGUvFaX+W75zn9kb0aVGa9T4BcIfKCC2QPKNbbNBnvCNN7Y7VBWup8q8MVm7N55qMZeqUGUTxg6JCxL6FczUoKFuGxdZEJug+xED2/DR4d1jLrFIR5RqL2vjzGg7ROSgUtM5+zax0LIaaLCJfXIiwvqIOIjMtuyO9O8CGUvWrtmW3VGgDN/WLO8EG589sbPujI196ShTkRfetjLh1L2hmWfEoHU4hV+Q2AtrNGtUrtVKTQLbS44Fq+XIAAs7yEo7RKeouzABUvAVMtgO7KxKgg2NZ0GWhJosulkUaw8pse8PH9kTUnuwDSgOQ+oEtMsBZV1gE3GHstiQX+IAu8g3gBDYq90IRSu5gKBzEhIXF6DbDnOu1CQX8Uff+kgffvhh++flhWwqE9cDFtQ3NphyGG83KrhKTJOHyDUbxjYsKD0/Lc1G1hA5cT1hPqH1CsIXlAWocGmyfFAx4wQiH9HMZoXsjpHLxcUD5WYWRU0xVDXiSAQFdpEbLJuaMI96C3TUjm2P1MqNcQdyqGBe4Zr9oqsoMr2anGSJHCu0lI0ePnyk/IsA3/mdX9bTp28xK7X/DiD/LYCxU808RAut0OVoLLFkGbuOSaOmkhVfo9tM55oYK7qpFJ1Nk9pDQcLesiUXYMvUn52toCsYV7252WgRW72FYrPkQ+bkw14AABAASURBVLnbPmXqXb3IjXPTcU3a1kwnN7HQbki6yCqQTL6TSnJp/RZEuC0w1BotdoMfNB6BiVE2kyZQpmmoG40+kIuCKjNv4uJD2RvPJdPo0IUOWxl7zGNrfALRD5oMvY0Nc+jzYo4KqC73tbkVCR494t1hW7Z3/T1TYWtbMxhqOIdQ7wrfde5TUZni32WkRjzGzXiMW0PxLBP1IFG7yECKT/KNrdoHe9Finw8OSTOuOxC+yaDCtxzEiNDktr8vE1VBprZGZChkuyHxRV6hOyScEg9reK/GkiwBIxtIX7Tk3lHJJej+lcQDTDKU1Hyph6gFY0/0z8B7vJS/KEX/6l/8t/rNv/xr+s3/11/Rf/9Pf1vPv/kNvc1LyqmYDwNblbMiXFkH1oTYlFkTf0r+mcw68QLejANK0Qzy0j94wQRfMs6Dd9/V9331R/XzvPj/sZ/5WT18511NFw/17NWlvvnsY17+v1KdrLw8DSiBZLUWEqgJwpm59nnmfkU6rZ+9HMTOjNnAXH0DRn1sqwCRawVEV4egQeWZMkCfeKIMAeb4FqUlj+3VrEePH2vanFEr7RCdaqw65iaQbO8gSwndkQzoI6wnoF2rcB0zyRyiKvU5lM2aGbs2hN+j4l+bvFIKEH75IBSfABN05MWQ9iQDzIgpkKJUlcJEkhXGFUgY0x/UtuygQIumsmkonqjlhKUXQJajlNK44k7TKcQIwgcZ6xDLHMgh8th0EL+lBNUetmW7m4j6MzEOVU7Bolj1E4QxUDQO17Z25JrfEi7nZ9o8eKBXrvrGN/5AfvJAP/zTP6E//7/+L/TDX/txzZui3//mH+oj9v/5+YWmWlTmwl4rRCQYOcC0MyGQW4UBHDSpdm1v3UXpj5zLVMh5Vn4b/OXLl80gvFqMWA5o1SJLN/QmRL9GqwICqAHcOGr2ERh9MTbLIkGDsa62ZXdQdraMdzBrvwdyBWLfdcQ+0IlWGSzQbi/OWCXHSm22YL4GDNph93HEeHU9QEEOWA5Ulh0UaIeaQjSD/ZEYlRsVKSnU2HWINV6gNPzQtTihEZ1Ai0deLV6mJPzAkMcl1+6eJr+JrmWuOXMf91JbLkAp+5e5VEBVlvpSJ1E9D9APL2hg6ukMDo1dklnoOg9EHLGrMrXbwRYHCA3UUomMEfHhnDkCqV+bmVMV8h2WXJIPGLFRK3xo6p184pt+YFs2MWW6CyoU+ASKlj+GApyWo2dTmXsD+72CRD6VZZO5KiGCSpRAZmzAocidOrlfwzXzD4iL+a1H5tjBKvJFQg3Yd31BxV5zA7NoMzJnM44yZ/aFROYkhFWzy/Ou+SrCKhsL0OYh0TcoSrMdQt87FGRBU3Cyuw5WmVdNbjLdQ3jJxclNe53p2+njwpGyJI4UWaDWwg1EEL6PJbmkp9Zu8m/KE6eZdQ4SwkzbtuyBAr+HqCnmlMo7JIfk29DmfmKQYxHuBBALokbFOhQpf8PDNmMG9I2WCSU2nDogR4ft5lPK1DRmIms04XJayRfJGFvCDfRYdqdKc05cl5k8e71COyK7DbNMYd3mJvjAMoKB2uY367jZ3omGTd2Nm2shqDubwdQWby0PX5VwwbC7icYm6LWumCWPPUzu0r6vGEcWMFe2iNYgy9YPDYZu5kLMvtuPo9ZMnDWa8MSp20xyriuCGj/Ko2QW85K8YELtIUWwOly4N6CaUzPkhJF4boiYlUgd+wxrbHbAV6x99kMDawg1MUWMxErcoNrccmrDPobxHiiyN7htkHGPVOSMawZr8WDY23Xc29Dblo0fY3nRVfoyPgNhkRlkXLqy3VGhCImggqxDXUdfS7OxA0sX4gUQjqrkuiB2jCXq11Ek8hP5BbGVl/mZ+eG/P2bYugBCJfr9IfwxYoc/C577z17b5WgQha/9npz1je0Okc9Nh2E7jq+b3u82dec399kSb5kxtdMKJuVDFDxuhrAHzHU/RnJL7syCcSqwRJQOtRb9gpHbjH2AfXw61PZc9qB2EQxnch4QvGg487JC5BJUns35V/HUqPCpYNDwxq8of4zGbT85rmqt5myZ9Q4kS4B0VdtzIv1uHtMGI8t+wUcNqfKwseJWiZH5DLR5RqE0tMXNtRe2IuzIXMzcitGD0IYiFWsFy+7AGQ/q4p5D+gOIFIj6BGaYoOWzWgOnLlj6BITs2D7zSn2c+Utyo5bUQWhp4TvVQTOTKdTwFOzE6Oa2Ze9xnEe3Yt4MGN3N/Vwj+dnjNFLzAVJrdc5ahDdBazYEdByZe13GDN3JV7LIg6ZLIED5WSup1Y/AlL31mw2noQ+lK2GjVWvfMWQtF1n6lX5NfguaC3zowGK+I4WaDgxhXfZnaANz4SJoKRRzBYERL77xCw3CB4O3YxmJVBMns2QPc9eQoC5U2+gWzHnOgn49IMc1tRFxkhbTQYgP27zxwhG00FCB8DbBdaiLvOcgFe7xhX1nW7Y1ml00TZNKmTSByE2ODS4qpUR0EjZxOBQsFhkvYGlkx9cytHhq8wi/mLb6xBaF2vxTqx3Umh3/62hKTibXSmEGEGmsYU0BEGRP7WH2oDrQpcbZk51KNjkHmTfU7mNraXQVFMYNXcSduBJ3C1gsJA6IUWSWfgFOZQUtbS2LX4kfduGnUrCqCkHU+Sio1TQV5EUTa2g3IXo1WepASoyuBtEMeuyyl5ln/lIriocFBwVL/QJ6sq0yTcytKvuzQakjhsUyeQQKHxjZCnIRQTjKDggkWRl6IP2BGp3Rg1kS7/UVmRicJVfo1dVWV1dXgCupivwYV5NkEH9gW2VKX/Tq8v6vJlW5zOginzklxlaVP3MbQJpK0YbvWQuwi1Ln/OXhYsv0R31EsyMz9hsSmZW/CJPvwnKvQt2O4dc6nOzuAyvbIQ2tHqRUmas9SdAgaWVdpb2taPZhP3ll3PxCnG2VEhSNVpDZRl5UpkmlFB0327JNTWtTmbNt6tbR9haqyBNPtJoERQWhqWEQWYAr8SQzFBZKbsFc05OaUmrxLTNnNR7RjYeLZe9BR5GRVvOxmR9zy/ymAm9s0dR5qxlUxqbLHhwekok55EmiMpdghs7YB7EOos+9y7Z6Yy7YjdpwZSmYUBNWkJg3FHzsSNTkJNGp0iIHy7proZQuyvsA57vMkuWwWfNDtqOJtSCzfk0k9B5m8muoTdrSEaWfcdROurmd9MT8lFzcKK6Ul/r9ZVyV2RQY70ZBQhdfCs65XcTPnz/Ts4+P/wWA0vKtbIjK0yPza0Eq7mjsEmaHJqY3KOytR/dPBgtCdgMkSnA9hN0Mrytk2VYpk2qezvrj0TKLgWsZGckKrdbUW0OGOkfmtDnbyLYePnqos/OzXils87d3YxPEX4qzlIt47IGZ9ZupyXZHeRDQz8v1q+1WW164belX9KK1v2F/fq6p9BsKIjF0CBizCaW7OnaSpBA0XZgjxDDY6Rujnv8hb1u5kSS3mRva1eVl+0WVbXswbpV5iWqsfXWPZhfZlotVpqn94sjZ+bnaw489lJoX5q/RbOGg12ljirZxNVkm0z3WsezYUO+MPUGB7cXkmC7iWwmjt4v2upHtlk9ZqG2MsOcs2MoNPlm6WLYjBWYdUrPrEK2yd7KfQunecCTWMW4wPSleckTXczvOxS1fu8slS/eCVu2Uz15t4pl7Z14ibhjnEdfiR3/4h/qX//yf67f+3t/V3/r1X9c3/t2/0zu8+H//7beUd/5uX2zwaYcfhHh8tn1eqGvBXyoSLy2DzeZCm/MHMh/GXlHPj3nR+AcffaT8rf//5Ed+RD//K39SP/GzX9eXv/t79fS9D/T46VNtiTETazZhSNPZNwEyexGmbCs4fGzR27EB9E8dw/aUbsiy5pV7URDZfqent8Yy8FoEvx+9c7l3Veoscgut2Ehdp1ta7K4j2dyE1CwetwTdqa7bRcJW0ECi7cyvMc16kWYuCyJmbhW0eVPHxUiF+Q++09rJtXNiXROuBPi1hYRqjZXJATtsDoRLJ2MFS/dO8jq2I1h89mu2pRtccal89OqFdHGmL33vd+sXf/VP6Bf+xC/pS9/9FZXzM33zo2+pcj0YVHX/EbFTIwW7BTPiADKOKj6/dQheS8tSVJ6RV9sr9X99B3r5atHeRoifOAO3mQ4dLiQ6enfSft2ZZ2FtSH+gz2EEPEXX4aNf92/jM6HoQwPtUs4XbNluPVp0gbg8ugTu5NGtTthkvXYelt1Rits10u+j+jY1M68MbUodhD8GNseidf9AnedEKjEofIpJ9LXL7Tw+sY9fEH6H4RmbwQ+KLPbJZ2CobqF4KUtUdex03N8HGZo2XFW75tQaHZ1CU+5PLcCw24tboKZDRvCeF/xrHSPAcDoeJ/2hO0UX/wOzRXZQoxgEI0b4td2Qvw6Nf+xD15Ds9HVLG/pBT5verB2aQff+434UOp5z8/I5s19Amfve/oCLKjgQfkqdpMo+6TncN2ZzwjgU8kZHnDKpNSK7DYvtaw27+LRr6jj2awXC+bZYqK8dr2t/LcAiSJ5rLOJGkHMoaP3D0zqD8F0bDrz2unfvk+fcaBbFSGXQRXwPEo8gpoMOPv01Ij9EZY2ZFcI8hwLYpTC2ZQcFWlTyc2bZwE/wndrhg0Kk9RVhAiXeQNdlrKohCx3ynklKMkAAjgqOj8iOcWxz3O/5iLGVxrwUhFd0jeEUPoDNERvQR4t8IMogmoW2vRH+FOJ3Sh5ZYgykv8aQh67lez6RGzBJCqlq62MSvleYDvrOh1kQgur1jjhVqhYIukKFPwY7Y5+PaBhw/mRHZdw1tPS1tNqnuvR2JJsLS4v9zN61i6R1duF1QyNmNDEZYG7a+etai0dHVmLndGTXLXrCR3x+tgPx3ukxuSlSAps5BfmMG9iW7agaIgv2kibuJ2KHsW7/E5vbYdRk3eJ1XsTcQ59Jsy37NPqASSjovRvPMVkjhum39U7n9WGnHtznWM98pnF+FuF7RHkVa81HnP5A+iDfXwawJ4+Yn1TcQ9juH8wzMRqPT/jxPV3lO6bKZ7AAldIPnZlT6CkU5r2Wt0sQQeYfMFyraqecM2ADJ3xjYy98KL5qRUOm0QYfGgz5zXTMwbbs3Ae6rUv6C+C79HXOzGGZUcYITnnbbmK709Y5OO3jHIhv6ZQlVuazQzmMn6iKKNjFSsftu4DtduYdz5Ve8l3FFd/1Z23z7J+mjco0yd7XaucOY8axLbsj96sCP4BJO8z5ACTU9toRxWx32EV2vKpgVSb6JerKaUHU1N22pil5WqU0I61bZa9W9rBdlNzWujU/coqshQ6zQm1xGBvlmhfjZ9zkEGw2S93IxSsIP7VTmAH1RlimkhL2/tF5qLs4vp1LHjPX6JY1vGLtSFFmnh285xK2HLHuOfYabPmOauZdSQYkfZXJKsWaQHgvZcy/mJAxjKCUSYXPg6Gbs3PZRa21C3wZBEHktmX0eRdz+eqVEgNVO5o5nAMm1ih8jvChQXyC8JFb+SMVYhftd7JbAAAQAElEQVRit/WCdwyIE+LIQaslgkpt5m1VaMubtZmYR/OR+SPiFeY9HcCJISvjBxmrxWSc8GYSrdaMUYCRY0w5K14IooR4AaQdZSqyiUsvL/6vWIe8V6Mrl1iH61j3ivc92y1Gtzp9ritxZe9X8lnD6O3C3MNp+YUQhEfH3mdmemuMEagtIdILjtyFqona930UsPWPDJmOghhWvj8NbXZhGtLbozTZfwynz2COWdCZIl9xs9jmt4ago+h9uBQajg0uWWaThGrVbKuUIttKsy2XjjJN8Htd9DfBxsexDcIvSCx08bPdNqlt3aeZvGJn320/c2HYlhkvPp8VUvM13nScSr63+dqpY9EZLwfff/99BU95ASjalnWGyLYy7+yBIDFzI9pyI8pva7UbdnuBftU+FFxdXrWX6V0HT5ypFG02rDOxtDSbOp7CPWpb8AsSynbINdTlBrZWmPlOuZmXzKm236a6JN/t8uI/e3zmIRff+Nk9dsH+FGJzjIJPYYxSiib29jQVlWlq859K6m3ZPnDLHnRxk9vQNZ/+ClPpMUaAqRAf/VSKplJUgI/8S5lUykbTdKYpoN/naMJY7eHowviBoR2FuKJNhbgLTxd7hzTExnbzmcrevymXk931fcwudOmy9Ar6qZT2ixL5ZYnAZo2472zZP1q1+K26B2xd9ntl7Q8UN3QybnCD+kax3XO3O73J0E49yk3qVscpNjzgCtgQ75w6vOAF/T/7p7+lv/XX/7r++W//U5Wp6sGjc51N0uWr57ravlT7P5jy/zDlb3iqtyovj0wjyLgdVZNmT+3F/pWLnr7/gb7nB36QF/8/qx/9qZ/S577wRZkP78+ev9Dl1Sw7cQhx4kjkU4hp6h4U/MtUWhzbbZ6RadVs7/Qr8Y51ceNtq1CTwO4y3aPZpY07lX0etmX69cg/Oc/smeBI9e9lN3NM4plXaLDm0389pGJVthrELmsvxULBkFNylckya2dDb4A+5Za51eXaX4c2nYaqlu7glUangi35v+KHofzSCw9Cfe8P/oB+6Vd/VV//pV/Ue1/6vC4n6TnPuivmVLN3mBPhEmGH9mGeHuE43/8oLnxIrjwvr9Sel1f5byouqbEPMCLaXT76nyat7P+BEbdS07rIcx/O9THnByRk4YfdMTW1iqyQb+hUpt180h8xQ9O/C4mTmA1LzLt8ordP16sUq2HR27lHBMM+K3wHsugDur2Z8WzfYFTb56tcU5gpaKaJfYPH7eJlnGzuZljbHqv5W+asZ8bJxbCeczO79ZSYwdqI+iTHgGsoceuIvzaD72NZ9i1g4raZf7fRp9hyndnlWsSZfHvO11SfssDEW4PuyYOaLrVMPffoxnZidP7bcbYt222NRLPNWU1me0d1Q6vcN44xTOdFN/qn6PA91kU+t8+K87LXU8djq5v7tm9W3lfThkwcED4Q/AnYlm0in4aXvTpoWe6fUymyvSD8wCJrui4j+Kd22Ov4/tTi3jeQ7Tbnm+1T7DVutrxJY2o+cJPNkBfyGRiy+9Geo535SJADrK93k0/l/mTH1iqrtdfS7K6z97SrDFmwew5Ithf0PWIPOuShQ7aneGrdbK+6lvnZouTny4aJn+M2DbZXdtKomW3ZHZEdGLVOr1Ox8BG2gaGBaF2/r9dxH5PlKIzToRareFGsSNnZWC5B5g51UFaWnbUj3yPSrM/+OWNEa9Btx8izdTitbRZ+Wa+63A+v0xm/Nzsytzfz/HS8Kp8dP51Irxel17DXbTxnuozPRi2nXvsi/nhgYr+VhpL1LrHJuFnDQcODfAYCles1ONyXwzb0NErir3DaSuTijgJdQa/RbL+G9adjWtnLI5J9evy61C502N6H5rqbpkmhtlt97vKzvbMXzTbnmw/bLa7tG43sW3RZK/S2W5ybgtSlTvksY7uZ2W65Zn66Z4ttMMwTL9j1GSfX4sCQvy7d5Uu8+KYfzPw8PZB+EP1AyZyAbU2l6K7W7Ytyfw3uso++sp9Cg0p+demHBpEHdq9z+GPYRR4olgfsA9PIh8C27JtRFl3sK3mF2v17gPCB3f2zPrEfstCBvW+3tfd02Nh7mW2NPWEjLx1lyhzRQbVqNvqA9Ul+Q+XFb/STR5Br8OzsTCX22ERv9xgZI7CtHV3Z6YZmd/8b1DvxQX7OfMqBLvrkFeGg4QeGLNdIZZ/k/cbQdd9pdGXvc/JunvvxdoYrJnHXyHipV178B+EHorO98n4DNo8k3BIlgL122N7NxaxFpc/UsbPm9kyE5bD73Gxrm+uaPVumic93k6bJmjaFr8028mKXl9P5LmvmPUpBNm1it9FUUkNrjFHol2mSqWEpRYFtXizPvJfpz+oN+sC2jB1nFVujDZ5Hr0TO5mfnQPwsWIHoD9vQ2Me7yC0Oo/JViBuSq6u7C7EqEGlMnpgr+Zs5op+gB34iGvL47iEVm1HUkNgNKkrMdm/kXWqoGMesV8HSkir1hTSafuLkusr7s8iDmdpe8V6k4pu+HctwUuxt984nOM/UL8g4WdN8bkrswrolrF1CNHJIx+7jZl7bZX7hM6cgNjfB7r436SO3LdthGyo5hhk0/Cn0TE9p/gOTfRbTycJnEYMrXg5lfwZSFiIQDcoBI7MxNjwILh481AOQf0I//dzoSulG2Qy1bd7ej19H+sfgomChK3eOysAV2m1XZy5AVCvBKXbE7bqKQ8OSB121PvFnLrDMNxdA5FJ8s41C9Sm0xAk+hVCE4P7B+TWP1fBn5+d6yov/7/zO79QXvvgFvfvuO60WHz97pufPnyv/bH8pRTa3VwqS2lzx0nwLrvJyZMGWi773t7xIvGx/qzG2Zk9I3Tc1Fq1SZ0g7KjEDYdOh6y2TDFaaQj6r7sIyDmva4y0iiIHYRzM3ztxw09+SfzBsQ3cYMTCe4W9Cwg7Yiap2Ex6yY+pidZRjFX2D+x22ZftW4zJNKtyw7SIvyIPIPNRUI5tk5OL6uS1QanKbPrpCLrZlg+KTNbCttMSr1DS87e4D3feTW/9QnPtP7KO7CbG5SXebPH7BbTZd505uOd+V4961cj3xQn63D6sK18KGIc4n67xI//Jf/DP9zV//Nf2Dv/O39OzDb+jJk4fabLgP6koX5xO1nWU+SQSR7pFRrC33aWeNVfSKPf7i5aVeIitnF3r41lP9yE98TT/1cz+v7//qj+ji8ROWf6PnL17p44/zywVbZWkyn4FEvQ9sy3YzLdCBJjg4xSY4EB502v6oB6I36IwxQs08RdXUaCW/Txz+xowy3o3KleK+dnFJtmC4DBrVEWruc8s9dYbPOjJrrCrrA3mto2LdUdmnQY+FeDnqMtbSXdRJcGCnWZgeb+kcEdaJDVgHiC2NOIOKtufb+LFf8qsLxejwYNhKvAbsOdAzHqHOLs71Ec+7/LcX73zly/r6r/ySvvYLP6d3vvh5bc+m9ksA24Itz8HsHRzbPN2Y1YkxjmW5xwRtXMaPdedn5XmZv/2f33oOZYSo/1ig51jbZ4GknWf5fj/tU9ytFQUdfLSZ854yswSJ4A6kfgOtyKKoO9zkPDxC8WKskX/3iLxjJs8GbJqE8K5ml7mbtjPCZcy67Kcd5Zpqv6Ecf8y8IDfOMf9QETOhGs+Yw27Q2HfMJLylzkFeYm5x60GTUSCy61BvqDsTbdB77YyuktsAwZuYn3TVoNtb8t2BON06YwTpMUBIQ/gFu4ktfYXGaNDwt+P+ljfHqct6xSIpHfQj/MRIlmusA6ZGp7C2WfNLnCTaxEu/1e6Ij01CN7sTp2F+pBrz7zRGRwYnunW17rXVs98H1qZ1sQldY21zih9765Qu02vTJM1Gm1Gkjbl2yri5z4RyASmxYx1cM/5EgkQMbglCzmrXfOxA+IHd9Yv8JH9L3HuqbjVbD3tguChGnpnDgf5+ndR/QH9E86ttX3LvVJK+DfoU21KvGyOe0Gcjk2N+1Or34uS6ChD9KcQk4UIPEOEtyFru1mA47u1z2VZOe5AV/WGpne/w0aoNmWUmNFD4eWPwoVLXi9bHgUGWc0dqANx7+zMyakVGiO7DY4Z9XfZCZR4D0XSs43TJ65+TaHBPz4M1iN8aibHuh4/sELmvBV065pDemk8//kH4zwqJP/BZjDHmFHoq/qmxh6zTse57ms9SI1632UcefT6Xcgth+/SPYs3csjsKVHLfjhotRq+D+MU+9M0x5nVXBGaEyf3GmzPxWK+um8gGMiaXFxZvflC9N3f+FD1ty96j8LOc7XuOELvgnuZrs/stRfNIvWd+vghNfkEU6YcGCReEP4X4B6d095Il+Br3chLXT23IC6NgZk8NrPM/Dme7rcuxvPe7znbv3nmOXUfGDNYu6ZMWLxrJNS80QT4zNkSxNl54m3hLPWyr8Nwr7XvVLm++/Hwn0df1FulAtOFDg54PN6B0QItFHpG7dMvCmKhk9374gdgNDNlt1LamUnZI7EDXWsYKrimaILmlDrZbXvNyH+nveUqTNcNbTqfHvcXhBlVl7I4s0t7ILvtOVAN76TWuUvv2PUf2BXFjEFloEN5h7kDWMffNulzL8Rsudo9gW/bNGPavQ41xkLEb6K+Pmfn1vtnHzVKxy1Sja3Mn5/DJuUYhtf3S1iv+ba+L3EtDmYoKeyq2W94F1dhITbaZNm2c3A8CxPuD9Wgfe5EkdmCbnjR+CcPEta3E7BrSJX76NXmAyLHgq43a0SZUxc2oYYzRAi8nq/9pe7jJzNlIS6OJ3UAY8VluGtc72hy2Q1peyaV1Dk7Rr6Fmuzap1LlS37rMJ7p4JO/knJraTaLKPKMfmHlHecU7hPgO2aCnZEMXmikxUQWxDfK8yNpv2fdB1r+BMfLOrJKrbdkduqVV5hTf0MrcumlGDdIbNPyAYU5gZZpYAYavdWRFX8vhTuOsTnCn4R+pwWcyWLtAPLEBzeKHZhhz6qgy+7WqIuE6kYqVF/4PHz1ScPHggc7ONpqmSbaxMrTsIJyswtVhSWsgYvNkI2lplY0VdtDwaj6ikUf+6Y4kQu/0YRESVLwYi7EF11DVWmJXLrartvGZ1xy7CR05NltYxTgI/7og3s5lze+Er8WMLELvA7E+sRNrEWr6pUw6P7vQ+fm5nvBC8DG4uLhQ2paX+t/85jc18OGHH7KeZ802vrnBZ30LcbbzldoDgJuFNGotGjw1FTJWlfrnB7Ng23gtrbI4qb2anVYtdTKplwYtzY5csi2X0mFLsuyitOzfIHyLnzFAbnYZK1uKLur4GLocjWX9UdYYLeJjUps+lewauzm2Tm6qV7yArfi38bBttNWimRycKnqp++/mw7x01I51dvcZZrYVGx3sb6NOTTpK2cjUaI/oMeGwLdvtuqbbjlyHQeuoolcH4Qq2OtFciANOqHYi2zs+TK9BOHPPOONl+UajJV54u8gL0g/iF1l4u8dMP4hsjdgGa9nNfI8lhQ5o1xIniGDQ8Ca/0MC27D023A+jfvHizw0QbQAAEABJREFUGR9YZp1N1luPLvS7/+Z/1G/8tV/Tr/3l/0offeP3mwxTPf/4m5rnV1w6l1xfL4iVF0RBfnCY6c8MUxdY+VctxNqfnT/QDH3+6lKbiwf6/Hd+l/7kn/1z+vGf+Wl95/d+jyau8Vml2diTDGrud0R6k6Mwx+DYN/tmIFs8depgSghsy+6Ibx6tiTOVoqmUiHbADD7X5dzuHYmD4OCwveqH76gyZbF4TDDnxJByq7KtjHcT9FotY8UhdCD9Y6CryFgfktKNIGeUMdwjBVKcEZ04UpMOapQJnrC5j2iuszoqNOMN7L27PvtPcja1LC8UiXpzJ+1clV7Q59WEy6lL1SzUG/Vhi7DWrN3CS9kT6ROhYhZAjo9K/jXOi+IaP1flGZBy5reWPU3K3/J/+fK53vqOz+nnfvVP6Ff/8/9M733li/pw+1K//+wjvSLezH6p5Gig5LTEDzEnVyn/ooeofSWHmAWpFeqwXPfiWp6VF/9Xr14q2F6+4n43oSeAOuJfGTN+gW3ZDvupwMv1ZbvFtX0ibmRrnDA5IRrXk9R97UmSZVs3taahpgZFVmKwylL71Z3ss4AuR9YOImFrlUYjG+VK3dIXcfYQrY0CxYU9YLtbUHKDpuDU/AlmVfQV4y3rVhkp/EwfsMZZZyUO4qx7ou3QchP+UuZiqfGJPeKuqZZ51nqljq3STJwxhjMOORf1P0bXgWXyWeWc2Ehf6xg5DnqXs5l0Aw6kpcYPWSj5eoURz8Zh6djwAX2mIxf68K9zzMw7GD6Vay9oVTLnIDWDmn1fQhss+yZo0YV2iP2wBq7YRNdjwEmytINuaBRlHav9az57WXI/Rh9X8qm8Ja1HHXz3SVwtbWg6dYtVZKjEjmmmnVZqysFebMIdteNLZJSx0ckWm4FukOtxrJEdXZcX+IHE60h8kZFubfGbSvJ3s4XjOsWFazLXDNyNh+2msy37NCRLa/RS6OZ2ZB/D5nMsH/0o14jDHr0WlanUVv/en+EHmpx+6LGMe9R6j4XPsBmOOTlrzgUXOiDFgPNSDy3Ntuw9Im65pM50Gr/sBwj5ZP3aQGj7YbsxtnexmoCTvciyljssMvI0wKwdGasx7ZQx1sicZxGugSyalT1i7WlTcKrLvWJHcx9FnsOpzwLuIhHtkL2XTvZ0kP0tWQK2ZQf0uA8mjzYFr9dprNd12jdx5qVdMwECaVyfcIvMg5aMOcDVMORQrJVWs0BhdtjHi24NyRIY90vVwlSAirw80/sW6Hbdd8ynsm/VkBii1aXWyl5sQMhRySkY8hm7ANXBYVf1Z0zElX1WwzTEP2gdTjMxIYxfdyi21ohNByPPku0jZJ57aNXsbrsS4YttiRxKzT2gjayJQQpY6yXCAGT4aWkFYYAxkiqX6AUFhndo6X6tv+atwjUU2G42opkYEGq2X5/Ua4e+kDFZwfADsAofejtsy/bOKGMHO8HCVNZ5jUW8IokRDFH47NfKPPaQIteu2anHHpJZ994X/M2g4uybCvblOIytVWv7MXsSE4ZEU08A0WqvpxeUpT6hgW3ZoDA/Bs/95E6QZ2zY4BL3LeO7Q2K5z9l2hmyYqXmQTuYZOpB+sO9LmHOKfzA096PNl+tq+WirxN7j1D4cstDU8vQ49j6X7PMglnaX2+61XGh0gd3lgw9dw61e3cY2qj2GDuHJw7ZsH+jSY3u023nogXLVsd18J34Otb3T2J233fS+tr6LfNGnDsEuwMKMmi/d04RyG80a622bsVH3PBgvfFnoMb8ez7Zm9mkQu2Dor1H2SvZMx/76nhEE8V3DdstnyGbG4aDrhnV8ycq1EpsBrVps07WLytQh9Tg2fZ53pUyagM33BdQrYwU6ai7mfhNf7Vp6tmXvMZQZOzklv4HoIguN3nbY5h+boYuwUp8gvN3twleSG0g/sN1i2J2WhXZd6dc6n3kE4msPu6LMPSilqGGCurR40zTxHcamzdt2kyVmkDECTNUuBh02u9vbnR5qJRfka7i0tUwdGph/e1kJrUBLM3Y7kHO37ftqMVFBPnjbjc139et4I2b823XM2pt8Ymxb4e2+v4ywwalNOATLUVmPsKFrHMvSP0bmEZkZdyD914Hd8yllUlneA4w88t4r/DqebdlWAZl36nJ1udWWdxuitc+FhXnDU1VRFjjJoq3mGr/EtpuGeKnNgOm7+aS+wzbBLLXtEl9uIo1PHiJ2dIOGX2PImx9JYa6+LbpV5LULlGabelh2R8Vh5kV7qFatoA/W8sHbRQZSYnQ+tsewrcKes4sOWstzliPk+S9yCBvYlo/tUYyxYQ+OMeYQ2vHvEDxDicubklZln2eueWeVeJXPEfEr04Spw5JKPBorly4LrckTse1mW6ap3SPsIjsyQaWxcC3+Mi87+iKpU+PTkhL7aeY2xJBre6XFF1yTRwfqak3piuhE0RoRfxthxn4dHOSeeeB/7fhsBLZlW2Wa2qIWbhqSpQYdtJHZNG10dn6hc1465TfC7NhLdmi3yk1Do0UOumYnHEzbeHnQBZWF3yl2jLXNb66waRuFP23XHXLzqNjGpoEN3CgbJ2PM0GbpInmSRN65UpS2znLNR3dfEC8x72t+h12yuC8SajcV0mh+1HQG4TUVXVyc662nT9u/CvDgwUM9fAQe7vHo8SO99dYTvf/B+3rn3bf18GH/JY9c4JW9WoiRXyY45wXj5uwMidpNJjXOODP1Da/W8EifNVCriXWttcRMjB5nJtcgMYJr9geCONcWuTJObnSVsbIHCjfgaWJ9q9oeq8SNa2ht+4MfQKBdBo9/bUjOHdGdQiXWDoy35UEycj5lr5Zh5j6gT9aYUw8w4kFZePMFhNnXm+mMpd6ASeZmHplOtOQcXFdVOSGpz0xN8tt9QR4geXiHz7XY6r2uBXz0qc06ZvqnYJtxim7LMX7rWFnXUpiX47vH2iZ8/ILwOxhuDbr3OSo1uN2uoq6i1NyrLnVxdqb3330HvA1f9CEv/P/F/++39f/+G7+uf/ev/0e94mXj+SRdbAofqKusbUd7STDD76H8ZI2cHamZfTZtNrrkw9lHHz3Tx89f6u33PtD3/dBX9dNf/3l97w/8kD7/pa/Im3M9e3WpF5dXqtQpIwSi1azRCog+vaMm1Chw+NOwrZvXPEGC076RRlupUrDvS5VOdaew3+aDRMhRt0JHrc3gSJbukLMLWLvKfqzcdyp8tB17m7srcGw7a65bdtqs3Oe7f2zgGGMGam3MqXU4pQ85OOIXRBgahO+oyZ14dYGO6xPzFYZdm+8y58jUWgwb0061xZ7393vsRfz80kwsZ9J99uqVnm8v9eSD9/TDX/sJ/cwv/aK+8N3fpe1U9Cz/TH9iGEP8tLT4hj2URpL6zNRu3o+JOHmMe2W7R7ZfONxqs5mibWAldWqv2hkFk8/4sC17j8I9NbDLwchZ+9twYNw6buebTofaihl7TqFrID55dO/shaGuu30UiXfrMGy6R3THyHhZty0+AXlwDVRgroQ9JCe/MU72FAvX46NJX9kHiQfDgZSYib3GFqOt5vwiJffxmXGCmv0GjxLPfQw6NxzsnObTY9/fr4ermQc51wWLFLIaOx+gMucdqA010Q6x3SPzDdTsCXXqYCEo2ynNa8lm8g+GU6UWFJXb1shnaO5L43df2ze1yxggdb0JrXbYXKMnxhxmqCr1WAMRB8Vm1+oGsPQa0NISY2EbSb+j77POZ+CoR/zwh6isxwwOpSd6CRWcUK1FtmWbz1ZQfQYtOQQjtGFuAqrTBw7Z3MfYGWeANaI47q9l4QdiN/hTNPqBlf6ESCJPvX6ruz2W+8Dr+9/tcT3ZPmbGQ7e+Zsb1MWQt+GLT+JtPWN2s3GluslrXjrsdZj3H3I+DXCfQXFgHsTAcOe/un5lXEN3O+A2ZfV525+1Obw6YcYNhEfuByODziwDKZ4GAfts7nbIdlJ8BZ5jUIB7hM/VOK3qeddwHKoj+EBl7wVjHRqlJ6KjXwifGIeJ7GPHb0+v10K42q1rlXqB9sy0bFBA6kD44eHZm3h6+YYLRD00/CH8fpF7BfWzf0CbzDdbumcdYy0bXylv4xDlCXfZaZT+tcRjlek1q86O6TD/82J+h6Vdd99nHrOKDxQL2Zrt+17I1r0/UWi7k2tJJSgOtboxzMnqMTiqaMDHDhJ5CahB9R2INdMm385x8289Q+Q5qQWQDb57bTbV884j39bStwveSWlrmsrD/3hDbsvd4s8SN2xp0733EL9czz9pcLyu//EyTPZ26DqQfRLcyPWITE6y2RvcX3+fN/Cy3Uhx5poungvC3ITHz3AySUxBZcMov8tjM3POO9dHdhmP7ff90prbb3rQte4+pfS9Qmqwgn/gOY3O2wdYaLfLBf5rUxQpGzDU/ZPelue7sfTzbzTX7Ikincp8JvQ3dq1sM3h5cl6/XZX0Pi7xbfPZnu69Zy4z9U8H26kpXYJqKSinXkqhcT1u+q7rie+PsUal5y7a8mG+3xMDm8vJSiZf51Xzw003t8NqZ890HSPzwGZOrmcdst6vk2cBa1MSNOBjhwy+o5LtDbGWsAshyzNgsrGzLy54KbWGW8YbNmo7Ya5nkpKs3aRkz70bznWDqNt6hJFaxZTssdCl26x2eMp811trMZ/TXfMa1TVwP9UKrmq6YTxm5n+YzzqI6QWy3GMMnVMYwgHyS43StT0esrNnQFHaOdlBazenbg10hksM9kQ/JAy3r+DVmf/qMONvacEPP3/LenE2Nt30wWlvkA4kU+/PzM42byNXVKx6S2TxVcXfRQhOLjaXeaicH5/Y5H0l0AezJo3IhD2y5AfWLiC9VsR5yWJnNHLpGk9l86VVlbnx5iVamSXmRPfGyVCLPqn3LerTeWtgE/96cbOZEtq2+sG0m1LBMk548fqwP3n9fn//C5/UedOCD7/icLh5e6OHjh3r46IFCnzx9osdvPdLDRw91/uBcZ+fnysv/s/NzZf1Tz+PyMewnOrKeucnZbnHsTjNOv/tmNgPZd0ElH+xysAfONme6uLjQI+b6GDx69Kj1R87J29jt7h1Zc3x7fMluHd3Vep6lmdl3+9huse2Fsh97LkWhLdByGn17sW20LNpBDLNH9nP294b5hy9ls+ghHHkAFeLAnjxsk1+RyStzy7V2xcM+yEP/kpdk4bd8ENhyHeZDwBUvpPOwrnloc3PO+o3gduIdQyrFjAPKsBT9VUeHzTY+RQWaDzAD6Qe6Rxs7ZtCx1p3upQmVmDb5NRRyG/whjW3HrJmXO5WXi+dnRcH26oX+3e/8K/3m3/4N/ZN/9Pf1O//6f9ADXvo/PNvo8cW58l8DmHqV9sXCTJiAPLIXeST3vGY45J7lYk1l0rytKtC333lPX/7u79UP/8TX9AM/8mN67zu+KE3nevbyipf/W73azsJU47PRuBfoNVqxW811Q1vrXXyDVRfb6GMD7F7TzKfzpRvdcB65hxp/EfTw3zsAABAASURBVMt2iAquZSra8CyLKnVD1eT6VBtr0+KFDjTBZ3hinNV+MHPN3BqFz1wzuO0QmQLY4fFDYpsaGS79U5gl9lbDwT6cWfe6+Ko1261vr2jGG0De86lScg7YvTuZTjVs1zY+ZbPImm5tv8hPkGaqnK1KXhU+18Erfvj46OULfXz5Uo/ff0c//rM/o5/+hZ/TB1/+gl5pyzWzVX6hKyHjjZsadNRQVkQB5NphWzZYNA7F2C4yG7bBlm0VYORT6fc30VzQAdhPdJiYO7RxiOvS7iMT95AduH4mULAJ7jtosdRhmbj39Rt7Ii5r3OZvZwyQAW8zPNLZ+CzoKhZCAXt/vedzHbAHNOB8voxNvGIfeojM2T6Ov7aJX+Xz8YjV+cp9v/Liv7Z/DQBdGyu2GS/0GOuYR7zTj71k+wA6ajZ66ucFe3X8b0Cu49Sm4cimyci50aHrUW3Gug3JYaXvXq97XsZsOcY3/dBPF/Z6LlzDDnzLINEFySegRm2vhb8vEj62oZ8ObHO97qGjZifnIVyPveaH/phW9p5USuSd7+HY84gq2B2GAwcyROvDxmAlsA/7K9WNrElmjZOGLWwyOYXVumWPXQsQ5z3sIgfL3t6b99iZQrC7/9Gx4z8su93QN+mncLItk9NxKBt5Q8/7WJ++PWycLhg5wr7hYVu2tfuc0GqbuFpaeLCTw+eejcti0En0QdPFpouvnc38Vnthp09NCr0FtslLan8LvcWV+s9MBXnRaJUPE9zCFeTzeAef1fkZu4LdvJJXw9hHa1qJKVAa9Ama7RajlI2CaQqdkJmo9RagWh12zyVUFd8FmdLADNPmD7Wxwb8sFJHy5WZqUFOcVsOMj1GO9Ndo98TUhGfgjo/9gtiq87ZldyTU7eg+++vovv3rUe0+pqnNdW2X2N1GsjSQ2g1ekvG3rcLnLBerwVAgmr3n6R4dpn8KiDns6GCuHcu8U8fgJn2rcZSxH3Tw6d+CNs9b9J+G6mCM63nZff4FyiHbYL+XbQtBR3Gb7fUoWjW0rV7Qti9DQT7n7Lzpr/lmvwoB29aY8RpNDshuPo7iJfYuZnQ3e641+/uVmXIHjI5hW+tmG5OOtfw2vpLfGrfZvqmuclMJhr/twe6o7Zb7TrAwdpdD0C/CFWnrUiSDfq/Qnc0eMaGsrYC5phtd607wCW47ZAf7sL9TwNgm7+soPMsCTO5/uM8wO2lAyG4KYHdlgQY32d0lt3scu9O77D+p3rbsjptiZT/lGWZ3uzG/me/MrvheM8+wfL/p4l2I8LYVmmvMWQPTX2FnvDB221hq4y37OHziB4vZjtje8Tcx8Y8uNM/i9jKV2INGF9iW3VGgkQW2Qxps72zsPT+eUW0MvjOpPMu3fL85g0wp37WN7wvsvd9UiqbS59wGuOHkgg9Yq+1Dv/RLmZTvs0ODyIK9HzuZe1D7vNXul3vNMRe/qSzxpkllmmRyCI5tSymyAx+rTvZjH9iW7Z1NZV2CrHVosFN+RoxtlaloAmUy+UhMU7n6K985FDouavLItLSRm83zMZ9vyT0q2yHKI5hqN/7ghF0sgshty4whxlgjz4kte+kq7w6urvieLZ+X89mPqFlDQXcQ+Vk3Nds7/cz4wy5zmMl99Acti73N3BBmJMjB0W2StFpsu49hW9FpaZnbVCYFdtH/zN6fPVmSZOed4PepeURmVWVtIEHsALEXCiAJgOBMP/Q8jMg8zNv8tTOvMy0yIhwKyea+gC3s6WazATYWogBUVWZEuJv27ztqatfu9XvdPXIDQLamfXaOnk2PHlVTu349ItJgUz0i9imG7dK7DVodbm1Z1Fgr27Kb7FCjOb9sVx4NqmdabGyXvW0RlriChm+aLT+ZF6h/1nc8R8IWO4Nmpdku2ZG3h8x+TGM3YXvPY9nnOXy0NXvrQxmIa+tv+kvSOY8iO80kPSYRMjZ1lvgSQ/vZ74e4JtoE7Bi7mPe/fS75H3LbH6aj7Dwt2xRbarXQHd4YdHB+dR6yvGBCU/uFHzBfvXqlbNwVwT2/+OpQb3E69p3+iMQWI2w22Ip8osPvo6BXsAns0Tna9MSLD+AS3fplWOeBH6D6OU/OAiGrmJY90Nqihfy7OAx6lOYWQOY112LSKS8a22so5eF2tDmIv2A2dR5DZPzB5d5TNJiFX5R97aOv6Rvf/Ia++a1v6hvf+kbho69/xC/4X8lN8iLdvVr0+oNX+vCrH+qrH31V+dcA7l7fKfocFBnHtoSgsxhjDaqgyhpnuBPYA7FB0A/QoZ3k48XQy37wYxWJnfXYcdQlEGPwS2jbyr5srclmjbM/GDM56clG/NJDM8aj5ydKdMhnbpHsuaVDOU79YXvsT79Jj7rJd+awg7wrLM+VneCJGckRkZu5tu2gzbzB5mMb44HUIEBQVyd+UB1u4QtVMym/9H/79p3e8cJeyWvlA3LOgaKT56UeWRDfMQ+CXb2SP0h9g6s250LbNa8GtZkXYAmeHkbnjRER5M4e2fbVqMOQjWAv4QnDZVu2tbQG4EmomSj5gAw++cGf6Q9/7z/qH/x3/2/9f/5f/0997/d/Xz/y1a/pQ86dhdo+vHmrd/wikk9BYocW8NYOatP5sPZArJ5fSDVpbaveetX966av/PVv6yd/6Rf0a7/1W/rJv/nz+uCjb8ivPtQP397rzf2qd/zm/z5rm8jk2UNn9OQ5gez9LhyJpQu0uSY6tpNt9kUQrZ0Zi4qpzonInkLOmcf6jqhrxOzsD4mwhc765nwSLRlA3uMacVXZXfLvEeYzmR7HvQwUXWSThj8i8uCaLPIN7K+qUeg+11X5kH5CYsRerJOq1p09FekAukN/rGo053I8ESJTAPvoijyIAppFm4goSP+mfwyeRvbQA/7BPfvjh+/e6mPOtG//+I/ru7/5W/rbv/3b+us/9mMS78a3fAFwz5mWfzFgJSy7rO64j6mMHncpaQXaWufZDhtZY0OmvPUvBCOPbNSIOc5gGCS3BJ61dYtlonzO2MKO8F1uiX+iyeFliF/Q2RfrjswtQzClsbWojg/QmCiOfSCGcKcx6ewy+MvrQpd6BTELHWDFsifB6BN95zt7OPqVrILzvvJFL+erJmY/VFvO0DHPToyBMU5i9aRyQPonrOy7vkGc7YGJHYh3a/VrjicfMd4IGNngzu+RB+fST9dLnGuY0bpMLbXlHlq5k6OtrR662TB5rItworTX6liKs1unV8C3zqvq40sf9gu6rgZ/j7EqY+yvUcSPrtg9EopFGKDuY3/ELtDWwt/CZnJBVtY1OInjn15oMPnQI6LbkPIEpWYt2OvJFU5F0W2We+aqdpSW4FPetjiMw2ZUYR9p02lrZzab7JHtiiKYvpMivnkl8C3l5p9nPNjNNvnN/lQk9lMYdp21HNyt++MY8QlURZt6HVpyTDf0EpFfw4wzKbuVc64H5DjGu+aX+Nfkt2WJ1XnHdvZcwEgYJ07tPmX/nWS60Yb9bldrtMnIdzhZGUfUqSM7YuUzQ/q7v2bbYjzaX5FPm8+P2pZtAjJ36gGzXRkv2LovJsTKuxusqXEeCUWWANAQkLn30mfcDbXWcci4t4B+f+fesmGAql8oFab24R6IHzpw9I3k2IdnPVk9FPAV65KiKnnoNcT+Un5NNm1SmyMk86FrwLLPodkSklrP7qCGXAPim1cCHZXpB0dZ+MgmZj80iDz0NHZKPxHNwEk/+txrDlfkqJ68WKd6Xi/p005Xtd7q3XXMA57rqgPC2sdMMHuZ7nZ16Muw+28xEqdAnyDjyvhH7Pvuyhipw/A63WNWvbMgJYkq0DbnvtHZP1FdbR3pU0B9uI6WUzxls/88XXmOg6Nl6hjZEZf62EQWGoR/jNv5mDXZgeOsZmIFiMYVxV7HIco9kUP/MiGP3cSjvJhH5rVjntcbfWT/noJ8hgy014oBJdmhga62aKyn/5uOHbuAlDWRfuYsdCdob9Elr9jX3HnliJxYfsnip7DOV3Gr7vOz//0Dv1d40LDrqhYCIhvffT6UTd4/kZXNM7fOu/gI1TNP0AMd+r6P3UkwGLl35jvyzLhBdEGekdCk0JlQIGhgzsD0Q5lqxdbW4hOkGxqEZyAFvXJmzPzSFsxxzJcI+Y5dqSEO/QpmztHtfM1HImzBbvIGQqBIhkH19pvNmztO1Co5TUWveF2TTvkltS2Tsw0FU382tqeUNE7s4DKJYPRedE9OqVf+IEnoES8K8IxR3inr9pkzY03zTCNI37bsQFoWgza+K6WOtnXZUuLkKVFvHpasW8Vm7g37V69e6fXr4LXylywjIxSvawxE3ViP5JTvrR/IbU3AGGzo9B/u3+mBvdQDzn3ctqvLtmqdmiUuIupa64wTuV1GYWsPFIOow6zYxC4IP4HqxoVjaUKvoZR1S/wN28xGphmjxmNenbn2LYdE69TTtuxGriuY+zaHkVgXK7+z0nu0xJ/mnsxGbctNSszA1NT2pj2QXZQZHeTvxe5ByqtdGwfNcYTUKjjKMBlXwm24qseqU1+mB3e88mHpKRxtPw1/ETtJnGMu6svooxQu4vNk6Qw6b33bYIOusg20o1OkE/omj411rXXiDXmHnNAThw38kF8uvbuvzbssi5bWsJNWHnbD2hwcSOJZi4vfCqiGijJsaIFHpzNegMvNK3rb5J7DyzwoUC1qAKmCxuCBobZFgoCHjDG0N5NDOtZy90rNiyRsC3rcshaRhgbhy3b6WK7xmrzTyIJLWfrIm4TpjrO1zRjPQbdbam4zBuhyzdwMZhun9AHxG7/Yn/Bd044FfrEMar34xWO+XG30F+woGDE7H5Typ/W7ltaI20FK3TVeHNXl5gNgt6tnL4CtyzL1HUPW5bgyElER9UL+X2ziY5qQd76ADh745ejod1Izfk1uxh4pe7XX3krXeqgPdWs6V2Ebf9AkAzFOaJA16uScMVdodIEtVQmwTT92RWf/PekYgxxZo8Tqme/GJ663uYXaHvkeqA6tZ+7UYIhMfTIpS2IPMESmESifjMHOoy8byp71zD8H9ObNm/qDAKLZlg3IJXm08ABVXYPFeea9UTP8wOZLx2dw+efWK5lwkn2S05NkPniv7BkqwjCZYhB54ENMsTgd/54Q5JG4AZ66RMPmiEv96Is6SrZljBd+WZhno8FziU2m163pKzxfP/zT/6x/9P/97/Qf/9W/1NfZe1/jF/Jf96Ll3YOchDlHW/2GkUkkwQ0W/QKLlC/F4DtYyV8f3OkPPvlTLT/6Df303/mufvW/+R392C/8vO6XO/3px2/0Z0DLa3bNot6AGk9wIloP2Q8WkSQmULDRRf4EVnQTsOrJPamRrw9ojGV53DMFeLtJGmMkRsS2NVtPQDqd9Q5g67KxSUEBQ5Ts8oZFIiPusi1MtXDjEiMqM0UsO5Z0L67kE0xxJ5e+5fE07cL0CUT/ciSHTsATVq0XeazUHBPG7Fu6J5rpBVE4ky9GMqUPUoeg2XIUShE6AAAQAElEQVQLJKGToUH4HZZ9Qkap+uOHNXl1VW3JT0fwYVdgzGFVqHFwF/YbEpc4tmVvoK+zhkP1QwdMbkHmEJXpBJJ12YwuMruylEiAlWDPd54JNm1iLYvEM0pJ9cNP3uoHn7zRX/+Jn9Df+bu/o9/8nd/RVz/6SA/kdZ/f2r9qWqF5B4rmA5qbAoJXao0xGQ6evAme/tJ4/vis9If/2x8o/2rKyKprp83Cjah9YAQ4k0V/BIYvuhpOwTQOH6Qm2V/BA192pN9Zy4n0o5uY8hPttb6zP+Mz8U3exawG2DxUSTvIadh3ZRzRRpxjTHhWq/SpxwbKjXUufCF1DkFz9TwcMA6iLtBjfJGJoC5IDVsz36xBkJqcgN5d+ayRVDNm8W1V/kZoYy+06Mkvvn3b84j2dFMHm1G5mQCFZjmQBNEdt8QJOrl0Ps8kXnxHzDxDA7hwdSDZqmYbfgOx7I2Hir13REN2hD1tRYwjrNk6NeqV1yqdxOqJjTy5JvcgvLGvGmAcXtRFsQUdXVD6beyaTSMw/fAT4vlk1ixXp8JrIc9eEN0AfviynNiRHjFsHHXeEvMoqfEvhUeDnSe+LBPzCMlKc8kteyK00X8OsQuE7UT6QdNzrTHesOnqrMFE9sxLYZsQnfFDYblW1ieAravTTzzb2AmEBkfems122QwfKXmS4b52K7nm4YgsNgPTO7Rze4zaV+qadPh1bI9X+s9h2g87N6tgyWcw/bYhfPTQst94HNzC61FL3QZW1ofZHvb+kCOjtp16nPCAbewHxhy15dCgzP7go2rkRBLeIFnaQGjVMyoilV+X7QIihIJP3CbJEhg+oo2+kE24xoi8a7RJR+/a3bbsoEFPuLTtnBGXGDYdv/gPjPz6UF25Dz2KHAiQcfV9/+XsYBqIEyOAfXQZSXSd/asdOctYfrZvFysBJNtqy6LG5+s7vgy16fOer+Jmv1pyE61vgDxx9Vqnuf4x7IyhHZ0JTowx0JGUJ2xsrVPriv1Kfaes1xiRJ7bL3m4ymDaSmXdTmu2QQj7jBEKvrdnWQg0Wfu6ILhB622oLb/tlkd3kYKtN5yeRwp7LWnnWnHI4U7tLnnCKzDfmmnlhQJwxt/Rz3pxwkveq43jeBD+RmZ5AfQg41rpL1DB7QHy3VYhf5SlqZSU/e1CVvCNL30TZruxL0Gve6yYUdqmPoUFTa0vxopma2S0cIHIPMpdQQJikkpiSNZsdvitkYPSnftAOIQD361f00YQG4QeYggKJuPlfRDAv5zs4crUtO2jQDaybsJEsbfBVW8u+DmarE2DrMveB1GBCGjLXGE2ijgU3eQNCSZbTT346tVOcyMyNnUCpMuehWzkLBPpVZL+IhcFLE+kf0dEHpzl1hTe5uEm2N4g2dLHvnGidRHAnnBkKCfuzZJEDKb4EmbQCNhl6G8PHjC9a6BhVynMUXuQU2LG9xDF+dIrpE4hN02yd9+TxrAo/cZxbeNvTTenPziWffk+hcq6AzCmIfUWgVqFBhw+iyznWxH9eZP5DxTjRmBs4jN/gbcsewOCMT/8a7GFvDzpt7NG3z2lyu4bpN6ltkQCXz5D1m1iZUCDajAlb1+xf0lJut0vf2G6qAzE8+3Mfa/SXdkdeTalxJKlfED4oOYma8yJLN5H+RM4SO3sn8bM/u7osb7KizSIECD0huXcyY7uJr97Y29ID38nxFlJ+kR59+OjT70pc4yHZVv5Tl7JfM+/s0Xt+fg6vrZk8LrGpDoQgBGrk2RaiMh3cFPRMGt2gBxeZzkCnriNCRMb6kpq5xSKUfG11YAbIOwZrJZKIE4QPLnk8WSvVOddzzhQ6sVfQt5qtGEgVkCBmTkH6yWAitQ0vWkdpM2lZPtJuhrQcWXhsc9V8qcvKd/0d2sm7s0j5F6AfeC93ZFmL2D6FHr/ANYxqcuTbcQqUcQNkDmzZ1C4+IPUJOuMdYbOnW+ZDoCtX23SdGME0Sc6dWLM/aeI9h9j2Q7zwUxZq8meW2xStZSFH5hJxEF1nPZmdECt9KfNtsvnOi2WlxOwbNIzzcH8fRmi1tKY7Pve9IuZCMNtik9Se6MznFgirmOKijNv5zoOgagiJoNncLDuIpCv9xK8eSXXysa22MCdyseGBtrain+jIgpW81k2OqHINPaJtMTBD7ILNjEEDkuWikmJrKTm4WW4BdcM54wWyzlon9ymyrdaWqqUOzfaox4Halj0gmm3u40otwoUekX0q5qytxqnffKTKjrWP3xG293HswU+9zYplbsBuLFv0i+yl+NooMuaW0duGV82lbXzqX8LcmvNpptZhrxUyHGTWVCYsdkPX5Ip5nbaTacwDPP9Cr+TwWfBZk8/Yt2JMXWhA9VjUWK9s0GyO8CfEBrirs6FWDtwcug/5kzv4jYUxOmy40p++ZY9PfgAXC5pNGN0aGb6R4VKbYE0/ShC+0z+B0wj58bITMBIrD1JgsxU0W/SJPpAcxgMQOfkKyg8wTBkHeO63rxGDSmnOQe/dLsc4xNT78M8PfIwm5pm+Di391GPlEVxZi4DVJQvurDMuij5zDV35wX3lICl7fLL+wycV6bV+nTjmAbbHPHvWj+L2DZDaIyvyiY5Pp39IbWftEWcXKFmnF3qOTpxkckLs6BF7zd9Q55ev+Vvs+Rvsc98Oi3k/jzelj+hFSivj7mNHF1SeiffIexfE54hdUUx8O7VaCysH9QMfMoOTT2zK+OatM/frSvY+ixH1hLLgwM7zY9Zz1C4xsn4rhivPffq2Nf/pJ9tqwLaMb/hAe0uel4gyskm77Pg7gqvIuEHlQS75cM4UKs9QKb6PQWSpdNpb9nPta9YuNOjwnbg5H4Ld+IIpG2yTR4cG+aXeu7dv+W7ont/N3+kbX/uqPrxb9Pv/y3/QP/4Hf1+/+y/+md786ff0IfviQ+K96tLCWAtH2qLGL6OsfLgweU4IXtW6FmK9+uCV2t2d8k+Xf++HP9Df+Lmf0c/8yi/p5777Hf3EL/6iXn/jG/LrD/UJe/2Hb94q/+x/fvmvvJzbwsiiVgzsCqoKHx4g1Xs1HFwBxP7MPr0AC9KZX8XEtmjdsq/69kPD8MmeCjq1LJMnbgl1CTIoj17jddmmlgImt1VDjxwuxxrkC7xM7ADyRVxnoTsjTMDmOtNHEP2kG7/ZVC8FmagdEtuB6Aub/ZCaPURFKeusN72hqnt5wIVC9iv9AMGMFzpxMTZWXLG/BdRXfSJ/jETRNlb4wLbMedVlIlkf88zkefmpn/1Z/Z3f/m39/K/8sj746Kv6hB843/R7rdSpPw5dkik3vQCizjMQSnD2YtMPvv99ffLxx3r35h06Mar2xpOgnDmT5rxf9+ch0YPd/PNjkuyGlefnEpXkph/rnDyCmUL4AC3+2RMBvRypkN0Zh8lPil9YQQuYnF1TfouejDNmEElop3adfLSDVFiPyIIMNyixebcKZBdIbOwor8EPkqMP8GM/aLOLb9Br3JVhsb2MVfbaGv74sgXpD75Ri4ag8xkrcRT7S2A9xizm/W5jmBs+B2XGvGF1Ka49vtU4OV/i2VyZc8WctDqSbRD6GLdi1gyMNhB0A+QzXATTLVyEfbabODE60vDBUR4+iPwSkT+Bac7eGhW4ZZtqDZ1t2eaMGlha09JayXRsphNAbl+nuKfxu9bsaXLqYJefxYpfcIicfRjsPtFf4mB/Zhf5U7bRX8MNn0d5bL5nc9hkLyY4z+EEf9Uv8okrBtP/km6mPc/mxj8it3xyToKzcsZ2DzA7k+6K92KS2xFVgjnVW/Uuo22YGj4O9IuHcp1i5hzOWY3wcMU0GKJwweyxQxPy0fixASWPLXxyyUs7XeBmBWN/o99tUe7FDB+Y2xF0zy78d59rfIwjDw2O/Oj3/V2UOjCv2guxC2LzPpi5Tp9DP+EmUhNMml3nydKunCNKmw6TRgbShdR15EtwfrPbLujMbWIXPmISEOzrAn+ocd7fc1aDdl7BA/uaPop5FHThMKD3byP/rFUw1+syDmNcitI/7MN0X4YZa9IrXqnVKIZqblUv7a3e/9WjetsaVHe/4ZwY6U8a/kVIXkccnSKnn3kfgeh0MbbICwjYi5z9GNTeGXrtbYu591n1/Rm61MX3YFhsbCZKwOfArOV1EB2jaX9JUdU15TnHJh8aZXI4IrLgKDvNX4p8jmqZGgRDTj91aVY1SI0Crf68pQ9Khyw0gOUKdwB2mkA7rqkfvWv38RzE7qS1rUZ+E7ZlW7MdfY586css8SZKOm6Ior7EqFKkcNgkppT+qCcizVZ8VFPwDE2sa3jG7b3VyesWZrA1zyyd2OX7tCCyAPFnusYcZ/3EZ8CcaZOGz6iHIdKd2MQp68QmKuJ9LcQzllglrtPpIsRQbPZbZ/MZfvmoEzzwvVm+X8332uFHDTxddtrMeyeD7JLB5CwMRu9ld9talqalNTV4HVrfz57t/CDJxO9ZM5D8Jh86Xe1jztmv1Ajlin+Q1KdvvhevmOiOxTvJelVuRAgfEIwrY67kmHqt5NMju4IEiG1QPAOVfXyeAeFUuTBOL2TNzhGboG+xVuxWfp4fOUfzQqRsE5tL5rSxnwuxM8DnEmoPknmv29wjTD90IiPaFtcA27c1s+eQScoOie68XlZbloJoDw9dD9vzkdoGWZf84YviqbmoeV7x+YsSidXzMx/yDlYQysopY7mJ/U5g9oLR6WDbiVO2NadVgx80HpdoBFzaoju+G7d9qT7rm4HdrGAqssYTU3aNNvtMHB8hCg2EPjSIYa/8mTHPVg+YZwfRTXRsbGuFRrY/j1v/cszYXEPiBEcdqbEMySY4ahBT99yTf9GoyyHMSxDjDQkfVDCr5lrzZe7MI3ObuBY5rliSUe7DwmaDwEYHedGFR8wn4hM+9C8Cc+zQT4PkHL/QLwqJvyFPLkvw1EjsU9Sxz8P4oHV9R3+FPmhsPjYEH8bbcqfGA7m08VIzK1MggI0NXoI4wgaTPrAt00+suWGKHg4EzOpqxhZUZ94YW7LSbMs2bIdqIHkgauRVp0+jY3KsfO90u3VUAeSv6FXZM92U6AzMJ7qSwR+v8ThyP+yNYYeMvVJ8xex81b1ue0DUunEYLzL1tTHQ+zV7+Ngnapu4AYtY4cw9mUPIJXcdvpzHvJZ4P9zK4PHNdsWNnW0MEjOA3eK2kqevsrWtzE0XzTZjbmCP2dbn2fKirQ+ovIhzyNqfLr7dyLPJ0PP8Es/oFknhddZSB9t8cGjKM7Tw3EykX0BvP/YVzbbsCW18aGBlDbg9uvrhpRm+81IJYjhp+Bdjz8Fyi1fWGzSLyW+rTjaOTtgY8YDtLW9edOTVwfgQdC/D52+VtqKrfvC97+mf/sN/qH/2j/+Rvv9n39OyWEtryt8g7XzgIYIGBAU8UAbqTdKE4WOVfKzV1n0kr17pO9/9Df363/5N/c1f+CV989s/ogcm84B+JVrQoUYmEaOLBuUeNoA9XVHhqw22Yc9xxHx4bwAAEABJREFUMr7OZU8G9SGGNbpmZVuNnGzmgs09Z/sKDTo00AtalcnDcOcpWWf1sox3y8I4kre+I4TX59pSxSM+1+DnwWqux7G6KKHcBDXQ3mzDb/ri6XLV87nXoSO5BKIbl/GzGQy9bZk+7JOXLQWqul+OddkXLTLIi65pGxo87xSr4GSZXlf2SJDzNf/CiXhG84cAfuv/9Pf0s7/0C3q4a/reD75fz56w1kXr6TPXkGswtbKt7/3J9/SDP/++3r55q4f7B9mjntMnz44Ze/YnjV0w+41Yk38fGr/Atmwr/BF6ppncduBvJ04jVmC8U4kA9sXXtA+9xO0gthl3IFa2Q85g+8zmTHnWcfWyBwbG6VnCuiWvFW6jh88ZHPpD7k0n7OoPCjxIsTtCp+ZmBSq/+L4QZX+K8xRnM8YBl7YN3RFDnzzChU6kf4TpjEpJFj/rgQ5WZr/qgXfbw/pAv4/PhJjXGS1as8LD1WVb9tg/dviBKNuyqC0nRHaOmd+k59ovqtfIM7iM/7K+N7MGDR86kDpIkQWRTRo+0NVmW7Z3nW25BW2X2971k7GH3rZsa6HWwXhPTF1TNee+1bn49J9Cr5gMgVEfqGeBPYF/JEKZvTAxzhaUWL/8qkibefgg3dCA51GhR0T/GLYr57yvYDHYfOqZ2/jE2vuYXLnsGedcaQ+5HZq6GoPQAVOPQIo8GHIp1FLJ9aJmx16yB9WheTvHD6JibZe9PWgJL2720NmTCp8BfeZ2qHHV+TygPcaUzBKB0CAbKFTPt4zgejYswp1h/KHgxGCPhmSdA/j4iNPt5JM1QVGXJXKwoeoyKmeMdOmXydktims4M3rUsU2+Awy46Ts0gNy8or+GS4dLm0v9eb+RTzClY84jP9tTrNjYo+/sPTfm0TZ9xtxYxQbk559g9h9RKXFas2zr2OzzfumyhkHWYtLwpby8JZ+JS91lf9pNOvS2ZXIbvefvnZ8X+/azz6TTq/Pz0ZOfEWo+0/qSGsEErMKHTsz+pFN+Sc/nN/ZeZEe79Dckp6DUkYUJvYboPifUmF22D1jUvMgCbjIQeoTyYomrKzPiDl+13uJEeoZdXoZ4HSndBAv53EBO2acZNwhfePkAtpmqZfbjADVogSXoGXRqtmUPRGpvPuls2LKrjOrETI5HlGYzfk9iW/kcoq3ZI5fIgvk5xR7yzUz26Nueoiu0E1tlq7N2nFEU6avsbOZPTNuyrTSOfO2IYIM99Fu37G2f0ejy82a+zwsNLp/92LwPUpeXgmS4yIl9kTnIku3aK22jeqJNG9vlZ/sJ66Gq74X4YWHSIf3sd9uVw7VI9tDZvqYuWWq/8vPKrH8nxyjSD51wO8Wo/bc0LXdLob5von+0mX6htitH+5xGN7/7Ct/QhyaO3WTHPhQ0+KBk8KH0Yx8Yfge6yILM4xqiC+wRK/zLwHOR51w89by7TmfkuXczOW+xPXOb/Y1Oj5lf1mLyk06ba9T2Lg7rlu7ML/z7w7ZMvu/vOTxs/K8g2saZaw99+Mg+K2zXc6sbzR7j2aHSwtyWpamBrF2o3WRySwjbavBLa8q+Fq2zzlmb7NX8IaEBfsbn88k8wxIrwF0MAazwsuQmIVD4UBvLbQ/xjQBi9tLDgzpYeRYLD/ca362v43sEnZoZwCYIIrvJW3+5+EMA9rDBTJlnYFu2lTzassjMM4jNNTRbgc04Z7Bc/aFfWvSRgQbws6Hhga4027s0tQ06nwV3IYx9sqFbl4lXuKZDZls2IKdyOLuN5yM/71D1PMUKf2aydWwXZ7viVedws5EfcrHpB9u4mcvEdGvow9stpGAPv3Qity0BYzOhZ9op2jOGX56aQn+mwSjCZ/J/H+eR61ys0Ovewy4flGOTg+CeL7ND372750GVfFg0+3wOm7dutu3TSOclnPjBuvHDZ0YIDYb0dM94AQcMD9Lgoo1tAH8SyuSqQOMYEvQEfQEtOYA6/L6A8M+GzOQD6oNtZ76BoOdQtRxIR5Swbr3u85Z16rwkOjVvhLddh6auNVzNOpsxA0GFTM+0xB64NPRJAFv58mIKHfYjeD6sveIXp694SbTGwU+OR30n/1Og4XPqX+c68z3CtmxjHEAOl+3S2T5Ib7NmX9qW7TOjjLdmfuD4nJwZ0TnOnzQ1ppdYExhdXGbMC9Ghaxl90Bbqx0LbJ9nB8HNnO8kX6izIB4LgZWt0O5n4H3GyjPTUG9yxnisfUh7yAQWak+P13Z2+8sHr+tv/67u3+vjP/1z/7l//K/3bf/kv9Kd/9Efyw8oHL15RXOs2l/hNSJYKGAjkC7AJ5A/M+wcff6I396va6w/1Yz/5M/rZX/hl/cRP/aw+/OpH+v7Hb/Txm3e6x255/UqvP/xA+TDUdd547HbBpY5hNPFIp9utM2aBTdav4JrntItuxWfSyLO3Q4+ITVCylCoOYOSZKkpmb5aeeI19WfyWm/KsIC8ZNLFULREmSvCX91bzJleDOjA3Wv2knT7netmlH0QWIE93R2TBFMQpmH3sqVPqtQ+1q+IXRHDuI6UfhHP1dNESM7gQv6h79Ovbc0Sm+PJRdutPeZ/5o719ZR4D2UX5U86fvHmjvljf+du/oV/+je/qR37yx/WGL//zh2967Ssp+2vGHN7pObdKJ7EGlI9K9YPND7//fb17+07v3rylv5bccRYt+5R88wNPZ68i+UIu27L9BcTORI5giKvDXNhg9vR1NYjm2nbq9rT/uXb3Y688ikz955ol7sk2eyt4YNwBsR8m8rPOKClryi//LX75j96FLvMAFRL/AH66Vc6l0mHT+cV5J6+RcS8ydcm1gLhoaekUHbfIByfG1NZiE2zdA0npVvIZOCiKxac2J5TcSnR2y2jJLlPoGrHgt3gdn77x6z4nIT359bDE7Og7trB1mYIWKOrSWr03bcvNpR+3G3nt4qPt8Jj35tu6aXOkye2IzCfIbE7Q0eUZPuPfBuVQ9p9SoA3pp0QrnyMeOB+Sz9VBMv9SJH4xsk/8kMz7MLZ9ZmN7GqgnmVMPbvjAPHG9xGa4203eMCS5xz8I/xLElh1HgZLvxOmAHfrTWqV/O67N/LmGRWyD0fvU9z1EAk80wk1ENvlG3Wc/dAJzHfn0b2HaPaa1l/LA7rGONrfiXcozoSMu9c/1M+ZzNjf0GXbPnVWtdS/hVYe5HyZdsZ/o8EH6qcvKfl83WeSR9XreVtV+4kwfNOMFokHrrIS9eWW+L8HNAFcUjKtLXDEr0bSrznvcZs63XKZ+0mk3+wc6Uwit9Zu2k8b29AxI4Y3yCLrbdTPMpj8nWCfMufDJ3sozwlXvNlW+1wMQWWn7fsn+iWOtTTS30dlv0fb4FLKfxUeDlTMge660qj2377GMeEDkwdXxkvOERss7ZZtPX3mHMwxDo5t2oWJ8zlTmMXPD4PqVsQ/ofeR+SR87Z5yJx9oXSQ7jPrY/j933uTy2jCT5MmtYajvjVk23fvGot6tTtCOG+HzMIbt1n7ahj2322MkbPLZ4DwlTqPRDz9wydhAhNPqAbsaHXL1Kh/m2jVRUX1zLeEFGaHwmtC3b6RZsn/VLWLdtMsU/vrXmXWj7RgzdlOtTtswliPukK++ZYz/8X124Uq9njr1blHNh5fuyDi1s8jL8XG4Z8xpeEpxzcH+eOQXgz72OcYem8bl1YkhO95of8zxJnubymSMWk4b/PNGZT/bXQ/2CNefzONufGyN+QXyD8MMnz9URQ/rU3U4NH1tkzkdkjInH1u8jYbxjipf8C0PZxHmhbZ2xm+2cQ+gmukpynkXxsD0b4Y+w32P8oyN8zzPG2vfaiynA2Ns9Zw1y+xS777bsDXS4q7VF+R45fGIUmORKvOyHfF8V2iveqnGcdsw3JDxIDyGeuQ/wxJHMqpV55+faxC6efvhODgXyyjgP9/f1uaiCzICE6uTSy2YVQ2nJ7yaYl52eZJIquMm2WgsdSJhAn6qN+JtrfV6a/EtovAMcqcOoeWfO6wHX4pj5THn4xpyW1qi9ZRQB5MaV2Qabuj7nbPwLSXLs1Pwp86xHZx47DV/DJruB6Fk2wqQPOVzR1WQOsku2k8MRTeWRYIFok8L+lbiS7wH5oB58Sbln4z01VGcRh54cySvdvFDuean86Z/+qX748celbm1RWxa5GTTZB0Rm5AHWeYFG3+gnXo1BbBt/IFmtWWm2ZZuNLqho2VFHINquxMkB09kkEdkOwS+0FzXxl3anIHxykaJvkgLI53J1ohyQhw4JT33dv7ybGeqEzHfCbgofGmQtTg8nlaz0V3FaY2fdscZLa9vPpVbLf8jsxBdnGraSbA+whgYtfWwNymdSE6tgpdmDdhKZiHwiMsly+RBpo/Uewie5QyRZOsC23IAzp0xKL2oN+yDG9vBvbdBz2aLsf21j2rFpspuutTGPoens1WD0VLVlZjK+GWvhmWqtybZm60zyOkb987LEhPWIR2NhADU3kCwT+4hGbNt63Czbam2Btg2LupvyhfQ4O4aNaDZ82xAenOdJKiTGVblFJ1mz2YM38YPIQ9tyGn/Ihl34W3DyIF78g9idZJY9QEZRPQbnUfaTZKmAZRLXpF0LqlfUJv+s/7sffqJ/96/+tf7JP/yH+rM//s/6CmfMBwBzjTpJjZzSP4cJaEYAjOlOnbd1ElL5Tq+/8jX9/C99R/+X/+v/TX/jJ35aD8h+8Mk7rV5EUMC+Fh8mgpwzgOnJzbKtBrS18PaQ296kn57YrjHsQeWmwA0qoZt06G1ypY5Z++yhUG0tfDDrtYmLnH+oYK6JsUoL9beICdpCPbJoyPMXDwWluKqHitqEX3negvCidfqdWLCf02XiPAXUZxe2/QLM5cykOpxbrGvmUrMl59CYopkW2kOV5KkbY8b5Bghfz6hZTzu2h1g14JSFDlisdSXQ1PCThjyxKrGtP+WqFptiHt2yLkEUoUH4ID+ABJEdEV1wkq3M44TogiolTGpoOljok3fv5A9f65d+49f0W//tf6Nf+62/o4/fvtHHn3yi/IHHVs9z8j2hOOpRcQSzIX0G1re+/k3diV/u3D9k6ZS6BP2h6/7dvTgcFLvEIZ39ynN6RBTph/basytuGS+S27BPkW3L9m3jT6FJuEdgG9hmLOZdueZ5Tb4rsiE3++M2TCYBZLt6bSJVDaOZ0BPNxorxsxbG/wSpZErpu1bOjIAu8fFZ4ZChwIBOYgDxy3pzqAR9Ze36PXHWQkcXffnww6zneOwHg0ZYly9rhp6faon9wED02X8wxBHjX4FUOhzYP1amNcEmwKcXwsemkJiBjs1bJzRINzQQcVm4PqizPklap2Zvdq3p7u6VluVOwi4w53CoDj5rahC9JHv4ijbXEvbsso37sLMHb1sJYeKacQtG5kbM7C9mS84MxfT7hlXXWsMv8ow/kf4RQ37pf4rb2QcnxM64vxSYKraDmjlIljc65yBapxPkS5KVD7ih4x0oebOHk+ED1bkrij9D2HAAABAASURBVAG43MxdsgfV3iiWMp/xPGaMIGOEin0fj555Mm7f8rCtGXMPdYtJLjJaizCFbMVmK2ffwl7hDaGAVJSW2EH4axjRtEU90ZpwKVkLXvqdAXvlPef3oJJFDrQ127K99aTWXLw3qsMcpKHTodmWPfZg6EG1sYaCPU6jD/h8pw3mzSCqEFRqJbdccSdt8t6PDDRkV8AAMrYSNlADlo/5i+YzRBcgrMtX4j0vsxhiR60F0TqDTtDdLkMt42CHDkiWjsj21OOWXKY0sY98+peY+kk7Be7sbVKrekwavRlzZjHWHWkEOj4n2UcB+0pQsPIdSE8g8nfNq5Xj4C07aNAmoRc1PoMbupONqx/ZCTo029XLmC+FbdnBjBl+oJ3Jhz7P5xE1IDd7+EiWgLdcR01TJ1afOkY3kTj2Imn4iGfB5bfIyINdp83mgnqzF/Zd5nhiLNEa9sCG0rUt26wt+lpr1om1sYfcFSfvi+g3sB/yjuK40IRkacOscfoZ+whcFWhrow5jzJ7xL8EAnXw68rh0+FCTV+pSQGBn/OSXWIBBOj63QNXx6jtsyw7Gepr4pnaGivOlr8a27Ui/QIiRUvSAtUpOnWM18p4bXrlM3UODjkHPZx+NnMUZvCIb6NRoQCIm6MQJLvuRXYMeNRJlLNuyJxasPJC84aT0NRoyx425GD77ko9iCnqtC3UmZxE3MOXJv9iXnwtGgOO9s8d4/pnzKV+8Er/GtFz1JifGEkjoE/DPmhbiR3+rye14TXbizv1dg42kiJ8xRkfYxbZJiv2JNo3/Mn/jPmASEA2KfXKkw/y6zBoXbNmMS76lO9Aefhs/vgPMB3l0HcEAsrM5shAJdoDtvddyTtLrmw/s2RW9bU2qQzNTdnJHb7tytwedZvbo20Z0RMpBH7nt8m1QjOqyhyydmduRRh7YDrmJfNYK8j16jBLDdo2XdeGhqTU4k0/9MzTxjrC3uNDse5t9AH9HjZc2eNu7i23Z1xEjl/+ixh4PJEsbkm/WXVvrtf59690mblbBvm20aTp7YmNlz/OcdWOYqDJ+bCZsy9idI7KJJjMXyRLwZhs+YApKzJXgnbNCjJM1CpZ8jiW+LlrHyU68C8Wh24mXbuKGTji1MDmFBsSxH8dqC2sHdj9s3PCLL3zkpzFyvo1nMHL7FK/BT9gn+cocVnIc2Px5ruMf2JZ9jshX/EID+1zf2uhH19AdEVlgO+QqbNeYUbpZjb5kCTRTD9ZxJUcuCdkRRh8kvSNsy7Zms33Wj7zjMOEtzk4xMKhnloF7QN0i6lC7tGqN/IDt4vPsRy/a8EmNz89F27KNxenq5JKe7dLZTrf4MJ0xQ1OH0Gj7w8p3Te8KQp+62Zzp8LEnZdLv2drEafxsf6f8pcm7O36+lyrf/KsA+d//NksP+Utw9+/U+R6j80wYz8gJib8LkqWCWKemtKyR875gQIPGs9Rwsi07aFpaw94xLyS/6pFraMVo4cTvIPL9Cc8+sUih/GxXrHK+uNmPdWY8e+R3YX7WtV39jC/mEJ+1l2i/RWZyC6awZJ7nFBPm8gaFboaZZ9C2cTbxTZLn3zZr0FXxsIyvPfKkq8QLnTnYlh2c5mun75gVTK5h7JNsxok86x064WbtsFkMIECNFIS/ArvJYMbp277uWUuEJi6krugmSnC4NYnBzqC/gm3O4S8m9ZWidx6w0OsZWHbQinYW9t27B719+w68rcMjC2bHZiIPcrsebpfG9rGd3WRwMGOMHJB9E4UGW3cjhmYe7MJwYF6x7TwQq0zcoPHyDq1NynykeIs2Kexnvsa4pzDpn3pfDpf5XOLpkTtpbs+j8sWj7XEwc1g2eNEmhd0unDbunDB26jtRdUa203Pry14nkYlLnRIjccWKM3wOjx2ZBHIhDzmi89IqTJuj8gnedr0c717xguQL8OyhToyB5PB4sKHL3gvWPfq5vGutl2mvPdq3Oce4NWtZmkJtDvxtPF1tJ33PMx1UStQbamLlBba0RYFNXGImVL8Z1zJ2E4RRYkvI2+HFppc2b4ahwdZ9gtiWPfCE2YtVNrGaxLR0uxlV6jnWNfW5e/VKH374IfKu9f5er5ZFH7A2b3/wQ/2Pv/vv9M/+0T/Wf/pf/leZX/Z90O74eteqtpHiL28UtNRQKRxjhmZf84XNqkU/+uM/pV/7W7+pX/zVX9fXvvkjWl5/RRy/esc4XeQX7OvXD1t+ajH4nC+zlx6jyR64HM4H+0bNgqW1MkttJ0rALXtsykIRXVyp1RCxzRWbxr6mDBSEGsBEFqx53vdnKjUZfhhO5nOiyekpXA5zy/bS7tif+Ycyz001elsnhNCRhX0eGGsg9Qq09U9UWxt2W+ecMKDxCwQ9gUpnPWqhRGdD2cA/c634TpPkFlz2Izti6p+i2WN5WEhbGeMdX+rpg9f69o//DX3nN/+2fvG739HXv/UtZV9pz3V7Pve+zprpxSKT7Ow7AuuOX5Sa59n4LNmjqzTeq9v5SV2SO677lXyCKTjyU/YSmriXeInfe9kY6wDy2S6CUCcFVwL1rU6Zz67O4u2dSyZKnhHWodfzn744K/gsucU6enT22SPEN+/m8p9f/K6yE4vY7JkOsuYD6NRlvl120fBB5IxGPBJIEsp8mDHCvgHyxHVuO32u0dtBmAbjMvwK4jpNq+YZIZjC23S4mneoJc72tizyAXKTgWQGAkqDZhww8hhRVDaYsSYraxBkHdYYUUPdbMTbdGasc1i2S5tYxXA78nRvXp2xT8g6s2eQnTnsnYzzUsQJW2qgDflMJiEDZh7am2X6Ax7SlGzzkyIboGwaSK6AWnYEgR61ClLSzpz6ZrdTfEvJzbZsdnJskE8be8pnXU4xcdsuQwOITjF4NOgZRP4eYIg8doVyY56V18ihMxd2kSpwjISD0kIn0scqfgesmdsGjQD67M2EAHO9Qit2Qx4cdNr60e92mKUf8ilhW7bLuzPfYuo2ZMX+Rd7mskz6wlwyl+CWeXQr8w3C56wtGhnrPNd75Twu8CVp3snFR7b1O3xnXxX4pX/nrA/PDlK+eevECujsddajllpfQUSPbP8iBUkoeM8c5tpdoxUqMT8F8hwEFeP81lnHSMy7x07s9D4FzuJvZxSxR/zEPSLx0w8diN0RtS/q3NmKkXOoMOyv3TOHyO2cAeE238SJb2jERaeuBNvtKAu/iZVcJxJ7gOmJLV3QtKk6nM8/8xp6HdoxfviBPBcrz0bQ6zlZ1TPIwVNzrKL6TC2xAx1jbXNQUVXrTHYg3dQidKAnv72+Yx6X6xebI9b6LBjbxNjeP4yRnioXxog6mP2bVI9aQnVuA1ETL+S9EJ9buAx0tGP2nGeXFrPfU6/ZKXruW6Ka6+A+y71Tg+l/5KdsUjs5zN6gnTwHahGGkPtKzH4BxIeLWFwR2FYD+pybbS18Tg5aa8r7RltLbhv7LLEt28/aXRq8v8cxQrx9Nm4+uwZS5E1mTm7woC2LWhuwmxwgNxCtb3ttUkTvfSXmuZPZxOeSp3q2ZXszCR1gm2yykMhCwba34B5dWb/gkeKKIHO+ZXusT2yCKyGeFdkj76XWoKk11mCr/TXnhr3tQz2uWb1cZo9Y9qDxzFzyHE5EFtgnm/TfC/WYe1t3aDmHPocyrFvymmtSPBsgtJQvvGW0zv7IM93xP7rZflTX1CBjHu06/gOX75ajFVPd4tuP4w5/3r88X8nl/t07ffzDj/Xu7Vvlb9QnkrlFJ4Xj7ibBG9rYL69fvdbd9jsO23Iz32MtgtR7PX8IILHWeh+u4pMDumEnWmdsCJeB+Ki8UWNJ7kPfZXuch3fEzv6kbw9b0er1HAqOV9WOOKJeO44GXyif/CwxRvKA7Jfddv6SOXkNTfqDO90TL+jM7QzUMzU7Aza7Z4cLIJ/nZVv2RJNZo+fimxpM6CKnmhtzGTE8yHbvWcuNv0Xif0S7Zfh/yD99BWzL9qMAbWl6xaGwQN+9u1eQPdiwbW3RsdmuGG5Wgxctmxfy5NUJ2NkIwTR8iV9sszF6fmCvDdZldoeNhlPEDgPP1ZZFyTeQIg/0X32zW62Vbdkc1FVHUxfzMrjTBx98UL+4QMDVN6hsdbUZXdsQ3ry5gE7otd69xr0a4oVC23IDBhuN6y5z8kCHPvLnkL0UxK7hE5gY6U8k99jc88vgoFe9ppapMrf0+sV+jmxixeeEtX4gWNnD48uo1HhaXqPRd5HeQWn4AHK43Ixd03J3V2hLY00XpYXPPGzXOtixPWHZbBvyzpyCxBPN3uwaFCD63C57rNkxoO1j98W8eXFVvIscbcv2zTg9mujxs42ttMAHr+jr7b1+7///P+lf/5N/qv/0H/6j5i//X5F7wzm4fAkm5IQ3xjIczxwx++TV9M0f+dH6xf/f/KVf1Uff+mvqyys99MbZ+6D7+1VZi5ibnAKCqBEj9CWwLXtDG7TRX9ryZBx72Nrn9NqY9rBZWquxYmMjayD0gOiCzMUe+vRvwW6lsq1GfP0X3rLevc6TPtb+S5qv7X2knjOAc+vyvNsNrjC2ZYOs+QT9K6aPRO1gZxPjgEfGF4LKlXwvxI9ql78Yxa939ebtx+r8MPLNH/1r+pVf/65+7bvfVf40dM7I+hcrpP1xNvz7XvbJK7kd/dMfWHdxzuUgNQjtrP2uvGA6740piu0RyT241M/+LZpxdzTXmdCYw4SutGs52qd5H106axMcZc/xtsdeCm0+M8+XUbZLf6bYOpdjpR9s6p3YWwwjcp41dge17xseHh54V9+Ln2w1dkTWLOdxkD+Z3s/kdD7V1bf69Dxv8M8FadSjQP4NXNrbrtq4DfpIv8mv6o01/gSoZ6C+Z3ej26pvW16a2qsFOtCWRQuQLG3w5hM6ZZlaYZtn9mrmLpodX5grV2IEl6rpG9pZs8QLbMt+Dg2bViFNrsVcub1EZJ+PJZntAkLBqA1SxvEBSGT6rTW1tqgtA6avK8222qbrFDLQezTbsk+YrnabLGdm9vbKvs/eH4g+2I1uMJ01mKr8s5fzbJqy52gjt9YscQV0ZRsgQm6Hn0BmgFzPtOTVqVc+c/dDjpduthnLl+K9b+oU7IKNieyEBWlinJDzKoiNdJJrPFw6tak7SS45M1/bauwXu8lAh2YnxhBkrp15Oz6tDeHndLcte+BWyOzj4JZ+ym/Z2Ofx7dG3T7TBB4lV86RvW5EVmnW9mfzbALUZvqJ/gmbj3ZB3gH3yGSpDAsh7Xp19OGFveUATxrbsEyJ7H3TWfCLP4NE375gpCw2O+vD2GDt8YGoYhL8Fe/jYHmdf9vZNNGyamhY1L7dC7jW4aXBDYXv3NWt7w+xkM+1rnu2RuX2IB//I4DMLVplhg/NQ+XxxLqFwnNH5rLJuNDbG6AKpPdJrlxlo4qgfe2bdRIk7EVnQRYnQd5nhAjpcHXy2K/vwErcijjy7Yh/+3G7mEtrlSrhj8hg2k0Azapp6DpToPW62qcfZuvsKAAAQAElEQVQJ7+H6ItPMIYhxnt8Cz3j6R9g+dh/xtivPo8J2dR/XscSf663xLAa29zxsn42RPIIIYxuEt737TH3kQfpB8fx81DlbH/KHu/icuYJOrYLoj7BHTBvKPmnQo/4Wn1hB9Da+VxDdxJzD9Jl06i+pPWJOuT369nU67Sa1Y8eBsgmydwolR9ceYzPdiY3NBaZyaU1LO6EtTUdMu+zTyZsxJ/8Utce4sbEHbztdJV6B9SzBMzfb+56JaSNnm+/f8M8adPZJh4/uKdinOPaJnz72kNknGt2cc8YISobN0lrlZWO/1cU2Zyt9qD2otpa8A/tcvqlPsTa97YrVNqqLtixNy7Joactud2Hyoq59O585dmjO6eBFQTejWbt07abWmmzGa95ybnrfZrtcshZr/VI774QSEbvtGJKX3xPvmrXtytXkHOjQep1LT79vbOvSb4awR77pJ9bbd2/15s0b5S/srpyBd3y/lV/u264/EPBw/6D8THb/cK8gOffa/2tCqB+eg8a+uGN/ZM1im+9Byp8zNcaNtWjY5PcMjTzWzGWEqfnGxjYk9e3ss8bvIe6UvyTTqIW2ZsdG8iazLZt5bX090ZJv5l2oefSaQ8m3udiJ5yeinFR9i3GSqOL1LVbktmVPkGdyBdG9DxJzZY3yXcVziO0xtqlNI4ej7H35zlynjz3mk/VeWuY0+hln2lxS22eio232zFRmbcJnr9gnn4xfYN9E/xzacwZfvv40metjR3/EdavxBcAN3ZPixH7S4KCMbXAQFXsuy6NqW1mshcMjVDR7lL/rZH/kMeFJ4arFPNlEPnuTHmXha/78oNK3hyw0Gyi09HXrGkNDNSHlB3JtLQ+EfRxlKBobWuV81B15HVrkgHwOwi+IZZw9r0v+8xryGPcyZnSqDHKA21sfmlq2JWtOrfPFx1bzyFUNeclU/mHLTLMlFkgdg7KijzprC7lyRX8L7K1tf1xxlNmftuVJm6+YHWVH/rFp9l5eePmnm9++fcsL9S0v0AflwI7uiOk9ZMkTrAEvozwPlCqHYI2YOYBhix4+/tHFJkj/GuyyUkhjTy+8fF3zzTpFd/KyLXui7Xzi89H30UutPE3OMKSb5YSbl/Fvs3NBTf8aEH+plytHpx7yNhFocsj+C8JvKE0mGttNVqQU0gMfkPKnKD949Upf/9rX9MGy6Pf+p/9Zv/vP/6X+6Pd+X/3NO33Q+DBDXGeNQfb/5k6oBA9guabO2IsxO1jBgxfd+7Xetdf6ue/8un7iF35JX/nGtxX53euvaLl7pbtXr7Usd1J7vAZdTNXcXnDlfT+Rv5knxh8QLUGOIG6k7CGI7DF26IDlPGOO9hrMh8Amu+1UMvvqBKMLIj/CMoNvECyIaE3y4el4rwV26VMIB6V/6oYRWTxl8bRu+j9Hr0SJyxVxia7qRq2i78xx0NxBpg25vDqCQNgbqJsCBnrcpm7TYBWPwiY6kMfajBMcjM7ZKCd2zTHOU/zu8LkwOW8zMU5cBflDAH/8ve/pzcM7LR+81l/78R/T3/p7f1evvvGR3rReuG/Smk2FRy6N2yGfTO7UzRjjD3PxA90q5Z0aWWD7ZAiX3oSyr8FYbbLbeSXlM+jQOj88TKz8kjp86DRZebcEs/9Salu2VZ+tMv8dOjTy3OuROgRRTxr+COIdu0c+LvtefNpuprIPfYwTfncf+aX2E1E/ieShBAjEu573ferKevSgvixgYfcgcXgChNmyUNXyUdLx1UVDlkluUkLsGV3yj8LFL0ab73AkHv2Ij0B0caGdazDpCIAdOu65onLOfWAjd5OXRXZ2bywC5HL9J+7n0N46+zN7dvwvFBDTF6hpQMf8jCKAbJdt2edIrKjjFiqRD50pVzXXfdyOfJedfh+qx/dPIUm8c7eKnnoxVmsLytiYsakhMhi56pp+Q8/lDZDjlXkFeb5Dj1AVrkY7uMz+oAk77MQ5ZYZuMtZ2m2KWoivxEdfV8wwAqSx1at4lk+t8Hupb/Ts+Hf5kf+Cyoc5w0O2sB1dk5D8E1+4xmjjaHvn4xSZ0w66OPNjkO4nBJXblgYlvMEXTZ/YHtY82yHazyI9Ad+uK2UFn1m7iIP4LZo9Jhn8KSTX60JchW+fS0ggTJdh11NcBgjM5/XEhxU+B4HcM7e17bHlmFIS/bfnFajL2xBxp9k+0M6+BYcNjCjP04YOh5/zcbcOPY6F07N1eQIZr34C5zqA0lGfCx/2KudvE532wxevxCR96RGTBUfaXgM9mPKRBOellEgFsXeGDdEKD8BOzP+mUfxrKGnNGH8/pXud2Pu8k/obKO/zzY9iWfUSj3553VOIHwzTvoGD0jvfYdJH5UXjg++AdsvFhC+kH7OGaN5/ZoStznoh2QoyiT9Gmfz0jxNj7iUVtVKAm0KHLbEiYi8ywihRy69rUZX7L5guRX46Y/hG3BsWGnG0zdZeReW9Jljd6sfwaDafBbPfRP37OGAo+s/A5PXx+qdJZ03yXk+/tVvh4TRqboNbGVBtUP7f3RMY5utgjmG3ZAzWvaUQukz2T78ITY2/+J9Fn4uZ8JUsX6IxVEPUAuVKzIxrfvQwsanyOHWjwJ9iW7bifYwY6l1bPbvKGEnBLhIGuPBmjVh3NxMZCbl3D/6TNWgWZYed579taTJoxIsq7MIg8EBnofdq1+R/8+yFe4u/YbJK3OvcNxn5H34wgjXFsw0m2lX5gUzHEm/seCgMFtsvetmA0QuKjNGTy4T/BvxyiZT4r9Z1IvQdQ7hejenTmszx6N+6Yl2bSyjqdWyjrcYvJ4OreyW2MmbP/hFK+8FapJ+4RL/Bd2WCXSD6XrhX/Unijn/Puk48/qT8AkFiN5zTzu79/p5x/bVm08Ds9sZLpv3v3jt9rvNEnb97ofvueQ7T4rtQGVq0tenV3J9vKX3x8R6wg9onh5phJblxtrAailMOGQZL9J9jQyEWzEUDn5fgX5v6LZVesJqbtpJGL+LNfbNeZT2wCpaELUVnoRS3ZuPfySJyXgh+eiZ8Bz1HxSDRU1Di1Dr2Gznusb9/x5Xu92AaZc9/2T3gG+hTXmMm4D/fGmpg1ELAt20PxKe+dwzN5FpjHpwyzu7Wdm0ztKJJ8IXVNrMmfks5hB2XcYkKvoaFF3qGBLNe4oRvakTa59KGbnAWwTzwBDxdbiE3ApQnJ0gFTXpTP8UXZj6GxM+MptZNl+InOmPWC2A6M169f6YMPX+uOX4aZnEXrGuOzxloJGEBwWyTGIiJWUm0C+uz1je/Cofj8LBG7bJAy5tZjCJ1XJ2hHNvCgQQko4iQAhlM2c8tBGOShsY2Fyi+MbXK0bCPcIOhEhw8k2QahAzjoHHQ/9eXhmbFuYVjs98aB/hR2w53JGBsYwz7trZikn19ShKYfvtbmYdXKA9sQxvv+PnWn3tR8ZS1OX2YPme2qaWrDrijetlzjbVEYX7K0gWVlTUQ7ybTpjjTDrQ+dX8hmLO2tJX6Lr2TGUbX0NzDelJu6lbpumx5+5HCKuyIYQLldPTI2+QpgK+fICtmGYsYoss/FmDvK32rJUyoaH9i6Ii8mt/gfUWONvGwra37HS1i01qxlaWpL6KLWmuymtOSQMULXvDyIGZrnYGVNyZQlWisXwsh23KD4h6XfkQRSCaTQzEuScQq0NbvJasQkcmqBXU/u8Fm38Dprh5h4zlo5cYA09A3eIP0uYu9gKD2G0Is2xzP9IIs1aficSyK/0OQXXcdvFfc5N9gcK8HDu7f6kDPv29/8uu4/+UT/9p/+c/27f/ov9Ce//wf6+usP9Yr58rtCNehCHUysXMn4mGVitS1u9LDKLyD//OOP9YO3qz72V/Rzv/47+pW/+3/Wt3/m5/Su3emP//TP9f0ffqycY6dY8Z7orAd8gkM6mM9lxq9caq5oioqqBIZa4h54q3P4IHUJDexEksQeY4o7DU9UFF2YqG7YrDiv7DkEkiyBrGVoYDf5ALwlWUYWGkw+fhO2UTWlJb5NnyRia7sq36C19xm/k8dAZ9lPONWxa/CQ97qm30vpZXDy1hFTv8kStkT0mR/TIH8pf8c4e9S23Da4yYYvCk/9EXAdZF7UCpwX0+7g05AFZqwgj0GQcdOfz5NkCUQeWZB1UBqqbC+hF812cQ5/RObGODpoRzxWYhU3y+QjbEIDyXqqJYeg15pngGGdvvB14skqTWMIuIgCdoVeffCBfvjJG34Iyh8C+EA/+gs/q//2//F/1ydfe6U/fvdDvVtUz2meq0QJRAydNSIxvj1yzZ++fkPM6mUuQOQQ2JZNFArWmfwEEgVCFkw+NDahGTd8572srXXGXemHRrTTyA6ILojvNUR3iZ5cmOu6/VOv69afditjd2TdXev2n6ix2J81ZagyK9YWM3Xs0xctfGD4IHswMPaEo9wmDD1qpa0Z2uif0LDWhg4FMSLnU05dyaWgVJBKEoOUhDUSyY7TgHlWrEWGSsTPRsGyM4GASUjUVaxf8RotuhMYE3vFDyTE/H/Mhm+WJjo1GcC6j1jjng5InCtgFtpBDNvl1orih1aF8KINmhofQXrouKpAlknwCMkS8JQ3y7ZObfLEz8IRsFObpGxiZqzQCdz3uYePd9BxCHCnECob29CxBktbFNg+G7/Tn1DLlw/ose1KdSS7ybZGG7Jp3yPGRw0tyWTPFEgiunOQFvYd0yOE3xHlUzZjLGX8pWnhS5cAFReBGDe2577Ise8y26sXOtZH2JY9gIrLhMgEdGidrTkg6ir2x8RIF3/myIxkBMbdNvVtskAlhhY/2yWnpwEIVsZpImvc8Gs8N4HDo5cYB//GXCEKOjGzP6ILRnqZoSU9hokT7LqYarbYhw+9huiCUYsamwH7jsiZFTFddWDuHlDVwLI3NAkVtxifENkOo7Z3HyLDi7budGXsADPkfZN3+FzmBmpsWC7vwUcCXVagTd6xKXPyFwh/BGqWPlbhyKiezXV0uHfOsqeAyc3LjGfSIio2GeOEyM1UDBNoSyr8LUjMrVI7UBOTMeq53Hgd+pFn/IwVKpoZU3L9x+ShfUfDsNEz+RSwNYj9QJMYwL6TdQfvgr3I2NmW7ZJJlks2dIIXdoIOeWLp1HpYcxvgUSC9EiIb12lvViFKaFv2c2jYNOwNcoUGR96cKdrRidkVGc8BNLzIPWCblJ1MjCNEHxi7Tuiu4b8ymaCXTNopvjVOKLba0PAfsGyXuEPUuNG3XXL7MW3IJuypb9gvDGxJgbYGn8AbWjNDnGDysD3yPZjalg2w9xkktyPObfSojUrYIp5oWz8xIqyREW/UxjBd+hknbKe2nXPjHKwZ8uiZ9CD4dGQTm1Ce+dvksCEy+tNGslQQ654cR99ussNH1uXNz020XrWE4fJmRy3ZPNkLCPf9PXJS9cNLls6gGnf4dc3WM2/iXe07dp0ovdTHiBF0ajGpjRazplafLc1+COYeFLWLbcxsy8xTIPlk+AECMFrsEruTkLn4CAAAEABJREFUW/gJ28Xalu3iGYZPxvhVt27IQwdsY0tOLVjkBgwP6KCLfmC+R2euBKp6GqaTYGe+zVYQme3yF80evD0oorrcRt9m3fAv4XazyQN9uoYG4YPS4SNZ2mA3SZahE7pokafmEuOtzASIIi3bvCM3/kxHkjGQ8vPNQPb8ql4VxTFq3l8xE9KgsyaBaH2bD+EVUBixEjsw0VjfXnUMH1lsQoPECMIHtmUPTHloEP2k4W0zJLYJyIQMtcT+kxhYlQhs+SRXbEoeinxedrxm70Tjl5i7T/wOiFfmxLASNQ3CB7aZx/i83MVaHGBsE6ZjI6uqHfoY+GFTduwPtSZDB6QxUSl7s2QmGEEyVZQSvLZmWzbxWL+IbIcICTXUDuEcWSBsJxXyYx3czfAWGRVmrRtxbSttI7KtPFui2UMnQY03CD9rpK255KMTPmuRXuiEVNlJ1GX3d0M86i4+K0QuZHOduqgXya5U3c2ym/K8TDBl7cB4zlPCVuIuAqAgBgwdyUa3gz4pUBwY9r0nJJmLMRlQHXt6hEDYmQePW8bFfLo+S2vddcqlEyAgqEIzRCFj6tDikmQKQ27qUBwxyKjGbjg3OmSXlM8QGSpkPkNkcw4ilp5ptmVfR1zNrWfvJRZIv8AcMg7q07XFQVVVsV2x29KK2paYZ/QkXTZZd9HQcD9dZWOX35S2FINOff/EL/TzvXFyCx74/YmJLXwWfo9g+MaZK0sPfL/zQO5rwL7L3iOM4rfW7xBW0jGmXem/4zvx/AGAIDYFtDmjew4Ox1ty8mmsNv2VGpGCklPsiiJbmWV02lqHBvENULPWXYSRiYO6LjsSYpNzxMYwlKQjFOKC2LvB7DOkAinWlh00aFNajyFMaC/DZNPVO5nmXZP5bcj6Bk0mPzOuCh27Av6deEeMPDsexMQuJbrjxqVg4RZAsBnx1KWMYVslt0RRVINFWZBsF1Qt/EIfz9Rqq4OhAcssMQ8Tu0PLhVvWIv86RMcAU+4rZif0zAn7o49tPMc15YkzJOf38idG9MFR27daHWWN2Gc4Kk98EnghmHDV69PQ04AH7qlxMUsVtdkUj+zadcznmv6mbIs9x3iSEiTjlA180fgf+dG3rdZaIV9c5Q8A3N290pK/hVp+qtbhgyxmZ2GHd6ke3S51e7/HdPTW7cBJrM6GGP0yEENptPSD9EID8WB3fkk8flH9cH9f/U5OsbItu4UFBseLftZm4qh6crOcGX66Tsb8dJ4v8GJeOuKWi7EC5JJfEs+/8Z6//Zz6pZb5E7RBDm8qTSBqbgj1OR5q4SMloAq6aLgJRcbp20Fyi8amwEGZPIKMH6orzTYHZJNZ5yD7V2ctCV/izOCiY7lieZenn7iNl2fj+bCjsxw7+rthMcihtrmPax5mOXhtyz4husiH5fk9c87cc/CvPBdjDbDZHDqyzl5feX6CesHyC/+sXWoY3QkrjrUQ0CuXkQG2A0wuOiEl2Pj0BV+y6hxuyA+9R2x8JhIjmP1JIwMdaIe0sxniCNHiG5J9RS06lO2ZklEujDc9JtuFbAvYN0nIlC7oGnE+5Mv7P/nDP9T/8G/+jf79v/1dffLn369f/Oef/19wDLIM8Rv+CDNwOhumbuuWtrP2H3z0ke45U7/9Ez+tn/iFX9Ff/+mf1auvfl1ru+PlO35QqLUkj/juz1c6QYYiWgfpDpRwsBf3fKDMPlvYv0H6Yp4Dok4gFyG4dFSJ1mufZf/QOU5q8qFBOUrOc3FAYh7hZgVKOyrgjSyQxl20dauDkFXuHV2g0eihwbnqETrkf7nuI8tTTpd9NJV65PB1ZeXTD8YylUnpDjfUkQeiEoGpjyevUzvJwgXarAbVzWY0AXlAxliIXnrFYeLSJ/LIihI8/GcGcbiydyiFJmrfGQWzfvP2nd6xtz/45tf1G3/v7+pnf+2Xdf960Rs98CyKZ1H4bU+Zk9wRpwRXYnzyySf65JM3yvnTiN/Zs4jr3RTLMaLqXBp/85m4eccBRlHQ46AxRmwiyw5AuV9ueddZ9hVEB3bjFzIruQYdGpf1kEdyiGyHkQTkyQy2OzIMkrmE8ogUXoc2jEowLatTPoO7vMfummzIE/CEcLFdmcvECB3rW2i4BJbdZNCWRW1pans9jQ3XHAB2XFMwaaRbZdgz+WVVPGEVGu3TSJyXIpGm7XENpjwUlAmjZy3CI/psl5lLQBTiGVIbm90QVowT2S3k+Thi2sU3fOg1xMfNsoMGbZjBs0ZtWVTPBjzC88umfwTdurrm+pq4Y9VKMW7zfnQNP+VHust3ZvwQrQ7t3IexzRPN3pzPWqS9njfW70Ie3S3Yp3FONizGHGmy0FgyKmfTegAKxtMGO1aipgZNqYsd3npJs8wEQBlbDV9tzbbcPHrsjcFs/dHhftEnvTGVyI/ANGNNVLzoIz+HbdkTOvBDNuKLZnKHfJoLVxVIOA95YhTd+uEPcLZsbJ4Anmgr6BMU1XbZlj2wib4EkiwvwbAGdYV5Ccr4yu0y9rX+yW2OlDUNPxb06DNt0e57Bl4TLMz2FzZUMj3betnFP6ahQfgjIjviqPs8+Ywx4x35KRvUbEBzRg5qOc+l0R3Q6Z6QkyMYFZViqCda9MFmcmA3yU4yxt75rMxxTYs/BLw10BO5Hbw3NkGCrfssie11dM7cE9ZnI902SPxoJw1/BfP8uaayZVsN2E0GetSuxTdWE7Dblc9cYTO/0B1ZkyN2xZHJOMFRJq38TD/jHjVzWqFH+Tk/chx3yfnv8RBKm29pb8+HsO0Fvbj1g2VyHmAOKJiGRr8PiiBzQ6VO/Ttjxb3nptyD6ly9GWnmHsB+yVeNzpihkCev2LjmrJqj62NH+OwTO3rdbqVOLSakzs9Nnc9NAb3y7TxXbpY90Pi+w3bprt0SLfJJw78v1sqD9dxocsjSNca1XbkcY5b+KHgBbz+O86ybsdjQlkVtmcj3S6NimfcReNR1lB15JqNg7uF8R5VfHA26jl/0sSaJ7pbBtTe7wUcWwF5cHb/O+vWiORPnyFI82DF6rg07bfaDZi100Sgnkq5Wz3m86B6ujCyMiiK3TTf503nRZaxuAVVd0YtnYi105q5Kdowa7Q5EecYHqAS2sc9f8OqcIYGQFSr2KVInSIHY/SqG7eaGxeBw08SQvOwen7XWkNHIKXmePA8TqZHoo2zLorYsspt8AKpPcY2Ytxz3+Bf785b9LXnW4pbuUp6MLlHvmOw/oBQtODhedIcmwmD09nun3vf5l2vv3ym/x+nUfQVF2R9mrnYre9vKvhfUHsGSm2jTJ8/zONdWpF24y9xs9l5JuHFVfMaRiFNBorfs7YzZ7BM358S63mvsNoxTQEtO3A1IlZYo0y5mkU0cdVM2KeE0YOgR02JST+YRTfxoC2hDITev6C9x0xhFY64Q2b4BUW/LGKW+oTZ3LkQ84msh/C3YTQ7aoFki6/jf8Ez8iaz3A7876uyloL7PuSz+cHv2bubYlqaB5Vn75wzacwb/h/7pCpgFsX1mdE2Wh85UO///kFf84j9/8//u7g4/y1GIx4PdxMUmzONqdNLKIdNBOqEFjDrIwx/5NZSeD07RrdBemy9xI7mOadOJ3bHPtFZ+AXr/7q3uHx44AN/VBxF75DaiMClyV0H/VTfbsk/o1PHh/qH++ZiPf/ix8s/e55+OueeF8pAXCjT1zfqstcasj1NC6PYSt73FFFSqw2PTCZoxOuurraW/0r+GvHwmsndiO2FnnMYB2Rgn8BZxkNit5BgaiX2uj+yI2AVH2SVv9v2yLHr16pXyXDQOtgXY3k1dB61ln7ArYewhjy/dR5d5Phs2R0Vnb6eOnV9Drbw4gwfow8M7vXvHHodmjXbc3yt/WOM+z8CG1HHl2XgAnbokvj1ysc/rd+x39kRqbzsuahfzK+FfslvlXC+wXmdT8n9pinnPpf5URJxw+vbXv6H17Vv9+3/9b/SP/v7f1x//0R9qaU0fvHqlB2o//1Z//NjeWaarQ9UT4jwBIJR6PoC+LPoKv3T8xV/7Vf3qr39Xr199yNqtumeNjO4YDDeckRDMtmxAN2MberzstndrPtgurcm2Wls2Ovq2q6/3aJ092Xlui8LHNXzohN0mu9OFOQWtWYG2Ftv0g010RqK3LXFlPdvSZGIEnT3ajEL/5bXMLcicQzND27Id9gvFHC90wnaNnboHSaCzV0OPsIdd/pBGMHU28ubZvUrtk952jTcN7fP+lE8685z9SY858vjkUS1En70Umv93WuMzzle//pF+++/+jn7tN35dbzkvHyzlX+uIX+yeQ96dgYRjQXs71mLmGjoNkmeQfmgQ/hbyLOVzWWhQ75/WHpn3PKvgkWITRB82NHjgvZF3RmTP4Zj/tG2s0+SPNLbBUfYcb1v2wHO20dvD1na6u6/t+ny6XqmDbexSN+Pj4m1z1uesbNBWstaWoraVxtHDOybcxEt3ybC3vcVLfA/h53C3TdyBrMVC3sn9MrQ9bOxBb+kv5embW949eZBC01c6QQShwM7cgmGB283Ltmzf1GcuwTUD+7GfbcU+sF2x7etUtNZGnsfnFLFeCnuLvcWJ39zvea5Sn5UzJfIJ2xs7907f84xi+k9+9k1dG+s6advGtC03YMflKhr6IMrEy7/w9cBnJtvs5x7xVdiW7au6S6HdqvaRN3yC8EfExn4cz7Zs76Zuc12MPPzEctafDmbsYPbflybX4KV+dvIy5qndhnoGpJm7o9YqgVY6+KKI6jr3K9EzN9uyTziamxrMftY42PucgR3M/i0amyOu2dX8sj7gmj4ye+QY/gj7JJ/5HvOcttEFl/3ICm3EsV0mtuVdNvdKK11uNvrgkQ37ScBNdmxUVJxjA9ratla7fPY39UbsxNjAWJv4jGS+E2cKOq48kssAove6ZtxJj86R2VY+/9gjR/0FtfYFjd+a1Yg9oRvNHvO3z+mluf20/tL+qX7qH33n56eBvp+9WXfltzUyJpY919/V51ZX5wPICZwnQ8r9yn58dNZIts+Qd8iy3CnUHjrNVv6nuG5GY+rbdog25DBc+bklyGfJh4v3HupHV2PMR8KDYK5n52eOILGPOJgWm9oUw+2p2Hnf26PGtpmPZZ/jKX9tzQ2fDck1YtshO5JTkM+hE+kXal5zHXeXnbFdee2CG4ztG5ohti23NjqH+8zhIPpC2NQ7gbMnVvZ/aPoZPzRY2dtB+AmbvDdk/Y/2sUk/CB+0ZVH2cmBbbWnytj56YbNPY95ymWOGHhH74xxsR7Q/57EtwY2b7Ret99G9U8+JKbdHHHvQxtrb1tJOz27WJNDWOvUPtm4Re/inE13WYOVnxQKfJ/KXjQb/oOhiE9sJ25MtareisTti5axI376wZ+3K4T1vttUOvrZlW2m2lXnbph7LwLKUbIFOpGYTotlNBrB1Jd9irtxsyz5hmtiebI2Xjn2Spf8cMu48R+ynfZeWnJ+2eW68p/TJZbBLXIkAABAASURBVOKWXfTR9Trr8j4RtUlegZUa5/9DHmqf52o3pdmmXpY9oM/YTNxzvDyuD/uq78/eeJdnjkktc7mF6Cfs6+PO3KbdkWb8tuWQX/q/e3fP777ulb+hf7Q78rara7vqqK01+mGT93iWV+V5zu+F0retrM0dnxGW1nZf27LH2kiDb22RvWhp/N5wLLPGZ+i831Kf/LumXbbViGXHz0qzN9pc+sgCO/0WttDoF3PjNtfjhvqqOOf1xPSfhv3KmRidnbwmTvlF9xRsP6V+kS45PWVoe6+h7auma57FbW6JF+QzW4xTi9CXIntn2mZ9jrC95xKbxA46z036z+G8svUB+TmXv2x6HxKC74ful8hmkda8sHnR5sHuh8VPGrZlGLvp9evX+uCDD7TwMkw/CxZI5nke4C7RD61YbChtLbKw9fNDmKdAPaZ/0corB0accmis6myWjnzGJYkokUff+ZIX+xrfHFCtYJ+sRZ6qdpSV4Eu4ZcyJL2G4q0PM8U80+yE1rS/+7/OHJ+6VfwEgL5Qc/vmCMPukXgYP9/yS8l5jD7Bg+xjhO9WdWOEBC+8JRSfkrBprmDGDHDZBYk5EXmCfFsVe1Wbe1TncIt/isv5r9jaYvn2LE4cpI62bv7SN3RG2eQbYT/WygvJsqGbCmIzXgd63dRwCyONr7OXOfk/dV+peYE4P8Pf84v8BrPRjcwJ+fJm7bh/MIx82Q96p44o+9HLMyDrjdWw689lTS2mDS4eLfvnF94h1GJl61cugWQ3oc2sjsatjH/OAvzVk9kGTtbSmTm3yi/2FvH/02z+iP/5Pf6B//P/7B/qf//3/qPu3b/Tq1aJXd03KfgKW8BxQtSmpzn7rWHX2UGcMcZau8D98904/8/M/r9/6e39P3/5rf01v6L99+04PqT16n9UpEZQonHUr6LreMj6aHjpgNxkgrcs+fdE/61aKi9tKHkGvPUFBDvpOPeezumavbbYHk0dsvxJnxg8Njk6XfWnk7TkX5tjJY/azZ/VXrd1axjkP9FnFdFee9dDgyKd/HThz5u66dJVogNrt8mKQTV31n7gd4+w+w58lZm+qMPeHNpusVWef6IWt7FnfaX7Zn/JbNPbRmefIZu9ULZJ8EM1A9J0cO3Y/+OST+sM4f+u3flOvv/aV+pcB1sZ8Mr2YV91mpwTc4o0NZ8fbN294d76jg4wxbZyxOF3xnRjS5BmMHq7vUaP42IkX7tOjc5Ylhx3kMPjTc99Z3IAMGaiDpy7eN9ivhfDYc2mv38w5NDiPFckR59prvWl91HX24Tgr+2EfHS1OPP57buJzo2VbS2tFG/yENVreG8qcRne7d2WnjRoJHnSgtDBgc5pxonkfZC7nOK1R4iRuEF6VgbZ2kqrkx76eadhu9WGr5PVXtRXr28Ej5xTnEo+M3kfA+JWzZNZEWy6ddZ0QLTykrvAr+iB8CZ+52ZZt5UtBjfbie8ZgOEpy2nORrRQsCJ990alXYPsidvbGhehq99LvqtEQHtdgSFi7XhDJ9sLINzluJhsZ+diummzCC2L6R9DligTy2a4anqdpO4ukRvlMTMD698iz9eElZEqbNPxLgQ9jVTzqkf0SXHrblu1L8Xv0GUTUnvUfTvT39UFyEXqsTWeZBrB48rJd+dl+0u7TKjv7OHhf/zmPW372F5Pv4/EuxqH8UmQbtn008x00z8aALtrUsyl1/QfJxNVfumZb9kSDn/ALco1NME3DX8PUf7m01qTOhV5nHKwmpGOe2tqQ8djznLGS255InM3gQIat9jh6olWgq/rEnsg5MzFlobo6RsbXEy1jTlwzu6azzGfUQLLS7EHDvxh5doKDQ6fwQYnQrfQz1+o/ecv4wbnR9E+MIHUKWDUMmVvOUs5X3hj0kbKoGb8AX8Ka44gd3yCxhk6lzT0WCVdUo4UfHHfmw1Awkd7CyAEj9lbfkBdWJEOX8c8Rec4b5jPM9nvs9s4NJpnELjSIWWgQfoBewmcOQ8CgMJFB9ot+1Y51C93lnwOz8g5MnmveKfvakMaBf8kwiUEoHfPztp9ty+0EydIGpqZqERUzxq5475nD5l5k+odmbiW8cov+irhEU2db9kAUkQfhX4JehRmWNk/FNq9+QbMWQf4gxtSNvR1fcxuI2wlzPw86v1N8yHpmv2CYWMd1qf4mJ+h+5Q+f5jvmifSDGXMaHmNN2VP0ON5KTpe2tqu+kV9+3q99s+nrF5S1j1pMPzNsP4qR+s98j8opC9XmtlLDlbWNbOLoE76jj035lN/Y8WGDTowgtl8UEv+E05m2bmOXjnXp5GpbttWAtmYP2dY9I8cYZ4qLTvbMxIXqate+PeZVh89R2Le6fNqQefZWnr/5HB1rlNgP96vu+f0OwzCEN0DysKcbFn7le8ZxFqxKvPT7tkZt4XcfYLm7w1LouzoBbbN+rSDBB25SKD+vtxZZeqLFJ+/B7MlAstFv0F9Qq3plP27Y0vjUJHWZdezUL9+Td2I/FbBTy+Apm+hiE4SfSP8RMh4lbtR22l2j069qQA7CL7nmM1At9DWnTebG2oGt+5lIxg+Sz2UgfjtjKR9agtLSL/pX4TZzDQUsypeZtc2De9gEnQ2ZBb5W7NimzqbOrS31BwDyN80a/rixN3pBMgd2kyv2oDZz02jhbGNjuQHicZfE3QvyRYIXrbPpgpY+g/BxJVIOlxxCD8qHAW4KrNPhYSdWw9bEgzJGXuav7l7rg9df0R3URq7ZKDw2o+dBvpT7NlbGnvhSxj0OkhwGRk0sV214tChp9kNqt7Dm60MXy8D3GqauiyKzUv77+gMA+VcBsnekLm/gt6fwKz6rGmuUv+lyBEulCbaDWmv0rRahVHRpjbEGbMv0bagbQw30lRGBtjqydfCW1hxafa386k/C8bIrxZWbe4TmZvKFPHNlb6Y+kpXGe1aZf2Rj/ORUQaM+g23ZJ0RpW5m3Rbtws4mVoCTZmc+63mvlpdyRdQZe4e/5ZfF9/gBAfyB2V2sGCzw10mixX/mlVJAXf6SdeL3idIVGNlEfIDb7vtkRUEkvmHbXaCfmlIcfiMSEaKzpUtRO3+Q6qD5Fs4ev3WRbyj6oOPCy7HMsrTF+q3o3dBNxcW6yFmLdqemOWF959UqvsPvD3/t9/fvf/R/ql/9vP/5Yr+8WNRxsbnqqRX9CJ37w/Y8/ke9eqb1+rQfG++o3vqEf/6mfVv7W8Uff/IYa8TthA4hqf1HX1DJ9JspTxXnI2qyBWEOGMbHcLLvJQDJ5Dp5HgnWWVvaNaIl1jhX9in6Mahur82slSDClk0+c7JkgfPTRdXK7hugnYhd05hc65emHn7LO2GI+zrxYm9FtzNzKfxRkzBWdnm3G4hoQ/4VcM5c5+GV/k7M0HAWsE88565MzetYpFqipR7gjIqWfkLu2SX1DqueFe5OpbSCVsQS1B99aU7Asi9Jsyx4+oubhQ1lyBZIZYyD9Haxz6YQaPvnbln1CZDtY6J2/Yd/wDQj56IrvFJp8B8/zQkJ9B33Gqfwx+M/f+57EM/j6q1/Rd/7Wb+jnf/mX9Qd/8sf1hwAWzoQuYxVA6urcO9LOpFbx4lF/x1l9f1/vlKU1wi1aGrVDbWofNC1jz5KXbdkbGvQK9Ezr1GeadJ7zCbemlyL+tkNGPuRRHW59qxcsFzWjD8PVh23No6nhH6DQmpzcpYTcqL3IQNRhKBp1U9nGvrMWPX46NRMiMZss+xYaYwcejnFSf2Sf2MGaGjEOV+3ZQfvw3e6x65kntonqxEN3omJMaTFC8hZBwgblh++w7YoMdwz7Bsh2lW7jH5NpP2jnXR+ogkV28lgZPzhJRH5UjbVBJdLZVdXn1i9gW/Zj7I5aGBqoITLINfLoDBBEQgjiYFr53iNi8x9yto3+Mfohn8xl9sMHkqWAcyd06ifVRYvZGQ7xp8+RTnfbsr11b5BM+yw49tWPPXzITZSzetXnAavOeALDzx4UCbJZa8MvhcgH9Ezr6Cdgt6s1YhVvNfbHwvlkWyv7eNZD1bZn/erz1MjlOhqxAhNjAlbhQy8R2yPYSiqQevIZ9vEOGhsr9ASWVbEzZ4uZz7B/fLctox/wbhDfxJAim9DNZlv2CdcM7aGPbsRPLQciYxKD7M8Fk90kt4h9inm0uYyffvSuuQ4f2xF9LuiciUdcBh26MdeehbwwsC3bu7S1wXvLdypsy8hO/SYf+lPe2beTtz3YKmf4E2zLZ/5mGSzbw4f7eb6RByieuOKTHIqOjVRxh4uVEgSjj+rQsV3j257qR3TEzRk6VJ0xgtG7dk8s73HtwV9aJkY/5BK9PWxtp3uByAZcdbQMvY3oz9GuxF23+fSNXgwq25xT1lPt3De2j5FtcoQ0bKoEdXazVsgeMOrQyiv8DtaO7x16QXTiDz17hjuCAHK4kt/s2pbt2S2aumS86nDrfay3fbILa7t87ccUt/e8jD1zJl1Kr4mV5xtF9aXYaJtr+IA+l215W3+6rFEbdlstJUtB+kpLP/QxMv9I8z6acGK3k08nwSB2J5zOmZWa9eTOfPLKMuNa+W9YD850DsAGAXMdcRR7/LXJtbXySD71jsl7mLliqyPis8G7bVNrd1qWO9mGX0BkoQuyJqmikwPlqzlKa9GZU+jYD5m/bZm62FaabdlZR+zYq0YYu+CcT2+zyxxF/5Cv6NtNBuFJQRI2N6GzZvyewtE4a2wn9klqW7ZPgic4b/O3R76Dpp4LXonBPKlFBwi4kGXO23wl9JIigjy6qnZbLuGDaRTedv2Mx+iy4UF+Tg5idxo3vXPYLoEzOPu1B9m7FDyxS8nNtvZ46HRo9hYDartyiNpuIerM23Ar3xX2hwc98DNpfgGVZ7uQ7/mIuTIuZsq4QXShkYlaDXUinVAydLGxI5fsQUVbibvHoN/J5dhHtF8264B9/lLTmlzhj7Z98z3K4myP8WzX2LYjLmT8oDqHW2IE2XtHHEx21vYe17YWPiNra7Y37pwkdiS25X1/wnsgusAe/dh3imlbyUdbs9v2/OeZzyaZGAYN+3D2iJM9UqAfGl2vOq6s6yrE9T1E5NlzqWmoEQy7xKfDZRt7q7WxLtHrotljj0Uc/UT6R9jeu0efCLM+QXzTnzSy4CizrbbV336cV3yPEK367B3Y/SpZ1YVzkrr3AJvQGNnHfC3bEV+FbfSjDnaTD7jq8B7CTo7TPHGPvJ1xr6FhZuX3XvF59zZ/CcX8umysbf4yZ34n8u4dZwHnjR7lG7uVGKM2Sm2AjUjo2DA9X7bSba0pyDhmXexF2b8L3xGGouVgNTLLttJWzpvOOUQYLcgaiPwI22Ufne1dZcZzs1KXTk7BVDbsLjF1k8Y+yL46IrKJyKf9pEM2e6rcbD+iumh2K8n0f6Dek6/x2HNlsN1sF9cP655nNELbSq0DN8u20uxB43MVjJFaxyqITfwC23uc9NsW17YasKSJY78zj7M4zUpO2lr4YOvWGVZw+jt0AAAQAElEQVR/kIt5Zf7NrviXVLToA9j9qrGYB4EUjKru6tsM2zVb9hFue3xJmmNiX9KQp2EyeHp9PEgUNgXuPFDjg8GD1sMLmDUbfR7ch8MvUjsKLgIZ5DIfhKwqdroXQLNLxmeGSHiYkc6MYOua0qVZ82+Nj8CxHC+zTr7BSR5X9Fy22WAcP3zgfv3qA33wwYd69eq1JCKTNDNXGqYh/5WBGlAHnUHV2kLNlkWtLcq/9vDq9Ws+MNwpLbK7hV+I3r3W3atXaktj//ASebjnQyUvGRa+719k5gXywAihqXLoRC/5yAKetVqItfALl9aaltZkZ91PaFs/eQR2bBqsH4HlJa/Onl2VA/f4gRLj0vXtAOsYB5G/HH3ErQ/SK+M88HIFFXMlfub58mgvsUyOfdvvJ9prrFPNu1qzqpatsf8t20rLWu1A15n3CjoxV57143P/wMs5/fyJtQHmlCC8RXporfPgqntxs13j2uc0Zp2zJjEz7sRKDhwcqInJGMVPylin5xt99TG9do1DZdfYY/zUI/+rhqD22EJtgB199tDuIsNm7u/evNFXPnilr3/lKxL1+Gf//X+vfw7effJGX//a17BbYwm6CFN1p7NfSaXTGzBZbxjG+uib35J5hvIrkQdkf/MXfkk/9lM/pQcS+PjdG+ylrJdJL3UiFNeIJlMRwF2pXcBOQB9JSJSXQI77Sv2DvIyzzvfs4dAg8gDLR1evvUKATRO7oDWTwxx9U0JiD9mv2B6xKzYm9pfYVEWiK4abUxTGjcyNMyhLgTz9Fp3Mc3HKFdWN60qNblh+seKZxxxl9iedcjEzVctzVAy3zBvy+NrcRyWyRkHMqE9IRduMqn/7NmJs+riEDQ3CX0HyusQwY/yL/TTkt+8rZ+uKz7SYcWf/OVr+PMe9zppb1pmM2c/SyjP5Ce81vbrT13/kW/q1v/0b+sXv/KreIvven/+Z8nwPa1UVRUtf6hxfAQKetQd++HqTP+xDty1L2SYFwXnbq0owvbz1g2mnLkFqc0RkB7NPxdpjRtecU8cg8x24ZjVkNnEK9KFj3vBCPnGcVFRPIW5X9AlxxG7y6F2yax4zCZD4gdKJCTR1ZuHybuis65x7R272pbGd4PCZsyo66kOMhAIVGjqv9INLu6k/0cSYGNLk0Rn/iKEZ98QNRm+7px7ku/Xen9R+TVRmTDoMzzPTC8njFBBljXOkOazTj1XoRPovx/BifFw669JZk3rGWY/QTlKfFYSuy7ZsS9V76maUAwyfbQB6YT6bGNTVkzN4vOaZWZlcuY3YUqhe3h6ZkxPeGWmC7rgyT+xj0TOJId3umzX6kfcmLlLC4q7f4js14YPZf46eYienrLWqBpEPJNXoVC2yYi5uGTO4EO/d+A0k1mPMvUt1WLsORh2eirkHv8p0Eg9GnKsmJYxNP4wXPhh+n378Cv4pbn3P+/2cO3MIplff4ky68hx3bKb+y6NZ94wGPZQzufTKkZ+BoLEIOjkGs/7hA17+KiiNQDlrg3QfAf0j2V9FATWr5/EvV+6d9Xoxat/luR7I9wZrvu/ifRL+fGaZbyShQfgjsq7XwG4hp1gmr9BLtJy/mzDvjHHWRZB4k04+/Zfi/XyS3xGPR7k270ur2AyYz7qBNPqZZ6AXttgekZ/pl9Y0ZbZlgya5ecihlhSMufAMZ52Bzpr3zy6xO1PhHf8jhh5JShoMwXvdbauRvz1pkz0gERsklwmdtezRvIvOhFc72T85fo6oj2RXrce4YuxrmLmEXtPrPVrn/FwP6DwXdsa/FiRFDjbdLbNNreQf8yM0WuoRKDa63ZLPxG2r6xrbytoG9kh2xppU79lWzqF8VxP/l7raJo9F5jkQLfPO9z6JlTMt8Qr1c3H21ACmddmWDbJPA/jaO9Q1sYIyPNzs2FttafUM6kbLPDrrH3AqjnGc/W+1ttAfvG1da539ck1+S7ZiP/E+vplj7CdG7R7UWY9Gbnfbd9aN+lyOHZ9rssiv4WhrmxoMTPlKvSam7Ehta2mt6u42fFkqzbFS5wGdtehX6nMm/Jw6NT6x7LGesGdXxp5IDn07m6ds0jOn6szI2bOc69Smg1Jdu5mZo49Nf2auvewS9xzXwn5Rsuyz4NPGX5ZFH3396/rmt76pr/J99Zxy1ZhapMwl8yKzZ7I+6XdunfmXHZRlk7FfWhNbSm0Z62gjrMNA6JGhtw0ftAjlOOi85fuTe75DW/mdQ8ZhVc4NPsfeaYeMUY79p4ZpdqmT/8J8g5KVdEapzjO3Tj1OJp3a2iP2lJpSjeym5ERjHxwksB08f3UWeAfjVhwoh4GSQZAokR+x4jfltmUPRHYNuy9++3jwR9tdzvjFQ7O/gqPdJb/Hxj6fX476Vj9kRRqU5nFhSmLKewHRL5Tff5031lWtUYjUb0NkblLR3ETtKH5+Yfeu/pbxPb8Lu1f4fIBAJc6IATpZMFyevbIuQT7ChippJJfGL3PKu8u2kktbrAVIsQYOulQUfsqVhhwSPwiXJb6sXNod3+O/VlteqYK6jQ/8omXuEAzr/uXcRp7K2BNfzsBnoySLazCH3usPP9QHH35FH4L8jcfG2pg1unt1p4UPPUWXRaE2YfnFv2tNHiQ/UN936go/1ygjhd9o2dJn/oRWS2zitaWNta+g+kzNTmLnIezHsnOL6z375Jd9/vDwTu/u3xZOeydzu+5/S2qPuGxT6oXV6J5qQH1iYnvIqJObNJGxbasatukXwoNpZxt/XuJtUWq9sIZLa3KLZz7orLq/H3O63+Z1T/8ePnPtrG/nYZ+oMeJ6BXbGshrxa5yMBRAr/g/80jlnSH74yNkSWeJ5yyX8VTCf/ZnR9ebUh4FsXzd4RspXAQrWh7fqfFDp673+8x/9gf7Vv/jn+hf/7J+IIuk18zLnnTl7gsqpVm+s/7ifz8C27A1Lk5dF7/KiXO709W99u/6G8U/89E8p/8T4D9/8kMgrEROpn1NqEEmmEW1oED6Q0zvBPhd08g5icUkja9TvGmzLdkwK0yYd26Wzrdbazutzao2cbMY40ISu+cJ4k+fDhW0k/+Vd9piXfaK2Ned+a8ap0X62bEZz/5zvUCzZW+eyOCAPMZqJ9Kk5g2sH/YwzfkrAkP7kIz+Dnm+2932UOWZfNWTT0x76y7495PagUx+a/Z49UuA5WDnPIn+EZq1L0zvq8THPPx8e9Hd+57f1K9/9jjrn2MeciVtVyhUzNQR1JhDXPLELMTo/5OR/A/CD7/9AGZMngzlxRwejWZ9Q28o8K+B2s5sQEk1nEI3huD9/uTVCtOcNDxbxOXQ/M9tsBQtnns08gxYqWmYCUkSr7BBevWoPocFaxZu6TEz5pMgJJi955zWZOjR4NcEHlm09aslDGYHPJpzCfXvvreyVfgV19u8+8QMVFvoo+BXB5ptUrsOVpz3ojGD2hr3IhSb7XD/sOnIVqJQCzOhblXfNs2u0SUfvpXfbI56MSwCpK/GAqSPATEFyCMIH4cu8chnc8Z51FmGJdBSrZMgzj2HT1bLGG2zLPofeo3We42C62FZw2Y/M7OUpv0WbrUDVuuLjRifrb+iV+duWG3BjLi1G0PRd/PFme+hiH6RPLewhP9pOvsMEbVnU2oA8ViTylRpgcuVCi92wHGokNYPrdLxxcg/iEbvQiUaewexPalv2BZqnGhreuw2Cs8seupMwIwcnyVNc55mPPjRYOdODMffECcoit1rjxpjVubjZIxfbF5qXdDPOFWT/lHt0xdy82U0ufJrxb4b9XBSpbTBqS3W3un8uwWu6qc8RI/KoR+pimdrUJpaH8tH95J8lvAYyxwu7rEtQAbt22yZlmN1u0+sLarYZ219A9E7MSyD6K37Zo1bzGbZHv/OzWt/Pw8w7Ew0NJh96iegHOnt6wh5xp7XtOjv0ZOu1lva575Mupex1f7znIh9IXk/pT7ot1BPEbeTXyHPiCfOrKtv7XO1LvqneVwt0wwJdeI8tbdHS2pWYmSfieiah73nZTfbMo13xTvwDMs7E9ozbxm/YLI3c6ac+COuyfRgjfNv7ZXDjZmPbAHSa2KNvn+jUyeFGHu+zrvH6rMg+G+CTAM/Tyi9Sg1Mel3lt/a2WlI3nRMAgNWxK8zZ/27Id0VWUHbZXlc8IbVds248sbe8624/0lwLbZ/bJS0zOgduui1/qk+/LHvhFffjInoPt3cTEEzDzDubnuk79dyOYY7+RxxG2FV/M6moLtQfVuXErG+MHHpuMdR2qwcfm1atXesV3zMHSGAODBjJ2EJvAHnGjC2xHfBX5+eARrlpKGeMSOfvXh5Wv/u4L4bMOqWN0C3W4lcOxprrSKg6fKU/7X7LNGbaoLYtms62MoSttjC/0Q+lmtbZUHNFSXcjZZVsYydjujmcWo2O74tjndGifvs9xM0ZbmvKzeI1lq7G29oip9269cjrVrO8R7FsxY9PlpoJutKxnYX9Xd2UNJ264ldgJXtwXdzPrZfvJAbIv73iOvvbRR/r2t39E3/jmN5W65xvlOKb2WY92d6cl4PdibTnsl8NnndYWJdYd33vF9g67tq1dYk3Yln3EVuiN5Of0rNfK92n5F6MfQvs9b0bqy92Ob9tjzLiT2ugY99Qf9qc++thcA34dwwlY2aYkA6o2tYMu1DnADFsVwmcOJ6ha9kYx3OzkdQIitYrVdMd3/Qv1XBq5NslgxNIL2sir6si70D4f4wUBnjXJPCZiHD40sB2yw5kDMnvIxznGDuOdEr+ePQR2h2eY7NngGbNdXaXbexRk8Gwm+L4hxUKCKsWDbFd6wdb9EklG3ZC6HTGzuCabus9Et3F52E5hurJwncPutBFjd7IIF33s3rx5o+DhftX60PUAVhZ55UNcnwsPjc8RmdLsz+jHF3IWPuiVx8mS54bOygGcXyTjyReJ4kvZAfo1lxWbwXfG7olBTmWWQdR4eBfJQFbGCZzg7BNVi38YaGQTEe3ILG5hN3oPhrEq/1DcMibki7gywhmYRpUGSkkUvvT0w9tNjQf81Qev9cFXPtSr16+Vl0WAQkHs27LINin3WqOVX4r3HOobHvhFSX7ZmzWh8mUnxfM2bKstTWm91rPX37Zf4SObmLrQ6ILO2nf24rRp87BNTDdyBQxteMk5HgqieYOmXAoHRMOJe2v4EyvjrHxoC+x4MivGTg5wWMY+gH2fa4TaPZ6PEIsgLjizeCOH9KXxXK6yrUYt2pa/3XTWsvdAzYsfMh6Y2wO//H6AT7zIO/XvzDGI7P7+gTNg3cNE3rGZAvN8FRjbtmyArBMjdQs9R/bQnMuI0omXsTKPAh/CO8/2EWXJvGtb0WEa3E9XxWAeyTd42PIunliZa6xtQzpzYl737/TBq1fq1OBP/ugP9e//3e/q9/7jf9C3vvGRPnh9pz//s+8JJfaZ/8TIve6E6uKGxbhMekGDNnF86uO3b/Xxu7dqX/mKfuQnf1w/9nM/IwbVGz4YfYJ8SI9f0gAAEABJREFU1QP7fqBTs7zTzkIqLWOc0KlXZ/8fIeZIsjHmGe0bXYvviRufjT6OX+bP3hrrGixLU+gRZ86nVM/Ep3FHfmfK+JwJmA05Z1/Y1JTcL9SHbpwnDuK/kqyVZyCpd+Y/aa/1Te8xjtWsR4RShFa986Bs6OxKqsr9nEsvMSYuR+hV+1vaS+vR7+QejN6Xc894s07hM+qka80hkoHUJzNaqdUD++stvwD+mPfaBx99Vb/03e/ox3/mJ/XhR19T2WGTH4hWzqX8AYACYXgctOTGh5C3bz7Rm09+qM6Zirns3DFS6GPMuLFI/ce6cMd06kIfuStZH4B92VzIk1ZARIY42F/Yle8eA9O6puAaLQPNuo7euI8tig/D5WwYJaCT/Xcx7pgzfpiPHMcd67Jc2T/B7IdireSLqmh4HVqvAV3+EQ+fcU//hCkLPWFlj/Q6j++Z38OGFZqzf3hn3kF6JpHst85ZPAfNdBp5BHZ6sTyNMWc5spzyaRMaxO8Z4Hq0iFdi98zhgCmPbmBIrt+PEcNfs4p8YupJpgoArbW+lB/7k0+MkRFeJRx03Kem1oT5hA5ZTGNzC9G/BGP8WPasIwgvSbYLs/+Y3ho78nPr7I3EH9LH+iF//p4YZ+Bh6+DS8zhC19hlggZdtIbMqSQ3uvOKrkc0MRVZ15LxxGZti0dJjVQIfwSRym5SdPuFLPH2/oFJ3EtdzA8mUoyOYB6s27EuSHRqCXDE1FyT4ck+6xvoYcyc9z7dPb+j/yUfu+dw6XOtfxEjJtv4yXHmd51e+H5u3fPaj7DXZENzeU/e/WK9Zv/S9lP1q0Yv9Xx53rcjZsCBvu2TSzrWJxGOdtlXA9EcMf2nrG/1mv3Pj458XhZv2oa+zOM5q1T/ls2c87rNPXSiH+r82D9Rg8eaXVLqOY/QDcRVsBsOZuXzXHAal3Xbzt2+5Xei47NCrziJO2I8vieJ4LHmfL9c09+W9cpnrZ8nOzkEyT2Y/KRjnOR4DTfGqBfE1MUP/njW033RVXHm/P939v70ybJku+7E1vITkVnDm0GADwMfCYBgkxSNbElmMpOJZjLTB36QdWv4KP3farXEVhNsgCQIEiAJ4r2qzIw4rt/afvzec6cYsrLqPcDgddbZ2/fk27f7GeLeyKjQYHgmamBb9hGtLSd9Ozo+33B+1h6zWZnzMQpccoMcj0QePbzVq179jB7XsFc8fIzPBOwYDTn348673wHYlw+Up6zi0ndjpL9Hhdqdokt3RN6PcsYzr3xOcI4acAZJoO8InflOJNPwGbrv5p7+1HXsw19iWN0+/xImt0tmP3r4zvzYPBxZsWF45Eb//PyUfs1eImY+jzv32/cz7sRefo2fdoNmb5MBR+P6GWhqXEML19foZ2ZECglgTw+cTwX0rLYssrkedd5iHwx58si6t2a11mRDl6a2QU+0ldrcUtctBeWIzwibbfpBPv9b2XcTqfEenXt6dGW3rUPWI/8A8pHPBwcdPwcubeTNcCdHYnTG2GM9eX7kXrOtAZ5MnfmL+kuWQOoUCJmV9shnmskLZboqiirzXZlj8g1WxtXWOvI9Ih5Rw2mGuKB6su0jUF9sIwlglWDhA5v1ZD+ZNdbWssdsy/YmIQY5jzxTk4GDcmP6wSa1GxiqjHQD3B+HzfPnfKYz8FifCY/xkssYq1+p5T5qr/xiv+qwBjfS4nHBpPHe6VONoHSoclRM9mNn7PSvoUKgT43v39zrBz/6oX7ya79GDl2PyFfxBKLWZh3q2oLKTWxtEVo9py0w5htHJtgYSPAFHdoxn6HrF/qV2I/qfJYWrHzG/cBnauE7dUqgzmAdvhft1GNDlDs0W7Z3klMWrypZaDS5HlgxKS4bItNJG9Yr4zMwmtGHkVucJNu61nIvmDnv6dGWWISoWnMvS7yCvYuJzWnWuO9k2bdGFEBy7MfqrNk5YrOH7d14Yj0SXwfZSt3X3FNyX4ImXqWk59vMZY0vG2n2n/fcWTA+G4Sjy4j3uJZHw+b0oEh58RHWWfCJ9IdhH+SXdSa/+rZxUvIcuW15zRlXfpFNlOAbnhIrIUK7TPWyIe0MGvlAY7MbpR15R9hlPsRu9G0r/++Qd1+/19dffa337z8om3/lw+9cN4N2fOJr/CYQcRhECzmZeWQFNkA2YU8wLEIDpY/OyAQ6NxGRE+koUMlWlS28hSUB46Z8ig9WrvheYHQHGGALxxEecm1dDjL0dZQz3DWK+KOPsxzmuHv60bGPjhklOEqOnBubgrVXAJv9Edu2LHr72Wf67PMvtNzda0XIoW7zkfiqDx8elH8l/vDhHfxXWvnyNOjcRMQi1LrUTWFV+geooghhITePvLDMvp0aS3nB6j22mHGE70kCfn+UfLPrjGtbjTkFS1vggZpiUi8dPfEvEYnYQ45+G9a2OHR3d6e28AVu/Qv2B2L1krvhAZp1bO7aX+8VDv2kK4lMYKk0G4MJgjkwgWU15G5Nph+ommX60qCZlxig4m41so+65kXabIs2K/XGRMGy0CfvNTfyrB/apTU16gfL2nc95qUXdPKPLIjvfq7hO2uQ2KeQ2rJouVsYz3G9ik7sIMrQgMG1PnJX3yC20wHYK0WExjaRjSDTC02cAHXtp7GnyAxB7NddrisvJ5njA1/C35PrH/3hH+qP//UfqrOvv+Q6uF9a/RJAYgu/viExgk5SK3EznmQxYcC+00JGC6J72Xf6+t0H+c0b/fi3f6rf+L2/p/uf/EDvULOr9J6xxsvammjKc60fYhJCaabMA6mN0BvxORCh6mCVmwqNOYS/oHFWFVJU5wx0d8fK/tpjpyrWDHCE1Rg7NZswY01EZvSGcVFpUkRKLm0wzIO5MDZCbJqSQ/gjCKxgk3A9qPqR7aEbbW8T/obZtybOmAEDZCl2uWfaTmFQ5V6QPdHZf02bfeQgR7mGOYC6sbbznJoewDWfPVZh4AfFMWGr36k1ffzjkzEDNiCStRC+UsM+tID/pPE+XhfpfXewSWQbzj7ynWsm4pUahtZWgQnt7LfHJn1A9/P3X3Ot3us3fuun+p3f/Xtq/GCV/z1ArtW7e56JPA8690uzQExfS2u6w/8u/u+/0tdf/0KP2DTGbhSktTsZOmDZQduolRqrQRKMrpvR0afSpYPiUrJJO3nuMeXTnhAKMtdgyvc+e376H2ljvEtIVlpKGUxeJbcoSV2zoaKtGGUc2DpqbklsG6j2YUNF2A5ZmddaPuxcKKKLoyPHrOSTpmMTJHlkQSMAtqmDZTc11imw05ecPKjtrM2kJY48v4BaSGaBLltyAY59abHjyHjV5WQg3okmOu+0ncSDjBnf2ITGNDIpRWmyF/mAhsoDgmJc+wu+bUjMTj4YoSWRyiuULodt2ZeIzyWELZEdWA2/gQY/YO9itSOvs3YZO+srreSaveL4AjljAXjnN2zqmliJljkEsBw2J+YWeo5oVDqT/1NgHJw9x4TGd+Sa/MZ4tiM+ReWFflLGy5gDMUUXcoaKnQkjty0zT9g69roIbHYE9Sn5RiN/CTq+K+htkdj3kiVgN0mWbYihjetVNEvRQURL9sHKPh3orNVa6MjGPDGOUSB4/Ia8BNW7eYo5tashSWnS8o+uHMNMlGB3GnLHUfAM2akrZWI+vVCxNo/kPLDX4bStmwkxET8bAb6dgAFsHeEHVsZYqx6pT6cmlxhjdWLYln1Eln0PVOi1wVxfQZOlQsMgSJ+BSXFFTv6Mqx3YMeXrVpb69lrig76BbHQC3Ww282I+MbAt+4jIAhMXqSbqPoffNVo2lILFkHKfpR6peS+66jo9rk3GC0z8ASIe+OTaor6KltwZ26xxz9jbftIZ7dFXPmPc82BDP3SDP837PN7sM7z2OMozB58PQy0yxoqcpLccO3nFL3QCgycP24x7HdOx15wz3sBKf4/Sc80KpI5BfEt+llPyyzvnAVvukXdsg/hKVtpxdrE4gotDBWPVOPnUkmnJ5ioiZnLt5BxgffXADDlxOPfRgWM8/MLYrnjhJ2wXaxtdAwsptULNr+YWk1G3fVwio+j46IAp6/Ve8aj0V3Lp1PWRz+sChHV08lp3SD8KO7lcQ2OcILrQFnMwatQzDuNmzAOoaSPeHjhcP7jOJUsF0YjLuQ7EUV8FBmMeyvaRt+t15Sdo4SdqOMYXdTU2aMh13dCpAYdSIzNAgEpDnrqv8Od4RAZynZsEbh1dh2VM/D3iln5yI8WkqUbCe9iW2wAqgnHwDD/IlNZrThVgBoLGpkNjYRNjQ/q3kDlHFxqED2yy2pD+LXQKF+z1o08m6JIjaaCmMOQWXaf415D388bc530+pT5H8pKYG3beQbR9PzyijzqMl5Mu1xCF1h5Zv5k706m1jiw2kWfcgG0lkV8QPggfnW3ZFidFNmFby7IcoCstY6ypH7qkGKQ/kX6n7o1YmGhp3FtktQPgMIp+1tkS2oHIxcQawoXT3YI/fGRunE+ud521MpQxNL4HuMlgGic/Imnls8fQc9iWPdDI38SavqGd+YcGqetE+hPTJjTYy9O/hpW6RT5tP452GUdvNUzqeT8Iwg9YLfPDZthxZqN3YLv8U5OVWndyqk3GhkSlyG3s4cKv2Dzmc0xq2alLUCpO4R+RwypzC824rEZcFboHQ4yhyKsMzikGbonCHKHh90jipIYBc0DR2qK7JZ+BLmpe5Mig4Rd0knXaOt1x30juEwjPjq4xTkc+0KlTMPIW+qbZbNOfOMqnfk+zl9bUEeFKzJdgZDBHhuKnV6BVXZrMmPEb8xhxwg+kLgMxG8AjvtTyns+mltR6ueNz7856K09DgE2zshZtGWvgxlgOFjUHTa5+k8TeYkKP3Pse+fxdGjI7chQaLVxHhjljdXX2YSD2DMMpP783fobvPf/j2/HO2akrhnERTrB5xuLLWB1E5hFezZOTbG9o0GDrN+geB7v4DKCWyGmiYbNmbZDOo9MvJAeEvXOSOVmmLtKYe9mUbWZPxMyH2JHT03mz4+9zMf34M++qWWowMGPYlm3srh/R3ELmF10ntxU88FlkPo985DPLyGxXbW2sMl8AVzK9oNl+MrfnQqzc47LWAbeTcb+hHKyqCsQ/j9FGYbCi2IMfJpEMjrMnTqQIx9HRB4IOyS/rvM9vz3/KfE7jNi74hYu/NcseGKPFrpcMVdGlNW7a40Prx4dHZePklwFWfphg71P+bNwgm7ZLMjIfFtI6tmijjiS1D7Ipg2xGHFFhxU545CGWzbrWAwtZ1hp5BQ4fpB8K4t/ZvNzhRhgG6mwhgYh79aMiV+zDMRhHB9eOyEGNcU3/KWWMc8jpnP/m4yTijDL50CDyooYrcHNjzo/UPfL7N291/+aNWlskN5l9s1LLPBDeczP5+t17vXv/Tu/fjz+Jnz+Nv+Jb+4MN0gERNeqdiBMrspV7PD9E1Y1v0NgxjNrSlD2YfmJgvB0dn3V7WBzpcQ8NsyX+y1KdTKtz88NRQdV5mbQAABAASURBVPpF2YAGx9Kb7WV8zAwhKDr59/imu/Uf+BI81wHGSDMfiAF6FfZ89EFkG2I7gSjaAFbbwLpoMQh2CrvRM3VqMvzCfBuUS1bLghzGGUf7liBHRB+0g210se+KrC2NTqfenReJVcd1nXYqu8TY41gHuKpfYqyyrcQMdGiJdYpedV+xiJwx8LNd/gjHUWtnBqCLGZyO6NQFeR2W7eKOJ3Zl5YXEw/aOb+3u7xZ9/3tf6D//+Z/p//P//h/qFwAauZg96txceGBlXzbi2acxmSHBSKTOQ9dldewYQcGqpjeff6Ef/eTX9Hd///f1d//g76t99lb58+L1xWOuHcZZGXMicXvFHFMlEFFVUBrKzk3uHCKGoy9gFMcNrRRkBJ38iH5qV67YFP1Gp33cfaC9/Bq/tyVD1qwDm7pCj1r6x84Zlwmc48ykqrm3Odd/2/059vk4kTNv1tfmC5pVspkr/ay3PfTa2uwdKomgg7pXsc9Ds5+IiMfBil1xLp39YZMvZ/fI3jyPse+TasXP2IlAh1tuBytjpffdwk4Rxpi2q4ajdzwnz4lIV0vBe67JL37wff3uP/j7+tnv/650f6cPvEDHphGr8y4074sl494rZvnh/df1FwBW/CO3fRjXHrw9qGTFp2pcXHowh2NmFnoQbkxkewxx5/oPVq6TYEiJu8nhEO39Jo/44kh+G6ZZaOU9jAk7QpZs7lFENX5sykHJqbN/IylsYYunbtmjA0Myz504weyHJmKwn1/kSg7ZfKE7xFa00KBU9MmScyRgu05GDvTJqSVHaOxYMgUSFyOyzsQDwTPrMT9kBFS58cxg4yvo4bHThtiLOKF7aNMnxkAiTQzJ5Tm5nkvHNbeSTzDzPLf6+H7GnDiPsuVb63CuO+0ngqhWTMMHumiR9kN9XzaX+FwEuiHY8iWPE4PXdk7CzPEnFdugKz/4vjbsuX3frodBua+yxuHP7dLvzKmHCR2bt3p1yrvf2ODsurELS84pPgdwXYz7U8dOlyBuD879sDzEQHdypFbor0Q7MXtxp5M/g6UOnXtMUeqycg/u0E7NKIEKSsM45BnYlj1wNI3vxFH6abnET8TQ2+h1X4ndOeJzLvu2+iZwAHnlYT/lh4511Ush7JV57/FUQrF7Sj91iTv5K3QXhl14cp/qtffGNTr2+tG/syf3OGoGN3TDtxNn+Gewl2DEuHbuh3FH7PVwjYzn2hjnmue3K+M2czFAZ963wf1om8tlztuahZxjjhL53C/hA3Qh+aIGto6VMQZWrYd89mPjkT3K/vN4AcbPMnwgWSromRa7zSTFCKqb9Q4TGsBHt8ecB6ocI8/kyJpudvlsJxi69bBPY/86JM/gKS/yzLhPmex1Vb8IdnFhiULN+wkyh8e8ex/WpY/Zb/aJkjmGHpFIs7fnI+OqRUQ4thGxeH7EvyMIYoFiqxeGEdTc4BmzlhbaD3tjV1tk2oBJmXbih0/SoXs07ofpR5dhGKHYC4pRlWyj4Q/YPJhJQpxhRjoTf6Ju32oWmpA9cyef0FMkj7LI6QxTdybed3cmNkXY6z4VzxgviRybfjbv51Ig9NEkAY694myr5f0MKto+/uSzmbJPJ9I/AJ/zI8PM/RV+guXJ9j7i3PGkn8zBdJ70xCadKEL3wO9ssM7+mDgmELu93yXfqfeUZt9PftJESP0C27IHoo/vc4hdYB/9UrvIXoxdjvFxIxYIf0QyDSTuQiAUlCingMqkTod3vSFDqqCuc8MGkKoH42Q8uspcQ3PfDA1mhM0lohvAMve6PaZlZNt6JoeJ+vl52uxoPvud6xE6sChym8+4MkdqlnyD4cr4NQYzLd3x3tqxHzb7c+zP+5EFe/klb1u2TxQrY95CIu6xt+v4nUY6CfviTmImVp4ZL3JKHbeBkxuPmqpe9sQBioFlbIPGnO1jX2In4ljPWJ6zTEXn46+8M47Pvlh1bJNn1j1jqhrvHfl8gz3ioEWD7cgGC3j85tz6xovBjrK1nvsY11Fy9NU5O43o7JEz+exGP/JjXHLIObrETO57dPZVIOxic0Si9Mop9rE5Ah3zzBiF8kV2oMcoL+P2vuGZG3Pv5+Ce0Dfs48buEXm+S3348EEf+M4u/0uZ6sNHF/t8d2Q7rCoO8Svlkjx/cu2h4X/LOrnM2OEzdu0t8hPjRXbLdy9vlIB+ihHA3sg02iAWt1D6p/O+5foJ5cki+IQhb4TKGi98QH3HF11394uWu6bICk1y89a3mkFePpqVlk3zfvvX/+kvS9PKBbupI3oWmWVuQDE88ASwzbgNGFVnP6xgfCncuRBP1nxeYFn38HicHAxg58tfy+1Ogu+2Dg2ffJA1YkaaTEK/K2S8Pb6rccc4+5GLpzRFo4YXteobvbu/0939Gy3391reAPj8RYC3n33JF5mfF6JbuYi//vrr+ksRuagTatQ3kUfv2EfGGqj+RR0PiOIjW5XfFLtjT96xR5e7he9a7rS0pfaibWV/NkOtpKkRE7I7WrMaPktr2GwPsYdHPfClTd10yHXeuPXClpem/AJMbqCPDx80/vLBe/boukVI/rDkxfnlx95+z28RbNcczJwKbsrcGnOTXPyyLGpL5BPWQg3dJKW2uU52IJQIq0aNjc2ko5aZx8C87mITXc+X4Njb1mxGGbS2yBs/6bSJbzDciL3lkv4esdlj6KyaG7m2QpNt0PSS1rB9yq7z4MmYif327b2+/PIziZeaP/33/07/0//3f9R//NN/r/wCwEAXu+lYUs3WYQIIR7hcP0Xp2xYbGJBzW9g7q968/Vw//elv62c/+3u1v22rAmOyUufis3aBzlrJZvTowoce0ZplE+woOnAtY9GbNHa3YVIH7Qh94tbIx/YYZ6Pamp15DGyiIvHprJ2dFUHUoPRTicwFyV+bw3bNxT6lEbpdX+PoNMyLPTmxf/L8m9B2PZ7SeKSaQ5reOaLdQ9lv58DJrI1MMsB+Il9scxj7A8rHso+IzR72UWdf4Ym3t3+KTz2bm5qIsxm++/Be+QWA3/sHf6DfBV/+6AfKXwF4xwv0XZ6Ld3fK9frAdfu4PijD9ccHvXv3tX7x859zO3nUwrNMjVpS+7YQ27jQZygZBxuBjs22bPY0on4Gui86bAbAsvP+tHJPm4g8QPWtH2ZuJ4NYsi1Xaqczs619sy3H/wx1b3VqqYqVvnMdxM4ELn6R2sJxp9buuMfeYdsK43kS3gmAzAUi0k9OeaaH7qGtTdlKbsKvg1DR+gYIR+d+tAJYhQaRTdR4ufYO70ErphPEihy9rcMY4aefG/Jg0095UfaZ+MFbWwwR5wi9opFHWYeCigslXnKxGRz+GDu6cthOJvdWkI68bT3XEukaLsfqsv0kMpY9bMK/Bue29ohjD/qknj3ZuN6z5zCvHJelaVmW4s99n+rbp+PZp/1bvmaj2C5152zDk5cm0scmfSMbaJKbbGx11rIHgp14xrVdPibOuC6lwXfleZO1s81QR+hqS5wxfvxxGXHDKKMFwzGiYPTG2W4wBuMY11x+pgS8/3d+bh2ap892YmSsIyIKMpeB0xi2ZQ+cak57DZvgVHrZw4x4OmCMecxHL2i2D1ZulnOPPEj++jF2k6+CuVvMf2DUUi9qtmUf0ahj4G2cfRCjw1SFJhmMsbJuOmn2MabtE9036WSNTR7PxcjP7sG4RrhOeWaFH37J9xxD85KzbWow8BL7T2ljj3FTA3vjobfGsI82Wddp15BfItpZl/Da5tmgwaLW7sGdpLaD4QPIjcM2MY6ofXO432bM6bjnp+yUJm/CyUlhu2/aIr7UPGjiRxb6LA556NBsE8+H/rfNrHyOs+YLid093PZFDvaQHec+M0vdgtG3N7srtOFsD/2wVo1jW8eWWDukRnvMurMGdvxie/Q2C2H7ENc+8gvvCkfL25ztg9J2xWqhrbHODHzQhmH8XX5z/Ghsh3wrmO+/k+Ye0/nZZOKw92ZuW92mnKkoOE/O9jbfVvRcP/v2sJv9W9Qedvagt+yuyVPzwB6+9vOUBVJgu/K3j3Q/Rt/dl8PXP0LaDBqFCbbukXiwrPhgcm5+cpyY7GEf7SO3TbpNabZDbiI52a7xhhGZzPWddChefLattiyazR7x7UGnnEFl5kqy8tKO8LCzX0cT154+Ld0XITnYPtgurWlp0596HPb5weSE2fvbxzgxsme/qzHX1hrTttrS1OADbc3m84TsIfq5BqsuyOhePewRy7ZM7Gk05G12r1NLdiu/5LK0heGaHBlQg18WGSx8ftKWprvlTrZB02nb16ijHzZ2kx3eZW67+ukYXehAh3ShBi6eUx22kRFnN79SXDnZsT3iism3KrIZ+wV5UmjJqlbrDL9yn43c1FnUJv+whYrANi3LPbW/V2ONbMseSAAzXmGTHXlqtskSe83nS9lbYAWdzx7q573tGncTcQd6PpMAPTrRJoXNYR/Hz30u76aPfNaW7x8f+R4nsp75xPgJdHT5GRRyepCMs/+AHFVZwlyn9RkK+R7o4Xq9Yf+snqFedZyOY1u2XxSh87Nuvvh///49n0e+u8AH5HmO2NayLBW3Z/2AbjTb8rYvzk1sn4uqb5/KnxujnG6c2Ep7TYqz7z/Px2Mi1uFDX4rY7/FSv18FO9tqbPy7+3wo2rS0lHPORjT407VS50U7F2F+cyQb6YEPtxtxbOuOD7Zt18aZL2rigs6FVxgROZ8ejHIqOOs5fTZhNsqMyzBIuzoftIuNzeNMoT03A1A+ynmg8QOYvchmjklGkYvLc1CCfQtHYgcz9J6fsl9NmjXpVSPL1IyPyqpWjQfzcnevBfr27Wf67PPv6cvv/1Df/9FPwI/1+ZffV7t7Izl/6tySqLcMHUdnHbNWwah+RzGwl4Vv7B3x8GB4LYRpwBWqE7Hjl2PS8EesjJO9OiXpZ98+5AdGHlDRVS4EHPuX4NP4Bo19gWvgkRj54fOB/V88e3BFJqo03JNX9ieVSy5nGDZXzplfsKlqvJ3vJj4jcbBMoYLWFuUFauF6bIvFFOs66VwXa64Xatos5Jwq3+Sqk2ZbjYKvzLV+wCYH7Zp9Wa9OfNuyzXq1orb1zdvMrxNTYMakz0Rsdgv5pf4r69CL79wONqS/QU+0Tv4du6xh/r9Jn3/2Vn/yb/5I//J/+H/pz//0T/W9zz+TWeOGjRln/AIjORBz+MHk2NLrO15KjolstXYnTvrABxeP1PfLL3+gH/zgh2puIgWwat86azSAv48YNozCdbLGETsxzgXqfqddI8hmtzKXiZ3BXxk2M9knm3WwrcwpcqpTVQmvmrN+5dpY2+M5CSbv0Etkxj7MxJuBkbAN6BmcHntJ8QkeHMzSuY3O3urskyAuty3ZmxiUnoGy7U6w6SAvPjrXR6HGP7suSkbdoC8O+ArD1DPXeBA+rvlLN4/M7Qd/6yf6/X/439T/CiB/FeA9zwHzw+s994z8Ehw3QOWXAKoi1O/xwwfsQCwsAAAQAElEQVR9/fVXWrl/sD01a5mYQWeeuc/mmdKxj2yP1JEl1gmUlmqHXkdiHdGVMTLWtJ662f9WKalSujEFeIrAcMVcoYheeVSN8BkRzXUPOvdUYN8xXENLX4OKhRi2rFISQ3v7mJbTYvazJyd/TqftoJ19mvtS6MTQzHMnx7wvbL/sqkF56GBAbH7w7Dy/9xDP8lNgh3Ud2bQBldAGKqKJsnnNKTVKvIktZsUu2a4W5KqSMSf2drZ09t54PmfQChbmGbzULmF2c08XXK8zio87vhOvypmaXQ6W+QWXmo+TJFaXnRpvEXZsjwhd0fAn2BnWPhjKaRtawCzUzq7LTklvYF6vw/MlZ4LFbCOaNLICe42NVvXjWitRGcUQHTUdulxjA6Uehi88j9wzkxc6/DUySx2fwl/BqWY6Z2n32kNjf0z+zGTXHQFW9hY/EuzkOzZbZnbDA9uyPaWfkCbmNTDE4YLb65FvR+eayTwe83PJhsg29UZIvq73Pd1UO2J+ltl1b7KX8a+bJuPrGqQ3U3nSC8dv+7BMHY5YZC/cOnj/qLXwLoHwwU50wUYf7BTbM1Zn4p3FR7KjqFmf4GqQmNTADF780cq27FMctIeccdrzB4NbjKkdEM8SXjXyHsuW5Z2JeztM8py4FWHIGbf28Oi9+By3E2PX+3Tea+a4g5Jcxb9wEKkPiJa5Q24dI9aVGLccnpCv1OcJ9VBlqIAkzb4dwted++7eec2zk0dyCc36rdw086VDsHIP7fhf83udLHskHqFPITa/GujUZeK5jGIXm5XahQ+d/dCnkOWdeNKOdeg75OfSAj+/5vPOoG85r9g9FeuWLut/S/dSuZ31fdo68xVmtmW7jH22v+0hL+U3OK3UJPj4EJXtTfenaxbfQLJ9EzpppjcBe/Mg7kvMbvqfKmxXfnupPWRLW0q3tFbU9mZGDhv3acinjsfjifV/KrfsjazhxFO20XWurSD8k2Aq83FSsQ95uJ5ED9wrHkEXtax6QuFHPolMn3eTls+mc21sNocwMcFeV4E0Puhin+fhyn2icz8vHmHmkLFEYyQ14g9ItgG06dAMF0BOjk6sCI40z9rUPbRHdRVu16IN03hNqMxmb0dTXHccdjIq2/mMpj7n2H8OM23zGQg2OH2yI/MORsC896z1/jP64+xcNxtq+C3llfX48OFh/MPch0c9PjzweeSq/DJFvst99+6d3vM5Zfq2tSyL2rKoGnXPek6kTEFyiaxsrpxsy9Q+NrGNyZ722t+95tAzBv3YvBTtpYbfpt1W3xoifDF/BU4peNK8Y5Hv37yR7XSfxcoirSzWul3kcWCNtbRGjKZGHJsbD3YsLXswZy5SDFOfAHY7urAEGn590IqBBdEU2C4bsYnZLep8kcuJaw8HLr7OzS0jJBYDYsINIbYrfn3Rm7u3WvxG+SDYXiRZuoBokUNuHhlvj1uGibND/cAX28hCJ9LfY8p/OTT3roycjEJFjewmCUmzFr7kuLt/o/v7t3K7l6F3bz7XZ3yJ+fn3fqTlzRfqvpOXO92ha+1OEv58CJ/9ZvZNZ19krYLis3aFx/oX1kZfX/7zYbfy/4kB6efPxoQGCyGDxGCAOmwX7YxRDKfc9DrxYOvP1uem98DeWdm7kTV8XPNLD8QX9An2UPZ6h9qWDZoxZGRsVj4oCR6JF5v4lZJTxoZo0vATsQtm3/aIvaNTF/8g/fjYDrshvA++krW0RSbH5iFf1wc9Pn7gxv9OK7VceWiZ+rVl6FWtyzacoU13d/e6Z50lK2N35hreJjbO9QsGrLFbk23NFrugaoZP+E79Bzpmsd0D0QuO6d+JOc0zv2D2o4r+SDv3gYHYZPRC8q28W8QFM6egIX//4T17WPUbcn/yv/yR/uQP/7XeIn/bFjX2QXvsWgi0/2IwediZV4U7O1mUQOJexDZRq7qN/x/TD3/4Y/36r/+G3O7AokcezJ0xzP0iaKm3LuN2rpeVoJlv1icDhg9U9vGxmpuUfuIRa/ZxJScmEZ1GWylcj4Kubdm3kJgYcbRmBfoEzW4yaDVuO0RM/9A5Z5iCwV7sRr2Zi4yUWBqMalGpw7O07PWtt0o7yZ9gS5PRS1+5ZCIItsObzOkzH9M/gPusgZAHjg2YQ4igkQXhUd08OjUM9gbpvwjsz+zRPRprkXFDA9vsT8s+4nbsVWmYhih22a9BBOnvEdkedpO9jdOgG/Y257wR5DoPcq2nXvkFgL/4xS/0uDT97A9+X3//H/1DffnDH+grXpw/aJXvF/W7pgcK/ojDygXfed488rL9lvtp+nb2J7ZQk5eUkSKb9yoWSZIdOfuh1iEv+kTkmdi5Ro+IT3QDJt5EL79eH1IWn/tKsxwYCrS16XNO+8VYXX23tpv7gdgjbsaQzLNDBTfqLyFBL0EHtDUb/Q6bWDb2YPYntYfcPtLobIeA0KbGu0hgLTL3P23wsqhxP5dix9lN3pB7ZPhOvZi+jq0Lk0JbrLZITIsxVO+hlnSAE8+yVXoMihfNthacM76nHWsiGtuG+lJjBl5B/LIGVBHtKuWHyh3yV5KOkPp+fyR/YpQ/VPQbY+9Rc9z2Sb9CbcvNqknYjD/QxVigziTdiR/MXCJPP/FjFn4lfpD+mHdqNGHZA22jdmM+qQWjcdAhLAxxDnyCvQA9Ppud7Y2TbL8Cl7Z6dTMeZkzm3Rr88XDzsQOXnAPY3cH8ua9QCGSdOC7QefHRmHOwLE01Jusn4EbUXNusZYLZZtkvobTt+RI2aG3kUZQ4iVUghm211sizKc3ebKHpX0PmfYHkVuhKvmQryVJBFy3+dvTYo3UN3xVR+ADxqw7jdERiDxxlTXZkl2FtH3T24Bs0uLR+mSRznJgerlqP+Pag+zFiP20nLZ/4PYnEyvwuIVkqqFpnDw1s129JjydvdTxKBjfloUPCKu+u3SmbtKO7huhty3bYorZPaXPp5sn0E2v297TXfLJ3TIzjfanX+LF0TmBSYeeCaM1NARIF4QObHjo79PUg9O7wxnt3e4yMPo+O5CpGD1xjNknRc97Gb9TAtkIDe+h11hLrGvZmdpPBXjZ5e8S1B20bjf4Yd+WRxf7huZXnSCyD2E4o9yFFegoz7hHRJfIlbMv2QWH70LddctslcxtrOMcOlSwBe5FrTMu2RkvucFuObCE2s9FTF2LZ4QP65TtpZHtM+Y429IDoNw9vehtbEMMGta2ltUL2YCBZoXaolcbWDgHsn07qQNgdwXWQfQWkkZtotjXu95ZtzWZ76yfQFfAMmraX1IiCRiKNOMsGQ43u8nAjb/bO1NjDLnKCIO5qyAI6F4ftim037AactVwxBSuf/WSvHj77Yaz00dYx+UkjtEfM8OewXSI38qb48ZuILEp72IQ/h23ZLrHt4qd/hJ1n51qbML0JUwpju4CG0IXsBcmym1wIf4TOWidusBf3bQ572TU+e2Ug8cd4kqUg9QakrmvQecP2cE+4xk/ZpOf+z/TN2sSkUd8gfBB+Dzv5RyPZvsCszZ5qa3vZnt/USq1sa+FnGNHSPwfiOtYUrbhxmnbxbW1hX5NbGxgWbIdt3fZjh1/P5Nn3K+s+/UJtYt3A1IceMNdho3b8G/W6huiCqfMhTBj7tD9lDbl91NnxP/Yzt2lrW/Ylcj2cw3bcyj7MjBM+sF06+0gjD5LT0o552I64EN1ECbbTjB8a/SbmWd9rnNm3R6zkaw8+uviFnoA1JYC03btsb7E6Zkd01jmwo0/eAxidHK7aDl1jfkFk08gJOTtQO/EMJ9LgeUk+HUSwbjS8bZnY4W8h+oHj/dN2mduWfUQJr5zs2JB/O8aImem30kXviJS5BdXhNPMOnUB8OOZ8opvCnrqD2b9FO/WfuuRRPLXMGqcfDFlXskud+1a/SMLWMOaZjcWU2Ytau9ey8Hn/3Ru1+mx6kdyyJQBrwrOu7qlco0YeiLVNDDm2gL7cJNXode7knB5BlFY5JQkQeZC8G8wepm9bNsDRhm5Ive3RZ8eUTWiQ8YJZZ1xLbzvsAbE5dDbGthqwXT46aytz6euqrJdyTwUrn+uNcR/UWpf4XMYpAZ8DqoBMgS5aZ0GCqQg/IKECRz/b0+xAh+3RJgrbp7mX2qhMyl358v+R7xdW6r/yHYZZT5Q1Vn4BL78E8PVXX9X3HvklgOhSk9CMh2Ell4hVB+I7aJGoxrZdVFvzpiv/TdaWVjZtYd8gs81ZJbObZtv72JtNlOSvDUfrKL5jMPeT5U3/O07hGw+XIrdl0T1f7LZcxM9ENAuaL//u37zRm7dvdX9/XxdONkTnImksVGyeCXOmTuW6nJ1fFYWHemcVPpttiNBnnJ79yN2JcbUhOYQf+XDzImZUypcishovPYIeoV3LKLvuTZaBye+m+kKRuGC74C7Uv2ICMr2Zkd2UGoZKWFKKLi5DPmh3u9dy/5kayC8FLHdvsb2TsOtZB7DmCxFunp0PqhXUjXIVK1kY8vxm0geFX/nyen1M/wGTR5mbbH4BQOXX5WaA69l6ZLyV8ULtpqU1NXMjRBbryEKHDTf22iSRPA/bzxttFrnZJofQPTb1syQ+8Z+45dC5IU6bovTrBZ16r+AhvwDw+J4vmN9rpaad2geinnK/CLvwIvCGL6zu7+/VqF3qZTNvTFPH6Je2KGV3Q06EjLsy1kSnpgGqOjq1D6TYB/qolhjBSrwZoDNW+Ig6p4Gxrp1axJa7gWpopVk98zkKan/kf12RB2H+VM5f/te/0L/9oz/SL/7iL/TGTfcgX/6beOIBKmhmEejZxnjUjtT0kIcwfP6l8E9/67f1W7/9d/TZZ5/rw/xfquRyqHgeS9OhuzxLdXbKfFU21vWGnDGZdK3ZsElOVIWkhv+Q/rLPps4fm8NY5zHFLuZHoFDBqxp1KP4J2svwOzllqHMcBz7PMZrIQjewdllTZ06HfWKUAYTgG0dHsdJse/mUfet0yydjB8+Nl/VcubbXemYcLgwuPQI95/wN9Mktt8U9Ojkk5Ade/L/mC//l88/0t37zp/oH/+Qf64sf/UAf1PWeXPPl/5p74tJiznOs6+HDg97V/xbnQ91nMNVKnFb3IPYr65hrsOPf4U8WqqLsT11xc0uWe/kpbxs7gJ1tNfKx6RcauqbvujkD9py+TXDdMwalZJ8YpL6BWYtkEDSWIHRDrh23rSabTJMmVwLiQRQ6k4flmFahZYLs9Njsy0Bj/cvAxZv10day9gWeLdlv2ff7Mft8btf7z8p8Hgva+vXAmM/0bN6Km/GL+fQnJ2TiT5z1yWHNfo54Q+Y32DgHo3f9HH1wXfucNGMFz9m9SP9JjJhLSpVYk4YHduM8jqdzjmMwbF97nuvRtz3Wua8VWKf9uK3uE5YNmq8Mc002zDoX3xGdPRpkv3583iNyzrdj9G0OnbnF8gD2oeri7PJuLra17x/sX8UY6wnYv/bHnGvoX83JNvZA8/X8D3to7iXo9VnGfyAmwS07nJAHOgAAEABJREFULgddgxR/fcL2VLzoguvD2ZZtLSfvCUOmF7Zj7XKtD1xzLbvtGr21Dhd+/VziTRB6DZv6jNTYLFbomerp7sX40zxj7/l9n7sOfll7KfJACMGrjs3vVT7Xjff1tpsMpMQ37yNNo6VPmsl9q1XqdQ5tfufy2/3jO7wuGoPVffpCsQmS0zVs6m+J2JapUSANPjRfvohmm3fMp+aF0S/5yHrcTsHcm/J8PiLvCCw7LgYvPzLOxDWvxJ1yN8veo9FvqA2+6fEpYpzmUPPinpU5TJxafHyvYlPw0NdGscdcbVO/gdfGOLdPHtewMv9r8nP/l/XZd8xZsnQCvbhVLry/2ubeNaBdsy37iKg6N+POuBO2I8a/3UQZvOA0Y14zje6a/DWyfQzbmtdQ5BMz3so8J3+dmhv8BgzgFMCOI/fiPer9eahec07Mzhr13d6Z/uc5p5/PrYPw0+5XhdrskZZ71GlGtmX7VHjWa5vePtq5WcGZ6aFbNaNuB8EZY/p7ZIlSt0Di+gKhK/s9fwEgvLa25DP+N2/1hu/y7u/f6A60tihQ+bE96rE2RxDXhw/52k1S+k2GD+LbqI8tbEXjmc55fVw11zS55bOvle8Kwgciv177tcvYT8CeHG1Z1JYjyBB93wDZjl7xOmF3eKKOm9t1kmSigXKEK6S6nc9jTnNIwSaSV0xDJ9L/eJzPax/poKtrLe/eY+4r/fGdBt+jsQ68rLA2lt2U73KzXqJlfzw8PCjfgXz11Vf6is8r85fea634rBITmdME7M3DpjpZA2regR2vYZ7+4MbZPursIz+0T5/b0+q/0T5VgWyY6G3rPl/0cWHZtxfAbJhslvs3b/Tll1/o+9//vr74/HM1bhqJ9cjmsS3bhM2Gh7zkwLxceNg0GNvEUEE0O/3rS925aXQ2Gmbs6+OYrbEB2XiPbPgHvkB+/5CP56W2LOKz3pj/DV5RAdush8sj9e6HukcWNLW7N/rsiy/1ve//kP3xA+ypNcW2+bCdNZoPgZUvoB9Zj9AgsSZVPsjOB9jQ3FyD6ILwZo/kX5nlN64C0pJtMQS59cGbPkBQ/dYaD7d73eWXXJB3ctHWwufGtyLrzGkTn5Beul4PE9snutmxj/KVfRdM3VM0dsF+jPBP+ez1nbGCaR9d5hPUjZuH7CP1XjcM/oMeHt9rXbkmas6jbolhChk05tOWRV9+8UW9INjmC6u1apgXh9gGbWkhVZuMfQsxim7QPJyCUdNODkdMWWgepPF4Hsk5VrZlO+xVdNZyKmyr0wkgHF1v7u70hvvZz/nS/1////5n/Zv/5Y/087/4r7pHtsjj+xUcMuv80l8FwPMlh40/yJ/ayfp8+b3v62//5m/pt3/2M33OdfOLr74mvrdQroe0Xtlsy/ZVr8w9+/ya0r7uc812L/PcL81qQGetn63tmfqia488bMtuMojRpJ31C4bMVSMzbit7SxyizXnamwDZX5fDZt9y3Wc+uXeEvhSp3R5P+dmW7RMT2yWzBz1R7jpzjJ2o2OwRe/jaLtn+ZPskftY1+tZayAFTfhCcMefj99qHXLhndte6PGJKbM4n2HJLlA+8U7z78F4/+73f1T/+Z/9MX/74h+KOqq/ev9MHXri9LLp/+0ZsUO6bj/rw7p2++sufq/MifdcsnogFcQNJbqGEP5m7fTpn27IHtGs+s5uqyBfuW3nJDw2mrBEnSD+YPslljyl/LbXJs1nc0AqNfltO56Ndy5i77gVrW/YejX472HXuC7Njb3aNKnOdsPSCoPYG/HgvESvQqM8CWjPxjmgzBhSnZw97+I44xD/zsK3EDPREs0ccNyg4Nc3OC/JcfClifxrlu+ll3F41bWflsJnbhuSyX7v097CPtvYlv7d9DW+PWK/xeY2tPeLbgzaK0NhnNn14u8nQyCYkdMhFs8MP0H32sF9ma1sNzOdj6MQjPytlLQL7ZfF01vI86uNiO2gSb+WeGGr7IA9jW/YRkV1DYsZ/6voWb/afovYxfqPm9rH/lN9LdPaI9RLbazaz9m7EAddsrslSi8DGD1yz2csyzr7/Ut4+xrfhdzn23FhfGuhbsksOe7x0mJU9mposrWlpXIvMbfrazPMMU/cx1B7x4rvPdc9Ht4ednNpeVLw9YtmDlvATnOwRL9dHsPDhcGib96xNP/Oyh/350J3n8DWc2+37WYdgL/tY3h552Xva5KqnK6xt2QMleMXJdt0/G9QeMWxrtD0NPzG0OY/a8LbXAY9wysXPzvAw0cVmD9uHXG3vVa/mbZ/EMjWZQeypS60WxN4A2R35uTVIrnvsTJhP18r9OXYFnitZ3z329uGnLvxEZJ3rNP3QjFeyrVbpRxfYlu2wB8RndmzXutmnNtpa1jNs6FOwXeM07hkDi5Zlqc9F2tJKlziB7ZATWQk42Ube4C6P5G27FLax84Ev5pmTPeyfMbuqTk2DrN80sF8ez3bla1+ns7ZLa2rAPrWLLLCHfObwTajtF7vbvpr/zCm1mZhB05/8nto+dDNv2xexDwZnjH203ats77sVbwrso8521XfmbR91utLsJtsH7E3s6/LYZO5BeNshT8L2k9ehXtg67x6d+8DKvSUutpW5BsvStLRWfZ01O/NsJbWP+eaXedysiRhMvq5rdJEFU25jDyK7heR4S/ecPPe64Jqdbea4KD/bN/iMk3utdi1zinxip3oVm/vRxLljr3XIZ7mnOLdrrEfWJfK1fHo9J2zL5vMs1jK6oMba9W1HfBW2y98+0o5vMB1sT7aofdov4e5kD73tih2V3WQweCvzsQddlkX7Zg8/+5JmrdystiwFnbWMMRGVsQ09R2ySw7n8qf55TWrvsC6JFV2upfALn4HbPoTqrJdt2UErud1kW21pam0BTSbX9Jdlqb1pD51tzbbm+wg+A8tezc+bGTN4RN63Z719tLePfGJ03itCJzprvYLZP6el38WOPnmF3kLLPDbsbXhLo8uLG5/Z3eI7tQqu63H/hodt2UfMcLaLzdideuT5Pen88j/9GNmuGMvC+oB8L7awZnegNT4zwz9f/Od7iuAD3+smXtv87OFfsZpD6p5ezHbKWPbxujZ2bWlaNqRvmzxaedjhjyjhC06H72DGsjCg/ITbU7qjWz4bfAmGx2XMkcu3tQXGqB9/3ucbnpqx4KJuS1vklgWJXDRoJgPX0WcT2K2+EPz88y/4cvBL3d3flfaBD8RzIa58cTtmjrguFHoVP/0dvOO7NLphwOYn2pCPM91xYELW8DCcGYGHCT9Nwc8P7/t2M8lGTN6hGeTogTFH2U8h/dcfL3E+t8l8Pgavz+7cI6Oeyy765+keDKZ3V8qbmu7rLAp8d/dGX37vB/rss++xNz6T2S+RB7FfuRlP9Pz2FDfMlS+ns4ZBpz8R+URsj8haJ8kgfAB/ZTFnrKU13d0tWkDnIVJpsc/WLZ++7dHO+MnjgIqpQ+vYpQpB+CjMzS20kDRgor8NNNsNxhr/aeuf002LFUHrMOc96G7HzCc0yBqt5Jv9XxSelcOaJLfrtCs8ojoSt5g6tbbo/s1brve3Ch+hbdkN1kBq9IvZTp1B64H+8KhHEL6APENFv5nuiOEnYA9HZOmEBuFvw45N5jMxbPthDad8zLp6cSmzXnP58Q9+oC/evNEv/vNf6F//y/+p/vX/PXsn//rfzGFhjHKJc/m9/GSXp959+KD8KfEvGOtHv/639ObzzyR0779+L8njvyvxLc3v05SWfugRcQqOkiM35lz96TgpI2pDh3bdapbt68o4vQTlnRgTJXjmFNunTWpozEKz193GE+IFXpjEawfiIPwlHlsutW83PhdPMkpXW4LcM7ikI5XZo8Vsp82CXrgA9nCkH0xB+Nuwm7xBum03dcbmGpRW+YcZYAraA9ehMCSAjOPMEWGz63pQVBPInz5iOC32/JDNXFL6E5R67KnYPHIveM/97e6LL/R7/80f6O/83u/pix/+QF/nPYhnylt+iHq73Cv3O0xVL9RffyXh01i0peJxTe6fN0YIjlmFG3BNEv122FbNHypa7vcDa8mjC1DVYRMYbi+jy9HPQPfJA/uEugZyPBEzT28Yz9MRuDNnxFpTmMOCD903OWe99v6pvYhfYz125Tk0ZKKZvWPSAtggeOKYNj6xdDwoR8geWauA4HvxTd5sqECH6AkaSAeRaIcB0fkGWIMxLnpcvtGR8YJbQZJDjbc3OB83/S43H/alqp0HTj8oZZ0SvlC9l5xO/W97kM9t5U7T4QOI9BGn+AbXXMm1VNBNbcPnoFa17vBFU+MDvxkXSYCgOtvpvL+JK1CCjH64zoURqo0WP9RnZ2JyDKGJNIGEvasCPIdBjqxbrrVxza0RFaKfKMGLT1sC0zlUkXXy0QGq1jnvQXce5Tc7G41psdeUpfhEp2vxhyy1Cj7RQM+EyYSD22a2ZftgYIcPIopvEP6vGDKFCVLvGndqWI4oIMh0FaJNG9gnj1O7XGvTPPwR3K17NLHfI7LnsLcP/5z9LX18B+z5rmcZ/tIjyQZXNNxHMq9HvpRZ+Rk7SP/S8jlJ4gexmzT8hGECiCYNv0PEwUG0xYHkOps4qF/EdG6Vx3vZpQvBL4VPS3LvvLDYJ37Gx/41qPokxjVcDIzg3A7RduTnqtQt/7Ag/1Is67ypDiTrHbtg2q68D8cn6PXOdzC/zuThEdT9netj+lR567T5hZ/YROUT2ewf6ZQWzTMWhJ+I5eRv0djskQ+1Gz972ZZ9xN7mnE/sKaulpFMyw+QILWz3JnibEzrbcuhLQeCUMsClfEOfQuf9nKpjMvZ757qm8wmP4wwanzHtcXOQo4tqEtWvk3QUSJNn3gd+yr4BnSWYtQidEK32O3Qeta6kN9MoWkqEJ3mU8ImTZe7DE5KVluso119okG2ffFT6YRNZQVtLEnsg7nv7M7de+rkT6OTYbMLexLnj1o9rEL/Qlr3M3NJ/Hbpsrg326RowSTcrkEe+M55t2a6fPWxraHvR9GyXruQsMl3sRWPv8wzjhl/8gTJW2YYmANpbx1gPrIl7fBZOp9Dg3DuyiaFb43+GR3KL3MYWhM94ocNLWqnN5E/omL4yhSmv+0M2bQkwKEF1JIbQ1jox99jE1wlhaoxQLLJPO/NILftFHOp9kIU/Be6vPjpj7ZEA9piMbdnjXSfyl8J2mbbtnl8dTo1YDV0Qi2vATI4d9zzbsoPX55A4ha2uxedE3xsNsavHPhi1zJ7JF+2h0We5sy/zBfH4ovdDLZftyq1sqGGoOblxzUEZhpir4m+7bFPnBl+gNqlPsN9ksck9K2NOJJ+edecZ37exZAa5dZzpkktMQycyJjNmm5FjYhO3Hyga+IQ5R+LUtp+BoGWDv6WExQShNpwZH6sTPabT7oJKtk+gi+YLyVVBhgK5tqJnasxbSn3zmWPW9n3+sjBz6MCsjd3UlkWNfbgsd8ovfAR39/eaaMtSn5fF9/3792aYGx0AABAASURBVMqeYZhtJpnpzC/SjAxKlH4X0yOPWf/xzpy9gdXhGFGwjaRL5a7Xtca+0TUwVxJIMMKyU13Y+iEbpl3otTjPyWzLbvIB6b8cWxrfEfE2TuhANs7YNL0WOfOQ0FGvWm341CCbhzVSxAtfon729jO+5P1ctvXIF7nZJKu6slHyr+NyYa958QeilX+KDC/CB5RMtjU2Ri9exOgkFNgumUXLwBChy8aJPoj9ROThGw4cmoibGKzlA/lIvUiFJtGPnS5apMGFYifolXvGO8K3ZRiNB0XD5iORGFzEbYM+omVWtzDDjetlVjRVjQeU+q+sY8cw+yI3msAIjMBa1Nob3d19prvljdzSb7IHxDpm3egqNIARkSGPB4g91XnJCcSX1d4gxg8sBowsfy0A1F8FSBIljw6kP4G8LclB5ARqOtggF/DWt4uRqTPfEKjyQy9ar/kpYrF6WlpjntxAM0c3VaM2iRB0+CDy0MAa/1VIhh+9y3P0U9q8aCI5KDUkl+KJJ8BQEnSuDRNQ4+Zu38Hey8Qw+bbkGrosyBnBTV3e7qF5OHaNZjV0+csgb+5ZR3hhl3Eyj/BBxrMTx0o+0ZPaFk9837VyT+iqD4KjFNWOAXQchhwRkwlt44Wa8QNtzY6PGGfmG0WXHXkXyQNkTUPGPujZO8x2DUVOGVEyf6ua0f2XP/tzPX71Tn/4P/7LQufheU/NFmxMYnGVsGScFcDqqUYmJ+q28GBF+NXDg773ox/pJ3/71/X597+nygXLvo0BoZ5S9elk3ACTOkhnUHJo7FXbsl0yvMb06dZc1YmzqjYudViJVwaxp64CXRhDDTBU95jjCZUO9Y5doavCNvyIoIDBdBOkwWWLD5YdlIdl/IlUbnsa/lQnYgt/oF1ziZV5JSxpkWsG29lcY6nHCIbH5AV/YWsk14D4kx4ZGyQX8qhfXil+DJKlSz1WJmn2pbTlFBfWzE5f1Q5cdLFbYfDLdSqoSibN9TAysw4TkmX6obcQfXDQU/Lap8TKGOH30I1mZyz2XPSW6EoiX3c1rlU6yFAQLFZseUXcMNyDRVeAWy1r+KD6iZdARYkNn/puqaooshzhQw+IABdXMsnAesc1nH/x/+WPf6Tf+f3fVb9f9H590MK6fKE7fdabzH/lSt4r9o1nWu4jTtF5xokWvZol5jIwWIm5Iw4tFf10G51Q24zVcE1P1ezGdEm0epLtgmj2kc89YCWnxA46fIDZE8eMG3oJ42lZNWs2qsk3uQZVf2QZyw1N7UV6JVO1jL9HCTnZ5nx6rLxXBkxWQeLHohNvYvZDT5CxwbCTOjypavQzr1hbdguzwYOirvWDxmcIc94EjE8gMUVgIOCxF2Oi2dLhvrxu48tlJ1p8bdNXAQtCrgW9stmWfcSc46RmMPuot+GR1cDwMjUADpBDpki2yWbMIzkGfbeP7KG3N5pQBDDAkfkw/9RL0UcSDD7nidQ5fLTnaMQKTAyjDN8YL3wQPgg/0LHMuI+kS/HxuX50xHvQfcFhW7axHL626dOVOVn2hgZtbesPSkL0MePegBlM8lvFFDe+w8fvHEK+wegMXxRGtA4U3nWm8Czv4HvVn5GhnXtTXUsxZx11AAHg42F0o8bJOfeeAVXkaDtc6tsTtHiudmmL3bnWgqxpEA890Vbyys8XBFIuok4egXBO3E7cPSgrc8O0DcSu/ATHYGSF55HXCCxtlOEUzP6kZhGuoWN8CmIzCOKLOLFLPJtElLan4S3KU5AGHzpj7WnkwZSFH1C1jLVHhKO/KvU4QGctDyNAmRWIPIKx5qa2FqVQL2XWmXijomLmF7Cl4KhTtfgH1blxcgZCZxMEuj/iG+xl4feyTnGCIU+undpeQ7JjjIzHs7vLzOgU4lqVF+bdVVPHRiDxO4Ij0G/jQjQh2rDpcPNgDAxw39mRxy6u3WQbSLA6b0Y4IVlpPTFvIPo9vPMPLyVGAOcjDYspQvLnYRu+ZJzsYSeabTUuQtuyB3SjGbueyVPtrEDnfSgIf8Spc1fD+ggR4xRNatFvEciB7YzMrP2KsMuEnECoa2CKdYk0rIPqx4946y5nN2kPkV2QeQXhRQsfjD55lB2KE7rfO3ser6xnbg5xISe9ECa5Uywy+/iIJtuFEXMbK+MB7Vpn/DGHo3DdbDo0kMxyNGCluca3zDoNRCpK3k8wpJGvyAciW6l1PlNkaK6RvoFnd9WtYwJYnC4+OwK1aLv+pRyX3TFysuYeCV2Zy0T6E3GzXXNrUHvwNvO7AtFsc5ZsFzhxmDl2kH0gyVJwGFMSs1JkyU/4pl8gt4w9wNohZLpz2qo1oliTatdqGOPTLINm77SMSeyxhuFXdWoPh00nhaNtxw5hHR2bwCYuKCGn2d9TxHLZJNaAuVa1QyenjmpCjQ7oOF+DhH6H8ZxqErLw9uBD94j+JZg+B9vkkiE3mjyTY2hn1Q45UqOs55BTRfr9gGP/ELcMLZNvcJBryMbndotE/xq8+c0xZj9Uu9jxZXtIsgSMn0AXfWjmErZL7M+OygdEbhvN5XEYtytmhHFRi8a82UzVz76c+xXNRxwMoCOSsuiP2iMfAyrybKvDhYGNd2D5tHCaMlhyFjAunVwHIq+f9/DNOCiZyrg2eva+kQIcdQ0pfb4LCTqzzfyFcGUR8mVoT20iL2o4V92zd0QWQVQTuKFnTHThH8ghtoktW6Fkh0047OIoKZFJXCiKN+eg4TPQSN+qlgUiUid2IHjMFeSXuNbtZ+/wutXwFdgiyh5cSOre6AbJODjwkS8ue9uH6GZBAymy68hUg72NN79Jp655kcTIw0H71pE5fkkKhScln4zcZC2tFVKq9Bu65kYNTxH7YOrs9HTRjG+wV8y+29EnssI0HMt8WKJG/MA+zq2zDnOPPDw+sgVwIv8GEiZ7c+ozlpemuzf3asuijByIZvNeRWfdoOixFX2bU2zYK4wMNw43UxMBix9rJYyzbzvUbiVHo0C7lnBBZy12YqIThvl0hA/Zh+grdwKYsXJ9rgzUsVFZdyVOchpQTDRbQxngXrlMfth2ZAJWE8B2xjzQjLMhPiIfSwpGrI7pSr9vQNc3CBU8LrLZRUCKZyBa6IBt2UY2DtvVzxiBERedMbZ7TH4JINdr6sFQWGGZdcfOWT9+3lF4L8RrWu7uC11mn6j+oeKHD4/1Hc7D40pF8UdnYrhZtgURM4GXStakFNnQIPzeJrYDGqSLGD7ANrFOIZptxodJsA0ZAok3QOqY/Wu0DL61E3XXLWRQ5hryS8S+JkkjfYnPUfiSrhc6O5IjexmMjLusXLiP2QSlFBLxBd8Dm+Mxl1zZZsPllwE+PHzYdKuyAXWjjdGvKaNx9s5OaamLcfsJRMtNIErHgP7+iM5s2LYsCu0HJfEO/EcyCTFxHmLKJyVrfRLoo9pM4xa9DIolx6W811pnn2Rte/ZEAfnDKmWjqKktb+pmkhvNcnenO75IDhbk4suRnicJF4u9DQJJzI5/oL5SrQ6SQed0irHWka3ogDewGxW+9kL0XeZOIfoVn/0bilMdtsX2kE0Cmq1P5oTmi2y76e5u0dKaFvbU3f2d7L2vqpkQ5xDzFfKPhuY4oeeQbA9wg2yNHJd7cmQdqHnVXZYKOrROP1DoVptcM0oj38TJC4yZd67/0Kik01imHrYV2wnjIw07w+/rrle1EUMK1dVm4meNh7JLMS3AHwquKy1G0oLDT37wQ/V3H/Rn/+bf6T/+238ns68XEzV7ktrEuWMXDB5dmCfQdzqTo1kXQT/73pf6/Ic/0Af2+QMvZrlGRL0ly1BrtNAjjFYn0EnLaMAbtNH04emdWJ93urmqANOty3hPx/R97vLR/REp55fi9lD7edXeZf9XkW67vEJzK79XhPgGpplboMOERj6d/ryeWuar0YY2vLEwDOiQw0E/fA8N0rkN27IHbltJ1mihtzAstnOMYJNaAHt2RBqci5GNzSh7C3JmcrWL27haw0xcWkYTacozMK4J6ThWhs+18cA1tfIs+PXf+S39/j/6h/r+T36s5e0bpKrmhbsKSOeRd6KV61w4Z7l4WvKk4pkVJci4NR78OJDUkH2MjF98E7xx/2jMPeuf/Z57tF3Gw3U7R7/HJj4jnX4AefaI3W1cZjADDp+2xCI8K8F8bMvMJZiWn5Laib8DwX0GaUq0tfTDhgbhB9gJMP3gcaqNPMCEI7ZTHxogPhzpD5j7fcTO6QXArjbKjlZGL3D9pZhQk1qHJpucFZwnEllwLtew7rreIt/VIo+5l4IdSMwEgJwckQU74avY+AZxmjR8sM0x4mDMLgpVabi47diUsuTH0y1Z5HscPQ7cVCOwEx8GGSuiA+o6RIccLUeYCbo5qtYwiC3DHHHkVBrRco+6hmmLyfNHjKnLcb0YvPqqccZ11uEB9xTRygWKMOdTHJRTHEEw+6HpvxSx3+Mpv71d+GH7yMMkSPrBnldNYti9jNc3bMexeDVVUJ8PkNiaTkXvnF8LXH6ljuM8VTXWEy22UW8010G6VxGbPYaR5/U1uuP8ZJxhUueEKyY1L+YTnzLAxJXQUZ2Lz2S2ZVutcUeB2qNvW7db5jNx22poEucahla6ppsyaTxkeetiH893Ip21KZ90es97WO41uQ/lOuh1LczcQ2ew8MG+P3ne904eUFN+jc7R97rI9v3X8NM3NIjvrTyjO4Wb1RbeZ93UlkVO3yOObdlNaaHBsjQ+e2hqUNQKGqcgds+BbaTWEtdqbvgHo581KKSWer5lrSZW1n8isw9OIpjeBOw8XnqpTvtbNHEy5lNIftGHBp2cg6RVj74og7NBor+FM9OLrm1qfIoLo195gclwD7qf7EjcEcx21SprMiS1GydbS3TowMRuD8kSyC0kCH8Ne5+Vh3D1cwvhejheE1wXrUnEM/Ig/G2INsaXLmltq00cfg891WKIfnM9REZ0OKKbnaW14/2B6zxyQ/eI7CnEVmPqmgPml/q1tcY67ZHxJ2LS6NiW7XR511mVGtsuWYOWgpPBaw8br7YhvOAPSLT0Q/eIzMr6BnaT96BuSqyYiRa6B6IcmUfoAdv6pG/xH33TCSDbgXDjxo7e9yUzF+NQgNcLGuYHq/B2zgfRBWOf69N/HexRs6Utyp+6v7/nc3D49CXz2ebpvC5qpdPWuUg79+BIQ/PYCdIPbMseSP+7gOcgTOXAT9mOujXlGbzwOdWEbb63WyvnZVm4DpeyIVTJ7t/kOwNk+NqtrolODVYQGyFvPNdlYsNnjBqylMWp1f7YCRB3athl7o9kbMsOpAYNMOHokrU1+I27STbbWAYi+h52DKIBjJ9e1i44iYn6pL+PUzxR8e+pQcDPbMM+jgG9jcDVFDLWCR8fYpQ8tsHBsqQxB+En6D5xTKvQoxk1ZpzcP1pbtBSa7FgNJJUVmw5Cq89pBTbrugD8onvke5APH/i0k3w5qhpdiZMRO6fOGkoJ31r8xli2kZnrbRWVU0TDAAAQAElEQVTVYx8NGn5AslTQR7T2ET5/43JWgWyAiGzXAmWxezY4G6NviH7y0T/yQfbDYzZEFl/Koo8FpV9XFjRON2E0R9hZymNfos+XxJJlW8ebg05aNmcQYfILDezhZw9KkG3TojX4m+OjK1B15mV0Zf3zZ94fPnzQh3fvC+vDo/hWg33U5WYtefDyxf8C7t681dvPvqc3b7+UfM9NIQ+WLEb2HT+Yc+PRs61jsb+JhD/C7D3uP+wXFWyz9Ees66Py5+uCR/In2MlhD9u9sHMtrAFz7lwP0WW/L3d3WpamvGDkwaqtdeYRZP6b6FmSuHs85bC3m/x1+8xl0dLutSxvJK6n9bHrkWs36/bITX3d5rP3T+6Ju9flYW+7zKILqrM72VZrCxgPgMZCLK1paa1ktmst4ltjUCdtbfbP6aZ+ltguG7vJbfAlODt11jGivYXZUm3D996+1fr1O/3XP/szff0XfymT48KcYt+pVX54j/9LkDySz97WtpZl0RtesL744kt9+f38AkDXwzZOblJ+zSA6bY25B1O656fMzmxGz7bsgSE5nnv2O1jZL+FXatc3TCt7+NqhrcR2+IES7E72kNtNBjvVgc0Yh87G2C4uLyeddUjHtuyBtlGWkftKzmx3jAYH89fosMf9MlOatQj/qWGntu0krB3ZESfKKx172F5RXRXNdbSHn+2yswetDie3sz5624f9gMnJkToFJ8InOtk358iYtnmuWLM9wKyL9Ru//Vv6R//tP9Vv/d7flb94q79ceR7eNS2fvZWWxvX9qPyZtcfHD9L6wA9fDzwj89zaRnFXo9Rti+9mtQh0bOnn3hGsXJf7+3fDL8+h0ODodcnZrjnErsA4tqt2utHsJu9ww+wgtme8MT/bSt5LW7bn5Z0afNakn91T9BGtc08IPsL1qkvmmtq4WfZEu2r7nLDhn7m21naxZsxTulCTttxhF9tGaBfsJu8gncqVZ0agb7uNcbWNf5uqmm2ZvKtTp/Rd3EtOtmWD5tM9i6wBfUfttcOYOds+uNmWkZWg1smwln0EgupPah91dvgW1SeDm5+N1Xkv2eNZh51BI+dd9xuxK9d3MIPkWg9m/6XUbrI90NpL3T7aLjlOXAtyruvc19ftfSt8fCadfPoTkb0EGeeane1r4oOsb/fmlZ+bOnvhU67pYZBvmZlz2NNbQ9pWW5aC2R8T2ppt9k7beoIffbvJQM+02DTu8Xb8QBuYbp19Hsz+OZ35DOpz9Sfv25aTo6E7zIHsyDP3UCtz20O7lnlN7MS8B+UdQbKtb9psVxz7lCau3UJehJln7jnB3qkRO7CP7+F7/W2eeVrMd1WupRPUuq+4YqMu2wUEn/DoW6zQl2JzgWTOwbI0hQb2aZ7e1di2GtdQ3kuDpS2yX7YGia2tNXxsb73Ur2uuz0G4MSc15X61iYuUjjrn3Xn4sw70w9vH+GX8CU72iGkP+pKQySWwjz7pZw+G2kf5S+J9Uxvbsv3iMK61arJ9BU2NPRDYQ38e2B5ye9Bz/cf0bd90s115TgN79O1BL+WZw3F+rbVpcpVmzYKpzB5c87nbBjfG2WHa7Wn8s2fjl88t048+nzm2pakoediOuK6NMC+JHbvAdtXBHjSyiVx/ge0S2YOmk1yC8M9hb2ePGLa1NOYA7u6WkxxsK/Mz9dGVZrvsk9tenb49dHt5ePtUbo/1S25VY96/wttW5cPYDT6+E/aIYXuKLqht2QNLW5jjotaa3HxiW5/FMuaJkE7z0S780privyyDtq2PaR22D+NFkDmEBuEDe9gc6tMc9bOIb4xsVw62T8aym/Yte3zfn7wZz3Z1bcs+IkJ79Pe8fZRFPmFfl0ff6501z7f0jujc6x+pdeg5YjVl4QO7yeQ8+dCV9+AgcYLIzmGP3OxQYridm9zs2/EZiFFyCP1YZE629ZbPtb/k8+Z85pzPnm1XyOjz/4DPL0jMsULv+W4jsroGNtvMN/egXCfZf8uyjGtk01fAs1PtNWrYsLEt22cWp11Tq2BK93xkyTf0pZj+oSOXJjPGU/62ZQftYBYmYweZf+gee33nvaOzB/PMDqIL3aNqyV6M7hpsXxNveblo5jON7CGzB43cthbuqff3d0Xbsqi1oJW/aFnPB76zy5xW9nbuR53rBJUWPofKXrnnOzw777qrHvjOzM1Rn8BOzKaF+EH21Hjni3zYZ/4nTlc6tmX7iua6qF0X/430tRXIogfZCI8scjZFaGQzVs+m3jZJ/qV/PtCOzrZaa4V7Ntub+ze6z5+SYANF3sXmES/uIEfPCZl2H4TVnku/wLJCHZsTlGN9wZPNFBhRwFsP3Dj4LB2vMUqvwGUhhDJ59jAF0aKboPvckeAnNv2k91e9k0qczIF14H5GeftW9/FDU24WtVce+DIDrOyZfKmc3xLKX4B4iIzadxORmpu9cHf/VvdvPtf9/Rdals8k36urAWy29ch6TYg2+UEz9sQjOQ2oP7K5jnyn32uv8vUMvOBrhG2pKu/6kK3XqNH1MUn15Bykz/jXjk68jk32duOGF5vyDwPcrAD2o4/ED14fgGutU44VQEV97UXNdzL08bHr4WFVapD4oQHTYe5CnhGJwfznnNqCP/NcQLTxC1bq0GxElt1kG15FbRdtbdwXbGs0I2+w3gA5OxL7gC2PzljBmelJ107ME9Ghk1J0MS8gQDgmGw50STwE77v1X/7Dn+nP//2fav36vX78/e9TN6vzoH5ubCLcPrbimho1amhbd/f34I3YtXw5uMroJPInB1WDP+mX8Ns/UYvc4oJO3mNvcO1Tg+JZDy7YkQe2sZkYwtOzbdlHnGq/Wc+4B5CTI/uShRuyzYBUR/+v2XnNejAnz/0Dr+yhQjpSShDoI5uJPfGRIWQfM5j75ZA7QY9aOjeP01W0X+Z1M9wrFcfRM+7AI9fIVx8+aPn8rX72B7+vP/in/0T68q3ev1n04R6bt/fS3aL8qb53Dx/0gefOKq4nVGqiLpK8Knu2c1MKhD7HAYqxTlpesMe9F2v8bMseODE863TyDVZocKZ+cdfbnjh36ORyC+ums63kvixNtvWr05JLsMuoFv1MdlBHOXEQ3mCwuxXm3APTIYpDINU51/TgdL3Fao/rVh8tzfh7VKCMV8zVU2efBd72i20ZywDy8uNQk5e7PGuZuVQ2z1p+QoPMPBghU5sJVS6WqdXkT6m+5ZYiT3zToT5VnOfyyDi3bKILzvRTNOnxRrszPCh3sm+XHe+ZXXM/FOW96yWjli/vAn3DS3zObcqX63XKe92vu1ZyCDq6R764CJUsFfRJW68xV2ow8LHBO7l+rO9345f6vWIktmOtz7a+k7+MkLi3MK3P9VN+pKnfRD4knPyk03L019k9UDtjHLrfMpOxgueGoYiYdPYYb03h2Ge9QOfq0dlHwQoNrhlFP3GpH2Me5V22lVu8m4c4P2zVPWh0L84dST2roHXEb6IET55mbqFz3pNG1qlH8FQQ2yNv553tCMnSAbponboFU7Hnp+wp6hrPghQubE/qcqE9EWTsIMIjHXt39qP7JkicPWYs25OFTn5SRE8c+3iTl17mq1e1y5hzvNBXhXqh8fW4yeMleOEgLzRLLnnOBeEnXug+zGbao3dynvFWrrepuH0f5wo9u9fHf/q17WcnOwMOafTB6L3uHL8LZHyu332+51Fty/a5+Ml76t7YHr62K06DnsNG104xY9jIweyfU/uov5gfc7OP+vh21iYonvnbDlu52YMvwQtOtsuvXXwG+rRz2/xsa/q2tmhZFvqLlrZUXHvEt61rrTO/yG2XffhLGNEE7NkxYtQDqGLYhrbKww7v8rBb0fNT3+o593knp+Dcbvaj22PKX0s74658V/XA5y3vP7zX+/f5i9SPyndakU+8NG7iBbHPXM/vEZ15Dd2oR/jIOnnsMcedNHZ7dOJM7OW3+F7xxztMRs6rRFEcOu/tEPZL08L3LwufQ71580YLfOSPfObdGe+OfhC/yIN8QZ09l7nGJu+AgWRN+cJ+tJvcmtKyS3Kv6OTkep+JBM1G3Cy7yYi4QXCDQ8H41S/7UsgIbMvYR/IkPLSdOJ1xgyF52blzjR9QMUYtz7xJd8gTvx/seHfIFBIDmin0ygHbko2fYVb2YOQHyr5Mv8842NZ4W4zEqf7udLCdPtAVSFsBlHIyLrLYPjKGTa1PcLTFvI7YTjzy3VDWPf18vnjPdxRB9stYY1aVXFOvZitQtWNc23IDdmlyaht/lEiTn1RXWvI4x7lZOxf81e+nJMF3MxPbsn0YbGWBH/khPzfK0CjsY5k7upUNnT/x/46bavRBbi5emlpb1JZF7A5ok8zR2DhsbvamCM/FNDZr+NyjuGbkjm1e5lfjAmZfkQOkRMKXQBrNg5RGiI83PzocSnBs7CZ7qW42rxTPoEnhM1ZoQU+0BEVdA8GH0j09kCeZU+FfqV4qk4TnxVf8Vpss0Zgha8oCdhZvoFNfHrDcePIlxwO1zw2q49dZQ7d7teWtzBf/y/0Xun/zpRb6XQvVyjpkFMl2oYVK7AuJwKAPYC0wxlxlrURfET1KjD1+GSBf/D+wV/h6lfyMvaHN0ps78sBL5N4yRleNkX8BLnKecUXb83Rlu9DZyMGKfeTh9zS87RC5Hal5UKZvu+LYp7QcOM14sBeHPXwasQJ79G1jy0zJTQqln30NOteUWLioknN+SePhYdUjiKynfAV81KibaFmTwFq4pu8W6sZ1nd86O+bnlExHfz3TLDto0MBKXnFKXUKPsdNDTYJ7Wc9gQ3X1bJvY58hYR2RfsvzqxDbMnawgvwTw+O6D/tOf/kd9/Zc/11dgYRSr1x7J5R4getERW2OZF6fOw/XOCyNZd/dv9Ld/8zf1Jv86GMmKjjQUxN6slbsY02hNEQKdNHvMZwob+yyY8tvUso9IDfYQ9e0bWuwqD5HLQMlEy97HDu5wxM/kFUHoHo09NPvRfyqkTrl2Q30lKOnL7ZrmivEvQcRSa4+PS2HOD5pggk6kAARttoKdpiy06TvXwnWMl9jOWg909Z2tzppt2T6TCln2K1cSvtparJJTED7YVDXG5O1otkRnwpvSNrG99b4LwhyU8Vy/vPNIXd7z3PkFX+7ffe9L/fi3fqrv/+1f18/9qL/sj3r7g+/rez/5sb7+8EG+v1Pnh7BHcv4S+ULfLfMaqHcT6pPoqXHuB0H4TNuORrJdWO7uak0Xri3RYoc7nMHTRyNGMK1aa8Xap752k0EpOcVnj+gCVGfHmNNBmLDUKnPsvEPmes2cDvpXMrZl++Blu/r2KT0YXGOSoozmOsz9Os87DDhiI5k6HWXpG5lhKpjOm1EpE50TDgVulu1z80PfdultqwHRvENkQWSIz45IJ85UZ91aDzbN2DvHa/vMTJVv84FOvY3MY4/4QCNzmXTWvBhODdsg5Qgog7zzwaSOTj7F7E7xK/uUORcFSO5jlJ3h/KscdwAAEABJREFUi9l4Bi9xuG2TXK8j981jPQ82yZuajP66C5xcTjFrI+3leqJZpp6S9dLmZu3RKzdy5/le9b3QjzlV/KxFjUUM7yHZs7/nuXeyth3orNlzD02/QRtx9rCH3A6V3KAtdIK+A9GSYPKlzsyrXrBCMz4iHjKysU2MUIv+gM5ach7gaiZsQgQSTifQq5pt2QNxtI98+oG554QG4YPwQa91ymTSC8yJOmefbbrYILw47Niqxt/bdGoU6Kz1mjA+2zvG7A96apwczzEtYn8Ee20br0OnzXPUbvIZ4hPZjBMaTHl0E5EFzEZ7RDZhW7Zn9xvSxLmE7atjdGo9kPpkD2d4c2Jtd/tv2ESPUNFL3tWFnqTIN2Tt9tBondofkVjZ5xk7IP7Zfsp+6ciG9/E8Y6y8E4WPph/mQpyNjzxw5Zrc0pNc/aytZVvPt9g8hfMInbiR9ZzApLBPHHMO42fHrnxQmp+lp0vpc71VHec8V24x4XN9Mk4eYDjYJodAYrobn/4R2pptuACi0D2mLPQSlRP13mt65Ze8AnLKg3gzmLqte0I6cYIhPOYQ2QFMs7MnOmMMu+yhzL9rLfmQpoaNeZ1jaPHBNjZBxdrqNvWmaLZlqGQcgEYzskKzDIZ0nG0X05lLmHMaWWBb9kD6L8WteNPfbrBcv8xPstKSSvyuIfog7+a2Zbvmat5LJXhw7qdnWmdtao3IIfUVMS6hq60nWTS2ZU80+Ib09IjtOWyfGEUfQegRTDHbUrE9wtTuOqy8j09o11bmuutesNMndCqPefS6diOPLNS2bIc9wHbJ7EGTejAN7CG3B21L08LPa6GB2aMF9NNnrk/60YUGtsvXts7bmnsPa7r33dvYVmLZrnppa6lRsHUVPvNNnCkLjTzUdsjJnO0hiyK+67ZPQoPIz2G7Yky57WLtI7UH36BLS93awSe1C8qJk+3S2aaXPTRWwT72V/ZDUAbPnOY8Vn5WjenCus36pT9hu8a91Z/y0MScNHyQfmCPOJnrvj945t2G3nZEhzW0R98etJScbFdettWo3cCQ6dBMoeiMUsHcPmxs61lh4i3EblA+NXXTeTO5XsgQJALk6mEftanLOaaTbcb27NY1Om2n0G4ySH/lu6qs4aB8RxDhK5A454h7z16qd5zT4vVt78dmItfSTRCnX0F8pzz8zGHKJk0lCqRRYzD+7Oe+Fn5Flu/zHj48qDW+b8F25V6x1j2D6OnzGTRpUE+2BP3H6PGT8rwaMvPeaPqJG8gNdeOeIdAB7xRW7ZLkJ+IHiGSbPTuwNPwYI/nGOLTXWAgjUFr40FPYicYYJGuHj91ARxbrTqwjyAl5ByuIPkj/EokTbeJ3asELTXVV+YuWeTcxLvUJr/ABtemMm35okH035xYqWuSQw5F+3+VlahrEwGYcmOkLyxEZa0Kqp3Ip39dmTfOPszu5TEjDxxU7/DY/5rDX5Uv/hf0x7HJ9L8p+WRaomwwSM2OsxFe1xDO1SsyAxJDX3HfzaszFjq2UszErILMjQQ61B59xRJsU9urRrkpfJSST2nSTvsr5r63xsfBjQTLRKQvNBli5AT7mIkd5xwfbgduwt1maLOZE5A1ZgK4rdhNNvb6kRC/Al5YqPfKibLCiqpbxi+EUfq2NTIejbxjfWLEhdzpUrHTGRJ5OwIWrxC6qF7Q5QuiZeULvcab+Ve/O1M/zTI2DrHnoROxsyx7IzSKygNunYj+QelvyndTeQO91f/+57t98IS/32KE3a2yp1o1VQjKOnhs40YqG3+MRm3zJD2Uvii9c+g6KDHRAdC2MsTSrQdOfNPycU2c/920sVcs6B+lMKq3sq85NcCX2WvZDF1nfdEXh4/laVBziv8bPNmvRTiBZAiMNy14kMWNiR0bqgi2sMBwSetGu5RCbR16qbGNxeUyfSS8t9n5H3twT3Czbly5IXlTLuAbYXx7MWQMKzURTAGDW/DO+lH98/15/9If/Sn/yb/+N1ocHffbmPpYSReoARqcQ+iBrf4nUKn6NORnLzpjvGeOzzz7TT37t1/T5l1/i3JTXjAdqmgi2dd4uJecWn7af8Q4gH9uyvV03OmmdukycKLaOPXztQTfxpyEUzESqFwno+YG6RIOO88n6xflgEf1ECb/902H8bzDUFiOZJ0oeY+GD9KNOfQ58GJSRh21tcul9Osw90dnzA7lvMzBDpA/h4L7O9Zdrm84LjuF/MKzUz2QH5adkMkZwjJlel/XI/PLq8kgdH5r0w5/+hn7j7/1My/e/pz//6uf6V//uj/Uf/vN/kt/cqS/W3WdvtWL3/uGDuKC0cv0ELddHMxHF7aYzkE+wMk7qdopVttUaAfWyljjBtA6/cv+b/Vu0k2dQ9uQy6bl95B39EVl3wBgZJ/LYBOe+n66f+gGD+S5R9HyE0xqfa1/Wn2M8ZT1tzmiGn257fsp2NOoCtc20wh/V6QWRTBr+BUiwF5h9rEnWubN3pn+ym4gsfOhA6jO4l5yPvvHbkPlc4CXRnrD5pKrkmYCDdtZzj2i+GVKViW8W6dI7OQebJsNs7CWJXXCpOZVMm9DgVPt8Lz4Tt6yj33Q7dpNAEGbPwL3syMSfwsuiXLMy93LbdV+3fc3kqmy/h8JfNXpGGL/g3Mx25RN59EH4bwOJvcfHjtF395xDDB+475jJwOd4fQp9u1fknjpxGSXjXEpLkpdDPaEvo3GaYw3K85t6Dp53NvIYVryrnMn3NpOftkfK9Vad0KA6nJLbHog++kicS2fzjpX3JTv6/diXti+R5N0181x5j82aXPpkDLDdX2Lbq2ajplQQF/Scz49Onc9xbvOS/jHGuplnvIF+ksumrneloR/5TXlo6ha6IXtqYhOFjLid99tLlJ5TRoA8e1SNqe+zhi8wsC37iBe4XJgk7yCKfP657t9t4fuVddvLJEsH6NnWyDfQC32S25Ng+CyZDg1BxT4IDsxp3gfxJ2FW1jR4WbCZ4zV6GWFlX19KLyV24g15zZWcar/t1nBoP83ZbmpLk+0TPBXdDVsQm/Ld+PSDQ95bzpG9FqlXED/7OF76FX+LPfnIg/N+ZMGKfegtTL9rND5TnjhB9nNR4k5daGwD2yE3sbIfal1Z3/DTMDGC2bdbsZGtXMt1fWdM/ErxjU6ZxR6XwVbGCjL+xJrPmPl8sL7EDs9cHqFTnyjhQ88ReTDle37KBk1eg9uf18O89/rUOthbXuc7/gVy7jtct+Zpw/xfYnfLfy/PWpprZV4z4UvmJm/Y27+G3/v3yrkrdB+jZ76Z/07fN37aVW2wOe93fKfsKbrfK5d2XbksVvZKvhT+6uuv9MDn2vXlLGNmiMeHx/HXET58UPjC44pfI9z8vFxqbVFbQP180tAbNMmsmQYgVYPOHMOfo+G7tKalAT4Lgyi5FdjfY0+P96LEqLkRpIMc85mVfpCxI8/oncl0xg2G7GXnjDER34kT7yudtjQ1JjCwyDagHtjOGNco6pPDPvqdKM46h1jbukmWwJTXfYr7VdY538/o0FhDfA7djbEte6Cxtstyp2XDHVQya9NZT6W8hTnWw+ODsodSN7SaNHyQ+1TWsnJiTU705NJB7IIZM/w5eq1p9kPyGDi3GRU/l764X9sI69AAtl5+Q1+CzScv9xMvcfsVtLHHZriVmj309qALN9baFdTLdl0MtjWb7ZIt2VwHjOVq0R3QZAe5iBbJoPFheaFJLbDsATVjAzRGb+hzMTryPbDHSflCOWxnfXIDiZ1tVAP6m/ZEBbb9XRb9UDM7tZOWpeluWfgy/x7+To1+W5aituVtPTp0tSXWSm7QO24aTcvdWy354lWqL0G5xJGvypqJfRVqm3ERGeCqssTmQLu02Rbd5Ny+NNChnW1jLeRhbCc6N0zCa/j1jUJysF9UsTa510hB+pCzo3OjCyIO7dtNzhkTRL7HLfne5mP4Ro0nbMseaG5qXFMLuFveSL1xc+/KTTrjrNQiNLAdopUXh9zs81D58PCem35+2WLWQWrYMZycdTF1AbYPY9rwbYf0Cw2bwGpL8lroY+emtixa7u4KLTpgo5tx3MpWTzQykawnG6mWPg+rzPP7X36hd19/rT/8V/+z/uTf/rH6+qDP+LIue4ViMVddgLSIkdE2JGjAHotP3x5g9/cL18iiB16yfvHzn6st1k/+1q/p137j15Wgj9g97Oof3+SfexYD1GEKbbfiX3OyLXugQRsxEmvGaMuitiyzi207QWvWhJ04Q6+t2aM/aSqh1iT89vBJvyn34sC2bG/RXk/2Lxc2416ESEYg63IOIb/ARYASXLOMrJQvOGWuF3iB30tMsk+SS2j2TmiQ+2fk+xi21bIWkuxRd3tQfZKWEVeZpQjEPTTXQa6x0ECHmmfA2Id+DPCt1Lsa4wW2a172kX5M5EsfxiLvPKMCMZ5BZ5zOwI+WPrC/fvDrv6bf/yf/WP/4f/u/hv4j/dpv/lQ//Tu/pf/VP/un+p2/+zN98f0v9aE/6BfvvtIj9JH7zFiOzMEynWA/vm01sHKPCPKCH5qXcNE6zx7IRx2J28jfdo2Rvt3kDdra7HfuVdcw9cPfm1dqtrERXcOm/nQkY+6Q53Zhyl460mbPmmZOjdxtTi90ty3bZW2cbdMXCLVGY82XpgZQU38NPfY6a7YPOjfBq+x1aIYz8lMgvHrYR7vcJypm4jK27as+HyNsxHKCH5y3ul70I49w0vAvAfasUeZQ4Bo93l/Qzf43mNJTWdiWfYnrPuTjaKAhL4SN04Z47nEthI39NcUVme3K/4rqTLQfFT41r9qempm13uNUe94jTolCJ0rwK3+yX1q3l0/F3IfPra/J9jbRF7Z8bO/Vz/K5PqeRbdme3RNqe9PNderVt6f8xPzVHR/2zYhnD/pcIHvY2aHcwDaHxNvYIt3jrlAdTrZlW5xqF3cNvW1EA4guDhtd2xD+DDPOLSp8C8xXYNoxqE6w2VXeJrcd9NGN0XLd7vGCWLZl8jHldah95kXcQxXPVIfu3mbHb6EaMYNpHj6Y/dfTjHHqZZsSm/IPqq3Z3riPJ615i9tqDNtFtbXO5wGBzU+UvK/1M2xmB2K7+Pj07Z2LXYCMt0/6g6dbdQ99DqnHBLZzD5T/lD9F8fmGx3n0hIss1HbVT7TsMcgTx/SKCXzmEjYIH4Q/Q+LaPlmXM5Nnu/N6zM+da9WOlditpT3id2QJFhrkff2Rz1MiuwZ7+NmDThvbxR5yZ5+V4MaJatzQXBe/1v56lJdLbVf9bd57mctS775+eYAXWK51fbzAEBPbsncgJwfIUF897KP9VQOE9rCBPRx2O/CTsYedPeiUX6Mmr8hth5wgOvtSfmL0TCefDd3x2Vu+AGqN9Vku881eDrKfg2dCXqjn9XOgXCcryOeQoXuH2c940Q88amV9cy2t+EU3fewxf9uyPcVFM7eqETUMX0JO+dmrMVfYOmzj20CoS5Yxaizu4bYPOtulf9Gp7pJrrJwAABAASURBVEm52s6whcgYe4y5rpo0tS6eL2fD723Dn+cQWRB5aHzWXf6Rc+fSqEl6M6/wRzTqNXu2a+6zP6k95Hbq1qb4O6FZuyCD2Q45QWuL9jhRXunYlu3S2IOmM6tzTqP7ZaNySqqgeBLK539uWeGuzvXy7t3X+prPt0NXPkcan7Evh7niUkfnmgrTWlOujbtlUe4Jy92i4ZPP5hc17hNtaZJbPQVtK832Rcy9fMRpSlx7vAvllw7yPcPjw4Py2dZD/TLAWtc5Z8kcy6LWFnFS7h1uY9wGtS3butXsJoP9dT9tG37B7F+je1nqq2bVuBkbtGWRkdmWPXTaWuppD7m9p8lp62++m0sRuxW9dcp74dTl3pTvMeqXO1jbym0ba9pMasZqS1OwQBe+7M/6Ttzf38vMKfZZi9A9snfylyQ+PHzg+yBWZ9svySF2mW/40PT3mLLQxAnsrQbQ2JppH4DMNuJUfUPuoztgjv7i2Ix1jZ4bx2bKJh96C9N2o0lmY0PSvYXS53QTmexU7vkp+y5pxg8kO3RCYg8pi5Tby9LGZnKEQsLNBnJx2K44DTqUhgw4V7TCZzkDbgz0u8dFHnUBj45cxCgq7MLj2qcuMqAC+Ug8RB/rJpje3k6bjb6zNkZPHr9cvGbCM+fhY9bEtuyBrGewNPbBJhuWY4bZLLV2lh64WfAOwlVJZ7mXQPedHjH4wIvNI0pMpntcGWelTw4GeI6op3yvPTcedOH79lcA8hcBzBdQzSJWV/hAfPEivnhx6MH2QfHzYYw5EuPzBQJTE1MHlm01gtrhx34VrZN8bsxFwweZE0DNQY7coFd+EMyXN4GMeAJ2HB0yAXt27ONPlW3Zl9jrl7aQ94JdQ8xMmdqMhYD5j/wiy805D5Q8lHOzH78EwE2f3IctztRq3Wo/qhXNx6Fdyd1uctB8M6htGX0Qo1QtVLJmO8qmJDRSQP55eN7d3+nDh3f64z/+I+U3Je/ul/rSPvOiUjhgy3zTry8atv1IxUp6HO5o1xMbtNaUB+4je+7zLz7T/Zt7ff7F5/oM/oH994BN4qzsl6BD02fQOhKxxq2RRq8ULzhVrMQDK+MkjuGna/iCzTViRX8KRPOIesvBtmyjST47zLowVt8hY6d/GptZ7myOOsJu4xxlGSPygYwcdOaygiEd58gnIhnrFy4xriG6Pa7YZF4HYJsBIC86XmN7JWDcg1GLGBzzo4IRKHsyPLdSDbvqqeTJW0MK2R0zzk70jVjiZayA+25nb3fWd4Wu0L4h97/Jd9YuOFnuV+WwjVkB4kgf0mpvwnzUkRg7pPgnGLp5Ts15w9ADY73j/v7bv/u7+hf/l/9e//f/5/9D/+L/9t/r//Tf/Z/1L/6v/53+d//8/6B7rvn8L3IesctjIXPv1CXpJmebgRKYWHCa6FudINynxQ9KefmW5g9LiRfdyilQeerFLfGfM+7kSfgaf1LVOMlS1bbUi1fmElUwJLVKsZnYxJ+EmOgZaqBr9I90XAH95WPVPo59sLnt2E1yhcRoj5ikf04jm4guSF/kLlr4APbqMWZ6VVXCqZ+0hHXqWcDUizXiQHZrnMi5l9Tar6w9yMbFI0fidHThT5ExIxl0nEes3JNqLU7qu+niQl6lP6GleOVpxpx0uiebYPbPaXRByT/iFN/gmiu57FV0VasdYaDbrdQ53UDF2rtPu73sOm/H9rpurMWmK7MMFEQ2aXgs2QvZDxND+tQ5/sG02fNTtqdJ4BYy/nGvTqvhnbggwiHYzsg2Dm+4+E9ZaID45IjsY3ESiOtpjNfrejzV3er1uv4yEe5w8Mf+ucewUe0vXW3jWXFV9QrhfpzJv8L9Vaande/bfjvcU+qekYCxC2VVk1LJIwuGfH/u1P8cB31cAgTDhntgjbsJ97FzT3sKxKgjOQXVOTsd5GGOyGgFRHnnOPPaurHY2HOCH9VAGps9ED17xP7cKLI9zvWzH5vwoUH4gIRqItCre/RcHt8gvgOd96hg9JhdrUt+Np2S0OGTaNWDcbMaPw/bdPTaduaT8MHVORxj98rteL139txRe8oNXWzX8UE4tn3zZ5YYZ8AA9lXHlnvVPY70OUbqiRdE/k3AfYmA+0h7viIz5oWsFLtTcgx2osHiTPzBv+JcseJ75rNLpOd+WrVO7XeKnUtHn+FDC/hEXb7wobklhAaP+WwL5POeID7JIohfEP46qCVpsPT1rFiJH/sJVBnqgMgzzesgFonvfWJ/HcnmuuabSDP3b+L/nO+aQj1ntNO/JJ/YTAzX1OZjMLyfOtfaEPqwfhiXDPqaI/vuBOzZ6kOfi2Pujct2b7RJZnOYNUicTVR7MvLqH02re37KPFbGD/LzahA+/hPpB7GNbOX+/shnjisIjU8Qm+Dh4VGRxy7252O+tG9btg/miXUNuX7nWNf0p7KV+gzAHGIrw0wcpZh05bPIIJ+7noA6ZNwC95LOfWCPww2gCkdQ6NQn5/AMwNFBno8Y4NS5XgI86uisz0QJDifuHTvddZuD8auZj403/ewU9Disbdk+COzBDzLmfvocPZXt7aiY6v2S97qVek10+AltrW812rrUuvP8Tuwp+XR0H3Vl3EBMM/KJxrXcyfPx8UHv332tfHmbvdCY4Ju7e71580b30LYsynWf7AhReef9qLWmgWWj6S9alia7xXwgToPjPEc/0qiDlhMWs/bJLXl38g/yrFzJd936MU2Uogff9F6OuAUv8ZhjDdt4GXZSWI6aN3WxXZ+ZN+jSFpl6BFLstWvpW0Z/FG4jOZLwoPj0qQ41GNzluW+6vtUo94n8ZeHcGy6t95IMMJBcBix7oLV24Dv3m4oP3UfIuuR++5j7Lnsq95apL3tyYvPICPeYukH395+OOXPHnlnXedDInkfbPHbkKaeYRR96C9HfQnyiC70E94dL4U6SguiiNJFO6Dh3WJ3Y6pM3O+NKZmMuS9NdfssHmkUSzR56adBsdNvCXI3N8vazN4O3eXClLiZ/q+fhRHfsHWSbv2j26Le2EAOoyR7QpBo2HXoAom5OjKvY5YYFZHMETeM3fJxRCo4dyHyycWdfmjZw6G3LDfgS+uStE/GXCYZ/0dFFOcqyatOKRda4+S8Fm3pRt6EROrMGVjV0dEoW2rF74EuhB146PmCw3t3pkbVcs4bLPQ/JxouclD2TmwrmcRto5IKfQCNuRgjEzabXzTA3kXFT6XzZpMh4YQzfHz/w7P6g/vie2O+LNn2Q1nfs2a/1+PA15sj7gyy+xoGKPMVYBQYiOhn3DRknSB+LYjHC227YSLYP0K6N66IclNxIDDr6RFK5100ksTekvyFz7cx5F/KCjT5I7MBOLu2Qz0Ldo0+Y1NpaJMXGqsZYnfolv9A8WN69e6e8QDw+PFDDR8xGbit2dJhD+uGOcLMKztgbkE0Le+hnP7QhC8IHNjaFzb9icX+JslnZHBl5QmVrtMOmK/TYd3yixS6+ttXYg/f3d3KT/uw//Zn+/X/4E/3Ff/0v1V/uELIP7NgBQpm9YeZdyC+GENNBbDZAZFyDZssevlkPRb5w4nj7+WdanZWX1t1/PbIsEGPP3+QUfGC74tmTNvpHZM1ug51M7tE3S0FiBnd0FuBtnMj2YDjGEU4DXqxAbfRDk2t8Ej90j73MxufKOLEJ9n6Tjzz7rVOXPXKvSL8R9AQM0RhnzIfOlfES2zbz2kP0wW5emRtmyPd28AxgQ68BnSZ2+gZ/E0qsJrNxArJgyzADbhGZ48DK9RbkXhWsSl3W1IU5Dpuu2VbWeyIydoBIoTDmP6RT1rF/CnZyvAZVzOZBMas+E1BaiwAm90DSZGhyJGfMFTCpkoXnFlRuoVRj8PhGV77wiRPAnhytWa1JcSqKQ4YuILctu8k3UNeeSYXBs58LxBB+geMn/GU1ZIGqmXWQ3n7xpd5+73v64sc/1t/62e/ov/3n/3v9b/6P/1y/8w//gX7yO7+tFf/1seuOZ97iO9kL3hmQMakH5a8+w5/FRyxTJlaQ0q28Yz3yEh573FCa8VHAHQ/i4iNgW7YvYq44r3kQSOWfPuzVw+RuW+qWi6cOG5UsBehRSym+G6KBZBboG7dESQ1WasGFoX1/yDWLwrzM/A7YbJkAWXigkt345H9i08V0BphGw8zMy5kX3jk68QdGPlEFNQaL6DhVzLLOCRzjlh0Sm+Cxg3TyDzKPuAeYbEcMjMpa8/AQ/cKmviBHfSfXqG2r8f5tMylJ3qiqdc5dGTNgIFJcSwYDHUdPjuzB0UOTPiApKXJgatvUcilixtqso0aqeSZmMMbrW27RkV7Zh5/oea+LHxrbsjeQZIOfQL0dI+70L+rIjD6A5CBHadfXbJEFE1P+Mmpqaq7tgYZTxg5gd4fLrslFrZQhtVhh9ogs5bUtl+30OaUz9IVN9m3zVMt2YQq8iylZ1YrMnCctjXLv7UmouqwtfPqdvJ+Cbdkur/2pb/620esGUh/GYttgTg6s6gUf/ci1Z78Bax3xWuzZg+xNbW2M+0gPP4J28qejXjy29DvwoT4SKYpIVxHdHud2veJmrAGCHI6Z70FwxnTyxh1patTIoxUvjX6oaPbo+5Bzk2004+jUJMgHzZH0zI/9ET754qYDcDOIPDCKPaQoLZ/Jb/dja+X+E0w73WhTP6ixYm1zHZ+hpzCbzI1Mw0O5/QyfunfgS28eduJJ9qCdOuTeFdcgfBDtBKtGpON5ZW/t0cnjeZzmoSvNmYTGqPM+MM1sywa763noZtzQWxiW82zGmZiynjrQsRnDMMw452uwLdtXVPvxo04/NLbm+qKG7Gdp9CdtxAqOfZ4g5NiAaHmW84O7JohEBGLz877Y11m3IHww9Bo2Gg3rMaPG2Nn3RcM/A3ITkQIf7u2LDB/ZgG42zzkQx7ZsH2xT83NEGZeG3dIa9i0i6NGvBDdO9rCzjU8DC5YGDUB7QzZheRvDhgcYcVhz/4X27G/WrW+I7ALRsYcgUiYAbGK2I7Q1GxlI19jVOvNMDg28+UQfNGxjdwI+w/BL4Kb4B2OPsBNI0qJBmajClw5Rjs48gjnHyGzLthr1Es3NnFUyzpIsu0k6UsKw51Wt4jN0NmHDJgg/YCnzZz6hs87cZkqOOWly7QwzmbH36DHAP77XYFv2BCM7GP1KjlPmOyBsow+GzZAzPhMKbw+5bc3Ws0fOEF3HZ0/b7h008jVrAGMfY9Gto5/Fm/1S7k7ZMy/FdOtbXraZ70B0tkMKsRlgGfoRUmwsVx1Tp4Gb8sTcg/VjU6qA3Lbs60DBcdSJlpwgh8M2+4wED5LBZB8NTuwfnljUcwVTNmnsgvTtMVb4icaeb0vmeKpLHvFbqeUeyWQi8sSJbWgQnyB8EN0Ek1VBUsUgdnT5uTdfZOZzyc4cVr4QX6GYYe6QA/rmE8HcF7bVMg+grTVkSzvOy3bFsgfdzOQwPGf6I5+9AIqpINd0EF7oWQVs+wEsCrxqHiLmRCckDWTEAAAQAElEQVTeROaQS/cB/wvwZdsDWPOcY07J4zlkTnsbhiKNsfadn6cC1Y1FJU+tYjMx+3ZDNCJFFiCoI/xECTjFPoCto/Rc2x1EEF3JmMeeRhdEf4RlO+LCtLd9IrddenvQaVdCTukzy5pn6DniFkx5ppzPflRTHyu0bnsssSYIXUdHF1SHU8/ctvnSvTjcrBO4MR+wyc8d+hZ/JW6Q/bH/RZhpH906dhmikXfmZHoR1xoQY2Fid8udFu7BI3ZsRQ5lqZwLbftHuDX+0cZmhyMTzeQMUUOGFN9e/L7f2W/JY+Va7WBlj4v65JpcFp7LjJM4QWIZGUGkyImb6yLxgrtG9sju0KXvOBDreP0xPlm0wC1aQvkAN8tuMtDWGvHsyC1Bu+ZMoOkjFtTlY2I1SSWUNmp0Qfr2IsnygTbZ6QfCH20TrR+AWvmwJOshWmedIDLzNLFFEaasU/vgge9kHrgPPRYeYi7boIJDXbLDiRiJUxBzY3hCsTQbz5gdxH5pWwxocogsdQpduQ898PnjI/ekTu0jtxmLeAKN2AVk0RWQMRDuXbYLs595uyWHjn4c6YcLnUh/j7bvPM/P4KHB8x6nFtMnNDjVzp5hrgHxOOJ6C8PiUJcUc4o+NZ0LnbiNRV64ITQuLpuFWEmBHLO4w84sWJOboFZeApZlUcNvZcPEJhuJvcBN9v/P3n9wyXEk2YLwvR6ZWRKSqnvee/t9f3vP7p49u6NeTytqTWiSoABJUGutQQIESKiqzPC91zw8MzIrq1AA2T0z74wjbpi5mbm5uQxVVejKqrzz1mPPVHzbREXUZNUPQ37gDci8YYtiSyZAdcd8BhWX8rStbQpCp13B9WcHF54ha3SJHf17k9JKt+7viztop/qvxOiyGSSFJJjSwl1BjQc0RlAZX0xbjYFum/yZHfHuWvPH/wXAcLSKNBhpdBrNHY1zVo2aUzrLtzLS6JFjys/kEumoYxtUdUAXl8KrtnYb4+0b2N6+jq2bV/Xe4AYGqcWwySC2kf2DAIEtFdvuMIbLG47ZtED+dCEzH3JPbtVfjllfkDO+6ACSoDY4zKWs3DJIPD126rP6pmJqthvTjZ/r9lpNVBz0+BXUYqTl7LIZrerw5h7QRcb1MTHa4c06q5+NrsAtCdmVvaXlTgOylCU1N6ymTwVZce5A6G1bUWx3nNU3w9EI6xvrGGgutrqo+QceJq3GX3MoSsuXmq2iO8dhNg8XdPIbZTVv+zYKH2NdMFND9a82WOlJVyD3Olr1aav2tKLVYykv5R0ereZohftJtYGqF6qjD+uMndWUSLLsCzKyYqxYtO+so31uRyvbPqp9sUPY5c43HNcU1XIXagdSZfk3XCypL9X1ah8C9uf2FuoC+wHgwrbEjrRE6goqqr3ySyyrdkZt1MdUIwcRREencjNdATfUjQ4UedFofCxbKGqdrQqcM0rO/bM/VPu9qP3OIyXbZ5CE+eTYNG6aSNNqs+ZpQHKPZx9wyjoZIsuOMsfamE+t5lNFFu/9KrCs4BKZqykofenzXHnH7z4WyMioKVl1A1d+uRr4+fp1/HzjBn7Z3sLV8TZuql3bimUi6ge3lBokpgDQ+VAfoJ9kK8edFiAJlyNNVVZ7VmoayRMA+9gNuGVqtd/d0igMCNJIokkSTlH6rA6pd5mKIpPhb3T0appbBxmORsOiCrPqWoREc4etBd8olpKdVuWmfiXq81IhbFUOi8lKoy93vsLyjp/67PIRdE8/zVtmLNpZdivUMsvssuae5X2byptaZ5jPmoatIKo5GmvKKqFVvvU8FT9/uH9mcHM9GzQwMis+p7yV0V7Lpd71sN5YNLBsGapd1dV8n9YY+7LKE4ixrvnfgtZYTDt/Zo1d6vL0rMAuNnByU0x3YKcia8zmUcYX4d/2QsSELinfcXsRz4U+9rJdrpurVCbO92BW0t0O1+12eTN2xGXOQa1yQQO7JOlcQNqsfbrMTWX+xkfWvlux36pyb+xmZbrgpwLnK6bCHYx9zYTqg1iHM0nph2Xyvo35WldH64TtU40CArjzZPe90vvpO+1aqGH0ihbW/oRWY972+nW+X4qpz1l2U6CVyH0j0h1RF3Y7z/emS9a45qh8ZfVTDqqTeJ+XwTbzckt2w7xlydm2cHuf1UmOw4GaLsWiB/uuWNQ5b5+mt8Ludrkbs+JB/d6NT+1p/8BAQbUo9Lc/7x7jYl0kQRYs6pblqdsso7Zpmc3ty6giHaZjKtHSw3ZLFbsKM1ymQmZmRZYdWcIKsTpkHDGJrUfcI9RMn8q2n92Dr5a7ulLZOp+y7mvMS6TV7HOB4yzc7ExWz1XmfAE1cI3u9UnnAcY/071AODFsGcPuWAKOq4giLsczgxQ64LqWQl5D36Nidx77MtpZbB8St6Gaka6n5v59aD8eR0DujMk2Fbb51XAVFX1nks3GMoZ9boz7prfia7yLtNX+uFtZ66r9bjYkkVLSFOMc4ESfFmBZhVTVf6USLT3cD1A5+mUB09TG8goL/SwdvrwudC2wbC+QctozqOu8VVnDKpIgC5zvI6v/smyrLEe+3DtnyafwfV0vX+y7yL0BBYrUZ5dz/QYoyQIs97OW441JIZP+sWA+dWEb0lpzXf3hoPC5i99az7jI79KXedqeWXtLuV9/znNx3Npfq/418jQmX/sL+qUX9X1dn1+0c39PZTJ0b5HqRx+iJEFSjxk5IJM4cq8d1NxNTUKTUtiSpQzJsL3Tk2NZLOt6W9cdCll4fom3jCT8J95X9K7bv+zWJH0n0xgrcFlo1GWe1Z/ZspDoJJnOmOiduNeYYV+t+ru+C7N9K33uyrm9JEEVVNNFs94xUBQBqA44RiF4AEmxNE0T8aXUACovoQjFK04oPrEiS48k+0blyGJEMsr63Vojv9Z3XRHlyaJnAgwsJkrQh3mJ4hDvbiE97ogmZFjYwXwY1pPkHUtV5pgcTycSyR1E4ujyKpbdzyGrJ4IpgfJjicehfICfYKLvM5aRsgkkzNdj7SIowQyuzuNoSBEHVV8wOpEEWdCkRhK3v4VjGOv9puOx0PXSTEXXpNhyqkzUzTAQir6ReRnUY85ZFc5omrH75VxBH/stV+36Zc1X+X9eSlKDm9A0CbFBaOFAyZPQaLXIPbApySY1MB0OBrFo/VNEMlV5+Ug0O4ck3wbJYiPq8tUoyV+TEphmehkCkU+iAhvIQHwjVR9J+SQ5kWXvMpCvCpJwklbzrIVzSTKSMi3Af6V99kAGE5EEkiDFC1iSSOmndkm2SVZFpoFQHoHhcIiVlVWsrK5jtLKOphmh1YNfQVgWw/An1m4WNgxSfvuAU1bhCfS1H227jcnkJq5du4ybN39W6S21YRIgxkFT0tzgGBAyJiozFvzDAGNdr8bi+5joojiWbIKsC5mBLpFEajQ/3fYFQImk9GkKUvmU1BelDfjNk/pBPpmgOqD+TUKDpDqT1h3Jjk+iDZpkmmQruXTe1P3BulzwM5omoRkkrR0oFd9i5g7WdtN+DE79Jflk6vKiSfkKknN+aqbqTUmils+6Yhm2MzUcb6sRNl0ena3n4b2tSdohtMddvnQJE32wy5MJoLHVIEMaFcgggSQ79mFhvARsZSPQkK1ikAPJcgE7KvlY/gdNwkD9uD3ewtQuyX9DJIGqI/o8yiESScXA4O/0lJb4cF8ZWe01qm+SUR+ZwB5sU5CRNQZktSsUVIt6cL4PLW8YU1mt8A5pVty1KMlwC3e3hBQUjc4W7AL38RQyrYXN9uCYjZ4o2L7XUnmId5xcNiBNLbOXvcxu47BHm2doqAS1XIf9MxGkYCrYaj8gVaZDtSeLrOZ30tyJRN2n6ksVUf0AE5QyUtL+0cwAStwdWfOpnbTwDa3XZf8BrzNZQlSX6qnjnNusbV+7gKh5F6jU/K+C2pRVl+G4ScZemESh5Lgn4wm2t8cz6OZ8WzfIvkn2zbLbKFMXDwTflTc/g9ql+rwPWE1SdRFNSvA9V0ET+SaloI6jAn/nVOslCTLtWrtapR6so7Wr2W0rSNdrAK6eifh1qUa66MV++1jUl7zrJ21X8nHuxtNjGj3g/FxvuM6wXDhVuangcnGtaWWnfM+Hq5zB9Ve9THWQliHmEjVMmjqSZlhcQPFSSPpbHElOjZmvLNYQ8eG2OP6gFvR0zt4Stt8Lt3Swp8GtlFQnku6zeSwv5zitEY32ijp7G1gs4Xwft+FqztT7bt0nSUq3C1yZtPNH33Zec+ucHLovDM+DWxf4D2VBEiT/jjGpv6KfCiWp+pNQabrjWKjNwFjmwHImIvYuj5WhOEiq7juvE10i7cdI4Y8stFPvSkpcaYee5FRmm5pxr1UeNpFdyNx28SRBFkztegwdl20N2fVU6g0g6pIOS1GfJmL3D3vXbaigC09BcsojeIoUoEulnHyxQyffnbjEInZak3KIGcgGRAcmUABm+nkey1M3XxSp9F0MIVN2yUESJJdobiXqfO9iluSTvBO/chjFqv9KJddBMuJlEu1BqrmD5Fz+VhmS4dd2TIAx14eYJZKzzO1y8XDyK8rfor753uqMVZ2rhWhAYtulXdthrYymK6fyprcGSdg3kysESAaSaAVZZOSMWgcllzMcRQVJaRB+rCNZeNGkPaDxX1U1UhP37SRDjy6RJU+aJukMdtrbJzWu/dDb9/7blSBLG0lO25ySeSPdcUUk76hsYlIcvG3sVhlZfO2m/63lpOpT/y36JTkVkdT8T7jTRM583akPdTD6oGI2sEeynklxq36SSE2aoklJ7gjaD0WFJJmBXiKLjiy0qlzOvJ/LDfNGkp1BFnuSFquuUl9kdCKdT+L2OnqrMa55vbz2Mtfb9t5jLfNEEimVGLJsfb8OpWS5IHbpYX1VeI4XFD+Wk4QOsY5JpDtIyws60d+EkKUOMoHCnVaS9e5or7Ik91JPdVl9W1D6gyRIITFsPK+apoGp5yRJ8Y1GsVyV0UtkAoXUNEhNA8qH0TO5bZYkyBkgnwEmQPD11JF7PrV6N01S150GKysjrK2vwt/tHLvv4/1u3+/Y4ESdYm6K6qD8Zn2w9zyz3Xii7yh6R84kZXfkrs8rtbhJCe4f0g4twTRehMjRFdiXY/EPJ7iMeXTJ7aBiMGBfu4AkXM7lSfFCkxpQZdEl8yTlhp2kkgyqPX1UTaV9ShKUX2os5QyOMes9Y9v1Q7UlZdfBMpIaIslcVkjKhx/THnCLRBK+n0iN5pvq9C9n+hcW3f+NZAP/Vw4pTetqUlKYpV50iWSMT0qSiycLhRJJncuRmqYrm4pAZ/ezQRIpOQbNMM0Rv9fc3tqK966U30bfhsmZL/SS9eRMF3mVIassyzqrbkxRVlbGMjqLTup/j8NrpsL112aY/88CTyDHShIe2EaDn5rStfGTP34pr4G2HUkNTNHZbqJNATsSNVYC9gGZeGh3uAiBlHBdHbKoETLpvAKndXRVRjnxosWvzh4gLZjy+I0ogR1J98JbQgAAEABJREFUdjtkywSqNzyYLtPvR+aye2E/Pv59bFpveJoPreZDnRveBD03ZhHN2tbKFu7aipkRSGq+DTEcrWFltC66DqahvrsSrca51fhmypcOb7JGrUcieJQZzsXqCFnOsEx7iiQtxuMbuH7tCm7e+FnmW2j0kX84aJE4QfIPAAjI2ry6vwKAPNaHzTHatvwAQDsxP1G+0Inmu9ve6iOxeVWiI2ruUbG3OEiCVKSKt7ap0lsUnVO7TMWcYprJU64yTeo2d2o9SZi6vNjpQbLjXT5jMBxgoAfZJDlZdD5n3TDZMKsdpnshxq/N6t+s/hRUxjIj5lKXX+bLUVTf7n/beG6ZZsXgsWg9NhoX56vtjCraqRPxEDI1L65j6+ZNXP/lKi5+/z1afbBLsqPmt7cNjZAsc0ATaOau4+RFXC5Q/GpcmFleysP3WqjJcTbqR//fSyklmfsjTtGSBGnYxax/3J4s332UEkvOXSixLMRTJhUhc74b99p/pu7/4n8Wj0znjqx+zl0c7uvc5W2UJfc4mu9DIUS1y2jf7m/PdxHUzqh0rmLbzAki05f2+VD2TqGz357MbMjNCLvxUulYUljSpUffURhYYGjuaOL5L65A7kIiapPgxZga1it7y4MkSN7Sbi8DkvC0IyFfUIoIxBNMVF5xew5p3Xl9e056Thmh3MfJtjPYXwEg/1rr+FXJ8Qrq23CnWZ01/+0yRFL54Xqom/DRcAWDZogmDcra15430XXQa8ZtUzNdbB4qPxPMZUJMEuz6yQJSeSYwYL7AumXIqtRYpru1zPEYthRlR9UH6mFn4LVvRGaXk0rKTg8N6rdWuPN4dqngtsWOyFArNO+yxmnRRXackqv7FPuiVh2xy7yyr6xCBa16SpAv1SQnrnMevs5UnbzKxodtTIGiR5csz5J5r25FzfcByaCUBR+mhvmCWf9n6DKEMlHRJdsaXdbEWcN8DxGr+kDdBzevtDcjK2O4ntKuXiH1RpVFP6l/Q1ROfcNdeAfSxy5mU7GjNKaC/TJ3YOd6+ljugiSo9ew+ynWeRCfaXjpqbWtgaJgPEN3AYpYkC+EinVks42q/F6rRqDF0tJSRT40t+ujXZXnki/Xys3yETaFyr7nh+gyPoUuZGuZ3Qym/m3Y/ck7jpaY7FYAOVVtiMlO9SBcx17ztPKdlMxPdBudyRi1ivqLK9qKdLTuKSncr4/iLLsc6LLFnzS+jaH6D86yaX+0saxCMX+1oFwe79dhvXafr2SWEIt5nn8VULSXKWeVyzEkxPZqlrQix8nsf1dp0b0uEwwTMUV2JomiJw/1nFBvLcBspHC3Y20fFguoOspmKtwPUjixAefNQIqksxd3OkWVcIbZ/ZPnqo6/7FbzCjDhJQpeCDuI5w69w3ytK8YuQ6Fcd1d8yJxofFBStbQu3/Fz7vdKdVp6PFX2tZb7VgMcnFLeqK4ziRDrGYKO4XdifoyjSnWfq+u5ngkbvVxo98/t5n5yvM8f+XO4NzetKE45IgpxHcj5ZlmC/Rhjf9qn4UAUoMVL+qOcV+U3zIIstmUCan4fbZOBvkPKvvCb43tO4ndBc5+3Y721LqfdG1oTso1qr4PRwTLtharQHQzLGbg+TULkO95ffURnO3wpR8HZOvB3jYksy4qfnvqDJCoMkqPlKshju8+w22dQ0+r6bZ5EXb10rapj/bTDbKWo9OdZ+1nNlG1Vk1RnQnAjBLqew6cruYjInTuofo+wtsziKkfN9FGk5u1+NkgPMC9788LdLOdpW98Ss5wXHN1/fvE21ndF56/3lis+s8ciqsxVtRc1nkETMPzKckR3V/INYz8NQdCeSINnlEDyZ8DdLrspQBR6eLOoja06RxEAfZVdGKxYF6rzHzFDTwxkDsKvUNPA+AKVYC3r+yBobGcLfP7J8G1LreUpSzVvnjZCpXtMKe3ZszlfK5JosAUgiCdglOYY+aj029zWoaRKSwDTzad1ORCQ7xdEZ1k1VwbRqc6u2GgBR3uF1dreoyjEaUCKL8Sw+qr0JZJHjFomkrtFN2Pv9qH/RyL9w5HeLAJE0F6f3BBHe/vxCiay2olFWQh0kQRYABAI6S5ZSAyf3h38IYOxvZXrP6W6kYrHOcPunqHPEVLB+ORzErZGWF/7bSWsXVNqvybJ+/n8FXnNfm0DWgm9j4k80aFoLwY+3t6OJSZMhGJ0GzQCN4MnRpIEkBOlhYvCA+QRKZnhRZc0YUxnEQRKeyAEkFDoQtb+E3LLAu0huUH3CeVD5RUg0PeqkKoKUiEDUCdWhfPDLaJJ+HrjtRJXYC1LHUeOsNIR/9xM5GytfNLzYfVGYaKGbB2pbdAHQxJiOo8bCix6S6brR6zeCJJzsg2z0sWSE4Wgdo9EGRisbYDPCJOvzvO6LJpMMzznbV1AMSfj/gFGt8g2BBU0DqWA59JG/1Yf87fENzd+boHj/AMBoAAyaFsNBRoLm8OQmMNkSPwbjBwLGqD8IkJXP8Wf/NUu7F2g5t2pWjjUwsUxtnM09Va2DpM7lcL8Vrpyz7I3Sf6pK+Smv9VWsyrlflimBMR4z38WqnO2zcPNny1WFhC5HUD4ARhug6WU9lEgiCaSo6mpSUj8N0Gg9j4aj4AnFoLFFq7gVq7zBMZLEXqktAYRJVv+18bG+9GOWrg8b1bzLGZbJGpaTBEmkJqGfrHPe863yzgNESbafgZarHZoK+PCdd/HLpctImm+rai9FqbGNHwZQH9mn+8r9Mwf1R4PZv8QGiQmkvAvilC88EzWXWzS6GRutrGBtdbW0R8El2zKhSSohnpJl9ZPI0iNP+0y9IrtsKN4suZyiovhliQEIahk0dsrC7WJixOu8QZ0qkmKZwfE1SGCgSQ1IWyKSuawYwmeGfFtSgb9LUrWAq4S6QPiPfzjYCkdr3hTwuECJVI8HCHa0Pyak5EkQlTnIjjeVXAJA5eAUeTGExNoDgKAk5yh6iSmhaRowymbZoYdZOUnh5CkI7RFkiRsgnMhCPUdJgqTFU5Dz+alCDDnTubxEcWjax1QHpFedpmQDQPkOjiegtd4vC6UsB31IFEdSfUntLiBIhtynulebj8rDufolS6I6IEqUf0mx0P0gFUDAkF7VImsNJpR/lE3oVDjLX0C+ws72lskeXQq9lXP5DHZ+SNdVlHX/LLn581w7VSbyHa2Wta6s62BZVRlZdReI15qvtoDrNfA3TSRBFqTEXl3mDYCSG1iS2l78EO8SRnY/G+pr84ClQkYvZZDsUOY4WajLzFD25lLXBFn9N0PReQUaOWKQX9Ut11DoIClqFN9ESVk2WfaGy9YxMa02xbJ/lu9QFprlo5WPiiw+T+NzbBpXydi1K4mmfjxyHe7gc4WEkTfNOhW08lP822eF69AE13yvpU1VKA6SINU6xZmFEMap+CSlTwgbUvwUSbI+qi6pewinVv6Meb/WLOLW+Rxtq22qVFUpzKx6KoonKjaKLe3ySxQom+VDF0vNj1IeFhrezwzxVP8b6i7UFPnIyAkKGHYEp1R8Eqb90/GWJfUJKA8Eu31KmThIyxznPIpdA4Z9EzG7LyuSys2QdJuRBeyK7D7yWjPEyyGg/shTZBSxaZafggiydyJLvLXunkr+dMR4SOopJ7S6v/P+C/dvIHX1yKZ3kMWvCIyeKtis4IzI7HlSANgJJvnXOHAXzFzmUj8hqhNKct05+ioXAQgygfS4qaGSZseo/hUbh/PB7ONU46qmpP3PUOWL1HUsotpQ8VU+R+wlziq7E0rOYiIZLhh9W/gkmREy8Tbw+FsbVN0X+k5nPUmQNPs3A+mxSjv8O6YqJAnKDiAglL04YUYpniBvDeyRqDoMm5jOMJDI68NzSiyoUwG7MvOUIBeRJDP68iQ/5aj7R8l5vWatRw1KFXQ0ey4LXVY++/5mfNWbZliuuhRrVlzOQ+vNIK3bDQnkDPZlOAZFKDZ3AJjsw33kuKWVynYV6FLNV9qJb5uUuFRnV6/zdkLSZAqSIG8B+xAAwmkWW8knla+wvo8q79PSFwTZIZm6HxvJBD0vswMy1VkFdYuqc8HU62CK3rhjSZrFPVNWmSmgeqDqNDaN3k3W9SMRyKJLHWViyMhCU5OmayxJ5jJ9kLZTGzWvSE5VrfY3Z5rUoO/TMkVSSH1ghueOgivSaf0pJQSaRlTvY+QLmNUBJbcvd3Upu+Mgq71pgduvKnfYLheUMoh6C58iDrWiGxfXb5AJ7OA6DExTKesiBYvtTVPLymQZLoUmTFab3cdGtSep+4TZNcW6impTaZWbVpkp6TjNAaT4Do62D5JFj5LIxXySvgAgIPhxyYh5rbZpo3MnSmOtIB91jmXrMUut8pYtRfRHnraddH0AE5GahJo8HhVVVqmfbRfhuqrevEESJKs4eJKg6upjaiDGcpGZDelsgOTMh/gQ6kRyuu5Ir4MGTUqBwXAIUuVUp9tDEv1EzuerjixyckZJhi/buH2miyC5KJrmSUZ5sqOKiex4URvabx8Tv0Pvjadt4P0QDHavE9UX5O52JEEWJPVX6sWzt99SBiAgMOpJINnBfNJ8JQBq6mZhttbQJZKgy9Z6TQWrs9YsaT2dDZB9PoEuK4RSpzztp/rcKOGSo5YjCXIGm5I0iXizYjBC0J2o+pL2tCS74JUnCZJhQRYaGZ1ITnXKip/Fnbt4LTdKvvQTEy2aQ+7iIWc+duNT0vxvGqSmmfogi0+yUEBjo+p8aVGDoU1B6ygB2rwonfWxZqAUm5EUihniVRJZ1DE1/sG1hmiahJQakISTdW3r7yRAkUD+iX4iCZIhkvfgM+y9QNsVWq2BWAeqL/Ydx6ASjjupbJK9PeROLtWuB2nL5WqXz+rj6AB1AkmQM9RSiVA7IB0AZLRRpvAAgR4cUlYj7LdVxjQHzagUXSr6rOrlw2vckK8qt31nCpKBmo86VE/JM3yoGtVhCRVvAlDkQcVbD6XEBArzPoCkOWSQBNXo1CRZU/AhqvhcLqUBKpwHCLLYmpKEk+P3DyOMJxN4HNXFIDXONRAbGe5Pt8Vyocbl8gZgfxXKyQdJkMvhSPD3TlSFyyDxf/qj9Yc5L0YtTC9OD2alk55sohcoEw0kYzKUZpv3n3UfjVYwHI6QNMnIMgk8uBpvePyzygHuQUTSsghaT6EJIWWl8trIcv3oLwp42CnzDvpYDE1YyLrSbN5qKGVhesxlOqllRpe9JbHjPm5ZoDPol1nGd2ZT4piMqeDflaE2CpJIHcjShjK283Fa5nnjsTZPj0cAveSxpTaMpAvMCCsr61hbOyC6iawHxInGemvcwnPNU8Z+cm7RCqYGYlKpbhmQxKBpkJoEsaoni8/y3QZSGks/QZO20XBb7RhrM90WTCeganW5JhFJaBrKNgmmQiNeSCkhNa6DaLVe/KdYcsSBXZP1FTYyb1r7yNSwjKrbMG9ktc20glRvCs7bz0606pY8he2MVn4cpnmotcbEa11tsA8sJJKo7bzS/fAAABAASURBVGzUXvOJarvQpAaQD8fmsgaWJMsNq0x3IGJyvPOwfR+xvDvB1EeUzUiKxT94ZCTFbP1kPNa8maGNdqqOVsOtcrBDYcCEres38NMPFzG+cRMj5de0f/nDv9FVGYRxnj9ZNodsvSTyrbN6CFOgl5qUtEcOAcViO/crVbdReEsRY9hq0HLM+Rx589gllVI7lfZraYyX61Q/NUlzWGjUf4b7MSGpUlm6HT24X5uUtH4GinuEkfqo9LfsUVJWnMTsn6W+kTP9u4Gz8P9udf7qihS0+g0B7Du5v23s0vBYObOAqVhGlTetWDDfkXUd2WtHY2tqRJjyt8M4BFYsIhRzp/Arn1XI5DIAyaXAXsmNCb3LprnyIe5OJLV+AO8Fi/V3Jvsm1UcUcP1GZHQyX6EsDdVNMmIDiPnkvFGlLlz5eboYd6u9exaL2iffeYpZWe8hxkxSOdWbxRsqhwBukWxszMyy5kjWvoJblK/xV4q/VdL+i4qISe2cq6vEH1KxO+OxhnCfFUBzR4ZzPmwjwZJ6wp/6I9d9O/ha3rQCii4H0CUii6sQq6OrSdzOw/YVirLz5fK2rbTyzmcwOS9rrUHHKA4qiP0mykEBkVhQ8yRBFmCP5Jhz1K949rBbqlp6YaFM+1D21xwqW72J3eehElmmBsQH1LtdO0WkVMt1HwLp/EMAWXOkUF/fofsW3aeovG0Dsg3al4n3vVuWDwMaD/sLXjJEcv3BLD9li5fZWNaHJ8syyMZzP+oTb3c7MC/3HmFUs7K2IpAq2oXaT8UuJruIo5Sq2DFlFmJn14cAY043KcX9zmgwwGg40HOA7o5ob7jDpCBibc+K25vj2hMyDztTuZjy8sU9Ueed55PnVoHcqIUosL89IPeYT7PaUTzgt0heA4YiljsFFBUvUHfSMrlK3OmRdd2qfTjzsVDvjjpnloVbtC/SnWf1Xcy5nZoikR+3cQeKdrdz1jgY6FHzy1D3kaJTb0tQ+h29pDgjZyo45grX4f3IUNkwWzjlZfK8YLQ0q7rkHwH8BqmMrB15n3FchnnLDOcN88tRY5ppvQUkialTwAL3T5hIEdSnGe86svZ5z7es/plM2tjnd6O22Ru9NQ3xhvy6jGu+LTh2Iwo55ooQ/Kc79fuAJMgCj7uGYF/tyd39mn1VuKD5oNLbn3mSJkth+4nv0RcqJgnq+uIf/JsWpLmse06NZzeWLj+F9qrKt1G/7aOQGcG8oXWtXH/JuZyKYKz3af7Nwa2tbdy8uaX8GNt6V1LhX+qajCeoGG+PMcME29sFE/vZUtntbWxtbcHvwDyXXU/ut9VBGIpndjhGYyYxRyaQM3m00UFbeQfIXR/eTtGmvgvpYiEZMbFb66C8VYj9dYf2py7Gfqx2b78kQc5gmRFzU/1iOr00SeFuNgD5BTSPcoFsPVcN63Poiw3E90GWMSBn9ZLEYurHu6j7W+VJgjQcY7kXI4n++zLskXaLmeSOUrvZ7jD8FYLU1Usy2uX3b0xqV9Mo7zYWOclpLS5DEqlJ2E+ab0de8gy7i5csuSFSji6GkJkXzBvF4LbONa5KXZgkktsvxHt8UVL14LdNZELyOm8GogkDfeSuSKozNQ32mxx/q315N/usvbBiN5vfXu4+M+xZVNd2hREf271nGJJaKXhO6Gauv5FI6r3Cz5epSQi4X1TI86+0R+W0r0COqT0MQu5BLqbHdIrYh/o9NQ2SqVDKtCoufyo/LWRmWtAZTG1cpkhmsmleMbl9FVU+o6WerLgNeZDKFRkdK+KDmnsp2gyk4DndT7Nj7YrYdhlITsVZ9c2uj6pVZR3j1GAfTFadY12rJ/rI7rHxPB4Mh2j0fGreMkNdIG+OVWSXw76mUIHKA46Z6msomRfRUfWm6GygRBKk7XP0zZbuKwzHWGzd1ix/arDsfZClDElnfxXSryr9X4V39IAHzRuab1orar71jaw2O3+otMy2hp2Q1KKeHw7rjLZOMFEokfN2Ei09suwNwPaUTYE3J8A89kyu1wZMhG8SNENh+PkaCxse/ivdsgfIhKYRtOE0umgmbej9QmQZE4+5AXhjgFKR2z4gO49HYiOdxzYh62N/0wz1cXENq6ub8UMA4ABtm6BnZT2otKItPPa595tqZRzlZnpkxM1Dk5CEZpAwGBpAM2xBffzPuAHwJkh9/I8H5xZOJNE0gsuoffZTMAifTdNI38A3C419y9bzc1sPSa02Z/RSab+i0xzuiXewTIRRFS5nnzVf6aKMZKjIQqOcYphSrdPFMi5AUu1OaFJCEkiPUYbLtSrjdpAJJJGaBCe31dRo1C9VnmRjGUmTgOsM5FY+C6ywf1ODZPgn6ey+YJ/LDMlZ/CSRUlPQJOyWIhbF18j+0OYB+IcALv3wIy5+/wNGaYAVgRo398du9e7mu8rdMvcPyZiz7lfrom4zgn2TtkT0R5M0JsqTVZZCbj+4zUQyypL2kaalo01qe1I/NVrHg4FuIOJGuIFlM3uqTA+6iYSBnkw8mUA2YFDz85CTX31kxWssc+R63T9U35GObZnV/zoyptLGrLXuVpUcYBpQH5Dm8KsTWfy4rqy9oTqc4xVH6Dvqed7Pm6/l9qIk0Xhv0Th6XhpJPFliQC+RO2VWkzvlJEHSau1HInEfysIrC5gPIf49kvunYr5+x9THvHZnTu2ItuiaI4oOdTywNJV+QWe7nOI/RUpaFyRBGmUPAgjsACIl2sb6yIJkoOT6ZypjiKBPC0/JKNUUnZ8kasBDKH05nFmGot3PmSRIw/EnFVn053sZwTe5RgRgG5nqoNoNilmQW7IfRJtkaEoSA11DUtNo7eoeSeu3Ee97pqZJMDwuhoosPezHWKr8TYRubMX+Hbrr5rD/ojPL6HbXnSTzPS7Q+gen9YLd12FjovuMOUhvm7FsKvwyfhkfdro5lovYz7IHVmNimk1dtWWqfbfDfW/UtiaUf4hycpAXUOV7Utxxir1QDQqqa8oyRxGv2kcqtmUGe8hctoLcWZ4kSIYHnz1yptE/IS2n2i0l53NYiVmkEu1y2DKWYeidWwYpc0GJIaPb6Tuqta5nGM0sGc14djJTv6CjKup7l/EtjmJN1YLa2ClVr8QP3YtavxS3cL9DnSURopF9qjaxQ9emfltJRSio8K4HyV10qsca1RnbosxMk6gBWD8PSkESZMGiTerkZNGTlSaVSaqNC1C2HlYt1KniKocCFXd+vk4XKsgQlYHpMmhZ6VlEpdWd3ju8vLzOoJR1jy2CIBpn0+wC4i2fIvKqx3X1eRlkOTTEwrQPyypIgpzBfVZRbXajZCm3m/5WcrfJcU10P9tq77yVfdWTpV5qDNSDKB9uMxy3MiiJhexy9r2Y4RfBbbxLm2A3aps+fK3wD4kVtLqOtProKqgdbovRau54SPrYJZSpWEMmXrtDVqsEqnAfUB7Yu134D5JIgixYFpLHiuRURXJqTy7wqeRt7DHzXDGtedNbIWv9VLi8edpvhepMqUFKuuYKGgHtcFnvuSYY57FoQduONU/MTzTukxh3z+Gssc9aqFmDmKExFBxT9in4KqMk81ARuD2eY2VOFd/hy8quPHbQBCCpLBVfRqs2ShBH07gdDUjbhGjfJ5chCbLABZP6ySBnMsv3Asm91Lvq/DxgkERKCY3uZf0LDk1qFFPqgeI7KD78jRJJxTFD0zgGYmeyrBtnlckovIfFcN50ovtK89qxUAGNI2RvWAcmpNRgoPewA70TWkRKu8WAfSeSIHeiOvD8m/IOvMuQDI5klK+xNHreMG+QRUcWGgV6p1ZrxVnXUcHbHEPXk1KDCnJ5XZ5LritJb2qQxZaks2i1zqy3bSOfTUpo0gwko602Jhl1UvrUNHBqUjKZguSUr+2zwHwbe4VGWTYkwy+puaIYrLddH0yyEeZksrd8TiYbcj6Ovn6Rr7ZZY9FHq+th3iWWRR/9vP31YV0O33nuHsTy2wGp9vdQy2bFWPlKk8aBZM3+XSlJkIw6yUIjs+cpS5tVDtFHykyPpPGsmaz15+tWyWeRAs0aFLh8q3ncgix1kwze/WSoEJJliWbRNElo4PcGTUphS80fkiAZtkmULHnSNGE/qdaXY/zbaRG3o2ZyjJ/bYYnnSKs+sG1W/ZJR6A6TlBrJUwdGfLhFIomkthmN1iqp3lK9/ig+1sf7sf9UvvKOxfDahJL5PiSaOzwW8YN6+t5U29SkpLqaObus9te9heQ0ZqbSOJLTewiyyOwbXSKp9hZkxWmd4TrJIu9MZZfgdpJdG8fj+IHAmzdvqg7dU2jfqbamKTUaf5WRPVl8sYvL+r3gWBaR9irwW+u4i8Ms+W1Bjqb31eLRh3zFsUwWit/65IqqT6LVop/owajVwBnu8NYTqpPVHwqYaKAneknlkiSRmqSFlOGPoVtbWzEJ6ksr+wmfmkz2F+3FktQPZaqWUDHJOTwBXd4PKKGOTgxuerLIYzEVmJFQXsx1sIUWv26FyhniOtVS4tLGgrK4KYV/C37B/e1nHeNeuH2PiyVSbDhawFrIqWngsaxNbzW+UDL1OBnKTvvHkcEFMBV1/W6N5p7GKaUhhqP6QwAHxK+Dkk00Bzyf2rhRaJG7HwKQqx0HSW0yeiGtm1gyISmfUgbTBOBWID7+cyw/Y5RoRHSQBDlDUnublOQvyQ8CUoOJSOoDSlfm90Rrp9UD2jzcBwZuI9k+q72LRRZlJBdN1B7NaI2DjsL3/VRzyqZXspVNq/UO2IClXIYS0biNTKAAjU9YLKkXsAZdEi9b22vrwCxuycPC1IiMul98Z+8ymPOFncmxGTs1IUmKz3FXxDgpftPUuC2qLywRNV356XL8FQD/JYCR2yvf5MwG/STdNNvnp0KET/SSelS50uc+t+oUj7GE5XDbCzc90/EqBkfhavooRlWiXI9VbuGoStOqIlISmGJ8G7XZDyFUHAQ1HlASFe/5bSBpf1c8rSaW9/LxuNUFPkPZzjapXAeIBooP9KuW9fzR2aguzAG9VG0WRF22737Ku4j0NV+ohGb6kM3skN4xWD8T9jjr1UxJZiZFJtGuR9+iz8N14c5TXVfzPmf+aowa1pkwOJcwIqOT+UWonWVwNca57G2xR8i8O3aW6BRLyaK18zsNvT6T5hpJkDOAst0LUoeN6Rz6hdwmQfud+87Nm1uHUS7P3GQJKkIqX8rrHDlpu0PCbpLv1FWJaWc+JctkndIqyq+gc1+4wIdhV7va1mmzIjS6bJCw7Po0ec0LZILXfpMG072gYQPDPxg10FjsRIOBylrfgLKl8qmAosa0XE83lclGfJOS6qaQ0MjfrbHTjp7cFYoFAfQSxRsiS45s2W5q+aUMrKb8mocoJA+Yx36SnQhhOqOMfP+U5TFPBUXvfIb/TRWyQgC9VOyKoPC+7tiH6XRmRCOKvsjKw28pt3h26UUZNF4MIUlQY90kj0uC51TTNEiNkBqQ1jNsy8n1Fs5n5wrcOnOWGuL4SJhkAAAQAElEQVQdp6GWR5zBW7cMrsNY1FlWsagr+egbbwQlG2dXRQBRsheK5WEwPam0ynovgfYUwzYul9R2o4QvieaMTOOl+UQvYyuAJG8F1hu+123lz7TC+VblplT8RM9kWWj1HNaKuv6IRTHrFgP6mhB7t2WBkOsk385LqUN9r7yC0EG1maIQhZJ5Q2w9VLy0yQLrDPNG5U0Ny3pQWUsD5g2pGbVRnA7JdJ4e3p8N33e47VPFIuPixqJ8R95GM3jvm4HTSDyO0Z96YdPqWde/Bek+diwaymkXzIdL1daHsnMH5d+AKAA5ItOOvS9pTgQ0hyizGbI0wEDyQCLEQrNQaKFsoBFjuYjyRBKTJKhotDYrqmyeqnbZk6Jh62vDAEnXCLIBmcC9kBTXFIBMd4W6wN3QQXMR6haY5uCc2x0ymR4UV3oiQ5SCqQAjgiixQ7EV+J62510uMoBW1JiPDXBeatjGML8MKu4aA0VvSeEWz0lxTqESnouee1OogEsb6nWFrbPawg6IoKztoDy7MfIYA5Yrdm8shu7hsjaHgNb9pNs7vB8USyxPDmipZmep7HrC1ro+LFzIK+u+nKGMfTkrbhUJ3vXLtjSnWku59OgMTXp6l3I22lozFizFQmHZRAgq13jMFIhGAiTBpLlGaLtwpIBMOnR5FcyG+r3V+4sCvSfQWLS7wu8TJsiyN1rvQ+JL2QlMsz4MZ79Mlk4CGFn+DHQRmGbVmzUmhprRHQoYRpc1r7mDoEnFBPNGlU957CuRhPuGFO1hX4X3MKJ0hsiSwxqCTOACPC6giigW8wUauyJUj814VFnXb9F3Wi/qSlD9EW6AsCpnSYpD1OQyWQVajZtpQD48lsUmg2TAazUlxywNNW9cDi1cphU/9jjLz3iyrefubQ31WJgoFtnraHX9p6iROhp8RtgkJF03EoZNwcpwiNFggNGwwcCy4YyujAaYYihetivDIVaGOzFQzCPZ+L8zXB2toNFaKL2YYaqJBCf6ZGSdKsQyxoggqVz/cP52MSuvYVPfOU8k1QFUX1hIls9EJEG3gYWqMKIo9psowwqxS46+lppLmnilm9wvC/YkQVJhdJCNXmWiImvtt1rzrcbfcKMJoCJ00lte68nuHFnkKdBLKun6NK5JIAmSoXc/kow8WWgobuNEcmbdYx2TMVMWzm2auG1qg837AKh/UMpCOShSUTs1a/14DUJrz3yV3xGl69od9p/Vv1rBIMsKAGpEojHehZb+TCDZYZ4PPaixl1wUSmSxTaLKgix5ks5GPpju5L3D32xMW8fVATY3OrtFQqrOOfSNu/b3RYsObpHPGguPbZ9O4j57G9v1+9G297mJpm57C2+3r67rwtTfFSqcbxVb3+OsmQT7CvNdV5j9u8F17rsyR2zsLJC1Liw19Uw11NkSafZqnrS63lgX88fXom7uex7JSEcJxN6z7GeQKnrKGnsV9byX2CWYCJJIjeaYePyqxLnSjsHxGVntyzGWrtUopjliLdfWsgfM5N4jSeo6liJGklOKLqUaMzvBlFhQoCokpcrqyqtnKOdLvSWONvpW/ez4JPJaAFjCUd5xGLQMEqstrfbA8hd6xiFNXWxZugL5c0Wy91H6IGvbs0PKCTCNXQZxHyL7LCiroZ+tM8smejaI+rp7D8tUlezszyUYcfhM+qwq5GusdexvwP4hgLF8uBwpfQcwwaAoUwJFJQBAIIAuOd+xuxD1AUHugSTdHlj0Swl2g1SwztRwN7iTbw+tBmQGdZlc2ZMh1hUYYnfoQjZ/IgnyTpE6ZxSl/CQMBkNN/ka8Fq4GM3vEYyaW+LImrCfF9ngbN2/egCdJ0gRvBCipiGRqn+xawXkDICCQRKuJXPvMMsPejSrPKlRQJqXr1cwDwqcsJbZHl0Uk5/qwkKAmly+kkZNP+6DaY8SdsXgEbGHId+QrtcygTobI3GHZ7aAWXixT5bvRxXiKnds3A0G199aw3U4Uj+qNro/dXVUGEE51TDTCGooyCKoS1BorEdpOvSsfvl4EVNZjQF0ErLUfQ1nEgzEygpddRpIvzcHhGlZWNzFa2VB+pLpS91cAJirqmlrRVsMpqC5lusM1EI3mMZtGc3kAMkGtku0YGduBVnQyuQlQ5bN9mrZ6QTtB2z1YQ3Pf7YWTqrRnqFM8f0Xkh6B8Z9VveO6GXLYuYpCyUd+4/gJLAZJIKQWFEqk+U2EdzrmaoGQTFCAQkBcZlRhKRSRBEjWR9luh8urcIpNNkpWITGAAyhiymY+fGomEpPobAdHGVmOg/tENOUmQBNBB5dVdQM2LKkygUukh0L7QlRGl8lQgFba3napzlVNYHv7DRwK7MugSWfoPKL4VORy3aUD2iGR9MGob9QCsuaUL1i8//4wbV6/BFfqh1hbuXY9/Hy5NKQIyIglyhmQelO8EiCoqALVAhue7905DCh0UfPQpQbVTxiBpJei5kqg8AuETGRLNgZzXVzvLk4xTalQ+QVswoj/V0RTigRJA0j8KAIGUVIM8qFyr/BS03C0zTYq1wHOFGk90vx1G0aSKk+wNioZfEBS/F2zn+WOYD7hPAJAuX4AuqYdhtefwFMhgkl1AMdK86QyOawq12zw505ufk6lPGP4IMKEk8ShQja5V4pJHJ6eCM2q+UGAaqxpqfjrXNCbmWw1ShfMkwWm98tLlS4waE/mxHZwIxWIGqqcNRm4lkx0KINoH5bsCSlNfKgWh5rMmUFZslhVPWdaAqkRJ5gznCrV5rR/qR1D9R+kElzZgufoXAc0vqdV1qll+ZAch7ETNV1gW6Oyn5VUsQ0L5NSUJskCqOEi1QP3mjDgYcF4BU0JKog7UPIdevBANUgfCYTIBhqpQsXIdEQOoXI4GU2UL4MZAvSYaVdiGygutBFmQGqAEcppRk/KoUL9IkeVDw4BWdbicyxdrtSBrrzEkkGkJx+U1Dah1WZE6Xs93wISgLoW6JMJ7QkAfGrkESX5iz1AdSaACmSHLj9F2fkzn4TIFUJ+is1MZtYW7otqZFiADjp1qm+F+cJ+bQjIokdKoL0nTAonjkAjQ+HlfVo+BYdeA2scYfJLaIGKNqT4CCJiXDTrQFKFRWPLGLBVBVnTlABAlZc2xtoN5qGT9jV24YUIWwlp+TEmCqouKMQUUn/JJIKXTpEwgAs5LHjrJXUfBRHNijFJHnlLKhpSPDi7XB+SXJHwdSaqbmoOqHUElx26JrgMgZ76pulQQ7nsmQAHD1ABsn+fznQ9ZYn6MKVGF2DgW85AvVwIkMkASroeqy64LCP8D4NCglYZG83vQQtQyArLQFEUrOaL9iDns9dBkaG9gIKkhK8MVrK6sYnV1HWtrmxgOVzEcrWJlbQNrGweETaxvHghsHDiIjYMHceDQIRw4uIADh3Do0BEcOXQURw7fhcOihw8exmHLNw9gc3UN/q+L1vUSfnU4wope7vs3uKgYHKb3CD+r+aHfv4lAlEQSTDMo/KLozomEQcpGwEIiGXrbGACBHiybIhEkw54AAuo/CjHF1cfoEhUIJTfcx1TeqqTypgE7gBRSxpzWHhTyOEluXfAASaGMv3Lw/G10LwTVEQA1FagzkeJMQDTL5xTqSHtFpKJnkjUrLAvl9KRqUZDg+UDZNhyg4RCDZggqn+EZ2BVxH2RIAmiCaQ4qo5dFxSJLnqHJH4i4tHcoI2OdFZ/OcF/IECQFBCw3SKKfssrMQ1aSeW4XufMVikLVl7mPGDLtItgBlZ8EWjWhYiJ+AS7psRNataOFd7pWfguVdeGtC1iueiMGyh/lAdDlqYPzHXRdm/TQim811pNAv8w8P84ZFboUFv/qsOBVr9vVymYGqL8LFD6yno2yP8oEWrQTxaw5NOmQ1Q5DJeQ1q2yBMhJFBVCjZ4iKpRX1dbnqqPbkliovU9cxhfJj1RuYoOwFmmty0Rier8jxkv3G9WvwHILa41nRKmZIp0mHCsdaETJA84nQtBVUv9qVVT7nMnGzeFnYZcA8lKqcLghKUqAWQ0PSIYdPm+xAMYd6C75eaDEBCcWexCyZV1yqQ95m4mQ5QBJ+vmtSQpPkACWRDJ3NUsczgiDgvIJslNfbBDRqaqP8QPuHpq7Urg+aNxP4uc5zY7gyxOraSmC0MsLq6gibBzdw+MghHDp0EBub61jfWMPBgwdw+PAhHDl6GEePHMZdR4/gnruOCnfhbvF3SXZU14Mjui4cPXwYpgdVdjRIagexoncca9rrR4kwhgkwksaD2jc0IUG4J9qgaMUrdtOApK3G0DzFqxggOgNKchmj5G55TuozG5l6rzVIWgSmQp3xvKhw3kgkKmxbYRl6yV4sq3pE3DozAcHbYgZKngEtoTwFrNZJ3SKNM4LmBW1rodpMAQbUk5rfEW8LLQcG3HcB6QjIqiBiA5TPAahzW71bUiFk8YiU1VbHC5Au3cIRGppeSI1kifD+4fetUT6PkeVH4pjD/kFcf9hv9cGM2n98b94ods/VVX20X9f9x+baKgpWcNDzbmMVRw9u4q5DB3D00CY2V1dwYH0VRw5sKH9A82wDhzbXcOjAOg4f3MA9mp/33X0X7rvrsHTrWB0lXcMmil3xap5t3dC74O0tDEDdC+UAu/6Ak/rP/UjxRlJbE3R3JRsdndT9CzhPJrAD4BIEa16+6nhU3VIqO5dRVyCprGG+D/QSychlBeA1XIFObiXlZx4EWZFkwgUo2x0kQfHRdvGmDH8NSMPlZaDDdsjui1Y5MVqjSXEN1Saj0X7faKwbGTbMSJrRyVR+RZRPgYH8Gk1qNF6WUWMDT0GoKJh0TkkCRFJN6n+tD9XlfoCsxMKp7eYsqTIWCCRBUlw5SM7li7ScSRamd87QmAsek4lOzosoBrcdmveKRQJfR129QbdM7Uoql+TToDrLUClUTOVqQL22lTnpWgqy+jXbqcrXcnPUndmBSa5tZ9rB1yJDIcHUCF6mTP2IzNMRB5Lih67faKGxIEy9h1DjW1DkMWKSNUmc2krKFgDJHYBSVltFdKjf4r12Dl6n7lCeWf3bwm3vhHA5o+YrJWf1FFkG1fYAi8RnkhGPeaPvi+oHy8gEkohrQSerdqatYp9oPMa6DzE1Ws3xrPHPGiODtI8Z0EvWGz3RHJvlX9G7mwMT+V2ERIBi1AmAxixDfSNOYxCFOqou1LgBSbaG80GVRy9xId5b5XPXzt0oO9+ez0aXhcJUeD5Xyd40uy/ct/q46zWRVW+Sc7UYhvP2YNrqWmNqTDQ+IVeNdAFbq9rsjgtqLRULplBVwUO2Lm+4G2UOzwUsJikUSkhJgtyJUMLyMhdch5oQ4iR7IzI6MVFnaBy12BQ/FTu8NlzAcUsGwWMYhnFCjK0KqZYiIAkdyihA+xDsm0ySAaT15mdUUgCE21mQQBLTJFdE+QfHEg2RUJQyqvA68A/GxDO8Ys3SNynJAiCTwlQZlOSxyG6bsnYJdbZtKrLKSgWqnGmT5Ec+3f5an+lE30Um6cyYcAAAEABJREFU+oDvuouO6pOkeU8MOBAadaotiUGKKz/cRii53Pb2JP77oImuVQBBuucJoCCbKraID/LLhFkqNpCN483RngxVqLZq71Lesn4JKX+bY1Y1VP08sJAc0oJo31mXNWYF+rk+P7P47blZa6kBGA6G8P8rYd6d7fqSBs6U1ACq48faoG/evKmHnTHMA8WHVCCJ1DTwROij0Q1I9QObw8mMYX4ZcjGV46xJmzVJs3hFscxYMvtari0TWCZxZJ0LfMH2HJRAR5GVdpuXaO4o/udEkanyW9Ew7p2qfU+0lHUsxlLlEmH1u4wuMV8qctl5RdZu4p8GM7wpZI8JdDMhs4huOvYJHmt7SEylO2MkGWeZzx8anOLFph6/hKYZYThaw3BlHcPROlIaqox8yYPrbfXQMdbFa6xNyg/dxkT5VnNEYcqWKqNNajDCwNCDUJNUv+pCudsCHLvmk6kycWTls9sl+AKbNdddV4E3HkVaKgh7n8gEkkhGSkgC6bqIkqJ3Cruvs8sVOBag8OgSSZA74XoNsupSLdHRjtAtVju6rMeIiYpf9go1q32uV10A6p923PIiSzcME/WHL+DoEklxhohtA+YLih85XZAX7WK5mi/acrbsVugsIxbz8/aMunVmAkkbTDEYNMF7Whi+CCfZkJ1dR8Jon6cooiaHv16Z2uPeO42ZKkrMstqQqFgdx0y4X04Va157hAtm5VIiyIIkan3WfG8FW5HSJSI1KeB4J1orXmcT3TBp9kOhAQlg04CyRSTqvDusAXy+XWDXVFu5zKDq+nRqZ2E/FjeoYmq0PE4X7cNusk+/BlRdOsLFtP4FxvoFkbPZC9RMh13MOu0y4hLGMl2RkQQpaKw93kbRlLN3a88j5+jTrliitWgRu5bfryL3DMVX/5JG7F3evJqlrU0PBdY5IwoVKe0JxpIOhP85Q50MkYXDZYy+2JZ9WLeYt2wJtIHYm9fhEu1MJHe2s0BFdIOeBSheTFOruTLWzfyWrpc3t27ihl7YGd6HAje2sKV7OvOmfVi2CJc1FuX9csGrnq2bN+TbuBk/NHpT+Rs3riuG68pbdjvYUhnF2v1fY27TWNekoGqb2+l1MYNGMxvqRdFph1RGfWdWWsx1GErq1MrMOGWmR45C1nklFBpKs2KyUI4Zp2iKKCab5RUIb0WfO17zU19+fJ9a5einjDLWolCKar2fRenIBSdV77CxUCaL5KpD5+I/mIWT/VQU1ax/1XNy5Xyr+wPfMwV0f2aZUUro7PqizeK7Q0WDK9RnI0RLTtKFj77KcfXzi/zuemt2opOoqtIfap9EkZVrd232XpESyKT71IQkvkkJw0b3m7ou+oUrdQ8FfYTTG0wM2WBTH/0P6WP9PXfdg3vvuhd3HzyMo5sHcWTzMA4f6LBxCIfXD+Dw2gYOrW3icA/OH1hdx4ZkG7LZVJnNzUPY0P3xxnAFm5IfkL9NlV1vhvGRKuleeKC4HN9Y98b+qfwtfSRwW0iC1JwlEO8hRS2HqBE89plsbNzKXDZ2PzNzzphJFjlS/as4U5PQCNR1aM4misux51Xwnda80WVnpApNCd/7BpBgShAQSOcpWQfVqwNwPTrPqDgXCXkXR5/3fA297KIcNCXagP+c41h719Z4G8YN78uG9uEbgp9pxhq3FvqnezTvcZZ5DzfGKut7cU+1iU7Glvb4mxrjm1tj+RxrCqou7f1ZMYw1H7a0R97Uh5rFulxfxfWbW7ixJSiGmx2sM1/LbcnHTdk47q3xFrYVZ8F24fXScCxYNp5s6z2B0M6wrTJbitP6bbVjW3vHttZLUPMVko31AmmKcZavgm3Jt7ZbtbMH5W8KaiaWQmXsK+rq+d4Sv+W+m0ML+9pSnYbr25bdtmyMLVO95IoYVOe2MFa+Ynt7jG0FsWUa2Fas25LN4DH1yzJjLN8TtXti2qH6ahXDJKDxdD0a34kwlt+JroVjjdn2jZvdXzK7ju1r13Hjl6u4dOECfr54EWNdhxvNoVU976yNRvrYt4aDm5tYW1nBaDCApofuhbJoRpmppmL3PGTjggs2fn6cFy0xmjeY5rLWjrzq7ChKznPXmL/Q2WparGNcj6FsR8RND2oBJ+0lJEGW/Zs0z7ApZ7PFt8+u14g9UirLmAiSaCAEzXDfGgMAA/Vz1jrOWh8DrbkN9e+RjQ0c0Yf8g0eO4rBwj3DvQV0DNjZxeG0dh1bWcHB1DQeEDX2wXdcYeV9f196+YV5YH46wsbqKg+sbuEe+7hPuPngQdx08gLuPHsXdd92Fe5Q/oI+5K4oxKQ5jkBRfArR9wn8JMV5+dz0cvSw7319Eb1MS7VklL17tcftF7ujw/Vgb9wJtzC87ydqrTO8ECk+9jgCWJlssVUT9c/cj8pINFXEbK2ppUp0GgqJxbZABK0CZdZAMHTrJVOseJC2VeXe4/XGPpH0v3lepf1qhxJZ1zUGAWVSD1qSE4XCAlW6tDpsGQ8kGABoC/sh/SPPrXv/AiMbfc+2o8kfX1rAhu1WNb6N93BjpWjPU3s0b19D+cgXbV34KjK9cwo1LF3Dl269w6avPApe/+RK/XPgG13/8Tvg+9O0vl9FsXZPfjCPrK7jHPzCwsYbD66tYHw10r5MF6CNzC32WUISY9gXFFUDdotmm61L0m+TB5hBLyQLl0QM1DkZqGqRGSI3sypGYxFBjXHw00iX1nYTd0fnscsuI+9/jEXuw1q3nrmXGMvs7kvXaE22bc9KPMUOtkdb9NEHWM0D5wK/+bagxb7A2Gkafb6wMtW+MsLkywvqgwaqwNkiYg/piTfKVlDDSfPQeRc25pI4PqLYkuetsNV88HyfSG61sDCwkklMJSZAFFpKFJ+nsFO5LYxLXzrHGy+2DyqaAOMmgxMinGFfA1CDKP2SZiC/nLG4nEgGSBSrgtmW1Df1EZfaC1P0jO9O3d96wTJQsjFoF95kpLDKkj0N7hcNgtM0KRSbH6ma1XSXMgKD0RtKYNZrPJNUPBSThlGXbh2UVqbMhi61WBhCsKlN/FB5zaebL+7VR4pnJXXauyL4yVFtsWP2Y9/okCVOjSUnXqAS317EbZASM3ybZF0HVk5oGqWkAMpCakrdOAgCSL4Gl+HdO+49hd0vNOLXCY+sxbtVSj2uFZko3r2RUDrkKrSZuFooQcUvmqZQ7e9O2u76HPeRLqEfobSsBSZAUNzucM2aS/XCUnxSo1mSqbEdn0WTt7RX96Frtd1lty46/Q/DVg+OWvpSp/jrlroTSUPO6QYo1nOBEWi7ObqDRcH2iCCBSVn3aEJAV70T3ChM9S2RRlzRsRBZ/5m2fw49zilLlnbfcdqaGxyclIqA4klD1MZb2obhch3WG9U1KCB6K175lA1FtdHA9EN+khEZrCZ3NRLG3AV3DpIeS90XDsSg7O+TPskXMGTjAHmatn1n9F3eHPZCaBo0eVoa62WxS0gRphLTDW6uFEg+3eviMB1BNyrEu6DYkXS6hSQUD+TQ8+Y3Qy8a2t4InQhsLzpaaHSYa/ByyWT7Ee5ySYvHE9UT1JA1T313Ll5aJstWX2P869uyB1i8oPN564ePFnbWoSYIkGo21+3qgOdToZnOgj+4AYRmUyGIntne4741ORFNtMC7nHwIYrmO0sqEHoHX5X9FwNTKwkSG2O0pcbeSaVGwGzQgrerBe10vRFb2AHegBGvLrmE2hVHiAad4fumR9Vps951t9BM3C9KoX86czFCEJMiE1TQfzCaRh3TxUBGQnU/1k4avctIKc6SwjS55cTm1jkNLLt3mDVF7wmCTTpsRmXauNP2s8zVd4jL3Wxxpv01ZjPxFvebWplGRltcx8c1HGldR4xpotakZ/zOot0nIOXbKuoEg17AtxVTlJkKzZXWle0jYqDkfYxgWqhb0YfSfWG33Zfnj7IRkXTNfdKn6SIBkfvm5cvxF9RBL9ZLua55J+qLpbUaptBQRJpESU5NYI2v9yH0l9LKAB0jChGTYYjARTodEDZTMg9GQP2k4PpFkvplVKbnPUQXIHlfKOD0ZFQKuxM5Y5Spq/lqeUQNLs/9IgSxu9TpN4DWFsR6bR8BxneB553tmuzxft7ExS/ea+SzNhx5HsuN3J1LfGyFaur1LzfVi+G6ixNnbT9+XkbnF1jY992XyGTSsgeZ+3T88b078VSCqGGRbrcf+4D42pjuayToIHtkLxuw3o1l2sP+my5NphtTQzqL3M8Mvo5D1X+459e623thVard02tQiquvQ+AvP6LN0M1hUbyG5vxIty+ZyjaknNL/qp8t+Chm/VVah7RIFoXqEDqTwMgCSYiJqa1MBzgWTRBU3iK4ocVPtVKBuygQV9WCaQBEk4lXjMGVFSTKVidz1ko/ECWllMoMEFk4jcUuiFr7pSQFoAUgawI5EEKSSIQsl1iEDU5BYgucMia561eiYwfF9gZM07Y4fxgiDJH7nT54LZHWar30r37wYq4nHzvJyIHzfAWH1mPicJBDYJhp+Zku55hyPdbw5HGKSkbyxaX/owl29uI1/fwvbPVzH56Qrw088YX7iIq19/j4uffIFv3n4PX7/xDr4+/za+PP8WvhA+e/VNfPbK6/j83Ov4Qviywxcvn8eX587j2/Nv4tK77+PnDz/Bta++wfYPl4ArvwBXbwA3x/oYBWwMhvAHI38cWNWL4Y3NDWwe3MS6Pgwk3ZvrcRxum2eWR96IvJrWl7kPrMMuSebuqsA+p9CcJ5IgZ5hTKkMSKdZmI5rCNjUaDJRElrIld+szWezJQhdLkPPyaD9t5V7IoBpJtFMK5Y2yR2bMaCteUNFsyEfxldFqTfdRykByo9Mn80aWHwgMtIqvIGHChBYNWgqmhvkdSLKl7AyI70H1TPpQnK2hmIMq1qzrRa4ULbwP5ZCJh+OrUHs7eZadgSiXkeUzQ+2oUDuygK4nzWckTJEHMh4o33Qw34P0WQAsG+pe2jCvchAf8pLPfV5lXG6KTgfJCzS3+rz0rsMIP9LVssilHuuMrP4vOsestmh83GYoZbdfEKv2qGlqNwz1QRbN/bYHbx8l/uobOak7E5LGtxEGWhdD1TFqBhgqPxI/lL9BRnyEHmoPXte+tKHncGNV62ZFdmuy39RH5sPaCw5srGNV+1aTKN8Zre4foHu5HGgVopxRQJfMG122T7KuA4bC0HjkOfTtSNW1C/p2y3hSZRXrMl1fRspuDqmv3hfvMfMa8J7fNgmTAdE20PpR26IPPCNaDNVnI2FF7wnuUZ8eVn8eUCesbG+juXoN+dJlbH1/Advaq7c+/hQ3Pvo49u5Lou+ffQFTPHcW7515Du+dejbw7mlR4V3l3xG17sPnz+Ljl17GZ+dfx1fvvIuLn32G6999j/biRV0DLiNfvYqkj71DXY/XGmJtmDDSs9tQ/Ej8QLRpMpLu/8AWbbut+dhion9j6pwmus61QsYkZbgP3FmVmt8P4p5T82+i94J+NzjRewPPLb+nyXw7xb0AABAASURBVJLvx8ft2pAEWeCyrseIejU+lpEzvfO3AlnsyUKrPTmfr/JbUdrA7ReyYsqaM+4jw//VDLXuPLWoDje0jaLROl/V+6vNdV3DVwW9D9tcXdfH3xWMkDBQGc9BY6Q1uGpo/EdbN8FffsH2hQu4/vU3+OmTT/DVm2/hk1dfwfsvnMXbz53BG6dO4PWTx3DeOPE0Xjn2JM4983jgpacewZmH/oKTD/wJJx8UHvhz6N86cwqfvPYyvnzrDYx/uohm6wY2tTbWNF8G2MZQcyvpPRnVRqLuHW65gUitYswV7ocOVrpfTJkSKlLTTMeWZOG1D5AJSbA/l5mo3eZJRr816jvrcYvkMjYxdVyt/QiW/f3hPvPaazG9zqpPc9MiDREYDomR4DW+noD1Bjio9zVHN1Zxr/9iwxSbuOfgAckO4G7/sMb6Cg6MBvBYrSJr75pgoHFohKTJRiFpHNWlyMzaHybCWHt5C6esMa3wurLMIGkSIAmSwftEMvIu57z3AL9PnOiD1lj7gmVGSmqIGJI6l8Oyga5XpiRRKfaZmpSQmoRGPhpdC1PTzJUkGbHNCffIkMWe7KjnoKF8Uj0GlbcLtzNrbRrOkwkM0NlAVr9n9SlJkDNYSRJNShg4btOmmdq4712uws9c+I1Sq3gce4HGX2Pkeqr7Pk+WmKtukTLam6birPY6k7QuG43JYDhEIxpQOz1Gg0GD1KQA1ZeGy+wX7m/XM488V5wscTdNA4MsebLQOWNlsvpEJA6SQX0iCbLA+QqSlZ2jJMO+Csn5vOVkAgXzi8jqP6PKs+IyPGZVVilJsdTahdZwWb+kZcrLD5Cls9x9U3kV0ZFkRxZb94+mHyaTbfgXwWQJeXVxWepQDLZ0HMqByTlzAMkpoERS5/mDZNgk0aSKDFKyxHnDW+Rcb2oapKYBVTY15tNcqRKj2mvX2t+y+qHCDcpqS9tOUK4jWdcWtVQyy0kqzjSHOeddhpzZdaJdieO0kmq36SI8rl7rbW8NkvbPMM2KPykfme6UHa/2nS4bJMvOjO/DTA33s2HeIKl5MjGrNZEw0n2sx77R+ow1qRhJqv3UvNEs6Hy6gGM0zarb+9VgOAi7KrPcvO0cg1F+OHob/sHyLd0rB93awpYw0X3jRNcHj4XLVrh85U2Tnf57gv+elf/WdWvwSGKol0cDbcwxsSRzNVkTypOw1U3RtgZrogHKknkQPJhlYBCD3qSElJqCWITimwQmBnA7SXW43qwbZdfhi9J8cSpbIXbhIFWvZI4ze8Iqfi90iW7/0L6hPbMUN3/7HroSi/Eu5juzKdlNb/nUSMxiXqJfe+hBBLDfuugzPAZlLMpmgV5KJEgiafzdVyTVX4T2WhCLyZ1oFLmrcq5QWVPzqBliOFzD6uqmboTWQA50IYJooxvgldikvFH5p6OHmrMZhKYMWj25t3KU0hCD4UogpQHIJnSA/Bu5cNrRdLSQMtB6w9Wck1CH5TJsMzzn6YYJTOK69QEl0vEKMf8175QHCJJYnixfxHLLRSnJOb8kw4QsNDL1pNCnrOLNQqu2xMVFbXTe7erbxBhrvfjPznhDNh13H/5DF+Vqid1p+FZ9u1vsT+MmGLeyJhn9QhZqe7czqy1Qm7PilkZiKtsKgG+eW4+3bCiN+8JU7D4OYvEfJIESBU0TuG7D+aZJ8Md/96fXRDzcKNZih+k6SZKRLoG5tEPS6xTrdoOCkO+MpIoMP5wnjYspJfOfkdN7IugdkV4mZqzogd4/0b+5NsJBPVRu6sFxdWUgeYJ/o4R6YZT0sMgOLmsefvCXDAEHZ2DfiSTIgv0Wym5Hopp4e3Xt9E+JDJH/oEer61fWPHV4ntemNWJqv3MesMTAHaesPjWmDty1xlSwF+O6+9jLtuiy2jSD9tmovy3KPc/9eswvM3bgGZpWUuYFKDs9rJtmdmUcp5WuLWtP0cSDYd4yo+rNG87vBqpaY6aXYJbpOMtmaLXOsqGXuNBaYwe/yPELnYBia9pWL3hyfMYYae9Z1Y35hl7+b66uYnNNWF2J3yrbMG8ovzkH21SsYXPVqHlT53fDerFf6+st66Ov2z+/PlqJF6CVrug+wRjqmjvQNX6QGjRCUr6i0QuGZFlKoPYLkpoTBaWTKdKHsujnqZ0S8DILWB2oNpFBFIHsjPmBlUTybm5n0Vqy0DK+fR4xrlkus8q2QdnJAMuMUgLSFqBLVV6yDqVKKl80/bP99fPLeELLVdA61Rwzr2mma6nyapPbVe4vfH0tWOZlp6xGt1NTJNK740tml7Ns5vrBeZuKRtNEnV0Csty7kSxtkU0ruEoXNXVpvR/VemJgpI9+I11VVzSvAnpYXlG+2Z4gX7uB7z79HB+98SZee/Z5PP/k0zj2wEN4+q8P4Il/+1PgmPgT9z+E4/c/iON/fRDP/OV+HPvLA3jmz/cHjv1JVDjW5Z/+y19x7P4H9EL+ITz72BN46ZnjePXkabzhD0f6gPTJy+fwxRtv4cfPvsC1Hy9icv0GRprnhw8dwtHf/R53/e53uOvQYaxp/Qy0DpLa5zZNofEzj6DRajhvyBTTTAisxzQtEUlnqSF216OvN28AJAu0VqHkeSWC7MlmRrDMENsdjsnoslPCKQfMeJIgC6BkX0ar9vdhj34hnrvJnkQN77dTKC7vt9O8fDRzaOOHtIbqdGNFLzoN/4DG6soQ66urWNcevL6+grXVkZ5tBhg2SbMJmmUU32BFzzKj4UgfbVcwGshGGHCAgZ5tGsEfitb1kch0JFvfXzaam0leBnoWHw2H8r2CDe3JxrroFNrbLdtQDMamqLGhuDbjmjDC5pqg2NZHA2wIpuujIVYVZ2DQYFU3gwVN/InyVa2JedjeGEg/UFlDee3Pq9rHV/XMZrpivo80wmpgBauNeGEl8irbsyvlOp89uX3OwzbGUHH0UeJaUdwFRTdf1rJSdlV2BY5DsmiHqPp71RgkxdvBfPRRozpdT6P+6jD1M5D9PNamugb1o/4BreGDupYf0vgc1Yf8o+sbOLQywkHNpYMrKzioF3grmpP5+jXtBT/ixy++xBcfvI8vP/gQ337yKb797HOMVHak8Rsq5qzrSrmmoCQqp3nuOb8IaYpNnHOc6ylrzld+kVpnLMr3l1dAELwRG/sqpGuVy4Rt5UUVY4lD/kK37GRdQW2hq2UCvCU16ptVFVtTH6/ofdiqcOOHH3Dt++9x+auvcOWrr/HBuVfwxrPP4blHH8fTf/oL/vR//F/4o/F//l/4w//+f+CJ//lvePRf/ice+ed/xcP//C94+J/+GQ8JD/7jPyHw/87oA5I9JLvH//BvePKPf8JTf/4LnvjTnwJP338/Tjz0EM4+8zTeOHsWn73zNr775GN47AfjLX0gJFaJoGteq+JHun8caswb0SRQz3SZum7pnjILrW4SstCqna2em+M5Wf2mJu/raNUv7mNTlzec362wQkLc0uxmcBtyMrzB9RkualrgXNGbM3Lcx2T0qeW3i1Z+Kvxe1OVd0ww5nsOhvjGy3zv0AJVPQpMB04FuQFaQsKH1f2Aw0of2UfCbym9qb1lThyX/Ra1LF/Hzd9/iw9fP637jPD554zw+f/tNzb0zePO5Z3H+9Em8Lryhj/evnzqJV08cx4tPP4mzTz6Os08ITz6GF558AueOP41XThwTnsGrJ4/hredP4+2zwvNngp559CG8+MwT8ncC77zwHN54/ll8/s6b+OnrL7B15RJWNIcG2T8EkBX1RG2FEmNc+33bTvL0PaLnVRmXrP5vZb/7kTSuRpMSTEn5lrnv8T1Pax0SgSzr3Px+EOU1vyMWjUFQzf0s1PIkO78t+vKqn6dUVjGoSXZhAEU2o5gmt0dO9dySZJWFFkmFvDYbrc+B1uQgtfAPWAw41nPdNprxjfgBjHTjGvLVnzG+chFbly5g6yfh0g/iO/x0Ee2VnzDcvoEDuoE9qmvEoVGDTe8F2gMGeYxGSBir3oliaoWM1DheDZ/6pdWczaKGlHGYN/o650PZnWqedF9kTfEMj1OrPu5MkDSeJEEyRCSDJ+dpKPc4ua6KauZ+TU2q2V1pxOS12Itr0bj6rrTqnTdPlnjH+njlj4hVHr67dzdVZvvdQDLmN5QW7Wve66bVeBgyi34132rOOL8cebm4k7byZ/+mhvmoR/1S35Fm+c+d3SLt3Cwl2eXUt6Y2iHHp2mmeLH2XUqP50Gj8U8C2vzXIUhc5T3/renbzR5Z6+/raL33Zr+Hpwhru1tdu3Zs4P9E7/NbzMMZBStm43lZyU6P1WGt8SWKoe8OVlZHGQ297NX6tYD8qhkohLtufoXLmoUQy5rDH1tClCrCtbQKId+9ZvOUzQEne5U9nlcBS4DaS6yjwvu12G2Vfy2pTgfal4DOyYsri3V5ZQU1RbS5jiP1VR23V3k6y9tsYC9GJxmSicWwVF1DLF+r1aVlWf2XpjZ15tUK6Vr5ajT+USHbtLG0q5WzXSguQxEDPBQM9rzS63/C6RC85HtdtOK6KrDgGsh8OhlHeRWxb6m4x1lz0N6WbN27i6i+/4MqVK7j8009Br1+7jq2tbYw1H+3PvtwH2WOh2PO0DS3sL9n5vxfc/a7btML5/0wgGQNNci5sklM5pSmgbug0KbRBNynF4iYp7fyRmgZMLKCoYAuSml2U39TDQl7lkuyoAnr2APVPYx+D7Y0MymsexMQ1Dz+RSRZ8UETK9uEYG9WViPF4Gzd1ozzRwxDsMOY8ZVshdl9Hta90X4V6RrXcEpot65nOsdYZc0JlLKtQttcHzt0OSPsBYuxIkAkAUfoYSmXDqAvTi1HCucM6C5LKVsiDvJSzF7T1y+AhcRcUSugZAVmvvgaDVayMNrC6uqmP/wnb29B4SqMHopFeggy00TTTTWqANvti5fpM1QYOkPRSiRyq2iaQMECj/EBzeaB50sg8eV5o88raaFVKMUNTpQU04Zhz5BOJJK5ROc9PBQgnUtKAHFkAU4IhqzpTy4zCA5V3voKoiSRI1mzwJOG+N6qi8pWSLLZJ1FAcgMqpORN1bKt2tqJQqmPmsqTsBYnjuH7jBvynnre2ttQPWW1PaNIAiSn0kE8okdR5dpAEOYM19m/aBzmzIffg3QbBsdqPQc7sq0/H1STHmGb1S2n7VuOoYVSOAtSHQTBxX0hXcvNnkqDqJUWFBa32Q0li0lIOC2JegCAFqWlkRN4Xxq2bN/HVl1/i2tVrGGnuGg0Vr2wclGOtgJLLe57Zr/kpbI9pLiwTyr95aVacGZ7HjawGQqO5bhzQi9179XHggG70xld/KT8RrouvXypAD5VGvnlND5pbWEvAgdVhYKSH0Xb7OiZb11TjWGtpgs31UfDQCwDoYTKguvY6kvuoh0Vbql9SIipIguwgOZTcV0kysb/ioMoaIv+Bj6xxc3hkQmIj1jEbGhxUOF8hkyUHSTBxTmOfFuSySMz2YFtB06gnRCJhP0bMUSpIjoFBAAAQAElEQVQGrQf76sO6fjlfB/ro6/bPszM13Q0OeL+QO7sRWXaU/aMNVdY4TOG9Q1W4aKzRjg/D7mRdYc0RpJHUfxUUL5m6jyRKElVfQmi9R2lcWtVruJshW+iFGzkBRRutuRs/X9aL/yGOHj6MuzcP4Hf/8N/wD/f9Hv9w5G787uBh3HvwCPznx+/aPAjj6IEDOLq5GTiyuYHDBzYF0YMH4P9v9sjBQziqcgXiDxiHZX9QEL9xAEc3xK+J6vp8ZGUdh0ZrOLKygSNrwrr8rB+E/9T5EdsY+kB1tMMRl7kDHO3KH1Z9xpHVdRyW7K6NQ2pfaaP/xPq2PsL6TyQ36qFGHdb4up0SkmgKaj6BFBUAAoEEyF6n7iCy5JQNSZAFSMQMKiOfUoaM0pGMrJ1kjZ8BjScgeVB7zVMX0PhmvewrtbWyygCy9IY4jbH10Es7KZC6Osx77gX1qcJ1CFQ+oBjsW8RVgdLJPSKvU476W+VzoJWsj6y8IXc6wmPQxNJ/JEEScgzIscJT7MqLl2CPwzZGNTG/AMda1Uup7a0wrejy7kYQ5N4IazJijodurW3PE3+kPagPbHdpTR1eXcOG9t7RdovJlau4/PX3+uD+FT56/W289/J5vPbcC3jpxGk8/9QxvPj0cZx86NH4sH/ywYf0of9+nHnkEbx87Dje1IehN848i9dOndKL+mfx9vPP4/0XX9JHo3P4+NVX8Ynw0SuvwPjw3Lmgn7x2Hubffv6sXsKfwotPPY0zjz2GUw8/hBMPPiA8hGefeBIvPnMcLx8/hVdPn8H5519QXK/gy9ffxHfvfYArFy5ipL48orV5z5G7cO+ho9gcrWKEpLtiCsBQ/dQAegHtjivwvPGYziCDPceVPVPxIKh5MgPlwBCBKbsz4Plkqedaq/vxVveqmnrwNcPy5VCclMaYi0uRq7COTum8QpO5ZRXoatdWG6Vb+WnVD4Y+i8HrgF53/k2YG9ehG2OsaL0cHAxwQPvJhmwPiT+iD69HV1bRx13r67hrY1N77qb2zQPCpvbEjaBHpTuiD/GH1lbgP6V8eH1NdA1HNtbh/flu7bl3HTiIu0SPdvSI9u+jPRz2Pqz8kY7a9h7t9fdqfO87ejcC4u89rL3RfjSPjwr3aG+f4pCuGYcOav8UdE94l3BEMv/p8iO6nhhHDx/SteUQ7hI17hb1nyO/98hhBGTnOu49ehfuUVnr7lbMBYdw9wHVIbhOX4vuU/336RrzO9X1O9nfd+gI7jt8VBAVf6/m5j2BI7hHsQckv8d/Ql24r+Koygi/E35/VGUVz32GeeFe8fceOaQYhcOH5P8g7lNb7zsoqmve7w5u4r4DG1M4b/xeNr8/fBC/V9nfCfdVSHbfYfkJv4e1hg4F7pHMbb5X1PrfiRq/FzXM/05tvU913qc679EY3y3cpTEPqmvw3aozIP6utRUc1r35QT3fHmiS9h3oI84Wsu7Vx1f8G9+/oP3lZ9zUB8DrP17A9R9/wJVvv8G3H3+oj8Bv4e2XX8Tr2ldePnkSLx4/gRMPPYyH//UPOP7Aw3hHH6c/fON1bOmjUDNqoMdmICFAb9xifSxbc16XhlaRTYQMkgFlgpKEbQpkma0pKLLc0xe+aBfOUc6+FZz2LTKBUxBJ9fRBEiWpfohXPgdNgPiyvjsddk/MwKreMRzSOlkfrWDr6nVw3ML3FNAHnl8u/ojB9RvxG/gXP/0UX737Lt5UX3s/f/Hpp/HsY4/h4/PnY29//skn8dKxY3jp+DG8dvo03tFH+o9few1fvP02vnnvPXz3wQf4/qOPcOGjj3Hh44/xwyef4EfRCx9/NM1f+OhDfP3uO/jk9dd1jXgFb519Xh9pT+EF1XVa15TjDzxYfjhM14LnHn8i5I/94Q+6/jyM18+cwedvvYnBtWvYunABSS9ej66u4l7d+/3+vnvx3+69Gwc11zZWh3rXktAMgWZAsBEStfe1aPXi2OPmfbBi997bXWMfFYmcjh81pkkwDSQia7CWAQspyU8VVd8kQ0QWGhmYn6H6tq6Wa3XNr7zlBpPLAGSh6BJJ+B4MSrWMyxvOt7p2mfqCotmHJiX4hfpoMMBAPhu5Gw0GOKRx8A/mHdzYiB/O8w8UracGm2ywJh8DvSyHxuzmDz/g4uefl3n1/HN4Th/wn9fH+2efeAxnHn8Epx/TPcZDf8Hjf/6feOhf/zHyzz75qObdUzj/7Em8/txpvP3SWXz21uv48dNP8Ms3X+Pa999h+6I/EF9Be7kH7S+TyxexdfECrn73FS5/+Rl+/uYLfPfhe5p/L+OVk8dx/MH7Nefu173Ok3jrpRdwQTYD3aNurCZsrA2h5ulWUGeNI32hbaF5lEEmsENSH6KXqD7qZefZrKzgtWm4LEmQlKIcTJo3qstjYEmra3RFYsIMFG8UGZTI4ofyQVJ+S5xSiXeeZgOeO2b28ldsXGYZoPpdN0ULNtbW0Kjuth1jrPdEftnZaK+B7jdafeCfXL2MS199js/ffQuvnD6u8fWYP4zTjz6kvf2veOavf8STf/kDHvu3fxH+GU9oHjxz/x81Tn/FyUcexDsvnsXbLzyHT988r3H/VteOn3B0bYTfHTmA9SE1VnrPp/c3TBMMh2p7I5mhvoBSzGXRejhv1Dy0PxtzMimdz5oDANW+Bs1giMFwKD6BVB0ClMgZryyinMbSvFHzhWoyWbgLbFNVacGv5SSj39GlrHmSe3WRDI1lc4h2hGp6IoutBXXNu4zzplN0ZcliTyab9GA5I662i8XzuMJ+0CW3yXC2T1PPp+UFQH9ZkQQpJMG0QxJtUopxMd/3bb6MobnbB5nAxGnBifbZPvptsxFZbKMcVTZAkLshuVjAcRqR6Z2o+smyP7i+CpuY71PzFeR8nVXuMhVVRjJYkhGrM+SMr/kmpak+a+4VeTIJkAkUItOd3KY6LzpRkNTzX/gkOTWPRDWP/Je6v/3mW9zQ9T/rYzIBkJRenPSu32i172S9S7KP1CStUV2nRgOY97xKKH2HaVL5kEFr1ULnAZJomgZ0G3uAk/aIVs9zY8Ux0XrQISmRkuyZ4HqKF/ss94U5YsywvI8qx0IiCZJz0qz5VgRZjqVTHCXvs/Ii0W5CZaEkO11k7EZhATIhdcIskVS8M5AEwxiRij9OeYCg9I3aaqBLfbtOBCZ9v1LM2/rg5XcRbmv0jcrbR6v7AnVL9Lunj2UAAWEqF+NyFd5HzLfq9OoTSikRZIVGWbzESEnjEaD4oseuidJUAJRPTBP17S7rtrnV9b8N6nZd1TeQq1ev4vLly/EDAL/8clXfabd02RuHnWONBipedPA4VqSp//9i7rAHNMlRkDWLJrrZ8Me+iT4C2aGWu4nGIAstEomhLt4roxGGuoAPtMgHuoElPfBhegenrDIVYvuH/HoikYy6EUl1zS3eEO44kSybkMzdnptb1zW5bmAy3gYkw2+Wauy3oreq8DcN6laV3ZGeTGi0eaWmgTeHWzkhuzZ5vNw9SwpYbHVVmQ8ZPPuMBkO96F/Xh4TNA0cAfbgfj72hUDHoAtUYQyTRlIbILaF9E7q+BFq92aDkTTNCSiN5HWjGO/4Gnr9NotpUIBaG9n3dDGfxDBBQHsjZ60BQBYVvQ4ZpCkvlTAEygUuAJSk1tiVSKpQkyALskkoMiqeLaxezTsyg5SLC8N0vb6Xzpos3GR6P1DTwWh+onxvPAZY4I153mgsK9mGIjTpM52Fvxrz0TnJUvYbLus6cW1CZ3PVHoRojXTzqRSPGNmxauJ3+Sd2Jx1M2GmGNp+UtwhF2T64HMjLto8rQpSy/joP02tFFXRfu7Zt+0GoxSAmegyRVb454IgbNUNMCwP5Rk7vOqPnQFguf5UnFbFAhQ/UH1DfGoEnY1EvHI3oJ6T9buXXpEq5+f0EP+pf0YuBtvK+PDq/qhdHZp5/Rg/3T+phxAq89eyZ+s+Sj18/je704aLZuYmOQ9OJiTXMiY3t8Xe8nfkLWwyN0AwlOAKoPp+3AvpL7aYZW/uxj76JZ7SLZ9d3etv+xtXW8etQDOg06qz+Mfp9QPWyjSmXs4iJ7HVnzoc7LrP6bwf5n2MvHUl2t27SP6RwtsWKaR6SIxevEcGwdQnnHpy6AWPDiK1WPaYHIq2RLean2OLxnVNTWwH2o2KfF5HqqmwoXGRktivbM215QO8p4TZBjjbXqzRbaWXBEHzGSHhi2f/gRv3z3PS6//yEufvARvhW+Fr565z18++4H+FYfAr+T7sIHH+NHvXQ2Ln78KS6KD3z4EX60Tvhhik/ww4fCB5/gQofvRb+X/rsPP8Y3Hb5VPvj3P9LLbeHdD/HdOx/o5fWHekn+Ib5UvuIr8beLr9/7CF+//wm++eBTvTD/XC/Lv9DLzC9x6fNvcPmr7/CzPshuXbyCZqvFvXfdjQP68OZ91j/YB82rpJ6qY5O0b/h6ONftvgFRj2IKTJNVc5AmT6F1Y17Oq6zMMwkXDs/3ECke23g8I4+sWrNEQsfTHx0FU05lWXZtKSKZCoiXLPxBOuyZ7GdmoIBnGUDzq/pDpKyzITI9XMYoAiaCVM8GWITT82LZqWJvZq6jF33eoqjUrnUKFQ93nVxkxzHWM8+21s5YtNE9zgF9+DmsD4Rr+vijCxxu6OU4rm/hpubWT5pnP3zyBd4+ew5nnzqOR//wFzz1lwfx8P/8E048+Gh8fH/z7Iv45I23ND8/w9aPl7B96TKgB9x07Tr856FXxhOsK8BN9ZmxoXsBY7Oj67pOrzfEhrCu/t3U/dem6Gg8xuTnK/rY9yOu/qCX8xe+x6Wvv47f8P3u00/x2dvv4M0XX4oPfk/8+X6cfPhRfQA4hdeffxHvvfI6Pn3rXXyv2H/66lts/aC4frqCdQ5w2B+QhfgBh+Eofgt5qDqT5leZLxmVzs+Pha7MyleI/TVH1nyeQvvrlLdc92w7fe9WsSaAokcAS9PMt+471Gbv8RPVY8TcEa+bDAzk44DmxCF95N9MAwybIUbbY1z77gJuaN81vfrt9/q48p32om+1J32jvUn702df4KfPvsTlz7/ElS+/xs9fCV9/g1++/Q7XLvygeXURNy/9hK2fLvdwBTc1PlW2LX58+WdsC+Mrv2CsOTm+8jMmwtZPP+HGjxfxi+7lCr6P+zrf2139/gfJC65e+BHXfriI6xd/mtIbmptb8r196QrGqn/74iVsy2Zb1xBjS3FuG199g21hS7Hf1Jwzbohe/+orXJfs2pdfwbj+xde4/vV3uPnN99j+/keM5Wusev3fXxRIpjZvq78KflB9P8jOuCBq/ICJPnhNIfuJoTmfRVvRSeB7tD8UTETHU3wneR/Fpr34Pcb6WD6+dAHbotuXVPfFHzC+pJg6bCt/U36uf/8Nrn2jNn39Ja4J17/5Eob5a19/geuS3RCudXLzN8xb9vVXuCr8ov6Zocq+wi+hK/TKF1/g8hef4dInH+HSR+/jwnvvUSfFCQAAEABJREFU4Lv339E17t3A18p/9d7b+Fj33x+dfxUfnX8N7796Tvflp+P+/KUTJ/DC8eN4/pmnAy8qf04fms/ow/NZf3g+dQqv6J7+/dde18ej9/DZO+/iPf8Z+c8/w8Uf1fbJNgZDzWwvE839sr51rmvOtIf5BeQ1Ny/ZLZe1hozd9LvKXYWxq8HuChfLWrNZ13pfMbPa2M7FIYH0fQ++BCbZbK6uY03vDg4MVnCP9sZ87Uasxy917/TJW+/gyQcewDMPPYRnHnwIL6ifXzx2HP5hi1effRZvvPAC3njxRVzQ2K7K+aGVFfz/f/c7/G/+4H733fgH/7DKkSPwD4Xce/AA7tHz2N2CqfP3HTmMf7jrKP7HPXfjv999F35/5Aju1fXIPyxyeHUFh7UHbeh60OhZbOvyT/hZH3IvfPE5vnjvPX2MfQnnTp7Ca6fP4KVnjuHMI4/FX5h58o9/xmsnT+PT82/gyzfexE3tPfnCBeDnn5GvX8UoTzBKGSt6thsOiEb+UwdEip5UbxWa1VEzaL64K8NOJ/Pqc5JIHbAkhZnkcuVzB5He4TGbQ0+3f7arKatEhVgf/TlJEmSHRKtvAYIpCaIscLGsZ4JW1yjfU2xvbWFraxum2/qwu60xm+g6Hh/Fdb9x/eov+EVjuD4aRt9zsoVtffDd0n50Sdf091/WeB5/RtfyB/Ds4w/j7NOP44Wnn8RrZ07iVeGNs2fw1ovP67r+oZ7PP8KP+hD/oz4U//j1Z7jy/de4+fMl+buCRn79598PrAzj+X1zOMABvcudYUX5ipH4DisjHFwtcBn/MoD/qwFft7796CO8rP3ltPaa919/HT9o77v+y2WMt25o/iQAhG5hdM5Q9wSg5PEkCaizSEpOSfc+stak7+Hdr+YNl6jUvNG67zs4X5HFLEKiuYPcGQdZZK7HoO7ZqLhd0HWZVlT/Ja87JsXcBiyxH6Py1Tpjoo9v169fswIHtNf8/p574b1gVfPjmq5F33/yMT587TWcO30STz9wP449/CD++P/83/jT//t/4/5/+Uc89qc/4JmH7sfpJx7B2WeexHPPPIHnnnoMZ/wDIsKZJx7DiUcelP5R3RseCz8XdM358evP8fOP3+Omxsx/YSDp47/f37QYa/yIge4Bh5onfu+XPM/VF25/1vXAlwrTAq1/Ncf9A5R2m7cOvZT07tDfEOyv0X02WfujZ7TAhh/14YJ4R7b0c9ZtWoHL7TDaRWDbgnYXC7cva/oJavtiu1zI83LSTsyCpOJopyi+VXYf7QgH6txWc9jl7NNwvg/bJdVjqugKUbkZ34lu0cWeywH5Sk2CedMK5yvsMUdcrfpiHtbtB1l9sAz7Kfu3sHEs9lup+d8S9ruIVn3Qr2PZfOrrb58nqEKt3jdP9KxJ5Xwtyho7j6XnTSIk1XyXDJq3Wdd/6z1/KJ3HnyRIQ1LZWZ8Vu4HFpPVPyUh2ZRZpQtM00iVbiVqfkFITIFPIYwprjfmeoA8p7+hw3zreVvHf0oEqp5BlW6A1q1iyruVZ7b51+VtZUAZ9KLvL4e8SY33Icr1kKUMSJFVCUUZc6nTlAGLWjwQ5A3rJvrLaZlFWewzzZAIF85YZ5o1W9Rjmjb4uqR7D8tSVN9+H/bpMqz7c1rPyWDD1d9mx7oO2hS29ezF8jzQWP5Esq95AxFn2Gm06noiB1K/k783Xbjet+HvH8Ovqc9T2YKpJrkmxtX0T1/QgcPPmDbS6ISEpg5neLwebQYOBbghGunEcjkYYDIbwBZ2kbKF9pFwAI7N48mrW4sIipvJSgJQv3WzEzaE2jMY/ZNAkkJIXk1ucM1JD+P8zshvkMbb828xqW+uNThOxxIDbTKUvStnfkr/NMKbm/RgsdN70twfJ2Lw9Fr4pbDQuJGNMSGqoiFnKYMJUh32mLLuAXAWFGCGjQTNaw4FDd2Ft46Behw9wc2uC63oh66FMaYCBXsQNdEPZaK5AH/0zEsbaQMatR0vlh6sYDtfQDEaggkupQdIcafSwOxAqLbx1Agk6ptiAtEbkr25kWevFsHeZgLSluQJSFzbJSIKJQA9++DFAAkw6Gjgex56aRnEOYZ4qEyCRmgQqj14iKRc70TOZsiTDZ6P126QGTAnLkutIpNZ/ixW9tEiyHwwVz3CApL6l4xBU8bR4Vr84Q5ZYzCfVYZB0VigjWvqr8CkVnWkFSbkuUKE9D3Lezjc7Y93s+KLpi40Lk7N2ug5nSVolZPhC02qvS5oL/dhsQlY7me7ziBJqXtBemSRf3ie39ALg8iW9fP3lF31X2ILjqfV6PvmFivdZkDrm0XMXrKqJnTQyceok7GhoxSs/8BxPjJcQ3134Dl989inef+VVvPjYU3jiX/+AR/7xn3H6wYdx6qFHcFofDc48+hhOP/IoTkr29J//Cv/pyVdPnMJbZ57Xy6O3cEMvZ1v/FYC8BXCMbMA/XDUBtEKzYKqMDsWg8+JBcirKscZaTHTDY7TdnJoaLGHIWfnU45eY/icRuZ8EjRcgOsWS8NXeW1jE/HG/MM36qXpyf5s37cMyklHW/H5R6yC5UKTmTfuwmfOmdwK33uVMC1y1Me276EddAKZzUbxlu8Hu9oGkSow5UzWlRDGTkoTtSHb9WS3mKUnMknSRzUjaulKi6AzTtmluxF4hGxcXQdLF8NsvPscbL72M1559Dq+cPINXTpwWTuHcMyfx0tMn8LzW+/OPP4VnH3lCa/1RnLj/kcAzf34AT/7bX/CEPmYG/u3PeMKI/F8l7xA24oMWm8f/IFqhMo/rQ+hj//pHGI/+y7/h4X/u8E9/wMP/JH4K528Tna9HOlr9PfSP/xOP/vMf8dS/3Y83Tj6PCx9/hsv6ILY93o4/mb3qaxiof4jtFb2UmBD/1JFUf5OyE0D1qpFEhazSO0CNiOaTr+cejyy/AcmhMpC/ClJC2VLuVAqk8rInTaOUcqKyEaNDvMZZV2MEtEdymreuhRtjf4Z5+62wLCD/JEHO4LDQJXImJ80jbKsfLE05bOx/ZpfDMsmHEZm/26nUndU/jifGgkCrvmxFax7m94hJ5jaBLkRYXVkDbm7j8rcX8M2Hn+LkQ48FTomeeuhxvH76LD469zq+eONdfP32h/jp0y/1Ie8bXP/uR2xdvAzqY/9Q9yOrmhxr8npAz0r+wH54fR3T3/TeFO/f9tVHoLuMQwdx9OAmjhiHDuCwcEQ4fHADBzfW4N/UNA6tr+KwsLkyxGoCBnp5Qz84X7+OG5cvx8dk/nINP3/xLT56+Txe1to//ciTuqYLjxa8fOwk3nnhZfz40afAD5eAG9u6lOf4awCrineoLh1oLNn1KRZSVmf1QekrEGU6QfBypmw5Ci/XICmgg3nXVvTYkSRXnZ5zTJRWeZ33d9h2PyjewlJVaOgiepKgVNR9if9rhW19hP/63ffxyfMvaG89jnPHTuDBf/yXKR76p3/FI9r7HvvXP2kf/Que+tP9eOavD+LEg7q/euRxnHr4cTz32BN49tHHRR/H2SeewgtPPRN/veHFZ47jpWdOwH9B4iXxL5oPehwvPnMMLx8veOXkCbx68jhePXUCrwVOdtT5kzh/0jgleio+/L168lldC84Ezh07hXPHT8J/jcJ4SX5f6up46eljqr+D+JdDd0xz6PgU554yfwznpH/JcT/5NF584mm88PjTOKtrTEDXmbOPP6m8YPr4Ezj7uNoqPC+cfexxXY8E8c8//hief/zRKc4+/ohsHxUeU3lB+rPSG8/7I0foH5ZedsrPZMqH7hH5Ep54GM8HHipUH9BeePIRvPDEo3hJH9JeeuoJvKyPJYs4d+xJBI6LHn8C5wzJXhHMvyL5K8eewjmhUNmJP3fsackEfYx/RR+FX1HfnesQ/LFnpDdk09m+/MxTiuVJvKyPei8++TheePJRxVdiNH9W8Z6V7Kw+5Dwv/fNPPQb/9u+z+uj2rOIveBL+2P+yP/w+/xzefOklfQj8Epe/+w5XL17UnnAFk2vX9JEXWNFM9hy+fvVq/FJEq3cimt6oa7ms3QyvMZIIqvVWqZbBrgfJqY4kSE7zfy8mqU6SiHiZgmZVXtcyqEwcZqjLJtVkhljbi2hGo2vt5e8v4DOt8bdeOod3z72G9199HW+/eA4vad989dQZvKa1/9758/jyww/x7SefoNXe2+jl5qrq9H/VsK73YwfW13D4wAEc1B5/YGMD8V9uaN9eFzY2VrGhPT0gu03nO/mm88KGYP7Axnrs/4flx7hL14l/uOdu/I/f/Q7/XQh637247+hR3K36fK3Blau4/s33uPjRp/jmrXfxktbn+eOnRZ/Ba8dPaU/6C47d/0DsKe/rWfCHzz/H1pXLmiMtBmixMhroXcQAA70DaPT8qGap16InpzSj949AvdYyMfo9KCn72z9c1mPmkiRB+trgHFRrQcktP5OlDNmjimvRmuzpzcvGdZNEvHcRpWTmK0gCUDwKkEzwu47UNHBfDYcDjAaD6Ds/8/v9iWVDyUa6Dx0OhqH3dX11ZajXk1u4fu1nvP7aObz8wrM4fuxxPPXo/Rqbv+D4X/6E43/9I44Jr585hreeP4X3z53FJ2+8gu8+ej9+I/yX777GjUsXMNFH3KQP7yN9vF0fAkcPbeCuowdw5NAmDh5Yx8b6iu5phtBQRpxNSvC7vJFiWtFcncNwBSvCaDhCwQocd8MGDYhRGuB/6CP1wdEK2ms3cP2nn/CW5tDLzz2Hzz/6EDevXUWj/vAoMUF8wWCQ0AQa+L6YUqoL4UTFY7qIeD7VdTeo1uUitb3v4ZlodgfmZ6wj2mECl98pLRLX5z3SyHrvZ2kd7yapHRYsIOpUONG2pA5YACXyfgv/EDcnYFIJEtqKtSdv4/rP2psv/ohfvv4S333wAT5/80288dyz+PDVV/D1++/hl+++xV3aK44KR9ZWcFDz6KDW6wGt1Y0B4R8O0shgRfeF/sGeFcX98dtv4YPXtYedexmvv3AWx3SdPH38aXzw9hsYb13DxtoIq6tD3fJex09XdM24cU23wWOQnCKr//2eDZBMcL+RDegGYZZIzjILHEk0MTcAcnc73GFK8mn0iztPMuojqfEuvOVQIkueC+2Qat9H1hxt9Qx+qwLuQ9uQtc5KAYl0ykiJASaELOTTXU9zZYFPYVDkZPUnmoR+fpEPfVIdgngoUZUaMcdTg0b7Fj1ekrsGiBq26UNF5w5yse4Euuyc1W+TIV2X/KsNrKDyAes4rYgkyBmmilswJKfzhiR2S+RyXdYaNFot8jpPyGJLxWx/JCM2878GJFWc8b201iUBPKaNxpJJ+6D2BqCVuNV5IttWdQOpIQbaR6TQoRH33iS0+o62rW+E237OnLQqmhH3S6qLskymgSQ/nEOTEgaqN5nKdyN+ONS1SLzrapqEJpVyWEhM8mWEb/EL1ObkTjlJqxDlyTJ28lOCVuwJoIDeWoJSqz1OJI4cY5aDryeS0d9eoawAABAASURBVLaaX6RJ+kXZsrztDLL4M1+RtY8Yrd6HuywVaIr+SaB4spQpusKTREqNxm4QlCScSIKkZC5LOLXaq0wrUqL0BehSqxj8Ln4yGet7kOfHfD90ZkGS/AejU1b/5QX/ZKnb8TUa86H2FH9fWl1dxZpg3rKmGaCRzpCrOOzPTKXmjeTT7SAmq9pQab+su8XoyyqvIjFFar5Syyv/62m/9j7/6z3PPDjiCk37bnK7Y1ttSuPtrbjgm8+h86AXtMoblnshj0ZD3UyuwIs3a8BdxnBdWbbyLrbWtYxqA4lelU7lZRxH1kQySMIXHTZJNCE1DTLDpJwiI4GpAfNF5XPW5HUcKUELH2rXFqJ947FCc9226oPK9KFs/6iTpm9yJzzU3l1hh7VS80bNL1L76ctq3nQ39O1vjyc1BkKTRFMDkoI6V25io4j+dr0S7HpQmkVItOywmeTlgVJDBtW1rgfojUMYjtYxaRNubmVcv76NGzcn2qASmIZoGl1U9NCS0kC93AAcAGgU6wD05iJ9UvxxEdBljxrXpAteI6QGsjOIRCJS16SsOWpMdOGL9oqGXrUUqhg7G9sZbc1Xg0XqKjq4GpKqn9BJBwW1SX3OREyT2f1iWgjyxSmg1KSERhut13JqkiQl/oiZQAp9EzZU/WQCSeg0bTGpPGYpx7oHXJbJcrfKtGIxb1tW5W1TP4gYLpi7vm61j/mimRWLoVbFWJKuJ2sfmAQst36ij/8TlbHaiHmhOWF98HZ+m3BN7qSgvbK+wEEXxqs/X8G3X32Nsf8SgNaN91LX3Spmx1K2M/VVOBCVMwq6Q+t5k9KFRHpCsRnFdqImtOIF+c26kTi4tobresHz/vnX8dzTz+DME0/ihWPH8bZecH378cfxW4X555/hnzo/rJuzu1ZWsO4/1/TTZfz81Te4+MlnePvsCzj1yCN4XQ/6777yCi5+9UV8fPCHCO3QUV/2jaXjElrV3arN7usKBRZxVlrlbTeGuaPOGzKeHnKpOhBDYztqopmiS1O98pV31ym7yzG12kW/KM4S/EZQO2NMTeW1HLv5lrZMDDFdzCbK1RKABQa6ZL6iE4nU/mo198xXSNU7ajnTTmy2ohPNkR06C2xRqfmKKjOtqLr90tryJTTWcPGTNQeNLieyxF7SxcNljB1yCZZ6iGZIo7pzTDqflTcvmYrp6PKWKVeOTmbiMQxaNPNnKwpyN2ecs42r/uH77/HBe+/h1ZdexIvPPofXX3oZb7z4Mt584Rze0oe+tw29wH7nxVfw3suv6kXi+Xip7RfbxoevvYkPX3m9yM9JJ7z3ynkUvCZa8O4rryHwaqHvvfpqycv2XeGdc6/gnXOv4q2XXxFe1ccI1a9633rpFfEzOL9fvNmVfUNteP3sS3r5/iJeefYsXj7zPF46/RxePPUszkt3Si+5H//rg3jsLw/glD5KffTmO7ipF+FrepnZtIChZ1kkrSUGEHsJlLL7XrQcFKkQOz16MrNTeZ5yc26mUut7YOWnBjNGqtjDJZlVkeXWUCNi7lSqObbn/JaTsDc17LEPyxZgdZTJUvShbByWiZm2wXlDsh2HnQnqa6gFqGlqLl1fbj5sq+FedOokjHLXD63u61rxE8FUPaTLbob3O8g3VQdNexgNhnqeWcVoMNJzwhh+AfvlOx9oLbyOV04+h+efPI4X9PHk/HMvas28gc/eeR8/fPE1bv70M4Yaik3dV961eQB3HziIA3opfkB+Do7WcHh1HYfW1nFQ967+LzU29QHHH4H80OuHXz/4jnStHel5yhgOm/jwsjIaYNiD71OpdjUJ+oi0iruOHA4c0seeDT1Arw4HGEm5rhf5hzc2cURwDMNt3e9o/l/97kdc/OIrfPn+h4r/PN48+6Ku/0/Bv736lD4C+QeGPtN6/enjzwB93J78ck3tarGi+8Ch7jPi2q49hwbc7wXu3z7QTyw2IaKv9r18CHWSHPIPMLy28q9Dl0XbugyUzAu2VW52WLALZD6zqxlTY6aZ56wzLK1+HYN5aG4MkXQ/dPn7H/Ddp5/D+9DDf/gj/vT//BNO+LdsH34Mx4VT+th9RvvQc08dw9lnTuAlzZsX9bH9+aeP49knn8Hpx57EGdmc0sf/U489jpMqa5wWf+axJ2CcNpXN6cATOK2P52f0odz/xYPv2571x98nntCH4CeFJ/DCsWfwyil98D9zBuefPR147dkzeO3ZZwPnRY1XT5/Byycc03G8qA/ULzz9NJ6zb9ct/677uSefwvNPPRUfBl86fhznTp7UGjgleiroKydPiz+NV070qD4ovnTslMqcwAtPH8Nzav8ZtdPtOv7wo+oX4xHRghMPi+o+8oQh3vkTDz+MEw8/FDj+yMMIKB/0kYeULzjR8YU+KPsOjzyovnygB+UfNiQTPSWclt/TKn/m0Ydh/syjj6i/H8Gzjz86xXNPPIbnn3wCLz79FF5Wv547fgyBE8fUd8dwrqMvBz0espdPiJ4UTNW/54SXj59QuZOyN07Irgfpoozszp08EWN37vRJXdNO4bXnzuC155/VuJ3GqxpL8+fPPod3XnkJ7+oj4TuvnsMHb5zHVx++r3n4Cb777FNc+OJz/KSPQtd/uoRt3cPnG9f1ITdjLTXaj0Y4tL6OtcEQhzc3cUh70Kr2G9P11RU0er7zLC/w3O/ghWi2LgnzU1hoTAV3zGTVsxN2R50qxN7R4RgLSPnSfpa110Cg9n/fBxiN+KYlBtrLh3peGWmdf/H2O/GDM8f++gCe+OOf8dzjT8Xc/vj1t3Dp62+R9C5pCGBFbgcq0+gZy3vw2mCAteEo/isVP+P9rGeuny/rGerKFdy4dh03r9/E9o2bGN/cxmRrG+32GH4+a/VOwdco/1D6ll60X9cYXr32C67d0MfAresY+0WsrmkernayLT+Sbd3Uvt9gTfv+aDDAqq4lBzfWcfehQ4FDuv74BxKS6smq03PkvdfP47WzZ3FWc8+/uX1K6/4D3cN9oPu5L99+Fxc/+xyTn65gU320bqjf1vScFW3UWPmHI+pfhsmKhwqIui7JFP6oOQUyypwyFTs9KFPt9+prFZcJpxozGgqVlN5Wdqz67cEIvU9CVixZ/e5rhvutIuTWzaHVNcWQF1e3BIx2EGSBqtjloOQdTLrcQOWHTcLKwOMxhP+LvUMba/B/52Ic1rgcdn5zDUdF/Rdbrn37LX789DN95P0QH72m+2ndu792+pT25qd1fXkWn779On7+/hvw5jVA86DZvqGPumOt6xYb+tDrj7725Q/AqxqDISZYU/3rqyPdRyQM9F6LSe3WR+ZWH3CMid55jCdbeoc21ruQbWzrve+2PurMMJZM0Pz2b+dta36ONbcNj61eqKiPgOvXriFLt6Z7jzSe4MdvvtG9+BntWc/j4pdfIWLVB+5G7wMawMWiXHJMvT5OVODSa9A1F8RoiCqf9YxqPmuiGK1ohSxv76DMO7gK5ZYfPaXrNGyYu/lk3siae5aVeDLa0LcKtzjwOaPM46wC2Rr1RxZaARorgxij0djcc3Adw8lN/PTl5/j0zfM4+9QT2m+e0jXoWFw7fvj0U/D6dfi/k/n/3Xcf/rffFfy3e+/B7+8+insOH4L/suOh9XV43m2ujLCxMsTmykB0gP9+3z3Sb2Co8Rhf/Rk/f/cdPnjtVTz71JN4WfcOH2hfuH7pRxxeW8F/u/duDBtqzUxwQ/vQxHuP9kR1v1pCtYpALFSKl0gHKV5jSdI56UV8uPGdVbaDTh2q6DP1jOShg42Xwda3B5IgubSQa2hdd09rGTrzbN0CeqaFdYEOrfZuC5PqK0jhyu4M6wq6AjvaCaTEAEnoQOnAaq/sjqPq+lRG7CHqUf42D5KKoUCMDvEJoGIsD8z9OpfzuRvTSufbMxvzql+ki/b4tclhLvFBqm099E28xj22RtZ88JypepLBkoU6Y5s+LDOy+0L7hf0YkZe/LFhf4bxR83dCZ9GU0iRj/Aa6P0ji4Vi0nnXTIXYbra4HrfKm7nNS674U7WaPxkp7Vat9Iytew9da084MKTXBqia5kH1nF8I4ScOkOAzqnrMRT6RU8iT/P/b+69+W47rzBH8rcu99/PUASYAA6EFSpEgIJGhE0YpypHxVl+Yz3V31Og8zT/00n/k35ml6euqhu4ykkiiKRrSgAUjCgwDhvccFrr/3+L0z5vuLzNwnj7v3wlDV1a1E/nKtWLFixYoVJk3se6B9j336bT99+5XdRmCdUnyb+W0Jq7SwfAs1690EuK0T7kNGY7dpX1vosojHTab/M3bM95F7sarRmbCWTLjfmo9ISm1sGz0emqgxwn7CcDbyrIhAd0se0cRW7RERimhAJ9Hv9Z5w3X3U7I/U+O16bCoiTPaE2+U4GZm2WMnlPO5GPBP7e0eH2dk5zXOvWlhY0ALU30ScZ71BVSmlHfVkrPWQSF72GS64Q9vm+/Bo36nXL9bnd5i6zGS/tp08JlyBASv18/UmHJ1hD95auZ0cNtzxppmBF2VAdjou18D5HjipSprh4WLIgiI62S8sjZ3MQ+UEttG3bgMP2loeNwV8yGqWmBpdzlKf/cqYa5CtSFZEqCsYkRQMikhJUmz/jypTMFkilAAN5D6V0cmkM27UiOo2Tfla8NpxBOk+SJaT8h4chX8zLjvtOd3Z7dff8V3epajt7AeXdZ7p3ogIRRiCGuYTfJIU9A3XqJRYkBIb7KQk5Jn+q1kkMmPKqKHicD9EBBzhRycbjJdC4UXZBtrzyJ6MoAZK2NkYa3Z+UQcO8XA6WqJHhlrfDK1v0Lfe5MevajDSYDSrjH8DPvoPBnzgGMxJMVCkodKwEl//eZlepzwv3jx4Z25seKiCcIy2ECkpYgseYxGhlIApiCQx2EpxNz0rsG0gCkBbuzabaq8Dvdp6ppTOUFFHRjcqfKaejBzTCuSG+T6cb0xl9qsD7erqrgaVKmwOQKoqRaRi0/VRnSJCrnMwHGrIy11ESJzFJ+g2Xt2RFRGAdKmLPnEw7PMUIt86Qf1JPiKatHnDPvZRYuK4gNTqRhBb0n29CNspFkQu3ZFLcwpPVVUVzmQNIEL4hTpeTVTz8JPpf0KgVKGINJNPr6GfW0Be41lqo7hphyHr5cxwqI3VNb3w7LM6/eoJzc/MamY41IA4T5hDtdtFXRSVfbQfbgMiRQpkIFWSEfhrICej5KcIJdrgn5LX4w0+DiUtzc/x0lfrZT4U3vOTn+gBNsueZqPuLC/sMyl0NS+Qbz16VKOQhpSdkTTCF//rxYWU9NYDB/Sut75VQz4SzPIgsHziFd32g+/rdj4cP8VG3/orr2oOh0fUHeRHhNwOP8gw3SXsqhwoYX8aX8YJquRk9NvxgozOUwG6bn9NfxjaeWAuIpSppBQj31UVnry2ONUXaZsLQaJtUHu0ev2Bbj3bKhpmtkDoRPWXDetfDBGhQCECGhIsiIKIoJ4EKimSRL/QbOKJ0JkKAAAQAElEQVQm7qbEj8ZGJAVIwDQUEm0p8Qh4cTC+Cgclte2MCEUEsgbR2TG1M9pqe79/qIQyWS5agG7gX7hcQShiLzT+RtGBL2X6esi6csUmeT1KpXuemGvlWXmPdraZl00y40/RtFL4kylplDbaZwM5p7MldO2Dx6zL1u4h/DCfoa0lTfUl+JDtwQmO8HJt+05QtYf7trEhhStRSC1W+CD39FNP6YknntDZM2c0Uw00C+bSUPNggXvgIpjPSbNghF3DH7xnamleAy3ESEtpRgeqWR0Yzukgm5gHZuDBUosDbDguzczI6cXZWS3yIH+ANeYAHzgPsrngf/FmHDlwUIb//6ZXHOED1ZGjKv8/6vb/S3300BFdLo6he+ww+uAYdoyjLb3i6DEdxb7vVfMLC7pAHB745X3lX2vf9t0f6qG77tXZl17RjBJrXKXEh36Dbild4S4xxOF+7RDEN6Z9Gwqnw1QKxmEprD0O4uo+C2gBKmGjyoogsQe1uUSmwYpmJcZAIU01GcI4zKDmnmWI+1YB9hpNlBqmXF1ndA0rOgkjSUE/B+MgAh4U5XKxc2BqxozB4OiCZTvFsGWl0B4XbKgH4rBdqcmLqBTUHxGKMBp/IsFfCpShMZi1f57njT+Oz1QetfwMaVlmscy8WHvTReOaD65BFJLmeVY8sLCoyfpYa2x6P/Pk07rnjrv1vW/8k27++2/qR3/H5uA3vyf/uf/VE2e0fu6C8vqmAntVSINB0hybaDO8D3m+17w/DdOAuTdkrCWlLJVwRdImfTHBbx5ZZYwpP5aKfI176yqbOWtgZX1Nxiq0w5i+HnNPZujSJmnFf9EMXb+YD3h+mJ2dLT8MmBkNNWDMVgp8GPDxd5YNiEW95eAhXekfJ1SV6vMXtHrqlM5w/z/Bh3r/IPCf/u7v9a2//S/6+n/6z7r5W9/WE796QBd4PslsWC1h+/DSkg61c3xtbYXn500l6okI3vlq0jxLMUbqFhmqnQftJRyagrIZPw3CyVrtAh79oOQ5TW43FiIpgIQhEPAd5DEGePxQQVZ7dExHRT11QasAv5Vne7YVClVK/FfBhcR1QOwSffjcE0/pVjb07/75bXqCDbOzxKle39BbWY+MKw4c0tGlg8RrQQeI3QxWBuPMJg4f25ZXtcEY2jh7XqtnzmrtdIOVk6d09sXjOv38i1OcgjdOPveCTjz7nF5hY87/0vg4Y/T4U0/rZejL0Fe8gfTkU3r+0Uf13CMP69lHHmlh/iH4Bs898pCee/RBNo4fafDYo3oBvPzk43qZe4ZxHHqce8grTz/NxvJTeuXZp/Uqz6qGfXgVPwzzJ559XiefeV6nnntRZ144rgvHT2j51VNaOXFaa9x/3L5V2rkGlk+f0YVTp3Wedp4/aQpOnNL5goa/cOKkLpB/4aTpCfLASeNVnT/5CjB9VWdffUXneAY988px+OM6/crLOmu8/JLOtjjz0os68+LzOv2C8YJOM86NU889h7/P6yTtOPVcQ08+85xOPP3sFK8+9YxeJa7HienLTzypFx97XC88+hixfUTPPkRMHzJ9RE8/9FDBs488Suwf0/PWe/wJvfTkk+Ap+sd4ktga8E88rZfAy08+I/fby89AeSZ/hQ2fV154Tifx/RSbMudOndDyWdaalWXVrAFigy7GzDfW/dkq6cDcrLyReJBNxMOL87ry8EFdzYbN1TzHX3XllbqazaErjxzmvjwrb87N8AzgjWnfmzfZQDzP5s+xK45qdmZYNnmCuRpeK7m3ZBASIzYY8RJTT8ElIpDmArOXA2baDv1QRJT5lplHHVDacQZp62FhHz2XRWnvEzdtIbMQZNpjYM3GlBQa8V1gZmZOM8NZ1scFLfGME2tjpZUNXeA54ZXHn9LDv7hdj/3iNj3281/oOZ4lVl58mbyXVa1taJ42DFjnxZod1DEgnbzIU1fNpqnvuQnPUiQl8oJ1iSzWk0qpTqpATEIxQck3AMM8i3vwXCYDPykmRP70zj1iog36f4N7wERZwftf5fUIPf+AYIwvYhHNxGvMpuwY/xLvm8PZkWbmZjTHs9nSwUUtgmNXHtFwptLs3EiabOo04+6xe3+pu37wI938t1/TL77+LT3x89v15O136SzzYGZtXXO064q5eb31iivAMc1xn8lsGiTV9gCPsrLHEOmcQpmm+cYXISUuKUSSSy0VP/E1KCmAy4wJgUyWS4aE3IgIuZ1hA5IinKdtR8ZWJsA1sam5x/ue2MeWsm3vD9vAC/xo7g8ZxwyXj2jqjUhN27j3ZXiBoKMq0Wb6oHLciUtsrGkhQkus//7f+EwunJNWz+vUi8/qmUcfYHP/Fj3w4x/r9n/k+eLvvqZ7vvM9PX3bHTrF2jJkrbyCvpuvxFgNxmnS7KjSPM8YiwtzOnzwgK5gfh89dIB3+xkN8Kii/aMKXb7tZOqfsGZ4Q3+DbwAbbPaP+c5Vp5qxNFHNwMvuK9I1FImcvwvEc8L4rlVrzNgbkx5TT9Gn3IatYYMQiGVJQ9q7zlr/3K8e1ksPPiQWaS2lTc3yEJSwUWOjpnxNXA1C5tBOEXAdhJ7hdEeDilIPNTp9OM86htDrEPSVkWnLFPhAddvOrnyhmSz0wxS2Pw6y6yUWhcKT3Z5WzsrYNifhPX5kjGTi5fjXMVGuJhKohtKQ2IyI40y9rucfvEeP3f5jPfiT7+jH/+U/6JHbfqaH77hdx7k/14yfRJ9OVld4Tj1f7g/L587oAlhdvlB+DLTp50HuE4FvlaQRY2FYBUN6U5PxKn000YGFGS0tzmi2ou71dY381xteeln3//QW/fQfv6Ff3XKr4tw5LVB+hmfbAR3rZ9rTPC8yzJjDSf4vWM3k9hU0XIpQREgCzImISkH7S1pSpCioGZ8GxhA6XsTDxkEu8XT0tuByNEI+smM7Ra0a3nIjRcgQR0QoJdcf8mFrHTXvch0VuigrEnMYJcv3gi31QUfjFpr40Mkr14lIjJ0UCX86WMMZuVQXTtJeDKiLgzhSQr+gQi+2lU8U6iMiik5Ej6ZQsdnZJhURRQ/2ss6MluNTY4NupJmWIOTEFFfSAcjfXtflyTJ9bHRlzffRyTvqOiOaNkTsTXGqtDGIeQfL+kiUTQp1cBOMLt2nlov7SogDfwV8T8n0NRLZlmkEYwaZ5YZlHW14okjZjK1t8l468Nm6fWSXAX1ZpCj1RoTMR0AN5NvSyBIQR8V4HA6G8ubqkOcFvJW4l/seYWz6f0/DM+aEdcN1OuYRIdvLYUpUUmBJpe4qJSVsdj5HhCIsQw+qHJgA3OfDPFQiXaB9j5y9Dnj8iHqwh61m/oSC+iNCzjUEb5g3+nxNzHJgq4dmfoWE78r4KaNq/MTHiMBEoosph790pxqQhuEsaTtfk3CcGmSGSPHAWUrYMZzoqPUNy4xM+ZpnBMNpo8tnySBJOzFJM6gzqyLWFf3mWJBZTttOVaVI9tv6Gd1aHp8148ooilwiElcpwrpQkjX3ByNzTzaa+GTiWxd06SlFmu2QmiMiVFWptFe9w+3ItI8TfyRckYhvp9LkUQcK1k0pacBzzmg00szMjIbDYbEZ4nBh4gA3PRP1bsM05zUwNr4XRGWWF1PwhbYXJw0nTQ3zrw+upQMWbKwDyXJ2adMieLMu2w1mOrUBnQ9Pb1GReR5SGI1NnjtsCx44RqaDsjuyHUwe0DV8xo6BofZ0nSCAg9yBByIPMIYvelmOSIbzmUllmAJntChp5CJfPjy4DPOtzKqlCi72RwzyVIUqBn4is0pJAeTDBk0vCisZnZL5NwDHoaCz11J8U2mDGUOXcez042JFrHux/IvkTWMsRQRIkui50v+1tg6Pne3pJs91B2wHpw1EPnuskw0sxF6ToBfh7Uc1o9nFQ1pYOqKZuYOKalaTPAB82OShNEclpUqRBhqOZsGcBrzoRxqpjqQav2uu5SbBGPEYzNm2jZraoPIbecPLOkgjQhGhVCWl1GCap+bwuIqIJrHj2rSmKbEXX9QpuuULfhS/ahbTlrcvZexgARp0Qx9uyzYUo82FEjDNNSLU+RoB30PRYKJ0bUzE0ogIym/570TRtXgKJPiVuzUAfuqPCwDnWVajU5f2NW3r37RQu6wzt+WnyvgREaWfigx3TCO2ZJl6DbfEtOal1BQVJdpt3nC+y74RBIWNrtsya+bC3JzE2voyHyRPvfqqDi4uKrNuXvC/2int2THusNGcbWPEvNsG2bwQQa2TYbOGrHmZl//x+qrOnXpVTz76sH7w7W/pV3fexcfPZzXc2NTS3JzmZoZsGFCcDYYgFon4+GNChY/GgLRRkT+EnyVG/mX5wblZnWUDwR+O7vjJT/Tkww9pKGlxfh57iS7OmvYv7XbbC2gjanucGdnFQHYJpmhfg4ytRMeZisPDDTI9rW40gi1uK71T5hzL+rDM6Hwz38JqLXu5xD522F3GdVhquhOWu8IO7nfGgpPO2oEixkShbV7hkTFQXFgRRVJoRMO3qhchPQOdoW3URfs6Tv8zwsEt1dmHwsjjw2hS/avb3KEvb/gyXhm7TYprp9pS19BByHbxlgFKcjoXUmLVpz3eKoZFNjhFEWy7uD32L1odF9vkw8ry2qrqkA7xgfDs2bPlw1CFzjyb9wtgESzNzmvJm/Zz82wmzOvg/IIOzS/q8NwWDsFbbhwgf2lhgY9H81paaHBgYQF+AZnpfOGXWtl+dJH8Rda7Dvvp7SlfXJDLO29xfr78YnjBFH/8L6r9K+K5uS35InlpYyz/i+dbvv9D/YgPrK+88BIf36WZNOBJIYkFSo6hA+v4TUH8CFnbU23CAituA/OPdCZvJ4Rsimwb2ufIyA1IqTG3JU1BRt7CtXlzoVB0Q75XANbmDFRkjXK0/BZVsdtc8af4BG2lKgdpF4ewgGsKbNn23tA+RzHSy3O6l9xWr6SS3qnT19+Pt8MNau5PZV5ARTyyKfcxelqJe8WANs9WQy3wPLjIs6F/4DLczDr9wit6+sFH9cN//La+9w/f0Hf+/uu69Xs364E77mFD8YSOzB/Q245eqcOLB5gri3yIn9PcaIYP8yP540qy22XdwQ9oE3OV8PF9F1fq8lcF1vjgury6Wn6gUij8Cpsrq3yEWeejzCabFxsdeCbY4EOBsQ6/ztz25o/pKh+CTZsfDWxonY2HDcqPaWtNO40MFQjWL6PCNW8GLs7O6CBzxv868ciBA6wDM9pYXtYJ7uXPsXH5PJu/D9x9j+75+c91y3e/Twzu1PHHn9TqqydVjevyo4Ylt53nwlFVqUpJvnVkxghVlGvDd9dm1Kg7SqxImEKmJ2mX73yv8bsYtvGpEoyV9gJZ+58usFeu5X1s6dCN9F8oLELFlJZqzEb/S2wcP85G8Mnjr+jwgUN6zzveyabYlS3eAjW69JW6+q1v1TVXXaV3XnNNwbvefo2uu/pqveOqt+uat75NV1/5FsbXFXrLkSMXgX88dVRXHDos0aDQ3gAAEABJREFU/+veI4tLjMcFHZyb04HZWcb0UAtsyhXwIWXBcBq6WDDQ4nCgA3xsWeKjywFkB9lQOkTZg3x8OQw1mvRIS9ajn5fAAvzCcKR56C6wmTpfQD46Uz34uaI/1PzsSEvzc+VZ9zBj7sjBgzL8w7AtHEZmHIK2OAQ9hC4bXUcKNd8CG0eRHTUFR9gUc9qx2YYDB3XMQKfIDxwi3eAKZFccPKQrDh7uwekOB5Ef1JXE3DpXHjqiKw8foY+O7sIVyI+hV9pDHUeps0Op32nqKz5Aix51H2nh9JHS3kOl/Y6Tf0R3gPvldixoyfN3YUGL9P3S3JwWZ2c1Tx/O0qd+w61ZH2rWg0rSkPlpDJhHwf0imKGCMrg1GgxUIc+sM/5+o5LHYIdaz8BEMwfMFDT5hS2XLn0pWpT3vHitMmqvX8D8FnYXcd5uqSW5+Oq56rbY/6CtXvtrPnBPWGez45KlGe4Dc4ORhtw+z584recfe0LfZiP27//Df9R/+v/+L/rmX/9nPfPgg8rL53Xl4oIOz450mFjPDyoNvK4SM9sN8228Sp3YbtYOcc8xQpWSBjHQgDqNClrxDCJyMvcklndNuA9Nxplv87XG3APGrLUF5lkLJ2BsUO8GG/ybtKMmL7dgh1b1eKJ6E5gC/whgQjy9prq/M36a4o5SFfR/pVE10CzjQKxrkwvL5X8d88Qv79ftP7hZP/vOd/WrX/yixOH88eNaP3tGEzan65UV+T3wwNysZgaVMrGtN9epf5P45wL5yIJXOaJcfTHXwH4Zlu4ERXk8y0AgcytrUAw2xaeybjxEhIKbcQS0h+22bXl/ZJ4ZOnTlcm7qNhUxrFKlKiUl10F65Fim0NEDizxfEoPNNR2cn9Hm2VNafvYpvfTIg3r+4V/ph1//mr711/9R//l/+f9A/5N+9M1/1EN33q5Tzz+j8y+/qBnm7RJ2Do9GWmKtnhkkDYeVBtAKefYzDc8BE+I95p4/QX/Ce3zNWMiMC2MCP0FnDK0ZWAW0qW5RvnsxQAvFd1MlaTdCok6DIaoOE2IxZkyNsc1IY+s60z9MImQDOmd+MNT4wooe+eV9eomN68FkQwcW5tiA3lDxhXKmtlcznqlZ9s3UCC4GpJy51XEit20wfzFkZ9pIB6f3gXX72Fkk097OhwjnMgJaWckzX1AzHg1b61fmtFETnckUFetSRX+KsTJePqcNxsodP7lZ3//a3+rH3/waz6RPS2srSvT1Emv7wfl5le8yykzhGicmyvRzpt8nZSxsMv/GBR4bY8ZGLvnjVm9MH2xqQn/kelMsOKrIH7BOjOi7EevIyeef18N33c2cv00nn39OB+m3IWMj6LOD3IcYNvgfLVSoekdd4pDleHWxEVoN1B5ZnSjTnw0o05aVj+DSB22mwQgpy/Vyz862/appo6nXh2n9ttvWExGKoLGt8dz6U+OjkaElax8XIqJkJ9aFqR3r9lE0uFi1D0Run32c1mPfWrnzCrvz0rfR8bvKdQ7sLHyJtO2hkokDhHO3Hc9hMvY9MzHro1OMCEUEycam2QbRysnijOinG13EFz0jmjIRMdXLtKEPx9noy/bma9XML4/nmvnhtbVmLli3xqYrMG/aIe/XZtbSiCjtS1VSkHaZjJ2IMFuQ2/Il8TovnqfdMIgIjbif+FtJ4r7lmrLbQLsmrC2bG2syzGdkzo/UVuyQF9ZMg8DvhM0qcf+zveiUi2K5ZNqUWbdpCmksXmKgWL9GH+X2pIyC/9qkq+7YgGlhs4YVTQvIrqm4xgeDlYVQZEVyITLLab5DEbQXy1oW4nhVpY2hiECy/cysKZm6tksvnoqIYisiWCfrKeq2/Rm/jYlts8xb3K8iW0AVifKQclp/C9ikQAYls71EUG8ChVpIZEodW/p5ZxobW3ayasZNbR18tIW9kPGvZq4YGb1IzfiYUHaDe9Ka/+EC8A9PdtnKWKSM59yuPLJ2no3lndJfY7r4h/2Owv43fNKKdqVgTDAo3ZQtGU8ZCEh7+vQGQu0OBrmVNZ01kdP9G5XTmc7EyNbp+jpgt+iTjvDAlFKhgS9MDkp1E7rxQvIkto7KEeVaLlYsTHvBZrHd1lGlUFl0SxFb0+s8XPbNArN76ufrdKcU6/xxwrzprw/uUsMT3HAfJyZ5xYtkRJS+68e+4fv+XI6P1tlClsdDojeBdzdipJn5g+VHAHOLhzW7cFDVzLwSN7qKj16JDyEjPookXmyHoxklXvQVA9WMkw0eeDdZoMY1Cxr+5pSQZzUvTDws52bzP/hym0JCRVVKDa1800u8kFXIAlmoaR8eolilpIo6B8Si4sU4oR+BDgiMdRAiCm4787YUVr3QGgTbc8xxjtheMCIpekipUsR2nR1mdyUjopSJ2E6rKqm0ZTjQAFS0JyKm5Tt/TTt0mdH61KUL9Vhvkdu1I9O+CX1hZLeTPim6b+IlIhQRxaIJrqlBI3NGRKhye3mRz/hGUirZWRGxL3Q5R1ZZ1xJ2al7KvVk1pK7nn31Wzz39tJbPnVcQg0EK8bQpj3QjoW9ExLS8dh4UoUArpSK4UpaXy0Q75kaVls+c1IO/vEd3/eJnevm5ZzSIWseOHtJRMCJ/wqb/evnzkhuUtg3Q9pPQxSnktWr0xuONQqsUmhkNNGJcnDt9Wo898rDuufMO+QcNiX70h9+E3/ZFnrWFF66Ggjkowynkao+iTzoCHdCKL0kiqIU6I+KSuv/7VnDc7aFpC0GNtmkRoYiw0naUAU0ctksVKYp+Q1Phd6jsmYxoyu2ZeUmhfbYSNHpwOyzehl6+dffU2VZge8JleoikfdoYkgz1jjbtsdihl3sxNqjI6OvQEskmQeG1+6CYwn0y9dOaWQnZbm0pIhqQH9HwLhHR8FWksjZEhGA0f2BJ82yEjKukV8+e1rkL53X+PLhwThcuXJA3IDf4WOR/GTThPuj1KPPSJ/g0wY8+WIuDNA92nLmgvFAx1/IUrAt8xMqsNfuhJq9G38jYzKz5UyDPlwuXbXXVHpGixMf32SolVSkpgYp1fAD1BsqED9svP/ucHrrvft17x5165YWX+DAfGqRKCTsB9j2Ja5bnVWJk9jXNW27aWekosrZcRFIqCEVsoapSk8Z/1x0tNd8ge9ksbHBNBqIy1PEkEdMwWOfDgC8yPscGSMic9r9KtOmOUpT1F2M7zoikAAkfUwp8NsRBpaUQ7LbTcgtM+7Ds9eHNKdX4EoyTEjdoZTB2FgZDedP00MKiZpjvsbqpx+79le68+Vb99Fvf1f233Kbn7n9YZ59+Qfnkec3xGBiU83PPiA+wM8ZwxIZapWFVNWOt7UcRO9esaFpR+MJaEMQzoV9pxHPogM2fITSlgRLPiTlCxpi6yuY/82PdYO6tI1s3D9ZabNAeyxqa1dBa7B+plGc+b/Jh15jw0m3UpCfcv2vSVRWamRlpUFXyR2Ju6DqwtKgrrzimRTa6xhvrev7pp/Tkgw/rp9/5nn70jW/r+/5BxLe/p6fvfUArL76imY2seVVaHM3Km46jIc+Ig0pi7Pjx3MjwTkuOxn7Q9iOaZFA2paSIBpIzgM1ICucB7TgiQqmHiFBEqDmyMLcNZTKUSZVVeHylN9Q/nD1NE/vV1RWdOvGqXnjuOR1iU/cwm7bVYKizZ87JP7g6yybZdpzVOf8J8PPnWIvPyeXX+eg2Zh2e8Dwo+th1VClpljF2Kfhf8szyTmPqZ8mF+TnNsxG3yKbwIpsEW5hT2SAmf3F+VkvQpbk5HQCH+Zjv/0XEYfr78MKCji4d2AL3kCPkH1lc0qGFJcotYmdB/oHVAnX4Q2IDZPPAMjCPnflC59s/6ziv4ptl8/jIZsI8mMOXOdJT4M9ci/m5Bdqy2MI85ebmSfdhuTGvrpzpfKs3h08FpP2DsA7ONz9PjAqoa252UXOzCzuAzHm98vPzxIB4LIIlYnWAfu/DskViZiw4DtM65qe+z1nWt9ny9ssovrWy2dk55uhswYi+Hg5HbAQ2GDDWjIr5W1WJ8RwFmXvAeLKp5t4+VmYdKPOeMVabZ/3I4dnosd6M6NFwRgPWIH/TWec+maMb/eh4LpCOiDKHIrZoU3r3NWK7TkST3q3ZSCKa/Ii9aaO1dY2IkoiI4lNJTC/22QmoJ5T9b++DFbGZI14HZkc6yNo3n0IzxOQpNvjvvOVW/eS739Vdt96qx391v47zTnb2+EtaPXeGYG1qYXFWBw7Oi9d66vQGXo28Zp2RvJ6Q0F4Hnw+U6qQKpJzkV6maTX1v3BvrPHNtbNbaYOHeQF5AepO0YflmSdfaXJ9oY2OiCXrZiyvI48xmf62MToegbEJHIANTQsCzm7zMQCnDepNZxzI0cHzAujPDGPA6PiQuA+K2sXJBJ9iQfvKRh3THrbfo63/7N/ra3/w1/K28S96rUy++qI3zFzRH2blUaYg9xzhl4kKF4XRIVYSS/4Mqh3YeCbmxU16eFbFhP2vuWf4YXmSYKJQCGfTPoDMSvlT08054jCd8jcBAv9Au3lZ3wkqNrOYemmljlYL3aKPWTJKGtHnId6N67YLSeE0vPPWYvv/1v9N3/8t/1tf/1/9fwff/7q/15D136tSTT2jM/WPzzCniMxaPAhrNpkL5EKAJm7Nj5vGE8Sll+ow+JhZj5rFlm/7xBxgzfsb0sWNj0J2ljztKEcqKw23eC2RNz6Z9rm87pgqXZKqU5Fp8b3L8X3nluB544AGtrCyLLM2MhtioQcbPrGxHnSKekIue1jWsZOo4GE5fDqats4O9Ah6SHYrzvbw3yjZVZcxm+rlDrQFjZUSb/RcW/b9vWD51Qvfdfpu+8/V/0KMP3K8zjI0ZnqWuPHpUG2yYzLBmjYhdYsw1wzfjWgfY3pnp9D5q1vw+ujw6QOYnnlu8v/n+kHlGHKWkEy+9rHv810/uf0AXTpwQQ1OHuG/7B2YD6krUEQStgEZGkuwXPYrNiWpsGravSxwRGNihE6Wdu+U71C6ajGjK2wfPjQlzZww6vyKafBuJaHjXm6okw/IOKZCBAJ1sPxrR2LKNy9Hfacf+jemHul1nbK7AMd4D2+fq1piICEX0kUgbjayrN8Lp1CWLTpeIiMJ2VjtqYUSg20D01xTO7CGIWR9dVkRTNqVKRlUNVIEB475DYixGRFfkkjQiFLE/bMDjoW7Hp6nTxtYc6Y/f2kUUtK8gQr731Hyr7ZctSjsuEWmbxGkjVZVSBdp2RzT+Wtn5pm82IkJDnhlneaYstruOZA0a8z13Mt7kuWJTNWPOyKwHmXUjAt8oEOgn+BRSBBfuSYJEhKoqKciIIDaUcSwNXcbhcqn0MTYilLCzXzHnRYQigqHW0IiGT1BxdNR2IwLJ1hkRbVnXlaYZEchTTNNmIqLoRmzRlKpSb0JmnQ6pqlSR16U7GhEdu41WVVJFmUhJfVjJcTPMd6hZazP9ZJqqSqmqKNfYjghVqUlHxNRn7ThSClWUKzQlJXTVO4KShKkAABAASURBVCJFL7U36/oLuGfXYMIcMPbWZlXCb6+7zk/UOaD+iKRM2Zpx4rXY+W6bdS6GjK398tN+Gf8ify0RYIYzqSOClxwWYjrMpf1QULeLZWYQFtB59CI93DyUlvwuj47Ku1CzsNRCTBmsuirI9tNCY7tU+CN5cIa9k3r8lnaTr30PHkuovG59tBMZ3g5l5LJNHmYKNb8N2nG41jcTNo+9fZvQZeykLvdfC/RFN4l5QSmTmHQwuRP9ZVo8s8v0mgqVIoUiQo6/TOBe60mksEj98kKCkTRUGs5pdv6g/COAmbklDWfmVc3MagCq4ZCFbyhFpUC3hm7yUXXMy/PY9/ZUKaWBAvnWTd0ZWcFHdEM8rLtG05Qwxd0weLMPqg/S2TdLjyeJMlJCqUpJqUqKSJJcOiCmwv8eENeMwaxGBin5pobHp+NrWM+wzHD+rxv2K6Lxm2bI9e+s0zodduZdLJ2JWXbbC/X60IctXqz0a89r6sryekXYlWiXo57bsRsRcvuMiFBEtH0RvcrM99HL2pdt9EMhKihg+JSP5pkHr5eef0EP3n+/JuvrOnLggJxnVEW/FsPN3NS60yWxLUTYRstt8ZqdiWn5AAMdkfXi00/qPjbnn3joAQ1Jz40GtD/r/IWzWl69oLF/Ec44z7S4/GsAKim804bTBnzNvKjR9dCuUlJNG2b5oDbZ2NC9d92lxx56SMdfeEETXlyHzIFEfQak15bA26AZoZr5mBkHJMqZiLtREpd16QLRUpvFTxV0Biw0+umO71PrGH3Zr4F3FR165ouoxCI3scq9zD7firf6m0wXJqrOKqwZQLc10k4FmU/HPDM+cqnPkssANlSsuQaQ6T9kNtFB04MM+FzqqM2pNGpbv0jFXJFZ39C2oymfuV0DzGBOW+j0TffCNlN7J2iDGifkwzE1zF8cXX3btbx+GJmAGNtz90/VrEPbc4lvEZiCqZ/wrTw8Cc3jCqdq5s7CoQP6wEd/Uzd88iZd8953610ffL+ufs87deSqt2rh6CFdGK9rGawwb1d5+VuHlg0D38v5oDgBNQ/3hnl/ZBsjG5NvWtItX2R8rLC8wVgTp1v449IYvm6fIWueHRu+LnoT7Pje9npR7LW+Fn+x73AUlIAwYJD5RwD+ywcvP/s8H6/v1z133MUa9ZJSHQzJYANkqAkPBHQZRaMB8c4KRuZFgA7mWdZDNIUPtwKZtGS57RlN17Z2sSmDsvKR5VTxQxzR1gjbykVeizav02H1Ja9WYkIUnrU5iDWLKg5M1E2UzDOKcCIDlxWHvYFwRlNP4bhMzzzlZI3OX3zAsGSZfFhvJyx/zdi/gOtuER7z8G6L55fRFYyIwlYpyVy5jzIEBmAItL4p/0WI8y+/oqcfeky/uv1u3fuz23UzG9y3/NMP9PCd92rj1FnNsKFydDSvwzxLegN0ZjhSpoPHbJBtrq1zbxurZk5kjz0+KmbHnD7wWlv8Is72a0KsMj7VYMyAWEfX/9Lff9r/wtqqltkEXuG+WeYi82QNG+uUWSec67SkQVahDCT23LWJLadNN9DdRM8/AKh5ljU/xgnXS++rJt/1Tqi7pnyNn8YYP4wIj/1KVUogmAcVG6Ez8r88vuLwEY3X1uT/Ncg54vXI3ffqnp/eql/88Ee6/xd36PH7fqWzLx2XiMcIf/2vvmcrniuox7HHLUWYyyrPFEJpDzhOhvWNokWxrG6kIs0dyEAukB1jYF6XcUSEIuIyNJvKXLu1DRcqlKxMH3ksBO2ssJfIWFle0fKFC1ZjHSDq5OVtqFUT+wl9PGa9XV9fY1OEMmyMXFi+wHPY+YJz586VHxCYnmdzbTfOyz/m8g+5VlZXtQY2GD/+IUHN+NxCLfvocZnd99Rd0ugE6cA3HFKiPxK8USk0YBz4R6gD2mW+om0MJzGQhJpoumqPeeyV8YRwAt+Nr4xCk55gfsJaWMt6lneYMPamNvCn+IxPdQvbmlBHAf07KaiLrQk6k23prJp0jdyYQEu5fnmeLyfodKid7oC+y9Xkbwd+Y8O6W6iVaa87OSIUsR2WS4wa1hnCUMZB8aXEx7EgJrTX8amRGQ1fT9tW2x98q/FnwvpidJt9phsbm+qwzvuCN+wL1jYYC+syP2ZjsMaOfSnI9ikX3zOOdfVO0Klp47CqGAeMBOrMbftoBiNDomiB0/qvejDx2vqnPrbpPglPRgZszf3O8ywYuAl4Y7pCNiDuQdzWTp/SiWee0bMPP6T7fnGbfvCNb+hH3/qW7r/9dgVrnv9c+xE2vA7OjdhgXyU+Y+XaMT4vBIRjokElVUyQUMaFDrCcmTiLeArNAMKCx4LX/wvUf446zrD+n4U/z3pwgXVhGf0VzKwWZK0xjjqst/w6Y6PwPKus0Xfs9XPHVwHFld1/yDXGiIE+zVfjYmjnUSQUDIPMymOa8gszM+VddAbf0+amVk6f1ivPPafjTz+j23/6E/3shz/Qz26+Wc899phOPPe8HNODfG85NDuvGWwMsGfwYolzE2XGfY3d4h8+0kVYVoEucljfmLRj1TF0WqWkvTdUjohQRBTelxRJW7CcmJAREdv0EF3G6bKZ+NIW+rZmo6SqpNEwlc3RmTK2NjVg4/6ZRx/SXT/7KfiJnvjVvYyvW/XLn92iR++9S6889aQuHH9ZeXlZSxg4MBrK43LCc/gmzwJrvIuvrJzXCvcEz+9N3qE32vW9rPFtHGrGsePgee7YTIh3VtDNDUQbpYa33Pz+0JtwZGwYIubEhXbZhbXVNT391FPyP3Q4f/aMDh1c0tC/okHbZyaWhvnLQWbsZLcVGm2BkkbWJl8b6Yy0pZoWtIm9SF+hz++lW2S59AITQGKOu68H9OGQ8eLN/xlkLzz6iJ554AHGxz164K47mWundGB+VkcPHtD66kpTnp71vcI/BsjErJ3QpYbLuWSUOtTEroNt1SwQNTbNB74tsUnoH/69/PSzrId36qF77tH4wnkdwqcREzex2gRlDF4+ppY7Gxn7udjzfKmZMw0an1GnLb7+ulBTv5GhE9pjdGuP54vlXdo+RISJIqKgJN6kS3A/MjpzucSliUczbmv5+Sfjp+PTz3d/18xzw/LGRteLl0ubUq/1GpEU+L6tXJAyIHudmXgbe+XtlBXb2DItiFCiPkO9w/aMnuiyWJfp0C+Qu/izXuQWjn8fnbyj28s3Y7oudhq+sen+6GvuxVunAc1Vg2jnh205b69yr11WfCe+MkrxrEhS5RgHAvvP2MrclxP9VtYn1qSaZxG3pybPcL7HpYGnLojJDG3OSElhw4gydowmZ/fV1VpqnY73UhAKi0G0gExl5qUIdKhD7ZHbvrOtVvSGCOGgPHVw7Z8RQd20sbQz+lmFD7e9cJe+JGwZnaZ5IzP3Da9NHdyuLbBGWAcnPU678h2tibvU+dZR7XnUxK2sh6XMniq7hJkyBaX+mvGaVTM+MumMHdsraxV840tjIiLk9qk9glhVKSlVSVVVacBzQJW4m/BcWJf2tR0cLtDyDJCmLuq0HnCdfSTr7wWb+W8BxJGgMsVoMzH8Z3M5IhTRgo5wxRHBQ+2IzhkqiKwD7RdKoyb4KoOhGQRBgYIIJXRTqtQ/auvSoLrfuSolaGwoIjFAgELNNSR4TY8glRRRIUkF5kNN2nGjCkkhdfAbq5ojk5mtRNK0QfMAjwNIfbKsUSa3oAjCzh7sf9Wz82Mn3cupTsd55k3ffOSc5bh6ons8TPhIIWKfqkqJcWC52sNpszVB7crltj8sf83g4bP0W2leiGHFwxOJGCkN5wpUjaRqRkpQxpcYkzn4BED/1mAyCd5Jk8Z1KKcBy0tSRp6Upu5EzqRqVSH5X81VUUONrAjaz40yg5qXwAkfs7CkAsoJiwZVSsQji4NEtEhQQwrUKFWrHPvFJQK9orH9EtHIA3tdTkQoIkoykG8hFNGgZLaXXPwVeb22t3qRQt1RFneC3XyA2iBejkFpWadSaOrKRtphs00jF3BJwzyKUqnKkg4qh/0zIoL4hyIa1PhteYeIRh4R6o7MODOcTqmV04Y8Yf7X1MOZ0A/6vuhUlVJV0XvBx7isNBhKKVFnhwreSKjHNkQEefshkdcA46UdVUiBL9RQ/pTu048/rod/9YBmq6EWR3M64n9dNL/ARj3l8LX2GMPf6CAJEwXy4TYYSAiNMrZFubnRjPznSF/hA83jDzyos8eP6wAfdurNdY354FATozRIqE5UM8ZrKigf6pOUAVMEuXnGKW2sqcvVZOJCQyiXNeYF9sDiIhtQ8GwEzFYD2vIrPcIL7er5cxrR2NFwgHrgnaBJEUZgDbsYxVUVv32xdJpPgwlabuVkXeRsdPEWnZ18U5fUp+JwGjI9nTamgjfI2NZe6Mz2/exkDQ0HurC7yxMecihL/zlwTXzQo0w0meRLgYo3wAzzaMiHeY99o8jQs7yD7fXRyRvbiRAnZQZHAXVKttKBbOxtlaeD5cNrRq2cSdsBYFcNSljhMtDVsZNeRtGLqtieFTpqHq/w1f7axwKymQbqgEajyBhtmcskGHKMCEVmbHdw4S2+0ZEnYokxcRdwWqGEQwFM5cPqOOZNv8Qcf+f736fP/+Hv6U/+6r/Tl//yT/Vp+I985lO6/mM36H2/9VFd8c7rpIVZbTL/z7EZpdFQg9nZ8j+92aTdtmPU2JzOT/ydkJjwUXk8rss6OWGtQUS/Nk5k9GmaEwVuj5mMUoNmDGTun45f7sWuJhYNxNpiZOhuFDvo2rZh+33YRpGjQ1i4j4cmbJwkfD3M2nqCTct7bvcPlR7Vi8+9oDk2eQesvRPaVNM2iTh3KPHuWQ941r+YokLAfaMO1QZB491IRs5BXABxE7yUlHiWTfSbFFILc+aLz8QpyI8IdBtYnukTg0pk7ypJhvmkWlEwIa8uqHIua3JQLpTJp0Ch2Qzpjgb6CVQtzFsWimhgf/uI4l9SFBoSdsX9Q4HNPsi5+Im+y06V9mFK7FxPKKjTvphKtKzWrmPEfS/QGw2GfFynPfTrkOe+IbslFbsnF145pQfY6P/23/2D/rf/+d/r/tvu1OTCiq4+fFRvPXhYczHQDH3pTe0h9qvNiWJ9XJAZR2KDjRufgvchI6HTIeg/r7eZ+DPSmSO1ltdXdXblgk4un9NpPu77BzhrjP9VsAI2R5UGBxd14Kq3MC+v1RXXXatj116jo29/uw5f9TYdeOtbtHjFFVo6doUWjx7T4pGjmjCOznO/XeP5ux4MFKORJimQCwTzOGtCbGsFV2kaQqLl+VHXNUNpUsAgRatkaIK9zfVNra6sKvOs5I2gA3PzmmF0DIjDysnTbPzfr2/89d/oB1//R932g5v15H0P6MxzL2luIh2emZP/ysIsz1Iz7JBVgV21/eyx0fFT2uXjI7ErYovoP5cSnjUUjjmnctCmIrRxowjLJaJJR4QiWlAuQKoqpaoqev1LRKvXUXQjkqIDdQUFOgyxcfrUKZ2nV8CQAAAQAElEQVQ+far86/bS157w6AwGlaoqKSIuiQH9NuB5qTLMD4cagAo+VZWC/tyJVFmOfftIvvs1M8e9DhuZcWc6BWPUH41qU/o8F92m3y0f82xp1MR+c2NcNpc32fDzDxWc73KY9BBRzdo4ZnzY9hh7m5Td5IOh033U1ON0GWcUNm9YXlPO/JjnRm9seUNjnU0uY21jXbvABunaOhuv24BekTd0nTm5Dfi/0aK8s8A3vtI+5u5G8XvMNG6whq11sIGdPkpZNt82gPPX2LT1vGh+7LGsC+cvFDhtOM8bXtZ1mTF17YT9sMy2jY43NTbwweXXV1e1CW+Z45aJ4xZq+mKich+k3yYlplmwQq0gPDAUjEjmFcTJTN8bnT33T3YBCibGeJWSKsZXKcQFcbEJW6blVN+Cy0REKCK2aUdEkSXqM7rMiEYesZ0mxrn1Ihp5p9/RCOToeK5YRlIpwXFPWltbUc27jt/0g3E2ZmN1cu5s2XC79Tv/pP/y7/+97v7pj3X+ZdYv4nNoZqgRY3rE+Jyj1TPcV2cIzvrKOa2vnRdTU7neULC6Juw3UFMf+hkbDlpQvXnHjKAqE9cxwnV0ViirpTmN2VCbufKoDlx3tY6++526+oPv13Uf/pDe+Zsf1jug5q/70G/oquuv17F3vFMHr75KS297qxa5F4wOHdQGa805fL3A+PZfhrH9CfW63wIPcbu5JSML+hdSzuw+B934CaQFzO8ALrfJ+l+vbWieBjcb+7M6trigIXFZZe174YkndM+tP9O3/+7v9cNvflu3//inOsGzlFbXdeWBwzo8u6gRg677SwSOSWacZjuXpUQnJfsIpfpyRoQitlCE3YUyjd8i/gaCmkzsRWCJcqRUdGBM/d1iCzUuuEBGp6Eu0mCrzgjztrcFMQb6KGML2XiyoZULZ3Xu1eN66sH7de8vfqqv/81/0Lf+/m91y/e/w+bpz/Xkg7/SZPm8jizM69or36LDC8QQ1yvurZk1rWZtCdZLP68VKFSlqgCH5Xi5LQW0tcg8xrT/kWlDxs7+GpfKCRQMKWKLRkTpt4go8oiOinSL1NAUQheQXltZ0XPPPFueV8+ePi0x9kKSodd4REQpl6B9RArqSwU18ckdiG3u0MpSJEVqEaGLHdZ1fkQotfBcMrq0dhwRoQjAXOdJRcFYqSgwqsT3Hmkw2dRCCq2dOqmH7rxD9//0Fj1+1106/+JLmic2B1mD5irK+/si32oCGaZKLf5XlGYiyH+toM4w2nI0SEZEmIgqNQhpc3lZ9fKqjswtlB943n3LrXr4nns05Blnfpg05GE3eMLkAVhiLfM3I2aVaChdC5flYQpygftCpQFkFKpyRIS8rosjItqyWdH6iFgRUWA+Ow5mQEQjjwhSzVmTbzQptXXjg9cd+j4i5PoS8ysiit2IhoojouEjGur6asqRte2MIB8fO2EEadCl+zQzZwuwk0GXl+0r8Zx4HbCc8SFiYzPJHQHvdLOAZxVaZJoeEU29EXvTTjEiKYDT2XXBZOrfjhrp1hnR2LQkIkxU2kF7IkIRUWS+dHbMXwyZIh1q149yodiEVQ01yvMMfWZq284z3Q/O79DpdOmdNNo47JT300Hf9rGVlxVJqqpU4P7JxDPTFut01HxXj6lhWS66jnOW+Qn30glrgfM6WG447XKG+T4s241QRBS1bH9gTR3fuq03Q13ngPZlxh0BF7NOVUqaGY6Y+zTOayV5E56RDZeNCLndbm9F2QiV9YJGqBsTwpIRRTHkI+OHYX4K+thDPVNPUmDHuqGgXESiCvOVpJCPRGURUVKBwGWF3cJ3aajPCEvV2rREigj5sB8dnDai1On8UBQ+URZU+IGC64ZQnfsM16jX6RrqvKZMWFQQKVQQUGBhRJhgt6El0bvYlpM18WgwUU38/W7QH/8RQT9Vitiy0zzb2DdkTKwI5ydFBDBN6o4Iy6IkHYfCcCn+4jfstIxlTmf6yjBvdHxX3tRwXh+ZcWYbiXFlOC8TM8n1hyred0d8rxgMhrKeOCa99mfKE215zTPvejP55ukMTs+frO4o7jem1VahfzneQAQikgJIoYgWjjedmEFEaEAnplQp0cnm3alVVU31rWeoPcwbUkgFKn28/Z7mPOTbTssAA1wdSvlQULfgcYlBIY4Azem6chlIVGMFxBnaoEbfgwjKICeLk7Lb7CP6r3riD23TLmiPY6fuHipvkigilbgnqE1GhMynVKk7cht3L25jFjPfdGoedrzA5dIHXrQ8oLoSl0OtbzS6haP/M/VPcrmNKavShA/2To9R2OQhwpjA1+hEVIo0kGKgOqM7SXzHTarrJCkpaFPAKddCCAfNfPjlITeMmCh4mBcv/pkPtwJOBzULZMplFqqatnYLWs4eZziAteZ0DX1QEh3nZZfvgB3LjColVSkpRRSII+9VBpnlubMxpTt9wMBlnu7bjF333bg8FExk2i/u/H76ony/6eaLMvHxnd0o6Tf3UtfY90k7imWoq47w1fGXwn0P3BYjIhSkteuIHRKn98IONZKNVpabWfPhxg9hQ/p1hrX02Sef1L133qkzJ05qbjijeW9iZHxjDE/80ZWHRfuFmd6Z1djUlE7HCH1//tw5+X8vcPdtt+nlZ57hBa7WLGt0RV4CUcZyVqpCkSQ7Vl7mgnq1halx5AxAJXxWUJo4Ft/wr1JocXZOc4ORXn7+BR1//nmdP3VaI3TdxipRGH3Muhq0SXN12u0yzBsRoYgwO6Ulsd/FAWX+NdkZYkAaEzD908IOffmvi+/q6mhXj33s0Mka2mmGAsFOSBGWqXSQ41bgMY4oos0zb1CFJTuR0MttmcxYQFW57R/ze8NWuhzzDVzcthp0+Vs0o2AUh0s/4dQ2uqW7F5fx62LYq8xrl7ktTamurjYF6fyF3XU6b7swt+3t6PZcUqXIVn0RDZ9pJ7m9s5FLUO5fhZpvEYVKyRSbnJ7Rqqukwfyclo4eYRPxbbr2g9fr3Td8WB/85I36zd/5pD702zfphs//tj5w029p9orDWmf+n9tY0+nVZW0wlzZJG5MB90Zs1fhnZKg4XA+knNl1gxz0LijC3iWiEUYKTRHwLRJyLwguvyufvKlsJ9+Wj4hebbtZj8lEhPxRm+9WMuYGM3rp2ed1+60/1zNPPKW1lTU5cIlnA0N2hjZpG1TE0/aSZ95wmYgK9UqspoVGqhTIElSg6Vr72sBXcUxpFmFwCsDLPrQIaIFKhgK6DRgPGlDA2OMNEmcnLWqVNM8k5ZmG/KC8QFBOHIFFFag9AtoHyelpeZewP/Bh2oH0azpdri2wF6Ht6vnmOVLjt6nlEX1/JG+Y+X+nM2YTuyL+h5YO6MjSIW2eX9HTDz+u+26/S9/9+jd05y30/SOPa0Lfz3H/HQWziPtYZtMucc/1eKlwrWKNNHXaqAin6RSSUouA+rR/Hda5z3vDf8XPkQuzmjl8QG9793V6x4eu14c/9THd9MXP6g/+9Z/pd//8T/T5r/6hfuePfn+Kz8J//it/oC9+5Y/0pT/+ir701a/od7/6Vd3wqU/po5/8hK5973s0e/CgLrBxepaP7P6XpWs8b5cf8KRQN2cjJUVEQXI7aZf9dAwN84b5gOkjUW7IM8PMcCj/oHBI+U02hyara3qJj/r3336nfvadH+iBn9+hx+++T2dfeFlLzK+DozktjWY1UCjRXynE+HbFDZrnDJ5LGYeOlecpKtp+BLmWOMcw34E8TNnnTrIfzTxLF+DH5ejvZSczDixPxKMiHtTOFMIBhBE7fUN4mWexQHHT14OuGs9lzDT3cOa4Wri9Jb603dTN8JQqdVHAPENaY2Lk8eJ3pTFlN9l8MDZYNzY9ppgTYwpPQI3ShLTrtp3Grq0QEoRO9+tlCLT9SOZFTtsyLqJykSwa44paZKihHjWv0lfoMo6dT7MlkQZu03hca3NzUn4I4Y34smFP+90m7Xc0xYUJNUeG9EFyv9Nl98zbnRHRytxppbIm7TntcWlEhJjtMi8fRbcwXOwTfcRYcP9k+rkGIk2mgpikqjILGtswl9V31nujiAhF9EFLSKcqqUN4LUuxb1XdPPU3Kf8vKo4eOaxy3+P9afXsWT3/2GP67j/8g37K5v+dP/6Jnn3oYU14T5rlXd4b3EtseM8QkwH6FRjAV6rFk5ACGqRNhX4u8LjPKjHs3QftR01cN3hnPre6opMXzuvkyrJOwh+57u364Kdu0u+y7n/2T7+iP/m3/72++j/8X/T7f/WvC/7o//pX+tP/8X/Qn4G/+Hf/Vn/57/6d/uLf/o/6yl/9G335L/5cN33pi3rfjTfo6HXXaHDwgNaqSssM5HNsJq8yVv3FosbbTOy6QOVtIWsSvhruYLueUPZ9raJcofhfFdQaYH8IKtoz4D5ZcZ+ccM858/JxPf7AA3riVw/qvjvu1BMPPKgLx1/lfrtcfgAwpOJkG7bZokpJEaVmV70FRKiXtOAjQhENEmWqVMlIkYQUb32GL9uQqW9/1OjSX6UWU5IXPVsdBygoC2bnZjQcVlpbW9Fzzz6lh+67h7bfpgfuvov2/0ovPf2kVs+c0nyVdHRxkeePA5qfmVVmbZlsjCXW0KChQSuSKVUEPhSYN0gn2t4hImQ+IhRuP1B7RFgWbep/f8Q/jDp+/GWdOnmS/qPv3L7WZ/fla/G4a6Vj4XJOR2J96MXD8r0Qrhfslff6ZcUDiu+kiBhjmTXC68XsaKCluVkdNGZmdJZ58wDfe+6+5Rbde8vP9PJjT2jCGrHAO9eQchXlktcb+FzWHGnaZmJn668Hbj5DTlNgxM9iUsnhGY16GOYD5tCQcTriPn/yued17y9+oePPPqN6fVUjfORU8E1UzAfhJwlFxBTu16rM11RkVCOFVKBf75HxvUNXU6oqparSgPU9paRIwZKd94TLuHxEEHN0oXodh21k+q5BU1fNGmpMoBk/bdY0o2feiAhxwmZZt4H7B9E/w2lfMr71cTnV1rQhg75uhNsSfdFunuxMfc4wNWqeO42MvdzmOf9y4TIddpaJoE/p/9gPQX4P/fI0R8nl8Nl8l5fxs+MvTjNjri5QmXNq+pj79uXbuHgNzq2Zu7tHTNaEeoaDYVmHEw2oUlL3fjfinlYlGoZfjn3NGMVRMVOYByHU23LadtT0Dyf5TdycmS2AMS22qLdmLenSpgYq5bR6xueS6F0a245ZD+i5bAfc7ZW4PDbRGKNq14Qh77deGyq+BVSpUqTYZigTi0wf259+RsR2vX7efrxtdLBOJMetseN3EL9zTHj2NDKBiUga2K9BpYr1K9N+x1IcznfaNCIUEUhFt7GIF277xXqN/t7527Vtpxd3fHH5XTr4Y5v+4YJh3uj0+nzQloSPHoPzc3Oan1+QfwxgmfeV3C7bmHj+98YMDVJm/Djf9gpaf1JX0b/QNxYBD0RbGDP4MoO9SokH3YFGnhzDgSomS5WSqlRpyEAsaPMGqNrIoQAAEABJREFUHpwVeUAcEaGIYHFrlqGIQHrxMyJKmQjTBJ+mBSJF4U2rlMhr0kW445IZGDX+mxpNdngMMaK7cvYL+KmwUfg//dWxMi4ViColJfrZi5FpIt2VycTdfATxZmEwn90fTN4yqVlILStoY58pk9ExamjJ610sK8Cedeg1qe1G89l1ReI+QJ3QMXr+aMUncJk6LXwc8BK2sHhABw4e0dLSYY1ml5QGs9gaSqpAAu3Jg232R1t8LH/u3zsH5YHXVieYqxXImAqqeBquUmKsT8rmuBfuCS/KEy9ivfZEJEVEQTJNUSqLaGhJcPHi5gfEmgWwtLdng+xS3rTLM50Q31ziWDPOm0XbOn1k7GR0OllEKAFxdBS2KU8M/RDv9E6sr683OthzXkQUOzXpXFDrco6IKG2JEhfHBiRkxjQvdplKvbyI3fm5N8Zy296MXzbU0YhQRAPLI7Z4p60XYVlycqrb1J1IdwjyLwVU2jNKW63PUoSfo+FAA8bYqeOv6P577pH/GsD68jLvVbn8KnNmNNSAtdXFy7hiTJintFTMlBmgkqaNCZltmp549RX96r779MxjjyuvrWvADEmMyQoaUO6oFPN4dn9l0VyAAfIxeMnTMbKSS4g4+0/+DxCsnT+vM6+8qhMvvqjN5RWNqqQB86OiggQk5injy7SByhERijY+kYL7TJKPiDD5F7QRSMQjoo1Jlhg+8hERSqmVa+twPxWUmDdyp8018U6KiALLXiuCOiOa8uZ3licL25bibBlbDc2MGcM5byYy88DYaTOi8XG3fKv99j+i0Yto6E79S6UjbK+Pxk5ES6fxanRsLyJMXhMioqy7ao9EOlIoeb3gZS5mhqpHlVbSRJuzlQZHD2jhqit05fveoQ9++uP64l/+sf7gv/sLfeATv6WZKw7p7GRdZ+t1XdBYKzHRKve78oMAPvBM6KsauOd0icOx7+MS6v8s2SmSqg4KzQyGep4NzEcefEiv8jFug/VxYXZOg6oS2WWU1iEZGYGhjKAgSblBRKXE+pZ4Hk4pyajMVwNFRdp8qhSRVGwIG5IiovRdUpNW7whkfYi0fLhuUyzhAJzXbQPLjPkwenmhmpINErwR9GEjz1KAqb55ccQ+QLzttL5Rb5O+kcTllPW48rNO7bY6hsTWfWuviXLZpPam/9LCggbkjdc39MITT+uOn/5M//g3/0V/+7/9Rz7W363TbFIcnF/UFYePasRYqFIqH0fGm5uquTeG40LzbLcAvvOvpEkUinwaRmTuIsPjxvAczHMjLV39Fr39g+/T9TfdwAb/7+lzbPb/7l/+iX7/37Ch8+XP67c+/9v68Gdukn+k88FP3Vjohz71cX3okzfpI5/+pD5q/Pan9BHw6S99oaSv/+hHdOU1b9fs0pLqqtImMRnj94S41IaaURJhTzXtbqfscwddxpEYy9VwoCHPI8PRSAu8uC/Ozkvrm3ruoUf14M/v0G3/9EPde/Oteumhx9kEOqHBxkQL1VCzYOh50vqxrbrYltqWiAjmSKIRVgo/YogmSozq7dC2I+jLDl2Gx03mecuwrKPmLwdN+ayE7b30I/CTjKLXOEnqn+dM1Jfod9OAN5pAZRE1QAiLK02qjI0U8jjpMCa9ic4GdjZYI9aYA6t8B1gz2PBbB/4xgH8c4PcatxP1Pc+M1CgVw7/5ZzMeVCowr9d0RDRlIhqq1k6VGN98z5jhPXFubkGG+WFZHyrtdbidHZr83FozNUS6odpxeJ3IO2RNEr+cSUkZu/ikYD51KDp6LYdrNVyGuqKzl+S1VEJWsqG69OGx0MelS2zXiAhFGPajD2SMy+3apPAXRxXkpQgEzVnWM9huUxVWzvV709NPPlH+ZP0Pv/UtPXzvvfLG9RJ9ffXRIzq2uMg6VWnEPbKqx6rYfKtYK4wE5YaAnVzWT88glSOXa7lYhznjNSVDxRxqNtWovaq0ARkeXNKx667VdR/6gN55w0d0/Sc+po99+Yv6+O9/SVd9+P264v3v0aF3X6eld1ytxeuMq7R0Lbjmah151zt0xXveras/8AFd9+EP6VO//7v61O99WZ/8/d/Tp8BV738fz29HtUI953k/3OT5b7NKGhObMtehmRb4VHORoGEwtkKCk91uKO8JmXVEUCNYC5KB7QHtM2YoNE89i9wT6tVVvfjs07qPDU3j9ltu1RM8V5179QSxzNyTR9xjK42GlQZ8K0lJcjAdo0ys3Jc5hWoVF4RLyvA+I0KJAhVxNDUiQhGh/Y6IKPkR2+l++vvLOy9MDbV2pYp2LK9c0NNPPanv/9O39fMf/0jPPf640nhTR7g3Hl1cgi7pAOtISgNtbNZaWx+rrpPqbISkRDsdDGgdysAyMv6PcxK2tbU1vcr3jbNnz7Kmzivo6xThIaCc3esXb67XJJcpoJzLXrzEf43coNIGWfQlqXLSvoounuU9bAjdWL6gV154Xg/yrcc/mHn64Ue1Tlz810k8n2ZSaMBMCNaUgqzWGox+fYfnnK27BbgpPm2qYv5XOWvAt8XnHn9Cd9x6q8bM9RE+uk2hCUVA5Gk/BnM1IpRaGhGKIF2lQiNC/SNjP6KRRUTR6ee/Xj7je1c2UXeVkgZVVexHhPpHt6lkakx41nF+0M5EWdOI2LOs9dyGnbCd/vfbLt/6RsKeaURnNzmpTl4Sr/MSkRTAxTtqvoNlEV290YlLH2bGqwWmXQwzfWRYbpg3zF8MEY3tiFCJI1S9wzaMnmgX2/e1y9xZxukOnc7roa5rr3KWR4QijCa2ER2NvYoUWcT+eUXh13xxTPaqYjj0cy7gudbPtgPSA+7lphXUZabjl3lkOx6XA3/ToE1uu3X2gnV3yi3zjwlqniE8J7p8y81HhCJCwRx1ukN23ayDftc3rG9Yt9MxtazLd9q8aR8uY/RlF+N9z9kr33EwnGd7rtu80fjrtbCBZZcD20tVpQpYf5NvEGPWIMPfOpr85KwSp+Q1KbjHlPg094WINobQosglM5dzmbvNPTYikDanfW04YTMVuB69waOpL6vp75o1JSvSVr02Xw0GRWb5kGfw2dlZGTMzM3LbjCpVU95lbNfU6PNOJ1/2Qlct96fysMHT1lQtwxmQyz47e5ddYE/F7Va2p/Ys0BO+Nu1ewR1s3455o1FhvEw7z5JUOqKSO61DSkmiSKoqFd4JniAikqKFyhHyRLJMokCBONrIW0RKU7l2HRFBbsh9l9qBRFVFL5NTmEtcovgUijAS2tECYsNTOL0TnW5Hd+a/WemMocsBam/ofGPtSCWGoZQqVSmBij4OhVTGDTNehiepUaWkiCSUFBGAbHS76xYtQkVDeteMzBBU0yPDdeMAtvSgF/4CUqyN6v4s5JgXV1G38GU0M6vFpYPgsObnD2p2ZoksNkp4MZPwU4E5W/eiyQKmMc1poLDMD7yAh3SBxOJi05FcDgmL7oQH5uIHNy+M9U7b7SVhI1yn5NKGY9ZBO46IUES00iDe4qN1XajLTMq/zPHiix+46rncINOGrm6XNxozndT+NpKtPKcjQgnIB8Yy7SuLu2NKnK1tZPJMrfaasG8he9YDcRb1Ndi/hox/HhcZfwxr0nqprScilBgHERaEInj5FnGkr/yjC9fosSOFVOAaO960kZoz7FKh6h02YidKeecaXX5GCrIU+Bo8FFVQ9ufYqH9M99x+u5598kmdPnFSHhkHlw7wsX1es6MZVVEhwxa+BhWX8ozB4EUsFdRK2PKGeyXpAi+W/gsAk9V1JcZkYnwwYOSPWm51ECMGBppbp+02qQwBVAez7US6O43QXZQZF1ceOarJ+rqefPgR+V8JDhiLQ+KcaLl1RIBxUzU+GSqxsslQRJiRsGcmkbZPDZWcW/yWDysZ8M5wIWgjaa7kWFpgfn9QsGS63F4omVysZ8B2p9U7fkqtY0wF+zNFzUaMnlqX7Og0qxSYpsw4RqZFdXe2sxoUhYbdfnWhS8ElOh3zF0Nfz3yn2+c72cWo9Ts0ep7X2+DxVNq1Xa/Rvth1L33LKFMGajFK4vWeLt+hs9HZ79JSsB5p29GWaVW3ZTnRZneDOpgVhqAYU/Bc5ql+YW1Vr5w+pZdOntCr587o3Oa6VlgnBgeXNJ4ZaHhoSW+//t364h/9vn7zYzfq7e9+pwYL8/K//N+k/et8CN9kffGt0d8mXa2rMDxlDXEUOfSyz0AzuACXzTaIqDmRl3RHG+nua0bklb2hLKYqICieCx2ahcQ6KgfNkjf7jx46olEa6LmnntETjzym1fPLfKie1YDnGkzIbXOpQnEl93zKStjq0NQUEUpV1QC7iZflio3PBB/wZMjlDCnhVgvsBtC2AwkVB7A4fCmwF1mlnX4WAdGBfgogp02pTdCgv7ejlpDvRKBvCNoANddPdY1oywtyOJ2BrTA1EHWnk3uh5HcZJdFesiPQIiMzID532HeOe93KkUKJuFckKgaoP1rGuNbC0iFplY3pR5/QL9mYvvlb39WdP/2ZXnn2Bc2IO9/GpnxPmmcje2l+TsMKCxjO3ItrkH1zotFNPNSGwwrw1CXDsTEFY+55wo+6xSSFxnTvRiWtDaQj11ylt733nXrPDR9iQ//juvr69+gt77pOR65+mxaOHVXMz2oySlqj71bqTZ0fr+vCZLNgmQ2pVfpwjT5bh27GRKNjR3TgymO6jo2f93/0N/XO66/X4Suv1MzigipeonOV1PgiKN7iV3efD9ol4N40ND2cMqaChmmbDSlpN3s4HGiWeo4dOlz+4o9jfuKFl/WrO+/Rzd/8jm7+x2/r/p/doeOPP8NDyJr8v1EYEfdRVHzcDiWMGAENDBva5yBbir7HJCxQ/+hkHd3Kyzzj+Lmug9OZ56ctjf0419xDGRNSciwpUjNOIErEOiJgrQu5jNOaHS5DvafSlWqo+9LPQq7dMTQv1mz7lvE3wjmOHYD3mJhu+JMep9Am2KANm9yD1hmz68jXVGmNnlqtK62w+C9jZlm11onbJnZtx07ZC9MOZV6WBDl2CL6RkS68GHkwvbPJ6QmmLJVu6+cuvZNOC+zJMMSK3PUYJYHdCBorIohwwvNDTcYE7zZ4Jl0fj7WyuaFV6Cof4tYYQ+vkj4nRTkyIXxdT28jEzxubqHNiHJswXImEXSdhKVXD7T6t4tAFCpEDhYDDVzYNZQjeMG+YR0tobUF7HNHKsgaDSjbtdz5Dpaw40HGGYRlJhJxTBr47LTN2pi27GDr9S1FHyejrOd2hGUtOVdyzAyYBv2dUdETeGGvt9DmdfflVPXr3ffr5937IPeBWvfLMc/LGtDetF1n/j7D5XzFn/A6W6fPMupu9njPOy5pJ3xcPSkzMuW2mDRhBMJl4GlJN9ibr/kYVrP2h1UFivT6kY2zuf+CTH9Mnf+9L+tAnPq5j175d1jm7saY8M9J4OJDn34XJWKd5bjvhvxYATqxc0EmwolqDA4s6+Na3aHDwAOWv0QduuEE3fe5z+vgdB8sAABAASURBVPhnP6sP/tbHdO373q/FY1cwp1OB57fHJuEQocHPi5w7FKJVdfv6EGtAIiYD8r1ZOctYGjLmN5ZXdOHUSd75HtYtP/ih7ruN91ieq9ZOn9FsSjxrJQ3Qs24Zwe4w2pS5p3m+dKiRO9R2JyIUEUq7YAshyWiuAW+II4BP0y1kNNQioB062SVo3srf4N1WHPbrHO/Yy+cYZydP6fyZs9pc25D/1x0XLqzoxMnTOv7qKZ26cKGsnTEcicknsfZkPDAqxi4CiXQDvcEjpuVtv0vkjtlJyeDsSV2+j14W7JauuRbb1C1DsYy4hvf9aOxxfeaMlhnTEaGIsJLobjWcCq/LOBqrjWKfbySXcXWhPnpFOl96IlhL90Jq8rwOl0GLjilSnx7TKYX85/8HxGPz/AWdeuFFPXj7nXrsnl/q1PMvaFbSMebzAmuAv8uMGVuZe1CJCz5iEY1LndbajUxkO6jlteOwuxlZB9jSD92cr5jr82zSbC4v697b79BkbU2Z++KM531VqaJ9om0Rrt+lsyKiIFWp0Cg6znszkTFmQC5yRsS23IhQWOKiHZwGmbZ6rGbW/swzQaBp0Dxy+2dXcG+aWSNto19iLz4C62CvvF2y2CXZJYhwvNNU7rQTEZdR2IotauIwoQ01z7gT7oU18XAfN5D2s1bkDom2jqDvjS3JHtyOMo2GrRlN6p//aqf6eK0eNGU9Djq8VguX0ndcIy4eI9dtO/YmIlQxJ73RP2ATtuIZhe6hP7PIau+zkud+6WvGgZ+BvBblMh9UdJxnu5n8zNiICFnWRxFZSr51YDGVTQqtGVud3MKca2XGnPmdqD0GjVIfNqBlTsJ2umFZmzBvn+3VdpCiDKdq9I0Ja63RbbbX+OCxb51MJHRRNLl6g0dKSf5xkvtEHPZhc2ND4/GmauKEqJwp8WAJl/G9D0TT03InOmreyL1+mDbJGT3kHu/Y9OE8o1HZ4qZ9Tmht1/XYZ/9IvEPGX5dLVVJizHlsRIQS7YaUMTlkPPoHALPtjwFMnR5w73E519j446dZbTuSyl0MD3o0zONRALUwn1u+kzkdkRQ9CN7oyxKy/WC7lw/XjHaGAoEyCYN0C+11oNeIUdJONDn7Xd0BW6DL6BBOTcHkZnyoAGEm7UEo6vHkmDhN/SlVhCWJVcBuFzphwmxujuU/WzHm45ttuFy08TIVfWEawdLSKKCCQfkIX0BD7WcoxLuBrxL+GEgU4SuqnIH9iFAUmhSF2n5WBBSfI3bmJ0r6DHkwuS4jwnqAjkgMSms0CEgfJH8tZ8bqawHqFz37Pu/B0x/uE3dFg0yIXX9j1DHpo5FuvyZiVqVUFi75IN4THgxrFtSkKA+RghrhcUP/KAXVZpnNomvlK0yhHY+89DkTvXEOK7mFdVX6riavwAOllK8VIdoxkcdvdj5js2YBNXKxSfmoVFUzmplZ1MxoAZ5H8BhiM6nm7b2u0cFe5qOAOvBhVgZ1WV42/eFpDsr2DcLpOoLGObwky5ntB1A0Mc74YZRMLrisAspFQSgiVKWk/Y6wnpxPPLPwuxZmC/W8beyHZEd6sBtSqEaZYpqC+kQf5S6PfPWOirwqXJ/Kpu2gSmhmJcolqklQCDIKMQ644g8+wWRQU7EBW86IUEQU3hfrbAexsnfEzHFz1VZPFEkwTZqEC/fgdoczkbnZOChT2y71J8qAxM3G8pp2djQiFJS1+1khQ1AjkJt2SOr9R15EU9Z6RnOf6MtCqeiEusM1VCQqYjOinYkPTzNJeu7Jx/W1v/0b/fTmH+osHxXmZ+Z0lM0q/xBgcW5OFT7XfKiqN/gkSZnMpp7YMGD/QLMDrI43tMYHhycefliPP/SQzr56QsOo+FA/U2jFGBfrtLxDiC06St2x5V2W415AJBynDo6xe8e969gZ8kHhiBAeaIaXw7Xz5/UqL7iP/PJ+PfXQIwo+yFXB+GE+ZtrsOUmzqSIoExKGAjA4SeeCEjM140xMzMhCP5MHZf5RCKaWafbVZtD3i7dN2U9T+062IqLA/HZEL1kskYa6QuxFBOWkSFH6MUWCVgVBbPdGUoTLhaQO2vPArFJSQZCISAoDPtkGma4zIhTI3Z5M32XiuAVa26ZrqJGJmfMdHyNcO3mZsmZTCkUE7UiSQgKB/Q5O99EUsx5SykWEIkLbDsImWdahs50UJVaJIcco2abnRB9qj8ZGFJ9CAXVGU2WWaQNsK9HEcDZoaNdOBOg2so4PbHWwrAE6WYoSF3GQoP8x3ONh2zMiFLEbTXZu85zKXLLchzDIiQGMx2Yk/IZP1AkhNrUUnE5DZZrQgUaEIoAaJHhGoiKSArgWBd7CuO1ey0Yzs5rxusHHxzHjYZUXi+X1NfnPhp/hQ/OEtfzYFVfqs3xE/uLvflkf+I0Pan5xUV4mgjzPczySfbXtmkFgqD2oCp8Ze1SWDfKLjPxMAcP6DWrVHn+t3HmCD3yPMjYqReFDEYbbZZlh3rKQkgBjyPOzg3JjG/tEQORCshyjiJJCIygYqtJAE55ZZ9igXz23rLtvu0MvP/+iatao2cFMyZctUK6G1sIURZsYYMvyoA+xUyspokIjlOinxL0yIqkib4D9iEqKgRJ2I42IFelcKShXguxAN4bVHNOKmiRXqlNCbERCwEdzTWHvgJ9PDNWyTiIuDUijGx3YQC5lWxqF1hg1Mn41QAAvEAUqR3DNErancFR3iFIE/u4FIZe2ysJK2M8KgSxhrqQLQ7KcbX1e1102Ioq4jDfGtMZZiftZtVnLG/+vPPSYnrzvQf3yRz/Xf/h//8964Pa7Nb6wqisOHNIi82B+MFJQbmN1RRfOn1XNi3bmA4OtJmo3iu12LIn6I5zraqElwPQ/uv4Tzwx7ZWQ1OqeXL+g8mzqbo4EOvuPt+s3Pf0Y3fuGz+tSXvqAP3HiDjrz9Kq0laZkP4qfOnWeD4FW9cvKETvJx/OyF8zrHB3L/cOfCOr6treg89Ozqss6uNThH+sz506oW5nT4bW/RB2/8qG767G/rK3/xp7rpM7+tt117rYL2eeNnND/HXF6w03gaoA1wkUgRyPAb5yWF1KJwViWcTGfGbC7w3E1kDhJtJ15nTp3WhA3SKiUN2cBaWJjn+UR69Je/0s++/X39/Bvf1UM/u1Mrr5xW2pjowOy8DszMayYNVNXRgLFfYdNo+jwr8MkgizlN3SIHR2ogBb7gmLKQtoAgV4vSd/RvBtpx2IbXxr7Y6T628jIWM9UYKjwhK+PFfyliQh8OqkEZ08kZ2jr2toepLZXSjpoxhvUi7co44bZvB3EgTmUOJMnVBXM9gSAuZGG8ltuMpqzn8oOZGSU+oigljRVsRGWt8Y52jo2G59mwO8PYf4WP+6e5L6ym0Bj9mcNv0/yxd+jg296rI9ddrw9//rOM49/W0luO6fwKW5FUltG1/QbUGFsI8iJCSHC0XOXD86Tfc0IngsY4EyTSBmx7UpGMNln4frqTX4KmUIRBXazHWYn0AP8qHoMTkC6wsTGzuKDBwqxmDx/U8MAB1dw3x9w/x7OzmpiHmj+zuakOpzc22aBd1ZmVVebqupa5t/oHBBP6RdSrJGUjoLhZi7jgS4aqBVleYgoSspJGp+Q3ASYvKWMoxHhThZY1AbJEOlFRhyCmEaEIYB8U2jqyBsNBSY7rzNJJ/0yzzQDGk8diDTXMw5a52KRpS96Cin3KtdS6huWmhvkofiXtd2TPBdDld+mMgYy8Bh7Xzu9sBeM60c4D84ta4F1J62NVmxOdevYFPXbHPfrO//rXuv0b39OrDz0pnVuV/yrJEXTnBkNN1umzs6eUsJvcX7zv1/WYONeMDdpHRTWQ6DO3lzULV8gnD8b3jAnroH0ii/mVy6b+csp6ZbKm5YWhjv3Ge3TD731eX/6rv9BnvvIHeteHP6SFI4dVE4vV1XVtrG3qFJvE58+c0/rqGuvpWLY5xu4670r+axwbqrXCPPX/5uXVs+d0kvvGBeZrzfPFaGFJ13/oI/r0576gGz/9GV31zndrwPPbOt3hvzwwJtyZxZXqSpvwXBEBzLnvAW2pQQambY6adpEvSxrAimgQM+T2cXVVwTo7Qz+MsJvXNxTgmYcf1c+/833d/PVv6s5bbtXpV47rAHNohnfDmUHS5tqq1rivRWAnj4WRAteJhLpFq90PXQ+QLSlySPRFN9ZNVWSWh5q0oKGiKJQLpBSI8N5XulwdSnanto2WAqibgpIXGvPsaD/8V3B+66M36CPE/3c+8zlde+07NRjNaY3mrGxmXeB55Azrw+m1NZ3iXn6W8bbGPaOmTyriMOJZBONiYtGuwsl9YDSp5krN0/wiIdbqgWlsEy2IXtuPtuO8XNpsK6U0F/guZuSh3pa1Kxm+DxEe97jRFC3ORFZDxZHRsZ6asu45Bxep3URBEUkRIY9rdwSlhRcNSCTyO1i/g2XmTY3AoCGoUXgr9FD0gpGwA0G6AN1p3eaJRbQQVNqWK9vbjUqprLusx9xTUotwHeKILFjGA3rwF06d0ouPPq4Hf36bHr/jbr3y2OMKvtME94tgnmfWnsw8YgAo8ywbChshSWzdQaT2Pq3nHNMtUDvCXjq2eDLKmbkaXrvc7AJRH/4KKvrRmB0ONVsNdI7vUb+8825NWLeCgVWlVLys8c92PN4y8mZcFImCSRcR1CRFNFQcRdflekC867SehRFRyhd7SWqoZdp2WL/40EqdNut9CsNpIyykbgKsDpaloFf9Dke+0x1ShIx2FlCEtYkxngEG1MHpTNwKbfPMd/k1/Wx0aapTJNeCCU7H0nmBKCGfAkHGnuF8w7xBsXKaN0qCSwRGoNnthPqMSHI/KxHEAnRg1aKmjmJbufwXlptDnoEMDFFKU9DVHjIJI5YVPXRcD1mUtkUE7ek6jIhQRCDdjqDSDlIoeumuKRmmg3rHXrJe9ja2b9e8MztqO43XWy2IsC9htT2RiY3RZZqniIxO1qdR2hWKAPR1lxdFXgIv27C8P6ad3g/Wy21sOv/dk5gsRXLro+mEZ52NjXVN2LeZ8B5Xcz+nQvSykn0CmTWp7CmQl7l3uVxmfCtQo9NttyZd7tvYdp3mo0qiOOZqFDN0Uqj7vdhodYs+c0Iim7Oe+k6CM+9IR7jikkFR+gb/PCcNsY4a5gvIFusRnrAkBRDtIoXTGTsFQhM9qsFHWZ3xGoUGen2U8Z0DOyHzmXV62gztPnb6bg23z9RxNQpP5Ym5GBH4kGnCRBt849/wMx7ts46Rqcx9YX4LmTL1FMJ76/UpDqPe6BWeegRoNtrWbGDfOplCvBfRd9BIoQ40XM5rSrTajAOnu3rNG04bNeOmZqyJceLnvQhMgEy/F9DGhHBYVRoNBhrybO54qBxZZMljitDTL7SjyKVM3xpJwtoeCEo00LYjk+oAK/PlUhhLerCsh4DfjSCurwXa5q0u96DuqZ8df7llt+kFqQ6wxRtTKYKhTUeYTvhQ4F+8pAivAAAQAElEQVTGGB54EyZYZrCKo4aOWTjGLAyFsoD4xcVyEXfJ9rliL4C2HXa+L2h0Gwl8Kd90MKkidr3ubFPX0VhwboeipginpUgNFYfLdGULj+9Sl29LhnYczu9jR/ablnTdrweXcqDve5/vynWyLn15tMSe+LnP/cMPvwyJdETID08JqvYwH8H0VChiC2UKexIVPbe9MNNLmCvicnFqipJHykPEdhqwUAnd8gE8y1UGl4hGO7f6fgBkrUGzUkojDYZzGgzmlOBzrtBKtKEpw+gjzcJaxjyUxbeRZQUWzJsa5o2IUEQDDE151nZs7X1GRMnwtSCLojEtG9HjMRRACm0deEAZFZnlDTzO3VeGeUM+rNuoqBSRFGGBOEw7kOSMCFWsB1XVxMZ9OuSFoEpJ1KzpYbvGVNAyNteyFOi47dQ6e2G7Vpvaq5I2qyUR+IbfTprfizouHg8MXUUKDUejgk7fZYysxrHsREGTVitvqDis0Qeifc9M6SyqVcVYGnBjrLgZVmzSmG7wYeTxRx7W9779Lf38Jz/Rqy++KP/y+tDCohos6ND8vI4sLejogUUd5sP7ofnZQo/AP/v4o/oF5R68515tLK/wsUbl/jSICmpeSlLh9RqPjP4uhEc/GdAIRgUfqwa0a8yHj+efelpnXz059WOTh5qIpCpVSuhGUIiiEuXcGS31eDXEkT1poVunPXCqo+YN0mVdaVYFUniBnCqmPMn9T2vtlbuffC/dnTIq3ym6aHqPunaJbNOwoZ2ZTjewhtH0TiNziT3Rz+74ju5Z4CLCrtyUJlwAatHJL2Jid1bTkoiOWsOGTHvwjaGXvCQ7NWG7HaZCips3YF/zuVc5xnmx09RljQjzFjrV0Y53uo9OV8wU7T4olmsu5Pp+LKhKTKgXsaeYn9k2mKPrvGSssZnhHwWMlpb07ve9Vx+58Ua99wPXa5FNED6Fy3/2efqBSM2BGXVoJBe/drp2Y8pTpOHdHtAkGCdkdOc2GTpuS5dXPJgmtjHW3BJgpCfwuj/gJaPm2bZiPA5Zi86fPKPnnnhap15+RYnYDbw2kSfXR99kQ82BNRhiSV4GArYpjohQRMAlHokS/ECRhg2qGUU1Ksis+sqDRo96coFtInK7WMOaF55sQYGtNshqNDPyDvWUd14Bz0LB5n5ogv4W5DRydWjTwT3IkOufArPt6bpb9k0ine+tOSdh96/HClkRId83iK6sm7JUgUU+vI94hls/c54Nh5/rG3/9d/rZ927WQZ7xDs0uaI5N8QElErq8RSoxEdxeY8w8qHnOs03bFkeUGMAUSqEw30gzvKGUeGaYkX9kk6vE5upEE/LS3Cybp1fqqve9S9d+4L266t3v0NGr36alY0c05P48YCMxeMlVqqSgViOFIoJ0B8YQ9mmschXK5GfUxzRgk76dDKTR0rwWDh/Sez74fr3r+vfpIx+7UR++4aN6y9VXKWHfPyg4fe6sbGPIpp99LtBWL8OKirXtoLldOmAMiASTmR8Fnj8JH3ku7u7TQTncU722obWz5/Xkg4/o5z/8se74yS166alntHF2WePlNY0Y/zNpUPotMXRdJkp/YEA7Duq0pMkh0TAWtUBmx9rUThIRND943kiFJtIRocB3XeyIHZn456i5/IQPGv44449mmfZb5rwdJS6aLP3gOowdms7bIdqddLBbqUPSoRoMNJgZKYZDbdBHy2vr2qTPJoyxDZS8+T+YX9AV11yr3/j4x/Xej3xEH/n0p3Xj5z6rT335S/rsH/6hbvjs5/S7f/av9N//3/7v+n/8P/9f+tf/0/+kP/yLPytj7PCxo1IKbYUco90ckY8mnS3DR6cs3QaKl/Id3Zb5WhOXZ8Qx7XwplP7PODGhujyodIz5+ZFPfFxf+uof6dNf/iL4EvH4sj79e78Hfl8f+8IX9MFPfErv+sgNuv7jn9D7brxJ19/4cV1/w4267v0f0JGrrmY+HtDswYOaXVrUgDVAw0ppNFRAM5uedZVUB3OZel23QfXTodNvifmSh24AGW6EkmSYLyB52WcumgkffM/aZByXdyBsZ6AOtqvuCBgDsufpPGPPzDcm3MtsVutlhjLKeH4Zs3G+sbIisfFc8T3qmUd5/7n5R/re176uB267UxunzmrEhuyRuQUtzszK9/zE+DRCNfdqjwIWImTiQGKpJqSbWqzpuOOQY9MBXZxQjdjwX4MYp9A68T34trfput/4Db3nox/RtR+8XkevuVoLVxzT/KGD6AeWAfOyrKWsLRn4G1sB83Zi8N4zAe4rg+/NGlNmg29t6xtjrbMRvQatZuZ05bXv0Edv+oRu/BRj9AMf5F5zVJmxt7ltDmZ7DDoK2zu7ZnW5ppkGZtqTaWODTIkGudwzM6MR4L9/nO7/PUDgV7DxvXb2rJ56+CHdccstuvvnv9CD996j5dOnlXkHvPLoEb2VeAyZE4lo8NW72CUqaupppoVrImNbIvApEDaIkoppWqRbUNj2OoiDcCioYE995++EdW3HcEvphMT9K0MXZud19VVv102f/oxu+p3P6tNf/JJ++3e/rE98/ou68Xc+pw+zXrz/ht/SNf4LPVe9TTX9cWFzXcu0f3l9XSts/o7pS/c91e5/UvfuzK0W5NI/tLKjbQQy1HkyVRNCSMs05YtOyaf8lDYq2/OQUSRjwIC0Z9b2tMVI0MWcE0r45aQTif6OCAX3I6enoIj54GJA3tBpG33sNLaVF9rrPyG9OMQRDTLUoAwc4yt7hMhje8R9JrEmvfzMM3rgrrv08N336MxLL6li3VoYDTQ7qojfmEfSWhSXygUrxZ4u80B/H02bMfbJnood/gJMuUdzkAIeFf5fO86zbg7os8cffUxnTp3WmLV2whzfZK6zgE7t2H2P58xzESMGOXa4vvmn7RqXtpxZm7p1tq8dEYrYG9YLLgZkx3mpep2/HzpTWYSzJCL6tWRkBmTP03l97FbKxL4BPQm/W+MikkSvud+hFXPVc9dAqs7LQi/uwrSCiFCkmKb3Z6xzObAF65n+t4PEOhARikiKFq/X+6ZveUrhWSAztve24w5yr5EbUPQ2xxvaYMPf/wvfmnu353ZVhcasRUbNs4bncpW4wwFKljOzfnmfx+87LseokrCZ6NcIGFYwtUdEKCJUDaoCt1scEcE1KyUI+vbbEHyRME6btFP7w1aMhD3TRrNpa8Nf7OoSO2A7kfB5N6QduiWt9nBew25xTfq1XDMxd7s71PSLn/n8/NfZ8bOf8yf0w4Q919z2u2VGTZk+collTXHHpYFtGE28LSO7O92AHoJOcr9FeIRsldgqZa6FyxU7O9MWMlLwxe0Z22/4EsJSBn3WGfvqMZcZn9n5LtYiFxl60zRjHlmbnJI05f6FecMRiAhNO59gT/ySyMBzB06g7kwPJHeOZRs8zJo6r3Y+yG1HRjCAerxe4xERqhnsNS9DBUwWp20m45vppWA9+2z/JuNaE+xFeAR6YGVFmL+Ulf9z5Nclvl44Lt5ex7TRnWjC+BjzEuN0VVXt2EnbDETaHeMIy3Kr19E2uYO4PmOHWKxTKqZZSMRHUS9VHrvGAF/80dMfxCIYR1SRlVTzNJx5PI/BjAajOVVD6GCWcVCB1KAYxZrHrm33blKdDxGBrlMZm9s/ICTynBMR6njtcXR5VXLdthdKFXxKutgRESXb5SMCP6KkI2LKF8GOi2NodOII9FN0SdZhgkQq0+7M/Ipo8oZ8TPSvsgrgHdtUbfkYEYqeHUzgRy+f9oQR6L0O2F4fEUlBfRGNvX6e+YhQIqaGOCKCttVwTZ/6ZjlhzBpjbkwJ3xYWFjQPqioVve6SKNvxe1PH7FLYXtKxxROElGPcBp+akpHHjMyxNlYusOn/gh6+//7ylwB+8O1v655f3CZ/2Dp/8oTmU6VF+mGhGhT+yPy8Zuiz0y++oKceekiP3/8rHX/mWW0uL5c/dZzcl9QWCqVIXCUP65BaWjipydFrPWhFWwQusyawuTgaDDQgdufPnNGrL7/My3Clhbk5jdiYMIZsyKQ0UKoqJdqT6IMI+yG+BU3kPsq0yYYjNXLz/4ImAhGhLi5hEaEv1PwOZPp/L1gtRSgCpAaWvVakXvnOpy0b2I1EHUli7S1QlOxcZxkqacs66KKHx0qqkjrsVO7aulMeEYqIneIii4iGJtPU8JYxLncVuIQgwjZCCdpHRCOXQtoGUs5LoUgtH/AkAmjHYZnncSdORTdKfSHJELH1HPfmWsXYMMxb5vyOkqU11p21elPV4QN6Fx+rP8pGyLuuf2/5k+KrbI5OlDVhDJXnPl36cPyt2+HSJX5NGjTU7bP1SNwDSAf9OeEZFVYD+JlqqDMnTum5J5/WiZeOsx6GZlhXk2PqwiA8bh1VU8MG+wjGcYGHOPWQl9HPSpJ/AODnC543lEbKMUQ2o0lUquWfSVWKlECIIuTbVq1MbuaKRe0+0C1C01y4Rs98TbrDRGWjX1AQU4ypakzeDkzr68rbXla4GvnIXEiUGECn+ojf4Hmx4q7VcI0ew4bHc4WbxgLPcMefe0G/YKP5n/7xm/r5j36ijQvLuuLwES1xTx9yn2HnRBtshvqebzt715cRZzU9CFvap3LNJN3sAvOg9v0poc3m3tha0MWjh/X2975LH7zhI/rAb35Y17zjHVo6fEij+VlrKFMmVZVSlRSgGlQaGIy5ARhWTg8a2aBShayCpmFSGlaKQahmrNU8N0xUawKfyV84dEhve/vbqe+dupGN3WvecZ1iONC5C+e1xkcf15XQ69oRKURD1W9PyRMHWVz3PCPCxVSlpARokLyG44a6NemKK67Q/Ny8lldX9PRTT+mnP7hZt3zvh7rn57fpwqkz5QcCIyXNxKD8CMB96D7ds0KELD0qoL9Z1uiQQNoBdp8z8M9IVaVUVaoGg0Ity7zrdNin+DZxjQMZpCrxwWwMNrXJc075AI5mhP2Rahw0EL3JZ2NfJfpShmZJNfVmYFpHYjxsYUz7/efr83Ckis2qA0eP6Yqr3653feA39NFPfEpf/uM/0R/8+Z/rT/7q3+gP/vVf6It/+hV99o//UDd+4Xd0/cc+omPvvlZx7LCE3SFzLEew6bipSx32C/fw8VKarzffsejjtdlJxKWUgNaYWcfTBTYk3/ORD+mGz39WN331D/Xb4PNf/Yo+99U/1me/+ict/lSf++M/I05/qS/9Ofizf6Xf+8t/rc/8/h/pgx+/SW9hrs9jp54Zak21zm6s6czailZ4x/DGsOejWCP8Yx55/hUnmgtuNMxlXoM+KaANl1lkqjYpHwzHvLtPQK3obLVUsjeGXtPh+bETr8nAPsoeT4Y9Mvw+UzabmWuzqdKB2dmyoXaSjbWnHnpYP//hj9h4fkTn2agaEZ8hsa4o6DXGgOU+L3q9gRM167I3vVyPx0SD0AQtqsGzUmobzcTJqDN6YFyQdODwUX3wQx/VTZ/8jH7jQx/RsSveUsqtTra30AAAEABJREFUrqxojXtQEGcEnLYJ2XE6G7fLEAnq72LaLIJZqoGcE0q8B4p3quXVNW0i8/8O5mOf/pTe9f7rNXfogPyjE8QSdpraXJbkzpPMLqcmr2at6+BnP/a7SyxoogIHrWtgtvyYzv3hfjEqYhmMsVyPVbNGnjl+XA/dfbd++r3v6/477yx/GS42xprHb/8gY6YaFBsu07QKB3zSb6UO868BEaEIQPkIaIvXYGKHapBODJNQUlX+SzlJPD5VrIvv+PCH9O6P3aj3f+oT+s3f+aw+89Wv6gt/+mesDf9KX/03f6Wv/OVf6kt/9Ee64ZM36Zr3vFujpQWNGZDnVle1wvP1mHjVBNL9rP8DHon4+17rpvk7bjB+HFE/M6iMZefsj4hQxBb217x0TqQ3x05Tk0cnCFIGfRhgQMNmqqQZD5GVZb341JP65R2364F779bpE8eZxmPNzA6ZtpVSuR9QHr8yZTNsVpSwMAVJBfjnOzNVeY4XCu81YMK3snm+3fj732OPPKKXXnxRI+buoBowJ4S3+MgY1kWOiFBEg04tYisdEUrELIiDODwXDNjLPhM2IrCZopTJjC3DCduNaOQJalhuRETxzfxUH5nbbljeR8SWvuX2s4PTF4PrLaCt1otobKWUnHxT0PmS2z4xNTrjEU2dEQ3t5B2NCJ7vqxKTiEYnReNfRMhHbgan2W0I9ApSKCKmeRFbvG0ZtmFMlfZgIkKphdojt+1qk8wnZg7+ZNDJXg+NaHyMiOJ7ROxpJiJKfpcZ4XQTn05mGmH5FtzHEU3a+ZeD6MXTY7ODx2UmDlvwjN2yGL3x5Hk64X1nfX1DF/gmvALKjwDYV7M9xzdYe6oU8hwURyaWCV8Jrrxm19zPJzzHZr6duO8S9lNVobl1RkRJOK9KiTGUFBFyOiIKH9FQcbiODiTL6XRh9rgUf5BHBNet02X2Q6cVEaX+Lr0X7ezvldfJItymVJLmzTi25ZmamLlfOjjvYnAf2W/vQfib1KZ/iMFa6zKDQaXK6yt+Z/q5yRvLdY3ZczPN1GeYN8x3sI0+7/TlICJU0a/VYKAB1H2nHUdE7JBcPJnxv2b8TfA7QyO2ylvueF3cwlZuxFbZTpo65l/oG4+AJ0GVKkUEL4cMOBYJD1B31AQ+t4PO6TGD1b8M8mIyZnEYszi4gzsvrNvxda8sJpTbm7N1Glhze+c28ixTD5L+ILf2FprFz3pT2D4VuZ7mhwk1D1WNnsRyB2tdD3BTdQdy1kJN0cmn1D6+FkwLXiaz0/ZlFvtnUsuezI5ri0np17r0kV1I7dgRMXafGe4Dp8UR4fbBcG5xJF7jyTN200d0FL1J6SyP3ZQCmhQs1PbFN7+UBuimBsFHd7+88RqXqpGGIzYlZ+Y08EcyFr2gPCbVHfa9g9R4XNrUtl8clta+QbK4UYkiQgmIo/8wTXLXGRFFPyJ256Wk6COi6Gbq3qW8Q2CdDvbX2KFSkpl54nnl+WlBTTtMO0Q0dVbEpuKmZLntSiGBCFO4sK+hVEHDCEVcHGqPiEavTe5LXG+Dek+diMZOREMbXxgdO+LlWDR2sryOBf4ORyP5/zuTGL8lX0EdocJTvtPPxIuM9vRi0bJl0DgNPDiNvsxqNgltCRy6fCikFmobK/FFIbEZd3B+Vm89cogP5FlPP/ywfvK97+oH3/qmvv21v9NtP/6xbvnB93XXz27VfbxU3nXrT3XrD74Hvq+f3fzDguPPPqODMzN666HDGuJDRYUB9QlLvbvPwAN1g3V39iUkmaJuC5RYiTViWCVVKbTJR9A1XoIz9waHZGF+XkG8EwjyzTfG8ZCyNePPfVJ7XSHWGWC8USnXKNfdF9e/W1okJcvljCLpXfaS9bJfN2u7hg2Y7oTlF8MOffeNLKMMMSmc20XMkJBTEmYbFIWGlbNa9s0jrsDoLJrfC13+Trql6z7uY6dml44IRSQFSGmggBZ4HIGiF1xLe83AX9a5W3drvu+91thsp2N+J5zntaMPyyTXZWjbUVzeJtmp47TRV9o/7ZwpMO65l4if4Xui4R/hDPiAPLu0pGWe39Y3NqQDS3r7B9+vD/7WDbr63e/UYH5OmXLC71RVaobb1LKmh3VARk8F2n3k3aKLSvao5qL6e2Viw9UaEawxrY7XF8dkwHo/w1g68eJxPfvE01o9c85PBlN4w8BForQpYG2job7Xe9OgZr0z3L+uJ6ObGZsZK4qB5E3/GCnSTEFOQ2QjNZTnESWVMioW4Wv0kFB5jloCrKzInd9A/SOy1KFoUYb7iloE5cM8VHzGNwJqmJ8iJng+wVYNrZWwGdgz5PLw6pDF4ThAXu+5VRwLNmjAltN8VsSWktcIXJI3jAe1NDRw95nHntAtbPr84Nvf0X133q3N5VXV62Nl3k82Vte1weZI5n4ytZRLBTsuWW6nMW0jGqVPGfR96vuTn5nILtFY4yP+Cpvsg9kZHXvbW/QhNv8/8rHfkn9EM7s4L2/C4I02uLfhbolkVElpUIGBqmqoqhooMRYTY7FK5BUeWoGSTgpT9Fx2Qs2r1Hmee+uLrxzX8tqqBnykveqat+ujH/uYfuumj+vt112nIfN3lQ8/K+vrqiOUeM5RJNW01sjaaq15kvufKJQ4+P4ToQTUOxy7KiWts7FR01Z/QJjhufoAz9cP33OfvvO1r+uW7/1Arz73vPLaBs83CVSqsMtQL0O42He8ozFMFi1t+K0rmdmwBGpCe1Sg9ujkTTIiFBFN4rVeixO5+Oc2+1/LbLBWmoq5H/E67e7hR25lprsRxKKBFKpLPyZNoMaY2K/yDrK8OdYq412jWc0sHdRV73q3rv/Nj+pTn/uCfvcrf6zP/f4f6iOf+KSue9/1evv7369j73uvDjNuhocOajI31MJbjiodXNCFvKnl5XNaf/VVbWJzdm5Bc3PzEnWrPRofo/hlUS55jsflwuPP5U33gvOMLs98H62c6jJofPB1J5zZlSOPmHGV59Hy5rrWWVjS3KzEpqmYx7wMyKjhjWrpgBbf8hYdvfY6Xfmud+ot73oXgL7zXfrwJz+lGz7zO/rY57+gd/zGb5R/8XvlO96hQ1e9TbNHDyvPzWgzhdbyROOEvxW+kI4IRYTdKDDXAS1kjmYutKTxUapJg2hR0oh6p21IUf4zbaBth+eZP1qO+SjntYwpR34wp5Ocl5njRk1GB/1ajsDqdpT6qde0Zn7lFmKUJfgKDBjnQ4NxXvHh9MTzz5d3o3/4z/+p0Ly6oquOHtUA65tra9oAm6yB441N+V6QsU8WFm0Vzi5ACJqv5b2vRid3giLtLlb2WCJWSvQAiEqTFte+87264WOf0Idv+JgOH71SiTV7hTXx3Lnz2qB+FZu2oYse1nCXGzgk90dxeFo+yl/5eOX0KdXDSguHD2m0uKj3siH9YTakr/Fm8+IC/gUlotTlvhYp7XPkVp7R2QaK5zbPhGRZD029didiZVSMmwq+oo+SwX1gRPrUiy+VH6bf/pOf6ld33aUnH3pQF06c1Dz3B/+YfY4YuWzQn+FypdGuMZcmu78wI1PX38C1N5zwt4N1CvClUAr2qS552G4fXQEmL/0tkOugS0IT+E18r7n3psUl5QXWx/kFDQ8d0rFrr9XV11+vq9/z3rLefu73/0AfuvFGvYM19+hVV2mWZ+2xTfu5uvjvRHAxIG/6abvGm24Yg01fqfQWyUJbWSG+SN4EcG7Elh/mDMv3Qr/vzO+lY1mda/pkC5b14TrKsOoL4V0O8ppOt8b3m4zBdoTKz8uJNX7E2j7DUKnZaFtlbt5966269xc/16svPK+FmZH8r/4HLEyRagWTJxJVA9uEa0+8dQVOddR8AXllvJgWwRu/2JTRWYK3PxFR+ixBZ0bD8sPHV14+XjYFh8OhDFQp1VxhpmfeMe+6dKNg6w33uq4uDnbXuttaWTd3i6cS++X3wZpvVJkxlPF7mvkamIi9vYkIRWyhMxml452iIdP54jRgXHlc7kYum4D9ddz+7sSEddTvKcZWXs36aTBiaWMnp7bpmfDJiIiprGMidsu6vP1opEuX6fzo0769Gl+NviyXfnJb6r74dfMRjZ8RDX29hvYaaxGhqkoFEW/QPrHIBvc2jwHX57Q4zKfWPsMHSXPS24oIjXnWW+M9cY1noY31tTKvRRyDsZdwK6EDUZWSkkHaNr1mb/K+Y+p5knnusm6VUrHrWjJ2TCMF66CtqOSlqtJeh20YzosIk4KIKOWcyG5nDxPmp8eB221qWMe6bwQZ3w3bqFJq2o8fCVhmOL+D07sRrcjUaJMQ+2nAcjqvhae9iD50zLcKz1UUNODmMBqOytqaUqXcxsD5/hHGBN0J3+v8/G5k/PfaNW5ludW3rQ4ZnQZU1gkvQiNCqapKX0bYX+17ZOrbN7PNsL9+h7SufZ0wFi1zulVpif0z2iQkt75PaHemrpRCAcgqZ2EDdicQ/ct5GRGICEUkBRDwoPMH4ooH24goFhz4AtZb+kOsAcij3Iw8MA0ESlVlUgatB30pQwFTybY84FmSSh836SLnIYe+lYoO11JvKKL1SyGhE9BoaWYRzNh2PTUUsVXUPyx3uqqSBvjmXzGmZB9DwpYRYV7FvlpZQ7XPYf3LwT7FLynubF9S8Q0pRIQiYmojpSTDfem4bsH91dxsI9ChjPUiQhFRykeYNpj247RDGrnkvueKjSKBNg8b7mNLVI6IUDCrI6A9lEwuCZlBLha5lnQiJ8q4ZFgw/qSIpKp8XOVje9n0H9DHlcRngbpOSmmkmdl5vpPNaDgaqfIHWWKAQrPwwUQPmYZxIkmgyXEdbkP2vODi4kF2qsiHEjl5qLtsTWGDwuWMCEWKwvsS0eNtyMIebMPoiVSlpIiYosuL2JIleCNiS2a9SfuQaJt9OC+i0U2poZ47EYm4Zo29EJcgB6oGhNP5DRpZtGUjQhGBxvYzIoo8YjsljOogOa+SoOLwnIdsOyOss4V+ZkQnd5xSyUrIPH6NIsD2YDhUNRgyDmbkpkVCNwB59sVrTqPLEKIfM8IOnZwcWPc2pJzmjZLgYr5BNKOiyIIXwWSwATPgw96Qzwr16rJm+Xhy5dKCjvERf3z+rF588gnd/bNb9Isf/VA/+d4/6eZvfxP+Zt36w+/rlh98V/ffcZuOP/OUxssXyl8E8IcXfyjzhxiaLDeJCuX2m3aIxqUueVm0K+LxHSmKzUQlVUpyXJu5xFhhc2SVj3Ev8vLrh89M7CY8qIx5ACgPk6TlGBdKBAsNCVlEUgBxmG5HKMIQVKX+iIB3mSjplBoa2Ej7ItQcblHDSZYZep2Hy/awax28TLM7ygVpwzEM3E02w2DtjyUiiJTMdnwF8SyeWETO5ZxB3PrYXaZYRNxS/FIf0/i1+WhuPzu5qXM6ap4W0CbP8w6N1NdQRFIED8WstwFvqWFdf5HMzYMJRjhps2PlfMO8YX43ooiy62Zul8SOi8tm8jrsyC7JTMPbY3AAABAASURBVLyNktjjktvyTRazx2kSvi/gruQ2uX1q/FE5zPdRhFz6MvNSUFZqYmS+gdNGpWjzlYihQnUk+U9Dp9k5reL7ufMXxJuHruLj8Qdu/C0+Vl6vBTY/yFJVsTIRX0JU1siO5ghlbBl4UHhT7ToCiQG56Gkd2xS2dsBZbdmIUES0KSnBG1MBTLbjLXWMA946pn7O8Tw6duiIXnj6OT37xFN68ZnntXZ+WSNV/JdaRKknUohK4FOhNd7V9N92D6VI3CeVVFO6ritilXhOTmgPFNUMCkOlwYwSvKligKwqNssHRe4BmXtBTnweTmwZ85GwkWc1R4+GJU63cIOoqfNpGsUir/G9gfAuOtRjpg7wvyGMsfwRs8vzR03zpluQUoRS+a/CZlKKqoV58py/ByIC/Q5SJEkCAex38dO8SDE/SPte4uyiykeAmVRpoRpp5cQZ/fK2O/Xj735fd/3idi2fOafDi2zUzczLP+qo+Eifx7XoAHkcJCozGusqMs93OEQZtQbWbUBZvCCTvLpgwjOT4fyasTUhf21jXUtsnr7t2rfr3e9/n97J3PH/QmN9vKkNYpxGQ63htzGhITx6Cte4y+eCOhAqKdIAVMTHII2/EUG64xuarOd4E4cAiwcOaIwf53lm8J98HrGJec0736nf+OhH9f4P/abmDx7UKhu46zy3iXe6MQ2a9JCDCABEzWmB+oJGrCJr5G6/ERGqqgZYQYM28dxSc39PqM7wTL3OmjJDzmR5VXfd8jN952v/qDt+/NOyAeQ/Fz3rjx34lWwrJVqicmSuERhpaaRQKulGJmyqHE4bJcHFfMh9m1mvEMi+er4XvpWZvxzYmp0yZTgqMwbGfBCrNyeqoiq2bd/Yy57lfXjcZBbPAsZQnesytkxz4ZtxWJc8R2GnVceowZgYeP3OMzOaMM5WKHMB/xaOXakrrnuH3veRj+pDH7tJH/udz+qmz31Bv/mp39aV11yrucNHtZEqnVtZ1ekzZ3SSZ8ZzjNcL9Nu5zTWd2VjRct7QGiN0hO2KtT9j2x9xkhiHILdBcb9E6bcSIZyFtmMoi35oIags7yHDN+VDDcU2tiJIGwnqNL5GgfOROc/o8qNSAFnHdBeSZDuRFDswwc4a7T594byWT57U6tkzWiYeFzbWtDre0PLmus4TE+Pc5qouTDanOE+59WGlK5hvH7zpJn38C1/UJ7/8e/rKX/0bfenP/lTXcw89fM1VGhxcLD8y8PychGcK0cB3cSTqNyJCEaEU6iFLYh3iniD6QtwXyvsC6VSQKSPQtCtRPmhfAqFGJmRyuiBINvJufE1YF7ymIVWVEtXlZkwrhHWgKcQRYRtbQFTOiC1ZRBRZ/+LxsxdEPR2cLw7TDC0n7ZRjwOZasLYkYn6QjbQFfF0/fVp3/fSn+qev/b1u//GPdO74cV17xTEl5uf6uXOaTcEczUrJ1kztV1YEbctNO9UerrNllcjv0MmcbziNJUgiLpUGw1kF9/KlQ0d14yc+rY9/6jO66pp3aG1jotWNsTbHWTXj3PN9652H4jvOiCh+CV0jlEgnSSH1ENHIfN+oyZpbWtQK4/Tk8jnG5YY0Guit77hWH/r4jfroJz6h+cUlPvarQHwHodn0r7YgeCBhzHD9pn0gc66yymHecFgDmSmvsDw7CGRVVOL/HYB/pJE2NnWANX6Jd+wV5tfD99yjH37zm7rt5h/p+YceVr28ooVUaS4q+X/hkBjn07GdAj9rqo2mXvtBfdGj6vspH42uOcNx71DS+Ga6N7qypoa1TPEDNlNXDbr7Z8bvzSyt0MYL65tapr+Xeb+9sLmpU6urOnVhRZpdUJpf0hXXXKcvfuWr+oM/+3O964Mf1NKxK/zEpY1JbtpH3zTtCp7HDEH1Og77GjvKkcZPKkIOz3XrdHovbGls59Al/jKIRTN6WuNBW7iHZWB5RCgBx//kiRMaEx9USim1h/Osb9SlXJtxCWLdPqxebNX2xSkpIgrsQ0TIh3lTw+U7at5wem+4vNHk2pyRqlCVpAGTYH52qKre1Ma5s3qJ7zW3fOc7euK++xSMhWPM00EeSxPmaN6U13ISrA2TMsa1ZVrTo8TYqS6zT80bzn8DcIfIMQN9HpPuE7cxs/a6P0X/XDh/TufOniXXZ8jTqcQdplDib+pcwzZc3rTYoK6IEGeBdYwIy8KsXH4K2+2AbQKGmaxGU2V89fu0GOASKbhunQn7RkQjN+9c11NzXxnzjO5nxOw6nNEid3VDI5qyzorYj09y3fsitpeLcDorpYZ60mfiTCNlatT4lqm/oCYHeCN0gq9FRp59Mm/ax05ZxnYN+jp78RH2p8mJCEVEk+AascWTLGdEI4vYoo5lAf5FRLER0VAX6u6H9imjY5mRW/8ysj4ikrPfMDo7EVu+RGznXUnElqzvh/ld+fSFZbn13fybgQj7kBRlfDQWM3ExZ9pM2e3zwXnhiwHjNcrwhvEG76sbPB+Z1oz7iGD9quQjwaNOmvrgkxc25qvHn58TPT+SFWmrZbltaxdPVBmzWdYzIkL2u4OLGpESchDkxxZcv/MN+2Yb5o1MmzPvbh0se6MotrDb2YkIuc0J/9QeuW1jm6R9dQ8ZcRTYTPZFTZoQyVAvXXjW9IgkKZSS4x5yOyc8B1RpoIp34ZmZWQ3Zj6jIj0iKCOrMfEeqNeb5t6lHyHkGbSop+dHqRjT6ag/LM3o16Mq2WbuI8w1nuJ/6fRLhtkmRGvu2md0npd0qh/NShCK2++0xt8mzUd3q19MyGd/9ROVYAg9og8GUiX3R550243tQQ0QopSQfzoOjEMosi8jgOWH+5Xw9ESC4EaEBD+wzvPjPzc1q5M1RBqU7NNNpDrqEDrIyUMl3hxjiYHxzpTesC0oZUzqQ/qSzm7xtcvJLoR2XFEkBKiZCqioJ3mm1h7ua4SMxMmxvJ9QeEaFUVaoGA0U0k6bGH73ugwp1Mbxuw/9MBZvIvZ7KIkJVSooIpRTQhpdCatH0g/vZyPJk39nF1tav8YhISmnAeAuN+RBs1AzOmhetBqGIStVwpAEvp4pUvGFp4xksq1AkAURKlDX1QmSwjmFb5WjaSzvrXNLNJZPfwO1vZCqxcLqU2abfaVycZlfcU4kIRURPcnms6y9+4EPNxGzQ91/FblUled5UKRXfxyzifvCMIEIuy+LshwG1h+0WkFdobmKwk2/VpzHq0g11e0CJeSPJrT0/NBr72Wu0L35NtMmwVo1/o+GMFhYWNTs3jz9SF4WddWTitJXr0tZs0d60mvxOZh2jTRfL5nmC58NW+MNWC6LLx5OJEh8Yh7xwGTPQWfLnCMVckhIfepbPnNSZ4y+Dl3Tixed14vnndO7VV1Wz0Z748DDgAWGAn0aibUGdgQ0BeoKU/dkJ+wRip3x3Gi3Jeh2KxSIVQ0IsCXJ9jlWQt762ok0eOA2Pk4xPfagcaFre9nEwFwNDhtRVZKp9jqb+fTIvIX4jZXeato9GJ+/xl1mN1YzOQp8Wa8TIMg+3TD+bd4jKVLHQIO4qKLnTi+3uxDTzdTH2yHhdhUshtyG771u4LQUlt39px0ir15RhHlmltBmmuOKLQfp1no1tZgt1XcrE/5+9/3yzLLnOe8H3jX1OZpZti/YAutEwhCEMCQokJVIzukZjnrnzzB33ZcyfN898mDujuaOrK4miRIIACJIg0IQlSAIC2QAajfZdLs3ZMb83Yu9jsrKyqrobEKWrqP3utWLFWitW2O0ys2bdbb1Ztk2zz2x0MgrJbdeRmIPIz0esA9FRnWqTItgGOgq2ZImL1058OJRWLjphrR2zvx8P1o3jIy0uXeTj/0f16c//upZ7e+1hJDbNj/rMau5Y8BXfdUsGy5F2BLA7R2TBjvDeMu/A7HRclWunae9QiorMxzwePFhPF/b29erLP9ff/uCHqnzYW3JfsFcWaKATJ3AVJNCaE7xt2W65nCI3vgVCqwatuNdY8cVnHAu7L/cixmfZUxn2VRb78mJPXFxVTT0CFnorcMK1FjBCI9cAca2QmCupCJ3+AwFdknrDrdHWQo03tOuEEdphvFsryoMROiP5Fde/legY6MmE1aTTfZk4CAGZ18D5dBgaQO73OMMs9xr5C2O22xzMmOzRZ9dff1Mv/OnX9C/+P/9fff9b35V5sXyJh+aTW4fqv1FuuVqLMqi4NIhodTp5FvS20fBJ0PO1jvTBiJi+Zy/IPcNyf6mBD9vHvDzJn7m//MBVffBDz+qzrJVf+we/oYcee1S1WMfYqhT4Qo+roZLHGz2oCaY+epT2ZX9oYD5W6toF+oSEuOmXMmjgWabdt8YnbvIxiKmmSlxXHnpIH/vkp/TJz3xalx98SAv6Jh8qjrh3q9RV0ccdvk4fFNBPBmrQOnnNJZaqFWspItvigI3HKlrT+EILeSeuJZK9gEr3aPyPvvd9/Zv/4X/U//v/8f/UX3/ne7r+9ttaLBe6cHCg9leYhsLcH4W67pzci5rSxDdJ+KBl2ilrfhtNeJ+n2WOjGR/uecVgLOj7yAJ6RTRT7yalOXXHQXIdrYyKQkc6PMh8usn93stvvqHX+Zi/uHRJH/v0Z/SFf/yP9b/63/23ym+dfvxzv6annntei4celg4utA//ba/HxzH+jmnHMW06YjyPmDvHzNsT9pwZGeeR8pEXVKGikZgpiVWhSr4Bf5HNqDNzDzS6Hd1j2tiAbZe33qWuiRJAL89sC7oc9aYTugsMEicxVmgvi51lu2en8zEf8/KyKjjMy1LuuY/A4epQHbcavTUe6ZAPOte4Xt4YTzTu7+uR979fz3z0o3riIx/Vhz71KX36N7+gj332M3ruE7+i9z3zlLy31Eh1DdRnF87TUaETDLVYLGlN2/vhZxp5+AYUMeut7zzuyeYctEIJNv2lKVUEpu5AmcMg+83IvA5lCjC9GQvmRstDJ9NfMDH1jn39E8TIPByhtV2vRrEz6Ar7xMmNG+2/O/vy7/8b/ev//r/Xd7/+DZ5/buqRy5e1YB7PKNgO7MUNg5Whtn3fbahYdBCfYh9aGJ3SPuBevHJVH//Up/WF3/4drgUfUeF58vD4RMfpz1mfeucx6L5wesej12Fz7SqDygwXGXR7a8Tnqoj7twmD2g+rLC5f4v7tY/oE+/9zH/qwDg4uamT9LnnXMdtKqUOnUmRnATUMewkM2Zk3vRCeMBifyjPsBkPGgjFYBOwtS/Dmz37G2H1Pf/7lL+uFr36V59cXpcNDXRgGXdxbaokza1S/xxnFhbzNicoeVHfmIYppw9ypSjK6W/MWmxGbDfAXtTuit+3sYurjSJW4ZY6aKK2KoGZMwLiFlQfu3opu8u7pOnPh2oT3PfchferXP9/26A99/Fe4jlbGRngxTZ1ATmclnyXcldXd7FYuxsGW6Ez2LjqtgugEk4OwQcs2hcb13oFlDLKnrbhWVeYCktbCmDRgkvIgZdsY0d/Gdtk2P8+PSl3ht8s1XzseAAAQAElEQVTCt3rCbCF60d8SMZ66K6I/Ug+zVAy5WJ5aLosW2ZOPD9t7me/8+df0/Re+oZuvvaory4H5be5NVxpoZGVf65jmY4JrteqM1Aq35KfzW0X3y65dMQCt/pluHNmMImNQV6vWMTeu39D1a9c00OjirPo4CTY24dKvNXYNlXVJb8E3J+u6ovnOkBqD+7G2724xskeN7NszNv7TN1s5xj/tOwsbLcn00QaWuR6JZNMTU39UfJETG4AazbnJYDhmG9jpiHEgjWxGQffRi8tUR8+Jvk//V434rOhHd6TuYNY5TaNzJrA/rXtePj7mctuyPWcbTQzRqcQzoxVMp5qYwZTV+lqY+Qdm+d1pxq+jUhe9Qr/0OVnxP+Pufu6sER+nSyNbMZ+C8KfL7yffo5fM+Nre9GUKJFkk+EZhI0j/eigqJWuVwqw92p93sYG4RlfyjYYHdExMWePWgutyGbpt5k5bF1kjIH04Iz46qlY8ZwZj00kgp5E4uqyu+35UYs0PKSQu2+IA7oq3nbuPynyMj9uK7yKoaTM6tqmjUHel2ZVrMXHQB4kjOnUdX23lmJxzeCoL7WjxEaNEvocshZ9gI2+8VIaBPh9UmNeBbdkdIm3HQrYdZRhk5kMZioqtwjjbVlLTp+5KW12sAuxepjNS3WrrGcW3iSp+bxOeIRjpz/bfGPB94oTryIr1EFkQH5V6R+ZKA+UZ/21+dbJSorZzZsY1/ZF7p5UKWapMzwawXGA5/+fjPnrA7h3LDFcGJZ1vFw3DQvs82C6XSw0DXT35HEppL21Slpc2y709DbyQ0uRnZIAyGqFBmeQ6I5l6bMv2TmkmNEUKbaDOUBf00K2QbQPbzYc9UwkTeQ6bgDbztaqVWZRzEqnNG5Rg/5M+0s4tmP60ve67QsfYRZ5wui9sdNc68OSjYzukwbbsGaXJcjI+O02ZhIrm5CmOOX+a2rHhZpSCNkrGb0B+Pgo64d3kVm5QbeuETaU/kFceyjdYMYlcllIZmPq1wRJ2blAuljo7lWLZAXFsqWQzy4vr0FlsEzdrIvmaDRlkXZzWsa1SyuQ3vjt0RrJ72VBYp6dgu8VfoHbX01ayb5dtFa9Z26z7hZas7QV7QPydsBmvuMBnn9CUXLo/e4ueJdsqn0zvm6TPRi4Wodu4F0d2+ra0vlnrMy6XeWHy8MMPKzTyzJsgw0/IiDLj7oA89AVNmTkEX8H6Zn5ea3jpR3Tia5TQY2bIxBBaoIVNamhYtQfGBQ+LDbT5oEhX9/f00KULepCPdA8T96N8gHj0yhU9cPECL8f2dcCeXSY/3NY035nH1CqaL6a86ADZhlgpQ0kNSlx6hym2u0h9N65f19HhLVXWYKFOF7e6bavI2k5mHttlLbIt27fl7Y1sXbjFeMvHpl27sbV2v6v2blX4i2DX82Y37jS9cLI3fRCNhBA6QxRnrNeIApjLQ8kq5aEbpOR+sLHs3CnbuR0z1XZ5t9g9T+XEvy2vrInKvK7QjF1uEiv7aM8jafKNhW3ZG6TEdsgZSJ27Ytvdvs3JiWdeecKkLbuXzfm707mumXYLu/txgc5A1ku3zshsdIDQ6yWzL6i75LwzWn0U0B1BPhzOOGS/ucFLrOWli3r+Yx/RMx/4gPa4v8sHkVybYrvtO/lgW/bueLxlrrw7J2dam7FMQeF6PwxDe9hbrY51if30lZdf1o9+8ENde/0NFa53+yAfMPt1gE6SZRe5ITyg/9vD9VBUhkFKvhT6lt0846PQ5AtllHuhstiXyxK6lNmrg3zIW9l85qhg1AkflsbGjbxkXmlkblf6pAHv9NB0TmuSm2l4Hpa8QhC+EsG4hRV8h/DsgNCMb+NRwMgq9VfqD1zGVr+4VqUcx9NhaAD5BRzxnDHK/rR3sK9Sim7w4vE7X/u6/vl/98/0x3/wRdXDY61uHnLNW+rCYk8DrTN7As2BkxqtnWpOs7DlKaTNvV0Tn/ImU/chEkVustrOWTMzHnz0ET3/Kx/TRz75cT3y9JMamQMnjJeHjDuevQtTjsf1gevmc6at0nXp+Uz6JphjCc1vM3t/qauPPKwPPv+8Pvbxj+vi5csy8/nm0VGra9sr4bV+2pbdpjQVZi2YcUiskwiSXFWJo2bY82av7vchElOID3NS/tsGMWZvv/yqfvzX/17ffeEv9N3vfEevvPZKm2OLRWGvWagM9Db7ED2H/xyeWCjZnN06ysg77KGV2OTh3qujt2bXW6ZIEGmjUUom7X+Pqo+boLnllP6EsDqljHP2i/zglvaWeuDRR/XhT3xcv/5bv6Xf+S/+C/3ab/6Wnvvc5/Tkh57XhQcfUt0/0AkvYW7xAqaiv1oMim18xKc5FSaSG0ZZgPGLXOTWoFxTMgNulynXydwNW2q94L7O8XIe7svZmcqJLzWkcIDJfykyjFKwrEXBQtbCUklf8CnPDcdSZQ2BkfxxPdYxe+Ut7s2vcx25Dr1Fn9yi78rFy3rkqaf1K5/5rH79t39bn/+Hv633P/+c9rlnz/i1GKyeiCHsBpXaBQgqc4oYFHjOV6nJoQYz3yhFdzhSZ34LZ0Wchf1pyTPd3t6+hmHJy7Ta/kS9ib8wtlKi0V2Tbdm+Zz3bTd/udNcwbZFMO0x7c12qtLm2No4q7Ktv/Pxl/cWffU1/+Hu/pz/5oz+Sj451mfuTx/In8EvRHu0a0v/Yl/iBN3TdX7pbMgoB5NRRWz7eZpT2PuHJpz+gT/7q5/TUB5/TQH/e4mPvEc87q9RNTKZPbcvGzlLGYUZzuXWy3fTMGMwotCk8BQr1MEw+iAg9JqnGQVqxb944OWJtS5lnT3/gg/rs535NH+Kjc8Y5z+6SlYRlyDtALDewKtePQFARSu1I2ynLmA3s5f2HAEY99sADWrIXvf7SS/rLv/gL/cWf/CnXgRf05is/1wL9BW2lh1Q94qxKjKNBnFclj9hWAbb17lN83o64tmf/ndpFBpoGzzLVgzkPNfuH6kC4A9e00n5A5OZJ1U1eegfXbx3qMcbl47/2WT33sV/R3v4F9ebhB38F/xb1wIuES61BfvtI1MmHzkj+/jBbhsZypuHfPWwrz2nxlB8ma21JBpiqMo69zQjexeFi2RPgz3JlT+XQlMcGIxHGHaH4ij7oerRHYMqrSIWP/1E7unVDP3/pJ/r2N/5cf/mtF3R07S32pgUf/4uWDHJh/2qD3WrTJrFWeiY1dE7U0aH/QCmxAAYpz9jDYKWNb73xht7gGWmf7wIL7il1KqVPG+ifU0VnZkspCmyfWT4LbcvuKNA7yW10iufiRm2vbe0NP5SiBfdCA+1YDEPTEWnk+pg2N/A8UdmvEHNU+qDbk8kBqsZJX1vjahe5oevbnaathfjIKsAB1CH4Lg22NZSyhj3nBw1bcYpU8BXYbn7ssymq7/gYmbd1PUdp5Ra/7dTe1L0tn3l7U27DJ/ZQi9hnGL7odLIjPxvpU/vsMntbHq/MacaptjaNETTUU22y3eT3ejJtsTc28beNvC+f8/fsE3+26Q9LLhxuQKC2jzpid5k2yUY2YZbaXVagTUZ78x7/+ORYJ8dH3P+t1vP4BFnuvdjlNBRrAYxRwba1gzWRvXzEBxc6iWs14SmpUhadlIWPLMA0YWvWYxZp7o+R9ZN70vyAWHix5xT2m8VyoWFRGhbQ2AYpj31DAksF94lSBpUBQGfTk9UJ34pO1GKnbYlvLrsTvReds2zTl7N8xb1B/FT2GZte36p71rNN/3k2aTRlwUAbglKKXNzQFDjFLwTbooKeXZK9Dak7uK3glOBO9qfU2MeIY6qrstZW3A+f8N3oJM+gtC/6bZ7Q5iZvfb+i/wPGAd25fMTedky04vvTCffXJ9GHnmpNFnf0Qid0uwjvjOi8U2iq553S+633zq141yUrOjUveoPwGexMmsLEivPKwI0gm09hMuUGYLm3pwUPkjYN4WjlUYYPCVoPkY9d8hKZNXRmqgx6Fnhzy8mZ2FAFk0X8Tuw5JFq1bTYjG00m1Vo5YbRM12nse3pKBfeD05Wftj1dfqf83J6z6J1s7k9um6Hoy48p0fr3Ng/uEtvosrGRNdg+Ij0tkyIJdA9pV2/OGR8VCNg8jPHWZczDmfOYOWi1Mg/v0tHJyMsx5facFWzUrT7X1DYxhLo9WdvyYnddIWbe1lp3LiLJU6TKZlcpR6vxjc75iUZ2PuLpfCSeMzUIe1t+tl6UAskuMijDoKEUDcNCSSerlSptDFy6buTb4Bquys1Aw6Qb/XPR7sd2/cV+22/4tsfQXxUkH9TTdVB35HcE5SMXXgZKFy9c1OUrl7V/4UK7ESq0NXbDUNSjqWQBjeK85jc3IojOPKJdt6ZKz69VkyWTOnDd6iq0o9CuYIDOSN7Mn5PDQx3dvKljYMbh0nJPF9mDzYWx5qKZiyI+1nMojqkje+9UHbl+tHwq79l3fc4YtBs59tm+rquO81tUhze1Gk80cBOX3kgsrTLqjk2lnYllRivj1JrB2oLdPbBLZ9WmkKIIQoXYsqmd8U15b/5pz7pDMvJtkFXyoduI7Cxs64RPvaEg6pAcFZ8d61Fqc6SmMHoE3foJKS1BSgkyGGGqpAqT9oUPKqeGZn+73+0yTBXM4xA/HW0Batu6Zmy2sF3W+DkurDZHq43s7bSivwu8EHNiafK1FT2AnOzWUZXrd1AZ+4ZpnNUapFMpDjrscqqMLEV1ahtRIEi8COH6AR+RoF1w6nxe9iyb5gyjmcK2I7qBtraUntcZqfdVCrb9zDw0pjOitsYs7BRNjbR/TF9GxL53yMPfTTD/EEA+bF64ekWH3Bua/bB1BbothviFb7Lwt+F0YWoMZsXwYFYLnYt2KDqshY0oijM20tOcCXLWCq3snxlvtgclZj5tKw/AB3xgruxZr/Jx4ee8mM5vpBWqHApzBqp1ihfJzKVSBpWykD0gCIrsDbbDJQy1hHmhcscvugKj3O89Gl90wnxeNYzsmSNurGozTppg1TojXgsnHHOWKt4q3CjloRzPkXWop1rRER9TBA1ftU7Mhdo+/J9QxzEIja9JxyKG2kGMI1jbNiZ6QcucecLFrjzqE9r4MEbRCTIGD1y6oksHl2Sua2+8/Ir+6Pf/nb7Dh+PXXnq5ffx/5MoDyke8kQ9BC8ZiKKW3i3buVjTnpsroqyZx8o2bTj2f+psK2cZTumKO3Di8pXxk1/5Cew9c1mMffEbv+8DTOnjgCp8ER+U3qCsxiCjaurotjnibobMTdfaC6HVO+OsQKfKOqDIdNGaOgNSv5ULimWx56ZI+8bnP6oHHHpPJX7t1SxWd2HRrXJFZ82TDQ9pRqTNomXaqnAOIQmckH/R8fHRU5cN1oQ86pD0VPfP4E7rI2vmzL35ZX/r9f6vvfv0Fvf7Tn2m8eYty6wIvZJesBzEfmenrKJrPanxugGsqNpDsTrVOyW9jXXA+U7eKZ3PBUPdQivISQql4Pf9jsI0t+3fEdl/UCmbDXgAAEABJREFUSK21oblJn6R+2pkP+MfFKnxQ/vBnP63f+V/8U/3uP/2net/7368LfAwVevnhgEPGaYNRR/TpCbLMlyqJJnHuR5ZC62/aNtNeknOikUbWZ3LCOJJiE1+TtBPiRu/p5Dtpxct5mO1mnTkPPdPnrLehddof+7yszCmAec7pk0oDO7L/AXXkz8mbjam9IC1SpdNO+MCZdXeTPeot7stffeuarrEf8UChJ/jY99FPf1af+wdf0Kc+92t8JP6A9hizE2x5BFXQ6iNu27JNFCIetdTGgTpCqQ1ZBfMRHsQkmMWKLNFjgTwcEkrJ4J/hhVera7FYQgv1UUNTQicBaTchbYKKcdAy1FOZTxVZz9/b2dr6R12ekLlExDipzLMVMY1asMb2eE4L8uH4h3/5fa4Bv68/+/KX9darr/IcdIP9H/38cBMfv8Ue7WmsFMo4iziD1jy83/0wKp6sYDkIUZW+O8wzFnR04UN70eX3PaanP/pRXX38cR0zRTIHTog5ddnxEaR2gNvIcTcdEQSirYGnnpHSFzNsywal+1JLs6eq9s/4hzthfY7wK3RGPm4996uf1POf/hTXqGe04jk+8y3lFKONorYR6VnoOqkxSE07cKTBbEtH0PcOmB9lQt68HN+8rst7Sx3Qltd+8hP9xVf/RF/+vd/Tt7/2Nd18/XXtEf8Be1eeew0/ct9ZWV9B6ySqSE0B7KmjaqSuoBe4k53ztmVlGx/X2KhFJ9hIOne7zPSfU8gaMLyq6RoAzzRQfslkBX+iomPw9q0jLS5fYd48rieefU5Pvv+DYnprtao0zyoZZ1UJjPRf2rIB8baSlMJwRBNy9nFu4Vkm5xn0Np1ldUdZ3KUT6JsawLd3LlsGhXU0Z1ND7gHn/Nk0ToMzSuMgaEXROQ36LXFQnhLIqQNjDoZLa4jEmCRv5qW47w+qCnNNWvBObIHKya2bfPC/pvzm/1+98A2dvPmmHj7Y04Vi9qcVFQPGVKRWBfOk0SkP2Tq2S7b5LZV7YLMsg6nae7CYVeidybCynoJC0UAoN69fn/4CQNHAfoL4vo6a/genjXJfUZkfDdvlhNLih1L9abN7zqfeVge+wwcxtq2hFIZ0kG32gsp6HLXRHaVWMQFIGrGHoDeqVtYj+Tr1UZ34lGsKuk5lPZ+S7ifc+Uilll2Ib1CeN22fb3KPpRnaeAo28XXjnu/tGnm/GOR+NzRYcX3d0Zny3Xrr3Pqi+6nwKZlp+I4qu0XRs+tz5KJsF0MpyNxQhg0vkm3O20cls4U0Gkk/Etedxi820TrtL7LzwZLeUUh7gxXXsdA6zYXQHcV7zCSy4DZ1hC3amW4pZB7PWZs+ow+Tr4xJ0Md05PpzwtweQW1ze7U6hq7EilDBZihDzJT1GZ9j5gbvdOt0bR65To/kV9iNrWxU/FfWdDNcnwiyrY0uqPTJOMUSfkYvFXO/NNhWASLZRIVd06VvEbW6Qk+jrn2n3k1p5MnZbn5r85e2B6x53T3V+KZ9uaYFsUiMQfg6xeZSFFkphhYlpc2NcvEfWUPp0+YvPreAe9TcUFzWfYGgHbZlWxkj20qq3aj1SfNJvlBmT+X4j15QiXEerxYDupEHKYs9jti+0i8B47qtg6+0PajIg9ieRj7yH/LtItR2izm+j7hvP+ae+phnpxU0stSXWKK7on/S7vhLHZEdHx9rxfeOkX7rvZnSNTLQE9qin/hMuuS3Edm7xba/d8LfV/000uC9Pkp3mp+sOJo6l/XAOGTAU5nFPFEmrd1124WA2LMRL3jQ8OQj2jOaDHk2RrvINigqbCZ2YTIPTdX2htKHNZUjaSMHn4dssu2oTLgwtmV8N9gRnYnUk4IaPyCTPXl7tmm1RDThdH4SK/rBnL8bje42Zv1tmWWnX+4FZ+vOXjd0jv8sGq3IQ98ZeryeNjIzR8TmADgqY2MbjiMkPGOkUoSBZA5kDLGSyMousk2xG+WkjgJlflAukKiDYqNbZKmDMk8QKSXxP8sKLxr39i9obw8sL2h/7xLvRi+qeo+X7UXHK7X/r++YB7DKvFzwQTXzc4AvpbQ5WoTXVsdAfqFCmTRHIPJooCuSXWQbbvewu4xiVR7seNqj73KhqWsqSoKoBuGD8GsUKT7uFaknaPqEYGfM0pNqyQVh40TbBmKnAhlJR8Z0pG/Y24mzqtDOoUQHFY5KQQNjH91tdA8ozTqN0qJRaj7xy5LUGoSFGwxiCZmOlNtFbvA6zuQrhYHOSBVnwVxkW3ZQJMpW7HWVjc22Hnn0UV25elV5OZIPXSN+C+Nso0973erGzpgGoh8bpnyTzTUha2XRmWU0ro2vMhygoAHYHN3Q+YG5xihokODcYSnDFBzs7Wt/2NNAoKvDY928fkO3btwUm7MqF0srbKV5FVFtNaKq7KHB2hHOHNC+co+wLfvOoOpWb+/z2qoiKB0d8Qqa/lwsF/Rv1YqbxpVWrL8TYmQBKn0T6w66A7mQGpo2WHEWeaNdjbPJFmIq0EGcG4aMm0wf44NxVkupI2iZrZPht0E2R6vsDDl+NeM2nejrVKJOA1pDNJx9CpF2xDCtDcJ3VGoLkoOmioI+7WI5RdiBPOFUcjMwJIcu501ZvHdkjlfGZdJAC458xfeMJtw61VY+Ms4ds49ZbmJzsWZUgpwx4teW3HQmmvwaMPQOUainxNlz4WIfWvEzQ2kkjTMjbxzblh0U6AalbHi1tO6lnqNdcmNl/EjJzBApPGT7uCsfmyCKqU94rQBaA8PvAmmTtW6A27S+tVyKjPZ2uUg44tyPKht/FnRCxgIZOUnMPfqORcXaMB+BjSQQeTxSdnIy6ogbcS8HXXj0IT354ef0/l/5CB+OVl2Oryp0LdYyCA9uP1DAu9bQlJo1/B1ozCglUizrGr0/KECiLdiDPEHpl2BUCyyuLKsQc7GgIlc5VVSr0kYN1MT6vHjhQC//9CV98+vf0E//9u+kixckoYMtjMycICdDOxayFqgMFAcFPjDyoCKv1BmMyFYNlb1PGpUOT6gyPrykpqHB3JdojaXE/UtQRflYVMfQAXPKKnZs7uMoEnVTg/ASOHU0fmxnFLAxGgVaGHuAP5qOTMiARRrlfDTxqvHxVaY+QLA5mmFlKs0Y4cdN+Z04umUy7XWil2pniDmY8kHmGif55pF+9lc/0Nf+3Zf0P/6//pn+9q9/oNy0PXjpig6GpY5u3JJzH8G1r/LiodIZlbW8Bq1v/awkKg9BlnZ1NMGZJxf6ihLbsq34OeIlx7WjW7rJOH7mH35Bz332k7rwxMN6a3WoN29c1zgUjeiy7cWyVZH+6ygtL1masOG6ROsQUyJS6Dbig3x+mJWAzHxUUIiPeE+wuMFD9RGODq4+0D4I/4Pf/R297+mntXfhgm4dHqGBPWdUFG4N6uYQblUp2UUMgi4ttkoM1ZNt8l2Qc8awYctTYWwv7u/riHuW4OpyX6/81Y/0pf/+X+qP/8W/0Y+/+9e69crrWnBTvlfF+Ffm6UgkQe3zpQWXPgCjmixzpqA15LpPX3jaD9x4SkIJ1gX+FHTHZMYqQKF2WJao8/DWIfevo0ZeQIj2RYzGdEzKkZ+JSe2upPuhxrVmb3ppP4CSD/nLB67oU//oN/U/+2//G33yt39TFx5/TBfe96gOaePbN2/oTXBIDLfab6mf6JgBWfHxOlNHc3/QN2UaO3uqDb3WLmzXlU9MbeurYl40pL97mH0cJp2QeNpGZB0YxH/Q/JPfoV3rzufT+mfk4/s0MnCBR4YryP52ImefQ5Z74xU2q4V1soVxsGph3rR+Ch3WbV8g1xT7yNyu6T8+CBXu0Uf27eOx6MbRqJu3TnTpoffpC//kv9L/+r/93+t3/qv/Uu2vhewNeuvwJh+SpUV+CI260m5TV1CgGRuLfzb1QguAtzst0Bl2l7lYCl8aUfK2EWXMuN5U2jSmrKgMQ/M7lKIFvNOdUpOVZmPs0E/7wNzeeX+d86cppthpjbncIqWOTEJgF7mBEuRX+Tia9TzyQnmJ6sHhiR4texrevqE/+/0/0O//83+un/3t3yp/Mj4/KJTf+N9bFK1WR6zHE0wZV+a4AZsHHqoytoFoHFUgO+egbzBAgXgUEDmkwgfHXGdu8bLyxtGJLj/6Pn3+v/wnevSjH9bxhX2d7O9xn1R5skGT/nSxbPrOsw+Rn9tL33sDSiS59buNDReQzCmdmWrTK5SZMQnN3ho6FPqCNXqTfT7/1YeeelwPf+zDuvTMU1o+/ICO5+sTdYj6AqfN6ins2aARsfGmP9On5NQwyUdoUFlTYr0ZSmsYipHuZ2z4QFC4hu5hdYn5dvLmW/rp9/9GX/+DP9JX/tW/0Utc36/QL48dXNb+KBUa1f3Rp6mffIuvh9v7ATkHY49Bk1vpu0BTGwsKgag3GLl+j9wnaCtV+jJZ2yGg15nsDoiBxlCOJ3zMdiNj1tdsIZZKuYl/IRdmctlXHQ5UeQf1xs1jHS8P9NTzH9XDTz6lvcuXuaWpxKy2pybOxBbU+HfV3OaRGLdhWy4TDG0osvvcmmlBfm8QfRoQ+2zDIMztKo3vZbZlb6Ap5Rohmj9QVqCEL09ldEw6jTqsRfZKShKXibfStujFPhhp+2y2oTjEeUExwBlFXUZ1CiKbafgZ8Zd+HLEnAIk6TXs2MCUdKQuqkpfCBz1fVNjf9xZ7Gm8d6yLju2BP+OtvvKAfvvBNja+9oavkh2vXtGC+m3WQGEbahyM8DirczwdUKCFRSzSq8efRpnjuKdbbCi1ftyX3xpsOZuYxZKMWC2LG0eGtmwpWfIDJx5htT9FP3rbsoDQaWcY2CB+M7FHJb2OWGYVtlPhCliPy0HtB4glSR/o+CD/bzrxt1l1iDaxWX6uITsvk7YNEP5AXI8k4ltz7YEd23UZKJj56u6htLkemplOKtQ27VUhZof6hUbtIsjzRzlun7WzrdLIt22uxbXnKVeKv7FVBmheI8Qi2+ahnTGg4RWNDfDR72jNy/9t5Zgk+o9/y+A4f3RmRRzZT27RjUJJdZHuCoNIwlB2kzZXgTL8FbSwt0VnKmg7C74IRwSZ26fno2MZ/USkDKPA9bxecSbYlmSbHovOmzA4ff2I1j61OzmpxiDTrQGNZhX7joRSn7go1sgD2/IP6YpM6Qp12I7O7P5rVL0E4bZKJFsoD27JpB2ORPo99GdLuMslFGwMMiYThpOtSjl2xVrwDqgjzwwsUq9BfdmynaxvXz8p1PDoSPggofBB9MZ8MgysRBSCzc3SbZht7YFtzPZpS6g/qNL8irsQ1ch8WefKBndrwhl7dQspmzPI75W23+jWlSt+FtS27I/n4Sf1B+G2kPHMiv+l+yAfvW7duKbR96OaakI/d+c56fHSsGzwHp3zFXpoP3WlPbEODVN9945VJYGd8BpVSEEjZf0+4T+46lfEEGCVv93ij6wwCFpGLvjO86KMZaecGK9W8RwEp38gZr/gOsD2hPL9ItR8AABAASURBVDHGVZC4g9N88s0HNumHFXbDULRsP3hs2dacbKvI7Z9SD3MoMY/E3L434yP26dtV5ic6hSHXLsieOjzlmaNt0cw04rks/N9/MAi/wCDTyenY/DTGjBWTc2SxpVqb3uJIFEw1rZBngGyzfPsoRI8RbPnGT6fYKAU70B0S3qfB73Zbvs+wmHVS1HhibNVEMCFxtvZx0YrItmziZlIl3zBPDJMLIP1IZhtdeufztm7405qR3Qmz7nb5LHu3tPUOTkJnkH0Hh11kIKUPGZ/tfhT5ANkIKgu4hk5jStH6mFvZBHNmm+J/p6xl7n4ysdmDBj6WLhcH2tu7qOXyoobFBW5m4fcuwV8EFzR6oePRfJgs8rCUsA0G+DIM6C80lEGlFNluVKTWJtoFy17JnJ142xHdEbabH08b8x0V77PAnvxuUbWVmLE+5cybfHFpmYG2po3JnLDus/ZXfBA6mfjsA9EZeBiwtxzE4AzM/VPb+HMrQ//UBqJqtPdZl234cZonM+2uU5/pt1wECzR8EL7flJz20+0255QnV4kn3WJbqeM6F+LD42MteQmXvwJwzEVKMmM6hohoG4gQs5xnSSh6rZQTR3o6gEU3ZUH0IjkFLurikjfDvBAT9WpKpy1t7zqionnLIthWhgjrWALUmdbKDXAKE3lHch0oc8QqgH0XR/q1Zly5MHc31EZfr3gIPgGj+r/VRCtlFf22R2CQCNIloaIfUhaqtFs0RrtpbPV0eeuHSSfzeb7poBcmaWzjOQi/jfgItmXhZ1noNlJ2j4iZUmdwhk3KJ6Tts0bnY7ONuZSxw2but0i3tWLbQEGj6MKq8TCZD0Fuhhghps64BsU7R8ZgA9ZDK92pTfGzhk6l1D1D2MG3OuEbZeASywa9bT0/851ynpzjB/spcyZp48/82MRObW2+pQ2z/bYsbiIPJcj1rNnmU7bB+dxsN9NoT/4nkvbQ/HXXmQGKdjS9rj85DBxgYfIBhFw7757Qa30TOpfEIEg+FLDuRP80t6giSaHMNYmsTtiDV9xkX3nfI3rqQ8/qgUcf1ZvX3m6eoxgdwg17D4j3YFZt1nMGOufvRFG5p8P0mtHcBtn10f2PzIPsQdl6C9ey1XRPyFVEJ7w4f/Xln0vXrvMgNKrYslNivFj2IAOpkC8yvDUwFEWS2z+R3FA5V2S1UZSgnMnSvfRlkbn3KHzgMCi8JC7DBQ3lAnIofPIuBzJl8h72+w21wtclentgyfotyBNnaK9dkGpOHCJTQaihru3M3IMyF9o+CRV7s3HRzPL2lii1hUrf1Tz8N7q7lrqe7phMyXko9Gl+i188V+wvlrp6+ape+buf6M+/+BV9hY8/P/7hj/goLA1VfFCYsOWzYldbG2YhioZfxz/zoVtw9IKpBc1mqxyWUqlYuZ5efOCq3v/R5/Xgk4/pmY98SIvLF9pHPC0Hyt1qE6nQiQNYu8eJ6XuK2uF25oS8GYWS3RxrDUTwjFnTaz7IN0oRR4VvxcUthpF6V/AHDz6gxz/wfj0JDi5d0or+yf2c0G8eqnqjQ2HPPppmr7opRDloGU7hA+FVpPAB7M5RVci3j1XEMbD/PLh/Udd/9qq+9sUv6d/+83+hH33v+zp6623t4+mgFC2otTDfCvONliEV6PE4E1WSbeZ/9vJAW6nrbQnukZ3toBwxsvhHk/Li5vDmLfaGFZKUBBQQZ7iOOX+a9tL7Oxt12kcb6S7lN829t6dnnv+Q/uF/8U/02d/8gh555mn50kXtX73CPLQy7iv0O6QVLvgWzbyoDW2e4DXRQTZHJmprByXhsVPLRwUZZF5fpvWe+x/5zhHVbWwXOpntwrP46JyHs2zuIkt7WluiN0oe5W0ZcaVf8rFxRd9l/QQVvopC5qI9yLTZ7PeFmWxblmS7oYregh8pG9EJ8lx5tJJu8NHvBObhZ5/T85/4hD73W7+p5z7+Me0/cFlL9o9xWXTI9fZouhbhKs4a8E7WHTUUth3bfBNsnSqtBQZb0rDzGJZhaHGbfaIMRUMZUnwb5lpwNa2zERrUSTf0XjCpbxGLf5gWZME1PgiLi+PBcqnLe/t64PIVvfyDH+kP/sW/1B/8y3+lN3Nt5lnt8sGBrly8QE8LD7VhZI/IuNJp6vePtJ2gOasqiTP5cGei9a0p2qAynrV5N2tHGvjIn/W1z0fbD370o3r247+iB554XCKe/OWklTGnP1Mn3B2OKAVzcfig5zdcz+dcOQUQohGoG7CXpllBId6R66BIK/ibN67r6lNP6MOf+VU98vRT4iUI+0HuEzz1CYr3eFT0OtK6EXsole709ek8WhkPTOUWZ2XMKtfwqr3i9t/WXWKs33rlFf3pH/2Rvvivf09/9Rff0o1XX2v/VcDF5Z7295ZauOBmpM3xBOikCuDWh23mcFGBFvS3oY2lcAT6kTkzo8vTwl7Wz8nP6JKNXuRd1p9FO799diGeYaECzPukUdwjgBU4Yb099OQTeviJJ5RxOeG9g51G1eaiMp9H8Y9+GwP6Mm2e0ZoU9aZ9+pSCGafLpvxczJgxOLqjv4SzDd09xXW0KnFnPbfnMdoTmupSFrhYtsPSOintbJl7Pm0Hts2f5aDif9wU9GrX+Y111sYuopTnhGP2nhP26eVyoUus+YvM3dde+qm+8cd/rG997Wu6xjxe8lGmgfYWxk/sZ61djpfAav8YyNBIBC+kHXrXyXiYAds8h94fatvnx7QDZwNe+hpmnLhOjbTr/vwJf+nljVXmRwM3N7b7+mXNDKV0HhlVU7Ma9A5Tq4O5OE6Y3czy5DMXC2tyGAaVoTTYqT0xd1T6glagXmVbtlUK+hPsLtOUoh9M2duIvasfBdshd4TtVq/tO+rcqSAW26j0RzDrh58RvUIdQ6EvoOFP642MW/Rn+UyzzrcR+Wk9OzVs+rW2vo2mWDLse8yvcQspzxrMh8c6xT3TbjWf65n9Y1suVkl7Jqil6IepOU0wdAbs1rGtpVkFmr2+55PpaLrU1SiiLTfns6d0Y7/2f4blKfW1Rk2fxhjkemgXyqysgxRJ3bIMg0qbw0USymBkjTd7JLYV+wGdoRQteG8y0Jdif4tOMOIwCK85ZZwYw4xb/I3cm4QPul7Fr2R7gkjTvkP9zQZ6wp4adBupDH1OosyeMoLEnNwuauqfsFvScykfKU/O3vhM/jzE7jawFk74VpIP1PnYffPmTb311lt64/XX9fobbzQ+3xqu37iha7xfysf//GBA+iLt3PhLeybgk6FoodhuNHrpx6yNVerjejSvichS3hSnU8VHq4P7i/CnQecpdkH8Nd+MU2jKZsRvdILKWMd9+i5IPggf+WlU+rh9vCfW6OxxT3eQ6+eFi7p44ULD/v6+BsY1rYx+i5N6Go/9yDwYaUPiiU7AbM3Az0i14UN3EeVdiXSWTP+TTGf3RO/4TMTaBmax4Ea2DOseyiIUkzL3LrZhrWk1tzmbkbCtgk2B2u460poOQ5GLVcrGr8m7CB1J1jrFX8MpWRRsy+6A4eh8QZbyykTKhM4kkiWnAsFoTs3znPlPmM7tDJXSPbahZ0NnJBvdAkLBaRXTt3YvT1k2jBUbSmURJ/9ukLnWgJPegn4WMy71IpapXygVDyplT8NwwAXrogov0sWLc2tfe3tXdOHig7pw+SHtHVyRl/s8GOfhrMg8qA2LPdkFW+Y8D28LbvQH5qgLt/Rc0FJP6gxNuzqyVsaIVNzbb3caoUvnbSfbYFu2G5+T7Za3NzTyGfZGbt+dz7oK7I1uoQ2EQj3SUGgjF/Ml7cv6Dmy36k7YbE+48K7ACXw2btta0B9212mKnCrrawbZncOmTxt2baI0l4UPUkdQmSu1+czNQB9j27IdtXeMit8Ymw4YaEcuwPkz0PsHF/T0+9+vy1cf0I1bt5QYcjHsY5z6z0I8AeZa5puU2GboDmnbDyrNtlDNbGfV5qeLWvGsNlHI1tHtmk3rm26fl5dBnTSbH1QbRbaWUxs1TZJZSva9OIgnD8xBboqOj480vyzqdaaSTZ0ZE5sgW/s7bUstQaNqW3YH2XbYyRfNtnZR5rcZXztlRm9TR6/3fvKY/xKPNDVoceZNSaDE22GnPbsBRT+lShEIv41oRye06TRmOp3Sb/Vu1Xd2frJtZLumu/ExiE7ojOTPwly+RYn19ni2yrfYNv7MgcrNb5Br0Lz2t9RgUzek+YZOh23ZzKtGw98G2Z60d4nPsCtrXepbj+nGzrZcvBFMnG3ZG0SMh/UIJd8xS3vuXs9GMd95E1KQvzAycJ1Lf908OlReaj/4+GN66rkP6sKVK2p7CkZzrLAKcPMeHe+sHfdSeWJ2ieZcB5TgOcu2Cu1+5ec/1yv5yMD9ypVLV7iOD6DI+WcoSP8YGkhFHYYGkHbEa+W9atAEsgcJVC+gS9lLlcW+hoCP/fnwPxTuU4ZLKsNluVxRKeEvwV+UKPMaB+QPuE7x8V8T6kLSgrkBaoFuw5QFkOnIeBdbAwgtFAe5gmhKLmFyT1NhAB/O+hrcklFTl1G+xXdbzNoxl7XM7SeKqV6DrEt7Bzq5eagffvu7+vM/+oq+8ZU/0Ut/+6JWt47ah//EHQeYtGqTDyKLj9CUBU1hK6aUbRCN09hYRK+V4nQEK3BCRQ8+9og+9bnP6ulnP6CDyxdVS9HA/dPA81FsUAth7NWQ9XUW3JzrPUtxF2fZ68OHarnQI088puc+8mE9xf1NYsy9nClswKDHm3OA4Jyj+aU8FMJo1Ya51zJ3gjkfnTshtQ1MuH367c1XX23/tcPXvvwV/fvphwCY4dpzZXaPrLITxj5zbqV8uLUtD4PKMAgB66AqLznqdM+o9yDRRX3muLcmLm9cv95+oyPPkkXmX6Qz6sy8B9T4oCcJotL6EaxsHVPjY888pc984Tf0m7/7O3rq6fczx4pOjvLbz5hQLlAnKAlX3EUr917JngcXiWrWYHgm3nIy6sl2Y+xOW+Y9OVW83A9Qf4dHasl9fqht2hmUNS30uTWosGcXF+SAvMmbfGQldpIYKfSgyA1KWUhlQLDQir34mHE8HCXxXPnYs8/pc7/5m/oC4/f53/mHusme+vO33lC5sC+zFkZ8VhnloECD8HcCKuceVc2dqk54liMnFWtYxG+Vnej7HDdy2xS7ye1OS2jpvN5BMnuk3e07X/BfWqXGH8tc9YQO4jmz/Xb/wDXs6Ehv/uSn+tOv/rG+8sUv6WX4Q16cLl10YW9fi/ikTYm+4iPze8RZfogDT5TgHsd0fUpBjqYZZhdNCeNd6TqX4vhe0Qf73Ac9/sH36/mPf1yXrzyg/f0LKmXQ0ckx7ybXNWObukQ78YudAm1SL93k3wlnWhnEdRAf1AbJ2brJs2yeaT/ysY/peXDxytV2DzcyFmlTYgjF4J6Ors9u0vp1VPqcnG4HfT95jM3EqkWFIDR7KKyGBesED2/yovx73/yW/uRLX9a///73dcJee/VgX1c1jgSaAAAQAElEQVT29rQ3FFYeXrifL8RuWzYt96Ye201WmBeB3fNY3eFI7RTRFjZRbcNMzUD3m2Zf59hlzyEylaG0H857gOuzloNu5fkYO9ucJReogc5OU/RnF96zNF62cc+G96RoW8542Mp+aU0pVYZFbjOO8Lbb+Bn9IPq7MFpnH7t6DN7ZajtSu9fbQoGncrU+T7+vUZAFUrStUSWoJ8zHE+nopr77wtf151/9in72k7+T2m/FrpjNfUVoK1X4ihcFLDpDDRWw/r6lSkCVtosoqwb6wyIvkdc62Vb6zIaewqxkb8oiq7yDC0Y+6FTu1yLLHrBcLlQY+6HQ31s29sbe3uVjexr2ro7d86f1tvO2aWNR1qTTVvJ2t7OtnipkDUU8DIMSc2AbmdHZHHaRwSyxrbLlX/TpDIpk+zZoSvb9lPV67W4zubhvknZt47SDtOW07H7yZUifE2ORTL9kPlTmR94/3AaeyXPNiDw6M0Sy8bFGUXw1GDl+XUS/SqUUDUOBegcZA9sK5XTukb1mVrCNX+MrPkvj7S6zJ3kosClPLPCakh3dMuXOJplxdvQsxccwyKAMA3ndUzLtbvVjL/Ybuphnppjik3ze6Q/cexb0CFG5Fo5tbab2QGplg3mkHBoW3D82XfbD9FshU2zNqfLyNs9kGa+Rtb5ibwxG6IzYpa4GpZ6q7qLihj2UGGbd0NVqc4/V6hsKcQ3YbOrF8L4Pu2iOPfx5Dir3IJl7K9o0piMn5ZF8Pvzf4MN/kB8AWIOP/p2/oVs3bykf/6ObD/fpn/iLm9Aa/xNcrKDQzrn8hHvkjpN2P78iv+LD+knu7ad44mfWD591ExpEfhZG/KQ9iSeIbjDrhg+iM8vul+YvzN+8cVPpn/jKvp9va8FQBqXtx8cnOt2e1BP9IPwMuqeqX5hmmqLK6Xbs6s3lqP4nfcztPItuGl5ZaMVF2QT29/cVLBdLGdk84DY9yASrYLYsw6AFehlA9hFlQttWYcKa0VFL1G0wLfC26BvfCtupUn9jTp9iJiPdRd2SVUoTY8LqyMYRKQUcFWHKRxZo+MriGgMuKBRrs/no/BSX94Pzvf1SS+8YNn3T+mSiZwc19z0j1/Sg9F90m22YLaQuMT6tDP0V/TzS95kbIxeFyPVuU0I600efo73IbOoDkQAPUsNCGvakApY8uC8PNPAAX71UXtSM6Iwuql6gvmzrYciFcSjwg0opShqZr2lHpT1pVzbh5Ef6JTQ6fz9RZVvDMKgMRYwkoDtol20V6CLthaYduXCIFH4GWYW3Y58cXtJu0HP4w5dt2R1lonbPG9tg1pfMDQnrFh+ps82Zil/mj96jVBmzdtFmPuJaaX/GLr/xv3fxQE99IC/0L7UH8ZO6UmC71z6Rntk+p6Cj0oZtbGvdme+2ara0V0lm/oGw24gq+QoNYJX6hG0QvhJvTbmm1Pj4gpn0ppL3gMw+Z1fJw08ETituSpgsjO3YblZqhBNui2q7EB2WVkyVMarMC63j36pA70VKxcE5vloxp8xHCB1/jvK9FqUdwWn9UxU0FWTra6jWPaF7SFi2cEPPUm/zpdUxl57WTD6Yy8+j0bsd9fwIcLhtQ/bc4yzdNGAX2UdGJtEJc7DxrPuReRS0Ycyp1TP7a5npFF8T20jyHTGrlbUaszYSTeH+TuuxbE7U3Uy87iG1UHI6Szfy4KyyXVkLY0tUhqHtixHlr6KYF7APPP6oHn7icXl/qcyVlCmh0rfZU1v+nk6JaRtqzd6WzLx+USlx4zv1QLTZV8S9gtufZXv5pZ+p/RWAYan95R7yQpwFdcP3XStuKlKt0cu7jLkhUjp3BtmUVXFvERh9L2TuO+x9lWC4wHX5gpy/ALDGxZ4fLqpMaOXDJeQH8nCg6j1VPpOu6oK9cqFxHDRWMKaugTKoidsEkaNWzh2GbyHyEI+GGiLDqvNj0218k43oBN2+t3REB+Bo5LrZ7qfhe9mkRz73TB2V+DpWrEkxqYzX9pF8RUv2LujnL/5U//Z/+Jf60r/+d3r7Z6/qoQuXdWm5L76VoUl179mR+GZniWlssVX6oN0rqGoFxMuOFUN2DH/pwat69iPP69HHH2u9JvrWJT00+5EsTTA0mPNQqqQ7lOSc7gT01kVr/lwLouvlUa/U/Nbbb8uLpZ778If12V//dV1+4AHaI+WeJ+VCZwPdV6rnaSeM1shdrd2cdO2tt9pv0j356GO6yHr7wXe+p69/6Sv62+9+X8dvvq0Fe/eSicGsls0Ld6+I/0RjGVU9yoNVhsI4VO41RiXZqTzce4H4CuLLfPw/0tGtQzFJlJdmXZrz6ZZFdr/Y1CNlPjHhyqDRBQxaGX4Y9P7nntdHPvFJPfjEUxrYn474+J/fKHnrrbfFtJWw7RB9BHR2Sm1BlNo+yLUx7ap1xE/H2Zbb0uZhEpiagyl7Fkk3TfBZ5U02KehutCm/q1Nva2012acjSh7UCbRO24icfEaqo5f2cyRFoxgzLbQCJ+zJP/7bH+uQ8dp/8CF96JOf1Cc//2v68K9+QgcPXdX11ZFOirUijiOurZnNFf+BoLdDZ6YaKT402RjalqKk3AelzbZVyqDtFHnyzukXARwntgb4VDEM9BHXgAr2mNsHw0KX9w60OBl147U39a//xb/QV7/8Zd1gn3jqsce1VwYd8Hxq+ueYdTjy4rMNXpxNyLCsMcnogpm7N0qQCTH9NuQDNeNyyF507ehQlx99RI994P26As21wbZMefovVAnI7SzFQascwZpqnSrcDFiOLb00Ym0zy1GZjkgmtmmF77KcM/+swt5/8/BQFy5f1ac/9+t6/OlnZGT5AYCgOnq6x0Skcd204dPOILIgfENTaKcaedByp09Vb731pkY+CAzFrBQxvkV/9a1v6c+/8sf6yd/8UOXWkS646AAMbG7pzsyVUJFsy55QirwFiu/7qOyBGccO9gXqrOCujhJQcBfFKvq7dqVKm7S/pweffFwPg3EovHMYuYcbZwUo+u5zKWbboPAeDxxQ7z0q34ea8eqd4Mgh27hIfp4Sjd8UNW5kHY+tf9OyJvqFnJr3MwKoudZR4+48bdpIYxDA0qoF47PPXnCwoMnHN3V07Q29+Dff01998xt6hY//4+FNlvsJmtifMReQtq4IjUdNlc41NNkv8JSQgnUVrd/XORq1xU+sW3B1fT8Q+6EUZZ3YrXDS3CX1tO/d4paLjwZ0bcush4FrQCmDbDcdu9OW2TrFf5D5094P4WOr+Fy22aHf511XjSxcob6B+gPb6zhOd47dy0qxgmEommFbZ6XUEYxtj8EjMXS9zIigy6JzGl0vfndhs+fdob5u887OtmUH8b8Nn+mwZh3RnjphW8m2CtCpxM6mum3HXlCxH/lWUJu834Nu+MzDyvUi8opt77O4rdiFnoVKf2/Lo2r6LbKMXaiddm38RbaLlO9K3lHuvCrOcZj2te1iS6e5aqct4cQm2mBYsFkhy31fnrVDM//GVVVAN8seVEoHqv3Ab8aHGdnz03lAL8h4FiqoPO/XOBEG6dhJL6SST9+PjOeYj8uMb/jKeIzc70VWY4veXFd+uDt12kgoS3mlfBejbMsJIBVNiE7YurYbk2WedNoy08nGHkzZRkbqyTN/7JvgjFNFJ+h6VflQnf2n245a0c7joyOtTlZKfw/DQvk2ulwuVUppccuS7YbiIslSg9bJtK1h0lsXTExNG6d+PD4+Vn6JMb9kd8L9cOKZ1NpaGVu/j42vU/yhs842rfhNW4JtefIzopOyuuNragMy4SOIJHq22/qPfvrm5s0busZ7ievXrukauHnjhm7lv5bhPvXo+EgnJ2nPidKHfZ6MuKvMVyj+068zSu83Jh8TsDIZ2+SBZ/pwMUZO47FWJagg5RuIhA7n/zSPuW2ht4NxUSbZ3PZMattaLhcNZaB7yRcgdp8MRnQrgxBqF+3xUu7Klat64IEHdXBwQfmhgb29vUYLm0V0SrFsUATtmMdgxFc2BE3J9sxBw9+OKka3Ssx/xlUNQraLyJk0+IdDp0+e1BXRTHXf6fZ4dFvd0dE7S/Rz+vqdGZ9tRVcpITbXMBX0vqsKL1LG9GxM/UancaBJ37OfhmdJke9H/MwQ/gN7oOstM08CkSrrMfXkRjIgAKRnHzVBUpQ5MsKHxrZScZ38SFZPxEVQFajJIg+0m2ZRYTJGrzDX9y9p/+IVDfsXdcxj6EoLCfmw3IcslYto5nIpRUMBwwBdqJShzcFUkHqD8MEca/jAdtsEyxa1LRfgDeJjhqZkb8rtXX5SuUdSJ71OC22x40+CiMFinfQyO3JAfFnPe8tlKzvhxczx8Qoebfp6jjV0ZEyyR1TGJ+0v+Ahw3A5znhF5IHWJXXBo2TMK/VXIz+jyOtWpu6RZz+52dmh8QotVhiLR/gpucQF9+LH3Kb/N9/SzH9DVRx7uf2q16ZgYOgo+3j0Sw/mwN/XZEy9iBnbyRTYgdp1KGb3glJisG7LmOkeWw3I7665UZyazqQSa7FN3IFI8Z33nmpCbIESMqRtamSTba5RiynrfCL9SX9NtXuGUoZ/mHVOl7UEIdbcU//RV+suD3JB85D7DOLJgtygSUx0RaRu7WuQSdwB79oETBVNpdLfQ6tgq7lqzILS2+ueO2MSFZu1oMth7PQpjELjEMlYbaqevZszy6MyIbEZk4UM3SFjJhQbhZ9iW3VGg27A9qzVq97wTUyEm0ArEiDA5OMh2ncr1gkw7NnL0kKeMLUpBU+DUZVwP53KMONQRn9gyThVIRWowlpvDtmxvBKe43rbSpLnxL8VyQ0TbPeMI7oDogcQBkWbd0NthW60OQ13kht11UCgLRFrxAGEbzspHwkM+vl169GE9+Pj7dOXhB/XG22/RJ1UFlQDFdqzDabmzThgoKBR2WFDaMM/5mWZ5RFP3mexuZVu219bbYxtpA/X2i7eVf2XaF97iQ8N3v/MdXXvrmnTxooZSZEdDKtA4rdsTR0ZUAPNDvBgjXwN0Q5lOVFMl/HDWaHWgs6LTRgSVew6XPbkcSO3D/0Hjk6/el3ygwsf/YXFJZXlJw/KyFnuXNexdafKURa/WPbpuT6MCrtdaaswPA4xFuR4n7jqOUg1W0GDieUgXz0/mZbzqSftta6PXWlUrLXOiVLEmGGpaQav4ECtQsReDOEJtkarcuqY2ngqVvZwMcVonPCwnX/G/v9zTpcsPqJxUff9PvqY/+B/+tX747e/rgNgvl30Nx1XLOnBnVqjCuOgwATXYLR7dZ9pEJo3EEfPEEz44ob9OiHZFdcsLF/QoL+ovP/hAu1cQL4MPeWCN2WrF3oEz27JnEOtZ/FbMqetcjOrDRSUc6rrIyISXLDWINPHMKyGrYCVxL1N18epVfeBDH9L7gYaFfv76a8ylQUw/Woc/A3Qh9K92oaRWEmYXLpIHuSE8ep5BvgTkabPgE1oVCRGHLu4fEOBKC/rv8rCnAzr6By98W//m6PEeLwAAEABJREFUv/tn+tof/KFuvva6Ll440MWDJS8Jrqma0Rh4JgHjQJ8X0YaKwwDynh+JcgPTgJF74GBRBionBhZ5xqKyXoLMmxn3H06vq6ooGE0Dh6UquPrIo/rt3/nH+vxv/rYef/IZiT4jFGWOMh1kdO3Y91rtzheobTxuYLorIGQxqWT+CbT8KLEYOmDveOBD2MyYfSRvnZ0in0EDz1b6JUkTR2Xs1tUxPwXsotJgaIcU7Q3S34GmZPQnttnYlpFVFebnoFoYQ3DlwUdZj4zpYk969FE9/twH9bl/9Nv6zG9/QY89+36N+wu9zUfmE+IaZalYdlCgiSv8HYAuSjJt4KTAxDADaw0FP7I0IW2o/dQkrdQp1zrZlt0Roe2QhthuownPOFX20Uqbui7rN/nUS3whGqULS9Y5/XJy7aZe/P7f6F//s/+f/vyP/0Q6PtHVS5d0cvOWLrFfDOgW5n7+LLyZg4mm0epp37IEL0EbNOWhLR95+C3EgXC2JUq20NahFAl6yL3RFZ4NV8tBn/yNz+uBJx6TeVd2eHyoFddNVDCpStWc1RLts415mRDerWj7lH6Z94xx3U9VdJOyJtNH0ZF2bfs8LVKTW271FVV1jNDjUcw56dKDD+kzv/55PfLEE1qhd8xL+CpLYKbhd6EpVeg2yN7H0fokVRVOYPZ0cGGfF7srpaFXL13UwH2ID4/0N9/8tvLfPnzpX/0b3XzldV3woPHWkcaj4zbGImbThvhhNqn3jVqqdFr/uFCb3LaM7hrUP/BsPwyD5v4LVYLEQ537H0q2HfG/jSZsp0RQ8eMGnZNsq1B3XtC/8tprqsRw8MAVXXrkIQ0XL+iIQWZaE7NIniDZlrGzrXeeYhuc9hDZNk6X3zkfK8k7/0R3WEIG4AsxzxB8u9+YFFaMdfpaTPCuo96H2NlG3TqdbDe53WnGLZj17C6f86G4k6yEpu2U8Uy+ruu3MG8xZCo0OxlDEyJjjPLBwnr8oSu6UFb6u7/6jr7351/Vz36Yv1bxpobV0fq+uWJX46xiD4/puzwq9gHkPo9EQCOwin1l/QB6I3Iz51yFDOh0qrKjBUUvazS55YJrWZUG7iNT3OG1cY3ulLPLxHWSfFDKQgN+XHp5bCrjEK3QkTWcdRIa2YxWC+uysnet+Mg2y0Ozf2YehT8LNuM4xVahQWyCs/RnX7Zl70KnDOIrItsaWNe2tZ0qbavUKUVuurICRgVZ5KehU2ku12S/oToz1VbfuFNmp27J7lQk2+fmUbntsLtNmcbOdtOptEUKb4UP7OTVUvqz5aIHUp71HxqFmYY/DTOPbMu25npFik0A2+oMnbHtW7I0gzVJ97T+HzOX5ljOoSLZRQaSVcoAFrKL7PjWXRI61CtBd6Az0xx72hZEKTKX2Cen5iV7X6F+2+q0KP9sy7YWw6CkE56144cm0k/MOzbi2uJJ/EPbDbLeohP9BtZ4o+1kzh3RYYTbddv0H6+I2v6R+mdEBwPq6k6aJWz2mqEURS86+V6AkirrnZPyAV1RTkTEb1u2VWIzwbaSKnU3Wqviq/O7c75moFMwwXbzV7dsUlTR66hKTLPvXkbgYSZUbKNzxL3IIfcqt24eKjQ/iH2SPYl+tYuWvNPY29vXHt+RhmGpwpyxzZgUDYuUL5XU6sJGctNZLBYaygBK66diCTOVwaA0uZKQp+Mr71tWfDQ/OjrSIc8O+St1eY+Vj+uHfFQP8pegQqOT+O0Yx8kGTkVTtkzldter9M/Y5lDv38ScPqArsIgOMyLjQVfNZSvul9VkCNEqMn270q0bN/X2m28pMd7g439w/dp1Xb9xXTcpS4yxrXG+heRPo+AR1xwE6kz2xJIsWB+9/nV2w/SCnN8JNn7+PnNp2d3jS8dmQNPxYzp9y8QubYG1seQU3RSXUpjkS12+dFlXrz6gh3jAuMqLpvbXA3gwmjcftbQbh23ZbiU5zT7DS5FvYddUSbsiE5+UzTyxx1f4pkdbOCivPKSttC7HQfTYZ6J2n9iK7XSsLX+f7n4J6jS315LQW4z0GTR9EIxswEFXOuuMIU6iG8z9uK1Z8SfGtFEKbJMtbFgDNLyR/qIP2sWA9xhHxnvFEAM2yQqYJRIvq8WGVmlzHrj2LlzUhcsPaLl/ifcQC41eqAK5Xxjjy7aGcns7hqH0TZq9p5SiAWq7yWzogAy5/t6kKmUYciVWFUtbbnm1VOmXxkwn29rb29MFPobkN57yU2Ztg+YGvM+X3t+5wThZnSiy7COVMRgnhF8j+8cWejU9gFLc+m9In7V+LMRW9F4k2yqFseChZcGDx2K51AAqsvxZ3+tcKIf9PT30vvdpcbAvZoza9US7qZKtps1rILjvo7dXOovqF5Na4N31dq27kp5TRWMbk/g2Ep9N2PVty/TnPNYpWiwWWu7ttTk0wEcW2OgGZAx2jtRN38RP5LZVgG3ZVk+Gv9e5YUwCyHtypOHBaWepYxuny2MTnJbPNqfl2/nJLqqqYgaC7XK1/FS84fVOU/M0Gc986GmgUie0WuHvdMT0TmWTPCrBlL0Psm214W1rKPM8iXyGWsocC1rmzFP0UwDNvATZIgUNYhtE494w+Vkrz50XGiHlIfeE07rJB+cZb5eHDzb6eQgU42hzz0ff3WJPPx6kJz7wjJ545mmujeKDEy9sRWIfny4j0hw+4jsfqQtMfSeo5dvUb5fcpvKuBC3m2QNtELHblmnzCR8b8kD34xdflF5/U1zCREnTNvGK3C7UUt2RR2ROQYhlW+JoEAm+QkbkFags1GDuOZz7j0GjGAMQqjLIw1KaUfYk4OEAui/lBwXgx3z0n7Dic7nMyzp8VCquIhmsj0gmODQPd7VpmtpNx0Qck6APcsU6eiN6o9q9FHpzWe2LQ3N+m6bMtkoZNADVeAW4ER/+V29f1w+++3199Q+/pB9C641DXvwvtFcLHwZMa7ClescuUE+IOvNOzlRPQ9Qgab5nGcWLgAx+scpi0BEvq2+dHOn5j31Uzz7/IR3wwj73EMIwa6ZGV2eluYKzyt6JLP7uZhedQLTC7V5Gw6BLD1zVsx/+sB5836Pc5zyqt65fp1za6srmOJbb0LqDZ2lTe+enuJmsje+8QAryYW+5ki4x/1dvXtPXv/hlfffr39BrP35Rlb6/xMciO3dmx7QJ+IRpc9Ke60opNLE0r3cei1b8Dk896NwL24XXDmNDl0oz1btJ9IWbp7Sj0O1F+cB/xEPKwZUr+tgnP6X/+X/9T/U8dMGz9k1e+FTWk5qNdV5K6WlEPzJVqy3brEPmcfpvgwijKdlu60O3pXgJpIynZalB56ZonavwSyikubSdjqcuM64Qjk1kGw6xkgvC3w1WRb/SZ5X9dwzwX9nnVx70Fh+zV7duacm4PvOR5/Wxz31G74eO7DXmuaTsLdWfP6b6KvUFkHMP1G9TQ4CYaKRiAzV+ZNADitu4ZsxFMjh9mNi3ZbZln4WCvKDqM4CoHZRhiyJrd4RYQykqXIsXKnrtJy/pa1/6qr7x1T/VYhR7/wQCHUDl2VMMnKVmB5E5BZo4h1b3zS1U95AyeRk1jLCuAI56sr+PyL0clHF5jmvAk8++XxeuXtbYbLpeGYraAkBXpHutFtXNUcMSd6s9NPkZp/OzfKYp36DSx7m/OKH4mHaY595Hn3xSH/rox3T1kUc0cg2uUz0U0whs6zYwbEflHEBa2+CndkeCIQQZ53s9Uk2rOgb4ympZMAcG5oCO2dt5Efzqiz/Rt/70a1wDXtCN19/QZV6mX5neQ+Qdwwkv21vc8RFnCSGAj7zPZ9pDvqmsac+tzwkmQDBiGFTiiP0Mis45UmlwjsqpImc9DYMOrlzWgnsJ7y+1YvqctDUZZcshv0gk5AZqSvsbfx8Vos/QMeXdgSkcZ46UQTJdsuc47U0eUBQxHDOH9qaPM/5NwMngPT1wmDpP+7QpQDjHZluJVXOi2OZEvp25B7ywzCDd0is/+Vv99be/oW/92Vd0fO115mbRpYOlCncmtEq9O2NlGfvdIxJaHNIK4KGJsSr/yOwcKdkR3HcmVaWWIPHN9G6O+rARUxunUQPXpz2uTUMpvPtnt576R6dSxvSUaCubaLayExubfADMO8Ss7XyLyN47I/J5XdpWxmrOZ83qHpK9W3fqDGIf3IOLppJTKeaD5dgwsl8E8ZUy2yqlyO712UVzYouB7fLUGSBox0g/z37ia0YrPOM0l8/0DJVfimiuf6ZzpXO+jRN9FMoUV2iw1uNd/MzblumvXUQG6HMbOmG2WddD51b6ML4rfMpDc70YqaNR5JlTkQezTujZMOKzgPiejrNst2V3dzIS8921Nj7NBuQqpX1pd/ihDCozhoWGgf2qLFSGod3/Ze3lHf4JH25H9rrYzfa9bnaNjCH9O/IxmJxqy1el5q6zOcd2k1PTKS7KO+EFdcY2dbQxafWtNIbie7a1LXuDUoq206wXWSWu0FXuD8MAU19pbS6yjaT3SZjKfIhNkPwMZ47NwMbe2CXW/ODaCTFmf8qf8r9586ZucT9/eOtQK+5JJCvfSvKsuORevrWXd9+hw0Ac+G4Ut6UMsovKgJx60i/DMGixXGjABpFOJ9uK/1l3YE8u2NMyHR7e0rXr1/T6G6/rlVdf0SuvvKI33nxT+Y37/EBA4s34VubTjPgv+AwNKv2Y+RZU9BrlPlyyBCgWYsZqbM/AItk8r1YioICjyfMuLWh9wjxZEGfiRr3ZRp5+u857iBs3byj9mG9Lx7yDa3VSUaufvq7YZ84FtclHYhhVXnnlVb3+2mvKnxI8vHFDJ3koZmC11aBUmAXQQKY3A4ajgnd6xDZ4p/b/oew2HThHX+nMjmMWfxs0+tC2XIC9DnUeGNsamHS2ZSZqYWEueMDIhI9/kWLbJyaZOxwl9sU7pbYZvo4UVGZUJkCj8JEFdtexO41sAzPJkoNONnWaOExTCua2w/7n4z3vAbuPSRZ9NqhF5khkzJP3srJ5TENv98uuZd4oikdgH0szWv5E5q1j5vNi70AXLl3VsHdRo5boLVXLIK6hSvk8U/p8HpS5zhMPc1SNH4YFG/KgtHEYJkp7BzY82zovbc/rOs3T0/qRz5jL5rxt4vAsbrzd87bXeXviWWuwXd+a4h96futsu+WGUpQf6LmUB28uZumP+QLSFKZTzdrKJr3VhoKPYChFQyk9luLJohPbXQ4tZWj8TO1NWde+/WxvdOzb+dsttiSGXxRehBS9zQVocXCgp97/DHPhkla0w0PRPPZodt6RBcwPFcRxAvnPx04PjJkPSJZ7e8rNTJAHR0QqGSc6tvUcNLJtjPR98rZVmDftRof1VJgfdatMJNttzthbtGzxyFH7T/bY7B+5ITqjM0+13Hbr/wK1d/vJJl+ss1PkpxHNyEJvxzxW2yWRBduyXxRvu82NwhwK7J63/W6rPNfe9rqPy8Tb59dpu8WqOyR7t9yFPLiD+rsS2/gGBIaZst4AABAASURBVKTDvIxlWj39gQ/oiaee1nxNLEP2vl6NITNg/6M8bLdrVO59g5/y8vnm29e4zNOyNFrQU6jYyPSDLbtDp5LtNhdEsruO53Ezd6KuGqH5kFDFP/K1IWWirO4gZdFfadQYf1yTB+5fyvKCPBxI+SsC0LHsqYLRA7KB+Pr1qsrU4kQzoUI3YKnIFNuG0jZKJUtYrWHuq/Kis91bhe/2mChY6zWblAdVafdQinJP2DAMGkrRYOsWD4HfeeGb+uLv/zv95Te/rZPrt/TAwSUtqsVtWgM3Y4yHeiIkiloNXfDuz/En/MZTzYlxKszzBX18gwfrh/hw/olf/ZQ+9JEPy1yLch8UtckkbDPfzjfhf5BTpW+qPJhuG1Whlx56UJ/4zK/qWT40Hly6pOu3bjKHNqP1Sw+zat1fbYy5f8wHoAMP2uOj99Ebb+nbf/515UPgay/9TJcPDpS/BrBcDhrFR6LxSKvp/4S0rcKYBPYvbgRyLzyUory4Ojw81LtKW+1PxE5vZBLWwqAAFR0djzq4dFkf/cQn9Jnf+A099LFfka5c1ch7jmt8QK7Y2NGVbGs75Tq7uT9gPkz3Tts6d+Obj1N2tltdZ5Xdzd/ft/K0QUp7itz60bqflP7N/Wrlfvcsu4zPiMsM6yjriJeTK+o5gX+D91VvM46Ly5f09PMf0sc+8xk9+9GP6uLVq5p/Ozv2QhcXnHVPqTJePaa6pV+x7xhKQV5BP6IbLnS2Tf4s2IlEsjfUtsowNEiR3x2pfVVXysvUPBdc4DnhiI++3/76N/RH//YP9cPvfV8XeEGdD/6FzgsMNYZB+l2/iBTn7JzbrrPOT4j1Ah9rH3niffrA8x/UweUL8iLt7JqEdcqqy+/1bFslYGxKseyOElo6b1v3muZ4MveCE6I7og1PPftBPf+Jj+vB971P4v0EXbrjMjXsAEfJ7yi1TApA43OCb30X/t6BFZGpt53MIOuAcd+DluOVXv67H+tPvvhlfevPv6ETXrBfunhZly5c4OPjkkrc3lsq+yX6eOFs7hGs0v4Nsot6ciecM3dmkN05Cn0c7AjvIWNv/N9NPWssOqUUXX34Idb7ZeWXDrxYcFdVlfFKuW3ZDvsfLVysMpQGe7ctmXsNUpsDkDsett91X9jdR/o/2K7M7mX2TAv1FVSqDCmGapS43/jxD/9Gf/G1r+o73/gz3XjzFR0UrtEL6eTwpmiuepsyjlVMRvXWTbzJgdFWFQyoaIh8022iSlmkM6IQPvSXD9OotCnXh+XeUovlQnt7gP2D1tBmN9imGbsQyZ5ldCT57cPuZbMs91UnfEQb8yGQbxAjH3/y0W1G/tT1PHa2lbk1FOZXeCBSgZ4He7fOyn0nZm0vSRvHO1zLoxOU4hDuARknrrWJJ3EHq1zfwcCcn2G76c8n262/EqO20t3q3VLVdsyp/zS2dbd5222MIotN6L3A7nZ2kXfgM83ju079GFqnfprpmUZnCCs+Os6f//WU/5H5M8u23WaMgm3Z/fL22W3e9mNb9ikUr1Vst/JZ4KlP5/xM7a5XQoub2NAGZE1wzin/XVnNfCyD9pb7rFsQutyD39Nyb1+lLNpczsfX/Cb78fGR8g4kH2jTV1l7IrXaGQ+UmX+8gWBtZv3brQQNqbg0evpkWzYg9pTZRtdKyj1g6jjh22PqO1mdUAXPrNOYRmcbdrfbls38OK3lOV+JN3NhzF7CnEgdQf9hh5XqqToK/bSNjZ/aP2oTW++Xldq3UvogP0wS//EVfdPG7Eu2e5vvRNm3oh/UKe6T+APp/2PevSV/kjpB6oiubRVsB+4XFiDfXPf29rR/sN++1ezvw4O9vaUSR+KKr3z8n5F85CLFV2AXJY6MxYqxWLEPnwC6UGXqF+VCIK5dbTma+/exzZWKkm28ufXTijl3zIf8zKnURUHzkVgLsVf6/eTkWB0nSl2xidz0X/SDyrhF1nhsQmfY7Ps/+clP9NJLL+nnP/95+2mHN998U/mTAvlN1UpQM6REXGlgJhYX8pbvrioX93eCdsFufrrvXkf3+Us5p9o7VnS6MPkZs1HyMy8Gc8XgrRqtdHawKZX68IpmwjERzAAMZVrw6K+YpPmJjmvXrisTrbZJvVsHxnEwoefItF4MPQvNA1Vul1kmG6hxmlKTJLZJ2mPohfnpkyU3L8OCicNktdHm6KX3c05E5+E8X1S4bbqtStzb2XfDn10Fdd+309tt4vte3JiFPHCTGNiWvcGOfRyehTYrqoxyQ4XJMdOpPKLbEaWOmhfWDSspL60DbuZz4RHzt6powcf/ixcfkLynk1XRyFiMmHfAiLnKfkITlE11GAZl80W8PmxrGJhb+CwB+QJcrJ5Cg557L8+2ZXvt0t7wa+EOkzYFEYbOuD1vmwfuBReXPdo86ISLQzb2ULvXk3WW/aLSR/EQjOwJ24gsevQkbOqTJmvNMtuyZyBuYxz67pCLZ/anPEDk/5lJ/EdcYM04mj0hL/hDH3zkUS150ZwHNDGGu7Wy1+VlQx1UQ5k3Yp40Ha4h/XrQcredolZpV1p9N2yM3dicg5Zpp10PXNUUzH3YVDCIlgQjtXPnNlop34XxA1CsDXilXbOOSIjxVWkq6No9H5722WbtjKCiLQ1t/S80lEHDsGiynGzLdlgQXcCBG83SQvlQCsOAbSgFNqfoYZVyCMckgCOwnDtQ7cydzrNCaLDRaznmb6MJqmEujzSY8+8N3fa44bfatlVNG5+t/HZ4zfZss22Ls3nsbMsOCrSg53NA0W1H16/KXGC+VTEfpL419DJRJlLPmZx7bqthTZIxABSuj1kFt/hljlJeT6ErW3aRA+aP7S6+5/OsP9PZcKLN39lliW0XZoiCyRbSyyObQR8hz5Gy0LNBnXMnNAXyClrm1An5jrPtTPhg2yT5oMuyx+dBZ3Hxoi4/wIcn6skDTy8VOZ2RqLOVnKa3q25q2pSdJWulKTgPTelup97XIj4DkTwBItsamC/X3nxbr7/yWttOBvYudiFtp4SxyW972Eg3XMrn3LblzHfahhTV2yim0ajsxe0HBRplrgy0hdjy14q82JMGPvqD0UuNZQ8slR9kHD1o9IL5N2i1Mvf3gu/rQrJ2Uio6LUM7Fq0z1jz3UryujpwomkU8zXzkHSPug6qCAt0rFm3r4yWx7w9LjYfH+pvv/KW+9pWv6rsv/IVuvnlNF2nPAq+YYH/G0eLclZ8h2lUgF51dJGK1Von6akClVZFZJkYR+IIH6o98/FfaX8J49KknFdl6HUQZ/XZUYwhaJqcUBuEDeI5UOGuF3jsqEepcEADlFSVARSPOj7P5LooeeN8j+uRnP6PLDz2oskffU5aQdV8JI2rQXaFTqcezFsYN8SXewMnzwD/E72qlW9du6JUfv6QXvvpn+s7XX9DhW2+rIN+nHflrAHkpX/molb0/PkvJnI6T5H4xyDNk6hm53mT806LUNNPw52GOLrRhbcg8xOfY8gUXRaMG7V+9og//6qf0mS/8Az317LPSzRs6eutN3eLlyYVLl1SGQUp/OTbNY+tR7aRKLoBMh205NrviVmrOAURz34a3e4zhN6jUFycBo4hhJHAblTUXnaALZs7q/wTt0O3JiE4DUY5ZHP58pEaiw8CNhWmTH9rq7lE30eyoZVI+C26n3taJ3x2VCFJnZTxHZS2uGGdxL7zC7trhka4frbR/+Soflj+s3/rd31X2l/6XABZ4MtuueS9T5YyX3GSaaNUUc6NmLFJO5tThKFI6lCKGkS145AXmMbQVNBoumE3jKZjzGxqp8RPgr/k0W2IByCRZOgNGZiVV9qOBXH7b+yIvMQfyN996S9/6+tf13W9+U2++8mr7zf9ChxWCSvzdMtb3hugHs3ZNfaAiCCDtCL8NVOip9Gtt/ZIfgjxBYe/CgR5//9N8/L+oV998XdduXEevNjBIO75a5o6nOarQYKM4edsIJi5aGd0pey4hVLU2YET3aSwSl33lL92ZPf+pZz+g537lI9q7fIn5aJ2w5/bncswwbn09U5HgOW8dOE4FW5I1m6JkQjPR0Dtt3vNpaRQnIKzEQahaDkUX9/a0z7xikupHf/3X+tMvfUV//Z3v6cYbb+j41qEWlKUKpg01wPE87hlNgiyu8SvymhJLTpW47gnYxHwbUnIUtCN80DKcwgew5xy2ZQPacIkxOODeerm3LxaPRuzioXq3JsTvwWGiB/H9DnFPQaQBk2KbS2krmETKfWzal3xlL5yRfNBnRpycRkrvDduWGwsaraBLbMvsqQXaJf1sSIs7sXG/saC8MNEWjM6tt9/UX377m9ynfl2vvfQTXV4Oury/kLkeX3vrda6XuS+uyrpLG1fYhR9V+WfkZi2WCQN0QAZEGTBzH4Kfkb2nQ1gS0nSkZRN7z+TebdL2uO00Z0AfjfTBisVp2luWhctXMES1xdqYO57wkUa18vCNaaehFA2lMPWtys1P5sLIh7pG0/8Noyr9uFrL+ypxsWw3P/d6st3q0pQqe076N/5DO1K43WepI4hcGsdNWSW+scU1qtPaYrKLDKRuZ1t2h+bxtNYp95NSBIHuKfW6R57pUnel/ko/1Xuyfe+UEu+M014ZU/qHg9hWxJZxO61DvoUcH/DnHGlvL47BhDjfwsh6zQfM6G4jdsl3OhJL76vIgsg3mHy3cTrFp661fGNxT1xcrW2TORtEpn4/sVtu6i7MoRn2bp9FW6TsO503/U5bWVd5blkul7zD31euNcu9A+iBnOcH1p+Yeywx7jNHULFbddCf6Z+Kj4pCR1Vl3aT2xBIqUmivl8ydDhTa3jqVO/1Bu/JufkVd8/hlrWdNoD5p3oFsK8C3GPB3wofrfIAOjtqf6j9U6PHREetl1b5hrPiO0T460zazVoO0JxhKaftSZBV/mVPteQ8++YpNQWdvudf6dG9vr30jGRaDIk+0lf5Ke7Zp5MG2rPHsIflmfXh4S+234W/d1OHhITEfNaT++GpANzaB7VbfcrFUYrnM/cRDDz6oJ598Qk8//ZQee+wxXeUZ8oB71zIUnfCNNn7zfTYf5uc2iRR/lfblW0lQEz/trMik9KzZO4sEbxcZpK9Snh9YiM2Kfs84ntC3yYs0cH+fum2LQwNxRIciFfpwSXnm5iJ9N5SI15jn8kib23xosQg/VvbREmdpSP4/gVdeeUU///nLevnll/TTn/5YP/3xi3rpJz/Wyz97Sa+//ppu8vDM9JYLxhyVBmahDWKwAaLmNPIZqeQ8GKMNTGACofcGvcvUFlMm/g5qmqUsrkJwxVKBJs/KbfLGs4gr2A7BdtOt64Gn9XS6XWRbktf/lmWhwsRTk0tHt47o45s64qH2mJd6KyablVRzAtAmYAOh70eQfh7xT2G2AkgUgl5vL2rRKnp4oAmVKovyz9MMiUXaGCfh4xdn68M2G96SxbqnxTCo8PIUUSuf2xr/TXDuqVJ6L0Bt50hUhUaFbqGp/L0WAAAQAElEQVTFTz606cM3+k5P6av46LSqU0HVUsok2w2aUilFwZSFuMEucoNldGzoBBVL8KFGp5AfmTdt8hWaOg1G/Nroqid7i0eU3O2ouLUSPW4bX7BzFbKgQgP4ClIX8ym12lZPsQ7vNncyvpUJFbpCf2xFA9yA/z3t713W3uIS82vQ6mTUCZtZ9Ct+g+62aiiFzX4ptzYPst2gKdnGX2RFc7J7DJKlewShKtjWTz6YZZXMNjQlO/X0TJ3irxrxN6PCByN9M2peA+m/GXFBE1WKQVHWzHK5aDQ6Czbs0EoMIm3TSp2Ido4aPQawpgyaeVKz/wCq6H2GRSI3o7ILtV4rBLUN3SXZ8daVcrHLhTS55mMoanOgWPnz/zePDrXPhfLjn/qkHnr0ER1zQ0JQytKsylgCPv47Lxo00HTyLSqtU49ZTdpr3kiYpqrEUym4I7CsoHvIGWVtEubaASF4Qgtx7tdmElsr/1q2nXo8qeNs0Cz0mBnaBcJ2YMU4bnuJxZwvCQ69kTHNOhuGhfb39+VivcHLG5toACr9SLzUFHsmIa7wTz58ZEaroJ95knkT9cgQ96MJiBTaXixgS44zrtBo/Qy9/YgXyx5kF9nh3dT6ucdRufEQbUndgZTSbejslIrRxa06DC0q1JX2zDDWM2C15is5+pkzbUmLwnWkqHFrZXW7FLD/VuxaEflGJep1g7aSiWUrO7GGBvQffuJLIs+cVxB+C2mHi9VgRow6CUFB7OxC/JRDwyv9ArIFbMPIgtgEjIgCqyc8C9dy6nKkHfHZYdnbwNoFY3dg7LWtNrqoeAeWm16ZdDrFosmrLRXaBK0y4tIQPhDzKch+EbgMCmRzoCup4B+yddC6mv4W/VYb0u/BWikdCvr8wQ/6rUNkVDb2FZ3bgG581XR4M0KwpphPR2kxxl8ENdszH9yqeEPMR9ojXb5yVQ+/733KKy5Rrz3raitFdg5wNyvXSS10G7hu0c16oZNqis5FdGfYsZJc3GH6jfExKOzfDcjSp57o/nKPQRj16ss/1998//vKA2OueUMpst3HRtvJZDYwfjosOyitvLa1xHV2oppaWBmTuiPrNnaom63U681+OqK/0qj8IMAKu2BEtzLPKvfjGvZ44b+nOuxD+cCLrA5LVQMtteL6dTJamZtBfAcm7kK/SIVxt/o/NNJ3luRR0iiyMl9kZuQjbLGRGxsBN77v39jwgTa1NVRRLvqUB9ubt3Qp//XSYl/f+doL+sN/9Xv6/l98W1f3L+qBi9yD8QCZB+LWN6ZmkDky0mYGQdqi0RlpUaPIo3MnNB10o9/Q9NVdtugs0xdivIMF8+GVV1/XEfcCFx98QJcfflhjoTXcO5Rh0G5CbilxSjCiwZpT+CpXUVI7qLvQd7Zl3wuwbXqhHa2KKioNYPBJFM0fkvVxzDhcO7olH+zp4Sce09N8BNq7eFG3jo8Z1VisVe/CmPINbObLubDs0xCyDiaLZrhYKtIJsZ5IukB8C+bqmz95WV//0h/rK//2D3T91dd42X6iFS9HmIaoW0Y34xrAyo4k3C8GidMZf+5/6fF1Jan/NLbnYcqinOjMwK0RJw29JHNusTjQiawL3Id+7POf03Mf/7gG7k2v3bqhmye8FGI+5v40Zs2ny8YjwpF9IpMidVTuX6ITtBi4RjDoqivWJ3UwZVLEkmJFUFYn9EWBB/wZ/1GKfeMZqxEnfa5X6u5InQEmUV8DLwoin5HCgt/TMDKz/kwda9A1GdZtoKKC4DRsy+5IHWuYyADnJrKMfZGz7wVxONnZlhSgTQel3WfB6AR0hQJrO1VKxzWq4Qcrc0cuKos9sK8bRytdv3Gkxd4FfeTTn9Zv/ePf0ZVHH1JdFI3cf168cIGxqThOD+7CxD1DssbEKinj0pD8FmwK22Hd4j1N9IMmymkqzz61zjb7MVnikEzsiCRFGVBRpltl3ohkys9GdNX2wEJzckW6ynWrXL+hn/7gB/rD3/89/ZBr7gkvP/d5oVqZt0Vq+lg2qilRpXBBPMw7gkkbgowRQo4u3+Tpk1kPy3HGLJto85k60gFUOgwLmX1+/9JFPfvRj+hTn/2MHnn88dbPJ7zfqk2PuvDX+NiC+IEgdUN4GAhOZdmDnH4q8ICCXhwGLh6JWL3R8RaINFPYM46qXl+lrMESW6hGOnwFbq4Otbx8QU88+3498/xzyg+gHJ2kN1DEwNgXOrc0Hie3HUYC8iwA0r8b4IcxyzhAWh9lStC1E18brUyWShvVoNbERF3MuRmOGiQVDE0+/M9+/GN95Q+/2H5A5K1X+w+HvO+hR9Ab5LGga6gAlLhEG5z+lVnjyOArPFWr0fDnwOi7FLlgC2RJjPWIg8S/jt2WbSXZoZU2rtboepXiDjs6ZDlsK//nbT7OBJK1osNG5FltNEFC1qGdZFu21zLbarEauoW1AkwiwOie2l/FWJyCyIvkCZDdoypd1LSiI1JlDBkdFWIKP5LvGOmjUYijtV6vSIlvJN8hckFd93s8Ext14Qrbnpc2tMK7jV3GD7ij62gnJa5mWRHT9wTV2lCot2PUAfvw0089oePr1/TiD/9Gf/mtF/TKT17kw/9Sl/aWqnxUqqtj7mcPVPHhgsdC1ICpqbxXWiHav3xZK+7Hj1V0a5Sus+7ePl7pp6+90a8Btw5l9sPYjxqZCyfCywQIMeW8kSXoLrn9nLIZKQ0fKnpHzQUhdab5TXmHp3xyLD+ZPbCwH19+6EE98sT7dPHqZd6NHbc/M42Dpj0yPsahbdkdKbPpBBl2BixHZfCGUjTQ3iD9FlmobZVSlPf0duwkuygy07eOS2il5kq9rTHwoVE/D5pSpf5K4yr2lb4euc42nnz8jJQHk7oKlRYP0EFSYqKX0kEo2MlLhbbYJZI1kg8ky61MKsTeJlmL2ZI6KnOnIXXDjxN0KkUnotCKbuOh4WMTOiNlM+wigzkfGr3Q04heh2V7qzj8Bm7+NvmN4tw/KYu000r/2pYdFArcYPx0WIZHqOh2Wte8GDPT1jXoQ2rSBoIHbJ4GDK06auvyiq3OSHbqDSTY2yDqCQohZ/gSxwZVYqwCwwbhbwNtV0u9PTV5/Ank3iEIn+bPMYh607bQybSx89g7wRgHMsVdE0bCQebvgmf/QvlyudTj3LdcYg/a537SiyXPF9JImUBhXwqGNofxVfFFX+V9OTlV+j18pZ2J29RrWxZpbnNY2pR6MVcw61HUjugHyZTYYyulP0DzXRV5k6UjUW4qMQCVmCDrg+I2rpNqiyf8iufavD/I+5vQDU50zH1v8pU25RvlCc9S47T+E3uc2/EsDaXIdkQNlRhnncWw0B774j7vtxf0b9Z/Qb8UYxP1yhQYtYp/+iVtiqugJk+gjdL+lI3Ikg9G4plRaXN+IKLjpF0XxnqicezXB5u9cShaLBdaMK6JZyC2YG9vqUsXL+gy969XrlzWBcZ+4IN7xWd+GTL90Ns/Kiny0FLwOc2FtYzAMRMlDYMH+t7wluiXYCTuE97diDRw3VwSUzAQDyJV2pj+KMUakKUPg4KXQJk06mmksgpGVa43tJX+GrGvgIpFs1WaExq0WAyy3X5q4tq1a3r7rbcUmh8MeOP11/XKz1/WT376E7344ov9Lwa88vN2Abt540br0FRZCGIIXDRMoGm6E2KTstCO7anaJf/hzsTCQd9NISQDS4cyCmogu31ko3ApMm2PvDKoQfgZjAG25NpA0Xr6PAMfecW3kcfPMJSutwkAoxzEgZkCyshxnlRTHEQYegcYY1MWQMjl3DHL1KTZxITzLi3EWpk8x7xAGZmoFKjSRjTu7Yib+8Ha62S0bteUn2LUDtV7kGj3jk/qY1zUcD/usVv72bVLU4JZus2vZfR1Ff+g2bwq8yOYy+9Oz/J6yqqpcMK3glPFyVJKFOGCTZvMPM98l5irGrTgpdvBwWUthj0+/o9t467EXpvfeIl9h20NQ2xmLMjzsgCf2kqtDnS3RLDuyHho4t8Rxc2pI7GeRldJ/DMimfnQ5G9H/GSNpEllMP0ytB98yAVmnxfJA+2frVwsOyhrOpfN1HZjo9sYRsVFTT/rsHJB3r2xo0xSrM6C7iNVxjHqhX1pyUVyubenUgblh8cOj4904+ZNvX39uvKg9thTT+qZD35QSy6WeRivzI+RKEaXRIybwvXHHcgV0I2JXSSD3cOT3e0lu3rkotL6qTEIFO86K1ElfjNCHad1Ut4UKIg3yJRN7ixEI8DSAfyWWrtB3faASrJRQVO2GyrrJZClS5cvaZ8X18MwqHBtid6MVsVkM8s2tLKcAfvzyF7dwAvr5ndSMnNuYiHozsFQL4ODbOqX5FtuPkUQzPnTtBJ6IKhIdQLkfo6YbenPNYaugU7rh9BTutFJq7bEaxb1xs+0ZaZT/E3s3A1z9lxa6ev074yp99akGVeiSqUzmnDrFPmcZWyTtbGZZLZlu+UsQ93OMKcOT/lKeZ34HkrL4cMuyGc92K1j04azy7dUYeMxgD3rmNs8lUnxGWhK4WdMoonE64xJtEW6zVweulV4NhulNbp9U5xlLTOftspnUaNnKreSrR5urSy03cyLo8Nj3eIFVZRW7NPxEH4XU30pvBN2DbJiz8Qptfc4O8UZr4kTmjUT7HNdqKuqt998W3/3o79rL2jNPFsu+ajedCdb5l9V39cr9vd+RHsb25bxTZ4+F74bGq+WwnawKyRYMNJ7K/bbXJ8q+2stgwLz4C/QPv6XhaqX0rBPGdQLbtkLSPxFleubQOiMViEnapI8SurYXAN6Xlh3GBKgunNUWjIq18bKPn5yxEtO5tOF9OfNQ/3Nt7+j/Nnnv/3rH/CC9Ub7rc/+Z5+l/DT5iK8V1+60OzzZdrgKn9pJ0dkRnJHZ1SFeotMaaqlO+Upu4MH+0tUryj3BPg/SXi6U36Y/oQ0VPTM3TL+jOh2zzym77p/T+doFkNni3miV8dkh+NOoOp3S5hNsVmyXx4zlhQeu6KkPvl9PPvO0VpLyAkDNk9ZpjmUteM+YxHc2Mtc8FOZl1Yo5XYnJvCTX4Uqvv/SKvvmnX9e3//wFvfXzV7WvQRdZqwv6PrcBI3NrlQ9yzJWCzE4L3rOg147GFpdUhqKB9w6EqPTvWuEujClvqGL+VsxnkCfuxd6+rt28xQeBIz38+BP69d/+Lb3/wx/Wghc4K9o0WmrQSD+N3CON0LqDqqqeQit19Fw7Z96mDUCUNCLhp3IWkg1EynV0dmeXtR5F00FtxKQARXKcp6I7keg2tBOVo0j1ycFxbDgyWwdKzftM1avV/aTYRp86GgttXiZKHzdxVBqQtwGGtvzdT12z4jUYoSNGHfnBqeyhmUeiP4dFnkOWOjwadZi5fvWqPvn5X9c/+i//iQr3zdlrPAza2z/QLfbOhLKG1l237hVEdzgSC6PD+oiV7TaWI5bx1+LBsoL5yB4789u0zYkm6C0VLdyFWqKGPseZZGUG9Zm1Dy3yRAAAEABJREFUusT0gDV0AeRPan/1i3+o7/3FC7r2xusasI6+uM/IdQNVJIm6ESXecNuxJr8GBYl9xlre4tzkUFOwkXQushnL/T3d4L7niPgfet/7dPXhR9T/Qtwmnm513jkt2MaddTM3AjpODUTY+nFNdU+pxU+VjWKbHxgMjutKlQ3zgUcf0dPPflAHPJ9lX8l1oNI/wVwB5jN7DxTtNjBQ/CjzS4n8nH5CNRoQNAVSe5+jlXkaMD20xNeKZ/QXf/Tv9dU/+pJ+/O9/pHx0PblxUwe8RJ7vF1zVKmsU9qyjhXhWwSnZ5Iqeay4b3ahsl26kZ3O369qWbRVgSYFasrIOg8RZW0lKZzSld3WqzXr2d7+0Ga9PsV5nzmFaO2nraRW2P2Wuu1g2mCgz4LTqqbzJ3x1V1gzB61SyLbtjtwgr1nsBe1yTC/vVNb4X3Hjz9fab/y/96Ifcq74tsR9HJ7Wwma5dVLgGwzCBLz1wVbw400uvvKq32UtunKx0XLhP39tvPwiwvHRZr127ruWFS3zoGJkD2BFXwbbvAeTXR/NMLhRy7hGdGbuKCY3OUaNhQGsHtM/4lARFuSwNewd6+oPP6uHHHtP+pQvcN1Yt95dq85R+6ja7dZyXs6kNu5GPYys+GKWm6KfNZRhUhl04cwMU+iQt6vWFq/RXrq2d35bfzku21xCp+d2S2UZ6/iFFx7KtkvnBWJaG0mQDvKZUud+SotvLCm3YxKWJtUaeOYWeplTpmyBZ2yFrGB9BBMMwyDbvnktD9697TqkjuGeDpph4OuzeLs3d38r7yY6O5Emn06LdFJ3T2NWYcyPrsHJd6LSy5FLpXNqpbZn6JEsN2km25Va+I773TKoMmsWaabl7O70TG8kSwJb203D45Jk+63kSDbWEVhsOoZV5adobJH/x0iXlmZa7gLbXnHCPlSlq5tEez1N77El5P16GIttURT+jkA/FWafp+1YTlYSWgt5Um6aExcTdmcS2ttizdrte6hzKoFA7dWcvDKryzmkk1m5DDemHbnb7OX6JecU+m7iDFXtMkPgbeJc8gvzmesoPDw/bn7JvZdinLtutD/KBeuD7ciGfyqLjYiXOQKTaYhvpr46o2tYCu2EojdoWI9ZQSlHgIhlfQXSD5XLB5WLGEn6J/QIME2JrNXt7WvelxRr/I32De8qF7aC9vaUu8vyYHwDIXwO4xHuMBXVU9I6OD3mvd4PvIEctdtsaiDk2iSN86olftcTAY8foNP0ur9QtjazPjFPU0i/5Aa4F708ynxb4FPMk/ZrndNsaSlF0bGMflEYrY1cZgwapyXIdZNRbHSP1VGIQqSypYMGD+GKxpLFL9YqoCoVUdnx8TANv6e2339Zrr76ql196SS/99Kf6+c9e1mv5iwHQn7/8st7i4n7r1o1WgXE8g5AUEDtOKagbnHejidbf26NOnZsAw2vq8D7QkdLUSaeVI7LNQBS4fphJW+ljMfGZCUp+uWSSMh5LxmPgxnzBoNtWJmTd8lepr3t592c7cXXsenPCQhRaW+wnvCC6fuO68pcgjrh5G5lIibsBPwVg8J+Pu/RA+usuKvQ3Y8ICr8yPbAorbvROQPJ3s72f8soc7Kh3MDPy80AxB25Uhj1duniZPWSPudP9rZgzrIaWr+s5PJLvwHTnqHE0SezU2zOZW0HP3d+5rutlCzzFn/Y062bvC3+6vOdrHx/iszcx9rLds13YpFnXrOcla7uUjX78p56RmKKXTb+c8pf8DJHsjT3Zd33Ylr1BYrA3+bkC0w7bc7Zt58k0Sc0IWyPlR8zXx55+Wk9/6DnlN65W2OUFyQjNrUpFB/WYKra5BhQEwZyP8/BN6X+ip8wJukUPPPSQLl+5ov39fdbV0HrDduu7ZJwTsC27g+yab3OMG7U2z9ivk5/LQ/+njuynletp+iWwN314Vt/Yvdx2KzbzekYE8dHR97fKflbVZn6K5eKGljnjlPJidECK7c6XYZDtiBps7+Sb8B2chlJUyrDG3Vy4WGUoMrTB9x2H7pRs36noHcsre2tw2oFtJf7T8vcib+MbFBctPUgnVce3jnSdl1QiVfbIQjmsCv0f+p8Klos97veLrr35tl782xd5XnhZA32w5Pmiss4ks70bwhxykYol+qAMA2SQ7R3oDiljGuAszzYAu2yY1d0iNOi5286xzR7bCmICmjrxlGGQXDgWKsSdl3eL/Qsalgfa27+o/KZpXuodn0gnYyGEBfczQNh4gV3BHocQ8cG4NqwUmiulWmrBwoV2YvpJZVCVAZrsHeFmLFy0R/klXiae8PH/+9/5rr7yB1/UD/7yr1SPV7rKi9BcRwv2tmVjaYkQeeE4sgtVibx+gYkaNt6p661rb2t5sN9+IPCp9z+jxXKhE14szErp89jMmOW/aGr60ibAMyvq0bTiQv9xkzKimj8BfURPXnjgMh9/PqAnnnla+xcuMAeibzwFkF/ikZpbH1J1o9QdChFhq/Ji9GC5Lx1X/eRHL+pbX3tBf/nCd3TrjWu6zHw+YDz6X6GozOEVGBvKUGTjNI7eY2RftN8b32ljkBB7X1gr1vBqMej5j/+KfvUzn9WVy1eU/67qeDzp64qqs/azB8ROSMeUsd7Cz7KUB9HNy64gz2L9XmpUaMqDbnP7Obany22v+zblt1v9xyQxwW6D7HtwpM8q48EOJrNzMZEbrXyAzVidrI61as/D0t6wr1KWOjxaSdlbeFn3qV/7nD7+2U9refmy3uS9VP4aQOH5K+OXeXI/IZr5kRayMHjJeQQZNSyKlntLJY3EmfUyTvcaM63Jc82rQXgQ/cBuHvGVdZf7w83MS3lQc2p119Z2c/8+0P59JvzFwTIvH998/ef6kz/+sr7xtT/RW6++ogU2A/U49xjQ7rUihbOUfSz7Q4BTNdpK35tT2hxPFeeMho5WY/tNucKL8ceefkYPPvqoFvt7EmsUFVTd0M+w05H8xJ5LCv0YDOxXQfht2Ja9wbnOzii0sw92qBRe+nPRL9ajjz6iD3zgA3r8mWdU2WtG6gjSn8HtrqrkjPMM8gpEstSMSudFHu5+DnvXJvcagTQSdhXTVSvmy4s//IG++bU/099899vKB9lLzOF8oC3Mlcxzqaoyv0wothVaWyD93NhzTjY24ByVM4tsnym/m5BQ1YBi6Lwnk21H69bG/cd7MvPNZkBONSEj4mFQYf4V5r+96cORPWkbp0zfUda2bN/VNhqZTwP73hXu/cZbt/Tqj3+sv/rWN/XD731Xb778Mx3g5RL7ccZMioXltNGZgZKop8oayef90Ql9cFx4ruCm+/Ijj+rTv/EF/df/m/+t/g//l/+r/s//t/+7/uf/9H+pDzz/EV27ddjux8owaMF79IKNfunJSuyVNpTFUrcOj/X629f07Ic/og8+/2FdeeAhHfNB7Zi2ZL+0vY6wwBf6IbA38rXCxIzsqytwkmsgazd+hlI0lKJF2g6GUmTf7sPelaVO22fqaivZXcc22zd8AeGpJ/1sd3k5RbWVxlpbbigFH0VD4hwKYzVM/KA55bo589vU7vXaXott+px+WAsmJv0STNkdUqjXNvWW1nbba6o7JDs65cxSM25nFiC0Y3c2ShnkQlngje/4Sxnmdz1s7LewbZD2z/ti+I6Re48NtvXvhbfvXF/sbYfcM3pMXHsYw/Czob3xY3d+u3xbz+7lsyzUtuyO5GOb+8YZkZ2FirBarGPJjAsnVVsXeZbInnvM/nrr+EjHrMFc0clST2HtLZjLC+V9xzAs4Blb7GycSernCq2SsOSewBlyaI0TIW+bIhS+Tv1hW3YHhsraGFn7uZ8NLaynBfUNQ68vOkH2ie2xDx/MfqOzjfi1rTIkKJ2Z7F42ElsUEsMxe9nR0ZGCE74Zr7hXzd6Uuk74BpQ4ZtmKe/QgMdisW+5VozcjPtOOgf27YRhUaF9gW2UYFPmSZ9cF+2v6eUbywd5yT2eC+5299oMalMMvl0sN8VfwORRRjcRYtLFhfCpj4iLtc896wLVsfx99bqZKyfgwfuiseBY5Or5F2w91fHKk1ckx9Fhp75i20xcjOEEvZSueNcOP0PgPRsppGnui2pzJHl6IZ2DupX6RKv2deZt+KsSb8jIM6GeeBYNK06dP0a1cf0fmp22lzQW6pM9sK3Jcqizp5D2EQSoNwu9zw56yYSjoVRp1ouMM8OGhbt24qfyFgNdfe00/++lP9ZO/+zv93Y9+BH1RP33xx/rJiy82vPSTn+j1V1/Vzes36NOqeNqG8dxAQI3O+fQt/C/k2PKdOu9WRzo9HdnpeJt65CODlwLbSidXJs0K2YzkNSWXTa2VQRKTfypiIi6UAcrkXuSmrvAyMDpNYSvwlue0cSVt80q6TRAhal2euucFLKRqqZcp+am66LU8m1Em3q1bN5noR4Sdl0VRCvSf0117YLtvwwcxsjLE6ec2HrOYosrcyOaaRX/CDeMKRI+i9+jI2AVxB21153Q2KvOiRhXMlGkhO6u62yzZNy5duqyDgwsp0shaqGCkkSMXrPAVPhhZI8dcLIKjo0OdZPNkw8o8i350qOq+j9gF92sYm5pYiSu0o9+U3K+vbf1Ke826T5tOuPgdsocGx1woMr6VOgt7x8B6j11FvyKr0JTHLkjZaVQ2+eidltsZj9PS+8uf5TcXjsR9xM1P9reBm46D/QMukPs6uHhR1w9v6YTp8MjTT+rJZ5/ViQetQKVtuYHKywUuBjIXzkIbC200MyXRuhr5FON6gk35eyI+VyulwXlKqTbY1YlVhzcR7qq8mxztFn7tIttKGumb0EuXL+vChYvKNaGUISJFI/MloOtavhVsnTJ2HSP7S9DncZelhZbttUUkIosWLnMWdCpuheFRiFLY+4KxcrPI2fgLmuA9PTXveDxNEa0PKoePRlrYqYhPLblxOQdN1CR3WmddA0/TePX+TX9vQKmUBgdTr7rgH+guyYU5AQpjVaBGfwbsOzwsG79rJD+j3NnnNE9vVzCiAJKj6YVBtuanvEK3gc46Gz6gx9gX0pcpsi0bFBC6hZTfC+LrNrB3nm1rxAHkbseOWp9b2yZ7i6VG9vzjo2PdunmLaWDl+pZ9fbFYNNUdF01yv6d4CO7X7t3rn67VtobsU/TttTffan8t7Bovv/KT4nuLPdovdRu3lVBbLnykE/DRtXq+6s4pGpvSOTfTlISfsHY05ambMDVD5D2tiVKW8rBUhQYaiH3Bh9RJNmrBi0brZGWtKte4WvBT4EW7DM8eyp7AmXwqnqEpzTFM2TNILDJPcND6Lc+cFy9dbb/ln9/4/8ZXv6Zvfv0FHd24pYeuPqDBg9L3lgnCMVOWXyUfnFEFekhrh0Nh3+0RN6k3T0s3eWZ85LHH9PiTT+rKgw/yQWglnhw06zSaCk3M0OQhv8TjTjUiJ6TWDjomf/55VaQj7g1PiP7i1St6mg9Ajz7+GHcyVfm4rNL7XEmYoxbuF7FcdNEAABAASURBVIbExtC2aubqIms8safiyv30siy0z7y9+dYN/fgHP9L3vvFN/c23vqfDN68pfwFgjxchTHuVgfiZs9mfcp8Xe3tylMz9IoHEptF20kj/ZU1EnHoqi6+B/V5pjO4tpZ3RTPuMXfNl8QHgpg6uXNZDTzymD/3Kx/TYE09oxHdeQom2xC71NVvk4efrwpjYaH8FKZ+B28ZW9MUzWd1C6/xWyinOhXZoEFFsoDkK9YeO1JN4w98RuImrhlZJ77+mH3YbTXgvp22n4e/F5jydXR8JaVubZbOd3fDpmzuhN3iju247s4ZxqTNYdXn+qKvKkFQNXGfNs8gJ+821t97UxUce0qe/8A/05Ic+qJ+Tv87zymJ/X1mjs3PPzB0pGomzxVT7mbFnleDGyroRY1qGoUVZhnJHT/dWUPGzQduc6UTT1qCwcy7gL7BOS144XntL337h6/rON7+h119+SUM9ASuZF4sD/WTmnvHY/GwFUOFnSLRRaudwVKfbU0pul56WVOrLWhN9Ilkr1vYxsocfe1yPPvGkyt6eFrwXOB5FVKUhejA6nVq3nxb+EvNpcfoidLva2tpFA1z0EB8i85fu9nlGG4dBh7zfWNH2fLQM6my44wRpcwydyxsbpRkUNBn0vIO+7cWnlZlD1FHzIjtgzgzQJe6HutJff+fb+tMvflE//eEPVXj/cjAUZW6Z+cXkUewq9iP5FfNoBBVIp+vptW+fKzHdCSNl27rvlLctF2C3+53c86QFmpJtyZlf+o8yEf067vC2ZbvJMgINZE0bS6HlwVBku6Ep/hJOpo5CnUH4YChFuXcID6eLi4V065Ze/MFf65t/9qd642cv6RLvtp946EEdsGbU5pXWcfc5kl3LGvGd/eO169d0g/uYBx9/Qh/7zGf1yc//hj77m7+lz//O7+rDn/pV/cY/+l39N//H/5M++OGPKj+ce8QGM3DPswDFRT2l1zq3e76TfFfrvFzaGkRnpuHFqjL3XbeOV6o8R1y8+pCefOaDtGvQ23xDyV/N3K496ybtH+mToPs4dY4BsK2mz/Uo7xTHaW3Zbn1pd9rGBv6Ulztm4/NOiJFL/JZWR/vgWAbWYGko1GM7ajuIPIIVsY5j3otUrg2jui83X/YWLY76DgrlbSxp+4q5kOaGzkp2tzkde8qjtyPnuhR5YHtd/5wPvRPi53RZZB3j6aI2Rr2sNv42BQS2VehHu6gnQwLI1lGZF1vZc1nb8trfRnXui9x/Vjpxg9tjj1V82H2ubevOvGT9opNt2X5H1cxxrtubsafd8RZU5mS9Q78y1ZT7kBHFoLK3aRi0f+miCvebIzEd8U3m+GSlrL+K31CRMl+HUv7/7P3Xuy3JkeWJreWx9xFX39QKIpHQKABdVahGV7Gr5cx0TTc5nOZwZsiPL/PEB77wT+T38WGmq7t0oaBFAUiBTGTm1eKIHc7f8ojYO/YRVyQSKHRz/MYKMzc3Nzc3F6HOOVdtjXRFhfGNrF1DxzaJqiofiCvX5IoPoT18z/PBinu4FbSPHJ/j/4RKfU2JMiaWYrt0ph2c1ZB61knWXL4bBcf42kef4oqvEKpmXm6PfcrsonyL3FnutA/pS/rb+lK61pbGFB9Htq3pFbHI94F838i3wvzC8H2+/967f5/LwEPlhwN62g5EgJuP3DcdgyPuRXr6NrRvYtdpyfVjuVwq78o6Yp+20v8FfEl8uZYs+CA/x3K50OJMxA6IPdB1C8WGbbnEcoBTOLYi/seMzXH7RrPSio/3Em99aGt3b8n3rR0tl5169A4OHuj+/bt68OBewz34e3fv6O6dW1vylB8cPlCwWh02m0d88wpWjHVlrEuxBmgd557YtLgRG0uUF3WltPJiyx5QiSvF6+NkviOWMvW6osajWXYI4M5ioZ3FQksKFigEhSAYhxbF2tvdUf78wfVrV3WNF02X+NBzkRv5PSaHceo+nf3lu+8qPwjw5k9/qnd+9qY++MV7uvHLD3T7gxu68yG4eUsPeBF49OBAK16GBscHh+3l1QoqdxrASNjEmoFgshrysUIS1hv0mDQFMLTiS9TDhwYTH2pbJfEjjiJFNk1msu2wLbvIIIIsgslu8oXyUjoVBjc6sTHJQ5UxQcfFQzbnKTiUKXxkojxxc5ENjyxni3/IBY167GfONMoeYPRbmSTThm0lVeZBaMsSh64ULRZLdR1jpu1kW/aTY7v2fw454+QGtp+wv4Xhi25h4RZiVxrFWDtyocnQTGhCTpUBqqyx0MyXAPETH3baPA9FbZwz1oEnPeQecFZD8XGSGyaADAdzY4cXLTt7uzI2oxuf43+QDV/MoSDTtV0EmV/ZAHOBqvA1fW7ouUAxMQfLp+OMfdtr+ai2JrGTjD3ohH8c7NJUQoOW4eSttopsM36W5EZTrpYGmZDbg55IlT53hV2VfuXC+IAHgMPsg1yUU4bK1pE41RaLxCBRZPpQt4ItxTGzlregDvq2ZXvUeDwxfRQT0e6Ie/QZHUzZQz8KtkrHvKUfBZk02Da8u04rfNu/eln9zkJXX35Jn/riF7XL9eLD23clHoQIgaxehZucjpdVocnHZa2T19zZTMrPQ2qkLHQbZ0u3dR6dM767qeS8BjGxLXsG4uPEZC6zmCeSi2UPKNDEMTAxp1S7+/tKLDM/cpG+fOmKnnvuea0I3jE3Ai1WFU1bSbFhW07mFKpaeyWlldLQAZkvmFSk3AIqL3wmmutI8qFqloc627yeOKU2DWAOLg2ONVtfRv5jIbHN/E1bOuW3SE2BkpFCis24GBk0Z2TJFTHnsWWx7ghUKCzrgigxzxO/5CNPP6JPoTCHGCOcp2OtG2XVphO9ASZfJtU1tYvMPKrs/RG2PRS+yRF4Btj1McnXglPMpDHQSh+DuVprI+2DSd5k+IP7TdTyrXywM+Q7mXnsyLGrQEO5QitnymzLDooy9wt1AiTIiyTrvNSVTgXYlu21WmIc2G5y21tl68wJpjK2wSS2i7wFy95g0tvQdGqDUqSGsc7e3p6yl9+6cZP764VW7PeZc5W93bYcQ6ke+rSgnpqFWJmg31gy41vMGKrI0CAPibZlvDh48FAfvP9+6/MO14GdxUIdY5c6xnejZXcyEDbqGlYVwE7FDmzOW7At21uyITPJQoNIQ0fgs4Tt9bgP8jYHKGNYaLuMWEAZs8r10EtVk4eqLNXt7Guxe0HudjFHmRbq+yLMgnhdpFrYEnL9DpBVoKS0OZSLPkeCS2KDFLvNCEPxkyql6/TwwQPtcg0Vz0833/ml/uo//Jl+/J3vaxdfLu5dEJdVTAx1BDfBxNaMTaGdxF3Y0yxZm3+C30BPlGIu2FI27gTFOqq9lhf29frnP6cFa+GQPWyF8srGZeMOivDGx6A03rKN1nBU4jZhkDz92aP9iU4WXCwzFCeR8tYvyivoPfTpIC848Gfv4iW9+slP6CXucw55iOcVEJ9LhnFe+4reMM8l6+zElNNHRSzaVpnBtlyAia3VUs/LhbDPXr2mS8zbN3/wE/3tn/6Z3vzhj5Uf0lnxoqgUgtC0h1P6MHCSndp66pRaeKEJUmVt9Fr7l8VCqYEIQiXfQNzS/mn01I+NDUTdvGDK9XHBM8fOxX1dfu4Z/ct/92/02udeV8ZusVzqZDKD25XtPkcnbdp4fIYPRsEuCs1aCsLHlvHflKzpmqfS7Eic4+uKdRBxoa0g/BoOh4OaIzJhdRt64hSjZ+GJDTRF41KstAynlkfGMXqb0gHGW49xEXQN5DoPo16xmNdaJ9uyvZVP/CXGqmdm4UBlPD+4c1u8sFLhJe0nvvZlfearX9ZF5kN+ezR7To0+Y8tEYm9OTutkW7bHPBRf0kbbO8WZMpv2Ul/mJeC+dnd3tZP3YMht6oy1J5L51DDN7Ylio8nXtG/+0BO164DpVMAuKajZXTr4enBfy2WnY965ffev/kJ/+v/9/+j+rQ/13NVLury/o9IftR8CKHm+oo6po5ZqO2+f8Bdxxihj0yj9MtAc6Ax5PTJlXtMdiTWi0mlF/Hp1uvzMs/rK1/+Rrj7znD68dWuQc11SA+uJcbPLWM9SBt9W1ZBanAhHsz2IUHGDxmRb9mm0ulScqH1ax97IRnPYKgMQGGQeiP6EMoRIrP2LF9sPtV2+dk0PeHl9wAvjFcrBdL3AbU39oNJHPmIjmAzQjIKEqsR/WknECsJA5MXY57/McOmJFddh6H5nHd+7w97/A/3dn/+Z3vn7H2uX+bW7sFarA2ocMWtWOubfCv0+QJLnwcq1vNBWfLAt22FPILLghPhEto5jMomTn/i0MWGSnU2tUhZacF+0ZA12UMlaLJZgIcHneqJfY3KV5tBTpkTqJDJ0TYbtxkOTh4guNax5DamimDESdJAM5+KiwLZsD0LOtlvePpuicuqYxsge6kwK8/6nrRXrQEU65MP/h794Vz///vf1vb/6K33w1pvaZQ5d4z7Qh4cya8bcm1SuhRlvmxnM4mp7KmN4+8493eYdmfYv6OXX39A3/8W/0r//v/8/9M//zX/Lu6Uvqd/d00P2mVuHx9p79nn93jf/UJ/9wpfp11JHBystux1VFqKJgQs+45MNPQUJ0YizypGlboCiTR6UEfYmrzGZvaLKWvCdpOzua7l/SZeuPquOZ4YF9+vHtfD8sKdSOtnWlKYYJz/xttc6Nk4o+U6pW7J3Fqugo1lK3WAS2alDfMd1l716jugGk/6jqItVRr9ta0r2wNuWvY3oxH6tvfqMOX6seJ8VVPiU2w5hzJjNzIOW4VRGOSyH6WvHNA8t+DHUEcne8GTbMdnusdczzyo0BaEpm6PJR1/Cn0TF98hCbdN2UZLtsb8FWiJSdIKW4VSxO4FsO2w3mpNt6hrW0MEGmXbYbjSnOvoQPrCNvsM22G75rktsCnxR1y2gbuWlDDSZik+hE5IfkKuWWp1SBhvk6BNhH+OnMQ36QnfQsw1vJdkDHXQYU9qb+KncdtO3Mzd72hjanpd3hT4A2xGv9U1fbK/zrZDT1MacIsZ2DWH+UAfOM8COxySVYr/SRq7nqyKF9l3RLs9+l69d1y7ruGed933luikdM79WPB+ujnuFlqrWVufSaPzpedbKvX/Ph+Ojo+Ej8Irnx577NmGlaoWfQQ/dQLQh7AeWFCxKp85u15/Ig8q79Z71tQIaU9od2UaSt4392hBhHeeVC/YoK2C5WHKvuVS3WGgtZxyiH0x1Qiekb+l7vm0EB9MvO7LfR84UIBaJR8HdCnqlTj5yx2ZQuk62W7sL2k77hXZtZJRFlny3oP+LotJJXaOUIyvF1NcWus4aUNSVgg/Jl6YjrpnDPtSrJw5DXyrv7XhTwb1R5V56xXjVFttjiXEqnYhNBwr3/50W2C+u2Ba2qct4Hh09bB/7D6ETjo4OdAwODyk7eAB/qBXXy9gOjO2gMn4TErcV7w0rc8e03tF4V4pwu41fz7wIKFofPXtrTbCRlBZEpumPAAAQAElEQVS3BX7uqFt0cgEd9YtVijkFMs4XLVDoSlEhj5iOdWtkQuzu7GhvZ3eNfS7mF/hocYmXPEuM5rdUjEP5wH/IR657t+/o5ocf6r133ml/LSB/FaD9lYC33tI7b7/dyu7duaOjB/dUDw8kbgoqnTW9q20wauukzk1Z1I/CuRUfXeCheO5DHQM6lAznOvqYXFcKE2KpQhwGed9878d6tmVb56XoDfWqMoBZyBvd9HGT2+ZSFsyks2Yam+LJj/CjakUWDNlZwSDIKIxcD+11kRcsOzuLNk8yV2wPGxClbUauaWwFTfAPfoonZ+HjcGzbbnKT1fDBlB+oi9VxUe4WnUoHsiCJo+bJQ8Z20+lKUYHXx5om30InPLqBaJ3SYA4NssyRKq6Jil4DPleQuZ2NPnOtIRc0KiUGHZt3VywDRKyZzbpJvehHbqNzBgqywLa6UmZrDF9Yn8O8rMhFqjPAnnHYPkN6UhQdY9MqjF9XGB+oXSRZAm68uMBxIZHay6Ij9rdcGB/ycJSLYzbu9C/9tK2CHduyrSlV+lDXMZ6kA428Up5cRacnrkH4CSmbkLIJKZ/kA02bQXJmHAaac1Do3yLzFlrws8Vc5qKZOFf1+HyDF1O3Dx7S2R299OlP6cXXPqHrz73AbQ0WXNgrqop6FS6mBSm1KahgGqXGqk5uDNkT5xSehxOqs2xqzLKn2Hgxx1phJuQaTx/UINLjbKLyiMNEz5Qbe250ubMDlZa7O7rCR7P9CxfVIoYPF7jxpEIOxgYBmhlDQ88/ohdEIzQIv8E61ukc4kGj0i6ZdqSFoGV+xdPHZedXcaMSw4qBALI+4hs4IUbS4l1ZW+HX6mFG3bpeg32kst3QMkSyMt/n2J7tg9Z558r9VJBy5/TEGJ07Uz+WTmJSTL05Jj3Kw0JOH7MC+k7nZyopmzATT+zU1JSXW7xzvcgDU2VfC9q+RZz7BuZn5MR2Xe1cJrq5pgThJ2Ss0vhU8RE+TipbNHXnSGHy0JgKIRZhKzfk9+/cVc8DYvbQwl5I8X9Rh+lTz1zNdWHB9SF9PXx4qBsffCjdvafV0bFSthmyRCYhyHiHH1AVOq4Q2BqVpwKV1voneMZjKIqcdlnTFXC065ha28hVJFD5sB+sKlctd6plIfNice/CFe3uX9bO3iUtdi6oLHmZB9wtsKMBdHTjuyU2Ws7Y5Yw9YV9je9ooNhZVVVsune7eva9rV66pMnc+fOsX+uv/9Of6yXd/oHs3bqvrxbXU7fqRfmgreSunWRvbBU+Xi5kJk/tzCynraTovTPLx//rzz+k5PpRfunqFK35Vb+ILJloxEgg6QOcn7G4Vum5lP7YM7VQC1mO/hh8pr2bog+TlQleeuc4HoKt64aUX28ufY+Z+vAn0W5Jsq8+LA5zKs3nmyyEv1t/+0d/rr/70z5QfTFrwHLLLh8xjnruZpHiOMn2v7LNk5GLZDvuEGOozKdEfeezFdi8mLKZis8/+HbD4IOhSoAD2MccwJubdxELPXH9GC+6bPrhxQ6vO+tI/+qq+9s1v6JlXX9IhL26O8oJltFeHhoZcXIOz3a43W2XI50fzCv1Qu8h2Q/o06XliHkHtoa2o2EONxCH506DBFrfTJR+LJOafxtCkDx08Hysn00DfEFW1DNxIM1hbMop+hcOO3cGAHd5tvz1mHvXsl4eM8X3GvVL2qS98Tl//5h/o+osvaPhT7UO9+TkW5vnG13aenSKowmQbkUpJ6Trt7u1qsVxIGBnmT0om6LGJaqnasFEe6mf/yUe90MwzrkC6wh568MH7+u5f/1X7gHv3ww90YVnUcX95cP+OTL+HZ6te0TexcPN4Y/0sLn5E7uaJYU8C0WOO9D9zuaJXsZPxOIZefeZ5vfqp13Xl+rOs/qJjfEp5xqdh1Ic0T+vUdAT/QFi7UOcOWGbt476YaurYc/YuXdS1557V/uVL8s6y7TerIvUekL5smRAFc5MfC58WBgxjHT6GQ9lvuWIZEHl5dahd9Vrdv8s9xLf1d3/5Z7rx/i+0u7CODh+oeqW+BOhQp2dehau5FjzWdVonMLkPqQTpFCiLVx8ncr8pYrrgY8UO40EHVNgDAn2MKZH8GM2dMBXrQcQTDS96pnNTz5ik/8GKDwYtT9zPrfAxFdiW7bW1zPEpszo+4ppcdOniReW7wL0bH+rvv/ddvfWjH6pnzl1adtrhXqpr+1SvyrWZWSNp6PeCe5H79+/r9q07rDHrAfcun/va1/Qv/uS/1Vd+7/d19cWXtOA9yBFjfOiiB1S78eChPrxxSysv9JnPfVEvvvQaHzv22f8W2M2BUrM/0ciCKT/RyJ4WVYlEcLJmSm7dfaBL157Tp974nMrOrtQtdYxnfZ4l8Ldj3pp+pO7J9RLZWYi+uScrjIFtdYUNR0SQsZ9skH2Ko651e2ycRApLV9o9Us945NtEZe5F/iSo2GzzM3OU+slX6lfkbe4iCw0ie5TNwbeeuRFs/E4d2yrEwrbsDXQizdsIP8cJ1VPZit+nhDOBnXYL7Zcmjf4GdYghcahj3yca5fBt75ztk5GlLJjzyc+Rsjn60UbisWBNZX/suoW6EyilI2Zd89eO70Eh72Z+smkPMpdB3go52ZZtuI92FBeVc+pPbWfMM9LJt1bSXNAyjz71jNeEbAEnq5n2g8FKSjdobZIdruXWqrBTEb+d/QvKD4DvXbwsF9YzCsfEm4N3/VX5WBv0eR5EGL9r5jjvgJqcPTJ0tTpCNx+Aj9SzH06oXHO30VPONRl7/YjBXzxs82ilfEQeEL2gx5dVU8vata3SxtqyrXmKf/O87aYz1ZuXzfnUC+ay8D0+NZp5Tv/DF9Zlof1p/g3zsVPXdVoEfOhfgClvO9UGP2Z8dHKdD+1K5o7UlYJuRRcyDbLhZ4hPQfwNwvfMDXEtCip8y1MtR219qLB1sOsey8SZD/u1cldLvdJJ+9z/X758Qc88c03Xrl7WpUsX2jfS/b0d7ewsqFtZ86sNNPJQYbOB+7Ga9onX8fEhY3nEeB83enR0qONxvlTGHoeUboUGka3RfJZsr1G60niRzPyFKNR2WJV2Hk8FYQYjf0KhgYvTYrnUcsTOcqElg7RDPtjdWbYAXNzfg+7R+Ytc+AnAhQtKWde5deTg4QPdvXNbd27d0p3bt7i432y4xQP7e++9q1+8+4v2wwDv/OIdvf/++7pz9zadPqbuSlkoPYGpdC4YXR1JndHwJ5HiyELPR7V0CqivZfBnH5Pt0NoeBHd3lwQ82hl4Jg0Dm7gm6KWYMgCtLIxcTCvl0Z6w4iXfihcxx9ks2DQm+VNRJic9okpu/ittSmakCwhVK9eYKhTMJqOYkBKyEbWV0b98qF1I+ZMX9zJGfMykK4Nti3Y4jXWG+iLFDuQf8Jg8WI8nboZX6FP7FWsbbLj0mDHHXm3x3S5J6RD3qtJ16saFWQigi2S7QbPkUtSVogI61l3pOhX0ZiofAzv5+SuYsuQi9czlvGw7YMM6ZA63/x8H8xwoqM0MjYkqrS8FJrHouEnpyMSOjXBLWy02trdoSb5sZIW8SLZViFkpXdNPy1lniMlrC5V9RWcke2PX9ikN29gx7VhJdpGLVVq78B7kGlPpCheEHS3ZO7tSuDj3PHAfynbDqNb46JYuvsdOwWbX5Paga3tSH+W5OR/2mvQn6LO/zJAKkQ1lKy5IzFX6nnyQ8sDe2E5+gu3WVqEfDeTLDFVWJX/InvXwaCV6povXr+srX/u6Xnr1VfbzXqbfWGEZNG1q9JgH7C9VVQgAnDNiA/T/N4lOE4D8UMgBF/39/X39zle/qudfeFEL5swh14VjbgCIEhHJmTix3si0w7bsOURepEF3iOZp3rYyjiLlmjTNBbus5RT9SkdalfEAhE7GavJT5h+INt/SdnwJimUQ+dw/24+MR+JWGQ87a9baJOZ3u55mfWbdrdS3m/2jRlMnmPSH+mXKyqyZdWZkojOyKpSXts8NdZrfU2GjpyVNPJ5sy/aYm5PteolFJChLpi1ipCA8SNkpYLbVm1GdSK3OWN5sz8qL2VPYo3Kf1MD8X43oIyfeiV3A7KIm1nLtnZA95bGg2lMdtLFl87zKg17PvWthjOL/zZs3lT/llXvoIGXph9L/88w8Sk69db/XPj2qwsddlj7GZmht87nnvnW54JkBHB8e6eb7H+rGLz/ETWu52EHZMvMlEOMrWUmlWPaAEloK08sp+ohI3WCo3jwk2yiiaV7SiAIXy7RpF7nBQgA6sFAtC1Zxp+qlVHa1quF35MUe2FW33FPHCz7zgqCn/nHtlZVfLSnQLMWJJjTXwgEiXyfYtEXIBOCFvJROD+7e1/f+7jv61l/+tR7cvqMl7XRVKsDaJCNvfSmRUqgRDt3oDVxkc9AmBU1C9fi/BcrOO6Y6vA/RhGdeeF4vvPKSLj/7jLQgZlSe9GAfeaQfUbAte8BUd/ApuWiETkj+8bAHe+dp1sSMeIXmfj7We/ab0plH915lZ6lL16/qpVdebdfoI+Z9kH4PvikWzjP/m5NnDgCb/tKq2T8v7u7p6N4D/fA739UPeDl/8+aH6uhX/tJfaXr0mr6mB9lbK/eRNvUBJp7wqOiNII6xxWSnnU4L7mdSIjepEi+Un+hIvUD4YltLbMVekDH55Gde12e++HntMjbiefWAD16HvGg7Yh9u48N1o4KpMRsnyNiWbbjTh+1zyuLJBqihJxXHxhTD8GfDrNOzS86XblobYne+5m+mJGO35RN9n2RKQHDDBMQ22dMopVNgT2VFRp9q7bAHectwss1ZKu2fM6VavvlAvfwVgIc8g9w9ONQt3jt94gtf1Jd/9x8pf5ksf41kvT6p5REQhQ8NbCs+2E52AGzbB5jLoSlPm/nBE3c8f6nqmHm2Yp4NI5PSYKh+1hlTzf81RYlmOGu9f66wm3hGGL3jO3f14+9+V9/68z/XT773Pd1j7Zrn7f2dpS7v72uXOV+UK88AUz8QdEAsTcC/1iC0lUeDeTsVfwTa03b87XF2hdl7Dw504fI1vfqJ13X52jPq3XHtpFGutXWMemilrQCyPhLjZGzLHpD8HPYgt5k3YF72UfjJjj3aZU7ZA19Gn1fsHyuMZ+zzV2CefekFZa85ZOwP+KCZORZUE0+AKtENMyIFEX4sSNROIM3Q4mC+l9XD4jEvruvxgfaXnfaLdPfDX+o7f/fX+tbf/KV++d47vLvdRXfVdKtXCtoERTI/7NZAE9mWPQMxagUf8WTPbME/zkx+maLnmtZ1XXu/0nV0TJtke5P5iFyiK8ycNWyRzXF+E7ESbGtU8Y+1kj0FjhzlaQuSw7bsAQXaFGZmeubiMfMuNNe1CalbnmI92EMbttXakVq7OiPZVleIM/arjEuWyBtRz7Ptgj2ox6db7E0//M539PMf/kAHvPfPX59YMhfz8T93gpX9UuiJD16sFGFWBTv37t0XBvXqa5/UN//oj/W73/wjh7xCvgAAEABJREFUfe53vqrLzz+v2w8f6hYf/G/mlwuPjtVduNh+SODOwwMt9vb1ymuf0suvvNZ+AOADnj2MJRczjfGUWMFoC/rVEkOnRCD+DxjsDeNpHa2KnnvpNX3l67+nK88+J25YdIzKcWqVjmjgG30WeT0m2VZ8dxGp6gmqaJPQz0hhw8bOWEBoVHJKRygfxWtS0C1dUeUeMNe2nvHtGbMBx+jFLmQ8XKw5Mh9Tb/g4if7Yjk20uMeMnaGsV3RHM+cSzFOWNidI8X+ODn9PYigvMgZsY+PjOUrBJvbsgcaqbdlBZHNEFpSobSF7WASYURC7LW+HjPYG/qw42W46KQtiLxj4qkK/F4sOWh4J2629nIa6q7DNdsez7YT4V0rXyhhJ6GY8yNDGxk7y58H4ZZ/WTdsT0o9jnq/aHofq1FLoeXYnefbACWlrkj8pbW0U5j997ctC4r1G/oLH3qXLWu5d0M7+Je5nilYrq6/o1QqtbS5P/of2zHWEhKqXuF55hJqcdcFOIN6Dm/VhHugb4NXWZCX+8Th2V+q5x8gPWmXtCB1CON57HmN6hS+xlzpue3nGqVss1HUFOwRQj06J07Tm4/tJbdvNrg0tHTZjd4BmqVAWOx3zLu0vlwu2v0W7Tu/s7GzR5c4O/nUqHSDetgnNsCf0xHTyI3TKh58190TsapX4rAbb7GmJb2UMXFK9chpA81rLiLEYnz7XKcZII3BTi2VRvvnuX9jVxcsXdOXKJV2+fHGNq9eu6Oq1y7py9ZKmsktXLuoSOhMujL9UTbiIJS4w5iuujRnfoNJuHX20jc6AaCq+jShMhMWy06Ir6jLexD2/bGTk0c0P+Ntu9ZO3zThKzYZI9lBYSqdggZEY6BiUrpQmK6OOcNJ2G9BdXnxdGH8I4MKFfQKSwWWwqd+Voq64Tdr8JENl8hJ9rvnHTNQjPoIdtB8OeOftt/T2W2/qzbd+rl+8847ygwG3b93mY/MBL02P1QJAmys+LJLBWwaKiSECQ4/UQPlANaZJJwtng7Gwkdy8NWZ2qtjN3KA2Fi1xhG+MTqaUDCAcMn3d3d1tk7vFjdjZGIilRof6Fb+zsVXaisS2KrIVG0MwDPzgc8ofj7QxacWfHrcryCIa0GM/bWTs5hhuViqVaS+TG19bORMrZY1nAVQmYibm/ft32w9yPHxwTxkP1DRMosHGoC9S8pBmL/Q3h7Q8Ia2eOc4pOBOVuFVKZkgnHwuqRCf9Dc2QNEx2KM/BOIR0ZbhgVMa8jvMg8oZUgTE6Xcl6LCqlIHmaozV+RoVJHjovTn6OedmMj0r6OCKuNjCHj1k4x700oRJJm36uq7fKQlUsFRVOXVe04KGhdCmr2swf2F/hSBsDTHtulmyv+SbgdCr2yE4dbQIZ8YDUCaTk1ZJt2Rs0oZLPuA308uVL2tvb05K9cbmzI9uD2uxsF9leY1b0WLZf35yv2s3A4KPgWdvMsSFv8uwJjFXya5Cf70mbxuILPjFWk8yOzFOWmeCG/Fkkc6P44OGR7tx9oE+/8YY++elPa5frAx6gk/GlGusje0tlLUSe/SN0LEVhOE7mN9KUfDQMnlY9CRUebzC0Pp3pQmMThS1UYfs0dG6aPCn64MM76nYu6pVPfVaf+twXdenZZ3VIrPMnJu/evcs1oqofY9bih38943q2aRyh/Dz/U8fjmFZsDGBewLcy2g19ekz9GVpO/Xgy0SylIPmnwcbGZB9K4GNrwhB45DAVGOgMpKyO/auOn6kjYpv4VkWmliiEDmeYusEkqxmPMWaUnjiGCoNOYrtBxi2orLsTlWQ7S2LArDDWZtlHsGiaYjD0hTxZCUGDpEkEuzlG4aQGzTybyuNvEJ+DST5QlAdmfa7EZY51wcjMyyZ+KPJmLLCRNhu4Vk571KRfif/Qmfh+FgaLw3lePkg256lsI9nmpvKJbpducilPrir/v5eL1PPi5P7dO9z3rrgfLrLdwl/p26StQSIljOdBZ6VYCM4q+3XI0haIj83noQ3b3A8O/Vt0nTry92/d0e0Pb+gWL+MKebfJmIoThrrbZ2LDmqjAaQZsl6vtg4ndSflZ+VY9za0LsU+QK9CIqqRBrlHWKA/14mN/UNVJoEe2GtG702pELQt5satuuauyWKpm4FXwtVAvFL97Yd0D6kiHXFvrIlXylVgFR0crXbtyXQ/uPdTPf/pz/en/+h/09z/8sUpv5be5eVeAtrYSu5fmaIVu58ee6qTxCP3oVMobJv2R2omhhHvqO+v1z39Wz778EjHodfd+Xux68DdGpjrwHnnYkRtIRXvAkD99rogmwNLznE9j0gkV/hChOvCndTeS+GXUWpyhk/kjnoW8XOjStau84H1Rl65eVSE/xSSqzUoMNOY3e0r7E6aWC7HsD4+0v9jRheWO7rAmv/+Xf6Offvt7evDBLe0xj/fow5K1m1HMPpu6WWdBePvxHYpuoBasSjViTRA5y8Uq3O+ztJXnXOHTAG3SUGWovpFibWh7iHE8NM8Zw7zKfMsPmrzBx/+9Kxe14jX7nYN7nHv1XB9WAK6Ne0zGvwnJb4F5kbItWcvMHatrz+NVIDycUGmvYqdVa/KBm86EY2KbnSkTO5uylpuKBjqJ5nQo2T7XZB+nFJ3HIHYmbKluhBM30LQ5RWGrwmMziVclboPiaIcYVjDIpvNQNuVC07aMvHREu+jgcKV8fF4x0V779Gf0wsuvSItu2JdSAdXBS6mxUqMTj5GWF6niU+ZQjx+tncgClDtsijmdubXi2Su6FKlVbgOZGoG2Uoqo3vb8trdQGhmEo5Xggpm7WTWIOIzk5z/5e/2YD//vvfmWfHSk565c1U4p6o8Odfjgvio+RG/oG+02o6G58MQWPHaGcozCt/VEk5v7vEFvOjcn0dvUST01MdU0pVi2h9bzwr7CX7hyRc+//LL2L1/RES70KlhKrSAWoRwtXnNDlUwAeZIjcR+A1xmnEU9S91E6CV/cU3PQsovMPlnpx0rWsy+9qCvPPqPL16+z59A2cyE/aFQ99g2dqa64Zxj4IlFflKWLg270B4gUGeQxR6uNzlkUcYt0pZW+gZewMvehC/daGl8PH+oXb/5Uf/MXf6bvfuuv2986KvQiMNTqMRJU6IDa4ipBGvpV36hpwWjRZM4okBuqwCOCRwLzuCNa5+F03Z4X+oX5HyyXS9nGH/oWB0+rP5VkPga4/1R1B+XUmmOQTme8lBgHTWns9rpG8lPZSOeijEXPeu/HZ6K2P30M/U5TtmWYCbBbR6W0osP2ypATc0ptM6uZL6tD3bnxS7354+/r+3/z57r97tvqjg90Ie/4+iO6vFJlHub9MYyGCcKZ+sfkDujPhWeu642v/I7++L/5N3qZ/fsBZu8eHOmXfBO4xX3kwfFKK/QL9zH7ly+r8s4pda8//7zyoe7m3fvyYqnC9cDEJHFKvCq2K/v5BJzRJlXYAPJER3Qn4H9iAvpEwUU9ePWTryv/LcGn3/hsu0fMD6EdE7FaLKLQ7oEybkNzFRJAzjnsjEh0JmwrVvo6YVNytq7woycWPTEJP8SiqtBG1xUFLowtNqdrWw/fU6fp08DpthCOR8qiG9pEuI5pBS0/O0UnH+cyPkJvjZlOa9P4h09lxFRsW7anbONtn6JrhXOY+HES56ieEqfeXGifbt+OLFrTmLALEM96Aq2vjM8gj070U29AZRyCIafWz+Qrdvq2J6y0ob1W7NOBTqSKnRMismlrQMorNnFbXWFOzBAfU1bPsNGzMUQ+oMfm2UfGfNXm3+nySrvBfO5V2gom7Z66QWQTprJTNF06JXwSAWtAVl+t6gX7y1KLvYvavci914Ur8mJPK94RpLxvbRijTnigwxFJ46JAH9q+1/q3Um00MaIy83uoGL7V0LQuB71BnnUZvVz/2hojDhW7FVtqCT0NyNjZlr1BUznnVOMjZRV7fcB8InvqsHMfc0q8JehKx7wJigr8gKL2bXmxGCjX7SV8rt95b5R2J6R9kWxijy+ZL/klmnzMPuYacMz1/5hvypV+V8pR5Rj6nfjMUccYbeZL7l3GuBOrYrH3STSlTT24Zju6m7GqyPCo6dpu+ouuqOOdR+hiuWjfwS9dvNA+/K8//ucvBPCNPN/LL/Lhv4H8/oU97e3tquN5opmLRdpIO4GLaCvtbCieMSc3/qeebZX4QWcWXSdTT6QVMVoRq/R9jtLmGwoxPaHYm8YoK1ix3YKTRisvP0KDUkpzumsDuFApbkFYEoAFF/zlslOCcfXKZV2+dFGRoyJlMHAonas4t6DjkzwvSt/8+c/14x/9SD/7+78f/jrAW2/pbXDn9m3d40PIwYOH7f/FzG9MHh8cqD8+VI+d2KqxC1hZYlwbbGtK0zzJNLE99BWafE9hlZsqbKO25UIkQahN/gzUsUI+8F2ir5cuXVJ+IKJ0TJVxMJszWM0gZOIe42fPg9zR0fH6Bx26UohjRxwLmpK9aU9TYjNS0PJu5yFf4QdUximQehlIk5zJTL7iUw/t0WsUPjqm2TwM9pTbVvIpV+Rt3I51ePCA+N/X0eGhpg1qTZWUts6ikf16MYUlHkx48hYrsaqo10ZNzILE5clAVY46A2w7hg2ob3xOGfvKnAmSn6houSEdCVpe67TRW4vOYIxsDrLtmMssu5PXKLIjC8JPZeEjIxJOFMbeuVfmSZNQT0yUjpeLKgt5sSd1S/XIVCY7oRtbtoVFqmOHuQaDh9hmU6JIxQKWbeTnHYN+5p4LOtQt0GCwx5kYU9IO22t7iWNt7Z7UwUDTnk7UicFqFIuGKtEx2xjtC/mkOlLbzXeRCo4ZLBZL7e9f4MKwyz641CIbNHqmowWKKvZ69rFV2FZ/kofOYVs2KCDUhXxp9U6e6qz/kpWs0W98m46DLHoTRLLNmS5TgUNDv9PfqkomoLTp5NQTH5ux11IMvJbdjjoe0L7yta/pC1/+osz14Na92zz49MoDUH7TfSVs0UyzOtEYA5iTIgNap6ZJ7qNReorJukbB9qPh9TgMevO8saOzU0U8B9kcjixMq2lp7GQl1r0WunVvpcXec/rMl76hVz77FfVcQ+7WY+W3S9qLJQai7ys3nCtlf57WX4+8mVUVpoBBAaEbDDqbs+11JjYqtieBM+enzFPQ2nRnkZ610Yp+hVNV/N0g+QmirIqQAsE3VLM1ABUKuobKRzw1mBgios/pO0SoD2jxNIVYyVqhgJwKfZmgNKYh2ZajR9YOP6HInvgNRa0dlXaClpmdDJ92Qo3dAsx4uCABzt7RsReRxTUFSrkLNaU+/1ij/YjJVdtydGr0gqbOyazpQauOdVKX1UkZ5yZLucm7xS3x2sZUjsqpg3o4iRnNISEfQSgaF+O2lT53hTHDX6fPIC3o15maO7SShXoKT9tw1SEvvvr+UMfHD+lPpX89/V+p5z4q1uw0GG5ChXkETqqj/aschfbnsC37HBTkTBlPsJpuQT8QyYW5Mat7p3wAABAASURBVPZtl73/3q1b+v63/k4H9+/JpagrRVRbgyrt6JlIlQnQAG80Jgg++1JP+QSNqekjP0knvVBmr0IHxD+ruGsQtoPk7YKPndTWBq0zXwt8YKh5yK99kdQpe0iPjVU1ezE2qbsSZe2at6fFzr4W3AMtFhe06PZUylI210bquNmyCnWLpn+mvKyBIxK63Jqrrqyf//2b+tu/+pZu8NH26qUrWlK2AM1GpouGZEsuA4qtwDZ2RxToBBSrrDk0JXzTBHQmsWECiCqnOchKjC+N6p1339Nyf1+f/NwbWvKge5Qx6jXsxdg1NoMCLZN/BQkYbLC3UWYXtYRO2kr+fFAfPQ6dhEZvh3mCI83o+SdTZBoMLdCgg3Yy3bPy0urh8ZEuPXtdl567roPVkW7nB3wk0T3OA6WKJjThOoc0DczzT8QPVs47FzpuWy4DokdLIc3vmpc5YMk4XeT+/MaPfq6f/Olf6+AXH2jx4EgXd/bbB8W41vNsSi/EoCnJdohsn4kU1r4Pach6S33U0UeET2XRqSx4icZ8YJkjL2tIlk6iBRM5c90uUgHw0asYXtG5/LWNynXijc9/Xp/98hf04ide0WHuMjsrbXVpMzzXS5v5TtsiZS5AFGqY9DmoOBbKpqEit+4nX6hrG012FC5iFZBZHykpJVmcggzl8CkgPx1TNjR2M+yhya91anIbYEVNNCk8llI3FRqiTD7kMWh+0Niaop+aE8huDpQSDtNnFzSAnQyrhPFQCpFhjjqUK4AdD6NrypOt45g0nvhnDIbwps5mzCTLpg1ZAoa3LWPHtgpzw+yvhb16p+yS39GlZ57XZz77WX3uC19QxzWpR4+rsBhFYZnxrVA1FMoGJF+lNp+hlFbg0lFA+4U20TWsAKyERdsqlGlMTlnyxIqGmtQ500czebOvtCJ4I+O2Ta3vxCMxgWhvd0+7+J3/OvM7f/u3+v7ffVsHd+7ohavXtOLdV6Fe4QV/R9vx17YKcKElDi40IgvoAf5ohqp4PQBWeZ4I4mtogyataADmlAO5/RPnCkq3gO3UU/aQj3XLPa57O0vt8ILziME85IWtSpENcKJAm4umGg6aTIFOQKzwoWuM5RrTEKM65j46aT65nDJgWxZy+iQ4wZtreY/uCuxevKRnXnhBL3/yEzqW1HvAioFrXlUE1DP16hkQMlGeQ2NqVUZ+IoYJtB6LWA8oOPOgtTLUGOJc1HVFhQlX6xFWjrS314mdWD/94ff13b/5a33wi3d0xMfVBaUP7txm2vQS8z9rpDJ+bV72FdmAypwzjmcuCKexTk6a2ivu4ANKEkdQgG3ZAybX7eTLmJ34DZUsNWgrdVxLlsulrl+/ruf5+GtHb1CxB962bFBAKBg0NMhneY2J7jQuNGiZJziZ0DSoKnHbYFO5wgaQU0fkrT0PRZ75HH6Qnn2umXMgpcVDLO3B0Lws5bZln0bKgpIynCmy6ArjaNkeKfdm2F8xFyoyiFysDuzvLPjY/1Dv/v139Pb3/0b33v25dlYPuK8o2l1kHkhsAQ2XLl/CdNX9Bw94TjqWGce73HO8+MZn9KU//Cf63B/8vq699prMGjtgT+95t3j9+Rf4kH5Ni91dpd0qS+5Udna0srV/5Ypee+N1XXrhOfXsPbaFt9FSz30PmytbW1XrVFrPvJ5hkqOwfVTaCUbpNK4RVaxX5JW2arfU8sJF/LimB8dVuxcu6ROffkMXLl+VF0utmh6t8O70mPc6vXq8QMhhW7bhmrVzKOInOqr6umqgtcfW6AlmkLEhQOgPPsSdSnxiw7bKCI3J9ujzKFiTqqle6hYML+m/Hf3StCIrpWMudBsbWTwtImP7BVVkhrqkrlWwZQ+8PdDKvA/0lMke6tte10wc1hmYJ7FbW4zo6ehHPZcy3uimuYAa9F0zDH5UdIKUD+CMTZEit00dk9sctpERqI1ozdV13YzLgJ69PQopK8Q2wAQ2mrTRSRaaeVG6IqPbNLCZuhMfGkyy8BPq2J96os6UD7WxDVJnGH36nAzIs0R04jJTleev2iBZApiVoKrkuWwVnf5nym3raZLxZ0DHfC5acV95DPpun/vKF7V78Zp296/IZQdnO1XaldLGAKZuwjZI6FQxcjrRc+2s6Ygk21vQOcm2SkmMrNTPB/DEJDZL16kr9Bl0XWn2SsFuwa0W+2HMdSLZ6ICIY2vyKfZbPnXxc5JHzx7qdIX24MsWIttAsgTsTlJ4tZTxnBBB6brWt/BpNzSoxCqwLXtAyjN3e/bznuvF5GvTx196DEuwGY3wFVkwDESVC8UMTKPo2OSh0Q1XimlLAAovUmWCBWyok5mhnLIcKcsH9tXxseKbEZZS1FG/K1D6l+fQoHRWYLvZKF2n3MMMWMjUsd3KOsomIEKmhuYrfQjt6V/K4liB6UpR6egk5YlPpbyO/h/jX/OTuIWihUFJ1iZNylNMUlbcVGV7C1Mt27C1odJgssvlQguws7NUx0P4AoTf3dnhoWbAzrLTDuVLypaLBYHowEI75IWd/NcBH37wvn75y/d069ZNffD++0r+1s0Pdffubd2+ebPJo/cwNxIPH+ro6HDA4QEmuOQWScUygXGj5C3yWieyKnaDSJWAJbgDEDzF0RH8XW5QLl26yE32XqvZAs+Ejd20YxvfKn4etRug9kMNPMy18q7TAthudU+dEuZJuOZP6qZgBDcCK9rOgqnEdOjTWDYN8lmUCZRJVWdleN0mdewcHjzUAUjf1jZTp+nHwbQxp+F/M5habq2dDE0Tbk7RnTBJU2XCJDubTjU3NFx0E7cByYEYhCR2WbSNMi6VuVbbuFC4PqI8IcLwoR8FqTvH09qY6s7rTb1k5Ns8tVyWKosdLXiJuNjdVwfNi7lVVF0oR8cBG1RhJtHn49Uxa2BYr+GHOKRCMG/vLD46J9GjGCA37Pogz7wstBvgNSWRweEHmUcfTTUGB6QK1ybVcexqBGdYMP2WLEMX7G877H37vBBZLJeykeOPxlSbLWbMSEfxmaRQNzhZaGOzgXjT5rzcHspK6Wh7KHcpqLiBZsf+tM4iO30MPvborRqI3qjkbBWgNHS8WhAPbStuyHYuXtQnPvMZvfbpTysPaQfM+Z52d/YvqCMOip+F+YAl1DWBrM73JKW/CcSDk5i1S5HJPhbRA6hyDNpV9NnmEVADiMP+pWt65vlXtH/1Oa0We+p5aLrPRbtHT9HP1JZaXPJyjmBrouHHkkkDOj8qmW3Y8YVaDH5lDvehmdho2kMZ7FMfaUWpHzx17UdXiO0JUnwcEJnGNPCDXNHJpApVkUDKa/Km70DwUUn/gyrkQMiDpqIpJRdM+YHap2VjCSRlJyHZbtCYMgYDpn2gl6eykc7J5Gdo5OnDmhc2ImyINMBalJpV+EabAqfkQ6I39D8WkguEbs38mCGyDVJnqDGcpcRyDkxonni2QCd6UiUTDOXxxTJrIveeoTZ59gmBdCE+GT6QqRVA1kfyAXHAOmJqJD8H0u0Dnbn+KX5bO7mpxtBGJEGkUtdZh9yHHjy8r+OjA3X0ofLwlweFaBX2wYIsSH5A6j4CRitY+0b+H/Iwvgb4kP5U9hFYLZcL3b99R++9844+5L5dPHSknyWDNVZp3YjyCWQeNDMM9Fk6mVPROVFtK0tVNWxJk7EqPswhD68JKxUiN+UN5B0kD5WK+t4DyPfJUze0usMu8FLdck87uxeIwT64oG6xrwX7eSlLlbJQB0KFXW0lkwuIUi26xvXgnZ+9rb/6T3+lt372Flt85IYC6rqKM4CGwSV8UEvtujBwnKMAaUd4kMotb84jbNWToBRtTSDb+NDWZmOGU3SUOb2z1E5++v25Z3T5mevKD6+5OOqD79WKEc6zigM7nE/4ESHKqRZ2QFo7C0Ppo86Zo8GjdFKWEPHNRB3NBOEjq5UdDn+002n/ymXub17X9Wef1RH3Nqiqpyw0aJ2OsTUi/ShYG3giprWAH1vKCHvuJyr33TsuevD+Db31vR/qW3/6Z7r5zrviga71dcEYLngGr20RMlTpL9iydU6moldbPRprgwxN0OBL16l0ndjqGygZrcTRRwEfCGQFqVCZo+3KuFxo1RU99/KLeuVTn9DLr72qgt/3Dx7omOded5YpD2TmVCqD2nxkDKEmj2s5K/xUFkHyoRvUDdsqVeoM2BTEbu6RK6I5yI7H4EnKRH2tU9oLmiDFQdNYS1vR1ilFoKluFUwZCif2CWi0J5xUj7y5M/adxYwK/W15xgiFGjQpeeiTHvO4T3WyxwdDHsOt8TkdS9L51rBld1p4QeNFD/kQXVdVz7/0sj7zuc8rvy1q5t+oitdU9GBjOicbYECOBnMk15s2Z1GqbR6lhEw7sAE1+xuEI/kAth3hg5Zpp8G+sD8DKpEbqav5AGtlkfRHK9368EP2/5/rb/7yL3WHd16rwyPdvZWPtEKnrYQ2FDZ1EGEKz2GGLAwSgyad0XW5WgmK7YhGY849pSLATwPhs1xUOtYjgToGFy5d0guvvMIHu6sSsdnjuVdjcuiJRjzmUzZHVCdEPvFzOs2dYZwqYRsw1/kofNqboPQxMBLmWFVRddHVZ55puHztKnkNKSpwEMaF8xSj1MFG5dre6odHL12PSkD2MUfTPluHpjKSA6m0jVoVrQD8tq2ea9SqP5bU69L+nvbYL2/wfvWv/uw/6ib0Au8orvIRc4d1Qg+xgQENaHHua7tXjyjbfNoKMDi0A5P8BkYeUPDYw4/VmCt0pVPHnBtkVbZVcaqyZgfZRz9XqgaQpzrwoMUs87mB2ulV5BRoAyWEj4V+Aynx2kLGmBhGdlbzU1wqeulXQXdBZ3uuux+886Z+8u2/0Q++9ec6vn9Ti3qkZenVUZ4e1xgsRWZPKLz/ufrMszL0Fx98qP1r1/R7//SfNlx84XnlN/8PeumISvmroisWyIq2yDLWhbFmLhqroOc63zOXn+ce4OXPfFp1d6n7PHNVWYX3KKG4q+wR8bv1rYrEqfkG2w7ybVRaRjS5hUibBm2G9tDehXdbRfn4fyfXHO7/P/W5L+gzn/+irrE/8BVCKqW13TM/V9yb1FDWYmi1xhSL5yEqKQs9Gz2x6bEbnNZI3TmIG/oVTLo9Aer7nrhugBauG4hU27i5uFEEjzhqK7OtwtiU3IvBcyg2GZZBTlxs7IGe9vNhqtKHCU1XscVY42sFGDjz6CmLjejMcabyCaHtJinpG7w95JvwCU515vPj+akvQ5wn8xX/Jz79rjObGzkl6NUzEB3bsieUiBqi35jZ6SzZrFillGaLFps4+sGKedu3eZJ+sEBb6eYUnSlnx8aEwa+pLHrBlJ9Tp+2g61S6AfJcQ7xS6Bt65k3WNBN3VIjiBnZBPuVhn+iw8k9tcZoaRVXBgivngN0LlxV0rPeqTnYn0ZZBsTXBYz5W0t/KO6BGe5EsUx5I1iYNc37K29Y0Hk538CY2Mue7UmRbLqMOdBoztRR8bZd5AAAQAElEQVRbjXnsKTZXjG0b49HPk5Vs2gIn5UPekG3E5hawX0HPO6EJKaciQ1jX6KMDUhbYbv2M3hyV8Y+dynrpmZuhE4Y4pP8bYKZVr20NDWuwT90G9Cy5iATP2TZjWWgbaOShHpRUaT/fQVfHK97zHSnfslY8Y6/o34rn7VXjjxW+x781iG/zmz6KZFtd6ZRxDrquaME1LQjfZQ8tUruHED3Df85w01FluyGS9Cl9nOJYSlnbbnyUnhR2wZmFlsvliPBBR77TDi994iTtK04VJuGiKzqJdKKUouju7u4oyP8/GOwusU2Hl8sOex06JqCHun/vrh7cv6e79+7o5q2bev+D9/XBBx/o9p1bunv3Dh/R7+vBg/s88D3Qw4dB8veQ322/fXSMbMWL2ONDPjYeHOoweHjAy1n4yNpv4TNwDFYGRCyubWidjO8tY865cZhAnanvqTvxGYBMjgM+8K8yQWjjmIkxDUomx4MHD/D1ARNkJdsysbOtxElPnapkKZPERQqd/MGkguSD8Kat8A3pC/0IzzKEi62Bi1rGLqYr/h/Sn7zY7leHiv4aaxuIsZDzPzToxZmeZG+fIDoWvSf3lbikDv3Ny9YJLd7I1jQtJx+6hSdv6bdPk44nYEEC6E4qHceuOi6GZQnd2SO/o2M2RzF5bMsusAMNb1stTmNcWhaRzk2MkLlqThjrDXMP+To/8ZLtAc2H5EERqSrryy6yR52RRj4HyjOd6KcfoaYIn2i3cvEgQ/+GsvATymh3d3dXF3m4Dk2ZaTs0sC17QPITprr2psx2K05ZGNtj3QItEW2hFCvoSlFXBqR/duSDvj3ZsB6d0t9tjdSw8k8MJ3R8wXHAhW1x4QIvyD+jz3zhC3rh1ddkYnAkbqS6pXoX9YkddWP1JPRbl0546F/NweHhUeqJfX444sKlS7r23LO6ePWKGCiV0qlfVdkdDQ3jBLM+2IFa9CbqqGSvmUCpZrBN3TpCKuTdKqHFzUQFFMp2Q/iPA1OLJ+nHYXtuY7I/l0nWdopWJIka/YatqERqW7aRDEfk4WyPcpOdgyyH7VZum9z8SN6UlVMoY9yjXdkjt8BeUkErG2n4k8j4TViXWbTlEeF1KqWO7VPyjSDRCEYJqolFJFuY5FuUuDL/pushOWYgtSKDY4NQEHuJPiWRashrnWyMrnPRnGXCYm+Q9uQmrK1tZOgl1A2YjNkJIo/iRz7SR2ne9mAq8S3Y3uNl6uHBQ92/c1e592QW5DFxUPpI53n/wn8kIx9fJWIrxQ8w8i22Rewt0sG9B3qfD4u3PrzZ1BYMQoeCPz4PmiXbsmcg+IV8YA9y0XZDsVAegaPIPYFrY5l4aLHpBxB1JLnJCrJOHvfkKmyA0MroSp363kQFeVmo/dcAXsplR123C11KJShyh50JxZIC5CyGwjX08M5D/eKnb+v73/qufv7jn7WPQm46g6aSCH3IHJOozU8ndxbmNeDdhgjm0QeuNYXQWB3dUWj2rMLz204+LFy6oMvXr+n6c8+0B+Keh12RaCaqDWTb0WTNWMu2U3Gkku0RRUmtXeMryD4ChziVA9iP6Yj56YM/76/FSKmLL2Mz8SP9u/r8s3r1k5/QYm+XF9W9etxk+BVEZ1T/mLx6OjO25QLsrYp5xq28lNhZLJS/oPedb31L3/323+n+jZsyLyh2GcM9nsXzjLpV8Qkyttt4bY9LolC1WCxZA0txuRNKquimRE+SPCjVUOoxGDpUr72rl/XGl7+oN774BWXuPeAjBG9kVHnJnr73zP/HtRG9EptDE1vnyIMt4ToTywNSvYHxT9/7R1y3h+qpN3Af5Zzac8RG8qG/KeTaztYn0+fsNWm/gTFyhDhiW/aEAj+iWCXyMpVZT5psY8db6slZ/BsmCGXmncpDnj97vfzqJ/TG57+gT3zqU2ICqqd+RVelSPC2NU/JBZOswjSz0Qel61Q6dgQXSuZH00QwUVgO2zRjuMyMEWSj1YTjydx/B9l3ggs8R9+9eVM/+t4P9KPv/0C/fPc9HfGuasnaLF0RUxsMhgZbue5gDBHn08dQQVTSkIZaAz/6NWW26MxgY7frSRFapetavI1/l/mw95nPfU5Xn2X/553Xiv0m3s2hsZ7OSHZsqs2RAh+cobYlis4cW4VPkLHd2rMHqhMpvW4wsQoof/a553Xt+nVduXJFKUO0Ce+6fyiv+YLKhMjJfuSDFrfGlHyzVWkttic0If4N0U8u1TqYJfP53u2b+u63/lY/YY4d33+gK/sXtM/cy1ykp2hVDZ0aaSrHNBZFsi27yDa5j37YbjZ8wpY9yaEFkC/oTC0V+lB4Vi5dQYSPk1/oIviVj43FbVNNbiIEtktO5pomwg1te+eWhAx2mkYoSBwKfbMt2yhsH7ab3N7QScP2xD6W2hvdyh4UpJK9kSc/IWEtMv8q96Rc14n3kuvdw9s39KPvfEs/+d539YA5Za1Uuoper74/Vh/bKmgX9epUmGOrAs99yPOvvKKvfeMP9NXf+4Ze+tSntX/lmo7yvvxwxZ4HeOec+vGhcsr1ZpjNFXtq6LgHe+ETr+oTn3td/bLoNu/4V91Ci7199S6SM+Oh+CDury3hm4bKkJNHjcIJYWRBT1lvK38J5Jg+HGM//11j/lLB3tXn9Lvf/CN9/stf0rVnrisf1Eq3lO2GOBvfC/nBfHo0cOefJ53QCdvasZd1McAa8qFSKdARigPA9uCPNilj33ODFqy4Zw+dSk39qW6jnkrOpmkzdVo12iudZcIfpH6xFR2NaWi719Ru2g4iD6KWsoa+5x5vQGwNiMaTw/aWctZaYLvFxR7oltJTZOwig1SZaPgJkQ0Y2qE5BVP5ebSy1oKpvLKuJt5je1P+UdT2utje5u0hbw+00mbWcK7jQfjE/FHtJZZzrBt7BGNb2cdtaCnqCuB5xMYPF2ZRWh2gxyTbst3WgW19lNRqZcGrUD3tb+ily1e1x/v8BfsYOyHl0bZgTh221f6xdFssWVtRMn3qSqcCJhqZjXaD5DJgugbbIlX201VbAz3POiv21yEqeEK5zQmtpzl61lT2qp5nwHyrTF37fDulDGMTWvA/sC3bqXouKvN1jrQ75VNp4iea8kkeehKTXmXfahjtRy9loQMIPjOoMpeDxKuOummjp995Nh50RT8KMHOwU/rWrftYkG8gpb8B3Im+T/ZDe9rVLEU2IeLWRtfxnMw1a7GgzdJgW/aAYimI77bhi5JsQ2qbD+uyMpQVaGC72QnfQI3hIC6egMRgfthuFe2BtsrNqJuDydtWh/Mdi7V0Q8OapXlHTXGhF7bVlTKDtSC/oP4S7CwX2ttd6gIvlFDX8dGhDviYf4+P/vmt//v37rX8IR+jsylVJnAdB/EI3Xv37ujWrRu68eEH0JtKnXt3b+tefnDgzm3d/PBD3fjgA929fVsPsJWXtEFi0eEbbsoaUqNjjJokPDo2JeERwsl2A6fWr8qgZ1JVJmcWsOlIV0qK22A9fPCQB9X7rW8ZuK6kzFjbPmJnQAZ5gE6rrSvVNrGHC2RuNmJ7C+lk08Z5FsVQFsE8Tzspa7qDvNnC9jEPooeHww9QZLOo9LOBMRhsRT/2/vPAo7x9RJh/w52bPJnox9N8ZTyDJ7OWtkEuitxES4XhLup581nVqfCSu1vuabGzJ3cLbn6rDg+PG3VrgDN1C+t7yfpe7uxouQvgzdqIChohJ8AIredhTxn5zE1Q6zDPcWRLvs6P9TZ6qJ15jDbjwHmgvcHu3ACrghj27D0r0MPXtjiRo1ZBjsLaXu7sKD8AsANd8WKkZl9IIbDTKMwjDhub2I9K2gmtY962bEd0Jkz7KbAHHXubpux8TL2IRvgg/IhkGVcpNvFRRcfwD+nfxWef1Re+/nV95fe/ocLLhbtHx7qfhzvK3HVKtZ59I0hfTkK/Val19Ff2qPUZK9ND5IqxyP8pefXZ6yo7Cz1gbz1qN4mJZYAyxxBdmOk4JRgKMq8SxyF3+rxVli4xVoNWDA7cx3OOvQlnWTynLOKz1M+VpUIwV0g+mGSto/S0gshqTjNEdwLisTixYotBkDLIGUdFYQDXTNYjB1rRfxKIe4GhXrsBZ9x7UAcj2KncOlDOGqkTKEv5eg9oWtgZKeTEET8m0ZyfZOfTOhWl2hyT/EyaWsDs1QDv0SKv80DxY455zUE1koEbzslPGCTb56ksdLvkyXNTAIYaWcfhMg4Zj8qellHIpWzB3nZ8eKCH9+9rdXikjlnXlSKhY/joT3VDnwzxPXgy7dNaRhRAfqUjPgSTkfDBkM8lt+f6dsRLuNs3bujBrdvMYWlvZ1dL4lLY7wbN88+JzxTXxGxCbG/XSn/ORyXW2/rbuYzhoDOzUSedNdMEFVuBGmUsuc5VoMp1bIDESK+4N1qN90Q9+TrB6NH3njo9NnpL8/YLmY66i5X1o7/7vn763R/pw3fe11ILXrYWYkgF6lVa2TpOCObZ1Bh059I5jw+DgiI9ExjBtVFL+KHtRGH2roxZx73c7v6+zDh3jHdkASaoM1mHfYpjqjXRp6h6rmpd79nD/eOUn1eIz8E09+ps393j49aFy5d07blntOAedofn1MN86CqtxtzMwEc8Iv0YhL/KeTT2RCbSYjAoV16oX7l0SRd5OX7j/Q/aR8ZfvPmWeOuundJpd7lURz8q15vMjkqs9NgUf04qjTt/irB3nJdVsZV9sKmmoDGPOVWGoAf0IXaYqXd5xn/lM5/WV7/x+7pw5bLu8x6ArTXutvm5op0evQqyj5xsYGq5eOK2NVJnQL9dcGYOv9by8MFaADPlQwNE7QgfNLfxtAnFEh/QJEO5zkgpmXBG8a9VlGedNJD2Jz554XxkoZonI51AvxLbefHj+MzBAYwo63BbnzHE/CTLPFiROWCerxjf5159Ta/zQTrrNftS9t0JLfLUjWuZ7wHuUXs8MB2u0i+5KCiskSoSU6Oe8gX5+kjlYC0QW6VSd00pqpmrPDvy9UMd9hbpwMGR3v7Jz/Sjb39Xb//057p66TLvx7h+UG78CKjKEfubZ4RmG+nWMQknulX4JJm0Eb0YCB2QPgycCEvRMf2orO199pbX8gMXth5yD3T37t0W5smKxpSYB2P2t5vgfHq/BmPQLbgyL3b0/Isv4ruVZ9jMDTLjQSWBBCoIv0ZUKGv58E+JVB1mEhXjlZolt7NIBmcfpl7eey4Zn/w3Eh++955+8oMf6M2f/L3u377T5mCrnfEc0QaQemuKQlqtzMc+c3fd7tltRm8ONX08wchcXmlPT5CG/QMn0KUbnDHE+UmPU9qYakP0pAaeSC+tBKeVm5Q2xzC0yDb+tOpTSXriVxmTYKrYj/nINuDq2HTPo7XN5+g3NwlyrpXtOQZB26e4ni8Z+yUfoG6++45++r3v6OYv3tKFRdGisDlqxZZ2iJ0Vz7hq7wGrOj7Idzpgj7tx976uPv+ifu8P/0i//4f/VFeef0HHwCzBGQAAEABJREFU3UK77HU9g4Hb6glUfAg0JWSNhXJgz+q7osI92LUXX9C1l1/UAyofsU9rZ1d9Wai6k8tSBXTkpdJ8Qg1aR4j2qoiIYjc45h5owgrl3rTlohX73PTxP+3cenCgS8+9oFc+84Ze/+KX9eInXpMWnfIXsNa+05lS1e5PPLZgDcm27AGD5OS54iOeMWYZz5Ol5+adEhpt7YU/jfgXZB1nDwuS39acbIRul5yfO0/3bHmlb5UYT5js9sQtiHyQVcap34LO6V/qNGAjdKi/OdtucZ8kZmwnPvoTJtnZ1IjnIDsec3sR1dbHvo1l8k+Luo7PYKPO7IU/z15d16ut7eSjm7jmhyqSPwuZaxOo2WJ+9ujFmmS7QUmWXHLaUJHVY5Jt2QOiGhul5Uuyj8TJPsT3yFqlOD7CCCZU1njDGEut81XmH6ocHsC+pMhctLt3QXu8014sl8w+S1LDvM34PcHe6BgbBRsOUqtKkVlDqqMvjY7+rOf4qNSz9/Ypm41t2h4sbJ/rqDNJ5/me943HPLvmu96Kd/Mpm/RCk5+QfNDyrKnwgW3ZDtsQP4LoNQEnXODMzgcTeYCA+cjMmskiD6Z3CuEnRD+Y8qHJr+OATzXAXuTbSDvTuglfuT6tGO4BNTEnnqmTnmR8CtcQZ4xA8h35QIrGHPpIybY6rnkLrhWL8cO/HbuMNn2oDT0x6tXjX1ChlGpKFZ2+oZ9Ea2pbtlveduNLKSpGlJvv0BhooPM1xgPKc6Q8qDSQ/ITk54i8K2VooKOBGWw3uW11BHCxWHJt7OBLA1OC/mRA+uZYXp7uLBfKXwbY39vVzmKhRREvwXpVJuqKh/8jHizyG/8PeMHa8CC/+T/g4f0Hiiw/BHB3/Oh/5/ZNBbdv3dCtDz/Q3Vu32p9U+8Vbb+nNn/60/Zm1/Gm1h/fu6/DhoepxlXmK7ES7QcEBSwXaoDL8MxSYHCOkBhZUD4qsfOjMDzLs8pJoj74Ely5d1JI+Ua19/D86PlLQE/cKxHayRgaJfOQ9N1qVm67wNZMcaCu5VXMMy7IHZLBteBgbCmDx2CrwlhqFtMO22l0K7YYNXxAFLY+8hBk3Q0Nd1VJlngQt81twwm0FH8WVVo9+TX3b2HBCAkI3EHHYQlpG5nE8JEsN2kq2ZW9joxB5R3lB5Blgt46pbEtIZluesZkDhXbMZeGb8MxT7MUXUDs0FgO8lMuOFos9sKvCpmZzo8wcXR33mtZDameNTG20tVSK7FaCLSlcYh7IbGqBGAhQWR89CA3ahFfSUB6uYICmpWZAW6krRV3WHu3Zlj1DiepkZ6CxNbRRZTIDomdOqQBljCV2MeZ+35AayN0hRsdFBl0p6kpRLlaHfOQNjb5t2SD2oZFNqNibQ2Mq6JVCHWhE4QM7fvTtghF5T/yDyt5uOyKZesUjP1IpecveRnqilmo7n3WKvchtSy5S6bRi/A9k3TlayRcu6TVewH3xH/2+Lj/7gh4wH/IDAkZPpNx8DBd7xpr8/KD7YrgR+QTIPvI4qX8y/8jKFNLfzJ+AeYdg67At+wlQ0JmAPpUULHd3ZW4cvdzRteee15e+9lV98o3PtN+c7C0xbLRalJQbj1DbVB2Q/ATbsKastFglZlLmgTTxydtdy2c+Ja+WjBLQSbTCX/lk7A4Q3AaNy7qZoDGdE++x9BHElG1Qaa0iqVA6OHJ1YpWYFuI2AQUON7nwKZZqBqHVpxp88g0EtTIpJ2hMFbmafmqfDbvIIG2oJct242hFbc8iBoOoilE8hTaIGlL2iYGT7NgJiqRQy4y5056GFP3m5pBtZ9tQy6OuZ/oUtCOyOZrw1MlIBsTkGnnroUrZAOcVC/cxAuEDaapn2SPKQDWmIb5jZiT2oJOyCWNRszPxJ6lNPexP8jau8zE+wUuW5mCOSKw3EDnTgVIzhFbBds+D1Ltv/0Jv//xNHT54qK5k7+8o58C20NZvNOFba3NOPx4H0l87dtWmr0i2dZ976dyL5wcgDrgn12JJyXgQPy5JZFJvAzs84hwtTmE2SGkDc9Qmnmo5FEaKXZ2UkR9L4WqDZin+J2tHK5wU1h7ytofZSzbmm4WacUTeF/ZqKAW1wvcLCtLPBXLWYXzkOtdr5JPnYa/ygbynDz22Db3Ay4Qr157RheWe3vrxz/TtP/tr/eCvv6N9Pv/vd9xP0Y4rNkRbI/ASzgOqJbg1yBsIuCJd0/DaTpRrXVePTGllruBWT+3+TsV69vnn9PKrr+oiH4G0syMbDSClkTmMmRlShGQ6CnXOg4nX2bDsRyHxm1o4m1YW8oA8jw6YNJucSVuzgR4d6eq1a3rIs+izLzyvD258yAtu7rsmZahtJSYN4UfYpvRXOeb153xs1tZc4p1mCJVc3MAWRBk8ascHh+oPee5kb8pvf/7H//V/009/9GPKS3suzg/jZ6bFzgZUHI8MVyDFXpFdJFkCubaKNFxrKusATYrzAn1FfHEGGVaJ46BD3JC3uFLv7KMygyqfFHp5Z6m9q1f03Guv6tlXXtKlZ5+RWE+FdWbaR5Gj0saA2KvYDy02fdxAJNuczzrwG3HqVnyFPeeY6ocGc7XYmGNeBs/izG80wrVj4B+h37T+4U+Jh225MEvWsfHo2ETJ0r/horDpU+oy+so1Fw3Zbgh/EtGt49ilLHylPQ5NiDywLQwx9lhnsh8cH+tYJHy4zr70/Csvq7L3HqOxQnWItUQPqLBSQQ6DXeYYPF1TYOZu5MmUrijPjwXh4EeVbVCYbyJ5DaMjDXljyIYP4NP+Crvtr1TgX13RPh3a47npEs8EH771jv7uP/25vvOXf6M773+orNeCLXtoB1VJ2DsP7PcpN+WnIbpjTh/1qBpiV5uBnPOhaxWG+LzCx69XwRXW6CF7zPHRMe1x9BvQ5VZ3Os29SVwjz94wIfk5bMt+csTmHHNb4aeyNojcdxjhHErfkIVUZcZYu7v72t+/qP3dC3rm+rM6op8d/c/cQHV2jJbamERcOY0yuI/vmGxatpmuA7U3tMAXFeW3/Av9DDrG5e2f/kx/8R//o/LDAOYat2CeJSbWkCprMGAEsS1ADJiEGZ8KbWt53T89NrU6CYPSQrCpkrLk7G15ZBMGnaqouAx6Nj7Rp0nncbSiMAfZU0csBycLIsscDk6W/brzdlo/v5WesUppaDDwXDvZY1Z8NAoiy1jOMZitxHRjv+c9dvoYSUPmBoshv/V/7cK+Du7c1I/+7lv69l/8uW68/ZbKwQP56KFKYZctR3Lp4bNW9lS5h93fv6yDI+nWvQNdfeGl9rH881/7XV158UXd66Ub3I/c4LlB7INUpi6ztXRrn4qtCbZl9vke3Lx/V+XCrj75pc/rD//1v9Lrv/MVffDggd6/c1cd99b7l67w+LGrRbdUVxaysAkEN6GKZEsgdjOdN7B6l3Y9OYbuXbmqvSvXdMwzzS069Oobn9PX/vE/0e/90T/V5eef1wExup/3+ozFIRSrtGZ1NJL1VkLTzgjNkm1c8FqSuR6sBTC2m479CFqmsoLugI64dl2nQlmAqfVhF1X8DSJMuT3YSH6OrPeadT+BdTflbTfVaR8s5OfoStfKbauUAXZo/Cqy3SBS3l1C2mEb/7j2zNpqBWecUi9IUd/3bOtMLjLxEdLsTHSSJX8eojPHaT0jcvPbLvDDYbsxkZ2sX4l1Kzxxiu4Ayx4wqdjb+Uk+UdN2MOXPoifLK2N4lt4kY6oym4edonSduvH9+bqc+pON0GCrjEwfnZH2zRqZ2WF7nbOHcY4ge8+kHo3MqcC2bEflkVj7whxg0OkEvYkv5OuIWAmYJGoUi402VeZN5htI/dgLMqd28hzCHrg7/sC71Gq1Ntq+iZ2O8Viw5hbErEvsCvErRQXfuzJQ1IZ2ac8ebUQIKu2mPdj1kbpThq7ELQ1TKXU3sYtO6gbhg/BrYDsf/Nu3R/b5vIfPOBX8crGC1AlSZ05tJ9sQPdtq9aA6kVI3fopeTtSe1Z/xIsWHoDI+oQHidgy2CFTLDafI7I29QSrZZ8tsr8v6xIC+a0ym322+0USbe5RnXgjHK3wQ1TKzMfAlYuyWEZs2bDPeRVOKjalPpesoswrzwrbOSunfpJ/yDt3QOaIzIXLb+GHslkZT1hNPjam0zo0ZQ9eg42SHY+TjcASTkRgasFJ++z43FHWYga0x242mjg1fHLbBtrpStOTjR9DRGTuTthfnFgyyWnSlYQnd210qPwgwIQsvJlc84N2/d0+3b93Uhx980HDjww918+YN3b1zR/fu3lX77wPu3tHD+/fAfR0dHAwf3blROT48EB1Qj50DbhbyFwF++e677YcD2l8DyExg8SoonVpKPxsIDkcmR4sPfM8T0CEf9tqf9b9/nzlTdfHCBV1gg9gP9va0t7+rbrnQApR0AqOJYf5qQWjiOGHz4CzZltFvsHV+ogxf4np0DINEQfLsTpAoqMk2cj0y2WY8uoYdXuzt7u61MTS1ahYHoMPk/ss60r+ze5SSbSQ36IYLhpxapEVC1kI/UURPeLQY9+cpx96IdVvn6W7LM3eDbenjcrSlglLHdNrAXqiUHXWLXeYG82Nnj7XeyS6y3ZB+5GPv8fphpGcJtaBgT7JI62yYs0Ag2gZWqdsz7fpWr9VlvmPh1JENNJgX2JYNttbVWe2dlEkl9RqKStc1O5KVfTF9DERyoe8NZs0viU2n+BG9xAGVdri40Sc9DTbi11DDtmwPmXPOk08pTv15PrLTiH3QYn269DxJRqOWTnlQetiLhyHrNR6QvvoHf6BPf/GL6tlPD7kYHQGuqSroxlb8qeytlb0kczIYhpN+VaAJ0X4STPon6ePqps/RgcaB9L8BWTMVOfxjD/Toy1oNG3lxlq7cvHNbt3nQXXJdePVTn9YnX39dV565rsJ1gYBQxWz/A8jILiFnosUr7cQwGus8/HB4IO1stbg2fn6adE7Suc7HxdPG6OvHZXGwg13RP6A1tJWG0kpsQUqq4D1C7GdqNTWmYZ2MmVbiKQOlcuZHg+Q2RkO5bdnWo9N2eaG+beql1mQ7PG61dTHsdQyg6pgfSqezYQKIQoPwE5IPpvwJmiZbvRPyx2Zjc8JcGYNmAxCYaIsV8kZ7WgufOhMN/9uGk30jzzg1L2Gzh7Xlx4mszDjmL1Pd5F70w/ff173bd7QoRSV16CZqjF+uXWSakV/3qXnFJKKd1mTy8L+mI9Yv8GB8/do13bpxU794+x0+Kt7iQnCgIz4IHPDxsSYIiuYccSh5XKU8a4+LZTIbRKVh0GvsyVP6GJyQp0ZwQvyIbIwEku0tIJFkKajszaDWjlnd4XIB2WmKKnOhV6jVY6OBOqvwkYPYuH/3nviarIe37+nDt9/jper3dAC/3+1oxwuVtl+O7VE/dRoiD+ayGW/4AU2bnD6+VAdTsZ/x3OP55uVXXtFyd0el6yQ+iOTa3hXiM6ieOJt8AHnqI/XmeDoDuQaehRfvW7oAABAASURBVLOspG9zZF4ePXyo3b1dXX/mGV26ekUXLl+SitsPAYQGbVjOMvixyIyVAHLqyMAEU0H4AVbFNWuHF9eZc1cuXFR/eNx++/OnP/yxbvD8e5ln1tKq1q35UpFN2CpombkvG34dA2KTZ94Fz/2GxxTHRo/M1tFKaCzUtrqu4HlPfFfE+qI++fk3eNH+nLpnr0s7S3mxUAcUX6jXsyn34zWyQjWmjDmLU6FrsNeMxVukIq+zuluFpzLx9JRQcacB79USzjW6fUqcgkEanWDI/TaeK7HJONrMKGK99nHTibVI675PoqrUn3JPQqMfTLrT2CntBVNBaGEswAr+CD8PwWuvf7r9VxEXrlzWnQf32YvVIFWGB1Q4+jG0QQY5EizgK+ceG7ZlF3VlWB19nl/ay0OjwdH8gG/VoYi2johA1HrohLSAaeVd14r3Uw9u3dFbrMXb7/5Shevlkgr5cESVZi4+pgkpkhNAdy0Pfx70q6Z4vbGRZ9k0tdjdVV6I77XfjNtBwTIxg5FzmiH5CTPxbwebAM8x9wqnV4x7pUdX+BD40ssvt/8GwPTzkPHqz9wzqKRgbujj4mMXVOwFkLMONNqUDg2yD+ZjZOZWzz3ZDebbj7/3fX343i+V+9X2QwDMcQXjeqCLas+wNJCmMhd71o1a32I10KnUs37mUNPHHeSxMYeeIA0htuxA7ZqWarET+ijE70eV/zaU2R76xj5m+4ldmvrfDwHaqmds5RmzYK9SXsfYR8l2ay98bWV9i6lt9egdH694b37ELd2RVrzjvsB7ioe3buoAfOev/kI/+953dcx79j1V7bE9Or+stjpSKea910K7e/tcn5e6x4f/Yza+sn9Rn/rCl/XVP/imPvm5z+vIC9DxzqjTSkUuC5Wug8J78M123NNwbiytSdl3jvD53tGBOt6vv/6lL+r5T35Sy8tXtLx0Bdk+e32nUpYy7RQvtejAckc7vMde7OwqWDa6I9NuflARN7XY3dEO72h2c0+0s9QxzT7gvvY26+UOa/3C9Wf15X/0+/qd3/sDffl3f08Xrl9XfoDhBt8l7uFP/MoPR1FN8btw7gzHmuF1EO8dhIQ+EON6AjqRUj6JwgdT/vGUNitaQWuRPNkctmVPKBGtkTYmRBg+9NeBriuMkdfQiZS5FJ2O8bEHfyeV4qHulJ9o9qb4HGQeT/KTNOUD+nZvMvBc48YxOal/Xn6oFxsTYmPg7Y3Pg17l89Ox+n5Fm/0pnNfGR5FX1kcw1Q1fx75taHyIvxskZilPPdsqJXEuzJeiR6XUCeb1H6V/VlnqBwRGRmEOsmcedexnnfetXb+21ee2tnU3fY9cbb2ota8xVdZu/rJ3x/PGPvvChYsX1HULyUNMcm/Q02b08uF/seg0xa0rRV3pZHtAbGKvtRUeFMpKV4byMujNy22jNe4ZqQuaYH0aytdZmNTfgHGOf8ToOL9Qnb0dihq+FU1tJx+kXmhgD7aNXy0PtQdZ8oFtlRG2h364aJMM6yaHaUcptDuiK6X50XXdlp2NTtfq5GQPduyRFihI2RxDXeyVOYq6rqigXwryrrQq5lyZRz3rMuMYmm/NoZmLlXhXYheg+pGOgr+l65R5lDE4Ojoa/rtExmVos2dfGEFbj2qk4mtFZ45JP7LYW/G9LTT5lA09DXcOajPaa+hs37QaT+f73PzS4GQw+fBZ7K1j6RxIpeRtqxDcCS5ug29bi+VCCxZP0EE7FtUiC6ZLHYlxAdYuF+L9C3u6dOmiLl28qPwm/XK5EMtAx3zAP+Sm5ICHp0MuyvlJ3OCYiZ2Or5jcx8dHBPuI/vBYiO8dPixoY2dn0X64YBcq9Tp4eF93+DhzixubO3fu6PD+PdX8oMDxIcVTHHraDFa8kCBGbBIrYnJMkPNy8x4fdg7xZ2eHmwew3NnRMi8+6C8dV5LtkIbj5j8TAJoYNuF4sk3/i0op6rqu0dIVTdA5yfTPNs2dwCg/p9opcRltVGKWwvQpP9Cwu7u76VMK/nc8NgKJYRDFjHOQfBDZeXhc+Xn1nkTe5knxk6hu6+SuW6k3ocheMEf58L+8oN29i2Bfy9xUdx3yoLBeVsraOGwbHuuHtZm9Y9v4WTkWWa7G+ZCUO2fW6nD3nDUZjOWzqrbxyTMJS3icx1lLXdYRfS/onYdUnsrCT3ARtgcofknkrVK6Rm0r49b2RvYF2+wze+xb++oKlSX2I/YiqG3qlAayZx6ZK3O0vXjsSympP2DgB1u2t2zZg0+TsJTomXY3mMri+8SfRet4fdgqs5RpEfRpi1jkQ0f+3FvHC6Grz7+oN770ZX3mi1/SDi+e7z040BH75oK9cblYNlOYaMNayBWGtOXhpwOR1qAwbZ0Cymud8/jz6k7yU/Uq7W5AT9E4fVBdAyp0RBunsS5ztweJyy7Xspc/8Ql97ouf19VnrrVrIVcT9cQ2lgsxnBCbkU2o2KzcLASR2ZuxtS37NKI3IW00G7ETcF1f5+Envf+yaKU7AeTE4TLEaxLbQ76MVLK0BW2lrKU5pkLbsjeY5JPd1m4Zy6FT+eOoXWRQsD3XTT6wB5vh1yhuN9S29etJU2yhzPG2kNs+nf15BXc8oGbfQ4cVNayj8PFoouE/HtiW7Y/H2MxKPA0mke3WTleK8vI06zI/hJofTM0PqRbKg7bGWLf6LzDZQwxsc43ruE+/pLffeks/+sEPlR/GzcMOs3Y9B0uxHpUKdh5VnjLbLe72jBb4YC4b+dQJSvLFYbdgW57JSxH5EYbarb1hredaX1pepchRVmFWz2GlLD8QVynPvt+ujbLyotEu1Cja7XZ0eOd+++3/v//+j3Rw5572y1JLyrOUdE4y8gDyD3b0XD8Ojg6VP/f87HPP6dXXXlO36LTimesfzKlzGk68Gxhjn4Fzqp0S33/wQDt7e7r2zHXtX9jXSy+9xLhLx9zP5n5Gv7Upu1ZV5kzmVe6x8gHonTff1ps//Vn7KwBeVeakmk7rlNRI7rN6KgYV2XlHz/1L2+eYF5V7iR7alU4XuOfLb8wW+PPqYn5oF4XwrWFs7Cx3FFtHPFdfuXZVX/rdr+v1r3xRucYc8bHBXeG+afAqbaduoBMpZfEnHyyDY+7NQyOLarEViGRb9gCyH8/hmImfQfgBafMkbKvNUXtQ+i0621ZhHDOuLh/dPzv75wb6GJKNP2DFvDvkJd4RNsverl7+1CeVvwJw4coVMciyLT+h79GzC9e1ovQbk20+Sm6Lwy46K9mW7a2ijHzW0Apx1lR8WbBfXtzf0yEfjn7K9fKH3/kuH2Lfk3mHtSy0SaWs17YeYi11Q39LkHWVuOzyXmif93NLXowvdnZa322c/TX7aeI/x3nN2ZbtdXFtexVPXWvKcxrzpo6I4sSvKfvR9M7i6tWreuXlV/Tiiy+pME73GL/sU6l3JtqAb9o/U+c3IIwH2fuD/BCAjnvdyn8H8+3v6v233mHeHXMfaxUmnEdkryU6EmvGQCdSTwxPiNbZQsw3KGv54xjbjFdpKGYdANvrarbbmmyLED8f5YP+C0oe42Bbttc9swd+itVAzZAFiaObvj1QnUi215LM59KVdl1lyhPdoSznXeb6rffe04++/W29+aMfth8EWHDvs8O6WaK5wEqeg7oS7cp90Uor5v79+we6fOUZfeqzX+Ia/g298vpnVXf3dcy1pHdHzRHNj9TF0HkHxRX00e06HeHkA96hd3yw/91v/qH+xZ/8Wz336qu68/BQd+4/1MODIx0d9TqA9ug6MaSeg0URE17uijq+BexwT7fHPrbHx739yxe1e+mCllxD0lb+i8Z3b9yU9vb12a98Tf/4j/859Hd09bnndVil+JAfOssPC6yKtGLjRrzVi64U4XrDtK/0PBdO/ERTyY6mZA9UH2Pq0l9QGKfwtlUKY8A49i1GQ5vh49NENSZ7KB+za2K7+Wu7yWyfyqfAdghtDtR202vC8ZR2w6btBvaZDh+7wlg1dClew/bankj2xqZtJOwW9G/Fu8eW+RVONuM42pzMRBY+fvfcfwy0V2jkgT34Ef6jIG2chSe1lbpPqnuWnpkv9q/Wh7PsRjaPU/ITbMseUBj3YCr7VWjBZmCPtqGPsxcfu67THs+Ae+wD+YWHUryuVpmjycTHUjqVUtSV0qjt1o+UBz1zMbRCAxu9oNXrUrSG7S0++oFtpY3s97Zln4ZI0a2sa1j25GOtuL8M39FW+wbLfahd8LWTjQ361OyWotIVmXyDrZaHiuQmRwc9m3qgrHnqkbeN5nDYbvY3Olb4ju+/XddpjsgDzVIpXdO3Bztu7XutYQ+8XWS7Xf+6rmhB/zZYtHZK6XQytTgxHj3rN99wslc0Sj5l0Z9o+MC0NdCh7fBzpDzo8CGo7PfHPH/me1ieazMWc5u2ZVtdKVoQk4xPUFp+oVDbSqrMt4q/4Sck39NGMMlCIy/TpGsCTrlABbBnHnl519P5AT0TZ5g8cToNTMjD9ITJkD04OeVPUjN4CUjXldbZrhQGTK3ztlU6gE5B3hGInZ2l9nhYyg8BZOHt8dCRD+w7PHDs7e5oN+UjTeC6UlQTCDb8+Nt4+sJlQJXAYZoAF+0uF1oyATMYd+7c1gcffKD33n1X73/wvm7dvKUH9x9odXTMh7te0QmaPWxYWOulxKEyELGzxF58Tpm4tbEHDlWFK6afHYgcG/khhcHeOBIjia5tYrJBk0lNBjlxmPxJIMqBzakkWdyKawOaQM037lkaTV9qNgzqZYxa7Nn00r9WV1OK1Yk/SSuqZ2FoFtOUP4LHdHQeoUGDgwaq8OPRRFuSsWCbpK/bktO5J9GZaqXFCZPsNHWLr3IHe7pwLTFc2m7jwLxqeWTDsZ0bZDmfJ0/Zk6AFDsXQAPbcI+VBFAqnpbpujw//F7RYQhc76lhTHeuWQg7zEYi5QF/Sp2kfCk/hGYdbnEyJVXkGHUE+8yGxaSxlG4oO+dQZZCfPFUEAacecb4JHnKI7ojUQflvd2W+a14N86JtVkHeFvYi1XhsSBzYN/fpS1xXGo6hAB5dok/Uc1yecbL0yNpGFngZRb10+r3ZqogOp7Fk0rFq69hB2gOzaiy/qq9/4hl57/Q11u3vtBwB29y5wM5KPgqaim5umDaPvmjMMByJGtamoYnudn5eFf1RZyoFaK3pEinWKN82TefSR+Yl3WK5go1uxkXle8WvlwsNuaf9H3Kc/+1m9/vnP6lVeTJblUisxNon9enzqxghls8zIYpiWpjEahU9IUvdRqml7wqP0tsua1anaRLdVyJ1XcJ6cKqeOSfcxtDm0qVzJV1MHOkjhE9vEfRBszuikdCOYuI3UtmzAurahDaXJJu0NNeyAih6Z8WDmIGb08STnUdzIpq2W5XRagvCxBw00nfNr10lFYQI1LnN6gJ4gxf426B31ZrLEn54i3ByRBRsJ3FAnnkw2BkrR6JkajYbOSSk7iXNU17Yerb+J0zl2cDtfcwlvAAAQAElEQVR/+v7e3Xs6fHgwWM14I0+NrNcpnlNLYs0HBb2usF9Dp7KzaOycxlmakZ3W/HVL0m9xjUsc3nzzTd2+fVulW+giL9T2dnZbTE5OgUf5lNAFg44HsnWO7DQmyZbqmMl0C1p2Y7xlm4NUHsRVGRcXq8EedNKBsC1vcpmdAdd4BRMfGiBzUQ8qsDumAXtFLVqCD95+Vz/5zvf18x/+WHvdUguum/EvL+nTjJ4yxfcJ21W3rU250AFV8XbgxT3XBnSSMo0pGiOLdJcXIZf5uJaPIiuetVJiz3UimaOSCSDrI/kJa+GvyJz2YWrhPHpeg3VmKj9YXrpOezwPXX/mGZWuU559U/dMu8SiBsSqAj0xNEszB2bSga0QsFaBz4AhzdFylIUe87I+P0x/7+5dLbk33Fss9cu339G3//yvdPMXv1Q+CmXeBZmDW/Wxkbya/zojRSHYFFV0d3Z3tctL9El68krHYmCuocm1uIC0O1mZ4nbMvNq7eEmf+8qX9OpnX9cv3/+l8kJ+xV4z2U2dQJVzMBU0nUouoDXaINOOYU9uLKesd8hTH7TX6kw07UxoBUqucais+SZNNAL8QmFTRubUkdLgVMEJwZPobKpEe8JGOnCRhwsNwp+JDNqZBak14UyFjyZMe8G6NoFlringOrpivR2p1+7VK3rmpRf10muvyctOmRa5J896rbN5kX1PpxLj0uYKdCyr2I+ocjK8kQeqMORzDh/XnMbmoLBbdHjVc8/fq2P9dcXqeAa48+ENfeev/5qPaj/Wwe27WmCr494gv43tKnJpJV6G6teczmqj0i0cmbUcrfzCzRL/F1zbAxH3KkoYA4VO/Q+/hn5jqdLS0wD14aALA3P6nHd96UquefnBt93dXQ2yR1RqZh5X3pTOOKVeQFE6k8aD8IBDCTOlHNEbYHSMJMdA0WTeJl84dWQvLneUv83+k+98Tz///o/afzuxwz3MUp3M/OtKUQGcqJGDSgrgMdqeqWCn2ZGSgc95s6dN8kFChac+0li8htIvNYhEO20dw6YI8lGO+Jd6T2PiaXRj+0lQWD+21d4RO/3VE6fUOalsWxyIhx7ayZv8eIQdkT0taCW0XbqOParj3fhSe4tdXeCd3s133tHNt9/UT779LT248YF8dKju+EhL5sR079CV0kxU2rpx547u83H+ANmVF1/WV77xTX3y819Wd+Gybty5z17YUbM0SKkXvlWXLDW005BxhQZNltlkbEhHx70eHq34GP+C/vhf/1ftN/O/9gf/WHvXrumI/ekWft7lW8CtoyPd4Nns1oMD3eWd/t3DY92DBg9WVQ+Z8/f4OJP/kuAXt+4ouI3tncvX9cyrn9TX/uCb+if/7F/qa9/4x3rlU69ruX9RD2i3J14d+4B559nT7/wQwDFrrcJXfJ2o4ANcyWOSEu+8Z8/+EaRsG5qlCh9Ato6zZFsKj810XZHthijHr55YzGmi3Y9rLfLoyTmf134K54jugNSP/WCQSLYbNE8mY+7LilXGchueuWlDmVe2t+uhr0BTwj+HhzLTwj05UvEsnLaQPjHkWnGvehLHfHBNeWrZ3vY3wn9QeKv1RGlLMM88qjBmgpm+7dZXe5vOVBrrdj7rlAZPgCA/kf4ZSicsbWbDTHfGnnKop+2exVtYL3muWe7sqLQ5yPopbs+BGefAdts/S9epdEFRUtb7ij0mOuELerbZC/oUr+HiE7HjWoyeZCXZlmk7/AaGnQA7O+L7Me2u2I/z19tF722rdEVd6VTgo6NZcikqKRuh1vbGfvyvxEMk2+gW2V4jbZyGWrJHvWJxyJwaPMqhItlWaX5ge9IZqR6THD3q2xubsbVgn+66jn7TP5e2XWQ8Ym41rt/kg8SkUb4dh49OkLkUOoc9tFOzd4KUFWRdKa0tI8j8OeY6lO/I+W8Yjnkm79lXUSNuaoiPeVYoXafSlTVcrKA5rO0UH4PYn5cU2p7ypVrqM4lbg6Yxt7KpM8kFlfIaPQa3/QQEG1h+GGDqWCjzR0H46AQr9Fo96jbD48n2uq2IohPaQONujJpOQTfQmGw3edeVFsRdPvjvcuO6A7104YIuX7yoHT7+7+7uaMnH93ykDrqCPnWoTv24mgVW1TOQlf5lERwdH+rBg/vKn27NoDx88FB3797RzRsf6v333tMH77/f8B78e+/+sv0XA/krAXmBcnR4xKKtygClvbS/u7ej0Pga91csNuU334ijGGgqaNF12ucj2C43DF3phrGkPPFLeQOTpwbEMeMV7wObWCReyItFvwqLZ4BdUEGYQRZUamejm1y7JqauNMilLZr2RGq6UBGjxtNmfgIl8V5yMxVZikVt02aDpMgn4AhToypx7rEzgeaRp/TxUNLk9FQr+RNg64zmrH28aA2Z2J4PUYNSCXoWpjITzw3QxLZHaEyGToBtR2VMK7FvGU6V8YRwmBYBdtvda48oegF1hF4Npc8V3imGkm39UepNoKwdUz4U6002O9mWvcFUZE8ytfLNqKilqZ9rinSYT72M85W5HR/FK4viParzQFmXqipi2MlXmTmy3NnRDnO+Wyy1AEtQSom1AWu/K3nRzwDfiElB1GEjmPwo+B2opSpDnVZhKFLKzgJqHHUEhDo5n4WetgM6QXHq9Mp4VsamDp1TewAultMX+tAovtrxxgxl5aagQvtmI3tO6matV+xX7GRf7dmTgooMxXYMbdM6ssinOq2Qk+3BH8rJysYPUPAnse26hUIRKQGttFVaRi2FL5awoiSbDEzanXBMX4MhTyHaOVfmYxB+QOJTx1J8hutV2k9FH0HL/gW98unX9Qd/9E95cPqMFnsX9SEPWIu8OMpc6Io69sISXeJIwMT0av1rbYs40s/aGoufIHpbSCHykDORspOYFGM5IB8V2kvMRD/mSKxOQtEFPfENKn6KvvS8RAkOVtLth4f64O59XX7ueX3h61/T61/4vA5YOys62aOfOmm2ra1Ki8jCF8YkNPM+MXH6y1QKDWiWGCHQkOxYGfjTZzxn3BhSTFXqzYCw+dDq40AMn4ltq7bVfBxp+MDFsq2TqclZ9t6Cm67tmfrZPthe69ojT1s4IUPd7I5yh2rUL9CiaayIhObIWKcuQtnUw1ZCHbuh1T3RGHyyjZ0c0BQKmuwIe5M3Rm3LjRbZVrOptJ4Ko80ioaJqxgSktZ65oUIBMPcMpes0T8XGFOXYUktu+eFFkKVJniaUVNu4Z75NaO6naI2x3jj/cCWheTSom94E8aZgouCbaLeyJiheH6UYH1HQkHrKg8paGNAzL3s8r6BHKbQ2ymk80kpsWHYnnwHJ0plQS8aPxqBT6esEkd+GWpriFE+agFNJHxst9Kmoc9Ex94S/eOttPbh3T10x1qoQ06dVo6iji9xEq63F9FHodg0FeaHWWbDd6jadxhfyjwN1ygjq9PR1Dp1ItmWfB7yiM/ZUTtuxTb6MWHL/fUgMco/8wx/+kHvrB60Fc+23qddywm/P2ilNag+yZFwsFDhKA1FkOhEzTSs41ON8hq8goWSgMmcl6iuySuzPR+ajPeiiLoUHmIPlHkZqvmJJbREURSBZUtNrJVKhAOTlX6+iRl2UH4Jr8IL7APztrQqOHh5pb7mv4weHeu/nb+kv/8N/1Ls/f1sddV0xTT+U1KjhJsA+4oj6hKhVTfVCJeOTie0EWJ0NIx9ghxbZIMaVPtMPqNmTusVC1595Vs89/7xKZ/Xcy2hoDo3tA1OaECtCr6+9TqMi20bW6La15DAQI2eCchfREeZOa00mPwca7ZhkldwExVHythW+EqguH/C4Vl65ckX5APQaHxYr/h/xEvwQaJYSqkrdKtP+YEPwTweRqMtZra7GFFlQyYNMGlphCqqBIpqW6b4aEOB//grRIc+8y2VHQFbaZ73eff9DPfjlDb39vR/pg7d+oR112l0s1fPiu673CzEeogXsKIk+UVbpe3IT8KTpTP02beYHJfJD+6Zqrm+T7kArvaqwdaCxF7A3Yl6HvKBX6bR38bI+9fobWu7t6T7P6/lt7gOerad709E51pawYxAaYNfQopYmf+34nw2DPqW9eI2v5NTi13jJprI2KT5FvaGiHWCmyTnFfubyhm7PYQzK+GJbBWidqipNTcAyJRV1rxF9F2vwTwPFRgmwuZGjE9kJuFgn09TemqJQZ4DdHKerKzZN27a1ofAWftMLApVYTNAsGX+Ctq8yf6MT3pM9GNvY8boWIgVYRlYb79ix0aOirMJ86cnntzFv8C5n/+plfeKN1/XCKy/r7v17WtVjpssK9EqbzAQ1e/jQqOqQh1buS65dv6YrV6+oxaiNMWPF/Cy0QauMYwEdKLSeqpSPeibrJk0rcOyXsZ52luybVy5e1O1fvKvv/e3f6lt/+Rc6vn9f+zy35eO/eBHptEP9yTVjj6xiY47IWhnlE4U9ddj4+MSw7AEqEtVau1ZSWld7b5Y/+//iy69I7I0HfGhzV9AzdROXbdQxLrEwhzFup46VuE7QY1I9Mb/qzH48tAebk5me8mDKr6nhQBtjaHTCI2WOZDzFfFHjI7ty9ZquXX9Gly5f0b37D5S/aFeyAFNI7xtpp3gRtMzm1IxnTmATaTTOgoQzMxTiNIeSogKtTQ8Gauy7ilgSf/JTPF2MTOrEcIELi6V0cKjCPvvmD3+kn373B3p447Z23WlZFupAAVXDmGJSxoY8+N4n/jTUt7j2xGhA9vkB9M8DaE6pR9WQEYZaU7K9lR/kxkCBLZQFhgL8iC8uUkJPVoX6WyjekumMlD7JFARk6A6Z4Qg/R0FxgsPTno0EB0xbDSbfgEYr39ASnROyVr/JytDo7Gy7+W9bSTXxJtZ1RGRB5kSoPejZlm1EdIj5GDbYrjeUEVz0hqNyb9Nz/8b0UWF/yjtqHn21XBXt8lX75s9+pu/86f+m9378I4m9qhwdaJc+7bDn5j2dK30Alf4f8kE9vxl/h49Oz3zm0/rsH3xDb3z1ayp7l3Tz3iH3yLuqWtAwdXoIqOx3UubWBorjGlL6GRj7ktu/2ru9WpeWunj1unYuXNY//6/+G/3Lf/vv9Cf/t/9Rf/zf/zt96Y//UJ/4va/p8uuf0vGVy7pN1+/g3zs3b+u9O/d14+BYtw57fcD9+C/vHug9/Ht3xB18vPzqp/X7/+xf65/91/9OX//9f6JXP/WGLl17Vocr6SGnrH/HJ+JQS5EaX5QfROu96UuVpQQXGUpc7ozEgwx5xsfUDUTaULd5gKKCWnv2IgKmSj7HROEbi03RLvGszBWk7bAt243PyXbL21YpA68xJd91pclDIy50DacVOPxZ7SsptqJgMgNMBTs8ohOHvZEX/Bh8zr479TGdGvIpq8zTwURVqgaJS1DIBPGx5QtxIF756NoTj9SLDdvUHRCZ7ZC1zM3fIkNL6RSED6ToWvaEIskSyPwUKW1AGKf4XcM2vjHnnOwiz3CO2lpc6VewFoyMazVCqAAAEABJREFUbdnBYG8U0z4RwZVhShix0SsSbapAgQECSZZGRD/QmCqZYMyKqSvMrjHJT9LUCSb5xNeMyxwo2JZtuJll2mU0xZA20Jut8jrGIzRluQaJbk0w/ISUBa1s9Dx206TZ9Afq5oNtbsdyz1i5xg1YsU8er1atJk4Q29p0hREbL/E18uHaWKmfuaym1zN/K+UTMKrEYOtbAPHouF8MYmeAlXnYsTcv+RZXaEckO37SOfiTh+0mSlur1ZHywbkSpwhdPPiczIiKX2HNPLC57uN21AO1gaZvoyx6QXRL18l2siMqNOiR14a2JoltKKYVSkTofq9KAw3qmzzltqlnTcn2Vn6Sn0ULupHXsT/hJxT6tiCGNvaqlDVrp19kRqVwpSsKDEWp+Zji2Gww3oPIAhsbtJdvyQcPH2j6rpxvN8Ex98eHBw91dHigFd+De+YQFmKa6mlxQOnMvVdpsL3uM6yib7tRTuuj0Kcg/eq6TqFtjiC3B79KJl5PgMdxnMZTsk4l2218TEmCOaErg2PJu1gTUJNNHqSdFiCCEfnjYJsgxG6nfGxeMLm70kkaHBepZ0FoiI+6dBDYpkStTleKugK6AQvKuzxMMdAFWYmv6NupwyIm+NMAJKjxtxkbGznmhc59Hhjzsf/+vfvKgN6+fUu3b4JbN5U/+3V0dESVykf/Xe3v72uHD52lFMW/1mZrS+rbYDOxiUd0LvLgt7876Ke/dlG8ak1j8dyDjUNNKYGYtFIzmPJzWpvdqbTROpSHT58rcQ2Y3ZiOj5SPOnDtsK3WL/qmpHl5+JOIDmgb7LjgmyPInvSIyaYbRyc0wenTVBw6lIYbYBo+D6LsUdiut62pkykOTzhZts6bGIOWDw3InKjHrMczhNkUGfNoGYka9OiUxf0keqes0F6bW6cKTgiixzxhH6EzYw0uFNwo933Hxmbme9ZXr9Uxd8jUznpeLHe0s7urJWs7yAZlGxNg5q9HixQgTVuAddPmJ7ZOH6mPzliQXOqO2RMkenOcKD43O6uTBoK1n5tK2aPamoq/iMPnBsC2FsuFulIibRfhnnHNRSE0cQpfa88+2Iyj99GPSvsVWxNss37V0no5VrX9fd4N2619s1cK3jYEn/Hbtlpq86txJ04VeyMwmt+yeciLhUP6acZ8ceGCnnvlNX3p67+nz3/lq9q7dEW3+CiecrFPu+tk2sGCpGEWpKkGMaKObIAoPxt6dKoUN4NjX8himXMKIE9wDB/k69hXQYHEnO+V34g5Zj9Nf3YvXJR3dtufh1tevKTPfuUr+tTnPqdXX39du5cv8nAo5fYx84Pq7YhXJnahTcA4NnrGqVIWnFH0CNHa8jk6VS20SoLHF60R2dmI1QnRyBwLPY2TNqf8ac1Nu5POo2ltfsbOpBd+GymZ243Pm/y27pAbNBqfTs2yTdZOEQYtc+4pbQ/ICG9abdORWvF/wKysyTmNR+qP7DkkfgRTcfhgyKf+GojX/FD81GdMrOd/47HQwoTh5LWZTBpSpBMGSc6ZxwN6VfaLnnuz5MUcn7SHqJHDdur86sBW829Oz7c6NRsarDXJuA2idcTL1FXuCelDx35VwDCanOnLVMfUSVlXikIr+kN/J43TNHXOkJ4W/QNJ7KLc0y7Zx3M9yw8B3LlzR/du35boX1e4jtDvRPtpXKzKyAezWjESUDaTjqyb1OQCSDvCn8R6y2gaOY0ajFsla1u22xjZ1iaNfBOEn6Hp0VcNqFC702Kxw1op6o96XX/uZWJS9O6bb+tnP/yJju4+4KX7As3UsdzsTqfkgin/ZDRTctBM3QmDZPucngbb0imXmgMfzvjmlo39Bw8fKpe73f09Xb12jT4uuAYeKfN5fl1rFX5tp/hzDiKm3fh6JlIWoHeyHHGbHi0ylE/5PPPlxfiLL72kXT5Idzxf5l4nPwQQG01v1A8/odmZMk9NzzA42VgXpYWAgsjYMMbc0I/ImF55Jqu81c8YVV7O5zf3bv3yA/3Nn/2FbkOXdCK/8XfMXiZGW6TBTgxMQHjW0eb+qAOp1B9+AGBPsGoJvxo9cUJdcTT3V42hPB/5L/Oh7fNf+R1d4kNsIdbH+ByItio602HlnzifjWLk1LFhJJn9SiQ7+ViqcpSQnX2gV2clxElBRBMNv4VUCBBSnQ0AZjoiSBlX/bCT+JF00J/io9QLWp15WfgmfLpTbE2Y1Uz3Hm3xvNLI55gZPcm2eRHdkwVT/vwyE4gBiYwlrjX5+JL5U5kzz7zwvD7x6U/pMh/ys1Z15jjH/hzY4ppdeY66xt529epVHOE61A9y0aaaunUyRdIwBi58V7r2jNCVoq6wELkm3rl5Uz/5wff11s9+qv7wUB3t5a9g5GOaKBf5hMW0FQzt0ZpPgGyOiOc0/GlE61E4WaN1EiE0zuAEUWh5u+gC77Keff45nu33dMTaFH2zYx+V34KjDQHuhAoahN8CftI7esbYjjxk66iMRXRW0I7n2R2ueXs8015iTi13dpR+s5JVxxgNlmYmUjmNz0SnWCOZALt9jAWxE8wKN9noTAVzfpJVPBiQeVaPjtXxITR/CeDhrTu6w/5/4xfvafXgQPlrRB3ahbEM7MJ0rIOhs0ynJH0Pwp9A4j3EJDaCEwrnZZtqGpwwV0zhhLn86fhHWZhaPYs+XSuP13ax7A0eX2OjYXuTOcG1ucu8PSEmO/U8VIqF6IpkW/fu3tHq4EAH3Me/9aMf6Wff/7Z+/oPv6M7773K/2msHf3eXy7af2exp2ePc6ai38l9AHmLjtc9+Vl/7wz/UZ7/2dV185jk9ZL4drayqjlaK2F5Vkan5Fw9OArWTR9xlQhnkNWSlPXuhFfn8Rv4xPlx9/kV9+Rt/oH/0x3+sf/M//Y/61//+3+v/8Cf/Vv/s3/6f9K/+u3+v//q//x/0J//D/6x/+X/87/XNf/Xf6Gt/9M/w85/rG//iv9If/8l/p//6//x/1f/y//p/63/+X/6f+pP/y/+kr33zn/Lu5nPchzyvviz1gA//5p6+mj6oqF1X8HOIQ5HaPjhQ3FJAcaOj+2TdkDqe9JEMR8oGbvvcaiOaU7LzYyqay56AL4xnMKnmnX/4UHvyZzI+p9F6cvQ8NGSeBVOtFoN1G5M0bUh97QG7K3MkdXqujX17R9AzbTaInpQ6IzzSJptsfhSavj8Okm2VrlPipTHF37D92Oce35OPfELyv1mc6At+Sydkp/I6O6XaWDL15yQdi5+STGO3qTZrahROOk9G51pb86TNj6HUE3+iMdsqXZFZI3kGPORj7gM+8mbdrzIXGdeOe82Od9kiJQbHx8fc863YG1Ya5mvaoPCMI/r9OL8rc2WukrKgdJ1sa/q2aZ9wUskH89oDX1lDtdkf1ktPfijR4B9lPf2IrNL+GsiHepv1F51gkoc/E1l/c0yxndGKH1sgjslP9tq+WIa4T7InoX38Tj9CR0z1bMu2CrCtpJxLcZPbAy3jeKc8sPGDsvAnUWkjaztz44Br5oP7D7h+3tXdu3cbvc+35MgP+fjftzhXDaZCvWWuUGCbcqvjmlpotytD26VELpVSTqHrOuXbWrDDPWloZBpT6Qn2yD+SpDNRKF1Rt+hGLKDBlO/aRMxkDCa91Av6VR/yWLh1yKNe6Byj+ATp8CsfzkvpCFJpKAXfuqXyoq1jEXYsxgW+x7cBC6XOBp26DqDTgcWikLfKGNiU2W6Low3aGLu86HnAwr9757bykjN/5vQON0r37t1VXnjevXtPGegVi79tAG1CVyWVrlMGJj8skP/OYCc3T63tjj6YixmLjEmrjyFNY/gkpqJbx/7N9Xsm9Twf3s74hPvf8SQRSFwrcQyeRH/SeVr9qd6TUNttvj2J7rYO87ht6Kxtg2zkVs6owXgJ3zU+6z8XR9usqU75AL5gvk+Y1pfOTLSDpcEy7bQ2I4Nfy5P3WHuiyUY+p+G3Yc/1t8tO5jIOE9b+5KkjPp1QLtnLSmnS1Alju635rPuOtR756nil7A15kXm8OtaAFTcLveZrLrqxMUc9Y53aZu8qDSIdY//w8EhBZe7ZbmOQvc3Nx+3+F8pttzlRug477JVt/wwlT59K1+lRyRSyg2mOvPDMiPUU5s/ge29fn/r8F/X1f/yH+syXvqx9Xqw95KXRQ/x9wMuI/NbOCj+inwemaSQxivV/iCMezDH3wWMGirPONYeLLhcZHTFG97hBrDtLXbh+Xa/y8vHLX/+aXv3M69q5fEnHRTpmHq+AniJlLKMeals2hiIA9pCPbICRDodt2W6Z1A0TOtyIJCfN+UHyX8J56PPQk4zjwA3nk3m1GJmYTkAiKTZGnK6ij5I8tVEs209soqAb2I+uY7vZtaHFa/uFfLAWjExkwZj9CCRtnMYpmy1+xrcyIvwGmZO5ZlTugcLbmzLbT+1XsxNbI84yYBtfNjhLZ5KxzCVrnWzLHpC+5odFD/goWrnnSz7LO5eJ9KXGB/biqXL24gXXw9A8OBwfHbEGs1tOGv950p3lDltgp549/eaHH7a/oNXzMNQ+lnZdi9fUM3uInQs0IF+6zA2rwNvIQfhAv6Zkp80O626wivLQJQ35iZbSaYOFSlmSX6DVnQkxYUxJ6pdatPBC+0s+huY3jt75pd7+yc/199//kSovEy/u7udyqf9cUuZz5u/i/8fef75ZklxnnuD7mt8bkZGidEEQmhAECEGCAgQJdjdFD1vMTO/Ojvhbdz/t8+yH3Wem2ewRbJJoktCF0pVVlSIyI+K67e81c7/Xb4gUVQUCvTtW/vo5duzYsWPHhKubUeuVVuu1BLW9N4dtP1F3fpFjGwdi/zKY+5ogOo9C+pr7stOzU+7VNu3D/yd/7ZO6cfOm8qPW2Eh5bDDkIb8CmGM/02y+O4y8hKg8ow+lKHvPT370I/3sRz/Ryb1jiXuxw9Va+RCZ2sFVHWp7G/tao+xxicPI/Q+HBtbL0dENBVk3Sxu2ZXsp6nxEIJ6e1Y1OtdEXf/M39OXf/JoODtbtR1YnfCzND4iHYeCZedyiG3jys01DqGf87ImH2mZd7/KaUtcr+A2K5cALCl+AbTVapK4DtRapZ+wi21diUeFXgrXd+wW1rQ+bWowmO/YHs7etlQkDkq+ygvYvM8ugF1/+mD73+S/o+RdfYP2eKe+AntT3PMe+/PLLeumll2Rjl7ku0QoLvQzs+8UtJnpEsqmX9QYOWFdZWyPX+9tvvqn//Dd/q5/9+MdcL8+wULegBTGx0xJU7doQWUDn9MtKZs6m7cTl8PBQN67f0Kc/81ndevbZPBWzWiktRWUYZBcZIGlHiZzxaJlfwsm2bF/ZctvD2vgScugIopxRyTPpCePXntnWXPOOjnR4/Ui3eIYNPeU5nikR9UuGJ20Grfif/BT/zzea8Ts5fsBnWOvGwZHuv3dHr7L/v/3z13R6/76uHxyw/9cGLupiBrOfZzx3/bA7b1tmbM+3YSOfUKDny580b080a68AABAASURBVHunOge5SdKzoGX+//JkW7Zb321v+QhshzwFdvpmNV8/PNCKFf3Oa6/o+3/9H/XjH/ydTh68r8HsVfVU6zXzoUgj7eT9zhlr/cwD1+xBD0bpuY9/Qt/kI/w3f+f39NxLL+sh9xunm6pRVAK5R6jk02qR+x5Xd+7m2Wm5mFIUoKrMJ9Oeua/OvXXo2VnVw7NRt+/d152TM93lPnu4dlPPfexT+sTnvqTf5iP+9/78X+mf/Zt/p3/xX/93+vP/7n/Un/67/15/8u/+h4bwf/rf/vf6s3/3f9Nf/F//B/3OH/0Lff13v6tPfPaLuvH8y9qUAz0crbvHJ3p4utGYuUh/JasCkRxUtb7oXKIqfRe6E5pyTucUydpdbneK6MIx71dX0fMVbMveYVlue5u13fQisB3SYLvJbbf84062r9SPz3N9M447vteZ80ua/TjIO4LziDxzYtbP81sw50OXbSb/QWFf9DF96LBynRuGoiTbIVzKmffjDBYHUtvoXrxO6jHJtuygQMtjtP9piufYjizqfBA/j1xv4ontkC1Sb8ZWuGBs08cJpdO52C7yhFn2pHSut6SX1bV7m/mYul6tNXBfE3+Peadxwjv28MGwWrWyYRr3ShzqdP9w3m7hWplvkra3RQU+2ApgNrwbP+M7Yt4PxZZtDWVoz9tlSN8tt/6HXo7Ui51QkWyrYGMYipIyLsGGdpIPXBwyzdk8X9XGx0Zg9/KmxKmQD2AfediWbZUyKMku8ha9zKXTVg4feh5217HP024v+oWy0CdBKUUFn2xDrctS95N9fhpT27K9Va2M9wnPpQ94/zcj34FnPjTliXUq2W715z2qYjdIWdbQzCdvz7rGv6JhGK5EoS9217etOcVemTOPo0MZmordq8TJBHRGysOnvKAb5KEq8jSUTrZJy4Zn75xoRpcnLpS5GqZORTf1Tnn5cAY2vECsvEhl5nG1RJEAxVIpOXcjZbIdusQw+RS/yjCoDB1tkWahNgxa8UGugfIBZFE2TPL1euAmZ6VruRGKbChaQ4vzjuRE7995V++886beeOM18Lpu88Lz9u139O67t9svP/JXBEYWcWzH1cokCV2vVzrEpmNI6V4WWdAXGqJ2VPocjI32i0YruPTUJyeqShxbPeIXWmm3piDBbndV4uaFtoh55EFrY5vvbZU4u22LTqvDobn5CcI3bBV/6YzxIIB8xMe+1R5KZC0Oc1PkWzygTQ5t+bn86alt2R37tU02gHzgg7WVefHE9Wd9aAsAtNWNH0Fhbollm/k1asOFZeTBOSq26UcBJtvnK4oc2GB+RkoBR0W2Ww+1zd+N+l01ult/w4sUOoPstjz8h0XsXmVjV5ahTq5j6pusUqys9wMeqAO7KCn7Y1unLDW6p7pde5X4xUq0rkYlXjPOa43EO6gxPBXas0+T4BJiW/F3YJ8rpcAHg+wiO2WDylBk+hToXMr4zVNiYJ9crbhhWq10yoPffW6W8v9Zu/Xiy/r1r/6mvvpb39Zvfvt3+ED+gm7zwuH1997TKW2eNVgbWyNokeAUu81+2kweOucvUqv/J+gOWiZsLLNbnriqzZ8oLLHVaIxNCy7w+Ima4W/yMqjwYuguL/feev891fWBPvOlL+kbv/u77X+BcHDzls6olx86iPjw7LvtIyb2WsVwOzKGHdFoonaq+BlIlrbQNlEMP5fBNh0p8y7X80iWOtn/I/uo0MYLl2f6eLsotwjMmrPvV9FZ70lobKtFoFurjRfttXzV49MlOon/EmpWm0Wp8fqFpLSZ8Qp6A2mzc/M5Og3sK7NsZD8YM+h76snMmDWflE712uY38eproluYZdDoXIgJ8q6o+BrfZjrid53QVdBtYwBtdqy5fKZd76M5x4+g+RQ/EjdM17lt+OzfuVcNjVf5+B++RKdKhbWOWnIh7fJlu/GxvRqGdiM/cp+Wh4W0pa22fkEp7QcfrflYnLHmg3D6dvfOXd157/32g1gNqydrcDtPZmtXUOLbDZ4vR5qyZmfiIZceqXqhIELmlorsXPsGaabItAdLe/lyMY8fnjBoUP5E6Zs//pl+9sMf6yc/+LHeeOVVHRSeB4a1nP/iO1TUUaPKNsXJEyBPdET/iRQfozTZwa+J6/pk8q9ir107UubtKQ++oTV7DPO5K33EZ3zYWcSBXeapufiaSn3v4F7zET67MB9Y/xv2gQ16yR8eXde1o2taHxyotjJsxOAvFOlz8OEbGUphXtXMsOZ/fsj+85/8RG/+/FW9//Y7eu7Gzfbxp1T1fQvaYkVfR+KQPlMiNQvdJ1TUE/EK48KyXzUYfsN9YOqm6DxSN1N+lNWAycPrxPjmDf3a5z6jFz/1SQkbaTcQyUYJfe1BHyjNNkODxxppDkcrPoRehSjuypJborm+K/7V4aZuxVc1JyMINKUlP4uiPWOS7RHKPEFP9pyzV/2yDOYijjdufiY3gTl+wvOnuc6++LGXlf9txxnvYwrPMIHxgUWgNsHVkztp57ZHIMg+98wzz8i2sv5zjW8KmbCBUAqd0fJNI1wzX8KxbtbDwH4/SLzj+tHf/4P+8T9/X++x3p65cR2Neg4iRQbJEftoKNjyujThUbS20ILTB0h1rsP4hW9xXA1aX7umF196SYfQTfYGMBT6N+uHpkJo8yGMOc2A/QBH1uh5qNmf7c5Uewn323jsCR+RiesJdeZCnkf59Mn+RIWDtZz3eOxRB9ePVEvpc4P+7/zimrDIt+l2wUdsXXbE/XPy+LGHPVvnlM9l04+laChFp7ywzkgNtJW7s7vvvsv9yCt6+7U3lP8NRf4ihZmzA/PeGKhc2wMuGEtTnae8M7tzXfQ98duVPD0XW2r91ZQuaXAq+bCEcOy19OHsLazh8pxb0tm+ba14XzKwR9jRmEs+HE3sZlxlybYG1rPbNXYjM8ufvXFNZ8d39NpP/kE//+H39cbPf6ibR0UvPH+dKXCicTzThkmddbFhPp2VQQ+peTxK5eiGfv03v6GvfPO39MLHP6kHfJg/yfWfcoHMh/gkUuaWQ8H5IzozehmaWQTYEGCKSdyDV2QjOOG7Qdq6+/BUxyzWh3XQnYcbnXqtcX1N9fC6ynX28hvPqNx4TofPv6TnP/U5/doXfwN8VS9/5gu6+eLHNRw90+uUtU6xf//kTPdPNnpwMupsNJBGxrP5hh+agUyPSj5XmHywEDeb9XGGFhWeik1jM/Yr2pbtPaHd87ZbmW3GvjbsKZKxdzpkrzxK2enZ3uqZuTdnjM7Mz/FY0nxXGbkX7++XRzWefObVXO88tXdtLW09kmeQ67zvTQYrY3MRTPqp3LbsrOWhUdtTibZx29Xf1dsqPYKxd7auUpttX1X+UcvT3kiMgvA1MQO5TwqabBGzx7Xf6i/05/psNY+r+lTlFZ/3UTWmXXzPnhRjy2gXYr9hfznlnrLfB2408q49ennfMbBvV+qnLLIZzQbL2bZWqwGs9uZF6qTdWT985nPkM+ayUoriR/fP8lxwBbUtu7TS/R8CdNlsP+21saLvNSA2I31LecpCgxha0vCxG6Ts0dj5Mvu00zfsEmSnI/0Na/fyXrfzkV8FFyvxEil+LtFqu8eS4nbErm2ZXHTneJDdHpW4BLPAtmxrw7UtH/mDE+6r5jlg9/LaYsokoKLdZYX2ye4dlfkT5Ac0oXOh05cBfzP+V8D2rL7dZ2aBbfUR18UUR2bYRbaVfKWzekRKecVhT84tVW0rcttL8Za3aYeOSJYbv7uwJPBtsSde4Hzw9JhUyqChlIYCzeIMhtJl4Qs6hXzDUNqizIvLgzUv49YHOliFrqGD1sgG+rhaWUdHa107XBOfUQy7xrMTPTy+rwf37yl/Mqn9ZYDbt/Xeu+C9d3X33h09eHBfokMDdnLT/S5lDx4cq1/ENsqfjTjLL4ineCemAZWe8DB6M9QeRBKzbCRpl0KOEQ9A3TA5NvgvmT7Zlm3yVlI/Uyvjijx+BEMpkoGiUXiIMlwHBRK5Dv1SkxetL/mF+AOys7VQ01tjxy0OIncluClNmVvstJeK3eLeaMEWOvaOFubowEXFif1QtJ+8yC75hfixLIuLWfFYtSsUbCv7RGDvfGDqKMn0aeQikvWcfxHIMwVit5htuJAmX9kYczELMs8qa6DOBvCtJs+NXUVWw0/zt0JNuWMEyozF9twfwwcQDtuyd0DU8qkzYnNG8jNwHbXa9Oxedy6jgDU0hmiui0rzIsIMOTUp40xBKYMGPoDYhXrRcKN0iYwbzBjbkXe7lUI7ZZJtlaEoyY6NqpG4JR9ENwgf9IfIlQrtJh/M5Yl3sJW1JqoYlA7tUtpaYlfSORMk2zLZALJ3dJ/NCPFyBK0zkIfDY+hnvvwb+q3v/qG+/Ud/rF//+jf0yV//dd3lInqPse4/BDAPlyam6bepAU9oGC4leOmPaW0fphsFhAYLvlkQ5wXmbkvI6w6JfSAh20GLlL4PqzWSouJBaz6EbPjw9QCPR14OvfyZvLT+lL7yrW/pi/Tv4NYzqpQfc/N4WqWRsakNjCdUjD+GFLhglgXR+kjGIGNpmwLJDt3BlAe4nNA0oLWl4VNu/Ez8hrQ3xRLvZepHHj19yBSvLjNBd3RVmYjZfp1oPgn2a+1yBLg1CJ1sN2u7bFONLExo1MN3NElnn+g8619Fu5Hd+FTGhmsxazhj3Et3Z9syY1KgwUjF85i1s5Z7mYS5BtQpttL1XlaRM+AR0NHYLM0+ow+V0JWYej2/LOu6pixYlg8ydc2cmlF5MVJppvfJkky9QZlvwxB9y7aaY5z7kbyaPG1Fd27fzT7rIzYBWpLmfSCDqb2UWOwJHpFxsWxvNezO29gngOkDhPLIO1rfCHJiKiHDhcqexWDq1Z//XK+/+poqHxgO+Sg4lKIktFp3G0UQarezPv7xT+g3v/Z12UVnZ+kgbVNUKa+NUhVKtXYwdOxtashQ6qlTjC3x1Ab2KsRvE8eCv0t/hlK4b17rtVdf1d/+zd/onbffFje7st3qRz9oGU525KY8MevULjLIXJAsLdDGgdib8iUyXjtU5l4BFpYabMteQsKE1JzHoAzPGBD8CsYJojbWKCt7sFc6j+hKloA9yKDQSHCdj6o6q9o8ONXf/u9/rVd//FOtamnwKMY19WiDdkWbSCRZCpps4pN/HNKdpqMPkdJeqk80PgTYraCUlXJdeunFl2RbK55vKupZH/P42lNd5H1NVZZLtBBwzHqhAaJHHLE1I2rhQ58M8WtGauz2i26ncu+xRa2KPxk3u8hGp7nN/BA8H37WBwdaHxzojDU/sg8s+xc+bXx0oM20H6T9xxpuimjNlPrUo1v0awBFhfyI76c8wx5dO9QrP/qx/vL//f/Rgzt3ePH/UNeGtQaqe+REbGIBg4xfzsQBsbCxBTGq5Bvgy1CkYtlWGYZtPTsyyrSjqSP2jQo21AmObt3UJz79KV27eUPixdlZFn4ZZNZU+pGsZGnPeOU1AAAQAElEQVQLPXGyU0+4Rz/oWyouxyz31wU/Irct2+gWaJFkaQ8iLWVkH3mwBlDPUqqP1PvlFsa/rQctg9MX+j1rzD2Z6Sxf0pR19FgTBwbSjl3JTmzVUu2Dy5zpOhW9imyJprg4pX7WaxH/YSvvec54r2Lm4Qt8pP7aN76hZ597rr1vKXOb7P20gJWq7gXsdOSl5mq1bj9gu3nrlozN/AOVcZovUUt7IjaNirmEnymGpFhpJ3Zz7b62OtD44ESn94/5yPq6/v5v/lbvvfm2brCHmP3DqdiAR1lzqs1Gvz6FxRLXCylxArSrc3Dy+KFzcMvrA6dKh0biL+I2wp8S10Jsjm7caOtzdXjQ3julTMTJ+Ji+N7D2h9VK4Z0yUOlfbIpUYxeaw8bTK5DyJdLWhriFtrBhM1Sy1KCWTHsZH2aFDB+Ejyy8bdk7pJLt5q+mZPqgUrRx4YMgQvpewTMvvqiDo+saeLabfwDBhRyFyj13bfOXzHRYbbymnES+QZemDGVmQAOqjaIZqrlelBqPgp4urdcD/o3tL8CIMbj3/h39/d9+X2+9+rreeeNN7kusQnznuWnGvUFqsfGChjexCRBrHtNKnQbGptE5D43eVaj4E7jE8nmtRGDG+bIPl2+tTaYb/6HMxUKH5W5psi2owUxTmjUxMM9WrJVKfILM7dBeeXe2LdtNMJfPNEK7l9mdjsRzlttWj+vkAAW2JbMqBiiLaHNyrAd3b+v+u2/oB//pP+rVH/6tDn0ij/dV+MxfCu+RuWkd6cSpJEp0WgY9xMYN7gd/67t/pM9+5avarA703oOHesA8yvufEd2RvkEuHLZbn2y3smV/Iki9yAKmE3NMrDFpwxrY0JUzhBuZW2xrLCudIM8PAd4/PtG79x/orTv39M69B41/8727eod9+N3jh3r7/Xt6/Z339Ma77zf+3bvHeh+991N+567ev3u//Yv/PKLF/ojdSjsCpr+akm15mq+oyCbfUOBBlQiXLKk0ueEk2w0ipW+QS4/Ytruu7Ut1IrTd7NmdRpZ5lrDvUInf5Wj608nG7wXiX/bcILzd27A91ejE7vnodMnubFsr7udKmXUyK4Q/nUZeWptucRpK0VCK5mRbJl+Zp7Hf6Myngyja6CyQ9gbuA8q2zd53VB971BHdgDVUwbZCBjmYBCmrtB/YVilD62faXq+5/tG2bdk7iGSbcz8q9ndgwnQxdQrY6UVs97zdaWSpG9oR+Q62sVF6EWc7ecM9+rBNPW+VbF/IZ7xmBdPP8KFB4xd17F39+LsDcSZ+pkJbJ3S/8VOeIuYIGc3S8B12kUHP9XOlwj5G6u/QtfbPsRxJ6hX8zLqZZbM8z0wpDyIb8m6/lLDKPePIN4+sjybIiX4kPrFXZAWx2UCZSCmzrYKd8CLN9iOzje9Vufcc2ezompQ5mSUzoSZPQertIwoY5LBNG2lZsjuNrqa05CdR07O9pbNcUmNTZ0YTLE52r1dYC3ahxA2Jh9T5UFPWQHTEmgqvRZr1u9xy059pkcnP6omfbaVNkXrMiAHxQbPvwcTdlNmWoanTQPu2myx9okh20Yrrcsp7zKvCz4he/gHP/PE/+ZTZVlLyjdK+i2Wb+ngCta0ku9PwI9fK1Jm/C0dmRz+w7B1SFkQ/aH1lL8w8DCJLuW0VXZFGNp0ZFV6gUfQzqeYysntHfuWwYbJHpzLxbKtkAg9l66QelRhoyZqTbZUJkc58qB2JlHb0hMl2s2db9gIlcu3LnLy6/5QP9GHFRSoYyBd2pGA1FB1eWysvTK4fXdO1o4OWz820POr05KGOj+8r/3uAd6a/CND/KsC7an8S9Z23dPv2bb377m09PHmgE/TzAiabiki2OfcjfV2iS1Me9JwU3rKtoQyN2tacRsZl3I4ns147RM30zTb1SottbbrR6bHOZMw4x17FlmQKQKP6ACm2l/gAJh5TZfLuMVofpHi2PNMPYuPJ6iRCGbcxMQ/YPJ6s5i9KKx4F5+1HFuzklTnU/GauuUjZI5LP5hStzKfw0RO6M+aHS1MvZZV+7zBSlXZYhwrQEZ+WBY0+hRyUc46so2WuOJ3XTf4yUD3tBbTV7UYP+ZSv0Pb//kNnW5J+RQXYlm2qAvLpE3s0XD9ss3aLCutXpJRDLjlivaNiv8c0+X3VUkq78RwGgi+aXcSR7Lljrk8vYpP9PBeOPj6RTWD+1dlOeDAbst36Z3sWNdr04SryWgblAfABL5zvncLx0uSFT36q/Ym4f/4Xf6Fv/8Ef6vDZZ2VeRI/rQXfZF49PT7VJfRVVefqvCXZToPY8CnQUvh3mHEDmAz2Gp9VrFHk0GpZlS3n4ZRk8Ig5r5CYsf/XmBh91VqtDvcPD409ee03H6OR/c/CHf/rn+t3v/bE+9etf0rVnn9OKDwYbxiUvkPgGpMSjIbHBItVUcWYLZHRYlTGZEdHloGKUF4WVsVpkZUeHECEvgk+D0yQkRzsRLGs8nk+Ny/D4mpdpxNJl8qtk8Tq4qjzybnOnlXyQsg+PxHiLxXr48JYfbaG2OdHXZddMD/fR9gbGuuvmoYd+R6VXmM5LwXl+mZ/UG4k8SCY0KGRmzPmJZkJnvm2B6hWHbfbAIrtDio0ZIoWHcNTWt6pL96mPYCxa/LCTdsKH0ixHfOg4OrzGfeC1tnef8pLrjZ+/qvHklI/fKx3yUp/Vhn4OYi/AuOWmvsLnY+mnP/tZfeZzn9PHPv4JHbDvVfrb0WvWVL0C8aBrXaHwTyWenOz+iB5IKw8aStHtt9/Rm6+/ofv37ouvpOzibuXWIl3IRLCEZLtBT5yMZgB54iP6IPN1hsxIdQhes/wcNfO1lSm6/VpVG489aMoKdU55ATm+d0eZJ6/+9Ge6Tz6xym3Mpv0gMrVEmuql7haIK9jmL9M5L+szpFVL1Q+E2NyvGHvB9RvXdevZZ9I9Dby0LoUPCqhmrdBduF/hgw6YceuwzHw97y0qGlmzQcqG1Rq9QVz6Ja6d12/d1CHPgMozFIjOrzJMh2YIvgyF636/r87MPX3wQG9xD/PqT3+q47t3+PhfWcul0ULHKrHYAQPIlsd5iW2t+TC2AjYtTHv2rg4ygZSBEX6E5q8/BS+8/JK+8rWv6frNm9qcnemM/bgwTsH8zmFn68NxFd9G7M+42popWoLs9oh8m7mcQaWvjUQruFztV0XaPcTp5lDohBQETT6fLgjmgksoV0FifknBBxBd3m7mXpo445kj6/RF5tMLL7+sDeN8xn7LzGPGqUFTSu8mliU+an24bms8c1jMvRGDwawz0/MeJD/bCg0O2SPX2HjnjTf06s9+pjdfe1X17FRrCo2PBdvdp9QOYn2mKDVPZ6osYTDX2FFlgp1HTH0EyHNuTG/YC0x/rt28oaMbN5QP5NxlKrGxzZbYoWVydpH4ie90Y+7ZUuVp+EI7LhiaKuUlsd3tR9Tt78ojexqknz3k2KCd6sIeNOqMcaqqGg4PdXTrlg55tpv7X4lLYlC5qIev0Z2wbLv7tpRcwdN08+Fcca+fwnMFT5ql6prrWdTr5kziemZwxnP3q6/8TK+/8nPm5pkGGjfrRYAq5HQpdEmqxKLS97kofGIz55+GZl9u+rMTZDI+icMMRB/pMdud6dMZXzjaKpq4BYJ2iGTQjilOZSgq7BFifu2jaV15SmyvKhzPjcNFvaoNY3/C+xYI9+5WqRv9/Cc/0F//1f+st175oY6GM630gPnwUEWnGvLLwFJ5p1OVa3XebTwkUAc3n9Gnvvhlff43vqYvfu3revblj2kc1tSwcv0epdYzSDvs3XptgnOn9CsYp/jQBPV71CqR3MJFY4B31UPnybf3LdjcLHDCB5aH3E8ED+jzMXP++OEDHXP/c//4WEH4fNQ54zoxEr9xah8ztJ9z9yHcR430N/io7TbHK1YDYqcGXZniw8j7wJr+Q8NviJ1t2W716jIu8MkvEaVlPnxkM5IPYjs0sN3sZz+f9ZbUnsqHQWUY5LZemFeZvEvFc7zd60Wc/SRIezOS32FUZc9LWfSD8B2UEZM6g3YrfY/OedhlK7KtYdjl9QRptltbW1WVdpa4zESddHuZIUuQ/QUftlXop23Z1lAyRp0XyTbnq470MfENBRmDgH5fVeODyis2LwNBVjycMduPbmTJ2+xb1B+GFc84K0TxddQ4zYXKGDAjkavZanwrGzEP6NPSlm1iNvDeHnu8Oxr49lhKke0GkUbWXp6DOjbYqTLy/aOSPQ9EHPZFbbvLsr9V+oNasxsa2L185u1dXoqUnlFvrtslu/MsD23riX6HQlCKrY6s9SBrOVDrWcq0SMnP2IkLPgV4grCKbOtDbWMg8lZiKVLd+ooeG2KsIW6H7aabTIsHTkY/+dDARqc4oobIcp04PT1h7HOVkYZStu1FKTqBqRc/Wj+xk7LziF6w4bpzxn1Z6CZ7L88Hlf7Uyf/MsyXyzWaJZdlcp8wBuorW1sDIzUAmF5OUfPtiQqDOO9oChDO9IfQJVnTyUWQ1DCpDSfaxsN2CbkMJkA2dkTyIraGUpjcbjMy2CrAXdeA1JftinTJEV3KxCrCnfKOdL0VTmeS8MVFuW0YZeSDyw8o65OHwiBdAR0eHOrp+qPwgILKUJ5b5XwDc4+XnO+/c5qP/O3r33Xf1/vt3dP/+fcCNxv3j9uvyLGxj2La89QneHbqQjATUCeRyoK7EZcXmYeyojVtN0TlE1hG16NpuE1eLlAkYbLhZOmMCpqjVmpptzUf4pEgsl3jSer+CerXFlginP41vkcHTfeoiEVrgPlcJuN15XZam2GZ9BVn8uTlv64z1tquSdubcgk99xJGcB+IPeZy3mCh0GV2Ss7YairLO2ssCYjMqG2NV8kQMH3qdrBGxlrbYxhKV5bGVj0gnOLTbQcgRHhJ70Q/CK/J9mDGJplpZ557o3GwubM35iZrYd9vRicWZhu/ImHZObU6IZCqVMsjMDbJ7h43RSZJ1PSS++B/dqBdOtmW7admdtgwnez+P6MqjXZhzk8Faz4PPErm4ZJ9q4EamzUd0U2dpMH4FS5mMw6WoAl416Bj7+RHAGX1+7mMf16c//0V9kg9hv/2d7+gzX/qiVtePVNnDonvGdYWrCyPFDdeeUSk920dFdjW0TJVMAMlhagaFTS0w1JSbwgAyHbvcyUku+qOGkpu2azq4flOf+Nzn9cWvf1NfAp+EL3zYu8ODZX4BvxExaBikRvsMpCk1IK0zfK6MPEWyO2O78TaxTQEIv0PKJdSARegbko/lFk2u70wfykWaW4Z9giPaT6C2VZn7txX8QhljfQZsO6b9J+KWTxTSi8jhF3JyaKQM8oGO1F1iNjLLet4E395ruBdccS7oBnaR7YYrVBW9jDlq6ElU0VXJfrStuZ7d9exOu9ydKDQohA9aCxKQhtvgW4a3B7mhl7nJwqfczZZt2edRWtllp8p1MUhZaAP7RvKPg73fTvRtb+NHZ7QD7PaoYA/UqAAAEABJREFUGtijDg/WfPQ/0duvv95wwgukoVhrytoaU1XGobLWci/58ORYp5tTXb91Q5/67Gf0mS98TvnzxGW10mg10LiMDRvBtr3zTOZSZKFXIeVLnNdbln14PvtlkTWUonVZ6fZbb+udN9/SyP2jhkED/YkOIVFS+ihkM5K3TXYf0Q0okos6LNJ+f4zMNvUF5uiL5uCR60IykgUyT3UuH9mMqcw4sY9Bps+cZMpUBol8lZt9Q42N9cGRfvSf/0H/8d//pd59+7aO791TnpeMVmUOQz7So2JtCbIf6mBKUr/250NX3Xz2ll548QXZlnlpQRfV4tAVm7yYsgnNFzMeEzDWDhtB4y4/zTaoiUKzAs0RPvTJEDvBUArTsSh8MAydN/Id8Ikj42gXmfmb/o22TnkgF+v5meef041nbuqAD0ED6305hnYqP5lfT6ZFX2MyYEY/vk5TRG2mqX8O2GFl8IhfeeHPuPIS450339RPfvQjvc+z6ubklI+TbuVmfkZ3fwywh42ljFApiMy2jo6OeDY+ko2dBmKJgt3zOLizgCzxDfJR4dkXXtRvfuMbuvXcczrBl+h+lMjYP85eKVZgW3OyvehP58ueLH209mXWr166OH4Zt6v8tOmXQCiQHt0no7PD43W1SKmXrG3ZHclfAPtQl819Sa5OdYryvJU/C10Oj/SJT35azz//oh7y0Scv7Yx/GSN6JKcasC3bcELvpK3tG7duac11PvOAxbAtTx4TCpq8UK1QFxoZd5bKmjGiAeQD/4rMm9wr/K9/9R/01uuvydwLrJFV1l6qZp31MagYC8hRN3vPDAramsG4nhTdkj50sukR/pzxDLjm/dfNZ5/RzWefVT6G54dR7bYLHZciE4QCH9hU4lDJaXbj6byKvRmlDApy/Wxg/y1DkbE/68xUwmeQI2g66JXmo3GpQ5clUxeXbasMgzIGJzy/ntL/I+7hnnvh+XYNaM+o2SMnm71nOe+QujP0K5PinwgLs5WPvpWXzq/85Mf6+Ss/bdeAIXFSbeXmHE1NyUaywCT+yIltbDIOtN896WuCs7LuElORKviwR7NBc7G5BE0ThQ9r/WJ927LdC9pehgcTdZEK8e/FyLvW9mybuYuS1GzY1jKZuskXF8o7pJ1O719Vqg2DdXrKG4qy4tZmo/dvv62//T/+V/31f/z3uv/eWzrwmQadqPApn02LWIztWSXX6or9MSXQT37+1/XVb35bL33i0zp65nk92Eh3ef9xwj3TSEO1Qaq4UdWp4ydyso8+qKMJFf1K5jzSxohOxVIA4WBuK7kJHqWA+a5gPBMPKbCnO4ynyHC+ntHK2KDJhqfxmazpstRULitYyGyrlIyLZVvLVLm/rOwnS1k5p7MsexzvYs14nO6y3fB5D7jhXV9o6hZsDQP3zKX7Hln0zuMy+SyLvSVSN2U2fp5D5MFQioZSwrZ42VYhHww8P5dhaHJdkewi26200IfAdpPZVvI7oIuO5uQw84ifo22wl7LoXoTtbVt2eNpwuah4TpLYdIyqbV50ek5tmzU2bW/z/1TMUAbG5yIyPoFtheqxaY7lecVZ3qlt2R3nNZ8mb/tKddvbNmzv6Q3cc6xAhJW1esa1s2Y/YZ8wcycohVLmR2XcNuwzYwP7CjLbKkNRgYpUsTGC5HNPMwxDK7fdfBibjVFpJ3bm/WhLsbnl8eEiTyPTUbFVaWvKNmK70eVpqWP38jIMzR9P+ejbvSz8jNpuBvGCdmJnRsor90+hwVDK1t5QyjYeicNQeln0ZkS+hO1WfyCWA9exSt9oVdmv8p3CdotjoaxYpNrW0YhfZFpd261ddwUl1aYbTrzzGNuzxGq95t3euvEZh+UPxWxrTXn2ooZh1daD7dZGLFXaHPEvdEbkS0S+yfWSGKWNs9MznXHPObIHpz9BvscsEdnjwPPH2DpemwOdT6BmRJ5/ib6k4efyOD7SgS5DygBX0D9QMqmnXth90EIlS5dC5xJ6i4ibgbCtwgQYSmm0DN1ubT70QdRlqS0ECiZqUw97eIxwPrKJzHxo8kH4GXMeintdWoVbsFBsDvh0eHigLa4d6PqN6zwwHmgYBvRoFX/zwJm/DHDCR6MzXojmxwGn8MmnP1E0foZK28bUU/LnUSiKDDIdxp+Cc7ZVCmjFVXggtVgs+Clvm4kvYLUUlcb0U3zL+J6dbdoiSL6XXDxX5tUIQoPWxFYthhcI28rCXIS3G1hT+qWcmGF4cfk5DtXWQXwPTfgayFNrF/OmqR5/XZoy7VNrb9ixlQV9xkUlyIZw0UZqAXRb3dBt2zSVfACrrUIEgT5gor25jUZbT5U+2JaZdzamoYKJvJQiF7EeSkRtDxq5EPaa6KrbzJwJ5jmUkovouqkb3aDrM07bubdhgw5G6KgWN8YoukvoiVLa64oje93IprxnA7vxZcZcNvvUazKbMdPqYqOyHwSSZQJTbCVlg6cLLT7JPxoYbAozbZlHnmrz/bx+b7tOfo2Tb/HvPHZlY/Mx5elT93vfru0e9lCQUkaCh0a3n4M8ZD+5//BMd45PlD+l+Kkv/Lr+8F/8c33jd39Hn/rCF/TiJz+pfDzPjwVOqHxGz/JSOKixF8hIA225oRi+amTdVC6aAZNAMwq2BuoOxL2Bx9oBFJXt2Y1bSXzEFPLa4O47dduvypnT75881Ovvv6f7rnrx05/W13/39/X1b/+ePvG5L0gH1zQc3dBDLov3H5wqfz6uYm8EsSm8XKKSH6twE99rJb5A+6l6P99zVJrWjy7QaPTykYkViyU2Yn+KjamTcYym8CHamlL4HVI76K1EJf48KaL/aMSx4CqtlC2xr5eSnWeUxXFIjgWb3qr7TF+olD0cDrVZKzRAtD1QJDbagxYJ/agsJPGlJuaJ9YRejK6C5JaVwgeRd4zUC3pO27kx5xttVWLvMqCR8gD26uOxClSNTgDbjsv4yIKCxnlYZs3ZzDj6VQFKi8PwAeSRR3SWiHLve23xHiNo66cxl5zaXtf2wq4blRp/YjaZhm5TjBUeI6kKDSJD0P506sjN+fF7d/TWK69qxQJeoZU9Jvba2LE3RLetO/iTsxOd8pB4cONI13iBfIMX6AP3j/lXKGf4nzqVCgGm4C4/Moe7H9G8DJfX29W5qvzDyRPC9H/N/liJzebhqe6/+742d+7xkVENcwvxuvFuZyLd6eVntJseNJrwbe0S00aR1S16L9UCiOKlVCTKEsgZSHSpLnpXyDNt+nxSS3n5mD+LGloGc8+8UWHODyjefe319v9X/8kPfqAHfPwfCmsE/3Nv13pFM6HN0Ic9YetSly+1G+VLCxDGo4opohs1kPvRhOza9SNd5wP4GfNZQ6Gv3Bdsa4jRCKiArB0LtuW3pysLthqN2VOrTZQWZlTWzxKTA3Pxjraalj2jND7jFKQ41oPwAcMnsX/lR4wj47Zh3K7duqkDnvVWh2ut1iv6zz0n19XWrnrqc4PYsTd0yQc5z56EBgsb26wRBpDIwJRDsDwomBzse5kUPdPBaweHyo91fvgP/6A3Xv257t+9w3qtWhUzhwkf45z4wknK3jnbukijZ+odHh7q+tHRI/djjOGRsWgN6wONhgef4J7q6NYtra9zH8VHW5Fq9xaueQ39sMdkpz65nUqs9kAo2r59Tp4hR9T6Htpa2LYztbvtTyt9zGlZB9XYCmC1tTPr6DFprhh6Gebq2MtiV5EaJb9tC50mg7bjXNkFWcqbkNNVPEVPfbC+WI/zdSDVHR/xrRTWJfSMl2ero+t8lHpWL7z0soaDg6i1Z5RcrwJMyC4y6zvjecp7mvwwL389YH2AvlsVTrt4jdlz1POt/Wak5wlY2xPEvcYhLwPNtfD0vbt65R9/qLd//qr44qZ8/BfPKsYOL+gWtmE5Ygmyd8yy0CfFnoEPmMmcL8PQejsSi+Fgrfzr/8L9S+I02vR3VGKyYR/MdW1D3BvNC036GB4NbMRzQa/GVW7alr1DYbzMuMViaOqFl4zxCYIlH3lAth1lstMyi1N0goiwENJg2tngdX4EdsC+duOZWzq81ve39LW1UpY1YmVGM3HuFN0g4pmGn3BF1aVmptyk/ZSkKnZMf+J3/sKp+TB6+/ZbeuP1V/Xaa69o3JxyabcG4tTUUoP1tOWTV08f3I9e/5HnOIpCPK6NZs3HazI4E5fCfRDEdDDXjf2Z7y3QFm0surorjrxhIVqyMRYsZQvedjOb9yhzW422YKYicK9QWT91eyHpsqy1zu3O0Ym93HuoWY+BfYzYGblAhWbfSpu3rh3qGe5jCvem77/yin7+99/Xe2/+XAcHrNj6UD0Velu4Rhe19yCsh1PW3wn77I2XP6nPfvUbvAv5rA6eeU7vHz/Ue3fv64R2ymqtwkdaekP9tAbiEkYjg3Q5fsX/5M8jekuM1NiCeo2Hpv7M59116yPyTikhjrSO+VgblTlvQRfQxIs2Zhg+aPmMTwO5qR8hk0jhK+0sQYOPPaI/sndW/K2tfny8WK1Snv5chpQtcb52K2NMRq5L58vmfNNJG+hFNudDbct2xA2xk71vRHcL6kZ3pA9RCt3QryB8bfL0jbXV+Gh11FZ3HqcuW54LbS8xlKLklzqX8fVcO5fp7GTdN0ZXuUnodRcykdpgRwbP3Gi6W0qO9nq9lCefvs76yfc+VvrbNS4/p/xx2NXcjUuXVcZKDbSoS9Har5eUIXrckWqX6NimzR2isuxD8hdxhbGLik1yuT1T9hHgnCtbi/Qrcy35fKTPHjuyjjKvaxvvVNxH5blp5HtHZU/pOtxBNF3Gn7oj8d+wdk55xsk3wdx3nnFP2GwiT1sVHR4kNOY+CiQfuKSULjPvwpackr0U0TU2qmgeQLFr+5L1E109Ml1WGJ8SjyB82hEX50o/IpvRy2gfeePxY6Y2bSeElzWALPEKYBdHKgTSSKPtPpM4ZS+N0hyWrZy4x6e5zfi1QTZyvxr9GWPzi3HCpm2VIc8H1obxyTfdBw+OFSRvF+6VOgq6IsU+pB2xnXzQ/MDmCJIPwgdNmVP8S53ozv8IezPvofi65FP/PFKefs0oZ7yQWyLGU4m2tKQbPs6kUhyw3crm8uiOLShVCUYQWRCdkaBXOiWZSVUahjIQmEF2kZcoloFkZZLYvVykysSAUJ+yMAvYkVWZui4UTBtx2p3R5CmCcfScOgimw7Zsq1B2HnaRbUmBSFAmMcze0eI3+WlbbraK8qe1jq5d0zUeDK5BD3h4HHgALMRhtRp0yEuRYOCGaL3mxgi53dsMVUvmHERO7DRMeWS1tHhJ8NqlxGxssSc2tmyr9y15kUaJG3wqqyFx01xWkUkuRUXU7dmUsqDUfoHCsEuUVZg9GGsTKNYypYlLgZKb9UqVi8AiGr+8g62pNZ6b46vQFDjVBWDbYeJoE5SWu/qUuiltNPrAnuvhBeNZF9AymKmIKlpEcneOeItumCyKRFqZx0H4LaK0BOof4JtFEAgAABAASURBVBhK0VCKyjBI9MEDMwlkzh8x5/MiccMD5dnpiSobWLpS0MtYVy6SbvOKOUp/RRon2nzW5P8eRakd3ffEacRG7DWkAeb7hotvNsOmyqlOa7brIrjioCtqNrko5AcwMZ06uVBs2OdG/Kv4nbaiF4iLvDT5Qzs2MWgYeN+TC780Ip+bTHn4inEO2qMu41OxHXniM5TS4pp8EFmQ0NmJC3WmNgVN3R2YFxhOPnWD2vJVthskS3vQXrIt2+ptQtmvCtAiNZuLfmnmaavgUzHKwPRFxCPFI/18eLrR/ZMznaloxQuVr//2b+v/8j/9T/pv/8f/Ud/7sz/TV37rWyq8ZH+AgTP2zodj1d2HJ7r38KHOsL3mpfVRXuxRN3utWhpl2kwsCm0Vu8VvgOJCW0IDGkMd1KCB1pE4WMleUzv8WgV+vb6ug6ObGg6PdJdr6NsnD3R3sNYfe0G3Pv9pvfDVL+ob/+KP9af/9X+j3/jWt/XMCy/z0GvduXfCmEv2AW2uZK1UaMtt/y7k8YYYiJT4QRh/vKZfnR9DtjB9UeLXQA+ZIxVQA526Bd2UbRUgUppopeja1OMmoo0PsVzR50o+umNrl3J1QLQPrLQ1VZU98Xy7F/N6wkQc9ho6X+18+SJP5+LtftuL+lEli+ec+xG+g36oc3P92Jq6yJhVoI49/2LUshnDhvAi1QmQveO8PHkUGkndQW52uj1K9o6MTTALd3wVw8k4aw+Rdd2K3BegKdmmfplzjXfzI/KgyOQLL3f6eje6lpkzMBxEizmU/ZSpJTtlqZP+7CM2jC0qtaMy14KWkSFLkN07lmWdd7MVflasMFUukUEdimg6Ird3st4244/jFWSQZ5q5ENUg5hrFDr1VkPJgKCWrWXffeqfhwfv3tGY+rkwM0K/0MWuqwA8YGmkn2CA4uHVdz3/iZYkPqC984uM6euYZnZyd8gJ9IxqRHV+r0k58azRzlcm5W3sUP8VRsPlBYbv5ZJ+jZZHHF9yToSvmyNmDh3r9p6/o7jvvajhjLm6qVsQs5aiw11W2oYDeYTcyYU/NghURoVRH8h0i1cRiouETE0KvGalcZTQKgFbI9kgeeZSbDvlWNtOWuXCyLdtNnrENkglN+yPjXbnfGAnCaD78r5kt9Yw+V64zG73ywx/o//n/+L9rjY01149CX8fMCfSFO3a3HZtPgnTpUThvw3bz317Sguw85nJRJuEm1A1p74R7uNHien3Ite45pb/igXik/2awbO+Pa+4VStroNuwlLerJkI5C+RIUtMO27I4mECNP/OoEZhHieBiEhXJQQ3tg3BPyWZb9S9HA99ooJfAGhXlsUNgDRT9yz3FG5fyFovd5+H/upRfbX/DIR8LZD0t9ybI3Nl5SaCU+idEMPVGqk9ZMkw0fxCqgP2otzLxIlHOYGG0xxc62El+7qAg+QHaQ+6vj+8pfAfjB3/+9Tunf4Y1rMve6B6tojpIAc1zYVfhGaQhaGQdBlzjIR0Luzai4OPCTNgUICfuARKhU8WFAX/iVj7Qvffzjyg8uzngxVlYrVfRTZwc9VUqfl5jHoVOp0G5DsQrIfXqw4f5/5HllxMkah3VZ8iRcUvgKZr9nfqazfKq5I3OdnUTRXdZrvHpq/FwntItFxK5GdGpOAGpwQT+2LsHUns2cmJC42ZanvFkzUsH2Dt6WFdkGocGS73kqtvLQGd6rX5o4XjemnZKrMnzW9IiflSt0Let2P75++WN6/tc+pWu3ntExzxDGxwJW6Ky4J0+9UlgTrPOKf88+97wG5t0Z98ceCnOU/YYYmbkRjPN8T+xwJ6VUUwN5Id9wTc8YXGNtDccnevX7/6D3fvpzjXfu68aw5lqAYuwzryr2+lqV4ks/pba2qU5cbQpT5hdM0lRJp2hnTTzy7DvQnzUfDA9vHPEcNkrsDypmRxhZzxNGIkKf0q+RPSQ0wEw70peRfo+t1u6cuAUpj2Ipg4LwS9hFBhXfohvetowfM6LfeJewwA3RhcFly+4o0MjOg2GMO/JUUOHyY4fnX3xJB4fXeJ93TS+88CL9rk0jZoJkWrPZLwPmTmSifoemZCioE8jlaO3CIN2233hkW1PhQdOl+VCyT3BEGbVUCDIG9ZQ5fop3G/38lZ/ohz9grr53W9ePrjEJK3LjB0i1oIq8SF0GM+XD7VAZ42CWtDFv8yLz4zFoc6gqe69Ymy60BQSvBHnibeR7KBQDyn0pKDNrPXU01UWPCSF7yltbviAjCAimTidmM3Q+UVFusTBFDVSD3R6JR+SxG6jFY1RtdNNoa68NdG35kbLIXFITjrjGoG3ZALntiDRSxkE9suxtRStJBVgVnSpoJcuR+7fDg0G/9txNHR3f0/GPf6yf/OVf6j3uV188Wqusz3Q64JMPVHWdmXKgjdby4XWdlpXefXiqB+tr+uYf/ak+/qWv6+D5l+X2jx+qDnk3M7DPyQN18dk0CCpEhgHpT/MXjYooRRXnG0+fFKAX+YxWTmYTvVavWUTSj5Frdt75Zd6c8j0je/jINTz1olGJ5YwxPGNJRFpTaS5IxqWowSlNG0vQnxgDkUIU90sytJX3mcJ2ajYeP1MDUzqPyGfMflX6FpvnsZSHn7HUG6kbRJb42vQDVNZTZCN+NTrlw8+w0wvJtoahNOQdbiEWyetcGrERHyIuBK6BuunPUNJuSggKMW6LgjjEzhJRn5F6dfKv0o/Uvgy2m49zme2Z1fl6cz7U7np2p9tKC8ZO2agyRMj1jVkfbgk7OpHUnBZIPliIYG3v+Ytoe1T6G0RgJ2ZB10/cg5TNiE5tsTEiZhjNtax6XlCaU1C3tlEi9olvMMupzbBQxpytIGUi9fLsPR2I2lFpKGgZThnWQkNpORRRO+xIpBGbQRNOp7m+7eYjhBJ8aP7BXnLUqR+dRtdodeBS472NXeLXIe10ojfDk27Kt3w2nUDUSRNSOM2pUjlIP4PwFb9G7m+YdOimUlX6E4x8HwgqNBD9izwIH7sFPwKJNkFNG6wpkZoE5dUwaCiMFPeK2dvOzs5oLvNSsq0CMN1Mpo5aMrEXqA2SqaOGmKeZxtuDSlnJ0OjsQ9vU/KJSZTwlNblt2b7At28kvO85473P6emoh7lGPHjAx/KO4+NjBQ94R3T//gP4h3r44KT9pbf8JZrs3Rv28GaYk22lj4EWyaZtJqCLtn4wmenXqMp3H3oreq2k0LkPuYcNnzYSz0pAkh9Z56G2ZTvVdMb1I0zkp7z/zz/aDh5M/WnlVc0/oxh0e2N7n3fGu5FTngNSP20FjSeOjWb+AKq2Y4S3LRerDAW7dE5iDDdgVKtD3RGEp6j5Wthrg+RnJL9FHFkiTuXheoODlUZHJteyPLLZUGjN4E9I3sbJCWOTjwoNNM/GKD4V3LTntjKRYm/OhzaFdiLq23bgmQgZ/N52U5CJnTFpc+qiC2fbLYD2klLxguYsYCrRXCZRQNfboMQV02AGbbVe8WBwoHyUan8GkZcg4dfrA614iAq9efOGbt26hc5Rk9meGgidQDuxKy3ymtNcWGl/RA0wjq3/2weOWYfN4oKslxXaDWwz2dIOFuhUYp/+Jf7hQ4NeSy2FbwynlM3IOMXS1aj06FEQ5fqlppr59EgPiPtUHq5jEjAanaudtPOSb4J2uiAtVhYtgyGbCBbJgeGb3dQAzT9oZOEbGDvUIlVLZBQkEwo41GSNUUut7q5Wkz3RiTrUZUWo4LdtcSixG7OZinJQmZeZS9lvzs5OZGynDt7CzTobVTa1Ed2Agt0RlamWJlqZozuM6nzoAmzsSsLH2BypMyPiJ4Ft2d6q5mJtJx+n9lHxPcg+5CkeNKn88CoXjWzakjWUIrtoThWlJWb5Pt1vq5edl835Xro8P7rf6Y+ZcpZ9Bab+2PvlmlLzf443suQNZfib3bB9vCXT/2ozQ4o21bygGxvOqLC+fqTPfvGL+s3f/m198/d/T9/9k3/R6OrGDeXX5u/z8f8ONw53jx8qf17u+ORE98nfuXdPDyhLBNYHax0cZK9dq3AX38eMi6mIOVvhuKlqgOeyp9xrnI0W9yoAv7ySeHDN/7/uAYV3eXl3hxuUcbXW+uYtDTdv6hNf+IJ+54+/p+/86Z/ouU/9ms7KShsPDSO0aqDrA10utDowJaztfxUuEAmHHQJNzIKReYSI+lSHoYjz+SPS4Lxc9DmyXVlt9mqXs8ZMPh/jhlI0cvNqWzaxkam4Qyzso+LTvmTn4VKOmQ90zG3Plc/nL5cbr+aSSylmmnfQlBN6MSBAal1WUjRCg/Azkj+PGApm+aw7U6LS1vTIvtSBZFaGRg+ybTy2lkCbMcq4jdgJov1oxObjcJmF/Xb3NVIWyVU0ZTOicxGe5lWlHxwyeduyPVdc0MiCWRR+iaU8fMqgIcHj5gGq3Q/mcZxp+vCsCSKe0gmQ6YjZBkLLZUSZa8GKl+DGxvGdu7r79m1tjh9oRd8O1uwd2B0Zv2aTSulqy/Oi3Oui9fVrGuF1uNaKl+hHt26Kqx/7EHNF1EqDUDjOc8NQ7HYZ4saHXoZZdy5LfuY/erp1F9N0V3kJtmLXu3ntSG++8qp++oMfylwbCrI9Xa4p8WwG1R9xRGtXzKhJaSxosdiVz1xonUZMc2qLf87Emxmz7MlpZYwb6FvzBT8q99kVn0Ye+umeeILU26+9ptfy/31+9VXdf/89HfHxJPrNFZRCG5686aZZOV8GxHiS85PicTGoyhxOv055XhxVdXB02P5XFgf0ZYOsshZMX8Q1pfUlJrfN72W20s6kbEaXXH6uSswaLuldncdioiizVGa7l1FNaVlGFaS0xNlTK728ysoL5/ZXiAbW+HqlQ57hjm5cV+43Ru4TlHnQanLiqMRkBtkPeNSpXmgwZRvpvjVHF0VdWglVR1M9d8re1fVEzyRxI7Ri7EJff/Xnenj/nu7ffkeVFykPH9zvtmjIgAwV6pWojIHQy5y5xgekw8MDdJfHsuXOJ3SnxDAf/j/7hc/rmeefV8WfU/bm1cGhKsYqngY7S73uLv9BuNlGKPUreMSRvtXFuMISI3YjmBGk67i8lSFqvPC9Qx88xbfgvIXIgvNyRXgVokyZQfRmGj5FDYnJo9CUplP0JrYR8nWBbf+RNb4pcZrzoWSf8uhNEP/4Hyz8r7TDXW/7gXHW5yc+9zl98nOfbX+2vk7tpMrcsplvdlHG94y5aO7pB97X5P0HLUw1UrOjZrBbe+SbIbRCkWUrXHGNLzzlVF4crlH5yX/+B/38Bz/SyL1C/ipM/tV/1qGw09bV1EII6krftnwYMMtgf+HHHJc0NBR6glNn7BOFmBxev64Vz1hnTPaq7n1lsndwH0OfGs/Cro2fZaNQ30FJlVMHEYR/uiMxYdikQj0DxVbo5aj4mb06dMasGVvBnA89b7LSgeisr13TARD5PkckZZ+iQsrV0pP0iApNNxTUltk7ZVptQQlaOg/ET3GkkY5fL7MlAAAQAElEQVTK+GS/rpv+A4Dje3f09puv6f7d9yWeD/v8XJpetBwTFEUC+cUck/E0FaSRxDf8jBaMFDwlmukYubReCjJ+O9pzPX9plQhTHPoYFOaKmbiVNdJVU/E8JNuKrpjX0a3M3xk6l0bGcldm6g6gUNOZ8piw2JImVJHTmol1euddvf3TH+r7/+Hf6+/+/f+iQ+bCqp7J3ig/Ehi10qh1w8Zr3Xt4pvt84Hn2Y5/Ub33nD/Xxz/26rj37gnxwTXl3UtMvWYU9dOeP8ENCvINI7vKlHtLdQfku03VHYjCmr1ic64Uu9cInbjYbQ02OutTr3P55Kt4TRtYwtd94NGYKS+s576Op007N3hjgJy2jNNe8nMb/9GlsdZhp2KDS3mE363uyZWakTuwE4Zdl4SNLWZD8o2BbdscwlMZHP3WD+FlKLw8dmcd2z0dv12c4/OoyKbpLUIWiHpNKrOJjgPAjO+qi/Sc1WvFlw/4XhE+9ip2KPKBXEV2K2vT6GIY/rxRZB9fD84WPyNueSs223O1Pgka6zS4P34Sc6uTzeTrSvwAVxXJtfudavbNRGdcuzxhF8xwiDs6Jk231qD8+Yk5HryNGlujSy+Lc7DZfox+9eL9EZCDFl4GivSM6e4JFhrJc3zfcE+Y+csMH+LbwlzFN/+hnfGVJUJlKKFV0NjxDhTawg4aOyCv+oyjbGsrAushebRkDgUgGxVYppelteNYeGbMzfKjYSHtKii3yFRpEtEVcmTJz2dyfOZ/igg/DsGrt2Gk5UrW8SPYsI7M4bKt/11xrGAbF35FYPHx4ovv37+vu3Xt6//339e577+m9Bd599129O+HO3bvo9h8I5EP7mHjSF9vd5tT/oRQNpSip0t9t/yOY4r2VU16JFQtFI/5U7CV2Gz7qhy6x4b425XXRxZTnu00+9udf/N/jmTh9uX98rOTPsDMMRWUYeutpA8REcWlxs93oPN5pI3Ooohf+PJohTnavB7t3RD8C2yrEwd5Re1cnZVqkMjIJz+OMi3z70xOnpzprE+uMQHUkX3mJ1QO8mEELozMbp0aC2/PRvQy99LKzC44HdGAuH1lsze40ESoBs92Kbcs0ETQBJxsZgG1H2H30cju0D06CVMqg87Cj09GMcbKTLwxmIZfDnNzypfC6k4WzAuvVWkEWxIqXxDPW65UODw/54H9NR7wUuX79BvS6DniIGphAnvpvx+YEZDSyOxyWjjPR27i0AHAB4aWj2FgaZn6mkcNjFl/VoL36UmEixd/QTFxNyS5ardcNwkBangOfl4GNn23pcSm1l3ic/q9yORdH41/iv0RikXwosC3vjWH6T70rjujalqhThiKDUgYZXKwSW8GuZJlb8hI3C2LUDSae7FMesXgOra+jDA2G2W9bGzbe9iMj9pUHJw/14OSBTk4fshejT2xa/4rE1JOhM4qthq3McpRkaUbbpZPXIp3zbVHSWHwU66CB9pvsMadhKLRtNWpoYSwaLYqPdnyg3WYbGrvhJfYA9gT0s4flQnHGBTsYsJmXSnbqSi4TtWUX2Z3qXLIjF+WBlWSbfEfyHwS2VYhvYFtPmuyLuulr9umljUL/CrqlqfcYsXoSKWUYR8oyI0IfEqM794/1PhfaQz6K5YcA3/ln39Pv/OEf6E/+9b/S737ve/rG7/6uvvAbv6FydKT8EODnb7ypN2/f1l3qPTg50QNuOmb6kPwJ17aHJ6c6OTnTQ17EnXDRPuFL/8nZqJPTjR5CH/Ig+wB6zDXnmOvNPXTuoHuf/GkZVHkB/fHPfE5f/dZv6/e++z397u9/V1/56tf1hS99Rb/+pd/Qpz79OXbZPGTvIKXDO5i86XDDHi+phwVmx6KqGSmISuhVsGkBJN42fJEMYtE9+LLZB7gpEtfqA/b1AXmlv738cS1oL82+XUnRjsUZZD/cMTf0AazEB7lXbGZgI9tiKkMsGekMwW+hJ0zLOlfxkkuRvdewpOSX0DYVdAPbCg20TWknGSi+my+wLlKnVY5J9WQvMl30RGdj0LbsjlRygZ+Q/GUYmV8zJEugsKZsHNQHT6lvW077tsoUzzIMcmRAlySbOhMuKVar666zLHfL1HamWKuhaMP+cocHmLdef12bhw+1ps2hFI2ssZEdQXQxurlXGvnE78HKx/9rt24oH/9180j53wA8++LzOuCe8Ix6mZ+2Zbu1dfmp+5G1/WSIlblO+F8c4nXw3K1ndFBW+uE//KPeev0NPbh33H4YYLk1Hm9mNEEXN7afECQYQRdwrkpYgrZO57XZ5rymMkPZ50xkGioFIiXDgAi6BeIPedAS1iruAPyZ8yfMh2trXphyPcoPIP7qL/8Sh0bl4/99HnbTbOW0BIa0113KP8yxZ/vDGKJu1gUdgKsa1oNu3Lyh5/lIGzpyPQnkwpEIoJbDnY8fThl527IvR5nkqTrDju6ciyXg5KEhTwjbrd20EVxWzbZS5rLzO60EItlFAhtVFcb2meee1TPPPafV6kBYn4CKrY82zR7E6pJP/oMAG6yZjGd6mo+QZ9wnHbCnmX3r9Vd+pn/8z3+nd954nW1q0AHjHV1tU+qTiY0JhEUl9en6yD6W/S/73cHhgY5uXJftFtsCVUtGViSDwl7KdeIuL4te/NjL+q3f+XaLa+FDY491Pj5YUqAphQ+m7C+I2JbtrXXjr23ZF5G+uVgF2EX2IDda1NMUN+ZPz/8yz/EFNF8mmrHcc2mSo0N3ZafPBVr2tC7L2OgmDhMu07lKZrsVeYpdaBNcetr52OfonCeHnRFTI/Q+1+rPf/GL+rXPflbXn7ml/LhEyI1/s1nbiJze6pT7//7uY6XTs1OxwTegIizvw5V62kKEp4CjA96dYD8fUt9560399Cc/1u3bb2vkXVxvhXq01u3p0lSRBhAtrw2RJf+kSP0Pg9X6gDicKc9PA/zRjRs64BmsDING9n+7x84OLcQigKf/tptO81m1/fe0vtjYWqDHrFukCdqbysnYO763kzZTo+LHOKFqw/NduzfF//Sh6/bzNq5k0wqkHZGPbX+T8r/BOSIGsmRzYtArtMr0Me119HNVp5BfqWPyi/c1ol/courB8T29xzP1m9zXHt+7p1uMdfc9uk/mvD2NP/GwLdsqWxQ9bUrL1XgRzJUnPvJZ9GFpbAXC9tJW2n9Ufln2pLztFhORYEXIZNptIETJF/KF62phbhlBZYwyZ6kim0IYo2R3vrhs5RS1o8pykxfyps3S7sWHKuWHSWtJ7779hv63//i/6G/++q907+5tmfuA/ECpjNStPNNg/wwbZ15p47XuPtxodXhTX/zKN/Tb3/59ffzjH9ead9z56PPw4amca5+oi20eR9v22RYF+XoJED3yqJZmmP5iWonJZZWGUrQaBhBaNKA/DEW2GySrJ8uOHFBHF2ARLIl6FcBIstSAP3r6VNIG1UJn2LGJkCMyyN5h78pTYJs+Ffo3NAyl4KY1J9uyPWf3+ILc9p5sqzgx9qPLK/tl9s6o2+b+d2j2EuPIAtshW9huOml/K5wY438wZZ+a2FbsBnqCZHdf7MfT2LRZDay7DdftCg0y+jMNv8MTOPABVOzu61zVJl88Z7fULo2vjNHInj4j+aAVcgqffSSUrOq2X+L6mOtkro8bzToVexWd6F4G27J3mHVsz+wT0nl3OK8+y2d6vvyD5T3Fa65tWzYgtjYUVPqed/e5DwzOeD8c2bKOVBVTthTKlFZkMyqxy/zJP7QOX2yVoY+VSKUMKlSyzdoeGsqQdVWaPwPlLn0envFNZdOwUTbWTca52We8oCP+po1A21ThKuNcGdMNdGz0lOe+fOQ+4wP4ZkJt9aOv1rbtRjUllzJxO5IfFJzx/j7IvfPx8X3du3e3ffzPB/QzYpa+9/byPj44Udo+4f38g+MHTf/OnTu6z/v//Gn94wcP2of2h7xLmXHCffwJ+vG39ZPvwvECF/FRIL6KVOEh3Jv3MRB5a07xsf0QgHvA+J4+x55tlaH3b0NZ2r13777u0Jd8+H/At6z0oUpt3yuMC+z2sK1CfIKBsnwTDg00pbTVMPk+iR9LWh3Gxnbri+3WlqaU8om9QErlATsDfMYgpQMzzk5PdEqnQjNA0QvGTCrqVCZUcN5iofHI+gbRJ9Mc6Lms5xMqODpbF0jdC2iDhS6drMGsDx/d1F/S8Ky7RuaT3YMz55sd6oeOrU+bNvnn8suo7RbYgRcQZRhUhkLAA6unmU459G03vegGtqmzj9VqaDdJ+WsA+TFA8sEwDFzAii4mIwog80GM8rE1EDdpHWwE2tDeBq1RbBONavvBc1zkMx47VMaXQhVqzTePdlEmbvy8zgNOfO0TOPVEminsUx2pFzxVpadUjv3L8JRmnlg9bc3K4YPkQ4PwwZJP/mpk/ZRSuAgUlaE0RfvcPGjSpzmlfnBJnYo8uKRoT8Tc04Ra+zrK/JkxMpfGdmE65eH6TNlYgzNkp9m02Xtiz6a98ws3BeeRkAVbeeoFW8GVTHMzpewhCsLPSOHMb2nsBlvBjiE2QxlUGorsILpVbv2o6O7DxSr0c+Simn0n+25lH9L5hO2IbMt22HPYl8VGYloT67Y/V/aztL2s1vNtPJpez88aI340G+fjorQVaMv1nLapUnebmZjIgmRDYzv8HuJCsBAm20C/N/jCN3g94MXbvQcn2pi5f+1Q5fCaXvj4J/Xlb3xD3/rO7+sP/+RP9K3f/47+6E//TN/43d/TZ770JT3/iU/qxgsv6uDmLW3YY+9zsxHcY77lI/594hR6vKl6wFb4gD4ExzQe3IfuYN0jf+Pll/USLwu/+PVv6hu/9x19C3zvT/5Mf/4X/0Z/9l/9G3379/5Ah0e39Pbt9/XgZKNKH+gCU43Kiz521pAFaucTK1zZxhqlS4+mfmmJGPtxQp8HI05suHHptums4k+gbTtpvXCqzI0Spunoo03Y3zb4oS0vjYW/aPCCNF0OUHULYDQCBI86qJMPIg3EJet7VytccN5AZMEsxwh1GR0E53lE2yN1FoifQQtclFIWehVm2ymH31Mnf6kP0X0UYmRG9MKHdtRM2M4+0dlO/cr1YFR+1NkrWdkTY2tGl3+Ac7q5rZa2tpmnYirrZsZVFZfWTWw3m1Md82Dw3ru327V6YC1V9pqR+8zK2oprI3qNT+UVe9rBSqvr11Su8dqNj2PXn73VPkjcuHVLp1wnz6i/Rr6BXuVHl8f6Vega+/Nvlv3iaLoY61k7zz3zjCpxePedd/SAD3tv8jGxxWGaP8MwRFWZ6ulFY5K5EtpPvdK+7NJcRgrwElPNtkizp7AfwYF1LFdujXbYcL9zUFZiUPXWq6/rnTff0obrUX4YsOa5wl74AFvxI4B86CN2lnhygzhCTy7Tz9jlvoGbGpVSdO3omm7euql8ABmZqxvGus37qXLaj6m2nbEGuvhq+7085+iEdlTmS9BzT3OOBzvUrEcwTthZqsxTVil9Pq+A+AAAEABJREFUqFNblb1gVx4udiSzvmW3+9oyDHzYvtGwPjhQUuoFI/Ut/qOawbb7UXoEZtXLKX5i6NIyfKqPwNVNdmuVsTNxWQ9Fa+w8ZL3+3V//tX724x9L3L/euM4HfJ1Psz+hvYyqotvNy8R5YJ4fXDvQ+oD4WKR2gnKk6SiDsNya6catW/rSV39DR8yr4zPeS+DTwEfUB7yjQE11UR0LjzhicYEnqDcy9oFaQzqXHmOA4rm1VKyx0ZAcoJzzI44oPAqPqLosqstM+KXN5J8C2Ert1Og05xk7abgd5vLQnfSXyVXGYWRi5i+FDTeu6/mPvaxPfuYzGnExqKzpedyzdrMHiDpnzPvM37JaK3yXV7WURT1hkjTx7oSUuZsPYrnKnRwf66/+w1/q7p33dZ33KWtsprpQ29URrYJJhntqKQzK+3O/CVvxL/I0udKaKOz5ZzxXBWbvOzy6rvav311afAyV4pcuSV0ee/v9uKiaOPfxuFgWScrPI/qVeFfeSYyB2M+htcnCz89BsSAt5ZV1v0TXWJzjOqjYmqVYxEbVtWtHOuT5VPTbxGfDc9eIvZTrkQmD1Hmkyj9hoZmI+Uhb8N30Yf7rFK/+9KdcA36k/JCxxJ/EgOuko0edxGQL8lH5xYCZwxqYbWcOIektJpRzQYvpUhA+QGGuMFNET3t8iKpTU/ElmLJPSGyrDIPMXlWJ/cjeFKop7fatSbAg+fFxC0uTmXtU8/Hfysf/FcviWi06vv2uXvvpD/R3/+mv9PYbr+jooFC+ARUY/UKsC+9kBrDSRitdv/WCPvOFL+uzv/5lfeyTn9YLL77YnoFO8/6GDybxiUq0p5bczqw9aAVtnaQvgOxHcqSNYusy2JZt7VL4R2GnKUUvvmel7KDHpNSaEdXsoTO1LdvJPhbLsc4cuIBH2Mk4jNzf1azdx7Q0ct9aGY8ZV6nPeqGzjn2xL1fZmeUzbfOZfSX52d6vGo1vQXvOIZYVZEbMSD7o+e697TbGtrvgn+AcH+p2DPGGxZb8sunkg4xf6IzoVMZBzIMgci50HBhJIaj0u4P7/m07E0+99LROctSf6pjrhT5VxQ+hXNMf/K74/CgzI2soH/9P+QB9dnaqSn7e39JnO+cep3mOdHuVOZBxGBUbNe3RVg1o1zbl7eoKtbJH2JFZy1SpNxSzt2GL/T/fa894RjrjA/44nmnDu6iRscs7tord7K86l1LeyrjGj9hI/jTvJHhX8fDBw+3H9hPyIzZs488gyTL3NzU+1yqRShm2ZfmufHz/mA/495QP+EH+tH/uFVPHLrKxAU29gWvZMKw0gORtK/7m2vEAP/Kv7G/ffk/vcl1699139e678NDb4J3bt/Xee+8qPxgY6a+JiR3bxqscVbno2MnDi3jhd3JBxiw+VeJZkQeR29ZQimZ/lJRy2kiMg1NifUa8UqegH92opX7shp9RBmwBF09973Qun2lsXYU9HcYjerPM9swq8iW2BQumrA94EF+vmyiBy5+lPmWgT+hUJsEZEyJoCpxiMJ3NS6voN9omztgazIBFp7ZARhYk4AEGOKKTF5kB2b0jEzFgeJCnDpsIwa4EHUEL2sw3PeStywSi0SiBQiCYXpphF6T9GFmksdFp9y/5oGvszrZld6x4cbEmVkMpWsPnY3g+jkuWgGnDtmxr9j/sjFm2o6hNRymDBib+ajVM9TVRq3g4h6JS3MrtUMEHFVrRFeWAm2P7TOLWzEA8ALV//Yc89ctgyf3HAU0nd/vM2MrYiUSpnP+4sw6lVa2Gta7xcJMHnOJCqRqoJkWvkm/UEiUWggb9ElN8SPOhS8yy0I8CFqElDrHlnD4yFMY5xkKduNOND9ZCagWxFoRfIrJgKQsf2aPAOuXhOgGorFcFqI+steCMjxjZK9rUYq1W1m2FosJaOtAhc6oMg0zf0scZtpnPlg0KoNysh46i88mOzoSmDw+Nnjm1dmkbth/4ED9mdOFl59TeyUvaKZEFDDk2Z9uWUayEYgK5+Ug72f+St1kd1Mvat63EJ3tq7Agbbn0tsg2KxLrKmkvZrNN5iW5M+2/4jMU+REqdsQ1ATU44qDmN+BE+OjOSt9O2wypVA+MHWwkNCVlvJwqpF2r3foUPIg9mfsTZGZEtEdNbUDCOPGBusKdBw/pQp6P04HSj/Mv8MS/MmDcvfOIT+jQf/H/nj76n3/7ud/W9P/+X+rN/+9/on/+rf6NvfOcP9JXf+V19/hvf1Ke++lV97Itf1Auf/ZxufPzjOszD6bPPaXj22QnPafXc8w0Hz7+gay+9pOc+/Wl98itf0a9/67f0td//fX0x/wuCP/wj/d4//xf61h98V1/+5m/puZc/oToc6kwFv6rKwRG4pod5MUZfdw/bPe62Gc9AEw1vJfU4waNK1YiaTqFOxt7bOVGUfOS2Zbvp5tRthIusI8MbJO4pmRHdzMlAKEQ7kyn5VoZsrCNFHXO9Xzk6TRoTt9aHKR8/t7JklNIFmp7aUlhIu9Zk67xcc5rKe3bW6jl1C1qmxDP50MuR9dQhXsB0dLt9rIvc9r6CmS6XOo09TanNiWIxVQDUHSk2Pmd8Q60qey7rfHRii2FnzJMLnBMI7eg6fe2HpxD9nY3kL6Ii6qi5VpCbj9gYuVaEBkt5eLf+WFtq+IZCH2Y4quQNIhugQXi3svkUO+HntpK393VSvkR0g6Ws871exigPWvfv3Wu/Vq6sG0YTHyyjWLBfSoHrR9Z3PnBVZC994uPt/52e/4+4UDm8fqRnnntW79+9w7fiDWB34Z4zdoJu4Vf/nD7bpkuWbV6OX9PIvcD9+/f0s5/+RJZ0+53bqjxDDCVjZdlFDspEwzcLBW1PgDCVKhOVg7lHpMmXrA+uFa0+9SpB7joVnSoj6xiwuFLT38osewdaaMey/nm+KUwn241Ln4scL3hJWnlZqi2OeH7IX4f4h7/7vt589XUZ/25cuyGzDzl+QFv9YtnWr06KL1dB8VWr9Up5RjLjVuhnZf4HI5TRkdOnIrafUWLvEeZsy0YoIwsg02FbdpBywXc6ZsCVxA4G38wrekZo2UsU8jNMeRXBZi7M1zPy+BI/a2xhrDYgd8c2TzkVcR05OuFtq5SVks643tvWyy9/TM9yX3F47ZC2Jx9bFeYg4y3FD3MO9MSJqaEnB+3SQn0Mzjdu41PGCUpHmcPitb63OL5zj48Cr+jB3fsaVgcq6DXQTgE29S+gSC58EBwVfwr72JrYrA7WymNCxjNhMTou8TstA0v3Hz7Q8y+9qJfZH7/w5S/pOfhTYn/CHpJniqonTdG8DE9S35p9LC70uSP+Jm/j6KVmInfrc1Vo71MbQ/SZDZTBUNYYCqYph7DXVcoeCT1ZwrautKNFot3zui3fVShl+bhB3KNYjG2DSN5H6s1obVO8peGfDjXrjyqV8Z9B9omO2TO19jMWVj7082jBtfVUL33iE1x/n9epRt2++75yHc512Yy3ZSl9pL+3nnlW12/c1IpnD1FWKcnRuhnGliLHV9yUWl2zVTDaTPKRCT8gOzo40O233tLff//7euP1N3R4eNh1MFhTN2CbLOQDLFCLjOa05GeZ0KH95gyUXCRXInr6YCmtN+BnXvSe8Z6Q7ukFnpkOeCZLHzbsh319ZI6IsLiD+HiBwpovnsug4SfoijRyrxikneByteahmKxi5QEC2hZaaFDV4yoomHzSItlX+cN49gFue0N86FnrKD+CIAaFd2XifmQkzoRpsrqrJ1pNvbFqkQwfQH7JR8ZksLVi3ufD8EDIXv/Zz/T9//Sf9N7b7+iY+9xVKapno3L/Fv3K/K4JhOknsa50fGRNpSsmvp1auQ8ehj4vRLIt+yIoung4ogQtCP8IEHspFSYkv8AkXWo0XucS3dlNo3NlHy678CB+nWu9uLDzFJl5ZHgJ/a0evHbJ3uUT9wYmV2i0Mj52ZnyPWx8h6mDP2C2M76FXurU+0uq06vbPX9V/+J//X3rj1R/ocLXRS8+x7zGWK6pnThTmhZnjh9dvaji4zvuPQTeffUG/8fVv6Stf/6YOkN9+933ea40aStGNG9fl4i2KHbe2mP0MnZFC27Ifj1l3pvauTmRL2Lsye8cXmXhbc7Ite4nCVuIOlOwiF18JVLZHzViAWWBbGV9NqRAj21OOJlg7iYNt2dZcbjOGlImU+xKIZtszjWxGQT9Y5sNHN3TG7EspbqIRX4OWWZzi04xZnHzq2b1u5JEF4YPwQfigoGvv9CNL+XlEHkQ/NH2ekfyjYLvFzu70vG7aOi+7LG+7ie0dnf1pBYuT3XUWIqWdwO5lNvPmUli2l1UbX9lTO1i1jH2d0AovORnbszjjHLAdI7JM2T6MvB+2lX3Z3snS1i4n5qw1p5QFu/xIX9lIJkHKGphLqbXEVfGbqjY7lX73fK9ZW797G+H3+1G66uJcqb/EXORiXYbEKZj1ZrrV9a4NY6OYtdieRU7Z54IzrhOjkGqg8kB504nfxGC2bZsFzoEs15boDKW02IaPTPiOCVXqhtrUgbGt/Jhgw0fnselUpJkXG43cF52dnmicfoyQ91GVNoRHduwXOTRtDVy7qRoTG3TSTOiGdzGpl7UfnHF974j9KnuQZBk7mVN2eDffVzzbFeQj9wEnJ2fKh/t89H9w/FAPH54o94qpu8q3TjCUleyioQxgBTpdcV2JnSDlQfOP+8zYvHfvWPfu3ec927GO70O5F7kHvXvvrvL+Lf9C/5Rv2PHDdvMtcS2lyLTXY6KeqmRJlGjV/Cha8R12GIbmzzwWiUml/ZH4iGRb4R0exH50Z7TYIJ8Pl2hKthU/ylBkZLabzO5UU4qPQdqYkaL0KeN/Fl8SFISZIwFsOxLnpodO5EHyrXBxKtevX9e1a9faA0gGLw4tyhtr01EaGkEMnxHY/EDg5OREJ0y24IxFsOGGPz8g2GRi0vA4g0nZHGCmjaAZbafK5M5irm3ijpNe0yXIFd1Absrbk23FzyDCil8zNUwQ2T7SzkhpP2qzXWl/H7304rkwUBelsyQtBnOeGZXR32IhZ3b0tvf9mTXGthBTf5Jwc6Zgyi5J7Ejxf0M/zhoYKVQ2DZ0fCd8GjFL+5T83cJ2mjRmj3Nwn3/yLzfhHngORjA9ZjEMpWrWFO6hOvqaq8SPQIpm6i+wvmb3MmctkH9ZNK/8Rjg9raFd/cjPxbNiV0NYi81jWTBdwXo+x1Z6l6AR66lRZi3VaW1n/2S/Gtq4zx6zCRGvzhzlUhqF9/D/KHnR0pAFZTX3mVYsf/bZ6ylq3y77/+B2ZPWt13cedE0PRRtp6tG7szlhqzrJQXIrPE6Quy3kGGprT3KZtlTIALn5DkW1cosPaJbvLQ6XZ2uWU5hXbM0YEgS5Js07osjj5Oo3dLC8l7SVnPOgQXIe2qdLeNjMxtdkapxxRuERnW3gJwxCpEhcV4sDcEPEK8mH9welGPKPy0Gk9pG5wyny6yQuoT3z+877jHF8AABAASURBVPoyH+y/zgf73/uTP9Hv/emf6Dv/8l/qD//iL/QHof/qL/TH//W/1R//23+rP/rX/0p/8Bf/1R6++xf/Ut9F9p0//3P93p/8qb7zp3+q75H/Z//6X+t3/vif6fNf+03d+vjH218XEC96NtysnODsg9NRx+AhN0zx8QxZxqDS70oscFMtdMo4B7o01aZ/adETC7uNujcnlrJLDV3t0qXqv2pCbx0yYTY5cGmf3K5n2QfctHIWMu3SXC802JVgW1voiVIMBE+kPCnFp3Oo5Jd4pBdze6FXIU3NZeEXuCCm7W1x+BldmLnVuavOMZiy0KDzJes7LKisF0g7Yi9omcee4stSKXkwNzMV2cjgXTqFfewRH2Zcpdyb6TYr6zz/X7P33n8P9SqX7Hu5l+r7oNnLMoQjehuui9y5KR8ahmsHWl+/ppPxTDphN+OacOOZWwqGgxV3bbU9PNm9HYz/F3fE85E+F/qwZq9+/bXXlV9zjzwszg9cuV9wsWy3/tU2J8JfgQRTKYt66IQmj+wyTDqt3sxfpvfhZc06+3lengc3D67pwZ27+sfv/71+9pOfsue4eVG4tnVuarNO9FeKGG92yPNAxidz3rbKMKh1RiTGb2TsRsY75UgWRzoXRBR7oUH4IPwOtmUXucEq5DWlLissMndM8icllbHZoa/RXre2+7Ex5czPOqGXzefeB5u2EY3olGHQwL3KwIuQ9cGhBviROFTAIu7jzdw0oApHrwvzyGOr/kitj7awyPgrOf0iNCucuP3mm7r//vsd77yj9nGyh0EXkrvEpTOEkphKZRh0wH3T+uAAvkhpR+IMJls01e6SCnsfT7b65Gc/rdWNI+WjbXDKvMIlPVmK0eDJtJda89xQ907ao3pksk15h937iaAfPu9P9HpRO58vbkJOkc8g+3RH2ggeVys6AXppS+ED8tORXDBlIctc+CUobkdkjfmlnir9qYxNaK6vI/PT65VuPv+sruV/w7MqPFcwu1ZW4Xqt6JMNHfjwX1jTqzXX6/W631/rsnSxr5FU1lLlvRgXc428J3vjtdeU92WV/SHl3ZKZ+7tcl112rggDyOIw/iqo7nviVVQfNuEni7rSVkAXlPis2fdKGWQXGVzaSny6tGBfGDuBbQ2l6Ko0r9PQkXur2pA9fOxj1PLhueOqM9qgYrI20JtOr/KZ0vNHpf+zrNJGGQbepV7jnep13bh5Sy4rnTHeG8ZdSQzJTDrbz5F9FMi2EnwUtmIjtgqzMX8FIKAz7X9r9c4bb+i9t9+W6Ntg92sysahgGf9EVr+glLZm05ln9vlYJh9stWAelaf4n/p4ogDNPkPbuoHiZ/o/5j05C6+w3gbuOWy3+U5xo9EJfxG7hmOtjTOiQ+wU3q28+ZNX9Dd/9Vf60d//jQbesNw8WqmePdSaJZhrfsGPQsnB4ZHyvuM+H3tuPPu8vv5b39bXvvEtPffiy7yfwaBiXYpvF324KIm/l+Gi5kcjmduarSW/5Oe87VkMDT+D7GOO7O0NrI3Uyk1Q4h3blT1jZG8IKuUz8hwUmd1qtBZsy3bjcxrRD70Mae8yeWSpN7fzKL3oBtENDcJfhpQFhWtp6KwT/jzS/oxlWeokP5eFRhZEfhmiE6Qs9FG60ZkRvcDexXMuexxd1rPdxiT/a4mhsDjOVY5uMIvDd+RaNF9/5tJ/ApolCez4fdFfO/KOpTfx2QgK5UsgakfK99H7V5nfHVyLp72Ky4mc/7BlZ796dBwq83xGa2zvZHIzYD+iI+sibWZOLU3W1h8CiLDFYSgqjLsdH0Svqoy/gUg2/WN/nutVyhC3Oo1SPnDPUMrQ7m9sYyMloIIrjrQd37JHxCat9GswwU1Zq3ahvhGjOfmQeqmfe5NcR/ID9t5v1PDCjn74jlk/uqkX6TAUrbkPXq/Xsq2UnfB9OB/8Hzx4oHwjzl4mmT4PWnP/HKy4fy4DfeaatQK5PpRhkF1ke0KRZOV7UeocrA9bfdvt2nbG/XNsB/En36WP7x8r79/efvsdvffee8r/MiB+l2FQKYPSlkhlKJyFnZEWJNtKKoxlYE9t0JeTk1PlBwX5K42hp3z33tA2lVvME+8B20FsxFJkge2t7R7bSrUdon8ZojvLbWyUjlmWPoVPv9P/8DNSFnmQsjk/01kvtAzD0CZeAhO0/ApZ5CAbW+RBygrOZOLF8Bkf/DPgG2g+/J8QmCB/OSA6QSbXGcEaeWCvLB5CTruZmRNyJWTS9jIpeltkw2CyVhYQlbZHnWSRbzHJMKXAW22yKdtiXJSoDY7tLRXJLrJ3MttIu52z/NCBC/YZN77pW/rYCn8hp95uM80NV6PTaUwsiV2tvDDOv+KfMOqU7p8xyc408hhbedjBc2n++I+053v8bbe+ai/VJqNoTzoSw1KGtiAHHoLLMKAnjfhSr4DwZs/I/5l5ZARsX1nuUq4s+1UqcHGbF5kT2Scq82Zg3qzXax0cHGgFHdj017woOLh22GSlFKVeaBk6P4TaKimD2tiN7QX0IZPdbcaMsRvaYUgAaUd4kHW4BbObvqV/QVN7zClrZVYZ2ROvXTvSKhdFYrIiJnOZbWJ4EcvymV/Syjpc5kf8Cyp0KT/Pl217xB5+Wb4fl2XJ5fyj2krZEpdbQFosgbzsnVGZBxrYc8qq/T8nH/DQecy15QEf3I+5VtzlYv3u8UO99/BE99ijN4eHOnrpRT376U/rpS98QR/78pf1qd/8mj77zW/oi7/z2/rqH/y+vvqH39FXv7vD1+C/9t0/0Nf+4Dv61h/9oX7re3+or/z2t/XSZz+j6y++oPUtXuocHamuD7RhzE6qdI8bhLsPT/n4f8bD8EanXK9Gue209ESVfANjUPFr1/8xxR8pnBhdYtEuW2mNP/gSQXyZ50f4gp5tmdjbUNBlRXZJlf+fQvo8I3E437leNqqeW1fn9a7OM0FyDeRarRnJb3F1zV5iyBXIPkTpZUcf4/hdm+/xfwa71lY21/2oxrZO82q22/xgzifPVAppsC0zn5x5BqLXCqaTnfKOSbQl0U07wVY4MXavM9udxFtSyiC762yFE7OsE9vBVHQlqTJlAWQ63nrrLb3Fy9FKfm5vaatkjYL8S1ZeRUt8cFhxHTy8eUP3Hj7QveP7Gov0LPtN/sXrtRs32mzJwwcm/4s9CrHPQ9rBivsA8Pqrr/IR/CfKM8bhjZtK/BPOxC1Te16PlbXXkZLE+hwiTsVHRMa2bG81bO/ltwWXMPaT626rm1UGkg/J0h/ws56e6a3X3tB/+t//d73+6muay0LbIHcJ1ZAkCHC/Sked1reNfwvHyjBwaR4Wks5mrXbu0WfbsmcU+CVmeWhRYe3MeLTVf5pSti/8NXtq1Yp7gmB9cKAVc3wAI9fbeGI75FcemavxtF338bbl2cNXCB/eu6933nhT7775lir3PIU53crRy5HxzhzJ2k2/basAkca2jqs8FB3k3iz/IpB5Y7vFL3ZQa/q2BdP+VfaLn/gYe+Hz4u2P5nvB0CyPmgr/hBiZ/zPSz7lp2zNLX5ij9LEwT+0uH1arNm9tU77DttJ/UUyivkScTz70g6HNm2mdfDALvVZljoULDcIvURm/ua2MYy3WCc9h6+uH+vhnfo359ow0SGf1VB6s/MVEdnJM1DZu6/WhDvLcyvpeHxz0LZvSHDb6CzRZzXmHg/VKJ1zj33zjNf3oB/+oM55ZnOL4ja7t1o5tZf6TUQN+2tavXsKnLERBwWp10OKzWoceqAxFthsKNHAhH5C34cH5ftmRlya2rcK9g54gVeJYM8aNjm1Prlue5y2fN0LQ2yjOtJfbbj733JOdR9otvDs9zP8G55mb7S84DeQjP+MdaVVsFtkFg26wzTCH169WquqPK2L2sy4TQ3ENyAf//AjgnTde153b72hk/ub+LdjwDF6JAVUee0QvcbEt24/VXyrYO/2s5bmsLOSz7L90alsuwB3L/qTvI3tXZX5HXrjeBMMla8Xe1XeUgZn3ASMsaxTbna6zt7331jv6u//tr/UPf/u3Oju+o2euH+joYKXKu+8RiPa8qcwP6xT64HSjm88+py/9xtf0m9/8lp57+WO8eRbvaPIO2qq0TXPbo2Y+gYx/Zb5chVRI2ZKGvwp275nd6VV6V8nntlJudxt2p5EFdpEzHoH3y+Z+naepV4lZpzVENf0mBo2GB3lXusTIeku5bWVcA3u/TT1FKpfUjf0gZlystKEplZa3bLP0u98pGvH7PCKfkXozf57abvtdmehQioZCTMnbVlLKQoPMkdDziE4Q+ez/koa/CtmnZv+v0pnlsT9jltmWJ5/jQ5Cy6NkOuYCUX46R2G6afmWOVObBEq3g3OlR5bYZr3Kuxi7rQjnYSXac7V0Gzt7PI7pw2Ka9jguFC0Ftfet9rVMfbTcNu7AeuDa33K/WqUw+xqv42enstzUMg1Y8863BwLXeZq1M/dOUbE/cPikDc5/ngmZjGFTKoAHYlg1KaRVsq7h0GbwWyUYPpG7EA/UHbDVfSi+LfEbm/cxnnxr5jjly3R65jozsN0HGZ9ZZ0pSd8b79NH9dgD5mrzrjvuaUe4Az7ORP9edf4edP/d+5e0d3795tH84r+0X8OeB+ObGyu1+2m3m705aZTrMPtpkbu72nDIMOeXYMVsSulKIZdnRHHT940NrODwHu3Lmrk9MTJUUv1N5vL76thpVWjF/aTT9PeKef921BfkRwn+fe/KAhfY6O7dZuf64b2thkr7KL5mRbZgzmfOq1WBPvfDMPn9jM5bZnVqkXlKFowK/4V+jrTO2dbuyeMS7byhOTfoQNjU74IPkZJQ8g+WB/wsf7TAbbSkOakmnUdpMNw6AMYCZ7gj8MRSMLO/+S6Ywbg2BkIlVkIhXq1TZRzrhnPNMGnV15BrWjTvopi62OsQ18ZfJgiqPr5mblUtAOw08RevBUkDlV+Ir9nR2EHPHNjgaZc0ek5yHMJj6VG57KANZGKzdF+EmeQKiB9nC8tT3bEO1rlmPnXHMtW1CO/xClrS0mS7bhOmLL2KvEWqZ9PvLXCeZGTvlz//lBQOPxkfZbDKDeGq7Ya003alg7Z8kOrWqpvZUJXzX7GFuiPTf7o7ywue986olykToPc8mR9oJLii4VxdaMSxUQzuWhZD+iw/XJ/TRNN0wRuOhCFJZS8sSyEOjCGBSaCnYajCWykXGsjL+dyKfOTqNzKKXN+BqEb9B01i616jkFO/GjuehOSAfxuY/7ohYuVOZHxdeRi0M8LfhbSpFt9pOhYbVaNypRQfspLTxOsl9+eW7fMlbjc9D8lsLGty2Vmjf79USKZAbZphUaRB46Y5mHT7NNHz4qEJvNfeiwEUQ+41x2Fu/oFQptvHdaOw4Hpv7uydJp5O3P1EPbODbZTqtxzLdWNus0KtneQk+S4sYj9FIcSFaSbdmWiFVVZhF8GWSuRRt8OmXvPQ3lOnFKubgRK3ygP+NkdFn5AAAQAElEQVSCfozsuEoPqXuGfMMNSKXM169rfesZrZ95Rgc8uK6fe04HDc9CwbPP6PC5ZyVe5NzjwnqHF3bHzOGH3CA94IYnPzq4x03FMR9z8sOD/pcIpPiRW/kgw1CnGMUttYQE93dxjBAHQ4JWFiayIDxYsOSaua1qBFtEscp2w1Z8jolv3YcU1JyeClhXIM4X0IxbuqxMpDQ3g+yTHfsV+iyorFtAjOfWtrbqloNJKeTc0VSI007s5rHifyvclTwdZ9RnxBBIFmmPOXnNaMLptFUiv+TJNs9mWWhBGIRfAnGzHTojbc38ZXQun2l0YjM0WPLJB9G9CikPFuXNRPKRLzHLqliiwLI7drGKfs1pgeSDWbTkZ9l5agTMHPYKpzFZPkclS1vokamit0NXnWvfef99vf/+eyrs7e260ouVe9CRPUmtrtrtYvYwDYNWh4c6YL8543p5/+QhL9CqjniJfA2sjw7bqFZ8V1Kbo4briB/C5uOhjzzFA23bVkv7l4/aZYxrpW/cEigPMcHIXpqP4JW9lYcDnTx42GJkW7ZbvbH1OXyAqJuDmY/IwQX5XP5ouquGjUeqsnf3UUArtWaQ3Tuip6aZc9OiD2vGOD8AuPvu+7rNB9Sf//RnOnt40v8FNfXNmFr5jwy84NWSOQeQSw/KWiOXFn5A4WzwPN03Z9N2E1mNxGd8t5HT5zzvdflHda4y254L9l0/KqNX2kkTDbMGzWZM2UXoaW8//Fwcibm/XR/w4YuXEwMo3KsQClRaZejjj9hZ4vE1lhppJ1jKPijfvci+FYuFXl9bH+g2H/9f/+krenj33jR/KyVVI/dHMLvGUqnltoyynhOj/PD38No1eSjq955NsVW3rYxxPvI/99IL+swXP68H3Iedcc8VWe2qT3COZvA41eh8QGSC6LK6an3ofauyJQWa0zJDOTaWksZXdAPI9kjBjK3wCZnztrbVZoOhkzC6rGUtnY5MyzQLZros+7B8bM6YbZ3PRz7Lqtr1BdFMYZus9gVIdtE/cunanfv3uG8fpfWg519+UUe3bsgraRzPdHgwaCgWh5Iqg1iGQYV1veJ5ovDs2uQ5NcR+0DKyzWVtoyJjp0iM8QHr5+GDY/3sRz/W3/wf/4fEO5zYT62CPkoc5GYelurIRO2gwgeQVhCF8B8Ms6Wnq502TetBgaY2vItWw0oDMPtenu21Td5yVzKXOGNbc1yMfbvvuFHtYNyJzO6sllKWaHU00SWnaAWLouZmZPs432qWfRD7KUv7sVJK0frgQNnbbty8KZFv/1BIks1ep2jvgFRPnHxRM14Kmx14g04FOpe6rwi3a0GtlkixsQQizYWRa0rxelWsgfu4O+++q7vvvScmOEtn4LF7JbrX1puWadfwUvqR8IuuyHbDIw0vO7OnaHIB5AkOa/5PcDvoccmXKCxlC37nKsKWgU7Vkw2S7XubZbutEzM+eoJkdDI0Ix9zVM/k9s74VHfef0s//sHf6pUffV/vvPpTHWD32nrdbOe9PDslq82qyEcX3edDydEzz+rXv/Ib+uo3vqlnX3qZ/bQq70hGdCqgqUcezZdLNCrPSpV7igq9pPijFxHUxDP3MSPvldJu0BuavURJT4fKeqlM1grdt0XU6V9rr9HKdSfgnT59HsG+fs992HPFl+xJwZPaKsyr+BOkTmzMSH6Wh3885lhepGZOSZFrkZIPFqKJjQ9h577k/jL5qzBux+AqjcfLCZ/6vLAK17nALpLi49UYqRhsmFtnPPuGzv7Xj8AvPVHCvzphq0/+Mb6rleuKdFX9y9VH7nkqsQhsi6Mp1haDrK2W5eQFYNuxlIVvwn+SU/yrrMmK72mwecq6GFaDBu4LIwtmr2Ya/SBlQZNTObZst73V2CnwmlJ0sj9HFn4SP4JU4miVUrTi/nQopfEuu9qV+HZkj6nKd98z3r2Mi/GQur5t2R1apKzzE/b8B8cPlH9tf//+fd27d09379zho/s9cJf8/fan+aO3YZ5nztul3xuWQca3SgwrsbTTRpFkJRl/UxY+WPK2ZTviRtPPNdemGSvurW3usbA9sp/m4/38g4T8SCFlhfbLMCg/qCj4EdoMctqwLqN3wrfw4BQaG0HkwRnPoSNxRL0dXAlVyQfhNV0bcEOmL7YVystq9GvTzXW04uMSFF44bOqC+Hje1/PKsbVpYznK7vUu04neUl7GhSMnp6c6ZXCDKBUMhQapmKCeRWdCC0abPFywCEI6P0LrhGzKI+VnfPg/JZgtqNxwbDanXOjOuHcEmSAMVtpYIm3XrW/jVNQDmEBX7AairSB82trw4BY0HcpC41ejaQeET9eGUtq4cNYOJepTe7CTD4JKVks1OvBtIy2yi+JvkPEPpZQq3d9ep2KMAzspa4OKE4VMUPE1emSjpNBLgZ4bNqrjqSqx5YT+2FD5MB8ob1obaJedhKbwMS2o9VksvgqEP7VhlLAbX6Lb26Zu7OXmkLKUb2jvjBcxZ2cPeXY9pc6mtdv1sU0AEl9NiabhKjoQynLex66mJi09MlVKzwPR3pHyCEJnJP/h4Mk/M+5XYW4hujO6zJ1sz/FrzoSf4KrEP+NQwhCzHs+KcuZT1RkL/YxxGDO+BbuFogZ45qKAJ0hmvM04uVFLSCZgMrYbmAMGom+9VOcSylrAzJdgK5NsN4gUTQhHuAAXsF/ZZNFC7gZ7wAKbtpoXyKYjxZTQDQS1zd2CfayQv3jYlos1KTbetiKzjXgHsiroDqXQqhoKQouEj6HNm/C4zpAQO01w029nykWaCK4hbfpGmiPU1AOpRZlQznqTS/v/+ES0ISZn2QcZ15TZpnJKMt6YDYukHYyPiZlkGRu2Nae2RGOfdR07QS/rBkbKsCZRJy9eg/AqkaIDnfmRdY/jaiUYTjxmviZPs5hBRD3sLuOXPir7LEXZ51BVA3kM7h2VusEstC1nXFrf4hBNULsMg1TwwpZA4SantBdNK/IreVircnHPR/h3eTF99+FD3ec69f79B3qP/J38P4OOH+r44anuPTjV7ffv6Z337+o9bmDuPnig94+PG967d7/J3r17V3fuH+t+7HDtOgYPsHfCDcCGvuXhdmPzoc7aDIMq/tTQ5mM6ypyN+66EYsRHTakqL4W3IJaVWAcSZSD9M3Y46LJBWYC8dtAi2cSH+t02BRjonmCZsGGEHaNLmEbR1NjaHxmyDmpdecSEWkU4qIHwZQmTj3wGnmsP+FgWyNhfju5PbbEJT2yYKzisXLcqY1Cb713eeeLcu9d10K+A5UC1Wa9OvDpVT6ae6U/znz506f45toIupYICqTY/4iOgsTqDtmuQPLTXk7yY3zYtusgTtE2GCyDTgRk4xjjdDPCXMKgBV1pbaYeYocXyrUANorKrWqr425j4nyYo6LIoWDaIj6DruZN2js5ViMJc1uMytrZqs5lSTIuuwtYGY9rmFF8aEENtT3WqXIywao4rGY66ACx1cl4i+smHdiRHZKja3BJ2iWHjoZoROUgoBTX77Yzkq7heGTsOVUuEUInx7bfeUf6FX341PBRmPk2krLWPwQok6jYbRWIPu/7MM/rM5z+vW889p/W1Q+62qjbG3FD0pa9/VesbRxIxGLK/jCK5A38rtvQIGB/3YdkfDUrsiD4ukL5qm+rEMXbZeQh06uQjQWKdB8iH2Xdv39YIPWUfRo06VsoTqkobVeQnJH49lqhUVLcHOhVs851xsWz3DGe7yEBCxiFSha8TZZk0F0bhc8qpP++nqRZ+RGNGpU8VRzva4DRL0Ys7ff5La64P5jr/03/8oe68/a7q6aZ9PB1ouxA/Y7wBvuBvR5GZQ5wUuFj2EpT7InLNvRpWwUZgL23NvM61McstIt6QvsK0w7Q/bqoMvX50XTdv3sJ+ETc3rfzqE/YIUGwFOz3kZOxO02bKa4tz4ttHKvLAtkqx6jQGOpdsy74a59TJdvuGK6kHtU0bwo7o247SS1k9tVrJgMOja3rp5Zf1/Asv8DKGewN8U9O0XHbIGOlCapaUTbvPoczDScac1COTF6VLPuKljSWfsn0wLLQ0t0uUm//CJWtQ0fGde/rxP/xQ3/9Pfytz8Xn+uec0cu868kyCtoJuA46mRhZVTPQxyhhK+QHA9XxsHfAzMTE0NaMIzQ+jysFa1599Ri//2ic1Fuk09tFLDDUnqtFEG/+Rug34NDJfAjxAMxqQS47oLLHTT50qmmuIvGJzpuGD5IOZD4291COCXBL6TkHYtnain33Syn8Vr3ZgJiPt+Zlvz2WMSKtnKba3QL7VexIe063tiWJNEkYbwrlxOW/BYDpoJVSknfiiRyX01fR1aWp7eObFhFmpyYlzZSwrtLeTNrvGvizyHRKT6C91bHoBNPvS/FJLqfmQ+/nRZHmJ6/Wg68/c1NH1azpgjz+iHk8V7NOMJLxcZK7Bh4eUA5XC+FaNzDc1+zFk2UViTovyM+wXruPr9RpRaf/i/4x3bN//m7/VGz//uQqxjGrFRsaxuMgLVEWqKVUVW3Yw64UP9vPRW8IFnQugDj5iVE8D26gPKvnP9ICxGkrRAR++1+uVCuUi5X4Fgr8FYoamI32sGXfqIZGrNNuyjX5QoKXV26ArWSP6EJm2lGRMMk6MAFEcG2Is+2aKg8yFSmzZIFJVjUczNTui1YEbMJxxaGTupW7Xqb0eMlOXYmzVCVRBFr20m7mQ8V4x3g95Zsx82aCS/axCK7UETNwCTSm8bdlBgQbhQQFNbgl+hm1qnweiK47sI107XlS0gnh+ERROkSWu6TCC1F0zl0fe4d7n+fgHf/8Puvve+219DKVoKPFZ+D7Zo57tlhepx5MyxrEGbVwpeIrDdtO2BwyZOZF8INmdKqmt80fkoxMwDtoDdexmq0AvohD+8zCyHexe375IUdQSqNCWtsi8G4kNUe/xh+fQDCXGgVl3lkpZMeVNLJijKNWniKkzb3mXW85O9MILt4jlsd569yf6+3/8D3rtlb/RzYONnr12Qz4dtDnDvtm/ZJ3g9ENwn+vxbd6RfPJzn9fXf/vb+vyXv6yR+9y7zPt7vDc5k2QbZF4UJc3+ZfxpMKKGJsd3pgz9UYcki5R1x1TdK5vylO4dtmVfxKzUxlOUT/ULfNBsNyVzL1Pp70gJepwZCDX/KG9+E7eKTwGBj1SNb0aI01QWWTDrZFxRlomjZCnYzlNjI3VxDHkZBg1lkOD3ob0Uv2rGfcJeIRnbsg0nwt3t272tCGefwsdWaGD3OuFL6XzoDNvNrm0tZXpEsk2pqVeoMzRIloBdZDDzxYMIoyQ3v0OD0myIx4uxvQcXKf0fuf8MJTvph+t9Th87RmxWRW9G19qdz8vnfGi0CDP11SB8m/OefI9sichnRL6MsUg7u90vRNjOHAiXdjofG9ENekk/X5avBC7oGpKLJxQMWtKExdzbyuayidpFXkAX0mRLlie9qFQCswQNI+59gaGPo3KtrPg68i3PUSdolgAAEABJREFUblLkcxwimJGyztdmF2uYgkV/n4/mh4G3sbJsb01V9qYGGm1zKWu9pO2qgWviMBhfxgakSs1K34LkY6hS17bsrmuEs01hP/lmlvLGT7RAUV0cdJ49qNB+t528ZPJBZHazAGvaK/hVlXhvWCcbvjU8fHCiB8cnOuFe9AxZ+mTHr9r03Q21evE79Zqv+Jn6xw8e6u69e8q/sL9z526jd+/c4cP//fav/jdcG1Kv27GkHYztYLVayx4kWUZWSni1lLob7tviVwQ2OgVA53yoFFmRUz/AxopvAckTbvbxDX08a3v6MAxac1+24p1byjt6n0+5pznlWpjv1MEZ7/rzV+3Tj8TNkoLKmBJU4YriShA+iDzluKHw55EyCtphm/pu/PJkDDVQvpRXOmN3/eKioQxa0Z+glKIgOqkTarvJREo+gG1H+BllGAYFh4eHunHjhm7c7Eh+4GIew6mVIGSTbYPCwGyYNA1Mpg0POSOLeEaTU37CjUCCmmA+fPig/f8YQiN/wMu+0FNuPtoH+yICIqVDwbAayFtJcXaD/UrwGa6IQJ0A4UhZ0Hyh7dCKnyN10ochgcUcRJGLgIoyRLoUmM9inEETDLpV+G8oRUMZ8HWtFTHKhCrkg8hZm0oyp6DiT9pMDJPvqLS7j/hTeXmffoz0N6j0oQFfU55J5dyRgNBaz9SxgeZRY5TcUQr2gzQ4OVWYGHYT0L5irtEuqdgYW74VtDoVpXGLsf1445TN5JTStD21Sa7XQXWP18KePmSKL0s8ylz0HlX+wcpMb67CBYu5wG5xvjT+BbMc3kSQeZnxn8GAcIzEe6ORsqyDM9ZbNu1KnhoYoO4cc2wguHDsiWf1C1qPEcyLYWvsUYaYS/jU5htmKxeOkRfg3We8br6bvkl2oW9aJOzSRh6oY0VpF1vUWuh8ALa1iW2qxo/KmuqgFcoqoKg309RyCpp0d2pjKtkGBZg6QMuU/IzIrfwXboaLG1vxY8x6n9tv0kec4lJwqUpsBucLU4F+piiYi1ts58x52uvQuVawrFbxNWgFqFXGN7gwTJRdkLVKF09RJUitILaDlplOhGl2Ra0tlLPnBnJByzqLH8R1tNsOWaFiz0askdMZc/CUa1ZwwkeY02DKh88H/tNpfYWesnefUd6ue9TdME6Np//ZFUW7FT9qoX3aFSDK2puzixhXaRGOOYewHeQNEzQteI6WpQ3YbjbMI1CGooI/ttX4gYepFjy1RCtY59z8gpJrBU9wii8zot5MhPmFIL5dNDy3v6WMhelD8rN2+PhWp7jN8pnWKOyVReAniu9sYzmSnZ9LPDPQJU82bdaJhiTf6JOeYm/C0s7Ep6RbagLY0PNATLxy7n7P5V2iPZ92FvXYFDuz0sTvVUfW8tBt+9Gvsr0AayniplPhAsiFI/IZFwoXAsMH4kGAaynrGEHbQ7LHBMnvI/ozliWRJZ8Z16nkNm+41VL+rP3Pf/ZKe/CwLVYipWop12+mKrwb8lI4L4hfeOklPfv887rO/ff64ICXGxt5KO1fIz7LR8SXPv4xrQ/4JMH+RcVfqaP3RK2P53m1NI8Pu2LvPLoG0op75rdef0Ov/vSnevO113T//TsMUNWQqLlILNJ524qVZm4+NYHJXQbElx5LXcyjQxNpBjCenhD5BIjSFN5PdKqXgkuBdjaeSXvk/n0o9AUc37mrV370E/3kBz/SQVnpkGeHfY/U4hJZq679hOV9wTaXGiCd2Vogf4HfVngMk5auwq6qudaVYdBmHFUYy/yLxzw3bqb1FX6nHa7m9ASI71Gb9UMBca1MiA5GZOLHX/C6mL2JR0s0eZvT+DYV5N4gP07Mx7D8K9DEpd+rTAptTGb+Cpp+tgkQu0tcob8njlfBnnDKLG2Fn8SXkclEtGrro1RYH7jGBx/r3bfe4QPmqzo5PtYZL/vZTFUZj746zhv0VlBjq5j9bK38UIJNQCNGc69PA63XZ6yZ/CUUr1kjN64r+19+JBVf5vBRpbNNqP3UmrusYF+t+RpD58VPm2/tUWmm9CL9Mf1ESk6y2VvCXdJeqnXE545oz2h+pu5HBl2R4oXatSxuBq1JRR5QpvMp/p6XJR/9IPz/l70/e5IlydL8sO9Tc4+Iu2Xe3Gvpqu6u7umemYaAwAwAYuEAAhICAUih4IGCB4rwhSJ84RNF+ML/kG+YoQwGnH2qq7v23POuEeFuit+nauZu7uFxb9zMrKVHRtM+O0ePHj169Ohim9/Ir4NDu5k3QbeUshldMp9tiwOEehZ32vbHzuacqbhac72VlY9V63v39Na7j3XBnBsG9myN8sAowI6YCrK2L+7fbx+7K88JI3N171esBihjM+/L8n6osh9mD8h7rcrzxOeffqovP/uMdXNFrGumPdpVduqlfgeSFv5KNhDF7Hrkjg8KUrjDcTn5ZgD6bRzNz95mzsWlxeMe8cuHb9vcZ22V56bD5kwW3PAF2c73PZ/xEfLEd8eTH9lnMpQx05Go7KFd1LRPXXGfv4V7pdpUaOw3L8mHX5q65sVx8oX5k1hkcHNNGNMB7gGE/3WCvmFKDO5iovmKYqdz6xVJj1RjFqeU7EFcdxtB1cCeNvKy/PL5M33y61+rrYGsA+b1lmdjU74w9ZthW8eJfJycWrAtOzL8Tawj35WbXAB50wMby5qNR8YUwFLLQb/psTPYDLXuNS6ntBFkrELpI+Lo2GZ6dbQh4j4oGrpjiqUzKqzZ514+/VwvwD/7X/6hfvqTf66XTz+WNi+0oqHN5YbnmVHVgzbgmnvX6zJoy975x3/+t/Wnf/EX+s4Pf6jVvfvaRq6i0UVVbniVO/G74YRSzTqnT9k7TxR/PVEVXt2ESDbBoBy26aji/zjnKAurSSH8LAq/ROsQehNt/UhfgLpl2Z5QoKdRhqGVaZcMF0De8LB7PZs+sT7sni8TtXv+NrP2zfKKnVKMjx231X0Tue2FOjxjoKBJySuQbDeIZMOXxLD3DdFv/Ejf85wTGpj5bvuV7RbKh6H7GVrKq/VfaWwqTNvBlH01YUoeKtD+LraHJd8sh91XGNj72x2qrIvgsMrSxhGfajMOK/1Gc5X5nut4xd80xI4o2xr4oBzALp6BcJAju3alXqBFmns0cs1MWQN7XVSybTTKyZ41ybzySGO59o28595qw/U4NqXUnyFtuRfNP/R+yQf86+tN+0HqOOl2fTxu/o70pWJrVO7jNlzjUx5s8XPLO/HUzz/ieJZ/XBc87x//06c1H/cDsy6im4/pG9pp8cueyrxrPG3Fx6EMCgq0lKKktBXMfOiMyBvwJcMRiBCYurnvWn6TjTxtb+l701Pi0fu55f49f80gf+L/xYuXyjv/3NMHsZ/2bMs2/hWteSZd8W16tV5pBS3ILSkIj1Ul2RbHDk1WHKLcLzfmjqcRp+NLED7VbGu1Xuuc7/bBGe8H27MG8ZzHKnpLpH6wlJVhGJqRRw8f6vHbb+vtCW+99ZaCh8gf8mLyPg89eUGZHwnkRj+4uLjQxb0L6p8pjc8Dt2WgL3kpcJ1fVDBxrrkp3myZbCC/rnjJx//8C6ng6upSV9cvdXnJi4T2cXnbJl2bNNHnZvMaZFJlsIJMWE0pfFDbRKhqISYI8SGDODLo4VMvnZ9pgrRNGRNgRD+IydqC3Sd/RR7ZEpHtkZm8LL3Jx6/YDvrkqCjdhpG+byYQB+I4skHsgG9S2hxZnFvs7KnaR3/qaNPKaoUHzBNlXMpQVIaBOolQAHvisFNW1cjUVtp0oV1vNdPIgrQTKKsMhK/4OaM18e9Ot0ZgZN7OheGDzNE9toxnVUVvzFzNnGVezPO3npijs73fFbUts9nZ3rkQrizylZKOlJj5ZiT9sPsFYN4o7X1Z1/j2zolfYhsaq5UYz7wL7XLMc7vTaB3CtqIbHJbsczY6YGQc91LJttJeoDdIx23Z3b7d6WwqdoPxNfMk9hoW9V9VL2VB2gkNZj7ULjIIv0Rd7A3hl2VL3nbLxu+K75W4FWSZE4GV/9TOlqA6mXIzFRRuOLyDZCbfXK/xR/m0lRd2Kw9ac4MXOpShXecG9lHbsvfQLlWVEnkEGA0BI/Nq15f0ZwJFJw87Nm7ipPJCaNpONrSUjIGTVSnZ+9V81pRaXCc/Zt42um565Yi3rX/bUuZVwxSH4/7NcYnOcdnr83O8oG0qLGirbOJc4EKD8GTbkQpBy7zxqfud+4Ob6PtYbHNdSb9ZW2/cwBtUGFnzadPF1Eq7UvgGmxhYx6mVoR96XJa+Hctuy2fcKu2P3EfV9BW0tZj1CGZZ6G02TsrphuV0K2cATxzzcv9nfNDect9baXcopd3wV9rd2aHPApExOnrn3Xca8gF14KZ+g19mj3n8zjt694P39cFHHyo3+7lvnm3YtDdn/obQgs+5HxdxGmSt2ZMueWh88vmXvHB8zrfAQYW+pGdB4kP29oMxUKsx17pd1bZs7xTiS7ATTExkwZRtJPmgZaaT7QN7k/gGybPJUPCP+7YvP/9CP/urv1b+5dz5aqXz9dlen77kOiRZOoB+75JtzfHINTJrayhFjx8/1nvvv69hKMoaOxw/OqhlIt86DOW5oS2kRrvOvu5UvtPt5fPZtkpJzCTbDXqDZPc6tl9Zy/auz5pSZX1rVy1+SmPWOf0/49n4Qf4aQsmP79Tu8WzmwVT3bwKxe+fyMTt9NXE+50XD+Xqtzz75RPnxzvNnz9pfPMk8T/lxv2wr42Nbpn6Pz6Dzi3u6//ChmCwaS1F+QGniVtG5Gjd6yvuA7/7gD/SDP/yh3n3vPRF85ZkoU8Q91Af3cPoNp4Jftm+0kv5U9rMUhCZO4Qu6dtePbKBv6X/K/uaDAWiDAM2AgJp5f1vH7iCvrKXglGrFdqX8VNmxzLZKGWS7QUcpdmqzJ8oLuitdXW30kpeh57zneu+j7+jhO4+l85Ve1o22g7UZpA1LdxyKVmfnzNtHOju/0DXvtdr1TMJOwZ5BISeoVYZBpZT2kjX/CGZ+efj0yVf68vPPtaW+iV2xpFzzIbZbXU4yBUtEhsrv1ZFhKcT7/OxCD+4/1Nn6nCXNJ0Wud3kHaJeT/jp9s0+WLYUZqzlfaSyY86dobWNb237becHvIaXNJfStppe8z8w+ZcZ+fX4m28oeEZlk2UUG4QO7y/R7mrLCu2tVuJptmGzVy+fP9OnHv9LPf/ZTXV9dMeaF98DnlL36qG0M604p9wmJTZ3GbVfwCsbMnbk49WberLWZ/3f0dRGoXD9HPbw41z32uJdffKa//pf/TP/6n/xjXX75he6tB50h3/IenwkseeA6vda1BjHaeqmiB+9+oL/7H/w9/fBP/pbOHr6l53wU2lI+ostbEKqZ3a1Di7Qcs4x9kDWyUGHN1l3WjPeyzq7gW2SK3ayVoaiwnzUMRSs+8oiU9nN9hz047F4vwtrmNk903A9Ed0bKAnuvm3ww0EZh3ga2aTv7g1lrHSLZnbcP6es9zTgAABAASURBVOwzKnc6hkLfsLEaBg2lNCwruuztR26fzqesTLrh3wS2D9RtT30t0NLKbO9oZV9omcWpUB4MpfdhKIW6bhhKaZqZT0HLnDjZbtL2DYhrVcvc4RR/RsY3mNXDt3sBruGz7BS13X0cSqN2z8+6sR3EXmgwly1pypeIXrDU+W3xdvrScdc2be9UK2tml7mFsS17gQI/YVnFX8OXZf1TvO0mrsxDu/NmjiWfgryXWa1XCtbrdUR3QubmbGNZwbacvtlNnD2k96vnbcs+AerE3pY9OHNxy/unoBLfIMYqfdjyTTX3ZfnH1yPvxOzYKsp97Ia6WQ9db6vtLs+elrrM7/gdW6dgsx4HYgEG9s0Zxrfs8WkzPwRIu2mjso6CPDtu4i/2I49t221/ss11ZH8tSLntdn1IXR2loeADWDEW+SZtWyN20+e8P2s+pC3W/NXVtfL8+uTpEz3jfiY6sX9kUraPRSfzx3Vtq+CLSLYP7ETXtspQdjBx0lEqphwciZV6bR/nPdIwDCq0E0Rvy/fBK+7J0u9ZNreX8vAzyoCBBGt9dt7+BdKjR2/pIQ/m+XOO9+7d1/37D5QP/2+//VhvN7ytx9D8OCBoPxh4/HiSvc1DwAOdnZ01h1pjGWQmYfggEyET9IrgZ0CCBD40yEA8efJEwbOnT/WCF4RXdCaTsTnd7O0nRGwGhWA6zAwmbCbWyCTftgFnQhOYBCdIcFIWbJnoyce3PbZMsj7x024WSG1tj9pgp+lD82CXST3bjO7OhUm/0v8g/mzxZ5zylQ/0S4y8+Eh+ZJE2kI+sITLyKRcf5l2IgUeFNhkPq6FMd5ofVQhG4OkWrNjIzCQsWiYnU3M6RGx1bKgzUril/ihrK9GW8D0wvhSMhEIoR7W12SnKCnc3zBZmerdav09arnfzvTI/O8a2Qc19qMyNzLUO5mCbQ9MAQSr1Utbn23aqO7cJRWe2dZLu/EO3KaRC0DJHp+gER+LXZCt9qPjd1WK7trV0PBdqmy3dftbTmL6BrJHYGLHTbXx754r9YGTt9jiOvFic94bwI41VNdeUFH4B5nbrh5E1XrJ7H/SaZFvD0NffyD4QPyp9DB+IVLlYjZQ1/+Dr5O9MxzlPfLuMSkr7M5I/hdvLnQU8Vek20zfJNmvejWqRopNsxffa/EjMIiEykYGee/PziL2g0s9dX+GThzCPqpr5zGNgmpgxDQeSE0fTjea+LEN4CnsNqTBeB8iFdhiISQFu8clF2krf8Q0nK+NGdne0NshFZwlE3/jocentjrRbiV+wN+zuZ9n73MsiL539vT37Dp4xV++idmDJvPxA0KrCwy6P5Xgt5W/MY1+yNIM5uOObTCTLzjgYPsdMwwcxcguaasqiN+EoO0mPCEqtLmLmK+ebByqvXE83a5yQ7I20ebqYn5mjwVzJtuw9ZnnoUi/525H2ptLGmsyM/fpc7isovPGRvihxY621tc+4rj0ot2Qvnz7Xy2cvJMqQtP2hzaf4kzq0VthvYyN/beTRW2/pHvfYq/VZC3dhv8k6zpSY/xrX24/fbj8QWPFQRfV2uBTRbOMPT/v+HsrvkpvrzvQudZY6c73QpVxtvbVxJAYj17fCWK+HQR//8lf65U9/ro9/8Us9//JJ+xdH58NaqwSA+dItWfkPKxKclilxbTIjXYJsAhTA3nqkfnCkEP9mUeaLWhs6SnN7s3jKtzbhofkrB5kX2oztT6d/8cmn2l5e6YLxTtk8N9DGSM6AejrZnn5LCR9a+zN9dbO5j8pzZJ4bHz16pNXqjI9qV8pzXea5VbF2EywSDI+gl1Uu7MHYnnNyX5z72y1LbVRlLlTW1AxMUi9H99EOTf4uqCjdjvig1sCsg/rRET8iqvGr+V1Z8iP3kvSHuZsP3Gc8B2edbvLsxguH6DezjZlOaWJid2Q3/unTEjuNBfO68oUqo6AD6PUJ85U1G0XbWrFmV7zguXp5qac8p1/mX03wfD5mTWMb9ahOSA7s+mhi1DNnfHg4u3dPGNRYpC1qXq+UfOjZg/v64Y/+SH/2d/5c18Tvqy++UNsXsYwqLcH8nh92PO1OmjkRbswcnuZLhY9sj+gvsS/5rXFteJY+hL+t9aZMYWVseC8A149lHUta5vVGKXOvEq83qoRyKb1Nu1NE07HPx+zglXgU1FiLCh+vH737ns55B7ZlLr5kc96cDbrmmrzB3tZWOVtzvb6nFeV5j6WWzDmAcOR6UWuPTe4P8i+lkretL7/8Qk+++kpb3kkN2DQbAoRaktsciZ2OWFgCDUm9TAdpr9VL+1k73TmvW9Jcfhs9qjY3h/30VdAL3hWes55zH5N8+jxmb2SOp++Z69EdCfpIbJKPPLo6kXrZXECUqDPnbqdL/2/XOixJnUPJMhc/TmHW6f3g+kS/KkifN0yogT1ytVpLpSj/qizuD7xrTT0Tr0DQDv3+JosZOoH+hct8TV/zfvYnP/6xPv3kYxX68vD+fYorXKU/AaTVDl0gRQDTC+Gbs2Pzp9czTtm3zBPamrQgaXUG2d+jI24GcSk0CN8Rn8OFvg7RuwnbKu09gGUDxuZiPeiMd7hf/uLn+hf/8H/S5z/9qdbsTfeGootV0cAeyKHKPcnoQRuvdF3W2q7u6fs/+jP9wZ/+ue49fldXzICXW64DlFcNzIOBe/4iqY9JrYe90R1SX1tVoVGPjbsi+nfBiF9BdLNXG2ag76vVoEKM5jLE0xEN2HQngJ2P+BnM+ZnG52M7tpt9u0A77Mm29sk+lCU3Y691d67QNxfLPsSxBXtfnrL0IQhvO+SNkfrZH0NnHBuxy7HoZN62bO/KhpIYmuv40aDsNDrjqe899/qz7daO7VcqF+xG4fZ+eWfH3vOp8zp0m7nG3OxbyrY8WwSJbZ7FTiHzMrozXtfmq8pjay6v7MHBnH8zarH8qOIJkG/xiJ/B0mTySyzLXsdXnG3gvoYNDt9HlcEyY19sDaytyDUlQwPI7mhj1Op30XF5y1esTPdN0Rp5tgo9hfjTbDIH8s1gw7PSjP4dBWNqVrVF55J3D1d8e02dfOukS/SDPRZmtrXhe2iQ8uiN+CJspLxh8n8ohfvgdfvh3/n5efvuu+bDexkGCX27tL1txb2QSJmXuWfOveFmc40/W43YCmi+/QghfUgedWXPTHvhQ1M/NN++QiOPThB+ibR5hi8Zky0xyY8Ur3hO3cCn7pZ7tLyfePHihfIXAFIWWcWf2BkKvjcMSvTS9oY67Vsv18dO8Z+Ytnp0YPY79ZewLTvoe9vImlmW34W3vVNL/cqYpB8jcyPtp+0ZdtZVbfFN2Vwx+sGcDy3YIdBqLy6e8zD/9OkzPecF5pYC+oTjBQxMkqhbpay0Wp/xof+hHj54pPv3H+oB9CEPTY94+ZN/9fDo4VsKf58bwot7F8oPCB49fIT+Q93nIaFPlrXWZ2csmrUGc6PMA9jIDcQVkzMD8/zFcz3j439+EJBfaSQf+ZYBzEBsmaRBzYDh6HHHlIS837wQjAwa6BPwWqFpa2QAU7fS3x1Pvci22M4iCiqDtqHtyGJ6S70RvS0+R5a6QRsm5OFTL2XxMz8UuGbSb66vGBja31xqs2URIBuxG5gbscqAVj6wVz6wL5GyIDJ5VKFjhcY6Ki6NSvmMpofP5iaP7aQf9BFF6hYNZWAsC7wbMKcZItX0YXoRJ/zK/06g0K7FpN9c6erlc434nnbig9EPCl4UFywITkkg/kHudNCpRc07Vfk9UfLkd+Ko6pNemdgktsGWORQ6Mi6hc4UlP8sS0yC2m+XUoX7aIfRtfaZe5/cbum3ZM0rjY2fGbF9ajFHz3RQtQfY1R28/dlIPi3Gm1UFWyMM7/R+lkbVVmZ8F3yp6sBpZS3RLI/kRpsnhQ6l68rAt+26IAedE2yPIXtLykYEaJ4hDpzgJb3tnHxWJNcBuQrzHBWrTEcnu+kXQKmW80sfAtkoprd44tSXa2LD+t1xcolxZa1v2qchGZJX+qyVz7hiRRd5MpB0PKhpkFxmgKNsLlIgmdHkyRjfovEPwDY/id7FKs7GsqyYbStFQinKRdbEKe4lt2UGBBuFPIWV7aEqtP/Rryk4k9QsOmXwAUaeltWvZe0RmJ1+QHyI1XwU79YJeb9a1I9tjKS9TWSjDmOHrQKlmbTKH+/gX4oZd5NFdAtHuaDGgziywe7vJx04DsuSjO3Kt6Hyfi31eRMKuz/RNOKMnWQI2PkzQLqVsl/k9YuLXEqdcY6Im8KwZJgkK5DmaSHNdxLujy3IW5aEtpux3nUaqlpLvdlr2FaeqDIlt6BL7WLvFfJDdkfUSrAbue+Q2NwQNjG7oPHaVRV65Hxi5H1Dr56ioNODkbi4Vq6d57CtrORA0JSkPws+otG0gpSRQUs0pOdD45Gcg22lb9jGEbI+4FYiUPkHufFTWQpAKMw1vO6Shtvj0+b/ne7+l6FkmWIFItjWUjE3ke4hUJwftvdw2Jf1IeTBLCH/76J+P/8Gnv/xYX336uZ5+8aVyY73OgxB9GNnHMwi02tqOtVx/8iB0dbXRe+99wL3xI8SxHPSg5yHp8fvv6r333+Phaq1LHmCecX9e8MmOHlUOjqVsyR8ovSaTesFr1F5bfNNGl6RvGZ+xxeL++YX+6t/8WJ9//KkewK9kDTwwJp4mdkMhalWk1LZsENkSkbUxHhZ6A7rUbfKign7iNkMyCwOEgr1cLdnUwe7Y5oTbPYnU9U3Zkk/+GNTWQP17Z+caGeORZ6rPfvWx+Bqgp59/wctVnn1klbb3dLsinzklUiSQNz7m+m9ccVchLZ+CZPptp0wtHlmTG55hRvalfBDL/8biHs+B5sE760SkgvoSRFJLzGViszVQ9jnuzRplbWsCZqinHQp+FPxpEmKYOVM8SGgYuW3Zp4CG90i7M1BXTXv4ERpE1sAcpBp7JWfmZcrybFfb/BAJBc5bnkt5mNb67KzFCJGueabdsAd0Xerjb+Qd5BX0nFRgAkP3qOgECBdHixjehs6Ye3NE6UQ9BjYXxk6ytuUWz6IClSw61v718ubyWl988QUxkz58/0Odrc6kSjk6RnePQWZsjOzZ8xc8//KxeCi69/CBHj1+rCfPX+oe7w7OeF9Q2TOH8zO9/50Plb8A8N3vf18XyAv3mGk76zHQUbKNfzcR3VehzaNCvQmaUpnyM404fKht2R0ltMDPoI8uhfKiMpdFBt/jFwtBVbtZlKUFTPwC/c7SoT/a+dY5kaIBaUef09KGZ5bSCnIKWnFOHfSrM/1slIOek+weM51Ic5lt2UHZaVXW6yFybanMsZF52fmdMoxbO4Pc5iO0dkhreXWhh++8r/O3H+s5w7NhHp6/87bEO6x6fq4z3mF9/4c/1PsffIAlIb6ATv4Ut6k/shfKLAPqN0HrtzXw8Tfvr548eap//a//tS5fvmhKRq9BU5r0FSMH0JQKlAZaGezuqF1SEWDDQE0y60KbTEcJ+bEZvj02AAAQAElEQVTeyXyvFu3O9XP2wGueX/MDgL/4i3+v/bWOyhjlz8wyNBqzV47pasZinMZklImXnb7ETqx2pE4gEc+ReqDFUaeTbRk7HUt+to0N9uh6hGNrticR7RLDrh9/O6bCHcnz+pb3Y30Nz31rzra5d4896zvf/S5z5UMu+VthUrZlLAQRGKGrMWGk/XBknf2dnnFLbGAysT10pCK2hlJ4T/xMv/zZz9r9TOGaXYjxkD4GbXy1S4Yr2Er/SsrJ5wgfhL87CFICeIDbaqfl1+G2upOc5mYLrclJ/G2QxHmGpkZobjI9CeaCJU0l8k5MT8KyPdnpZJ7TttmPCu/iL3hW+Uy/+PG/0b/4R/9QX/71T/VQ1gOp/ShgxV7Gm39V5vmW9xllONPTy63uvf2B/ov/w3+vf/Df/p/0zvd+oPH8ni5VNJYzVd7lO3upV1gpqpOfZJT7xVDbsjsy9sewe5lLp6lT2RRqzTo7QvYX5NG5C2JjeT8w14ms0kahH0X7dlNu97xNCf0xyFweypBi2dkzxsbnVI/8sa3SQH2obc2p0uYI5nyo7WbTPqSxYbvZ0pRm2ZS9M3HBNjiuYCNviK9lVzwS56BOfbOtQn3bSrJ90ufoz4hebIRGdkhHVeLQUZutlNuJbZ2uI+iwzwhfGvDFPmy3kL8dRQNjVkq3Wakf2E5TrU3bjTYBJ/tmPvWHAVsAlV0c7K5rO+IDpJ1gFoYPlvmZj/2Zn3VmmviFH4lDMOuFzz3YlneCuSafBtch+pw6sRGEvyuyfoO76NtucbQ7lSw1qKW0HbQM8rjVwNjObdhFBtEJ7bCM7BS6nkMOEHszDgrIzPKZItodZp4kY1u2w+5o1mzGKfSab3rXfM+zR+aXZPZN0xmrcm1PHlSpzdnWv7HJkbTDlAWFNoLWEvVrG2PGLHXIx58GE5eC9d16QSfPzTFCmxX5yDyIcduyDet2X3L58pp79RFXqla8Z7EHygqIPbEGpTHfYSZgSmK/a1TRqejgcGrgx1AGBathrQI/wy7R2CH5jtgYmy+5pmSeStaG5+Mg87jS10BTmvmKE5WYVOKx5Xo0ojeptP7MvGm7DEUD99yR5T3bcz70X/P+LPYji63NNd9hg/Yds8p2sxO7trUahrbXJqyJoKa2K+2OxHdG7M12S8k1r7YY5R7xGvsps93sl6FgE6BnxjB1bYe08jCV/oXae3mrR52hxKeSYu4rM5Zb3Bpbe/EraIXTKfnA3tuaihopCU4+hL8kOFfXG95djEoANrzICPJCYyTYTXs6dVM9E4eCFZPpbH2uB/cf6MHDh+1/H5AfAeTD/1tvva23337cHg7y8PThRx/qgw8/0nvvvtf0crMc5M+qDdhJZ2O9MuB5aHqeHwM8e6ZnT5/qOQPZZS/08uXL9lK0+ZnBaQOD//AJep3yCWj6lPwh0KWNbJrjPKBMxLywnfNbHm7CZ6LueB52I0tcZntbBq3xoSDtz4j9DXZSPzQvdoNtXp5xczUuID6wOxvIEcTmUlnkwRb9QOgEmUepE16qhK7KE630Tw0V+euOPrKpm3odW2x1DINUyqjN5qVePH+iFy+eatxc0WTK2dQmf1I/6K39u/OpCFTmSI9vVWh0zEC6FBU2CTfeatROsQq0DIMKOnaXtYL5xEY9s3ej85yY6bLWCfvL4lfwlXXH0TRiOW51Sl+Zlz0f+xMQ9DqUM1d3PDFqRm49xeqthTcKctPeY1eY03NxlR0/er7SfudyrpxOYUQenCqjiD7mfAyX3s6+jd7fLXvPlrXNQsIXauWKA8kR3Uow9xiZL2k3pdTAjcyl5Gz6tehLZHukbUDV2Iq80tcG4lxpI/tZ5B1u14H4ljLbsieg4AkF2TAwZ4tVgO2mp6+Z0lYw4lMLI3NDMh2dod9KSkwbiEv8mXG68drWpul/ylMvsaRqG6tKnCO30wc4xqD3Df5rHrZllxu1t1z7gpE5VeOAjA/SiPxQ2VKL7aH09y+Hn690ahnMmX9lhVZIVIiMgEGo3jz5RJUDWTI30YaFVkeYjFFoLIWfkXzH1Ceu/7kH0HSN7TRlXaudj7JNdnCKQhAhtLkGTVahEyJvsttOUQhSPtPwt2Pu10xnzeP8LF/S6CzzN/nJ75sFJyW2ZXecVJiEtifukNTsTQHjZ2g+9HNb1P6F9+effKr8a+9B1tlqrcq6y9rLlj6UoRnKQ0H21Xw0/fA739F7fFA44wND+rnl3nJYrVRKUe4VU+G9d99VXibnh7PzkrW7b/PciV5H5EHPfVvnOcLH9Kb9tB3cLInEtmr2Q+KSF8YX67VePn+uT3/9a73kHj//Op6nQz6Ms6fSWEFfu7kZCzdRiXVwsyR+zLhZKup1iP2xKrEc8W1kXOPjCC9SJa+d7mwvVFMKH/Rs5yxnsJgf9XqrX/z1z/T5rz/W86+eKD96KFX0EX3KOaOrBpEM5gM1xUwQWfKhr4LvovQqAzfK4lEwG+408Rm5zkhV5r60zvXgww6lyJ7rpXREvERkVWZPCyr3QB2bNkcqtivzJPG/FcRvZHzqTCtNfMOjTuN+w0xsBxRU2oR0P9GvE8ZQ4lGG0p6lo76hHyMIT2fVoEQNJDzw89F0WuaooMlOnUxr2KEodXegeubMDsfl5N/4wHj2p0rf87yf/4XfF59/oc8/+1yVdwRX+XPBrXPmDNI4XNqxybsof/GkwnMXq9HSFn51caFLnruHszPotb58+kQPHz/Wd//g+zrj4ys3V8r8kk28cSIGf09w7E2lT69yLbHbgTnbdVMJHBvrhb9X5/3eUpW+clbc3s3vlkOCImdJvx33dzHN+tvhdR4Qc7ajokGFF5i1rKT1uR6++77OH7+tp1yLf/75Z/ry6qWGi3t6/OEH+uM//VM9eOst5V8A5b2ZbR2nkfUxMrbxyS46Y17nZeKLZ8+VfzH961/+UmJfG6jI60IZmmOm4bvnkQSRLHFKNpcvymIkmItaS4vynfx1TOoE6GGPVYglmIw14i19yX5XkeYvn4iYJAaZH7nPqYvx2PGJD8DiyaO+ouxkhd+QsDKWHexYu34wadJ32qyTTKH4nHeRIib50dKjx+9oWJ8JsTIfRl6qK0GpVNwdKKdCwyQ8KJ9kv00Sl062R8Hkm80s4Jo28vL8xbMnur58Dl7Qi7GDuB2bYEs4Fn2D/OSIZvoNTL1JVUJAB9Xwjdvuvue8hEiH04RGo5BGG0UhR/gg/A1QB1mKmy2y11xjX15d4vVWq1VRPlht2Nv+zb/4Z/rpv/gX2nz5pS5473/GuK5A4X6sKPO+ci8DVHTx8LE+/IM/0nd++Cd68O6HEvviS1nXKqq8u1cZsI/tGrjd02YtZ/7jzjc65rV2TEf2n8p8uwuOHZjrzPKadTzZansY/Fx2TH0kqOgGR+KeLWiD2nPtnHFpDKeRdiGvPbDSdArrL2gZTrZlG+4Nj1QB8bsexHFUxac69akUlCbTkYW197LkX4eRjTB1t9wrhg9NfjxodxmhmxYPWny16o3KtluMbN8ou00Q/45xrGu72T2Wf1v5uf2R+M027cM27Z63T9OCPBCrM/a6HQLozr3JOfUrvgRvUu+0Lg7gBm7FtdMqTYqeZjTBa0/NT+bvUnGWzXRZdmfeOIwrI3vklm941+ypV+D6+kousdKvgb1DVQXdYk4UVdYUCwtOyN0gkhuwC80x61X8H0FkM2LLtkopcrFsMFNrSr3d7oO04V728uUlZabNooF9ukyQrOZWG1MdpLQfNCHu2UVlGCYU2aUXxUDjLCMLWradjBvWQL3Ig8Sugb1gy33RCA1yL5n+7tpUT5EFkYd2KWaJTWRB5KEVXyrykX0l37fzvfiK79uxXUrh2jeolEFJ0QsNbPyEqcQhdbdcL+tkq1A2I8M/86ir0taM1AsS7xnJpzy6abfgQ/hXIfrBOLUfn2Z929xPjozplldlm137c3mo3fsS/lUoeQkZDAzOsCIwQxEzRO3iZKoGkPlI55WJMIOCqMxIYNbYyguCgRuC8/ML5cXl+vxM67MznfGi8+LePd1/cF/3Hz7Uo7ff0tuPHzc8fudx+1Onbzf6rh7z4jN8dO5RJy9GNwxKBjMf/5+/eNH+SsDTF8/aDwOeTz8IeMmLiEsGPL9CzqAnkLh58khZJcgJdBA+GGknaPy00BsfOR/gGw9lCmqvNzIwW5DB2WjLosskyETa8dwwb7cbdLbU22izvdIWVG01csPVAK+jF/6Vso6RAd8j7YtByXjPyPya+U4zOgzYiQhUmeGk3EW2QTnQyv9iQNwEloEy3nKXgRpli98v9eLFV3r54gkPwy+kuqHu2CD0d0Ya43b+t/1UiWT62NdODXsStuXiXZkzYORTo8AnH6Aks5ZkxgSkPGt0RuFDwc7InRgstGahk6/a0TsZeK2SbebAjKLWD1ltjhZaY15XYFtufcr8KzK8pmR74k6R2ffQlM80/OuRdoZSNLA3DSXtWpAGF8m2zFiIZJtz7I/QGckvMctH6qJG3zhzVPKpL2hRKYOSattrqlaroe2F/QXJljW9lWl/4MFsxbiu14PCu5moInITIAcHZVn/+Nz7YRn+QOVEps4XLS52jYfaVsGIbfamLet60zBycS5DUXy2rWWye942/TT1D6GjZHc9u9Oj4pNZ26+1q2859XlL1IlL+p8LcMMUtzRH5JV5nfVeGQORbPpF/A3IMq7sCq0Oeza2IrsL7NLUbOxNKKXPIbvLyjRWBXmQa26Qiv26R5tp+6jdgm8FG9Gzu63wI7qhf7OQUQgmrzMOwZQ9JNE7hb1WSpPLmMrh7oLUWiDtz9hVj7E9EuqAGcYcyTiNaGauhC6BONXaPk0b2V8a4GcZKrcfSz34nV/w1G9nZOkvrWOmSZR5Hd/uHgO1ZFs2KABaSul5C6pvLTn2wZsYtI0PvlMV26/VpWfKfd3KvPRij8z/1/fzTz6TePBYDUML4cj9YvbXNJpYhM/96Qad+48e6sPvfKR333+/XQuur68VtPvxs1X7hS+TQ+9T/p3vfkers3XMMGpS67+tAvQbTpkRstTmyII22Zu0XaiMPtMtVVt8zlYrXXEf/+knH+sS+vzZU1UeVEfuudM1qyp9lanLoQAb81FnZqLH+Ul8gqCJIwW7DcXEUi3Vdo3OGky2yj5qFHFBZt+UU8TR5WZeDOf3teYjwM/+8q/0r/7Zv9Dzr57q7YePlDlS2QAqbaWPop9Br4kJjgqWx3E+ZTfGJMLfINJlO17iDfHLntF8oM0xche49Cg6sFO/0reTyF7WnhcS7wmTLKYasGuYJSTsp2EoYeQFdfbQKhu57p5stzq2d5Xc2rJsL2S+ke/9iUpVm8xTX8l1ztII4uY2ToanpMVMUuSctcsj2x+xss/9brnuS+ZqXmYMpegez/X53wD85Cd/qY8//rUGPuLfO7/HGirECYj9jzjO62Smq/WaseJel/3xER9ZH3/wvh69+1hf9e699wAAEABJREFUPXumL548kbiX2RCrt997V+v791QHbIEWK9q1/UahSLuvwl2N2aZfVil7GF6kRGcG2XYkH8bu9cKPrPVQey9LfgczGybsZL/XDL10x6hR7R644DDInFbWsShHpOiF/s4Rf6rausQXwt3mrJhgVUXn7M3f+6M/1o/+9t/R93/0xzp/65HeZo7+8E//RP/+3/v7+tGf/W09ePS2rrneP+ODPiaYFznfRGUe5z7g4uxcuUd4/uSpfvyv/pV+/Yufy1z/z9drJSwzhGtemCEbUQcFyS+Kb7DL8iV/Q/HbEMTp7lmzVrMWWKdnF+fKe7phNXCJ2zaY+WC7xckORZBazUaYeBuE7zCVdsC23et1WXgJkY6T7SayTfkeTfibPlm64iNA4Z5mff++HjB3ztgXy7DSlpfcl5d8IOCewCV74yDBc5JEReafAv3+JdsqjIeanwP8Cs4aStH2+lJPvvxMT776nHcFL5CJcpEqOpA7HrZfq2m/Xqfg06GhSvZ1QOVVR2v2lI1Uijz0dYjeMVInstBvE81h1TYC/V5sJHZlvdIl42Wm3na81pdffqp//s//F/34X/5zPf/8c12wX+XjfzDwvrloxKmgNltb5ucPfvSn+tv//n+oH/zJ31a5eKiXaFyDcUCbNip8mm00PDW5qkXUcnc5FexEz8y5MjDfQPhTiN4StmW7ibL/BtvpGazyHiT5oCksTpEFIzFoYH9P3u629qrp2R6zr/vyzrlYS5S25ruMMCqIZiyFzsg6W2KWz9TGhsuclad2doI3ZuJBxY4Ac4V7lPQ793mbzVbBSNxEGobSYmubXD9sN1nPvf5suymljSC2g/BLRKnQt9BvAru3Z3c627J73t5T260vdqfRjU9b5kIQPyNbwvYua+/5nfCOjP3quraVeAS2d35mTPYYNLBWhlI0lEPY+zqwyprk9Fs77CIfYOEP4+wFjp3q9Rb6dMDu+aWu3WW2m9i2bDf+2zjFR9ycbLInskdu+Z632Vxqu7nSyPc+bnhE6JXvZh1zy7UxduJgyoGNLPI9IkobJYwiF9dTo9eP7A0ull1UhkFr7jXyTLVerTVwn2FbdkdqGN2M9Xb65kiRVuien180WsrQ9ZteatyOrIW8z8o7r9D2Xpz9IvZjt3AqVvO3NN47Y6V0PtR2azP2dgoTkz165N1P9uCI7K5boMlHnnpz3nbEO3tZpxv2+7xHC5puKco36AvuxdbccydOa66FA/eotlv9nOzOp/38aODFyxe65jtypY8pavrF6jFNjYAxyn0scCESuX5wbz+CLX4EG+ZFaOxWymMnsLEFYsXuvA2ljciiG2yJx6aN39j6aTvFDVv2prTV9GgvNGiFRyd7X28uKvk1c3D/0SPlV6v5V/grXlhFga5NU5COcRGoAR2wcqGIhpVJEGy5WITOyAcIE5E+wYasC21wdoZUtGYwzng4urh3ofsPHij/OuAdPvq/++577a8FvPPOO/rggw/Ah7t8/rcCHoquWHj5yP/sxXM9fR4803MG7MXlS714+VIvry51CTIJNgQvQemBGqXWq/QOjsHl3GQt7gzkiGzGlqDOqMiD6Bu9xDP5SkyyIDLQG+KwoU5vK2bZKIgbnEy7FRvjuCEeM/KQtGkbyJZNZEu/xMYibr4qH9Vl/A3IR9bqtv6MvBumDHuVySZsx34Am+Zor5FXnEzZHnQDm4lLZBRxdC4y2sIHa6virYbCbd/4Ui+ef8GL2690dcWL2/GKGlsQ/UASXnSuW1JL4U+hFS5OxzqLoteyqftapTdWYDQJ7+lzjLWXIGiEF3Nkjya5cbIt203uTEBQhkFlYGOG7wWco8JGZltOWWB4ZJRORyIdTNmTBN/xK34GMkqngPjmgWLuXHdNkG8Gbmp2CbOxFqJhjUyukbm6YW6HVupVpaygGjuQ6Uhuh6oeQokaMyr8jFn2eio8SUjNaQCF2IXXjVSRTMjaI17NCerHxgHmstBWTtXw6cCcR3RQBzlDp7OztVbzhWggDtQp+DQMRQMXpwKN3mHdGJt8w05iObK/9H0l8pQHGAs5QmUcavQbpJG9YwZFaFs240Ime3n0EaLIvKGOWybtzGiCxanL41f2zRa3Fg/kjS5UvwFrd0+2XFPiY/Bac3HhlUqx2dFilBgQn1zLgrTRYoKsMpeD9DPANKMxGWeNJIbJ2Yf2Itujlx3mpbntOrW/Lw+XOqEdtmUfYsWNYCAZW/06UXc+x1NrTmasJfRoK+3pTdPe1JvWfAP9NBL0KukBs1HZv3ZQJL08564jeqYTaS49UYSI4cMa4wC/O/bNIzpVf5bdjdZp/sx05CYv6K0ubGTNNG9odndM5fFpRsrgUxJWxz2nrIvCiDRT2HZQcyeCT5u0Xdu8IbZtfjTFu51iojW4M3q3erPWN60/23lDWls/5/42J44spKyvqT5WEpcS1tlWecFfufc74wFrKIPyv3ya9w3bTSf3iXlJnLL8GDY/cs0+nz0498I0r0LdvETOv9gRghX3yQ/fekuP+GA2mlZji9jaXDOEYIcjV3fypc6r+H399LxSP9CChp8xl815TalCO+gzdQWyptRSStQvC1KjF+dnvEi+1mefftr+NPI19+3bvEine0Sbmcg5czFoOWKgILYWZeka8n4cZKLcxa84j8S6Hq3L2mRpZ64Yu8eYy0JT1qnT6fW5XnzxVD/5Vz/Wlx9/Jh6CdMF4RqM7hf9kUsv0rcvmc6fRyD7XgrXTwSeDZT58ZEH4G6AhxiLnPXrLuiHXK9Io8QwgngfKEK8rTwVVG+4PtsRLtJtYjsTyhs+UpTww9UObTvMZu7NsR7VPiSf3kwKVhZCmOogQzDxWoWKNaNm1Jb+3yPLa112IT7PYqDU+Ju6TisNPgM9azrJswAfbrcc9FvQWndYNbMVCagqdhgiadpO23Nc+NRNpZEa3RPP7cHfRjXNqNDfUuKk8cRqJ19j2u2FgcbLX/fqnP9env/iVLr98ogc8w6t1rlDTDZWzFnjx4iXP5huVszO9993v6D/9r/6B/v3/9D/WW9/7SKt3Huk//Af/uf7T/+a/1r/39/+ezh8+ZBa4zasqqSGxgu+HIQHk4IgsOBB+o0xlfo2g+YCl11FUmr929yP1xfrIPp+yBopiR+iEBk3OKXxV5g5KUDXo9ywxJ/Ao5wrNCGXei2emkXWyHbdSJlyLRBS6VrjXI/1+lVbKX4ej+s0XZI1WIgoY02SN4xuWdllf6KMf/pH+k//qf6//8r/7P+t/99/+H/Uf/Zf/tf7D//y/0H/yX/4DPeCd1Bbda+6Lrnixt+FdDBZvHM2zKoVerM90vlrpmrmf9bJ9edX++sv52bqVR2eGWjrMifkhIYPWUN2WGAk6kyXY1KjS6E69TtxccEwpjsoxEB8etMOY1rTFOEc9m0Id3P6Ch1ZW4fk1sRmGQZkXbR6gT+ZrHvH1blXtWTd0xlx3zneadRlkXYYGs6Za8Lpe53Uz0flotAL4Mc+jyZSiCkT/R/xhmhGCvi/qxgDNFkKDGFgAu4vc74ztnjH2zP3CuK9UuW+71ItnXzVU1kJxzVTokUs/6XjqIW5+Nx5uprCvPWzL9mv1olAS8zDBXKU1niAeI0q3IHVn0M+udVw/+V7y6vOsF3qMV9d8dWkcnDXCB3O+wDAHFbhdRxk53b93rntnK40vnuqzn/21/uk/+p/0yc9/qi3v0c+J3cC4mjFjsuo67+rYt66IfXDx9mP94Z/+mX70Z39Hb7//kZ5fbZUfBYh6VValxZG6I/UqyLqPRwFFu6OiM2MWjsiWmOV3pVm/x7qR5R3UTCt9SxuVtmYs68xlY57F0a3M8zyvjeRr8jukp6lp5fku9pW5Tgx0ArXJpKoTWPhSGz+2e6xZM7GbQfXXH7PyLbRyD7ID7XWD3bNK/0bKt+xhQaV8hh2DkzbyzuElfHTm/CtpTASLSFTaDDJOQSXmDdiNrcyqGclrimWnlOB6VGdkDJdo40NhaIXO0FGa5TMd4wf6I/GYZaHJB0fVv9Vs7M9YGrZb8JqoFLPsLLsj+15gk6fMt0IkgrYYAwS/ocPYnQH7Gz4yPsFvpJl0IzHjWuK2m45M/i27K5T9YeTaV9nzOvoartPcRrG5FBNBy2QIYm+BselveUzAJnLbbXzl1GgVprLkJdsqw6ChFOV7wTBAyWtKsZe248dme82rh43MvFhxbzYMKxXqTaoL0ttZCBpb21rYYqPjerr3TRsjZSlPW0356JS5vBQVfLCLbINDOuvFXjDnX0ejuwNrNvq2lT6e8ax5/9495S/Sn63PlDjZxKoMWq1Wsq2kuf7I2s9etKWPeYapjEuuh+nfpBr1hvS9MZwq7dYpFjNFzH4uZT8d2VdHnpkjK7Rvu7VtO6IDNFvYS53Yaj5lnuFb8rNy+OYrdqOT/DGWusdl5ez8QjPOCdL5/fvKn/FaneWXvGuVshInBn5UfsE64+XLS+VhPvmrq+tWFln46+utErMW3NJvQCoXyO2manM9Amh4wDwnCEWZlPMPAs7xKb/WyMf+hw8f6S1efr7z7jt6/O677V9Mfe8Pvq8f/tEf6nt/8D199J3vtPKzi3Ot1quYaxfl6+uN8gI1G/+G4OQXHZeXL5V/tbC5vlZF1hBHRRcZBDMxR/IVZMBvUIKPmlBjElnrVWl88ulwpTyDMTLQpr/OWoIOpSi/BA+GUiT0Rj70190PAbaINpjYCMe0ZeJtri+h8fNaZsMRqGwwjYdWNpy0W3DoEPGp4L4lanZwduSWbSWZl2gaw1u1+dmk8FWViZcJGjRp6uBzfKv1WqqXKrrUuHmizeWX+uLzX+jF8890ff2UMvqgUVhRdW2QrDQR+npoSt03UbdDb5BSN+qhM5L/ZkifYqE9+DK4p2jKg+jOSJ7AKOOkxLILVIZhQkEcxNepUJZdqOYOxKnfZPAnD1RRpijRnoCfTAY1MAqTFK5rKv68DpmzwPhjaPGgIhCKrEywmwPqqchegUFlOJM8tBd5I2uLJSFP/2WuiWQjAcWFnFSsA5hJuodad5Zd2/H0LLMtqG3OMgpsnBX0HvcImAbKkLaSx15r26J7ip6NBXwNP8NRpyFTt0OyvQdyMhECalkSdfo8kQwflFJRqzo7W+mttx/pgr2r2Eqq9LNR1mBt7bccp9pQs/aR58IUIGzHiH6YTrstKXSGWjKyJUrGMU7mngMbdG+KrTVwgSyUmQGr+FVpN6Bnug22NU560Q32ulRjfHKeYXtmD2ht7aXPXZx+BT0nbdlj5/wxtS37NERf0p9jsGUJx/eQaWoB2OxqCBXfRuZTED4yKb4GKFKXECCyQm3LGfimaM63gaLpGOkfIdCMuX6nt9WPvBuInk0+B/MugxpfgzleLpbtXoFzZfwhrznSx6+PN69JDLUA7vb1xLpm0Hb2DAc4t5FIfxvoDVWaBQaE3E6D7MzXpho9FA4OposClJHXk0hM92HnGroAABAASURBVGCWMOi1Ycv4nYbwPeh6WXxL2zQj8s0hKNmuR5+ZEBxI+pG1FvQcZ+pUxjS1aus1sYuMouRVk2FC5PofoEPRiSNt4RcxHbOPRq9KdAvATDUO/UqdGVGgLerZRXb4yLBBB2oD9rvoxDn6SxyqZK4Gs7Tbm9v+zVDbrR+Zf2L8zD6+4h4w92sf/+pXevLVVw25j811LLHK/WeilRhuN8wF9g0Rz/YDAPb9i/v32v32yNp78uSpBh7MTLxG2hqhGgYVPqw9euexHnEPPFxctH8tm/tbKf4UOXqy1KApzfmZTuKmM8tOUSn+Cr06A1+0S4s61TJtHyKyoEiUNZQiw9vIs+eUXgSroRTlx0q/+uWvlD+N/PzpU0V+fXVJmdW8YQ62BTp5hnB39LGo5GfAcvT5ADMdhFcjc67Za3awjf9T8Y7Ylu0b+Yxn8YBvHVLBFNhphnFOAIpt02d5xcce64y6v+Jj6VnhnghXa67jfCiLmfQNEfX6MfOYUMoCZjReUzLHIhQJq1tL4JSCUzIKpgP/qKWT0C1prhMfsm63yo8AhsEaeKFQVishUeZtJX416hKuV1o5jfjZ4pBYAJTVQtbqVqWc0+KgVw6KnHUCZq2ZjozxHrGAfvMg/N5Unx+pdSizW+N74cQ1fdYtppCkXlVUG4rg3TCsyDAuedbL/d36fKXVOve+PN8xZlXdj5lKRjABvmKwktVRiig4Er8ii3YMNUTNCW8YWtEOOkq4iD8ROifQac4NxDcKuXUu3KN88de/1PWnT3gk3CCORsE2yLUFRD1rr46MAxDrII/9l7ZWbz3S3/mP/yP99//j/0X/j//P/1v/1//X/1P/1f/4P+h/+L//3/QX/8nfV/4CQD6yZjwrVit1Qo2NkvvWTBY8PH3ElyVOa90mzX68xKyXeRB/gvBKE3MhvAv9hFaQMtshLfbRrzVrR23N1NSzxB0DMyYZNdrk1KozsNFLf9/OOD+5lH04wGX6UJUO1zqq9Xc/qdR7CJmOxGti96QFL9nYn5F80PM2cwxIp/OzXLuET+GbLxLbFqi4uW0URi95LzSyp9x/5wO994O/pR/+xd/Tf/Rf/3f63/43/71+9L/5DyTejb2o0leXl7qml2uu32a8Z7PFJawK42W70ZFrvlkAKw0an1/q6SefyVcbrgnSqs3jrmdb9hKFPCizDB77Jk+BGuAT8x3wqcd3vlrsafonayqGSYxPgJKmdkDps9ENYiDtKdeuaea6YDfgwz9LXmqbAwSa+6NCv1IPLckY05Sw2TlDAskYCzQlF8susjudxDuS/SWQLDVwbvqpU6QjWUU5S3DcVgVkmaN4h1vhRWo6u3zspryiV7u1qkZ7CTz5gqTgY+5lYjcxOON9qrkuMvzKfnW+PlcZiwpBMn03dQQVKbyhigwYm8nP0O8wxQcx1oUxN1d58w5wqBudDZX3qU/1z//p/6Jf/Oyn9LFqxf1c1gG9bPFK/xLvxFQwrV9V6FqJl23ZVpLdadONANhdZsaUrDzR8KewIt5NnoZEQy3DKfkFYiZQNy8XH8KSdzD8m+IO9WlTXyuZWgFEoUH4IDxo86ogmEEsGL9xe6mrJ5/rs7/8N/rJP/7/6auM2+UL3WPtivfRzHJtqbLBtyvG8pfPnuk5MX2P9+3/wX/2n+lP/u5f6Oz+Qz1/ecX79cpyRpkJnjGrjK9oQ8yV3BtW5ooYA9uyjS/k5kXWcv00X0srZTN6yf5se2cj0kpbHXg81Rtzf5ZCUCcZ7O6ocDX1Qo0vR6ABZW/DorSYK2iKq3oDBZnGyhq/5hsD5lo+crvIQKBqrkEj8Clv64Js84GKY54FRWvwaWOWp2YzinyW7WnXr4n5Erv+VsXWraB9FF572F2xMAfszi8r1V17XTrnbcvu6CXSiJ/hC/JiifDssIxz+l3pc2je9RJkhW91iBNVZRsMkiy9Bpiaw9ho3MjzePyp+G/HhnYpshkRznrhj7Hl3jdY6h/rnMof69uW7Z1q2txlYJK33XTsTksCQpltzmpl2qXbx78SkEq/D0BQlnNpZ+YE46ndFO1szPWxHXlgG5/6WrA7jXyJLo9ecKjjRTvLOkt+bn+W1UX7lT42+5Od2Nuh+ZY2O+b6p2jiEnnsVfaW2tro8S3wwXooXMeQ8fxq9r0xeyh8DaiTbUTEyBgqtA1B30Bym9O9bvRFfm7DtuJzxtpGl1PFjkihNkL4HNELLaVoGAZspwy7NB61Fc+faXvLvejIvN1At3w/HPGvt5faUuwEB2uyRC5Sf26Jj3bsS3ansS2S3fOwu7KRsUh+xPclVqtBuVbbTnHTT9tlKPClyY5Py3Zid5mfdW0rduZ8pX3bGriG5b2cSNm3R/beYRhUiBkiRW9s8SBuCFysMhR8wR71K+OdOhV7lb4EWf8So0horOh2DMNawwK5J8zeL3Q7pEK7QxkU+QyRbMsGtJ+2EClthQYjfuS7T2jKZ8T3lM/58LchOtEPSu4TAjxRSZDOz5UfATzk4fweLx5X52dMSyu/+Li8vNKzZy/an9u/vLpSx7VeIr/MjwDAi5eXury+0oYP7NsESgQIhL/ejNgZ+XhTsyaa3Q06eRkaG8EVD2FxPMEf1msF67NzXdy7r0f53wW8847efvyO8mOA9z/6SN/53ncb8qdU33r7beWF6hkPZoUJNoCRVjZM9mfPn+H7c3x/rpcvX+gyD3GbK64xI/5s8Bfw4b0S4LYAqDdTF4kxUbs5oLzpKBOlKr3LophRmSBoS5SYioWKQykahqJM+jWLcb1eaU1e6BZLqCh2KrZHJuZ2c62ry5faxD82FLOQxY1VXjgHw+Bmz7ZsM3RQJZkTaAO6oIKnZH8kfxOVsaj41PSaDbhGowtPn+OnvaXNa63KRkO5bnjx/At99tmvNLa/ApAVAZQ6QeKkG150SWy/DvoaaWnza1S/pUrmwC1Fk7gSpap0NqFrQKLbEuOn4GQ5faCs2+gz7FiNlpr1mYoqavMFSeiyNGUtf2zlRD66M1pxRh4Gs5w5KIxjvUHyy2MuKyrlTKv1hcrqXPKgkTrjzoZUWFtibseMbaWXU0uNT/4QiG89MMyRdRXETodiHjPsBqwxGIq3Ck2TwTHffYox1FrMwh8jZUdIzNONoNWby6lLQ312VJl+37t/obfYZ8/Pz7Vl3W/Y+0ZoNvfQmkDFXuyEBuEXqPSnsmZntNYqZ+KsGWTnYyhFQxmIRwGWHcDHIRGtyZbJz0jd+JI2Eqfk92iNkV1StJpfyz0AFUUntKNk84O1zfnux0hc4stIrEKDyO5uIe3dhm4lNqWuY4eqpXGKT8orfcy4xY8gCpXyUNsyMZSIKWGI3LZ6Cg16TugERt+FsZgQGU3oZkrdjjS3x2F8peickkXeUWgzeolffNSdUmx+HWC8N6vm2ut4lJataJmyFoLFnMraUmSg8Uv98MiZmeGwrAbt0tzSTnCCOdZJfqmW/DEY/Objsfwwn6kRdP8oS2xavdgnH9JAQctCW55Ty6cmc41eJVsbnfOh6HFELhU4T4Cgm3NHhXR0f6SSdRoReoYPUHqDw+gGkK99fNP6d2s4a2CJm7WYWSzKEbSIs/hevnim/Pn/l8+fa+Qe8my1btViJ0xFdwceMgr3foU9OD9yfe/993XG/eqWB7M8oA3DoDIMjDz9HYoqex03gnr4+G390Z/+ie699VDlbK38uLVmPIwOPqSdbxM1xnCBJsK9AplbHVoon64f6RLiWlSoVbXheeKTjz/Wky+/1OeffqL8UvqMfop7AyJOPDibiB9BJxNKWL1ZFPksxY95P1iKqWdiKkU4Q/tENZ24ru4Veh1TPxAfe5599UxXfPwZWHf56FO5blGsIPeT9Aw+hjUl+OZbz5LrDOclT/ZOh3dac+1IZlAYcRCHGpC97mj+jdy3bLRmnM7mjx1sGiM2mrnJRp8dtUkPeSHTzRTbgSplM2CbDNqO7r/Zj8pQFNpiiU6Gp6m0U/Qa006VtXIbmsJrTpX1K9pgJirUh+bVbY9arQadcV+X59H1+Rk9qYpfMzSluXeNHhubdL452Tu55263Gp1AJ0anxEdiUFBwKPP76gnP1E+z941S6rROMiYzHzqBrRCVosu8hCqDXvCuoBKfhx++pw/+6Ie698G78oN7ulTVJevkCmQLrGm32dA+JWj73AkOJ4/rnNC6i2jEiTa2C+Vd84tmIguiFmqnkNlCx1t97KSsILfN81C0kKA2cWTQzxnZt+R+rH3LmJ2zalisN1rwnfWR6+NYMx/SqyVQvMsRYzN2+mnoGLvCW5joz0XxI3xofOswPuO1NnlnRdH1aL3cAj7WvmgIz3xMGdXHjBuIe2YOI7pxpNUg9wMj78WU92JfPdWKJoPC2iFMN+odCmIhOJS2OXEgxjGBnSz8EVLezOyUWu7wlLLgUHoqh3Wl/5V5ndjxTVsijnVAO5TOmX05ZYegnLLsnQ3NiFGZQHE7Zh21lpro9hN1p6CwvU97MCbJ1ICY7+qmvV0GHdZjXQL9RfHExv7E4s4i11pNSWTBwHzIM2EKRvqwYm/Lu0jbvPNbRZVGQ9DGVrh0EdVUadndiXK0dtnfJdP9qPhIMPn4n48f6c31y5ftnu3ZV09UuYfN82RgNJ1Yo24cD9JP2P1R9+xtXBs/xqQyz+pEb9ONvBQmX5iGNBC0DKfwSyCKU8258MdY6oY/Ln9dPnWWeJ3+6fJYIJz7wp1g6Xj4YFaDJ/6cW1V2aWXM7q2KvvrkV/rlj/+lPvnrH2vz7Eut+VCfskzM7G0b5uo1uBoGbdbnevjhd/XDP//b+t6PfqR3P/xI53wX8GqlFe/n1ayXtpRFqvnwNUF8ENsVmMLpGBnHYMo20seWeyTKwjfhK05m0+6w7I7Dsd9Xtnt5JAnduJtLyUU6wZ26TAzZ2nTHaU+56V99hb+xvkdGQGJI5IJhVfw+pL1Z2uDagCaF6GDfC3Q5Ra88KqWnQG1szz5XeBR3h20VnBiGsqMzL9JcL/dCZNsxy1rmjqeSdiYMpfRnQPIuVoGKVIk75OhIn/Zjk8LK3h1/ZqTaDqgTOsaOfodHN/o1wlReYK6/pClO/5eIbIm9/qjxKJ7RS1unkLJgLgs/Y5aFzjK7yGDOn6Z0knlVCcAMeo5ql8NwhIf8xo+M04zfeGOtgd7n31D/0hVim3hmJQfZM83zyZZnmJFvdpGZPa8i676MzD0ugPEubgGDZDPPp6lONkLW/dG4pbwUyzY6/cj87dx0pupSZlumTkq7vCrzt5Si7HsbvoVu8DXfP6945zKyJiRrnzA49TN9nRGbRq3kRPlQ3NbqUIqSUh56CgexIABTFdlWiR3QfCQ/lEFDKa1sKKW1UZBrkZIfBsqCqWwoRSuuV5HbJu5V+Z6y5X2cSLZ1zfeV9D/9Drbc71f2gtAtz6MpH1nDyRf6OpTSfEkM6nJsKNOESn3MtyP3PUMZqDPgy0pr3gPXXAQFAAAQAElEQVS2j/+Rcb0s0DLE5iCnAWrZ5nz7sbQfPv7NSP5UTduyrVLKDdi9zO60oKnAwyC0mb5014hweHW21sBFvvAyg15pRL7VyH9SdHNze37vQnnJEYRfn/c6w/pMhQDEbpW1JVBbgnjN4thAt0yiETORveQlwlNenn755Cs9efZML64uWxseCjZWEr4NZ91e2i34ds4Lp+D+o4d6531eHnz0UaNvv/OO3nrn8Y5/SPnZ+Tkvqc64YVmpYHPDwD9/+bz9rwKev+DlxcsXyo8Cgks+vG9ZIMI/YsSZhcmkzculeQFdMamu0cmNvgudQCv6HcnfBiKB0cLgr4jrGgzEdkYmcBCbNTGijQ0LNjxVWAxSKcQEDMOgoRQNg1WGolKGBnLokfcMy7ZuTegJ4JmqD/WM3O6y8IV8IR+YF7OrVdV6PeLDRuN4qcvLp8Txmao2YgnKcEvKqsSNOgHyb92RuUKnWsjST/gTh4tld5SJMmhEq8+g1JyBIkfXjanIUydI/hgpP5bt85SaHPO53ZiHkv02D9vdX+ZmKSut1hdare6pDBeSz8BKEjpFmn9RXvDDgCrIKMVGj4TukOjTLnJRTz70NqR8D+OHS9Ux1Hag7FD1NkOTPOWnQP+GQbZV6JjNSmAPlKUKTNnA2n/Mh50ymLXzUpdXL5U9Jes9yBjNlFpqIE5uPksuGNLdUrGJrWUX2VZeUA/4MMuH0uVzfkl1Itmx5RMlrxY1u8UqQKTQwO627E4puvWoiSOlduH89Y5CO8dYWrItuyN69k3eNlWqcl3Y5sZhwuwfhTsb4W/Kb/qfuTLDtsqw10mc9AbJNu3v69vJu80DTcmly5KtXHNC/0aB9ZB1Mvtc1f+b87dT1mzqot/WVaNwBlTKGm2Av9uBvWbjBE07t2GuM5Wb4Qq6F2k59kJvQZxUnJ4Q/hizziSv0BmCV0vUb74kUzkFUikFDCpDUJC/2WFbNljMszezIOq/ebt6w2T7zjUKujPe4v4yQ/f5p5/qZz/9qUYeJNaJlYpOWmTvGsqgc+6b8wPb/ABgfXbWPj6MPIzl19nDsOJWifiXomeXL3S5vdbDd97WH//Zn+qD731H5Wyt63GjYTW064V+CwlvdrNj11w6uMBJnUm5laHb6CTLHC/IEqn84PXjX/2y/RWA/K8A8r8FyL+wjI7atbjX7Gc1X8LvTB0xNoaPZPtsagajXCSjaluFTIFK1lCGhi4r6ok66Hb+8ExJ80nUzTZqD2LlSHwY/eLTL/T0ybOeV0/RF21lt+r7VyQ3EUlqZAkHjecUeQD7Oz3yIH12ca4Hjx5oxceOWooE3GC9qm99FHUy2ZYx1e7LLBUr4QJu0JTs5LWQ1aa7t72PUmXtiRRaGaQlEO8OOzY7dsIjxjhU0IvYnLi7U3DNS5XcC3goLR4PHj7UGWu9kN+yZrtfjDqbRp4pqaQd9Pud7PRUzd2si6EU5cVJ/vLJsydPtb3eMtzRMTqmqyCcGUjt0ziNw4bn8EteylzzTsDorHhfELtb9sErykbaq/Ju9Yu80dtbej1nW6ZOR/glikxZrNgOeWNUahwAMy6e9gKpECPbaBEO+hXGtuwS9gZmW/KNot9LQfwVzoYGpu90D1GVWhQiDXRrSp1bC19TYBd5gdvUbcs2xfHlEE2Mr9kPMifn9zv5l0IztnzczIvBTN1pGKnBmGIy+3JAAxwFoYRYhXNlHucj6Qs+kD757HMN26qB5ssoyruevsUUP4Jv0eQtpryTe4Bn3AXNDwGyr43sr2wG3MeMSnyP0YIUC+yDIQdAZrvVi9klEDd5r1/ho8d6G5GA2Mk4BuEDx0CYbwDbKkCvSLi9KK3KDwAePHygc66LA7EZeZdXLMUfl04TI0TC+3bQk85z/n090s/4PJSi8Xqj50+e6OrFC62HgSkwqMjpFufeA9PZGV1y82z7QFhZaMeIwlKW/DGGoRyK4mxfqcgrWB5zPnTGsnzJz+XHdKnzCj5+HKP5dVjHtpxJgjh9HRMHeBk5kJM5DduyvSssE58PVSs2rTXX2fH5M/3ix/9GP/6X/1SffvxzlbJFn7fxvM8dqbqlzpZx3ZRBG6803H+kH/zoz/Qnf/4Xevzehzq//6C9n3/6/InGdj9jxtrYkKxxB2FP5JU+pt/qybbiV6CjVNkzgllsW/arUYZBw4SC34HtZsLutGW+tdM0/q1PdeFfafzcjF3oZ0d4Fyv7ckUhoFBB5LZld5TQYrSEDJsTr28l0XL8XkLIFrYTvyVSZHd/wgdl4ZNt/HTEd4Ltpj+3Yff8UOjrxN/J0C1Kdrdndxq1eU7VrKUJkQe2Q26g0MfAdvPX7jSyG8oLwdxGROHzTN/vHUbNdJalPIjuXWG7qdqHNMLYCsKfxjTW8/hn7LuZ0+q/BantRXwzB8obtWr3+qcq2UVmHOey4/wsv40u6846rOIsWzl7W93qmm+HwZZvdZX8vN9V9jIR50YT58mAberjM34V+Kaf8km36cNruX8KLeYtpB0jPAdCs/ft+1gRBjb2gbDT52vGfY8xvonqXBPSdGBjJ3WQ33o4JXs7WJCQuVg2KLERWHMqTW41nRLpYX2bsh2aQpRajMLY+/LkZ9hdnndg6zXXqdWgFd9T12dnWg39/Vn+MfmG++9hKBpKaT8IuL66bj8E2HI/b1sDukOuH6kPRBrQt4tsC9JhChKoI9hueil1sQp1dUsy5bcUNXFxod+93SY4OlXG6wCMY21ITLtyoZ9LrPhWfoxhGDSjVDrQINM1MOehKoNKDJyfa3V2rvXFRbsBOLt/T+t8gL9/X/cePdQFN7mhDQ8f6R4vPS4oW59f0NBaseNhha11y3sYJJfW3oZO5SXAi5dXvCt7oS+5mfySlwmhLy+vRLGib3yR3fL5AcEVN575V1AbBnhk4rsUnePfo7fe0tt8VHv8zmPoY73z7rt6//33lRet+X9A5F9drc/WtC21j/jclOcl1uXlJR/hLhX+xcuXfMh+2cortjUlM4CJlW3JZYKUhVangcgA6ZWpD5btdEcFWiwNpagMgSfeygLLxrLlBfDIzVvyXdcaBjd9u+vpIEUWHAhbn2dJvKiKzgIVPmjyWdOy6WuyVbKU7iq+5OXcwNNs8YbsFQuM8fvqU43jNeVbtQ+72Shby5W6FfnySD6YZGGXmMTfDonnx5ZOyY515nwcm/nfEI07S0zNpOW6iJ4Zj2AqnqI7515HKwozYFvt0LviyMGYalUX8syhCVWDXM61Wt1XGe7R2pobIaYL88K8BSnDKCvzZ8PLgq3GdhEdm8U7nVqzOMHFrk3M5F9bEf2mExqkvSD8KTTldrIte48mpFfaIZKljeRnVPo30s+x2SilEJdB6/WgIQsbG9tN4hAddNnbtEuxuctMzCnZVHSDGEkAUWgw86F3xe31KnvljNlanffFqSx7dW6AZ8x6hf7bs+1ZekgrNlIv9LDk1bk31V9as1/t01K3tUN/R24uxrGP4VxuW3Yha5DjkNqWfRPRDGJ7i93QJVJ2CJMNILsj8+QYzNhcXHc6vy0mfrymragETS19OQYFu3J41g29CfMaxE5UUrljlkS6s3EobEVdu2vs+ROKx9pNZV/j2MLNfDPQ5sLEQWIkgI0pwYcGiJR8gyZzlCtzbQHezNYAeW260TkCe3Zl/lbWGZYODtuyOw4K5MPsjdxUjm3d0J3KdNcU/SXoLr6e8veuFl+nF9tB27eIzawfL9jMtWJNP//qK3352Wd6zkv+NXnzkr9UEenCJck46UZNDGLClJ1zT5170Xw8je0t+4WI74b72rQx8DCCmq6473vJPeqW/fGt997V9//wD3XxKH8F4Kz9yeLozEi9u8GoLUG2HUtZ+CZ85WluO1SvqjKVEYKdvYiCFX075/lgy/3+Z7/+dYvllge1xDexig5B3NUL09oL81qkdnCsGAu1XYtrBmW3h8y6oUukPvlUC9tAvnX6kDIlGXtko7R98VLPnz7TJdTMDQn5hGaKMW9U9JCiFp9Q8kg44+OUj14rR/qtHthvLu1icEfrDM6Wl8B5nrrgeXDFA7iHQWr9FAnfmdeVgCwxXxsrcR+5xwnqSO8mYJau82I694ITKjT6apSyA18t0+bAM2KB0vB0YHPmZh9oI3bqlJ+KvyFJOx35SJjrdGKwPjtTfhi/4gWFmONZ49F6fWNG5S5AjWOpSfb00Rpeas78afVZ2qpp1nXnMgmJo1Gq7E/Pnz3T82fPlXEUGp7GwLI0wdRJTlMaiX/YxCR/PfDJk2f68ouv9OLlpZgWcmwEjGliWUVtjtRZwlXsrZpSFIIpe0di9zp2p3esdjc1/OuKs+1Qt9kr+pRcy8x68SGgTDdStE/hhuJvXjCNn5ufpr1AbNlzR6r6wCzyaPUjshld8rs+Zz7OyN4wsm+NzO2OUflh3pbrOtP+YLhO+Z36lfoD48huyMfR57p+/lwvebdVuIdfETNem6jdJ8CfsrGTJUxNp8d3Jz9gUhYcCA8yMdOAWqOUhkJOHCjt2gy/V0luXnNmTYto2MxnVyXbUZkHY0OLBXNlpntLr+Zm/XlMQisbAy3hWd0h7XdLVTXtMECoqYaS72VvcO4d2Ju9U1Uz1Y1m0El+BIFQq7NBF/fOZeKz5T2e8t4DSPgLQqOXmulb8jPF0u/XQWzip5SzlXtcMZ8zj6/Zty+fv9S44dpc6cUUezu6+lppZAyDLW0EbXyxO/MxOlsPDVpIU4APIacRzRlRnHFaey+d9Wa6L/km3OzJTNOHyv5RmcjzvI99cw+RlhvPKfqQG0fis2XvYhSU/WfAzhn5c+61nn/8a338V3+pz375c9XNS0aSd295f2vevWWO0sa1B12VFVjrnY9+oO/98Z/rnQ+/p/W9h9qmjGeUZ1zzt9z7xcfKmFTaiD9B2j2NG66yR7AOqH+z5NUS27IPkRoVW0H4uyC6OzDf7lInffPdFG/Vsgu3hEUOLfAgfswVIp/5A5oJEBwI3zQTA8G+nm3ZwezTQD6890onuPgcpMh2qxM+siD8EpEFs8xOnT1m+ZtQo7wE2d/IsfT7tgbm/arfL3ANbOu4amT9BbExI7q32VnKu/6oyhqrzO9lWfjIlsj6X+bDR68j4z4hQevC3+g57R9jbnAkPnNcZtkxrVO/64m+z7pmHc18RX/mQ1MWhH8VKvYre0Cw02sxmuK1E1aZTbrSTv7hwvb6SpW9kK2TNW3KdoqyyYO95JCLjZEYbHjvPzJHen6j0GCkjdCKb9ELPbTglk1ZnqVCoxO0AvxM82UoGsBc3stSd0btojc4j/iUuRbknXcldrdX39tv9ejrrGvHh56r9DflPffqs+1dfG1rxTuzoRSVgdHBzhzTUgb0Ct9zN+3jf2IQywXds7O1HvK9+sH9B8o7uXwst0uKZQbU7m00we6UvgQ7wQ2mEpu0E4SfFWzDsh9wLRZjU/ETgUZoED6wLdthD1Anu6GJcg9mHQAAEABJREFUd6PIlkq2Geuhwb5pQ4tU5JWCqoI7ZD2QHxpfCVxZnens3n298/4H+vC739OH3/ue3vvoO3r7vfd0wcf+gY/8q4t7mml0zy7uc+N7oWF9rhXl5+Qv7j/UvQePwEPdv/9IFxcPtD670DCcaYVeWa1Vyrq1u+VB6+p61CY3fm1xbPXy6lJXLLSrzTWDuNkNZv5sQz7e589aJBjr9QrbFx33Lmjrvh4wwI8ePdJb+XHA22/rncfv6Pvf/77+4Ps/0NtvP9Y9+lfKSmZCbJnEGwbnkheQV8H1tRoNDzbc4EYHNe59x+bHlsmc6RAMpSj/SZmEDDHCjE8GS1MqxRrZMMbUo3/CmNNzxooiDZyGUrAgUDXyAriiu9RJafK0oCVMXRfJNigTwk9I+YAcWkJlFQ8ylUIDTzf6pdmwklws2zQFEFi0Tpzim3mgyQ8B7t8/08uXT/WTn/wrffbZx2ht0eqgoshonwgMfd7nZ84wAeRbO2Z7oUukgeRDX4X4mvKZhj8F51mudVWHndXXSYl56hUXxqjAYh/eCyCUMzaBjV509siauB2jZKk5bfoW6FUpyikPXYAPS2LOFA30vcjTfKqCRzYMF1qtH6kMD7iwrZnuho7kRzm/QG4PIBtk13J++db8GGmoqvkmqE6nlCyx1LLjo7DpHTQlGxkxw2Ekews2coBwcezLF8KTrJ369NullTfS+tOyKq28939k7cNpNQwNIi8uBMp+QDwtSglDJZ89JBZsh+zgYtl77AoOGGMyfbC27K2x1y/YanU1pbKwY3uSqvlcisnv7WROSZGppZ7X1E4TKb6Fq/SpIf0I6EydMJIPotfbkOy9XS2SHbkpLwskb6XuMURKOxCFBuFLsxPuEF0ee6X12Q7fkbLApefnmgWdIHlzoqZCzfixLRIQhAl9l8qO7wPCpiXbDQhee8z+366ILQoNpOk82beTr2pEixQ/F9nfLFsn86EzJtENEn+DuSB8sMif8D0away1o9FNk3sBXARVPthf6iSHTEckjY3hHTpTqW1bLoxr4PCB5AI11JZ9C6ITtPKingwxdZLHO/YAyVL6EHoAtTSynhpDmbP/su86CA8E32FJZp2qgaWpOhpI3UTKRZop7HTM88+27KBAgwEacA+JkegdYrZdsFTQDbo+glsPO224ldsFGj5tdCoV2b4VVGjHoS+VftYmz8nu9Y/55GfM2rGTOBtfck0manrx9Ile8jLsBS/3n37+hQr768A4NeBf16MNdSTohEj3zu/p7/7Fv6d3P/hQw2oVscowNKS8lEFUaffAI0zh4+qjd9/R2YP7uuB+9rOvvtQlD40V/3WnZLQmVGiAXYRHB2Un5Udqr8s6UVviZoWomGve+bDWQ54hPv/4E41XGz3/8oku1mcS99vxJjXdfHJYxarIV6Ap2Za9R8R2CWnjnbELMn57jJR3VD4sM0vJV2XMpNQFiVOQfKNGZ3mgkzJg1pnNrKBPBRrNr778Uv/6X/4r/eLnv9AZzzgD42r8GtEJ7Z2hjqIddC+WLbwJ32Ja36RGlJd4k7pSGQr3dit97w++rw8+6nO5DIOSco9B8NstXPzKfUfHqLE9O4yo9bZrHXsEWhY+iyAX0EYrZciSB4kWBtQWTRuTjIFlF3mH5I39ftiW7Z7hbPsgj+hrHpV6AYTDxZyF7UJc1rxUuNAwrNqzYp4dK/0ZQeJAV9TGP9VnKPXvjqWmSMlDThwpOUbUIgu9DYl2h018uY5Y5lyY8UXrFR8KXr5U5Rk1XX9w/77yEkWk9FPoBm51qQ/t68tt+Lj9yxTRiv0tiO6WtREaVHU9QiamiJbJZIw9e1ABbrxl75F4Vyp23Nz7MdH0Q4OSTsBUGgxgDw57b9s27R4i8zwolKklc74duNbmQNpqICCZGzOofHQc2zoq/sbZioVXgM6ZSdtAjFDGf6v9x1p0QE6qxKaVcoo9CPVQhkk+gG0yyQULgYschJ9hynaYyqPTsC8TKXUhciuLbi+PLJjlkiVQsDvDjkwHqY1J62dBHkDaEd2gZXYnm8gwqBUUis9ZH9cvXuj//4//sT75xS9l9r17XAd42yQxz2uzvat+gsEIMdWMGxqU0w/toBtpjvSuYFHlRtlkp0IPMdc2JcGcl0xHf/jDH7Z/ZGNbWffp1ww0JGoF6W4QXknpV+iEStwy93vWim5HX7utPDoIa8OIzlZ12kzteYzcTNiWvQC++ja4yNRqCL+oh7gdLui0slDL8GWH5CWq7VC5r7i4WKvwtXy7vZRq3nNMyD98mPymQAE9nijk9+qgbzIumut5oOQ0cg/KgOuzjz/VL3/2M129yLUg7/xQZS/TnNo4U889brPYMAGD2OyRle2GwjglP8Pu8sr4j6DHSvizgNTzUqOa2iUnyTg1IbySyIf8phE/joEPrmp+hhIZlfRRogRX2/yurQupandf+1lHKdKOOtUrZPu//h+1urzUZz/5if7yn/wTffbXf6Xx5TOtC/dUlY9XYMtc3HqrLfdz49mZyoOH+uAPf6S/+/f/M33/R39HD979SPfffk8vLzcy97B5nz5A4zee7vyNU4WGiy0X4ICeGZBP+Yh/ucZv2AtnXyvjOa/7xqNTQfSD8EH4IHwQ/hAmC4grjGw3hA9K4b4FhL8LHL/BrEsvNKTfMhRbzT7SqW+2lVTpzzghfPqWWKU0+0WobRUgUp4HRvobkFX8tC2723YJb0JNx9CDUxDdwLaiE/5VsNFboGLrENlPA+Yd/s9lsWn3ujM/sr63fKMJ7TJ8RSd86s1lBd8jW2Lk2hdEL1iW2b0d+5iWnVrqBEYyA3Z3zG3all1kh95EbAS7ikdMytKP0JH+BkuVtBNElrLoLRF5JY6hp7Csk/LYsvd+RhbUxTilzuxT5HN5ZMFIbDvNGDJfUJj1YFssQoPMy5TtQB8jS1kQfonI7Jv+RX6MSr+DLjdkD7qTLR/Z/ohuMEvCB3M+tKYiTNZHANsO2/SrYHNs+Tq1bcY+AtshDT4xH+tkd6ZNsZ2IXxZu4yXbO4zM/c8+/0xffPG58iOAgo0B24kXmuhl3hVJVhtXyhxgQ1OKbr5hbriObniGat8SGYOx+Z/xy1qcgS9TPdsapudskWIn6GO/RSLZ1pzO2NPzD05s/OFignmVYZiKq2wDgdAOTSkxCaZsI/E1bdFl8s4tALGPvx0IsUVbMAXbSyBq+16NE2QqRjr62CHCXm3o8hpRQ+y4dP96WeqkvCqxC9gk0a3Ex0q/82G/lKK8c8g/+u71avM3797u3bvHN+B7PKvzvZr7dbvbt63UKyVxsiS3OiLZ1lBK64dIBR7SDju6wv+xQUpbI2VVKar0O34GI30fyVPYjpkfaLMMBf1uK4We+m3vZZGfgt11MkZtbjG/tlxvg0qbM4oUxT1wEXfpKPLwKkXmBUaFiuAUJlJgHmLK+kyhGlZKeQNON4p+Qf+cF3v3Hz7UQz7A51/nv/XW241/MMne4gN8PsI/fvyu3n3vPb377vu6z83H2dk5wZOe8/D0hJesn332uT7+5FN9/sUXTZYbiGs61T/OX+n58xftX/BfX2+UNAxDG6DwttuLirT5+J139P777+mdx49p6x199NF3yH+gt99+W+dnF1q3FxFnovvthwax+/TpMz158lShz7nBzf+u4MnTp4pf8S9tjkRttRpa/UJ72Rw2Gx5MCLYWyY2vnPuk2LLoRz7uRz8ddooojY1MHPGAkNGoTJJgHDdMQlrjwaJSr0JF2x1UbHzoaUzm91oRNHTPlI4DuzQdvKQ9zvSjgpGLCy71m1aRml9bmQcc8SE3PwQI6njJguOBR5RRwaD72BpLRfDbPNK/U7irD/H7LrpW/mvBu4v6G+kYbcu2ShkkWUmVC0bo10P6NeMuFnqbXTN8kFzoTVQVySsNwz2dnz/S2dl9Cdn15kqbDXNk5AFE1xqYPyxZyvrc7l2LX4hec0QreI3aieLUCuai8MGcD01+BjOYNZB1MCMabwLbst3W1Mj63bIpn5+tFcSmbcwFEC7UnDmmPNxdjtg50GvuWyPzJGVbKIfGqS+hB/q3ZSY7kmUXGYSPTZFiJ3xlTyDbjkpDO0ztpXzGSAwq8vgWpFIp1jDEvnUqze2mLLpB+NtQF/7cpnNTvm877XVYNsA/Gwrmep4ZqKe4SJGCNo5QJc00/GlU4nFcUulDRX6MYz2lreBmwZHEzMEjEdnYN/7br/cT9a9xtElEvVDIySNtBycLv4HQcilH9bsf3kl7fpedGRRScoy5WHPBThAmwtDXI3FvGNljlmsGvtVupnBCQSShM5IP5vyCth9n0edQQQ+w0Gt23faE/TrGlzbnsic3B9LIKzDbm1Xm/JvQue4pureDW8zf+BTZKd03kyX2p2rMsQgNopN7tAbG5qwMuuYDWP71/0vuE839kbe13R8V1mHTq9QCFX0R59Cziwtd8ODBRsfUcevLwH10oClRhTIyzNnc1VYukA/feazzhw9k7q3zp7Nl6qJyt4NY4dNONw3sMhNzSjYVvTmJsSX2FlpcyIYWVM7KSitZv+ZD+dMvvtTnv/pYl4knZXgdTTAf6XOkM53lp2jXE7Z1Io3cP4/co7YB69FGizqJU9DqTfnGU7w88E9LPXQqkzMv+VhM2l5t2r/+z192yLOF2Vsz/g3oJT+ba6bmzNegieVcbcnPsps0LUYaGoR/PQpzTqinD0PJnkKmVbNM/8JmrSQOS4hrWLCXtc0um0xDZe2k3MSlTrrJizGqE5JvemkEVHTjC+wbHfEzeKNKr1NmHgzsB1HjyU8qRQPrtAwDIuZqC5M1/4cQXgdofYne14B1xzTbbi3fsc6kljbyrFrZyzLHL87P9fTJE/3PfOD85S9+Idt0O3NCByn1rP6foEvY0bekU9ArkqkRvELlRFGbM8hDK/OsZg5N+dyDznlEdzqMVgA5OmbpMY3abbLIg+j8DtCanifIq2j3zcx5Mwpt3iKaY+dK5uBY2poLIpv5N6FGOYB8rSN1g5uVzVy0LfsQe03DzoBdHOn7jIgxIfF+Z8M7o2dc0/IXAMxL43P2hFwbatvv3iQGp9tNW3dBWlriLnW6Du22zkAFGHNB01dDbWtO5rktfMoqe0TrIrTlp3Wm1J8R5RNI3T1y/9nBhYIWBdKTUN1IzhgWy/aNstcLUsfy6xXRiNYhCm3WtqeMgkVn1Nn5SoVLgI3P7R84jFLo8p1YykQ5iEX9niYr/4mzMhSNrrjOba+v9eXnX+j66gqZVZC5WK9NvcvNFl0/qW5bw1Bk7+3NMT5VJ1qBlHOgKYUPyKbdVg7/uzqaD4eN2/QT0Tz3R9bMrDZTinu8GrM8pW9WTR3mYMJv9p9zVF5+8Zl+9W/+tX78T/5nffmrX4iHFu63R5kP/57mYv6XFbzA1iXS9cO39d0//lv64Z/9hR6+9x2J93bPr7Ya8W8YVmxf8aaDFmlzpJW7H7Zle+gqAMEAABAASURBVFfB2DUON+qyk78J0/qdvQbctd7IBjWjErNX1Zu9DQ1mXeP3zN9Go99AyBpFMRTSjtrGrGq+t0o+BfU1PkXn20Cd2p/pOL2XS/6U/cgL/bat0ORTJwgvkr3sIQKOkf6MtAXbjujOaILpdEo2Fd1KbrZ2q+qdCkbmURBfZho+ODZg3976PKdDj+vdJb9sO/xxnfizlNuW7Z1ayneZW5iMSRDdIPMwuEX9jcSVOKZC6K1gXkTnFFodyiuYyytz6Cb6HhT9vV6/b+i68JMvc/mSpv9BdJfyY75Msa34s+G6F7zkO+WGbxoVv6JfSmEMCux+HMjcOFx6ecav+13bXho7FfsVe7NP4YNupNfrfD9X9Ef2s56TCn5uud+MbM095wXfYi9475Rr6azT2ndybEwhd0DsRq3iW6gUA+aaoKO0t2lHJ/klop58qGQnXmp+p43Atmxrn0w+erRHX9O3kb0quL661MuXL3SVexDq5MN+vuvev39fc5/3PneLaeOMb9r37t9T6MCzuu1WaHfaMpxs07bh+pFx6dzN89xOaCBuVCrjE+TDf2glft1/5iV88jPGppu50JEWVlx38w5pteZdGWjvFsqw82muG90Zs/2ZznLbrR7974zd6aww0wxPltUNWNwMHKIiq4UTcAIJxEIow8AAcBOMs3F6oCMlPPScl6AP+OD/1luP2r/Qf/z4beXXhfcf3Fc6TBx0fb3V9dU1H/iv9OL5y/Yh/ssvv2of5Z89f4b8kkVTVYbSEN8zIdSCXqeyAXuDshBWq7XWZ2c65+XFA9p5/PixPvjgg4aPPvqo0ceP32l/OWB9dqYEfH121uqEL8OgDGL+SkD79Q43Wdkss9g28BmIoRStVkMLcvwwvgSERqZT1oh4q5EP+qkTe/OgF8aiTPVLsZQbNFDbS7CxtV2xUWMDuxiSi1SA3jAZ+0Gq2W7+2njHhBxB/JqRvGQJOHAaZIa0h5eRhVu1XlvDMGocLxmz57i2FScZW6F7IP53x9eKQGHt2G51+5gQ1Vdc2Jrib/0U/4LCvFhpvbqni/OH4IFKWSkXzcvLF7reZO3yeYP5nflrplSBsS03WiZKnkI7dELm7jI/88hf2902Z+teLfkZ05oiqq28trlLbkH3srHtL03x6GRPfobik/F/qWKzzriI5aIcrLKvtB8NdZtpo4O9YlHRtsoELVLX7X2a+Zku1G6wsWVPvhbojJ2MMcD3gjyIAdshJ5F+7kAdz7ilTmUvG7mI1ym+I3PZNvsIc4e6c5uhBfkSmpJ9uz+Tyo7Ma2YnuIWxLdsnS9OnFNi93HbTtQ9pdE7B7nrLsvQ/iCw0CP9twO7txe/gLjYTp4zFXXT/JunYbu5+m/FtBr+lU/wa2ReCb2Yy/QwKZqDcoBUP7B17SIWyHOZkFbPmgBsi051T/O7KqRf03M1zyjpSp6Pvr52vbU+d+Zv1Xy+xLfsmjmvObdhubR6Xn8rb1gAK2/KLp8/15aef69lXT3ihhlxFlrjfUU/saYVY9oyUNWX2+fP8daqHDyUezHJ/NbIHDqXITu2uPZQiFfN5umo0slXRB9/9SA/feVvlbK0Ne6aQ2933kX0Trb9RB+6LwINRK+bmcz765wcBm5eXOl+fKfx8WQ4lnPQvtWaQPXEUYjKLbcvumGWdVk0hJtuvm5LxxbKLjD8tL+tVKTVnRC9zyu51rnkYzQfSq/SH5w3bbQ6o2ew6+gbJtuwJxUyXDsPbk3ymdNZOv2Z50ddP6cfN2un72Adp6udNnVMSXBSuUTSqL55EVBL3hRKydk+mKXmiXYfVQT78KVA0HbZVBva36f7ZtuwiA+2S4ZYguzjc4trr2NHrhZmbycVWlfGWXOaPu27tan/jzzb9ohcZ59yv3ju/0JOvvtI/+of/UB9//LE2m2tKD48y1TmUHuais8SyNG3NWMq/Cd/tjW2ObnlJFmT/jPyb2LV7fGIj/bEtO8g8CN0jOrZD/kYh69s+7feuz8Wt37/pjhX8mGG7NWfWXGN+yyfbsi1OynswF+tivdb91VrPvvyy/bitcI0+H9ZCa/exx3/DNof0S9xLVvoi0lAK537M9zptjtD/yn1Nna4H0Uidiix8EP4QlduBYISy7yc4gRKkyAPKaLtiN+2ExlYQvmEqbzx6KfsmsC1738/TtvBx4avgV+tBwZp3gev1imroTH1RKDqN7nhU/gYdeUd7xrvRvAf91a9/zfvZF1qv1w15JzpwvbUtMxdsv3HPCvV2Nlxkv7mNN270d1jBNn0szYPM3TwbZMaIvjfhLae8X02tIuo3ncq9oHSPObd59lS/+su/1F/983+mT/76J9o841klf4mCd28r4pv5V23usopebrda3buv7/3Rj/THf/4XevTuRxIf/5/x8f+SNTVif0S3NZFTm7+Sbc0p19G2LtGfZUta0A2GUjSUotUwqEBLGZod241qSonDjEm0I7O80aP2CjZ3il+TqexVM0aeySt7yRJLs3ZZZt+It93008aGMdhuNhrzfIe00q8AVnbXCx8/Qr9NbKd7oZmesm1biW0wDPs+5x88BrNfKSvF9KPqtmS79cnu9Da9u8pt41u3ZVtJdqfhj2G7tX8sP87PfbJv109/gxV7fVBK2dm2b6+Xtuxebrv5X4jbDJFG5kAAe3DMfkUY3rbiw1zX7nZ1x7RljgdZv0FsBnepnjk6Y6lv+pJ8aBD+daisu1M6kY/zumAtRieyIHyQNirxCnINCm3ribmd8ttQiFVwW/l8iY5O9lvhoxGO+JPvGdfXG6Ud27easM2cyLwIzN7Ht5F2vVypDGVRr6+Z9KtO/VwUTmxsdUyCRo71s5bLMPC980z3ee90cXHOPckKP0RKO1WpswQFJ4+BuR3kul/K0t9Z3TABhIPutnaM6syXVtzbReXgKGVQwe6MZaFd5AmEXjVjTGxmv5fzNd9233rrLeXb8hn3J/nmO6zS59a45jq2NdDmmnv0fINJvTKkna5XKA/snhfJZtRpF7Yd9rKsHMjsXpb2UhA6ssY68m00Uq7A2EvZjJTP/esat59ty94jmrOd8Pa+zO78MAwKShRehQzTqfJqnD7GpJiykduJBkYqNzEbPoyPLJSlY0p9LnaRuQ0sgcXGar3SxcU93eNG5P6DB7p/H0Dv3b/f5CsGMr/yyJ/+f/78uV68eNF+BJAFKFIpRbbbL0GiV5kouclYsdDKMMiUE28+pOMhTCZG2nnn3Xf07rvv6T2QX45kAuUvBrzz7rt6/M5jheavFEQvf9HgwcMHLKoL2iqtrWf48uzZc13xEiQ2M5nSbqGfDtgsNGGWVeIzEpeO+DNKKUQvdVia9EjqkSGHvxZWoKi0iUyWcs63DRZF7aAiR2P7KbkZkYSHQhwfoFlUuSBsNqM2bKDbbVUdKajEGEgFZ9zaj7/rlbUepKJrYvJM5gYxm6WzcQxFvR+K64d4ne+49ds94tCMfcves6/l6HqeAenzm9R6rdkDhVjOQ7dpRQfQ10xTnyfSBmmyZGgAOToivR0188QDD4X3WL8PdLa+aGY37Anb7TU8c56zi1TavJsbn5uxlMnVAiqJbBAtHaVZ5maHeYZu9qMZR+oxg4habT3Vabyg8WeHqDDv68jcx9eK3ZE8Gzkl7ajUD2gOm3WCoBNqKCckBpX6uTkp9GsYVirDwI0y9rGjOKuvn+LH6do+LRZ+nSqKLEh5wy3VXyVOX2a8Su+oLH0IZnGbF8TNpTRP8FiV2FVkFaW6o4xNy3NqvkMpy/nNUDHU0czA0iDzwzuo2bXmtOdmyTF9vUZq7PvdGo3oTlha7/vsq+pPZVlTC+sjc9y2Mi91a0pLr8KtFW8WTG5oSXcZ7SKc1rRLyU2o0ABNuAONXSZMK6yyG9Na6GIznuE6yHXm6Fxb3pxnwO6OyOYMfFdGAK8ZZE8eczmUehn74KTqDSEVWk+O6VIRuzsf4BOrJXZlcx10mmzOh0YWehPxNbhZcpsktoLXlUfnGKmz7OucD/1muK0PfXnMbWZLgGeNrF00wH7x8Sf68tPPVHn4e+vhI+YSwlwX2Mcrenb6EN8stvz2MV+rIp+ttbp3jsERedWwWqlOdbq22iigqaQM2ZaxfvTOO7r36IEKN1kb7Cv2901E9QgpnHFUdCob1VPyyCijd+EWiGSJRdEJFhM3pLkWJs7Zc37585/ry88/12e8TH751RO1OGuOgokvwILBNzvi82xh5mM1iHxJwweRHyHiOD9h3j+VsWE8x6tr5S9EbLnXSc0+xuHc+iJZ2kEHqS7ks9aBwolMRRZAbh74w4RbyKMZLER3YM3cj1r6MmJz4L4+eTtehns1ojWja8aHKlaIdPDBv2rpb+qIhRAaUEidWecUjUbkoW+C2fqyzrGd43zXNf4REtY0nmOmlEEmXsGuxsR4or3mb+fcmsQvBWq5N2q49orK2AcD/UtnP2a9/uoXv9Tnn32moRQVUFkDdmvojdqIsm3ZDvsNUe9UvzJowSnlpXzp0ZKf652SzWWdRiPoOWbJzEDj6wyyv+XDzIfjORlPZ8zuJD/ze2rlvzkv1sGOv8Hc3kcXrASMvQ0PenVDAsjXPk7Vv00W+SksG5/LuyzzJEjOzP9Guehf8l7oivdCz7/6Sqv0h7mWd2Ka+hm9OyOhI9J6DSrlM6IbXl8jVeoEEM1U2BaJbshm1lCQ60BgJyYU5mhzYJGPbEYmWjDnDygGW76qvTuCP7RymKOYowpl9fUED3fySFH8OoFjq3EvOGnnFqGdeIzsjyOxkVbc662GogFahrTQHKD2KYp4eUS95aPbmG/9hLc3bWZgb0pvSOJeXpwHWz5YfsF92/MXz7kcVPpuFfoNJymaOp1StMRilqWCncJwQc1JdoHiOdmUBgjaseOnsiacT8hm9uvRWF/idVaWuuFfpy/RK2UOd23eMcGYfSJzO+uLQtVMShDdIPpB+LwdKYzfAFZcf7cvnurjn/2lfv7jf6lPfvZXOqtb3WcunsUm797zA9t1WauqaHSReTf3wfd+oO//0d/Sd37wR/LZuZ5fXYnXv+jgDPtajZew8WUPBJVcANkfyOdMDb+EZLuhTFRvmm60tzDQyoxgBuzRMZeEHhXdmo3ZoCm0isnNaNJ2StGMjE8TnjpRddarjFll7Bq4dpxSf71stnYXurc20l7aHXl+nbHlnf84yfeae66UQYU5EZ2xfccYFd52G9e9ZueKiwJDA8nSCcSPIGXGfqCWCBa0tjiN4XZgtaiZ0pRYIz3uqXOElL0KMTGXM/N3duJuym6BbdkdpXRq+xbtLrZfXd61bp7tw3oZh2Wb9mH5TQtzTFJC9KaY9nHkbQP5EaRUMXUKrfDmKeMTqRnnJW08cQn9JoiPaSOY7dTM0wmRVdbRCDbsc6FBZNFL+etBTBj7RCm66X7qI1K6EAycgkqccg2MHhd/DuriS8tzmm3A7o4WG8aolKIV38dWwyDklvPuAAAQAElEQVRjL3v9br4paa4903gS+R6pF3uxFTojGiPrOb7Z1mq9Uj6In52tRRY/s4aiNWNuY85DIwKWyQD2cbvwnMfahyJRA/LEBiWOSCDzQf2wpn+2Ze+R2KWsUFaGojJgF9hdJ2UzbDc2dYx+y3AqhXqUrXmPdnFxwbfje3xruuD77JmiF0QnP1ywu43Mh4CRUhkKsVlrTXxsyjlEyhBGR7LsIoPwVVxtmVsihdi9nKzc/KrMESe7Q0UxYxGE7xg1z8fQIN+FGhi3kXkVvRjJM8P19bW2m23DyH5bp/KK7ei8CrZViNMwDLLdwL0C3adyDNwGXNQxdJTsOThHBTToYCqvFGeeiCDN/JzPv4wqQ9H67KwNxtnFufLR/wEvPPPBPR/kg4cPHuohH98fPXqoi3v3dXZ+odhLgLbciKYfeeH2Mn+a9fmz9mchsglELvzIoF4TxCte2l5yc5MfCeTHBFe8rNtywSvDwAR6oHu08/bbj/XBBx/qo+9+Tx98+BH8B/rwww/1B3/wB+AHyg8C1twkXVNvw0YTP4IxMaWhDFJ8ij/51xHb7RVrexs3ZIvUotDWTeokzumHimRiMRQYkVCLepHZHwCiYqNWlAtqpS2RDE4dLcZTQXTcBExi7FVgD5T2vLBrG2KVMsmrxHzTSL0ObhjHItWVpEFFKxXKzKQdPCK/1tXlUz35/FP4LRil1oam1NvC7C4vWb8fafYqdIa6d2T9CmhKRntGF5nYUZF50fNSxs/Fc/YkTfmM4q6beRy0CsScPQBbpbUo8qIZkRPJtuxA0JvQQaoy+Y4FX9XnXGxL8B37dnoNpN0P48sEJVFs8mW9Zq3ea1itz1XKqsWk9aW4mesPN1QiL/xeAjckbLFjNZpiTamwThy4SKDrWrbVUyTUnLJGJ+smxWmqwCTfqRUqUk1w8Szrq407sphIeSgd2MUjMor7wThX1kIday/HRpEVRFbIs/MrKReEDRt79iChU1N3Qm+T2LB8mivqqe0V6PQcy2viO0G/RnaMKtNv24qvARqKg5UHw0oD8a0BPmWoKpST7NbjRmtvCJ4etXVtbIYvqKOXuRIIfgHbcvOhyEc0NmM2UOoCYzsozBWjP1KIWC6xE8RO36OMLj3MkDSEr7bEvAhteeqLFDsB7O7oeeYIfU8M5oK9XxVRYhudKvNfGsoY4QX9pjgyYGeE0ZWjojTb7fS6p/jUjrxTBlwVNvrhYTnS1hLNOHMsdO9zlW0Roh1EcgTQSv9GELpH2qmUHh4Vx4NxopKlBUbaTvkhCMWkv5dzZaPN+LnEobWl5UorFf89QVCgsv/P8DtY9qy7521L6bclhyopGRNdMMZXZPgbvxLDuBm/W59TBCTq7CBS8hBk0U31QOQbaspniBQecnBYdsDsMfOl7gu7zT4mS36vMXOpVMUUB6arp7CPkw6S6XwEnvwwmRmw7Ui+MbtT/Ekm1O7l4SdjFNWdPds7noLGh0a/JtDJMBK17T/7/kqWFuixVUu2ZQct20528ns04YmTPcV6xNt6qFBpJIh0XmMFu4ELtotkSWbO31utZe4fP/v1x/rpj/9Sn3/yKWW1xd+OVjdecv/E4FBFI/IrrglnD+7re3/0Q509uCe8EJVku/E5D5wGud1VDS4UIyjMVXBOnT/8kx/pnffe1eXlS1GonhK7kSlcZRsIWC1lLs5ogledKoUBhMO0b1tutAgiFQomVMZwxhiewLVrOCo56hxT+i3QX+hjH730faRcDifZ1n0e3r789FP99U9+oqdffsk9pbSi0UEoJYhQmlGrriTigizcEs0ugoJNyO5IvmCqIC8FppVY5tph2rHDlybNyU4+KPKu3CrIA1my3dB7IbUHefr1q5/+VL8A+QHAmmeKkeeD+OVmp8jQAkLtbqPzA0YHuaBTrOK5bOIL+QC5FomoSpaCxmufJjFF9RDYKLdgrt3HcOQaNuJLaWJcg/b5vmItFATDakDWj9hMvVwfukRy+lqlImsg3kEhV2jfGiXQfjDM4BaLksAqlIs6gdVTaCD2jsypNrfgo7uHqBtUqJsFsQ4cPyZ0a5JN+Q5qqWaiwTVqGPzizEEnOLe2oRFXxjvXDmNXFCffeOJShiFaMrzk/h9+hNdRMvlXgeKvfeAWddkncLCfycLnfBsyX5dIv7IMZ1ltMarK3P7yy8/73KcDBRgkRiM6I/EJ5nYKhUvM8iWt1AlOySKv2O2ozM1jZL7y3Nn613u+tBNfgoxZpZ25zLbsPSK3rVK6TCSDgsy2Zmrv+ciyrotyTe9+9ZhJnVZo7Z7FGLDd2y3QBbRLhgsgrzhsVtetSP3EYg+a0g7q5TnPKPh1AHQSs/QvYUvskqdDCs1acNXkoWVbpQhYLoEk8ntYKO2QqHQkVhWzlTgZaEroT9wxKTamYrxTO/GX4qdk9TTT5MKfQNbmbWh2FnWit5At27Kt/OWXzz7+RJvLS22uLjXQbOU6uEVxjJlC30KR3+1AOW1OMH18M1j2HoX27X2eQgU2spTNoB0KOArFQCQms5EHmQ+FOkg5PCGxz1yDjh3tws0kqdPanfONMspEQ712bbQSp0o7e8RO3dmH4WCOLO0hQaud5xNmhAo23dD9LVpS05f0IZjrheKumh8YqIxd5/G0jUGhKUftEKlEf97lPu0PfvB9lcEaxw068X3CpDP3HUOUz0fXGdNmsGs3fZ1AXGbtr0djZxoY2tAStKfYp5jLsjqPT00Wqqa+5p3Ompfmn37yiT7+9a+02V4r/RmQFV7G91jRDvUaT6ha2CY6MjB7ZM/eo0+nqtCKb4FIfXxM+6B2P2b/GFEVWcWFAhoRhLaVRpGTPXlU/Ki0gTblGOV8eMSWZewe4u6y+HSI1JUwuYeF7x0uVvOHrgjkvrqh+Tmq3ytJUWtQlXlJO3Cf+Wh1rnuWXnz5K/2Tf/T/1T/7n/+hVuO17p8PWmFrsLm3tlbbQWc+17Nnl7rWSo/e/UA/+rO/0J+A9fkDpb2yJs7M1UqdjJUs2UVpODRAIslKqEOpKJGvietIL4Iqkg/QytFBiDnLdtgG20p5y0ynqKb7Ddhb5qWlfuwYm2UCfMFnLRL1TT/KAhXDSyy0JUxWEBqEH2/oV6UZPEEFHn26ISLQQR6mHZVgBRF1WHaR7VaeU8pDg0pncVkoKLQhMqAkBLijQIqNPdzsFkl7mUhu8sjI3HKkXfumTimDbIPY1Y6KlDpj9hD4HCN9DTXtpd6M5APJUkDwRvpT4VMl//gwNHkGUi3m4r4uTTZQr01+y6GqSqwrQSiOjCxz1+guEZ0lohvMspH3ETO/r2eM9aMUK0i/ghqfgY5SdOx9PXvPp07UZxretuyO5G9D7M710v5terfJ7akNYqNgitvc50r8ZozEok75uXxH3Vs4nqddihb1bIKPYKZLXRPHgOJ2pCxIZqbL8siXiM6MpTx85lFoZVyC8EH42AySD+ypI8ng04jf2fsSmxTZvdy2sraVmHCtG1bWej2AtYZCP5mszZ9tRc+xpsxbmzLqViSZw0oefbOGyjCowJfBomnZIqHJuIQPiCTyFATk0ifWV/qCciszlW1jo0OKblHSJv8AAXtDa8sqg0STdI92sENR42eqJqvI0JtsGnuuJV1HXhqKFv+h13VEGZCocYQqFfSCFb7QE+V757bdG6FLmUi2OS8PKnIjUon7dsNHcPTzTbUUa8W9xr37F3yX/UAffecjvfvuu7rHe6RhKMo31zybBrE2LN5RVMY47Y/YVZEK8c+YB6L9tJixqvCineRVUDSQxVA3mHxMhaaNwOjHdiPi/ofxirxONHzQ5gqyHQ0/YcTorJ/ykW/MyQepu4Rt2Xssy8LbDmlI/RnpSRO+6tQnhfqgEoXb8jqRbB84ZvtAy3Yrn4W2VcrQMAwr5eXSOR/47z940P6cQ34AkH+Nn4/w7cP8R9/Re+9/oMePGfR7D2QGKH8J4Pnzl3r+4kXD02fP9NVXXyk0Pwq44qP/5eWVGp8Pb9dXupzQfmFBoAduXs/PzxXED7uoDIMiX+Wm9+xM93mRm78KkP99wPvvv9/+lwGFeiMDeMkDX/4iQPfjpV48f9Hai/yaCTxyoyZLBX8JqVpitqRuLnoZoEwg2yGohlrFRbY7pJ5v1DL0tUcaC04ozuIaQ/hSyqAyFKXPLiuNZvGraAS1DlgAUOdHAFDxRFvzU9Htlk1io+31pT7//BN99snH2rx4Lp6CmUOVesvDLI85n4aDOf+7pMd+dl/i3W3oGotzRXOHhfxbZDNPaKXNkX0gm+REK+nTEkcqKcJIRiQWjhHtrP3QIOWhN9Et1N2MrKiAVCiD8oOdc9Z0GZhfzClnDbBmom6jxKGk0CD8DPJsp4pu0HgtEuWRl2FQ7MoIAuazbRVgI8MdkeDk3X8IFofhb0PsZC126m4Xm4lPg4TVDpFM/7otN3kdUeYiO7IPbNiD8qeCr17mx0EoN43QCahmnJeYSrjZJwLYnvOh0Qs9hMkGkN2B4Tg758NHJWgyypkPjX3FybbMOEpmHoLQ/5W9/3CSbMnOO8Hv8xuZpV491bobDQ6HoBjOLGc4tDVbs7X9h0eQO9wxDoYYEIIACQ1CA4RsdqN191MlMzOu7+9zvx5xIzIyq+qp7oaN1/3uOX7O8ePH5VWZWTvoKEV/JFqytmUH7DFUnS6qnAZyo4u4WYeegmTpJuC76/TCFC/t6k79+y5oUvYwL9i78Z6F6/NfqS8Q+ZmuCRirjM/cxh4B1sdH5cKP9bH4lfLUSK1q0K1p3YvUSny25TaetxZclIYeA9HHdYzw8JfpCZHHP/bWzgtJh5bkhR6S2tZpl8UiEGMpGg44jCdDd2PeMghGHKHYIFkdw2iIkgexDa7ZD7vQvZ0Nj8i27EMgvvnwUFFZ46G7BkSXfOhLIKbBgWlzupPYPW8f07KLu3doHAW7oieYtX7w3e914yGPXXDd4uUk8QNWLirz/vaye+OzzZnOuL5ccE/3vW99W+/+8B1d8jG+rblilalotL/SR1VoqG7LmFT0n/nCF/Sln/6p9gMAF+z/FZ2Rl2nSVEorWqravMycD8jm9kri7d2D1x/qjbfe1IOH3O82/1pSrBa2keN8E95yiv0aw5QAacPIHdK1/TF/aNkaRh8MOqxzzxv3hbYE77zzQ+U3iZ88eqT8Bv2EYfqgRRE+xsBADfoQCUctFlMWJAt3+4HdifrywMhVeFc0zwzJPH/2TN/51rf0/OkznfFcYKd8NGZsQfPlCBaED5bsikQarEQn2TQjOKncCWMRqEWgF6bYBt3QLjDMadZMYa6f8yy02Uy08Qz5hzh2rsMEN/hYVJkLGTpjRhSc2dcJqeelPa3w8w5j3mmXKtwaZHdH5Mkc08iCQ/m+TolLuzKns64L97tOfwXCKsLQhvhBFrJCJKewMvnQbKpv83V04it5oreZw2l5/KRo9s2sWTTM6SZp11jbjSoDpRen9NcaK3YSLQAAEABJREFU8ZtSkYW+GlqEtxZJzIGLZe8xChXk01TU5vVZfw+RF1ZTKa1dlhToKEWWrg26Kj3TuUqJ2thYNYYTkmQDcr2/kL1kv7Uir3wa/jtNhEHq3oVxwue+TVEeW5rWGUUAIZfzMikam1NqDD1AiizIuA8c2OCvgkPZDbk2OYdD6Dp/sgg2zTe02Z406sLoB7qEM+Uon+eUOc8L8HZk4r3PEz3mOnbFO6cJudgzWz8zv5hIbZ/AwYc/KkWPgSjHWpz8R0fa1GeKaEvGaXu1Vd6H5Zq3YZ3YsdGS1vwiaqRyvo7uucYz0AqHsq7RzSkT9WTVEbpNyWZSdY0fy87Srn6RkoccHpkHhxLZZkxnZS6Ya1LGeqDunuuoeFTUyh/nEbYKT8hRfVxHq6I5G/UM2oQvPKV89sRCm/NOtf3/u7xH3XJPa2SFvVKK1YBeMvU4Rn8NOgo7HUvf59pgaLwP3Zoeyg9za7tDvtfdx+xQ03Pxc4yu2Z9v1w/t3n5f5163khW32TIzf3KfGfT4uk0vA0+/P3/0ge5zL3YX4dN3ftA+/H/9r/5Mzz54R/XqOfM990OVORoPec/CRxLe2053H+juwzf15b/3X+uzX/qq7j54Q57ORPcSZpVtytSWr03CSVQyEGHjj+WxiewQM/tgoF0ZvVza1RO/L4ubXcfDzdrTmoQQXNMaaSDoDtq38ERla1Ghj7OegjK1zUPXUgoE1xRHgnUI4Yc6/MA+MtlWKW7UPqS5DxLJXsuLKmPYMbeyG+ZdKfu4cy0MKNqO8N2eebSUbYqjU1XmmvgwOOtqu9WW7zGBkItUV8gsvh0Yv9QxvN5m/GKb0b7bvKx1sU8+dGDk01/hC+MSOpC87ZHd0ciTiZ/Ql0dt42dbdkfG0e589zPavqZdc+rcPla2eyFGh30rNhWa62L4j4r4CUzfDBz7LMQf2L0da/7Y9lR+tFRWjh0qc3e+utLlxXPNfMvDPc++G97dTNzSudm15S/abk4cbR8ND+IXEYebWfLZC2ceHENRcEQ6QLZZhgYHTiKQ7V43tPWHC7KiJMOHJm7Uyt6Svsh8GXwiwas6rQsV9BBcBHbrXidTbdLaxnpWpU2V69IMmizyBUM2t4/5lwqdscvH+i39W+nngF4UFy5VyuXe4mrbbatmZZ7mY//Dhw917/495T50miaVaVJPtZWr+Ep+KpPstBSvyGZ8wKGqmvE/IyPTeAwpi3aRuRiRxamNhl1koJasmX2qMucrfgJhOsMHMamLn/CvglE+ZWzLBi2Wdf3Rvhjbtp9mT+0oLypiDF4JdIhXoPi1w47Ha2LZBuuQ3I1YPdakUs7kstG0Odfm7K7Ozu/p7t37yn8VEPrgwWu6f/813bt7T+fnd3W2uYPNHWw3bcD65NkuF5WrRq+2V+1Ck4/uA1dMvpmJaFM/oPo2ITIQM4O4RuHl12tvvKEvfOGLyg8l5Cd+7z+4r8LFUKRtmxBMDpzM26rLy60uLi71/OJKVzw83TQptlk41IWLo6OSDyDjaFliVdCFtmUmSc+9+BzbMhU1lEmiLPeF8jTJvPA2fa7pTMHsSVsV+vRMxeeszQ2YVCkwX7GkaOOWj5r56ffKhHv65HF7EI7MxQSTgAPYdkTWmP/7dEsPpO+KLdvNKnNnoAl+7E4Z4wW5MU7YrIvN2Rnr8w7tKETsRm3D98M2Mi2ALyugmzInobYVPrCxWUEk202/4eV7/vRLmZjLyNKPaillCvXs0cQHJ3MFMDbBsPPOwi47/jbGpcj2DoU2xT57wBX7zRV7QfaiMZ5z2zdmjXxsw29jx9raUmYLH1mtc9TNNoztkIa67CG2W91N+Ionu5e1Ox3F4ztI3naI0i7b2iPt3qMZvcSp2ArGXnvzfqiW7F5/y6xOtlu77U6jSswDw3/kqS80iDw0GLaNMi6RnULKB7YP+6FQ94JK+dzghDYwPvErUmhgu41l+ADVwWHjb8GB4pZMwX6obbe+ta3bUuoObrP5SdS59HZXrrE/bvHbPTbbbd6O+OzD/JBfp+y3ba9dKFdpNjDMyMOn7XtIjbdIR3r3NYvi5GG7xVdKUbDeg0cB2wvbffc4FtELSObdGi8wv6a23eKz17Rcsxt1XFPcILDNQ8a5aLSePH6i7377O+1P1l9wT2cXuUziRE+Le8baaD76b01+wdtf+Jy+8FNf0XTnXM94YXrFPEwfjo/EmCkpNAifOLMnFa5l+fj/uS98Xq9z3xldMHMNqOwt4X+iQAMT+8w+6Klo4v7ge9/7Xvto8vzZcz159FiVByvMlPa1PqafJSTVMnzQ8jqdiq0BHaR1+QPFq2esNta2Gdc7EuviCR9+vvbXf63HH3ygvNQ7475Hu2QKgF3+wzG2d20bbXwVqg+bWNKZk2c8G6RdZ2fn3NOd9znPWMZtZU6G3o70gWlDadAudTmdhITK0rvZ13YUcfiQHU1msW0y+PyXAgEP+oXypVSGZsjhJ6sAHmDUMMpJcgncqJZku3H2oEXh+tlyConrN3qXjcQ8kEsr83fxRJe2bmuUBhrkcOmcbcZ1Dx0l27KtqWT8raTK/Ml+EBR0kQ3YbvZ2aIEPwq8RWbCWHfLDX/yXYg3oIyR7qaOU5iXtaMzfsVPaZftkq2y3MSmN+qTNTcLs79HF/8DIh74sXK7XG9/B8FGILxj5QVPWLjIYslel05Ty7AHM4ye8+3iHD3GPPnifdRBP7D0hC7iEtR1nyf5EkN5vaZ/au6w7d+4of6EzdN2A0Q+R2ZbtsAcY4xya9T7ozLUjONj/6amZPh3IeMY+GE6bjPugYzr0nzYtrclcZ2h74v606/+k67PdXnxfPH+uR9yrPXn8WPklpzn3tOg+7vrt1qEyHVvc+Y+7jh8nf5kz2THaPsHcvxZb6wIs6lYTuFOkTb3U+9//tv78j39ffwGeP35Pd/Jb/HxoSfkqxsxFV570DP5dnl3uPHxLX/n7P6O/9zP/RF/4yld1h/foLmcSFbcqUlDL80z4nTCM5eWaF1XW40Dya0SeNmXsCjGsdYO38QeStx3ykeFyux/7dv0IoLIv3YRh82GoXWRiLFOnax+VcQ8ii13oJwHbKsSQfXuNUogJnVZp5vvIQMSxCVKu4GNmD+7y3q+RBZFveZ5Le4LYBGlXED6wTSyTbCt2M/vJVd55Uq9IBXmQuUT21sPuMZwyio/glO6ULHM27Tilu01mu7XllM1MX9ldn7YGazvb9IWVlLrt3ifpx5SNLIj+oyA+bFNXH287fIdeMdk93krbgpnvQK/iImVO2UcenNK5WAcweTCVoqn0Np0qN2R2tx/543HI/G462pRf2Hv65IkuL56zR26VH36x3dTH5ZpwOdlWAYlTpJl5HfsGeEQcVdGX0v0haHPHdqPJS5aAbZUyKcm2bIfdwe552+ikaZra+6s7vHs6Pz/T1OqY23N71lKgG1LT5UGP6wCNxqreispeOXPN2fLBfnt1qS3rN7/sOHB5daHt9kKXvAMLrha70JQLKte0+CF8lano7GzT4r97747u37vH9957yvffO9yD5huP7da/ItnmfP2w+/qp2VcZy+sWXWKfLl9KoS+tUJHiZ8u+dMW35IZ8l8Fvxhb17rDdytney+h/e5+PwnazCx/faxr+GHa3tzuNPnUH4W23WJOPv9DxgwBFPwZpPY1o+dH0YrBkJqiUwCsdG+yMlCYUGrhR8VmjEx//H77+pt5482299dZn9MZbb+shL0vvcVNzzkQ5Oz/X+Z27DZvNuSZeqgalTFxsxKScdZGP2KmL4CD0khvIQvthUzeTgdWvvMx9+Prryl8EePNt6gX3Hrymu/cf6N79h0zUh/APdUZss6b2AwAXTJSZGyzJqgySSHO7OLIgmVD56DUzSRETFzdfC5/8IXpsh7LruRrRYlqhLU/dalBLkUUn2uZpgpzJE/1KP5XpXLVsJOcHKtJXHdYGD2fSXFRn2rLASCf69Ly9+GyesZmRakmR6SjfZfoJTW7h+6NHHz8ZiIbb3WWOZGFft0ocwdCs+SFLRQt/St1GZ60I/yLoqFTqCCSZsmCaNpoWaFFpl44EyQ7sbAYzFIMOeae2qTIo0D26NmdzugXpfyw+3DFiGnTvZZ77ep656LfNmItjLpDJt7FkrddZCn+MeInskGIcARg62BuPzJng2KCOeLhh27IXJZ4gPoNuP/qr5yIPeq6dP5ZT4ovfmb0wdA0pMWiXottlXpEpzJFTRVJ/EF1qC8LfjFgEpy1qG/M+TjWDi1lkmf+DNp6xR/VSR/wEwzi1B/EzZLfTWA8w34jRtmzfXuxT0Y51s9BdSEs+MYRVFAuyXpssykPU2C3tqoeqVW7RxN2Qhl9jyOOvYSd4AbN2Ev6UeeQ34ZQ9siVkuKMDhZlvuSgNtImBvNGYr/nkXww78Ul2pyI59wvkbcvuQMwx/J+iqD/UYUoFkKOjsnbWOFJ/qGz8ZR8IbOt8c4Yf6+LZU737wx/qkg/VYj1P0yS6QRW+EgdGusoDzMQ9USnKb/u/9bnP6fNf+pI2d+7oijG4yIMRe66LKduRcsEYMqT4rO3+N9fMB6+9xsf/NxWactmfi0srj5sUPYLJr0H24Fjrwh8oP8ZMfFv5p6zTxXP6NaztEImpkv575wc/1JMPHmnm2jiVovSvKK1WNrZr6NUT9fRCw0/PfZhzc4WbmWuViFXso8+ePm1/ASAvC/JDiGmTXU64p6CCleoou9K0/lGr8EB6QyaOghvUH0Jsxx9zmq1l2mzauJzzTGVbuYdp4N6h0gexHFXs+c6ZNg+opl8KkiDSUSo0jZ1ZA9s9+KAf/6IjvJhU1lFta2+m+4+gLbI9RPmO+B6gQev9Mn7x3win+CcAYkymNpr6yCHu+Ty/ZT63HPNgmng2YszLNCmuRqwpIzy0PDS8fgSpnqgzsoET6p0osVf2ufSL3XJNlz2okM9LkSZ4yVP6rfVf5k78giaDvqSLj81sZu6O+9/cn19ln+aeeG5zLL1zS1WoW7/s4matxDxdRL+gJpcMZHcgPRbtdCsGs8yjHXZzJ4WDle0nzvb6cg4Sk4nHrV7L2aeDlr/tVFk/84I1H1kafFtZr5Rrvovrsh+Edsmrn+tuHF9ctkVAyFMpEnMlL4kfffCB8tvRZUKGi2N/mCP9MTtoSOJaYx8hSjJpxxUvPfPy9cGD+8o1DnH7hRozDzIfklf4BqnLDLMg82Ng2KBdH2MPCO0ORlRYrdjuG1nzs/iHT5yV9RxNYFtmfILkryE+rwlvEhgFSBuoy+z1mS6pLryErkHK3qZbUype41bjT1G5b0OvlHzCJGNoZV/MPc7zZ8/09MlT7gG2ylwvE9c8bHJgFvKSwH/rs0PaxjGd27ywp+547axFGqVglyOShT1Jol/jpNHHLhw1KnMHGCgdBaJLhRHJPZf5nz4Y16A0v8liyF5TuMc5L7Me//C7+us/+33959//Lb3//e8oPzcfj/8AABAASURBVBRw9yxjwf1NMVbmuQSUSY+p4BHiO7wj/0f/7J/rp//hP9Y93p1f5S+6OmXYs7BJFUHqr9lTqa8SwMxE33K9DubIkUUezPApM2D3dpSFDvnfFVrpi2tofUIHp5GM6xjfRiNbwaavV/k1a/e+q/hbyz9uvrAvrmH3etf11GVcQ4OZuZDYg9jN9ENoMPjQIPaRZ76Enynb6XZ3/Y8+snrU1kq9c+Yaz4OZW0FsO7VCj5Eyp5BywbF9ZB8FM20PUmfoi3x1u1npjyBlQoPoQoP4KcWyTT9VxS6yYM3b3SbyU4jPNY5tpqlojWP9y+bXdQw+Y2faMHw0Of2VNTNkp6hdZHBKd5vM1BUU2hQ6kDKpMwj/Qox1K2sqU+v/Ld/u8kNvM8/7tkVVwBI2doEvkhgrlj7TVpV26kSKPL7yUTzPGTPX0pg5dcJMpVBnUZkm2fEv9bN2Kfmy1i1lmwGVt34OTQysqakUPqSfLcBvMfHqIPV1MWvGfq+I40OYZgYVu5m+2OYj/oKZj/9X8MElH/uD8ANbnqki224vdHX1nG+iT/nu+gyePOW2lA9mrlhlMh/+z/TgwT09fMj7r9cf6rWHD3T37h1N6Hr9VwoVm2u6w07PqKVK+xvDaWI+FPrAjt4yDQhiErvw00S/NL001lfkFCdPvyz71lSKpjJFTN216eJjjjOk4QPYdtipb48mvOVUGbN1+WPTSr+vZZV6B9bymXht5uPQxy8okqWXBTcCPoLIv6h8jf9UHnqEoRP605C0hNhsRaLOtDtQXhzlZoWP0PJGKufgTOJj9T0++N978LB9gL9774Hu3Lvfcfee7j140JAP9Od37mkgH+idD94FX6J7gDXJ+LYnFWAmjGRdsVjb/+3GC+Cryytd0aH5aL/hg/eD11/X57/4JX3hi1/RW5/5vO6//pbuvfaG7tx/vf0gwP3wdx8Q/kZb2vP84lJP4gef2RDawONPS3KrU22SLaIDYlv2HkNpIysgFGAk4aswaQPDB+nbACWVWFKRaXMpZwqmzbnOzu9R9FyeQOTt5dZG03QH2zPs7jQ4P4gh5NAzXpZvpknFxmcmIO7TLiYijZHHizhX9GuQ/Yk4ertESwwabc2wXpRsy/Z1s5RX5Cs0meTi1pe26b5FKPo0/QndHcyptjZDd76ijc/QYJQPHYh8YG0bPogudEFbfwXhkj+oSyJMgK4z4ikY9A00G2cppbeH6vsU4IrJZqUs7tAAHg/dLn6k5tP2QpPXkqqyAS6ZxicfRGY7RGWalLrtIgMp8kMYuelvrZJt2TdjZbqwNEyBdOxLpGJrKukDNcoVhP6hDXRDhpSmS2KsWTPjomJbp5Jt2QOlmdhuNKfUFTr6Ivwac6tjps8CYiCAJkOeMg2JK/kGYdvtoouv2EvhOmyvYnoxn1KJM22Nz9o7IOIO5rOdtpk8/UKMFZBpsYTaln0dx7qppN8d8Q6pe5eBST6w+r/UldgGCrEEQt+hltb9YFM2KKFFpkwQw04N22FsyMh2Q/gg9Yba+zbP3HBFFl2lnxoYl8hM2+zuw3ZEzZ/d+SbIif4M+eSReoNXrCmbQrArlrUUDAE+04YFVv+3LDmlP21k7v0+xq31VZs3+Gr+ocPlKLzLM8/hY7EH40BdiGXv/Sd/DSkkIz6BpkPFYWKEyI122/CBNPKWm14tZe4FSvvlJtuf4jxg0S7XWUPX6LaW8dnRecnSDrSfvqoL5uzJ2stg22GnjGRbZZrUU/aH7CeJocfS/+/Kil1g6EDpRTjbQ9YpouUwdA2yHCM22HYkH2bQ8IFdZFtlKmBqvB1/asn2gey4/FQoj+X89Jkevf+BPnj3XT15/EgFWV+6VXz5UEsIeCTRTJlKfRfc212wTt/87GeUHwIQ8twvzozJjHzAtgqwE0s8W6i5dFblJfvDN97Um2+9xQPQ63r8+IlqlJLGT0AzMuSODyMIIOsj82ZAJ/RrW/gslTUQveQR36ZrTHig1QVNd608ZC6fcV+Zv6zw3W9/W/kt+kJ8m7M7yr3k3pSyzceQjPygQ/4Ciu++dl5g95LqSx5qaaDEA+wPv/99nU2TNoxjIdaZl1dZO8sW3Txm6GrWFTY1QFrN6Yaj9T26mASwtxxrizW/LsIA6DRKK1JFWMANc2IFnc7Muan9n3t3795t8/Di4jkP8c95oXXFrcyMjPJVjLtat9j0RBzKCMy5qGhCD19L55tNQd+PSicFYp3Is+b8UE29wve2iVCLDL6k9E9NByOsO2CXNlJWQfwcYexJ7a8E4CRUzUYtxVeYmr2P9sSd2qlnbOIHlb4JRBtKmdp6zX8Pl3mNKi5anI3hZAY78zs00IFWn2ii6ua/t2BpjaFrYLHWk10dlT1pS9dvNU3WD5jvjz94nxZUGR/NcNCWEXIfQEfJ9FtwJP7Ys3biKHKrzzv/hUk/EOHMXBpIPrD39q7SGnjU0LY1Qq4egRISsqDrqnoatOeunVHH9x5wGUTWjQJWz7Uyn6DAiYf6PUD9nWcdR0YbDQR/cxg4UVW61PQ9s++aqe1rsi6I/BDF1I19AZWx63arM7FgQTW9XMZoYFi5WA0uQ3SNOjYedtDGF9phFfigcr1/yr3BX//VX+rb3/qmzs42TU8I7GGsnWwILkJID+gTTakzeKlKTPdgWIHgg/C9/CJAF5mJ/+z8XHm/9uZbn2EvoGz6PUqZvigyNtIoB8WRkR0jYxdZ+i58ysRVaIeW1Jw33lr+IfIiEbIg+3AQPug88dHvlX28IfwpUHHsB8YcGflDOnzW3n5iobjqbNkT+0Onh2Vim3tiHSUKf+Kz4ajKl8oaqwWEaPEPSiNpPNdkPspV3oE+zf3odqvcq03Md7EWApciAbvI9g44PTjc9LHpYGg0ILnxoZkjtpXkKvp4gYQVQCaSmWvqEqlR7VOziY+Bverj507XkXl+CCtt6zLLBgUsdMyhcWtyxYeoD7jminui+3fO9NqdSe9+9xv66z/5Xf2XP/8D+fKZzL1oqbM2+JFM0aJL+uU59113P/s5ffkf/xP9o//xX+izX/1pnfG+/PnWena51cXVLO/GwxppZu0EV4z5lncQwQyNLKjUNWzzfFMZwIEhH9S27D0K/IDtYbajLtYOhl+hG9G+Nq5LbtEnZztEibExnGy3+mEbtUvYl0ZloQ+MQmnr4Ac1zCkgbkelzxpW/urSb82Ak2k7RKkvvG3ZC9AdyEZ+UBdswciHjrIrGv834Tie2M3EG3qMgv9jxMa2hp8tz0ORJb+m4e20i3iJO/ljbJl7KUe3obKyP0tWUpMvfTf4yNcY8pQ/wFJubRu+EE/W5Ixx2jwQXbDOx3fyQx46+sLexzizZqKr+KxLvYN2eZ/IkSUfDD7+7O4rctuyHfYaUmbgmvIFAtvNr93psbmNvHQMnU0eJG875BqyLwSJK8rKPArCB1582iVZ2QZFRt4EH+IU/8GHKEoRN9gmDit73hX3d5eXlzLXayLrNHr2ViVHm0K3Y563PJLYuKglxv4KH0HmtMgHBZvMt7zTOT874x1CWa4L1I/vpi9dZhylXWa6NEo+suQJ7eDaiEpirhV8xO+dO3d05865ylQ0TQZFI83s85V4Zq4tFKJ+sc5m1FS0OK7oZj7Uz/OlLvmIf8W1ZkvepSoYPjebSWdnmx3Oz880IZs2RZuzifpFWHmmv6LcTL4SS9VmI52fT7p791yvvXZf+ej/8PUHeu21B+2HAe7eORNuJOqct1fQbYvzLO1J/wAdpVIm/AaUpYLkL3Pv8uSp8h3XLtR9Jjc6wU94YJTpN8lKynu4qRTZbpjik/dWpRRNpRCDY9Zgu9nYx7Q0/fpke5ct1O8y6t2J6aeqmTmV+VKJKbDd6ohVxi008tDE1IBNCeQWX+czWV8WFBSgqnYO33BbeSxjU4/osSz66xDTjA5QqJTOsCd5BSmdCBLDjl/y5Uxlc94w8QJxc35H09m5Nnfu6IwXVu0HAu7eUx5egl0e2Rm2G2xdNtQ7LXH0WIhEkiXQYjbyhh5n1UJLUXy+xgvbtz/7eV7afk5vvf15vf2ZL+itz3xOb779WWSf0f3XXufj+l2VKfX0si7WNBVtNpMmUMiXUohDaisaLvV063CBVin5gZV4sB7MMY0CtP6kXbRRps8L/TAFZzL9ujm726i8IRL0jvwcGf1dOpxywhdV2KGJR4skfIXfQ8epIgggtx8xGrjd8pPRpm0dpkVq0EdIpmwAaUf4gEyaCRlHFnltm/TcNoYhP6DLWOpkXHE4oBMp9QZdVZuP5Je5MfKtjm7TtUIT6woDmCUiTnYuNtkL5UVx4m6bnIt6il3nDud1bb6GZk8rLMiVLuDRZpSL7wCDVz9wmXB32HkYiiFIfvBQGu7CCfbmY5TpdMOaP+MidPfeXd27f48bi4xjUJX4Kxv8nH5bOYzM7vXYg44+lOw9r2sp9Q5IMzclwTCL70p9eySOes1u2A8aH0HLf4RToT0zba4N80t7iv3LGg/b1HMKaz/7nlpLj/mMQXAsv553sXawrxu8hMTu5cY42z3f1hL+y5J/CVeLSS+/ZD5F8nK9++oB0R76IN57WfaqkUfVZTed96VusvhQ8rg9hWvOXhTgi/TDYSoLH5p1NECetcXmghL++iaHfH2sbcJ33czDQZC1FDrzMBsk34C+so+0e5XszQO7+uJroPtU0w3+w9FK29Y49HJzffZN/creRztmUMFUinLjnf/W6L133tGzJ080UXYq7Lnoh5es8dSmYuWvAFymP7D53Be/qHsPH0r37un8zl3lsjkTc0fGSEq5QMMZjaixwUfBR4V+4Qtf0Je/8hV5KroiHz+VkkE8hMZHQ/oeHW4+2hFnH81DK51mrdGEnCLL9XAqRU8fP27/vUL+usLl8wvJ5gBa0slYjDKAvPRxyj7Og2MnkQXH8p6v9DFhKnN+5gXV9uqS+fE4U0DsQNz68LGU662OUwZvyE6FM3Qnqr7NvBeLRdBzh+c4BJkfAfFn7lzHYanDXPc9cR+TFzppe/S2VRjHtFu3JNMzasj6AQLtY6ZWKTFmbXSwpIR7GdPE6sUya6Rj1sxarAeg73lZUQNtpfwgwDWknoB6ojvoD2piDVbQ9k5o3Y0lZZpttxHJCTJw7wG7R9nPGHCEXwORkg/9tJCpN3CyzgQ00NqYtu4t07qxZp8/fdp+KOry4kJpep5d95Yv5gp9lBcrKWdbtvHToR9BKsVaQyTbnE8f0QTRZp4E4Y9x2INDe1o6tGuaOoIuC7fg5V30oq94vuaeajkU7F0lB2IcDMWaH7Jr82lvZBcZ7Ew/BOOMH/tS/JSJdxTJg5d1NcqXQln3eEz54JQP28xX7CRNQFyX81vR24tL2K0mYsham7N3oO+tNZsGUIDwR32sw4BPjMFN4XkqotFqlNizJdK8Zm7yNnroRzmyjgborBOuWk3IQyG7I3kr/b1d7k9z73bFi/uB6IIvuWG+AAAQAElEQVRdkVdg0i979LpSvKrzoW7XsiLTD3M6R9HFaqAO5ieAJvYBtZZUrrFinhcGPbcQF1wDZvrXrJPs481IY9RSlsyNR/TBaQOqUKqrYU6b/JhK06bgOLzI1og++dCB5BeweaTtue8YNP17zseUyn3N4w/e09f+8s/0n37jV/WNv/gTPdhUnfFhZFrGJ+X4pq/Zky7nonceP+M55IH+wT/7H/QP//t/rs/+1E/rkve5W/SzCu+iuKM1dXP0aMhnAHpGNgqOXCNtayplB4afQZ+ZGlvlI9kVH2eCeVUeA1VxxkcdSF5kGsj8BB1tTJibMxh8+jx4mWbELuVyH33FGlojsqZve8jLePvkbBJj0Pczyc546UOl+AjiLwgfR7ZVmE+BbeoQsMpUwNSQ/hBpTeNjDTtljdXpY20b/rTVy0vjY42bStqmPeWa2o7cO3l8zVy7tnzwS98EO+XClLbYeib2x+iafk75Nbr0kz/bpr1m/65KfGXJp+bkQ0+hsl+s0WzMeQD2VY+6Wp+vUray9hqIaWZ9zuytM2MTvkJz/RM2e5+0l7qST52hx4i84q9i18GzZzZFDOMvzWybZPIih3/O5HLAtY1T0bR+7T7oY+zCY6HCqcPdjusBuy5y8/H/Dq+ieBfFNST3p5lLLlJr12gfbduGb3HyHK2ZkGZsrtq3nMvL53z85x0N8rOzgr9zcEf3H9zTfb5pBPlw//rrD/XGG6/rrbff1Gc+85behr7++msKHj58QJm7unP3TPnYf+/euVL+4esPdvr7+Iv8zp0znZ1NyneT8/ONzlvsVikipfMCtfZt+LYygdKVmmmDbW02Z63toaJXnvAer/0XRk+e8X5vq56w45tn+mWC2q0CxVfDVFSmCRRN7Rtt0abZWaeSbdkdQ28XOYOzCDJmAxEV4g4imxm3YNvGY0tb+jjHLohdqO2QHVImiI+6zIuCTcPO6seSGQ0JBbmZzoRXIdoBFpk6BFXTWYJWGjkjm6HhA9GhDaY8cAZsmmSQQZ6YGBs+/AcuyEt8iwkPDPCc6TVA9sYjNqL82fm5zvLXCB6+odfezH9HkN/egif/5ltv6+3PfKbhtYev6/zuHWIpKtR9lomdiTVR8dgNoPEbaOFpYovBmDWGaE29PR/LoGuun6OrKvTLNKVeEApk+gi5Q1VkT9pszrU5u6NSzlCfy9OZKh//A0ENQqWJzgJyq9IlpNeFgswxj6gdsV+jCW85rf3ELPnQnxQk3oHbYzadOLC37GVLukzhu8a2bPfMx3LGVwXKeugQvK6lxLBC5igPJ23M65XYXTVzMeGkQnzdY5yECw2qUInmkpn3aC9lhc47qMkWmzXf+qKq1ct5fdjeZcOusVOsGNv7+pp87Td8Ey6nqh73kj0iLvElFei06T/Qc3bnXPfv39eD1x4069zs50KV2N3WTRMfnEx52weyZGzvYrV74dCyyGMTvwOJIzLbCm+nfJHdoePEeGoFO/ZWyg6E6kOmeX0jdMpH6r5lbI+L2D0+u9OhbxfDXV1cSBdepmcAk1NBpvwakQ24uEUyfHZqSADhsC37BlDeBaPmpcIEava6JRX8TaVoKkWlTA258Sjk7VMxHTqzi+we06FGcrFGst3sRv6ToWnzGh+tlmNPyX80jz+a0vZh39sZs3I9GCPKmgjaPCJ/QNMDA2tdeIlqQJwMm9uoSNFD2pF1M/Pgwc0oe/rMjekarCR0y97Mw0HySlWtbD+Z+Waa1UAwtmW7K0+eU/8aJ41uEa7Lht+b2sf1Rt9h4iyTtWHPvrq80Pvvvqvvffe7esoLz6kUbaaJttZd7FVSmSYZXPAx+IKPwRP3c5//0hf02sPXpPv3tDnbqBRszJo1vRNQTguNj7bXMp6Va2iQ/s2H5S//1Jf1pS9/UffxtUV/Rd9vebhJ8V5u+EuOcTqYH7FaEPkAfhbpp0h6fERLnZWt1Trjnvzpoyf63re/Qz+/pys+KIo+rDx025Zt7NSgTywdxjXiu6m6WEd3586dFth2e6mL58/05NEHqqyNjF3G0sz17ivWP0okYpCxb+M++FeJyRgDLpC2GQ/Gjofts7NJwYZnF9u6MVFl15kxnWBzP5QOMnwODBIfsC2zBu1QyZjZC4VPn7Z8k7nF4mYvfB8Dv20/mpVyN4FljR/ty1OPTQW6niIlzJ0iNSj2EyfiUAzoZ9uy9zhd987NjyFDy1pDobSn0L7M+clFTx4/Vv5LlFCTz1+FSAPs3t6SDo1gBbvrbKsse2Fo7mc20yR7r7c/fl5LsrvvJfuhiB0fZRdzc5K+GqC/2ngnP/hGm+WHPPVx2Pv9kG5eppgxCspyvUrsJdeWvo4QY9APtgQptpJs+oSxt60CXKwGF62TbZWpqCzzwO557+ytw7Rvu21xHKgLgmCa8LnwNnbFyl6cPivkAy0p/DFSfmAxO0kyrHhWUc6Y8Ezx+NEjPX/+nMfdWTb9FjHIsViF1Zpvgh/FqQWx79P0z81YAmRc5ezbtK2VX+QQ27KPUMgXlJk7ITeiCtMGXOBHDYXMgI0vkIhFDDEw1O5yu9Nhr1dJfknjNuhEgH3mPFxrWRX9ASauh6VMPKtNdCVGyNSgJVUoiJ9WkuxPzMEYMccNplJoVdXjRx/oIvOdD7522kvbPqH2mLGO69bvVNUogtQYHlZ1169NGtEelGFQyJ/QIf00jtQ86gmfuBsQpn0lbYxACRbseKxpWynmQwbvYVX1zW98Tb/9m7+qr/3ln2p+9kj3p6IznhsmPhwYCB/cQuv5JeN2dldvf+HL+qmf+cf6ys/8Iz383Be05b33FXP1qhTN1Dtjz+6O517Xuq9sq1D3GXVsJuv8bNIZc/1sM+im5yM/22gzTQ1TKaJoQzvRBu0SayZKQYGAHfvAsq3jZFsmjga7qctCW2Y52V2XbGkxWCmTfGA75Brs1L3HsYGLtYPhQQG2j01vzVc+zMRgyzhtWTtXl5e8Kr1qqOO5jnUWm2DYj7oj+1FjxLmOw7bsjlKswO5527opxW5gmoo2zKuJeWZ77w+5ixS0ubnMJdsqpezsplJ2c28qXa4luUgDzYc+/lSXcZuXMbZ7G0aMpUyaptJwU+3xMTM3ordHeavQp7aV1G2qjn9YYF7qjc0nCSeWNYiryaCJrc1t2jDTH7Y1laJCu+0ev06kzPN5Oys/uDfzjqO2tcB+xK70SY3XiTCaqNC2SvxtbfJ8f8V7oFz7eMAnPtYrz/kuYt4RGXOxX3t0S6rNtpxsP7pi5WPvFZt2xrAu41jpv+HUqVDpP/bMlbzrqybeV23ONtBJhfVTipTfzJ/py9wDhz8/3+je/bt8SN+oPbefTdhKjlv6udLnsZ9pX/jKd5wOPpTzzWWaxDXoTA8e3G0f+N9883W9+dYbeuvNNxrt/JsL/zry13f8668/1OtvgIXmG8hrr93H14P2p/5f4/3WAz78n9EGEUv+6swle2PoFftk/uJi8lvmyNXVVlv6aot8pn0zcVf6pNCQs7MzbTYb7ie5tjGGM9CS8g7vyZOniq+US59nzhU6a6b8RANTNjSIPHTiPVX4HaZCvwXpv6LY2FbBj2368zRESpyQdsR+YCpTk8205Yp2BYl9IErbIe0ZY1pitd3qi99hO9OWGKY/QoOS08vCL2u4smMdZJ41DHGFCSAvPFxN2Y4YVzlkh7rjMj1GhsWAWdPREZUyA7MK02iF6IFiA62hCyKTi2yccVQWYPowHRm0zkUQuoZ2qVIXGzKTUZTX5kwqk1w2ms7u6ez8ns7vv6bXXn9Tb731GX3m7c/q4etv6M7du5iV5iUewtScmjcpdcdfaB/crm0m2AxamTR0nkI71nbdSs3+WG6UAYSKKiBo2cTujQStSz/KZxLtqeIFOBB6g1qTd4s1CyqLUmwW0pZ4+BCsWcVV+/rDk5U5pe1B+ADRyWOUGcqRD70Jw/ZF9LZ6X1T2ZfWMLmNUxxyayQcjD1XrD3oJPptSxjsX0pk5VSk7LoyRJa+DlDYEB0Iyp2SIl6P3nHczY5+PLGXXWAodkF6CqBnrWSJWzRdS/kTM5RNe6D+VeDApuJlK5lRhLpA55WPMkTZ3Kr1RsaKfKF8BjsjP1MPFKBEP+/Bo+tHLeJFV+rLLKQ1f6Ue4RYRtQrkBM/N2DQLSDot/kcz0ZetSQFZ4heQcpLZOTSecnZ/r3v37unv3niZudNt6oc/mxNZKYrtrF244KvMEcu2oKbNrD+WaRWUdzvQRY9H8NeHuVIhhl9nVk7IrRB608nt5pa4gLVqAK/SxXVCKFKjlUd9y1F38x0b4pO4+hpUuD2JTOd2MusQXOsomzuSPMWMbRH8aVLU6KlGoQUfJSN1ccIY/Uh9nMaqt3ZUxqmgR3FQKVSwGbMu2WEAy42hbbp2d6tNi4+/VjuwxM/Pv1UqtrVNnENmg4W/CaM2gp+3onaao6u26Tpta+zWXuoMu//TPqXug174e5/Bduj7XdWbFR34MtXWdORtU5m/H2m7lQvTgMs+GNOM8txv7XJf7HtF9DL6X6fbxGw4ZN9C1+Rp2ezquRbXFgy12KSXq7/Sm8/B/mz42A6fshm7Q22z2ukqMA3MeIpj/M4gsViwtFbvhigeQfOTKXwAozMV8rMoo5/pcV/ty9vENN+Txlxv3wt5+l32+8CDCk5bGehUp0c7EgDt6iVz2ys41bfyT5VK6VXxt7pzp4dtv6s3Pf0aVh7wZA0ph0vs7vmr6H0l4nCj7bx5Ksz52UEaFMtiNM6JXOKg4QR/gdPHWpJWq1xdBjzxc+iv9PNl6+uixPnj3PeWvATx57732Qd1cf5V7geasyvRZIkjZQ5yW7m2iD/aSHRdxQxUVrCC1ZmqkZkQmFMJRpkKHVuW+7PLiuS4vnsFfsq/PoklY4JO+xgj+hmNtsuZvMD8t3sd0Xb84bX0Y7ZIPG1mKDkR2C7Y8eA912pf2d2qlK8Kb9q6hkVBWjYoWC8Yz87XGJrFQNuzoL9sqZZLthi6P9R7xJFKKOxTsj73dXnYDF1NUw0f8kT1xxCLiFABtfs5EzgyfkE+RVfW49jSxY9HswmOA8Uscqe4UXliUuqsOp/Qqr5dOFCLqZs44TNOmhf708RM+AD3WxbPnLZ91nD0x9xPNdnfaB89wszaiiCy0w07esllPXdTOlQJrNOGNJ6MZgP2Ejx4X486+m6rs1L3qq9ZnS75NJviYBCkwgHhtOvi9WbhgFFjTIT/lZNjFZoVxMVCfocPqFI3XyGfamLmbeZvrXBD5HvHVsZaJOkx9DUpKHKFrpJYFjHebINDTlksUDt1D6fsVSu6Jkx+d+QJqGxfXkTm9jvSYL3K7R9iwR3Fzpme8WHz+jOddSdkbabp2QJb+26MJbj3typpSgOp0jPScXiUNPxolQ29Dd16puIG+Ytbzsjr9T1yMVe0mqzMSxgjtSnbIYtEEoWs0YTuN+ZSAC5K8x7Ps8G55ThzhB8jK+X/I7QAAEABJREFUMjaFMZm49xovxPOs7YIOtH7FdF3v4BEvh6E9huhENjSt7ti3rtInAnZhPhTZUy+bvgFk2jH2jH3JJv4xOvUW3hRf4k+PbOhD8UxwdfFcF8+55+Fldcrkfjg2h0jz6DwdI/JXwzq68CkdOpB84ujouXZO1TfO92bxiZ1GbKGppBJLED6YmR9N1+YPyhnp1ly3J1CYTwZSYQ+eWFN3N0W6fK6/+tM/0p/83u9o+/yx7pybe88nKil7NfPcgEdznT4716NnF7pz/3X9t//sX+i/+sf/VK9//ova8m76nUdPtGW+VsalxYPv9JuVd2tbpDPYUvfcsEG/4X78zNI5/J1JusM8CE1M9883eu3uHb3Oh6GH9+/owd0z3dlYZ6Wq4DMw5bUbB8HijFrmbW0xh2YOofmJPfrcn7mM7TEaUxnDIPmacQcz99R5hr7iOTRzIbqbkL5Z4ya7T1peWzsqbeyYeQ4OKu0JXqn+TIGDArXlbKscQbck25pKke0DxIdOJXdh68+juDMODYzNy7YndjN7Yuh2KRc+6DWpxTVNPcaZPotuQEep0scz/vKhsxLfUIeP/yD65AdmfA67T4Oa/WOHsnToquKZ+BPbSnQjG7tgTruDVravITaKVi76Nl60M7QJP8Kp+aNvZzD40LiM/7zL2T/bPycM3pst1zo2Z83EmXvhUJQU63MX5vBIW4i5C2PDukGWtZ8+amDOzNhElrHNnjATVy8jpXcTW5A6Q2feWcU+VKTC3M/8mqZmrZl3fVfb/sMKle8nqFXQnZ+f6e69O7rLfn3Ovh1MXFeiK8WKXW/P3PjkIz/D9t79e8pH+3zMz8f+N958nY/3D/Tgtfu6f+9eQ/zeuXOuc751bPiYP02T8q7n/PwMGR/n84F+kU28J9uA1JH+zgf+59xTPH36RMGTJ48bDf/s6TM9e/as/ZBt3ssF2yvekYHQlN+yj6bvbKuUoonn1fRV5E+fPtXjx491dXXJ9Wamf2ZJ3u1jsbu6ulJsbcu2EntHWfaj0L6GbSvJ7vkCXV/eolsj/itjvJateduayqSR5syJBUMWOjN34it1Wfmn1pbIg/RFEJuZOTRQUngNk7kJqHCd8x6FAF2soNhLh+xpKjzGqHzQdMCNINjD8gwSi2xuYNE0vRiwjvTljKxDCiUr7ifgkze0LAgfWUdVUaWzQ0VL7aIyTTITJrw9UU9lMsyaqegqE4vJkQnaJgmTbh4DIckS9lvNLLTt86eqz5+oMtEyENuLrbaXle+iW2QzlkWbTRbIHU2pjzhkc1hJZqTay1vaXcG2TYLKeFsVOxVih9qxR44NtVN/fPcNpucr8UQWr8J/aVBSzET5CqAGEQeZyPYEa1Ck8GWjmj7jY3/LmxvMcrboJm7tTL9XXbFBPnn6WD/84ff07nvf1+X2qexL7LZglvDCiSO+A9h2hActniZ4iVMacRNSPLrQ20CdTR060AQf44k44rp5hKcPZsaMacX4qEGKwR4zEznI+AdXzL2ZMhW5SHaRi2WbXD9sZAHjtOPR2xZijHrdMO1IV1cxp8gdU9lI1yCr5BeawmEbapt7NeshF52LJ7p49gF4X/PVM02uiUh2L28bPrGGunkQfdIYbHs7t/hkztQrVMyfGiQ/q0VMXQLh44FiTW76J2ix0F/xWaEVefggfG2ymTpOIzFQMeZ1h8huQrflTDBt7SYgSvbD2jLYMzGc8fB1lw9D53fuqEwFOXsDa6bbSWZM6U2p9UeVbUXWYCNHs8QORx5r8uG7ujbZ3GTSRB0Fn6Eomr/Q2DeaOI8w+iY+gm7b/Q7etmzjostTZuhCC/oSNRY3H5V4dCPiR7SjsqcGfawpQ9+8iG/xpF0F/5NlwCRUEL6Qt0WqtyAG1IRJZfwq4zevERmQ3P4RVguZEopv2xrJ7rzdaaVd0VX8dSQXXRBeanXhNEttjWgJqeupn6Pz+Bp899nnxuBTbg2bSFuZeFtrXpVPzGu8bPnUexOktHnpSJ2iKal26nVX0R6gTyCN9WcX+QCWyUuWQO9rYqdfdZS6LmMSzIu287XNh4rspjx7X2tst6EGjspzSBWDvwdZpe4G3HHkPmXm/gWWY++/YhMgPDgi6+h7Y5rHVNEaOoglxY3+RN+wCbihLEUMBbLW/q7z0b8acEwgrQMWCuHobUm7OxDRZXWHSt9nrWXftnudUylKn13wMPKXf/4XeucHP5C53rBtqGATOI5SHbTxWXzwM3dDb3/uM/p7f/+/0sRDj959p91HUlBB6sKMHkzhjvRR4reLrKICzQOOiuTXHujO66/ptbff1HtPPtCzy4vFz8xQg8VTyge9PZlftWn252ivgwq1TiYTVBS3AqOs0QbKjCPbbucrZAB2UVCseT6bJok+jbhyj/vBu+/q3e9/X8+fPNGmxCptCDL3Q/ERd5D9EbvkQgeSH4hs8INGFsRZMOQ30dgGDAaRq0E9cV92wcf/x08etXvfhH12tlHogBiFwAiCXlBKu+P1JuilUkrHcNDBJ5+2gVQUcYujMZyQc05cA0x5HYB5bhfaUmRPzDUpU9y2CvcVMy8gLq+Yi9yj5bcLyiSFmqobihR/UynQItsYZI8WKfUDYqusF7geHTZ2bIMJO8ookGyDTrUk28S3QCkDZOkWsO3REIllL6ruSABMMbfJbGX9NS+rWAp9YFs2KJJ5425X8oAP/87b8Y1IVVmDXpyHVjfnyqBXyqi1tupW+jJ2sTkB4zm+Q29GlYljBzom984NyJuL5ZRu4Y5coVeXV7rgZUx+KOoH3/ueZq4tec4Va7lmgrQyvdaKzwFRW4CI/tEuJS90g+qGNPxcp7S0DqTvO47d2Jb98jguf5xPHF1W8du5fq7KODcIPsgYhTaIVFED8rv+X/G0RsaqH+GOkIFYWcR+j15KTb8qtyuzl1XtS13jGRCb6Fgope1d2MJXYMcHhUcd+C6sFSUPb9D45BcUygyYylhCrDPtQE1Y1gZqkm1cWNlryjTJpQBkIkFc1PNxBnqekvB0Lr2ZeZBrRxXSHQplgyGry/PFyIemjTPtrPTBvGB4wZFwwRyumtj0iooqL52yJq4urjQRq6hg2DeaAiOuUKKLnw4sIlvh1B5Bayh1eG6xIk17B0Y/jnyjsTlAaqbekJeElw7OEk+fJF/VGiZHN/ynHY3vOimUMzZegcGTl3z8uGRAJwwn2ZOkInvTUHj/VJCFGjogWQK25ear01ImBV1WZAfRpXckWT0ttJIbUFPGLkgPd6rjRJ0V2wFTR+Ib9UqLcx2l3do4kn/s2YrHj4q0X7JpSx94nadvufaXWnXJC/nL5xfK/l/bepmFpXoKR98RAksIUc+rWUTOXEZRF9iWvYeOk3ssuFO6cA8kbc4tBcKvIfRNNWjLfKKnUzUNmW2Z/WGmv2baPhOJXVQAGnm2prno3vldnSG7syl6eP+cD++znr3/jv74t35Df/H7/0nnvGs7nyg9XaiWK5kO8XbSzDvamXXz6PmV7r72lr7y1X+gv/8z/43+3s/8Y828d/7g2XNdcK1+znPElg9E5j7lbLIeUMeDe+e6x1f9+/c2ev21O3rr9Xt6+w0AfQPdg0k64722cr/76F1dvv+unr/3Qz1553v64Pvf1rN3f6DN9kKvnRW9if3rdzd6496Z7p8XbQrjTX1XqZf35yLeSls1ILV+0VGy6RWwFtt7md1506dB7OwuC/9RkbEJhp/wqaeBeiK33a4H4XMPdIA6o2OcogSjXGG/mzYb2T3WAi1ZW1DbWL7aYRcZjFJrfsiOadbesSx5+7D+Uqwg9gNbntkGHzpnfxBrtI6ZrlYG0ckj/gr1cKBPmcrc7X0Vfwjb0dbIymeEtmUXKnOyrJ1Ok6n0N4qwsq2plAbbLS+SbUyAAPOwz0VEbZgYS9pSqXOAIu0Y+dAIbGyxC1+pN5jZGyuyoMsr45/2JUcdiy76SplIB3XahGDQiu0VayV9nf4NIgswk21NE+0DpViBlhR+jUX8ysR2q2cUtIsMRj40+QZiyHglPruXC99AnzZbbLwCPYKY/jFQ1YjZ7uVRnjwq/tZYGxn/ydvdh+1kd0g8yVT2wdA1Ev/MuORDe/bHq8tLXfBNz5ox6zHWoW/3jpX3+DNjjJ42RIch+zFnYhS2bK9tjtpW9JVxzVjO1L/l3nELVeahDuPEA5LMn+4/5So+K/Y1FN91QeLFvWxr5tpwwT777NnTxiNSKSXuQMVGKgSVdxXnvKNaIx/vg/ZDAvfuaMffvau74P6DfPB/jY/9d5tus5loU219cMWzYEPmLLi6zPcNQLxp6xXPjunPS64hFxcX7WP+Ez7MP+LDfPD+++/rgw8+aHj0wSM9ev+RPnjvA73/7vt677339C7viH74wx/o+7wnGvgB/Dvv/FApm/+GayaGSv+WaVI+5s/07zOuec+4V8nH/6ynxJL+npc9LPcvc+tPZiNlU56Oakf4iq5ljk626csCJvpzghbg1h+tHL5SxI4dYF7a0AVNF9kA8uKi/KLRRL+WqaiBsTM2Ig2/W74bBckr8S2Ys/8E1B3dQKHstcNIbgKqFx63la0vLH3dYO1P60wWFvn4PMAia57aAgrHACjNLQwEgK8LMuh153jocGI6umxax59tzrVpF+YiG18zkwJc8rIvE2XLBMsk2jJ5kp+Z3JVFiBcMt5pZfNsMDvaMAQGVBkzQFzYGIKyJ19TrDCxZgTz4sdyx55w2Uyi+ZxxVIIyqloQ9zshgix3Oae+8Q/IoOSiBr56HV5DCwhtINlBS5KDlQ2k/VrWhSPSH6Eu7yEBm8ZOPni7ig/+VnvHS/OmzJ3ry9JEu+QA8z/l4e6W8LDuMQdeySG45Kro1yN54xO5G5ZHC5AdgP9ZjxFEZl4GM0eChLFym0FKrNca6Mqa1XWBiH3Tb2ubBYn6NjHas6TAasYw8NGaQ/dFt+nk9PG6zZm83uFhWxpY8sc7M+8uLp7q4eKzt1XNZV8pff+ila4wOcTAvM4PWNskvcNq/pQ9DI1vbLXwI3tUiTYb+IqaRT78FzWR36nbDZk1n+v86toxPQBz0HUtYDfg75YkO0E6ecWOtT+2HfrL3SDMb9RaknuEHVweHWWe2Zcp2fll7B1b7TNoYRDIzt0KTb3XQpgrmxNIii/blMLdyq74/Kl/xOe8wK/zLeb7Bauk4o+6oyjzaQ+T3qLR1QKQKTh22lb7c6Qx3DETXj3gcQJsy9EGPRy0Wke/QDSlzsvdN3S36OBq4odhKnAhadinS80umKV7ulBuNyphWxuzlStxmlfqjDw3CvwwS/SmkbHq29+Z1C+pw0PWxvh3Dw+1Wr64lhmXke9nkO5d+XaNL1+cR0w00e+MKtY3VvN8Dl3z3mHrBylVlXIOul2b2mTxoZF12zJoXHxUaPtBuDq+c7WSS7R0KvEaKuTxyC00enNTFJIqbEP1NuKnMsTzlhyy8aDNrkLVXA/popoWuIYwAABAASURBVG1p9wwfi7SpwBh9PkY/efSBnvOQIvpoctEZ+3eh3bTqoLVb7vemUrQ5O9Ode3f1xltv6gEf77c89FR825ZtJY261LNEkBhFtoJQqVJfwNcF3XvjNZ2/dldvfO4zOsf3xMNBdDMPpRWExmelHkoqqHht94erObRznnoHsL5+LMrEO7A2ivqWfNRB4mgghhr7LtRUimbm41SKNqDSd9/8+tf1/jvvEPLMi8sHEu0S1/3Q7AQdak1Q2qaR4nRgyNZ0rVvzsUlUQfhbkItzam6021Xmh2hD+4n1J09ok7U526gU6qC9OkAvszu/RJU72xcy1HeTTVOlsuDYKLKbgG0rC12OPreSqcqUqNxb5X4v1NrKGS9gxsxtfCrGIP2AXMgHzAIzD7c2lZBxUIoMJGQ7iDR8QK/5jQyTdlhu42Nyx0DUDuTNRq0GjbRyg8WQQlcKctqVihykTbStAvGCW0WkGau6A0Ehq0TeIbhPA4ftIIQTh9kvBk7HtC+Ubmv3qjz/VpDmuqLnvmsmP7MeKnsWkuVIBHtU6roNvdCwJ5oD+3nZD+nDA/k+f1y+5z+Z80wMQdqTGuzEHS4dcgpDFzpQd3Mk6+UQext6YmRWdNS30JBgZ3GQ2UlfhamLcW9jcunrPg6LakVS3xpq0z7z4yQk2i4V+m3AUpOFps15FxInS82sGupXNGtEdh3NIhVjf3h0b4eykRu6QYccby2odkpITZE1EJj5v724VD7+py1nZ+ftZWjWS9CMOcUrpB/d1YqP9joOWkZ70ifH6AFdL0vU+L9NjjrHOpbkB5o85bugtYX9meYqqIwWywBlM4RyEGOvF34cKRhEFww5tPlgDii+gPHvMkmBuEeo8cbKaFQt2W2TZT+gd3oATd4s8WVbxoYizBkR69ww8jEOL4dTs2l88kEXq8n6SdcTMaGr1CVogyeZegORZjqpBsQYimg51pUsok+MpKUvi3UQKUM+oQawlb09rZ4KAvb6Qru2fGS45EX+FVToYzND0/YBin7kI9EEouoK4jD5PRZuN7+WfBvdwafUp4dWK7Em3iCxj9qbjsxMH0Jk+tTYMlHVbyWsR++8r8I75jtM901+yJJ3qn/2O7+tP/iP/0HvfetbusPcukMhZh0rxbgv2m6tSz6oP6Xcg89+Vl/9J/9IP/PP/h/6qX/wD+TNuabpTBtQsK582JoZO/MxpvDOWpe8r+Pj/RkBTHlne/lMV0949nn/HT36/neo82/1zje+rnf+9ut675vf0B/9+q/rd//9L+s//Nz/qV/9P39Wv/mLv6Df/ZV/r9/4hX/X8Dd/9If6/tf+Rs/f/aE2Vxd6jXvj13l2eeP+fd3hGaryXJRno7yHOD8/1/nmTBPrfsCmTSD985OCjGdlTA/AOGX9HwCbQts206R7fFS7C+7cucPYMJrIT7X3wCflh83OL+uuHmHYhFbKHOMm+bCL/hjRRWb38bE7jSxrPnSNUqxAt6axIm41QvkSdsYsgKyPQpyB2BNsy8UqzDeb1QAkS4AuFF0Fcn2Z9aJkp9xpq/SVbdluBumffDeaeW6sVFSpqEKb8sRpbTez5wZ1KVOXcrZVStGnnVL/NTDXC/HY3rV5xFVb3Bm/IVnTyCvt8Fp4wFfaP3yEHig/RGa/Vmd131BiXLtKPTN7Y7vPY96UhMc1ptL3TQ7NM1HyacG6bPjFPKyazeI/vG36qKgstBldO8VrkNhmLg/zzk/F10z9FczMp/bNMZR4r3ifkvcSwUw+cz52wRX7/Yxd+FLcfiv/zp3z9jE/H/3vP7iv13hv9Rof+oOHD1/Tvd1v99/F7k7bp662W+Wj+uPHT/To0WM9fvQI+qjRxvNR/zHvRbrucfuon4/7+VD/GPunvFN7QtnHlIssH/jfe+99PvR3vM+H//ZDAB/EZ8o/av7j7wl+UzZIHR9g88HywwP5Lf+nT54Sx2PsH+vd996DPuKb1EXr3dL62/RlVdZT3ole8d0qfTZz3az0a9CMT5zS50NsZwwHilyMKoAsh73P21aZipKMbVBKYR4c2ky832vXxLNz+nqzzJFuk9ha3FdbbUEl5uQzpjNjwvTMcC/zZN7Rkkp/UpElkNhzI3WACA9gmbxzjmHoAi/5pouMvF3kXASAZAnYVgZl2mw0caNSpkl2UVLrfDo8lHnSHvQyCEEGIPLW+2wWsWeG7bKWGYxIzcnkArXnNxtdylDNeMBLwc4ziLxoIlwlpQ7bYRdU9fAq+QDSjvAruPNeJp5d5B0s2ypAJIPjYyktMWE7JpWJvgFViV+a6RSibTQb4+Mnj9kknrL4njNZL1V4a2RuMINiUd+CktqqWmfotoRN+qmZhG/MT8QpXWvaafsgXtMRBRwIWybtq4q5KddE7eQ2j4zQpajj0Gcz253QtckD3ckGU6WIMzcGWv9W9bkH1Q2JsSYSis8N+dAvHhyueHC4eP5EMw8T0adpoeJCJaW+YMZpR+ZEIObFSSQuyhnaIdosEn6Q6xhpT5N1/2p+q4zcNvTFKNgFLtjuIK3zanVU3Zyiqyp2M0muMaX1xq50H5pKXNHWnK6h4COYpqLANva+ZndKMHNTNre+F+tybhC1N3/Mn6kwh/B3quxe1ttRqDKmLpLtXQwV/8HYAytzo1Jv6N7HR+FGv4QG8TVo+BfD3sfbrNOYADkNoUfSKwvaXBPilIEW5MjGmiCnBmSNjtItj2o57JR3y8FCq9J3rdqckNhe6jG5mw/be7uFrytzO/oiM54r8Y419dlu+YyLbfxhDy3AdtN9cqdEu8ZHq2ntqa2hk+4Wq0+6aSfrPi20Tb/7tHJIm3qJvc2tKJIPfRFSODi0szPWBeFaF58vB9uyTflbjrhSbEAGZaDJbin3UiqcZ301vEwB7Fvfhca+0zbXWSNZJy6W7Si59agy14qJ3Bn6DbrHPFS898Mftj9Nn2rzsXoqBVuMOCrIEZo1VaZJ+UB/j4eoh2+8rjtvvKEtDxciTejsIuF3dEsrZ5TtaDlZVRM22Vfyk9KVB7iHbzzUl3/6q/r8l74oTbwc5AGoW0siftsSrhson7I9yGEVqh9xSgwdMw+geVg532zai798QPnBd7+nD3hYm7eX0qbQrNjOau3g/re1abRNSdGHflTEz23o/m0TE3Fl8AirkBdjkz/7/OTJI214wTkxNhniw1iH7+7n0z2n7tQYeozIXx2mgbZ7wSwK1owyPt5KwciHClkQua/QX8llBlWmbJmKSpngg0K3xS+oIuW0QqtjVupyniMob0w7jI+gQIuKA0Ot4+RibIx47XvPd3/CRqS9nMzREd2s3LtORZqYswXfGx7e81G9yK1+27JZ1cSb+wcaqQ7Ij/VRiS5ItKE8C9CGicZmr0N542H7Rt1HVdhu/flR/Xxc5W0zB6z00nUg/tBH7/O9zw/t6MMXZD6Pwva+jY1tezHa7IdCB7WZ9ShNuWNguTts61hvIxug/L7dox96cbvb9dyrnIefQV+lrBfjTlkGuuID1hUf0a74+LmFBmcbXtjxIevyMvveUgQSe8iP2TH6YaEJMmjjusgavx8JT5NKmWQX2tL7AuaGIz5QxSewLdtSeMbXzQdZaJkmxW9gm/uf0vLDJp5MmZStNX0bSRWmhyhSs9OLU8UkgLzE0fe+7N9McwU83qoq7UmlkybuZYIyFdlWrgU2dIF+4lNaW9vYcDVT5nvHBWvhsrXZNte8jB2U8Uof6GNKFT8BhH5nTtL1WpDxyNxAijpWp4DqR3hci6jFzryiNbZlm+hqawa3NzIfcfKBv/DB5ukPf6C/+r3f0x/z0f0J98mvl43u1aK7W+6fr8602Z7R9KIrSRf4e8oae/DFz+mL/+Rn9PY/+Krqgzt86DnXffan++xPD87P9ODsTOe8p7l6/EgffO+7+s5/+Zq+9p//VH/yu7+t3/+NX9N/+o//Qb/zq/9ev84H/V//d/9O/+Z/+p/0c//r/6qf+1/+F/3b//l/0e/x8f8//fIv6z/90i/rd37hF/Ub//bn9Mv/+/+un/9X/0o/i+3/9S//pX7xX/9r/ft/82/0H3/u5/TON74hP3uqt3k2+vybr+s1PjrdJ4YN84RwlVToAzv9oDaPIrsNtm9TL33aTWwf5Lv05c921nUQP6GgwA/gvwAb2QqnarC7TXTZL9o9I7IX3VfF/hgubqJ8vLrig1BozebUpEwL+OE3dCDq8KFB+O3ybSM0stuQtT2x14WukTK2ZXckHwzb8Lejoq6tPAzzwA20RANLk5W2514fxbXD7vXbnY6yUyn4E7AKjkZctjWS7Va/XYaoUXvIr9NSJg3Ye336tRXmFH7m2RdW4UOPYXsnstlpWaM7wYo5FdtK/YmyNe97mVeZawOZe6k083kq6WO3PtaSbMv2ktsT201uexFWaADZHVVmrFwE7dAw14dP9mknBbntFn/n1fdlZHWe+e63ZfzyLn3QueUrfaKTifipKvFHbVuFPpqmSWUC5Nv8zEYY5Nl59byr5EG794keuKjHN1liz9/y8XfLNSN4fvFM+fh/efFc7R0S90wz8+7y6qK9j7rinVTGMOVKsc7OJq4PG+hGE/6mTdHmbNOQemJ3tfb//Dkf9B/pnXfe07vvvtc+2n/w6AM+unMt+eCD9tv446P+u+++q3dAPtLnt/0vuVfOXNluq66u5oYtdMvedUUdQfi0p/Gtv2epDbhlAuqAJ/ZC39nGz1b5oYL3qOtd3iMFj4glsufEm3ozV8tUaNcZbT1TKZPyHqqyxoqLbHwuVC9IsR+Y8FNKUYHeVMyOb2vCJjGUEvui4xTdkLmYWBkT7i3tIttNlZjzfXXLeKddlfXo6LH3gEuzHafD3JC+ImXetYWQYj2UcKfxIv3pUmIqX8dNtl2+qqkiyd1gACtF53YOb26a1GCpSaHNFjryC83gTgxW/mz3hgE44+YpD0AV/ZaFvmVizgu9YkFd8kCYwcjEbTomc2gGpzLBGCM1VNo3Ux9zOvm5+SGjJJTao2IwkEHPIq7UGZnwaVu2UxCkHGRXXuLyIWpbAImEqrqPiosOIXfrB7jhRqThOj7h9yoyqGvKMdHKNKnQV2Xq1EzCxJg/QfLee+/q8eMP9OzpY6xnlamwcVVKEwjn/YGMY58/5o6VPYZjq4+eP+X3lCzxLDB0YBcAssbTx+m/hiZop3jsReCaKXSnaczuVJYxZujZsGY+4uIzmWGxjN3IHlW1Ex8yrVJEoQNkW+GRhxJkHny7ps+o8D1a9LHHxgEveysf/isv8WvN48jcxtxcvAQc20Yjr+gqrjrMBe8kVvZq5bv9biPCA460Q2wSXBB+B32EtNS58zXyp11m7u9iJQ7bso2xmful/RTdxDqwrW4HOXFU1njEM9Qusq1SWD8l5XSQ6mqv6DxzhHI1YK7s9o/kQXwGayf1wEcvnz0sdrngdDqrzlUVH9ISB/OPoszNCuaG6NfQK6ZRdk7ss9qw17WjAAAQAElEQVScT/0HQPeKbg/MM4pDEH6gyVrTImk5TuE7+nrovFZzohWJJZ1RV8i8r62/UHJ4GT97lED4ikdqty27Y1c8CpnsIeyCjGiJYya2jCe5Jks3ruNrwh/pKY0IbgoiugB9mgk5OK7JFtsDo4+Sib81hq/IBv8haYt97Sd88DL+UniNXqaqywzdo+te9pz5Edxsb1QL2A9EXYfQR0qpu3KvNPByzupiNmjPtigRccnaRdk0rA02tnZpmdDkz/o+fv8DPX/6TBv23akgpVxsK4smMc2UCa6IzVPRhhdb+SGA51eXEh8DI093LMW0Tuvya/nMw9qEryvuKy/wc3Z+ri9+5cv6/Be/oIdvvKEPeGmXOu20ZF0ytZzC2uYV+LWrdbGdnPpb46D0lxq0Sos89msd+Zn+KsS/YV+KVX4bKL9Nlv/rTU+f4KNSImDzZ4/NHhqgWA5K1YXdEWSU2mUPmOgOBKtMHJ3CMNnrMmaV/XMq+CtFMw9hF8+fcV0ftqdoyp+S3yzDe2vJoDdbftKaRMCVgnleGC+bUYCf6YP0Q0dehFyxdHLPt6B99OdjzfLhX+319JV293hF8KbfpgbluUxFUuoLUueMzwA/7T5wizaYoRWEBuF1IkUeCFtQO3QtLQqvKHOOCLCscuTkvQKKdrQ+KT3eCGz41jc12SNEFhyJT2bxozVOGn1qwox3KitpH3sfb8HaHz3Y8uKmMh+iezHS9uAmy+iCm/Q3yUeZ0CB2674LH9knhVFn/A8+NIjsVZFywb7cJ9OCeH0REkNiWaGth8iDlA/9pJB6r/u2LbvjuhbJ6WK75wgsXv5ovtzsq9gFYPOuByKzFnINmFkHY/fack2ozVpYq6XYNianoQz/CSFDNHBzFQmkIz+0FIw9r9OlJMGzC0v0t7jmVSE4gFYpulX2iLXTSyvhwf2DZPTx38RSG6/sL7XtqUSxULEX74HhUm1lPNa2aNpR2aOClvlQp3pQKr5wiazIxKxcvxK0EgjAnDMhtjN2sOgQNz6nNZ/8x4/UPfBhvCfCAbXomf1cpSsf/S90dXGhzPXI9KHSiO2YnnY2ImndjMnIw66OIV3TlfrHjk2c3MPkqz8fagQm5vjDu3fab81X3pu+882/1e/9h1/VB9/8pu4z6b74xpt8vC/tvwqY5o3qPDH9Jl0V6wnvnV///Of0D/+7f6p/+s//mb7yM39P5/kBgMm6x/oN7rOGP//G67qH7BnvZ3/wt9/Qf/njP2o/YPArP/t/6P/4n/8n/XvoL/BB/+f+v/9K//Zf/cv2lwf+8Nd+TcGf/vZv6Vv/+c/1PvFcvvuOCvfrgfgItMXfxTs/1Df+7E/113/4h/rz3/1d/fFv/Ib++Dd/U3/zR3+k733tb3TF++C3X3ugNx7c073zM+Ln/pFnnvGOKvcawasMVVv3be1XZW0el41s4FiXfKXP98iYmAULovwEsY77VaqpzIO1/Uw+skGH39g0Hv1M/wzENrpgzUeffGgQ/Rq2ZXsnsvf8TvgCJn6DmKWu0NuQNs3Mj5extffxxH7g2L9tFdaB7daewtqxrZHsMthb6ShnW/YhRsERQ9owZC9LbXZX5uZN9vE9z7kuZs7urebVWIffaz4cl3pqfLK/hCbfxoV5lXfEyQem33zUlx+uxuNSad/Ase6j5o2DAKLQQLKhIO1RUsYBmDYnG7DbSJiJtLODT1+M/gmPqB2V8mEKfqfCHg5Kscx0c3vG5VrgissZsw57Vn7QPL9kielezjXDFh+VjX3VzBpp3x+5F92CK8YKY9lmT5yVD+BXvFPKPtso82bobXwsqLTv8vJ5++XdfMN7yv7+5MljPeK9U36LPx/7Q/Pb+/kt/PwlgLy3yYf2gadPnvAapyO6vNsR86e4qKQeKqYaUats86pso3xrvXN2rnPed51zXTg/O2t8/kLKvbt3de8u1wvQ8veSv9v+W4J76O7cuaOs5/yl9hbPs2fKPfqWe/EtfTHT1oxHKVOvC9/5LxDOoJGVUlSmiaj2R8qMXMrOy9gN2c3UqNYg247IRHsL48HlpQ7A6Hqq9FfGwu7lwsfKZrLAJL4hI9uOoWuZuF3QSzTpq59SfTBKrvkhW9OhDx1Y62/iE2t0oWtEFrAu1JBMQ7yHCV1Dcv7hJPbijtEg0j20JDMKAHstMB1cykYdk87Oz3XOBMsk22TCTCVzGbDomMXZALcsvisW3GVweaXwMzqWHcu6qsqSCgOfobDswsKdlAWRDYUlqqBYjVZuBJOngKgIgicmYOQVGt2uXFXzk7IDTS8SE7+VXyaT8H6IxIQ1Ptx0OkxGgSRzsOTUeHPuh+3eP/RRFvDZ2aYt5NjOLL7H3BR+7zvf1vvvvaPnz59SaCvlt4D4WCw2tgZ6KPYdqC3acwi12CzdSPUxpPiPm9A1hiw06H0iRlWtf5IP0C35Ch1AGsuQhrQzAjMHOiZcMQbs920+NLnl4mZvW3aBN+/dmEvYVeYWAunavDZisJOTbQcyBckssSp0YJHHhNiVsWFc1ECdkcdk54NMK5pTAtpq4qVvoRzfPbCaGcPaaHykKQW/tFQT0gl/oYW2dajZx+YYmFAZdVBeS8y2Ze9RWRMdFdt+mE29wwgi34OilNcBhu/QdPfeJuV1kGxTtmMoev3EiaCO8SHetA9LEWJb86+//obu37sPX9SahP3M/lFjAJ9jXspHVuErutpo2hCLV4MLEZj6lrhfVDo3CTtkD5Ep0lErLPnEI6jxOyghaiCygdgGIu3pjG0H4nZEF0j7upo/upUukJpcpOilmX0tQHDrEZ87UOZWY5SVNscednWk7w8xs08HlSArfoOMafZmgkuA3Hix5+EFE5m+GiiZn6vxsHubMJXtA0S2hn2THrkYZ6DdHoCMeiVLYi3TkRXYVmlyfYwpdQTHLiNb41h/nD/s58S9xs4TncrOSWHs0/G0b22H4hWPxU98DTSfx26wa/IquhFlBTk6LQiD/uG40M/GzjFosN3ydqddmHMvH+7DIEPekV7pkNy6JM1JTIEZ9z726LQHU1hr0L2sUe1SjaDlLONDsrRGKl/ljY1teUfD3w4tKXUNLKJXJnbqYj006l5+6eLk0idT6eOT4cxDUh4YHr//SO/+4F394Hs/kK5mbTxpio94SAdBExu7F1fIqi3rqRbrjc+8pb/3D/+BPpvf1p+vtC1CV2VbRm/KFXNefMAhOTwq2Use1DwVqp5lLqhv8OH/nJeCzy+etx8gyz2nvS+ddiRnu9WFi490mNK3w1r/E7n0X6NKQstccKCC1szBggJKLpOsbmkbhe7mnhrZH/7+H+hb3/yWfviDH2KXXuhoeykSYYO51Ojip5tIkb0U9MqpTJNs6nOvrDLWU6EtxcrH//wFgzjNNbuyPkKT/7CgJvpK7d5gqVIfLjVPFA09BuKXPqxc16bNRhvmYqX9HbmupU9mPM1y+8h/CX8BfwmupHrRYF8t+UvyVxLXV7EGevuIrU5SpU8DLOMfAb5mQD11/IABPCtODVWFcSkU36NSegZVBI1eHUhKszUcLjkqY9Uxq3IdP0RkC4iVHkiJhrq038aXiyZeKhgapI7MUVP9AIVe8TCxpwhUweBDP320COirtGcz8cGBdXv57LneYZ1ePOWZjnFs7V5Cq9iGtS27ozeITknnNMQiWMvCR7aHnfIFP4F3CtvITD5lck+zZQwzXuEHqJX9p4cTW8yXw3Yrbx/TGKx9dr+R/qjgpeLQNRbxhyRrTzfxa9e9T5RJsBa/JO9irXFcbK0rNmsWe6iWZB/mF3EjthvNvAtaRpY9wbqBKZrtpvGc4OsBUm4g+sC2bPdYJJFTT1b64Sz7IdeGd77/A109f96Qdx4U6WVg7AJfmIhqMPNRorw+ueQMFe5TywDZk0dsYzOU4YORHzT3GypFuQaYfs2aYhtMN9C+pURrW0okH0h2kYFaMraFftjrdJDc9SLhK+VKmVSmgqAfLilb5Saqy5pn3c+4Bd2Kc2tYVQsQ3rbsE8CffUIe2Vq3d9Vc9rYniJSdiHvCf1DavFJL5nwEsjRNgcJj8ckcOE8FDR+mBhqsBfQfvUuu4g3Uqm0+/l9eqHKPm3VQ6K/CoNiW7V2Ftg/yQ+HYqsgL0p9rCE2H/k4k04oDVAQ56Nu8J9xuuU/iHmnDu9HzqerB+aSZj//f/Ku/0h/8+n/Ue9/6hu7zbu0uo/D8g0fa5D5pLtrO1jOeT95j/zl/86H+23/xP+j/9f/5f+uf/z//hd56+03N86Uunj3WQ97PFsbs/e9+R9/+m7/S1/7zn+iv/+xP9E3473/j6/pTPtL/+W/8pv7L7/+h3v/6N/QNPta/h3ziQ8593mk/oN4HRXrzzpneunve8Jn7d/XFNx7qc6/d19v37iC7A73b8rGZeFZ571vf1Dtf/7p+7l/+S/38//a/6Zd+9v/QL//sz+obf/GfVa4udB9/r+GHaaLMMU4vPLJPxyj0GJEHQx7+GF233iyOLcgvC3TMSSTtSNnGcHLmMIBth50Rbuzu5GIdYyhtD1a2G3aCI8buets7zYgl/qdSNJUO24psYOyfhViC4cB2Y22rFMpORSMN3zMXzmAtH7rIwkc/YO99Rm+7+RbJNvOxwvVjTufCzlxMAlhRHeTQx8y7UcnCTMWTBF/wpRuSHdtej23ZxrLDLjKQ9jZaJTt2ku0dRCrFnE8f0QXHWtsHPtZ6e+h6PPbIr+nQFdq+n69u8Xdvo9+TG3xo8mtEtkbGLVjbHPPRzzz7BGtd5MkXYg6mUjSVEtEuTpd1O+CTB81odRq+IrKxc5FB8oEdmcM22Ja9AH9e0JTLqfZJRCy5P+hYVI3YZh5ZSXbqs9zohMhAKvjNumngHsRI2arbtX/wZeVn3Y41PzPHZyZuk9GX8UFgHIwnuux5zET8Ml+xS358/zDPuMHIT5PpZxF7XRBeyIrOeIcyJc7sW1wT5m3FZ1H7Z87oCuu72ZAXdqluu501019XfCTPB/OBC64V+Zifj+mhz58/az8Q8PjJIz169Ej5oYCLy8vdR/aZtgVXXCuOEXnqK9Sb+jfTGTHzLoGYROr9WNp/r7nh+fJsc8Z7hrPWpjPusadSsLc2xN8xacJumiZkHWdnm2af/64g/FSKyjQpP0ywoW9K2ah4ot9FcrpZU/Nxho+NXCy7A4PdkdgzfgVdMT4X2N3WdrONzg5v6qjIjL/SqGRpAV0twWfoD1HlYtlWUuZw5szM+Gz5jloxrhkwlLGbyrSzLQs/qF0Ye9HesgflPvJhPASQFx6xG3ih8cqgrvjBDtnO3xA0gyE9otisJc30pU+UZIG0jkxngolJeXZ+R/fu39fdu/faZIs+k6PKysAGjBN8bahkou8QN2uVySE+CFVtWAR3z+/q7p27zddU+qBRM1HGo7CdVVlY8bNHpXxeSlQMZlGRKhMjdhTkqEQTwKpyGoCNBttdnCkORFs7YnMK8XFK55FnUgAAEABJREFULtmmLZMmFlMW2ln6aVmMEwsQtS4un+uH7/xAP/j+d/Xs8Xvakq+80LO2ctvk4n8B8enGlN4JhkH4YOQ/Dhp/p3DsO/HeLqtabLLrx+WR+XURklYESs8o4wK16d/SkY3myM2SXcroJrqY7UgqGogw/KDhAQ8cCgSPqp9hDg6kGTPGk4lJ7YwpZaYi2eGrMsZ1ecFqfDVUtZSuEbKOTMY1YlQpX8VJ3QYe7vQR3cvB2WwX7P3uy2bernG6vtPSrMdoBg2fJmZkCuO4Ya3cv3dPE3xsssFvuQA38OEnF53IG1isFeQCvc3FAMzkm8/VKX7XmKaiwLZaWw0FqyI7tiCfSlEpU4Nd5OKmH1Ri1NI90JnxTmyRZT7avaxtlcVPZGqp+2nsK5zi/ySYHmyrSp9E/wouD0xTNphpSxB+jW6cBq/Rpafmy5DRS6oEWPF7gDZm6YsBSmATj2u75F+Etf3gX1RmjMewr8RoWzYPF+nTJZYX+Xk5vTELIB/pWPf9nm+ek8V355M5BQyy8EJ2aCV2udPMoa/01SHY2emvQxmduNQ1auh7mzTyeumU+l/a+JphSjcwvhXEYBdDU0QSRPoy6HO10uaU2mNddi9Va3F0WlLn1+XX/GJ0K6nM10r9AzcZD/2gN9n1iLrWtmxWLv7bHnx5pffeeU9PeNCZ2Zcn9sWpsCfKdEQv0/33+7O8HM8PAPDcpTc/+xl9/stfks43GjKsVClqc6L4mBeVe7sZVNqGeHfUJY4N91KpMj/VbVsPHz7U3Xv3xV29rpbrhCk1APujOzKvEuwSwWjjkqXfRpShkm3NebFD+zfcJ+anyfNnlX/4gx/oe9/7nnqqsips1lvWFyySJgq7RjdbJKnjGIvqQ5G987qMVU3szy/0jBek4Qvt+VCubyiU6IdqzQ/Zy9OPVlrpb0llKjrjYTwP1+EZUAVzu69jhje6RdZh7u3F/V9D+PxwQMvz8Z/7Q+0G0dSQtVUoO6nwoG4XeCzo67pA7Tlhlne0wlfsZhBaW97Nb93JdJBHfHAMuwgHv9DEmEk8gJ/4DmI9YBN/i9dN1OYB67eCJvjQJ/wtoYiW6UecKvcvRKS0b+YlT37zY3txqazZyEd4N7c7jdlZDWah0QVL9iWIbdk3oaA7xEu4XJkklmCI1vyQfbp0TMPQVvOnEpJbVfvTqHTQvebT5jLPjrGPIXEH2s2DzNs8qwzoFZONv9ZsK88L0zTxcvFMSFkDrANemF6CyvXsjBeOainaDmPpJvt0Tq9SV+ZU7BtaG6/HmDbbWLDXGVTBN3Tb5BqXG50VKvtGBzsx/AzGuMW+Lvt7t6mtbxG1ZygRWNNTJrZ4kG1RPdmq6Hdgfxap2eOg+QsNduUx+LgOfNa2xxOPJ+IqKoUXzPKuhnCBmqxzRN0iHVSfSkrdwUeojLFI6fwwpmFm7j/zXwBUrgXxbFu20bzMgV3myI2m6LXGjYY/sYq0LhOh5sQ9zVM+9pv7pPMzKz8AcPd84iP9n+r3f/PX+Uj/13zwv9LEPRS7j8SczrPFBX3/hGvwY/ad7aboC1/9iv67f/7f678Hb335y7rP/drj7/9AH3znu/oBH/O//dd/pf/yZ3+qv/zDP9DP/5v/Xb/0b/kY/3/9n/r93/iPev/b31Z58lRvn5/r8/cf6Euvv6HP8q77jfMzvXHnXG/cu6u3HtzXm691vHbvXHcmy1eX8nylDe04Y46clapG4e8U6d5U5MsLvXn3DnV8S7/zK/9ev/7Lv6jf/+3f0Le+/jfcP79Pey7ZSycV/JHZjbxeIc30ycx63PJ+LM9LM/tw0Hj6KWt1D+5XWb9r922/QDboWvdp8C705QqvUqfN3sP1qKSv8XFTWdtNVU7YlEL/gxjYlu2wN2KmrwZGv95ofKRY28+M25H6IDszphmTmXGVRkyhgXZp+LyJDsOuZ5bFL5iZJ5HNtGfYhNqW7bAfG8w4fWzOFkeJPTiOP7I1FnNl7IORX9sc88MmNGMw9MkP2JbdMWQ/kTQX5F3gaU/Ztcu20vaozYmtTY3CjyP69NFBPnM7hgijazbMufA45HMJ3/HYm+a8S8CWWvDL3rQ8S9cdjQxg12UzE3jmWUwNLmrf4EoYPOCKsxvYlmXkuSe9k++NfLs85zvmNE3KXpnvCs+fP9cxLriu5H42f9l8y7V+Js4tH6Kv2O+DmXVDs1SmqaMU2dZUyklsuBad8T5rjQ3fQfLuZypTKytS+ggic7Itu4MsXUYf0Li6Q424wS70wUZp5/kZ16Y7d3TOtWxKvWdnTV5KUWWdj9gTU1CmSZJ1nIZd5DPjtqX/Z+oOIrsR1+5tzDgVjZS9rOIvGDIT2+BDzR5tH8aUeLaMQ8YiNmUqCsKvMUqFDuxrX1v+3/wLeiDdh0kbUMumw5msmw0TjMV0xkLa8CE/C6+DJXw0sJRux3qw88K4MpGaYnUyg77Kdja7DavYdstX/IfJZIyfoK58VfS15bM4QMoHKXQN3ec18S0Ce1/GtiYmoU4k223R5a8mnHMTmZh+8MPvtx8E2G4v5IlChY0ssQFzE6xg7x6DvztHsWV3pFXJh9oOOYEs2aLCC9FSJpUJsElM0GkqJ+xvEsX/wE02zJOmCr0FccNcjGllnrGbqoGNUe3i8BzyXDU/DMDLXreXqFvxhCBlbFvZI/+MvU7JdzKKcthW+qyUTnVjOvK/+DHlXIoG1sWHzHYfo9iavgfDrlA2sLvNkJ+itnfiXCfTVa2ORZ6L3oaL4bSZml029TBtLXOBSt+2CxUFs+kH0VfWdUXW+bRTLV4tqRB35kYwYo2sUG8QszUNb7v5sK3kp1I0laJSJpVpQlcWdDtJCuwSsoNttTIp18qXlrd7ObtTrVJ87NH19poW2cGQ7fmVm1di1/03M2+33NysEVlsautr9qdl/lyrZDdvFw35mTKCdsl+fGx30XK2ez7jWpfxtC3bi8V1YvtAn3IpP5B8StkOYQ32+pOx3cpmfJOvmZQwdpfD/h090gcDZpsBWuPlm53+HX19ir6sJ7M2gpe1/6h2GXMXy97jlM+C/hSGrb0vb5chfmma/js2juwmHNvelh8+YrPm9/ms4+Qkm3YUELpAJIP8tQbeX6lezfred76jD957X/nT9FMprRwm7bC9y7f62LMv2Uueby/12huv60tf/Snp7rkueDHmqSj3ajPrPGgOTpwqe8fAeECYKGtbV+xRr/Hx/7Of+5zeePMNnZ2ft13pkocxu8diu3mt1BO0zE/QKTHnz8Z985t/q+dPn8q0MBCUzI+0JYltBFDSz+yfV5eXevr++22O5CHZJtr0PbpmMwr8HaF5mN6cTdqcbXiwPtM0WbbVr3fssbnuBRmvIPd+7Z6Ptce9oFp+K+1klCEn4aMh9wsbSQVYZo+xoWRhpfg+AH7xVdfrpvHDb+gKKUtcNj6BSHbnIeTWxyiXOgY/6NpOMsEV9ocyEf800S8b2VbmgI3/AqD6CU+mHWmCbeX69+TxYz199gx+29obXWX+r6nd226HlmZndz52HwZ2yntX1PbK7838rsArMPbwV15Yyl5smQu2X2j/k2aQsV3D9q7fiwt8ubVJlWtkcKvRSypHHJmHgw8d+bntA3lZWNt9cCVfyqQyZY0WYnWrqS7ztWVedOIdkF12VtkPp1J4iXuly4v+AnV7xVpgnZyxR+4M/w4xE3244aVtgUq9D/WKafS53cubPg0qYxTMvOAMzX4/aPhRTZORqbuxW/bltr+zX4cOYHd8pNwBMi93vo6tb87PSxnbsq3MLTP2sMy5ebf/K/MmiCLQT35SlfKDX3vwEZi22b0v7D39O9DaT64JmafxDi1sLXfPz/h4Puv54/f0t3/xp/q93/w1/cl/+h394Nt/K2tLt8+q3Edd8GHoKc8al8y384cP9PAzb+uLP/1T+of/9L/RV776FZZL1X/57d/VH/3ab+n3f+k/6I9/9df08//6X+sXf/bf6Fd//t/q13/xF/QXv/97yg8EfPBdnnO+912d86zyGvvWG3fvKn8t4DWeMULvEtj5ZG021rQpDSafOLa859vWS83Q5ANxT7YltiB/tvr+vXO9/uCuHpxv9NUvfF5f+exntH3ySH/wO7+pX/mln9df/uc/1vNnj1gvlffFkza0ycvaUktWpfWNfclTpXwwrgfhU7Syx4QOjOuRXeTUO2APk5eiKV+mSWXq8PADHQ5iM/hBT9kN3U20lVnisy27NNO0bdeeVb1Nyck2537YVmFctSSbPm59Nmuaur9ywsdifkBiZ1u2d3J7z++EK8b2gf1KdcBWYorApezsx747M5Zpb+iMXd6d5jl7y/UjSLnIQ09hpvx2O2tm/w+Gzaiz0P41hs1aFt72KHqNxtfAsdJOm8qx+CBvW/bAoa3tA9vjjO1VWSuxBlqSvddHlPad6o/oTmGmz4fc9FUDPjMmQXRNtuiSfxXYPb5Rxu55u8je89GnviD8y8K2yjSpQF3wB7Qkm/waK91i0mIYfOrOOM+8A7LdxMkHdpHdZU2xnDJHx5yNndjl2LjbvUNlbg7MzOeZvXkPrgPou8vafE+lUI57Xd49xH3K5sP+Je8ogtyX1vV49cKtTD78P3v6TE9555Lf9g8i2/I9Z4xxKZPKVBpstzpbPUt9hfqnzUabs7NrODs/b7KplBRpSCy22Wsmbbif3Eyhk6ZSGgo6kWI3QPbgsN3iKC4H8mTKVFqdBX92t7OtMk0NIsVv+ga2HbYbzcne88mfQsoPue0bY1nbDL5MRYXYGqaiib4rS34qxFhK8+ey+J0mlUWeeq+YE9nret9t2jgWYhiw3aqqzJOB0iTLqauXzKdEPlqdvXQl1kBkOcidPpqOU2xfCs2WiyCOK4hX7tlDAMpFpkYt2yrTpDM+4t25c1d3QAZIsg7Skq3L4psZkCte5sbm0aPHevT4kR6Di4sLLkRbxLWj2S98NgbQolvkMwsvL4n75rDlITQXsiA+cLE7CCANCXYyLVGia1yolrTmF1EjkQct89In7mu1YeLeu3NPD+7fz/7GRvNkaSsPa9wsagWnAG1Vw7qal6l7bbPm135ehT/s/x7TkO39rGta87FY523vLzbwujFRqo0XVFm2E5ZF9kDkAeJmB32lI2VPYbRtTeOYfBuXjBd8RCAeIBzIeCCpy0VKjKd54WseVBSQj0yMaS+DPbzic9G3uR0Z3l54pDhG8dURwQCKj/nodUjXqVeyCl+V5JzIKWB8HCpaz40mpOVy8Z+5WZhKUTbxib0ke4SFXVvjUpkKuX5U9o2KPIhkTzMmkm2V4kbt61Qku6igg200+dsQW3vvK+UWnCSp/wCUjY+Bk4VuFPq0JuKBYTHya4ouWcjJY05fMh50q2qjuXlao/frYeGM7xpoU0mbx5QlK/KNiyz5NqdThgw6RhcGCyrOGFb28dr4WZ0utljddtTED2bmUJD8aXsqZQ4qgWkk6utUWXMAABAASURBVEDccoNezzTJRz+lgttwew03lby91Fq79rCWn+LplzZep3RqH3ErY9WuudyApd/nNn4Zzz1S4ykPbuuv9G2PqmJ3DYzpXlZl4tnnRb4DsbTPaaQ6mFOU9djEzWFOLfeSp9gHMR80/M1IdbZld8Sy0r5g9FtkN8OoBmAVPnQg+YEui9/OsdKWuno+duHSQwAdFhHsYMZnKhPf7e+oIP3g3fwFgMfKg9CGG3R7+EB5dFTmRf6LqLc+8xm98fZbyp/9j2wuZt5kbff50YpRfaOcrP4Pth17FfZI8oBoG0480Gz05ltv6stf+bK++KUvyvjOPhbY3aYZLqdrkji/BbHfoxLZIRa3t5LM12FQialjkcT5jk2mI7VE/ODBfV08f66//fo39PzJExX25bNpauulss7seK8xPYHuS0TdoWvJLvIRpONyx3ntUtMs1RdiybzIXy149MEHym/CRaa+MHdlrjEpH1xTXBeszdb87ZZH2l3BRH+ku7Xt2O7KhqmauB/ZbCbuVzpsi+7EcDm62ZIJQU9/ZNR6v8xS7vfatbFSe1WXh0qlMD5I80BvF3T7w43tdo3Fbyu7+Gr8kEFTZxDbXjZcEB9rDNmgXTfOWYWnEOuO4X3QLr123qlhDDDodSTK60B9w5Gy3V7q/E20XtPrWurrE38tplP+1kWi7/nK/pkXRfkhmEimsh+v6PbjEW1QOQWQdoRfowmPTkMf8ZpPfiDywb8M3bfhtPWr+jvt5dOSpjUNhJ2l0HgqZ0Q574/I97mPylFZc7HQVMyaU6NNcfJUCSI4qTwSLp6vzWBcMLVYkcy/UaS/B+nX2CFzq6hZyzYocgndo7jzma9BrqNB9+FOOHfOzQfZdlSu92WaFPv8llTWwfPnyw/DEHzeCzXD9MsBuvTgjL1kaUE9okP+qnT42ZfTibSvV0u9O9r6UKR6BLKxbfqUT/4ETDmQvtqjj11l/Dq4JlC00p8VWe7fQmvyXP8bDQ8YeCyPD+rYieCpr9vBt35flDv5kt+R2O0yK4Z20b4Ug0OecwDbDqcHqMrkghAoc6qvg/gN1O2UhD7kRXhJMzXPMb6Oiu4QWtKx7SK+ldRjbfOe+58L5vzzZ8/aPXI8XzO8UYDPdO5t+jZ+2N1o8+OtSH+kiQOtOUvI0YWNru1DNPO1+/f08P5d6eqZ3vnuN/Ubv/JL+ps/+2M9efcdFZ43C2vAvEurFDIf4z/IXww4m/T25z+nn/6v/77+x3/xL/Qz//BnJO6V//ZvvqZf+fmf12/8wi/p937lP+h3fvGX9ce/9Vv6qz/5I+XP/T/+4ff1+vlZQ367/wF72RlBmfcJQeqaUh++CutS0EoMWz7sX4HLq4v2Q8lz3vulYcRUw1NmXrDN+0D4MllTsSpl3v3+d3X15DH1bvSUGH7rl39Bv/7vfk7f/9pf6/L9d3WO/d3Egr1TrxTvgPJZW+TJcCZYzrcddZSHzqDiO/Yz7ahtb6HTmclinUfeaPigCX68T/aL++B6C1JmD7vIC7pt15V2P2eFToxHoCXN9F2wZE+S2vo7/XtSvRL2+laCFbvSNVfkGx0m5Bc29YUNHZiX8Y78GNGNOTDsBx22aeMaQz6obdluWbvTlvkxP9nexT1CTTtH+weNbOg/Dmr3uXbalxEPwLZj5I9pU36ip30fcH/CXGZ76xvRUmsiWtgdydScsb1if4nQtkqZdCpV5mbFdma/ndlbsyel7Nq26fBVsd22H1QhBCqJXWUN5t3QsI+s8avAZnxX6ggu+Zh/8fyS9ysXuri4VO5XZ3yG5v71Oe9dQoNc1/N94oq6424qhf27KN8pgok2TSVjadkWWzVws5lKt53KdWpbp5JtTbxfK9MEneiz0vzablQt0fBGr59OaYrxgWIq+zhK/KmKK4nsve8r+qYyBpV+rkt/zfRvkLzk1r7wa4iUPOSGw8hN2QLCq6WKb+Fzor15r9j7tNu0uIktdCqTbKtMtCUU2PCiBfggXDl5EJ+ZAzugF2lpbWt1SQgD6BQ+9NNA6krA3L/oAFV8+OhIzAFjsJPt+arWOJoyg3R8Go1QpxBdbGI7kOv6jaA3CAXPdG7jEzE8nV4b0kuRhYoBLSqlKAN4dnbWfiMrv+kemUipuy2iq21/AYzPxIGKG6fItizEC+W3KPLTN7UttsqzA9hFMbOoBKyzTaHoTJ2Q1pEVhqYzcYW98mItdAfTLfWgH00M2ciCmNmlt2NFIwuac05ZBKqGs4zdHsmb8tbJRJkCJlEHuHN23l6sP3z4miobz9f+5m/03W/+rerVpVTuqMVfRFOqrArDEYIPBWSFRjcmL5rQINlBw78qUnnKhN4E9YhQp08Dhc8J9HYgCJ85lMksKXaFvG3Zps2zYgunLqfP6Gvl//ja/b+oE3axEMmyg3QYWVG6+c54z4x5EB6woDIXg1gKW7VkzmuQ3enCD+ADtmbROm2ZyRFKqw828y/zkZt/tTk4syYsY+slP2vLXJxlzHMklkqZSpk1ohs24dVKRNJh6myQmqZwphtkR1+hIlV6m/gQZdrsEA3lK/EOINodkSVj1nQD/Y8LBdmMg/BBGyMc00TRDFBTFFRNGCSugggWWc7WnP+Ph1w70F1cXKgSzwUX48usARTxZ8desjudCt7gCxcDkewuh6X8HALFYeMOT3PaSh2pR/Jil/JmPOijA13yIhm78PHZbUXZDi1JSh8kY1szcyz8oOHXmKknKMUKejySXSRZhgbhg7LkXdBTxlNRIHjZmLiNsdBX8lXJ7yFjD1QtD2BjZDsIHfmJft2jsNeCCV0RCc82lMPw1E8RdSDnwI3k1C3NTIbMvpn2huZBXfgJDTCLaYNItlWmibyBSLXBTt7w/Uh/3YRY2EX23j6y2A/qpp/IDptej7SmqBV9EP46CnXYlv2ySFx7SJZOQkepxxXrgxC7eBd2069KJs8wrSSDbZqeaQbdUcYpU7dyqoxdN8g5erXxnJG3FxncTItgml18AA7ml3aggILmD5+pVeuEL4HIBypzZfCZReHpMaYNHOu321fqCARdQD+6jWshql4SC5SWkZcdkg9K06l0ezGGCAi36jjZsTdiwPopZUOxMX+QqcMusr0DBVYHK4C2Vdo703dbXhqFj8FMu4LwFZvQIPzAyEuWFrjVN8keSP1FUreJqy39zqHwJvYgly4aytiwX1K3QHpM6TmK2lbvL+v87I4e3Luv733nu/rm3/6tvv71r+OramKdFvquFGyBSLZlYmoxGwHHFt8XtPeKSi+5vm2pI/qpEDPxIJb5R7cwlnCUL/FD2YxEbDPnYoqBhC78BdeIq+1V+/j/xltv6C4vC1OXbcV3ygVapZqOWMHobkMl9j0Yv4P8TB8p4ZxEwXFgGzsytEsDpQihUtC2Cv/aGb2Dpi9C1X44dPv8Qnenc10+fqpzTcoPkGZ8TAUdUoEvZaHGI9BI6bAV7EkGmROBxOhXMa4ieYdKX60h7DrUUu/fihRQLC9Gn/Ey8+njRzxQX6hMCBnvZszJtuyB0ocz8gWQg6NgO2BTrlha4NAD65GpC1NXdWnhqdPH8I06SkmyFKT/lFQ5zSAUsjpsbLEr1EHX0Z/kxf6CrM70McUGzbyvdbkvzbwKDxWUkVBcUaLRlqcfC8IGfBoIvyJVBvFwnBC2oyo+1PRUjizl1/5cEmNVab7V7ZVEWWQu8CDUxeoQVDRhu2BWW6NVSvhUp8SkG9KMQdCcmP5ptRofuhXxOTDTwXUpF6qFb32SfjnC2iZ8VepiTRPLzidC3K5iqPDH0NI2w0gmfozaXM7LosoYGj95iaGjZFNGKBuOlGRtyz6B0f+LrlWMD7LYUxB+yJLrPFwCCWBz9HbOxN9hYt9jXa8U3zs/+Le7Xh8h9frrrv5jV3t9bE5DrX8r/V13xc3GVxJfJE1suDUizByXirWDsfr4jl5H77M9T1iim6mG9tCPMwtkAGE7ZuZgMEq1zjfRrYGljQw6jtFfybdhnuGA1f+xOOknKzS2aA+OymSPfECUC0zAQfaxILIgfCGGotL+b1I8y/Q9s4mWqSHPbk+ePtV4gbrJfYKtqVCKAsZqoPlCd0xT98tAR2v8tnwVlYPQDpEigyyH8RcIuyB8ED6+vcir0tZ+biLyOSpjWxnLBvq2jWmT0UMrGttDLL4WYW22kXXByDeK3y7NOTYd0bWoWtleXyw69jaxC2LrYjFBFD6ygAxH7JGOtoRSr1tjjV6N6+eeF4mqU0jCVmSO/Y+6bMtmU6OMA/JlgW3Zloo1YLvJ7BWNnrL7wwsbejOqxuxbKD7rNSjDvQJr1xX/A7AKr8VbeMDelL/Y9PzZUxywEMkrfbdA1xJlmp9O0/+VxTqQLjoAzbItIwzq4rdR6rKju47japs9ZY/ln2TeJ5wPWYsncwab7DFTmZTr50R7aj6Sf+87+oPf+nV986//XM8/eFf5s/tvPXigM+wnS87YMJ3uPbivh2+8rs+8/ba+9IXPs0dN+t3f+E39X//mZ/VLP/dz+tqf/bm+/bW/0Qff+57qs2c647nkLv2f3/LPn+P3xXNtLi91xgeQDe+fxfOF6hVjGWyVGaPRzzpKxKqGIheQMQplnhqUqWjabBSakqFn5xveY1uXTx+1vwDwNvnPbSZ9/4//WL/2r/9/+svf/i3N77+v/DDCOb5aW4k35UW7xamCULtIsuw9CrJCPhDJNud+TCX2nc85YyBFb5lyqp2GD6KzrQ+b4iMY5QcfmuvQkIcfGLJBXaxTiD7yQW2H3eHY3z4fO8tOXxh7y/ClTFm2LS9ZCpb+iM7YDGhJhdgGFtGO9L7t2cGvacp1rVSIvY/bBB8UqNWvJbVTtpbUL1kmltAsn7RLpLVvsgdH/B8IVhkXq5Qi2xpp+Ep+Zu4nHyQfFMqE2vsyya9tRv6ULDo7dZawDbZlu/E5jXL2Xhb5gO0De7vnE9spTFNRYHe74WdNUy42pZTm27bKqq02ZcnbUKAlZZzc5CkH4KNKG8b4JB9UrpGBjR2IrMMQy8jWkCwBn5APmY5S6gyG2LbsBcTmI5RFt7aPLPkeq5W9Od+vHCETL9tv5XoSqCKEt93qIdeO9AsCsYxYW7k/qWSHTVXuDSrvh9hs1RCnqs0WwdGRchMyg4I5EOD7UKWCQI1WzYkPszJZ+avb9+7d5Z3WearjG8RW+aHt/HXFCz74N57rQp7jtnynTHsoiv/a7B2frL3iScUFuGHc47pip9pkhYKGD8J3dHsRU3xrSYMf1PiWLNtKSjZYglB445BwFKgUZMAdSjFklfmV8khpg5a4rKn02NexJXYtaea6mLKVOLvIXAq3yl91FM5pZpqg47Sl3ECN0ZHBzHfOiE2c03SmUiZNIGapK/LIUjZI9UHe6820JYhtYE6I6BI3H2f4i6/YBvE1841JimVHfK1BF67V+tRTD8uEuEcfURPLywJTjgpy3FQqumET/uUQb92yEmWfB/eAAAAQAElEQVQg6B5SjxfaDssuMpgYkPPzcxYdi81MNUbrkpurK26srlhcMzPBRt7K9ZMZkXm5yNjGd5erSuSUFBp0HgU3zAIV/0HkFd8dMxtIbCIdSH54qPgdELxWKTbBSnSNjT64prgmaFZttZqFWNommh+UuMML9rt37+oe+M63v6O//cY39MEPv6nKC27RFyoiVZAjXhY0X5HdhsW2tSz8bbYvoxtx3G6bmtZo1k7Z2iJJPuMzaPiOGVE9Atl2rD2mU5g7mDLUbYx7eQT7GiiVfAB76xHfxwZDFnqEtCUi5l3mHrsQhVPPQNqRuceDAzYT85pDJaeUxXoczc3IMNFpFS2oHWlck+0MYA5LIOhH7aRrl0wTwbc6ofjSQDdsFh/6tHbZnJi4dQCRDPrRuRYOguwBwjrSmX0hF92Ly/xE3gUX5/TfjFb0GxesArIn6DDZmQtdtua7hNbSh2NuDGq7qbO8BtTWU+Rm2aXu2uZVDFNu2LHNqCONj1bSDaSXq/jrODabuRoFh/Ieg3RMaYteJh2X6/l67G/VXi06Qwt9MzBxcZ5K7/cxZrotGeUaZNuRwoFqy/ZT+KDneuuq7DioQ/jS1LZKYiXmUNuLL51IRhZAdkfqDHaCzpwQdcUndU5cwaH/IQm9CesSsVnn93w0oI3/kI5GIh+iRiMPWmY51davdO+SfzGJ12AMf2XeB6NkZUF14HsIm3ElNwCbg/WsIPxJpCarEmCDel6N6iitdeGP1MfZhLLzM+wHPTY+la+EPqNojmT3srZ3PMobDiMPIO0IH7TMtZNd5AV5WAkvxX5AL0wlaymxEW4ekr7/3e/r0fsfKPvDhE7ITzmJuDJG+Q32r371q/ril7+k6fxMl4zzZfZ5HhRsNz+JTdVEZomz1glRfEWEucTJxdryIJF7yXxs2Nw51xtvvcmLv4cqU9GGl2wizWzY/fpChsMfG6qYXXir4EVHPbCtmNNUNQq/PhLfOh8+D6Tbi0ttVPQOff/D73xPF0+f6c7ZuQp9oQNP8ZpSg4ZfIzV0ZO0FQ5uxGvwh7faiFR0idVm28wYkORJPNMraZoxF/0cW3aePU30wZESZQXiZoFJk4EZ7/C39Y/c1J15ENKhQamKYgCZuE4MCLcjLQvflES5HrzRDbO4fXao6D8XiVAnE6vJ+Tn5gSFyFTW0gKO0QgzaXEN1wVOSHOMyhXg6ctf6FUtMi3JOI97nGxZPSQJ1QNoubTyk7cLNV1wy7ULW6XlRf9MfQKu11uzWE8+xpthnfbrpfayhbPw/a9fvzTfJYoPv/s/fnT5IkWX4n9v2qRUSelVnVVX33HJjBQQK7BAjsCi8hKRRSlr+S/zFlhSQEJFYoWC4XWBDomZ6e6emr7qq8ItyUn6+qqbu5h3tEZGZ1HQNa2dfe03fp08PULs+oNoALjaiB8l7MlJvihsNdbWIX3BDqa1Sl+b265DTQJeNomNiZOdih7Ug3ndTK+kq3dS7hE3xNwwNz/R/ABMm1kTslw7zljXubV9coBllvvaxBoaIPpF2rw4ktc7VyLa5cozM3G+CNb+auFMtDqG8k2DSh2EcIq1xrKzFzXe4vU5+3H4Gdn59pKkW5Hscv9g04pXyIpssBvYLwYMVSerM9MQbU2qg7b8lzz3grSMShQbguDvGNNA5rnDKOTde18eI620s3HeMTrG1SDiILBZlMrbMXnmZEewwxDaJbm2155tzgWQLVu7nH5aixxSZIedDwASFC3gCHkfZDrOtXkgv2TSglRgDb9ngNNAGHw7LUPao2fDwONLaYDv4ojUEwlOGPYei/2zT9FBxtBXO6sg5NPFvkHtfwv/iLn+tf/d/+a/2Hf/v/0Se/+w0f/asecc9/Vpw7qrYWjvuYh48etuerjz78UH/1F3+pf/V//b/r3/zr/0b/Xz6o/+ovf8GH9mcy4/NgmnRBEufM+YGJtesMhE7UW+CNfsRuFTHx8w8XKrqMkG3ZFgeZfAY0thgtfClFA5X4M89AQeI/uHfOPf6syy8/1z0+gt1H9/Hf/FL/5l/+S/3ul7+QXr3Q5sVz2qt2RxmfoIdPll5qOU1sk+YOa8uWT3ICXW7IIRApstBvJ8wYvFZm6cAFNXMvoA/YlzBLe7Gx6Wf0Udjcu1O2LduapqKbthm/PLMGa/4mn53OsAFE0LY4QsNHFBoZObbi6mBb9g4r1VE21/5yQx/abn52p8PW7uXMo4EYpq2h33bYbv10mKdtpY0Desut9Q1z4S3D4O4TQPwH2kspvFs5bx/P79+7p3t82yv0j9iSTVsq4bc7J1Frb1Oq9y+8zUHHtvUEXvM7W7vIC9pc9SSzKhaoWBlrOw8KS2PhOiAoWPZ8pM8/tn369KkePX6s+/cfNP1L3qd89tlnevblM7Uf77182b49pG1TKZq4VuQHD1OBB4X6x1ohahdbayfjavigBaZD0tSgl1FmX5rGpSSlI0gEgF3q2RkgIGaPtea7RSSd6xaDH5SI9MnaSrKRRgRcrIFEaG2qPK/Qrp6HlbaLPh66mfdw0Y1yaGQz737yQ4BWzrWSGJE1xIf6xGa79W/6WGyJteHbcH5oEITfcL3u2HBvtWljkzr6Wjr35woXlTLRHsad16tUSTQDWrKUk0sTrA7MlFXpO8B+61LMiy7R0YM2nrLTtdBypouLezo7P1d/QKwM4GY7EW3rHN3ESVamqX0UL5xkU4n/sdYaYQBRVZmKbDcwfxu1e9l2jBoy+HObFTPlip0amB66GajvsNu9LrvTQxfb1AdIcipFU0nehapNGyb66KIhC2v+hOrvfvdbffLJx7q8fIkNOeOvE5tN3AUnTL614pzEQRaGyviY/qHB5FuZI7SbMR7lHUX9tjuLmGTdvsXmEPGKrMKAtpIvubJgtjy5iVe9ogbkUHmjMkmmfTbjrvivoWUj3rrNLXZUkYcGgw8dMSK/CbE9hn2fysI9sK95+5KdXCW39qtdTNoFRVa2iQ7Ky6Ngw0Vgs7mSF1vTb2Xxj+2A3X1ty/YQN1oZi5kLTyscHKI7EKkUK/Z9PtbGx+aYbeTHYO9yeFM/2/TNPmzL5GdDgZatTJNK1sBFt4jfiNj7sddBbHSpA2zl7RxKCZ2Z3GEjCxqfg3O4Btt742X3sl2abag9ZJ02xQ0Hu9uVUmR33u50uK3HxPYQb6m9k9lucbbKvxOMr7XCtkyfXVPcQVCM7wp3cGkmGYeO3MDlfmBHK9eBtoau18Hm9dUf7F3+iW5bh22yh01RmSZQNLbCmlXoO7vbDPkhraxFA9GFH9R22DbX7M5HHzTFGxzsHse2pkLewHarQ2yJHcDeuKcvcrOdF/rPvvhSH/3+93r2xRct5lR2/ZAgpViB2BK7svbmIetP//RP9JOf/lSFD/P5Ze4V63quRHbPJ3Zc7PG6vkfXYtF/0eZBzDbmVRs+MicWN0568u5TPXj4SBc8mLoU5eEj15GZF2nx+06CTjqfzvSA+2fxEPTLn/9cv/2bX+kl40BD2xjsnydiw4njXfcND2NBZazWuIv/vIxJxqcwJsYplMEhraqU7RxRsNs7nuJ3cndJG3boXZBykT2plHMVqMQ5B7XO1OAzJPBQ+1wN6BTkL1qhlSw1iK2CjXLf6MI9pBae+8F1N9pFxjcQXEe6vzIM+0CKOnEHEjcYZbXNtgowsdW2kdeaNsX1w7j2L5oex7IDct2jXqy+u8Tubahcs2qfDLc2xvbSH9fpbc5297nN7g+pt3sOtm+txrZcgDtudfgOGNi7tmTM6zL2lfEfbS2x4Tpk+04tsu9md5dgqTuIbfJZr+tZs9fIdTLX5OQe+0pbQqdSNJUS9gb0nO3Y7fiZZ8iXL18of8kxL/HOue7n/U/+VdUNwb6TKtsy7R+QLG2hWzevfMMfc7AtGxRv1YYPmHKs86zsWcIVvWUXucFbeyzgmxH0D7cX8hzRbepv6JKZuZX5lSyq0AHb7VqjvyNbb5VoGai6dbMtu+NW4/8EDOZMaNo5lcKHpjOd87z1xaef6ne//lt98uHvZO7nH/Lx/3wqbd5U7Adw04z+xbNn+vj3v9Pf/vKX+uR3v9Mr7pfPuM15cHauh3y0usd6NHF+nBN74n5q4jmzEKd/9K8KH1jZqmb0mwCbDciwBtEGje/GKTaY+A3Fst1ytaQBrbbKeXGVZyIoDVRwcTFpvnqpX//ql/p//T//lf7i3/871VcvuFucVcgoMLnwJKS7boU+ja1t2UFfJ4askHOQcuDkvoZLxK8FO/V0HHO0fUz82jKTWxDHQdOvNc819FPkQSsjC38Iu+eS590Nz1uh+UdJ8YltJU7mZ+TRb3hHmWtddLZlW+lju/PTVBQU+jAQW4vB9TE02PD8NS/5xCbArO22G10f5swRBLaX+iZKrO7klngDTXjksB7fQ/ValzySu93rsTsdsugDu8sTK3WnLWnTQOSHiN2A3f1tNzPbrV2tcOJge6uxfav9MLa9Nz5297Wtsdlu8exOh3xQ+7h86EMLNqH2zjbtnRmjoPGMe+ZVENu6jGv4wC7yFo5ItheUVj52sLtNdJX6gvB3QXJxq5MYBaxi3eZvY49P7O5S56gn9gOp/6hve6Y0k3yBoNdQkEyaSp6xJ9mFsKyOFbLsJj87str+OtXnX3yuT7m2fP7553rGNSP/mCSmE9eFs/MzNfD+ZSqJlzqjJQ36NVxyrZzLfT3Y6Io1PPfTM2NZOaftnU/sTyFxTumOyRM7PsGhvrWRdpYTdccn/sk5tJJ/fBInfOhAs13aGpltlVLkYsU/619sxFZpbxDZTMzQoPUJ62ToVd7XDZ71Ne/vhr9t2ea93ayMQ97dBYm1RuyvYambNK7tsV0LU16jrJVfO98m9mvV+tbGfuMIxzwjGxC3SOFDU0nnG8cJdMGN1zk3YGUqKtOkiZuws7Op8bEpEzwToDDBciGyLUcBQgPYI3vFriPK2Nk5plQ5dFROSg2QabL0QsVN4BZDtqLxrZwIDUw2gm73ymSviYvEHvVSuGW3Td4CUFJMCvmF0pMnT1jEivL/Ifn8s0+VHwO0B2fqt63kHdiWJ/qS/jLSAdioO1rh23eYaUuQFw85uTcsnFdZEFgc2g0X/Zk+3YHbbz6oz01etZOHD+bXbGR6Cxf6XYyAXnuLf5zB8if9xU25QWgHL2z58F83ryQoK6ZYN9s0oxnIEqMofG1zKuWRCHFX8w/joYBWMu5Yy+lSVQ5rYMxewak9OrCuOnxwyuUrktujEtOeBDVrQVHb6I/Mid6WWYU5PpWpqQ4Pwyby8KFrRDYTLzRY6w75nR2PfEtfRnZot1/2qjj4QVeqxkYetMJyOCwzqtQ9HyC593myuDViRTagpSd1y9ZiET/0FtOVOnkGK1HYXMOC1N1ohKDxa/vwAbob94p2APaWPW0IhllqaGB+2fTP0s7YBMPuJpo1aGZdV9qk796Wa8lh1q1PDoWUe5+gZbzoKiTs8GptBkSSCgAAEABJREFUR76luuM2xu6Q7tx7nZnnOc9mzSyCFcxtjWfdZO2rlIPhVUku6OWRVy/ddqyM5Yz/FqwHwycxg1E+TVPnKW10tyP1rLGOZlu216LX4tdxBz8C2Lu413QYRXsMqHTGA5Dou6uXr3T54mX/1/9inWaOJJYdz1gyniGUzYUuuitu+H/wwff1gx/8UPcfPOASOOuKa7xk7nGynrtdD63bN9uyzVypyrk5Z37g1uJx7zBxP/nk6RMe2s6ROilD2ZmGx84HNF/ZbiIdA+Jb9iNe9KvU5Tk+uv9Aj+i7K/r+d7/6W/3mb36l559/IVGu9K+YyzV9sUDZaHPITZgZ06BCg9yLBZHd5MepeU0d/0oeU2FexCDnG7ml34PCuMUpdhm70AbsIv/mkZ4O7p5J+mmTlziM15w/7Z8fQPMh3z6TQNVET2SOB8jqGWUQil2Fite5gndD4VwwI5/Bm2WzDoLKvWODrqT2I4DoBxCxewWRT4OGzZpiyHj3M7UqfuGNbefRX9vRJCbW3kJwHWqbOQaQtu/4mXnRxpp6a5ujlXNzBqG1Wb/+IfGD1/f8qj2SRUAXqs60a9teeNqctfCwzop84CZdbLp+20+9yNG2jsVGtdrjd4ih9mAaTV3H0JRvfNiv43qY6IOhCT8wZHelaeddbb8au5lx/GoiraNwNhL3cCzWFl8FXzNPZ85+ui119bVfslmHbNk7aLXZyFnnjV3EBTqzDjoF5UhAToY8v+XPoF9dvlKe3/Jug9pUWQNiZcxCm9u38JD8Xi+ttGbg0HMlp92H2tvL1536+F2X91ipr3Ovf8Q36/2p0EcC4tFGnmFv2pmPsHmGSsFtrjCnlw6ty9w2HnZhShizAPJN7K2dqT84lUB0AzubuHIVW5q9lNr8riqcJ8HO+ibueuybrCt11Fxr6Mub7LpuxD5Gu8U3dUxGqTtTI2g8h9rWJvqTnSLPDRu98+iRvvfuU+jD9qOA1gfpB/qgLsia8/zZ8/bOND8CyD3zpx9+pBdffKl6eSVvKndl1hnzbmJ8GqigkEghhhskZusWYlvSUDstsD2kGGP1tntVmayLi3OdTUVXm0u9unyhC2T/7r/7b/Uv/+v/iz767a+lq1c64z1jUKBWsqukUA8SINEDyZsUx1g02vq739eMWE3OeI3y69KM3ev63GRvl5vUN+qSS5Dr+kDKwdox18rgivfWG55z8gwaG7v3uW3Z3rrYnY/NzNoYRfhBw+c+eSDy40ic4Lg20trGiFWJManM5wHJ7T8dbNGPtqZNaU/yWJvZbsXCiWJbE/OzlKJAy5Y4G+4D5mVdSnmNxexOZO03+Ds5YmRbNmfF0vaZfkC8t9velu0irzDqm1ftmI/E2Aa4gRmxDk1Gf0d/qDtVtnc5H9rYO11iBoc2t5Vnxi5+uW6HVtocuvab6ZOrq0vlrxJ++eWXev7ihTL3Jcv0YajGlkUSvsVYYjUe2Xo3hSZfxqsyf2fOkQZ41H1neavYZI6GSvHUslle6g8tZZIpF2CjwyrxrrgGfMG14OOPP9aHv/+98ldivvjyi/bBOfaVPOMTTMQIbOM99vABty3kkjwGrlgL0j+jPOjwPE0tk+e+vooZDBZpXegRYsc/iLIbpu7MsUgCO/odoo98IO12zu1gsS1TzovuE/vAtg7lYosuSPtnxizIDyHSJ5ftL75fcd8/cpvx6PtMH+Z/9xxslvnXNbQeXYsJ7TLJtsYW3Q65Jl3HzDyKTWjHrOSYOTRQRsA3palgD7SPPtCdsGrc3er/CqwYh9xsDdwt4uj4ULCc3PENu4Zc2EtUYsTUtriIQbWVQQ8qHTRzwpGO4l9KUTCVwg3QxA10UXIUfYQ73mobc1SE2dpaLQL2uoZ2Qxc9C5f4uFAD6hR17/xM3B6D07rx0TUpdSdPhAqtlDtfNRMzk2jIIrdLSINt2YCESyhSB6kKOvboJrndmKa9Uyl69JCb3PMz5cTIQvXbX/9GX3z+uZQ4BHHhECTWAYpMPyyAty37NPR1bQwy3a6ZPkzKcu/tGWH6cABxVGQVqxXSOUHGc0FtvpxwWGe3403cI3LbsgN6yAvoaw8eXWIENTkuSPk6klekobPMi1nnZjw/BuClrfKy9uqlNi+/5H79OVPvUuJFrpgzxs14aC4SL44VXmzoRN7B8fpHXaFVlbnMgX0G+Ec8YlHMXokXiP4ygmvAJ81uYD45wGhXLqrkdRMIu91tnCnZln0dqJDTbqGj73O+F3jSa3M2/9rxnUeP9ZAPHmftwxOZMw429iD+QUU2kHIws9iH1tbm9E/6ZY5IFfvGrA52j1lo80DUtlW4+Ns7vdhsI++wu86lqG+GXEeq3UfVjCAoxMiNxoDoB5v+Ri+25LxGfFqZJsVkQNrV2/RR6Pi21tuW7a2hveNjNxS2sevttM2AeK8/Tc721OShgYSdJNsNcI3aKZfOF3j6z83fymaHVuLTyAiAbdmG05Ymv1PQssUjNimGBuED2y2W7Za3BFXf7N6+XCa65NtyTI6Ac/amjLBorQmN3aA5x7J8mvkRWeMxqKxBztWHMazpdtZpjQhbXmzxguztke3DttixSqJVhXEOELSd3hWihqkU+l/wRoctjgU0YRKOlHzZ4cYe2zWG/Dqty9q1p1nalLau4+7mh8mfvGTcjgExu23ZtIZmJs6AZOkETB9Hl7obxVdsu7ppeQIhu22PTyVQxxLoNqdFb1u2l37XyS1zpJJP5WT49a9/rX//P/x7fIrwBsPNoptBlY0GVFTtAYCbf7vo+x/8QE9/8EMZPsNaVLDAFkPCy62kfUocY+9i2VaGLZjFfzjNqpr46F+mSZurKz16/I4ev/NE/+gf/o80lcg2mjzpDN62CrDdYtk7qrfYjG/6CHJ0jy42R5WK5gTSUPpmUtGE3bmLNnzwz79o+v3f/lpffvKpdHYuMy70DBZSqwsfIWMBzUSCRHC8jnHdsS3bGlv6KXzGPHCxtjC8C/aBlf/VgtFXJkBlLk5nyDM2XIuNTMhMsIJfkNwq+Y1co0N9sEcaHIjfqJj2DxwGoI70s6B7OLTr5bQz6KUc6Xn8ef9HsybZ5xKwzuEvFFrbR/4LCZl8IQPx+lYph6KPXYF3LUomhUMxs7vmnvFSFVq5n6zcPw4q9IVODKZmb2VdT4RCX5NZi9Vphd+BgCLhhoxFyqENjJ21v9mWbSVug3a8XZBTK9Tudi4LdZdLlugnfWUb8RJzD19Z8DcLVLXNJv05+jd0ey9Jv4it0sc3gc6K1RaVcyjocsQn9noQlwmhBpEcYDhkcrAtu6hvzJDFr5dvODLferwbbJrKHBfcddybHT6DEkGirDts27x6O096JPYR2Jbpjx1SPo6Tsd9AYVMH47F2TQ4ZR8lSg7Zbl/ei8Rvokn60iwx6SZybbqzX9ksfxC5QyopdwCxjPjQnDqNO27I7EKuytlfmZa67c37Qx5re40QrTRPrQinKO5L844Wa64Fqmz5juNxNqXAw3z66zbWq5S62yCBvsKfFC1qfHwmR4Cu4SIHaRhKN7h8qfR/sS7UdL9tH+cL42P38F5sdu9JsKbIbqJVtN1qgWm1JlWHtY0h6RleScHJiHjWetlZFE2CKrlQMt3shREAuyPZUlP+ge6uMvMhRAycrxG7Vjp0ZQdIRgbhCc897xf0oJwnnAW2iH+oKO7/B7eKavrNTHrp9OuI06VJf408eRqzQUzjp/LUoktWoKHzmWGjaGnnKoXPWHOZO+Mrak3Lej16x/mT+V/o4HxFif84zwSS3c/bdp0/1+OEjnZczOf5Xs8THBhNPrEssUshnrCsQgFZ9I5tNzoAkxFTQ/XsXujdZV8++0F/9/D/o3/w3/w/95ld/pe89fax73Gufo8t9n5l3WmAnRs7jgZRBcWtTzvvGcKj0I0SmMqO3Lbsj8vRr6DFU+juQLIGEamjyWZVCR97nDCxyxiGx87FRbLFL/bBtDz/QBDcc7N7OQ5NKHpF5aVf4Y2h6bA51hX4IhjzxZmKGDgydnT7opaELjcS2bIfdotI3KdQl3pqPbKZ/7O5jdyqZ63kBo6y22ZbdEd8mPHKIroHYWpAxkCyBpJRybLRstlXKDnZsJbtTrbaWM+WmSTD47Ik3kHJgm7i0pRSNzXaLG9shW9PI11jrwkdnm7jW2CIbvL2T26l7UimTbDfEri55V8Yl7RmIbvDRBZEdwnYbH9saWyVm+tV205WFTqXs6s14iDMYWzvyQqnvtmVkhfVLstabbdluIrvTVuAw6rT35ai2u4vx73Vlbgc1bQehMRw0/MAVH7tfvnqpTz/7jKWUtdOlxXGuobNEVIljUKh/KkUF2NbYbCs62zLrbc16TL2CVvqhgX6pkSl9g9FCIwuS74a1vDb7Kttcc89aXWdnEzxIvWIjVtab3I++4l1Kfij28iXfaLh+5FtDYE+0pwpT1i98RG4B7SqmDQ3WVIrOuMbkHzTb2KygZavkvSH23NpTF6lkWxO+ZSqa8v6KmFOZ6IsiSw1JoLY2za3c5IRIP2WZd7HsjtjNXMc2jEmQD+7BhnuQ0FwfIx95pA/Cd+Qf1tJecmw/AKHhm6tLzfNVi58c7V6PDaXeSruC5FBKUTYbHUh5WtoSm8RMPeEjb312fh6X9qOLjMWGFyhX5BpKaOquoumamO92j98clsPIacYofkHqWCOxLol5edl/eDB0+V47U0mlnQPXa1gqOiT0f/r+Gg7tetmQ1wHmd9m/UZulPZwMLY1BWyGH6EM5WSGto9PZ9Fj4dP4VJ0QGJRMzNANVGUjM225b0zRxMrhBIuboeCklXd8q8oq44iOZp4sC1jdFyagyycVH0wpSjp75LPFCWeTYMRNrXmTzwlcm5QbM6otN6sJk2U2QMhWlHR21RVvUt5LkMYxorWzrjJPkXv6ULYKcsK9evdIn+dXSb3+jZ8/4qHz5iqZsuH+9Egfck1MA22oPf1fE5+tFZV7MILXaVillAQ2Wlr6kH5kb9Ro2i35eaOxGW3H+2vZRJzQrMy9lxbyTNjTgSpur53r18ktdXj5TnfNXADZyxgZz5dzhhW9opR+ClnbTqdtpvXVF82e+uqHLhlViDKRvww8dCbFjT11qQEOR4ze624w3ewlVbef+o8eP9N733tPjR4+YE7SU87Yv4BulXUGSTvsqc2Pm4tf1s8LXtC8GCyo2wcyiHyziG0kpbnWH6qYtfdjGkkaENtvwYaAhDeEHmuDGQ/K9jjHP47qLVWkvextWMXM6dONWW5+s491o3pVpX9BLq2NyWRVPsfENTunfUF5p/B4Y5xocypfybdVkLWrxiHGb7bdaz9xcj8zgG93qzLyh0OZNXyK08Bpb1IeyoWs0EQcQDHZQzmsio0igAHYtw66d/sgGjX1tc3SOcUPO+6AVXvNQM/asI+t5MUI0HfpR/jqoWV/sIpvGv1aF6b8gToOGp8dow2jLKdotrx+TBTNBh+E9S3oAABAASURBVCCqXrx43vDh736v/BWAXOKmUnZBurNwbnNpZhwzTqZ9pUx68PCBzi8upOlMZZqUMWg6J4ZlsaUph0B8uI92zcyN6CYe8kzMF68ude/hQ/34pz/Vw8ePdX7/Htfd3PxLtmX9Ybd2+Sf/Q/o2tSbnYOaeWaCwHk3UwWtMVR5u0qj8VS0hT5+OvtnWiW3y6eVEOoauzdG2bIe9AdEHOxOqIYVcS2buvxcd51ruW1N/8jJjHU14JoAaXUJUxrIyd3sxVmt06dsdK+4DsHs7db3hNYm0aYdouzXPZtZPks8areJ5QJQXGHkgPvznRwG1ch7w8T+8sOn28bGIKDv3ihsJWvn4P+dHAPkBQJ5dcp/J/V+zg3qLqsGLLAxCdXRLPcYeZRW0bnHSp2qnCk/RQHjqhi1jW+msyhgHc+i8BMBvyGBbxqHfNfS+VuuJOs/Mi2B3Tjjzf3Vupc0DOthq66v4dygnER1d028rDLfa7Hf9OeTHaeyC69q6ir3mr1veJCFRpTcWGnKTeUslRgPDOOXB79Pt6RqToKlboMYdP8TwJhz3uk2afrrN5vX19N+RsXj9OCc8DrshZnSqmaNSlJzmS/06so02D5qXfCxBzHlWMeZ4ZT4W7g+mUvDu50BkRBVqZLu917Yrf1u45HUKb5fjiHpblMznFZY14DavnT6+u9JdOZeRX+hdvdZ2qXeMefidbpQyFyrzq88HMyfAUO7MvxucaUXAlWs04ZIX6Jv2Mp73FXyccGvrV9ucXEPzLqNyrt0emQRvN/pGLZJhsE6CVVCRFRaN8HSxWrvp0ys+GrT3x9wXz+16yzjMavaxjV9Hba/k8swyysJ+jcjx1g6w39BemSttPaV+O5lVmY8x57CbF8/083//b/W3v/yFvvjkQ11MEV4qPwJl8ZXaGlGVdvQj7GvutmV7z6syxwZa/ydHMOqo4cGe02sUKvFfw/xrMc2cO1ZR5LaV61twxjPtxPNnPjaWMtF3Bez3nx1Z0diul3f2lX4Mhu3rUtvqeexiqm2cFQxY6+qljlYPfObbvMmazcyhHHnQ3DjYlt1B8ege+5yH+dF/7n9zrvqo5d2ElUQPcZunnTZWzTxbVNphu+Udv8hCI+/IvXXltKnYbxoqdc6sDRvWl6ASY4343wW2t2aVmJV8tgIY2ypTkYv3oIOt+cb/Wh5p59ys60oXQcpz3oezPqb8OohvkHN8Sw9yTzy7hCh9dMV1rtkrbcnza1MxkSjbKtwD5iN5vmflXcX5Oe+AkGm1FeymUljHiLu0hwFRZSzamtYmE5MX2ura9snMp6+M3ax8V9wwbglrW2d8WA8fpC0VH5LSVAq6SZiIXmzl5HR+ccE7qnNlXKiGuHNr30zMBnJx7pFJwwPqm11kW/led3F+oawJ0eRcyL1AvnXmY3zmVqV90c3kk3Y7BSqslJNfQ7OpiiyYWf9DOyKv5LahzVcNif/q1cv2ju457+qCFy9f6iWyS74TBvmhQ97jPX/+rMlj3/FKr2Jz9ap9kA/fwPfG5FyTC0k2Sq51mQ+hAaLW9tDAxUofZtxtHEWLFp/IJsalUdbK4oJWtGVuaGPI9fyKd1upz8Syu81MHkHkqTc0/TmwYXwGrpj7ry4vef93qatlfsY3iF/HvO3fXkNL5fSBMW/K0DUiTDn068BXUgfjwlzWwJvFJEgcEyRUS7nR8JbtpsmAjZMonW9bboMLtZvNONhWJkjJBAE6ug2f9HxtJ3FJPEbSAJa6BaoiZwqqIWeu8Gl0RgbC54XaQJ5keemWF28dTJR80I0fsE1ctzqnaVIWD0+Jjh2xNryga11iXdvsItsyCdrQBWSkiu9AFj0X6YzF8t69i/YnoTBlTdzoyy+/0Icf/l6///B3+uzzTzlxLhX7DrHRJhEx7WkUPm3aQ2QDuMQu5BvCNBWVyZqA6Zv05oBtNZ7+abTlWulH7WGtuzuvt9wq/kFyDMKn/3lxu3mhy1fPGZ8XqvNLyVfkG10Q2x1so5P6GBLjoK3b9kQeLH2wleuOW3yDa+bUuRfzmsFXLOj12Wm3NZ0VKTvz4PzemR4+eqD3P3hfT959QlZVlyzmuShscjFmoRfbhpsciLKeVC6eMxfJ9Ef4ysUiiD6wiwzCrxGbYC3LehGsZbZley06yh/6xchH6o18H/QH41LKvnSUEqPDsj3Eb0xtE6eAUN85jtu5uTNP2auk7euxYhMP+7ou8sD2tVzsncze8Wv78EEhh8DudpEdwu4624cqtfOOmaZls93zKVKhzbYXzXeDMJt6a06kbdOwbVO6dUS9mSlvlXdibMveR6E8sA3CHM852hEpdSHDlEIlBqRnHgbULWrk2Gascn3dAotTuws5laLMUduL2S5mYu1yWdSQmNomn45us/OzhxxjdorYwiTHhvC3YRfvNku712d3epjPbf5rvT1irKXhk8+g4WtrU67J57lpZ0395PcfKjiTdVEmFWJVXLjzUfstG/wV6/MrbuCvuA8qU2kPRU/eeaJHjx5JfKyPfcYuY4P5G+/bdZscTD1XXAPuvfNIP/7TP9HT739PFw8e6NnLF3rBQxDpyi7ygjeu9Gt2NPWZDgvyAnOSdUYbnn3xhT79+BNxAyjR/jPm+ATNeOiOm53o3Th+a7hYa3Sr00ebvl18YmX4Nj7MmZSL3eaKTdyGou/ylvZKlkBtKDLnAweVaZIYDzl0ksu5zEtCT1D4Al9CywVmwTlhJnwCS4WzmwGv3K9XnkMCHpGx4b6Rstp9PTx6YYe1FB7kh8/a6usih1xbk4xwICy2LdYSt9kjQ3WX3bbsBaXT1gW0xU5Z8iK3rQJS1rLZ2BS3WiPK+hB6GsntEKet/7Cawzwot76EthbV1jeFNiYPm7YeIPK7InaVFypBe6bmZYeWenY0VndF3Rra13OzvdWfZAo2a+Bjd5kNPen45orMkWQevHmUN/e0rTJxzkptfG0mu6S8ZIK81m5bdsdrOd5gbO/iFfhhmv6qzJcBwctDezvNup42thdvrO/syzNYIh/619cJfej8HSynIy0zF4KvsgF24i4o0BWU9SbIWAJMZfu1q3fL27IXpA74mwLlPNzWTw55hyVOhchrHPFvvFNos435MlOHNHHNLBi7qzToUvx6SKuUTMl9247XrBlvtTbiZ/os7yuCK95bXF5dyqXI9haY7e32dZ19XbZ2KuhLiU1Zi//O8ONugCbKPFPk/retPVz7NuDqalb+nPMVHwy49W/rbtYlycoWv6APa1V+hNEg+D3EuuawRUoZz63gm2BIIi1J2/mKoUcXZ7qYpC8+/kj/8d/99/rlX/xcGz7cPHpwXxOGhfu/5exSyx1ZuiI8obYtsKOQSikN9m7+hDedZlv2oZwyPo5+gUxYYFS4UKCmdDjcm+4esd80wFv4tbppiG3Z+0hYu8umUli7is54ni0T/DSpsJbZ1uFm+2isQ7tRtrt9oR8isx1yDdEPrJW2W31lKgrsXl7b5DyZeX8abDi37G5jh5a16Uk+5+IaeTcb4+K7+cd2wE69VtojNjvlQjsOEbmxuHnPvcmwmNIP9GViJ9/IQ2PTf6R1pfBB1pKZtSU2tql/H4kRRH8TTH3BoU1kbUzQH+qOle3e/soClx/TZ7xil/Kg4Qeib/zShti8Dmw387LQVrjDIde3rDPCz6XHuINbMynTpIn3Sx2TWqzcVKINbxOPva1trC1pn23NvF/aMIczhle8b6pbH2vkEFn0l3zcDp0mU1fhe9qZ8t3u7Dx1F03T1M7lM75DdEwqzBuxzZwfOV9gqbM2JG7KA5kTwz50Yl044zl/KhNd4na/c8WH6HyE35DrzLeKmjEl5yvuD+b5Uh1XGvrYzGkf+g24og0Nm0suB5dKe4IrdI3yHDjyHHnZov6O1Be7fPR/+fK5XvJt6tXlCz7+v+D7yitwqa57oZe8N2t4NfiX6F4hf9mQf4xcyd2vOdY6tTGuGd9Kn1zRvtZu+ij5Rpa5n34J0o8DG679g9+j9HHWtdEfG/oxPFcnbUHfZM4G5VReW+PFIOWF3ZJrskTcat+OIcfDAHcuJ69jSEe/DZjOqxwOM6Tc2g9drCoTJSdRBigDaZuT71wX5xeNFk4SiagsWrG9DrIlRuTabmlZCqE5KXkFzeTBEuG8wzKxmnzLK7W1k7LiU5kcjbKg1AVqN1M9zhwZi0DFVtmWps3kRCDRHJ1xwhcWlzz8zNgFPbM4SDVtC9DV+EWcOA3DckfrMk0TOwvV+T36C5yxYJ2DX/3qr/XRh7/X8+dfqJIfd7dqIL4a+ACdGEub6V30tCcvBxeZtlvqTSF0IOWbkMRv0t9F1+tKG4OsJbZbf9JjNwdw1N2/23a+0vaBtfxmPrHeBEkiS8eEM5R537uWvs/H/8tnurp6xnC8VClXKry89WH/xyFYjVXPlZDHdupQoNS9xjCOrPODCx3omlPH3oentK8nT6wjHkmkiaNfgKxx9EPmfdaJifPp8eNHeve9d3V+ca6Zcc3FYG7nIVbLOTRD98C5PC9o1WwPrQa1c4R64jMuEOEXrU7R2BxCB1vJBN7KiES7+ljCN3loR5+jlXYFOS8jb0Yc1jzFNtahO/TQ2NH+nZTyyRbsdG0t2Dkd5Spxj4I17JiDbdluquEnpTygG7fhM+iNxigTdde3u7ZF1trHGLexxjayfTRhP7RA8e/FfjQ3V4xJL2jMudacRXaNtDjXpF+RIMGDHq5lSzH0FLql2mwYPC4LG24AG8a6K4iGmGMvcmw8srR98I2iU4Rb6A7bEmjPJ7K1a8oBeSFOXQMUW3tGedAWLsprwIK2tZc+oUOf8Nv5gc0qamWd6ajqdNxXDOfYkxvx6jVkzkQ/MHwO6Vof/lB/t3LNdX/JvS55kxnOibnD0IVG386PxS/lDtzYYzNAkb3Kts5Y2z7+8EN9/tHHqq8udYaG2x2OlTulWTN92kDc3Gxf8rBzyVo989Jqc+9M5fED+cG9Zn/Jg0pxUf7DHBl7Bez1Wp/WNg6oDnYq1AqJR11zAj55pHfe/57uP3mse48eKNeT+cS6dRD0zsWkuwdSyWX5JIg87GHVUtcdtjjFjPypoi1pEz2Xj/+/+81v9cVHn2jz7DmS9GYsYsyIYt+5Nzym3lONOQgZ0znzD3n4jP+8mRXarrFcj1GxjlbGMhaUFtIzzjFAfrRjohuIzbcTaVLrMtLb4zl/Ku3aoUieZCBGrsGcUSmXSRJn6HIezI0yq3PfqKwvHTXn/oLwNf1POTyjT4gKYlsTraHJc34oW+UQQLY75ayLzQZ+oUYfQA52pGkw0buC8paPf6ShoMVN+TrQqoWJihDMEjiO4U8AA/bmqW2V+ia3JRetaGtzyrflRSNbIwaNffjQYC+GKuf2zLxo5xY0fIVW5kBbINY5xP0kEjeIQWgQ/g7YprdlFqelDMmY7iIiaG1czO5A4tvB+YBvbdjN4kqM10bSwO+r2CuOgKbbAAAQAElEQVR9njihdg+c60zGR2k8+Ua/Q2wWoPcaGBn7DsGJhqYk+NAgPGLqHfWkrgZkyaOD9YK5MC/gTFKAZ6em11YYuvXc2foSo66QNT26UWfW+bmt75bItEMq00SpAmkqRTX5MW8bhVfbKscAYnBqjy44pX9reXII3jrQEsDK/Y1ofaXNM/dBabdeY7N7g+OXPg497Z7c91EZs5lxCa309yF6rNQR9JLIV21byyJIeYfUFCnTV8GYV5lHHU2rxjPPuk1kiREq7g24NrUiVuQq+mkptiwajynuHN9kH1ke9x3xm3aY0k9M1DSnoylz2LOOYA/DvQkxTbmtzYx76IZ7ochaw5rRXQ4Eag5HaAt2lxinbA5jnrL7huW0sz270Y8CybrykLFhQl2CV+DlRrrCDsJ8475KAZbI+lhWejGgLW18WRuZa5TY6wqw650QKR5apBz51wYqLFkLeJ46h97LWnr5Ur/9m7/Rf//f/ht99Nvf6N13Hus8+XK+l9ZGnOiNrNMz5YBOEN1197QTLyffCpyp+I9jP0VSE8K+D1tFGnTxqWPyGThlc1d5rYzrEdzV/3XtXKwGF9lu7pW+DlrhyCG64IhqK7J7rK0AJj7BzLw9BczaXsirgTi5BnW4XdrH8NSlnxKrOXGoR3KPrK1diy7lQ+R7zoAZ96DPDIK2vSqyoMsr0gByZF/ndER9J1HPMfOh12N7zy91DKR9wSh33+635/SahcpYBa/pdtS8ZrwSL+MQegNyrxAcDXQHYaGv7P3+OuVm5n6ZiiY+3qfHglzvSK/NhOZHzsnninc++bHWq5cvdcn7o3y4rehik3mZegem0s+ptm4Rqcslu+c1TYZnNuHf5l4oa982Hnml7/OjgMvLy/bhOj/Em7ERz9D5fnZOzmdn5E6sqVhU2WKGDwqCqUTfc0ns5JxvEA1cj9KmSmOjS13Rp60pT6Xo7PyMvpna/a/NGcA45kP+K9bvfFx/9eqlri5f8a75UpfQS+ShV3wAzw8WGiLnw/8rdK/4GH9Jezb5uM31YKY9lZiij/Jjg3t8T71/cU8P7t/X/Xuh99o/vsk/IA4uLs5bG0Uf7MB63t4b5HzpmPnwfkm9yfHZs2d6DvKXA15S/6vIyfsl45gfAWz4AC+22saAezr47LZDqM8qU5Hp49g00Hdiq+TuZlZbHxVsXFDQHoHo56WNoenvIHVuMp8arnRFDtdAHbRGIn67xigRQcqDX9FWLeW9PRM6gtCBlDuIlOgLTOZbpCG0jF07GP40eswjRyrOCTIgHbE5ImqN9tLgAyrKaCD1jZDqmM4hd4Jt2XhkkjDoZ2cTH/Uu+Ph/oVImYngF2KN7t6nthJuxqIAhJl4eSjNZELBHDpYOo9om6/ra8rCJVdUuipXJPzPhxURrN5vkSKbcO262MCeM2wzBiYmZvsObWAiJ5akok7ewmDD0yNFSRexm4gUpBpX8Z3I+RCJr2TrPiZm6aAdVaGKxSh2mypl8f/iDD/To0X1tWBg+/+wTvXz2pTacmBsWi5m2pO5DpH072VLZlqTWgQjDhx5DWhJ56ClEfxeknenrWemTynhkrCr9FtiJL/qUhmdSy7IDyqI12EHabrvReZHF/05gTJrjcrB7HNtLXV40h8TyzKLacCbnn0DGhDbMlYV9fs7i/lzz/IK59EpVl2iXuZtxpQlVG+TIKKOET39oqXeClgYk8ni4gTae+synmEDwwsImpxUyH+klZWt9QVVMP/KhHvqpyRhqWGRYwuzJ6JvKYupCHnfGyEEiFRG1oVLx3ECboXSY8oOZwnljd5+Z+huYw5nz9+/f08XFhUxDcp7P+NkmnohddLjNi3/qrIxD6nTMTCMDpd2zZuJ0VPgdsMIi3h22t+V5G3u/1kJuwZDa+BC/Un9J3URARP/OK6Qm6iBm/HIDGnoIk7yd9lqGL0Cy8GSf4SrduIB6SEVrkEm3QRde5AXb/O3EgWW3LdtwhF1yagVFhmeNvEvqoreRMz9sa2INnKZJY4tN4OTLeWtHZ5nk1qj4V+bX8LuNFvyLjVkVtW/bGn6ATJtulGMfpBwaPQFU6YuMUTBkwjNIE+1CfOpi7/qq3Rb+bbCLdDOXytfo1qlZa/EBHz3d3ozDtzFvTBPJdmvbTEOD2EYdiFitDG28eushLUyoogiy7sRYRaa/gszR0JtQ1UaDeJ32eEVCvgfyrECgUS1J6fjmloOFecdSQ2pJKwpVbHUW5/68B2HfI9dODo6V/qpt3szMn7ogfDDK8T2N+CdsJdbM3A/Cr9HzWMXI2rWgtvr7K69ht25TeGEjYgftug+fPmh/KpL7GRaN1j8KT5sra1XiJq+ZvEKF3LZK+unqsn38/+XPf65Pfvs7TZy3Zyiyfs+T1RA7qb3czY36JflePbrQ/T/6oc5+9J5e3i9q91kZI8GnnjRxlip8gPveXqlnCEx9NpUowCd+YEPb6H3xblDPuTd6+fxLPXz3qX7yp3+iB48eySV/aj1Rul/jXOQtdvLobkNSFi51hVt9Vrbxu81+pzd9o1THkFmFnIPPP/1cP/8PP9dv/vbXevHlC52x9k60ky7HTs1e9F36NGg8ZS2bTULwpbDGxY+4pn8RLXv0N6GbpS9yXU7JtmxTVdWc/xjTzKXARhcjckiOaQM1M4jI6ZDwXq4RkpGrI/wWyBof+m1AVeY/R23/xmwh7alD8DtQoK/rAi208CKinHEP6TNa1iH4Gce86K70DV3GHKg0eBbdKHq4oXLOivmuetV01Aolm5z7qirWgvjW5tNt5ma34ylin2OX1ca6HXeHddkucsMka5JUgDvIWUh7LLH1eDA37msrWoFtJMeRfu8TfaXPxLoLtm2liq9sJ49Rd4tPudHbKuh95taXRT6kRXIGssVKTLXzq53T0jIvYNi7nZp9+AAL9a3XE7+OGd/Mg2irbDfs7CM/gmVsK6qKT3U8OFCWdrTptdvsIjdYpj02tAH5Xhk5ZaHrKJIXcM6owVJsQKvfMTFmsZNkaQcKXkHkSxFy424XecEw7P2WlnVJynYPZnLpUtOv4SJfkCS18Au1ConwYZyLVk5Xcx/l2DEkjVJNSezIVmjXQ3SJlvoHdG3DSMA1K3HD9pyJfA1sUlVAUkTCb9HPJLdG9L1OEsXy1J7rSnKdeVk5ubRWr22P1ZXY10BuR2WRf1VY2rpXT2Ifk29l69Zc5+2MUJdX+rBz149O34Drmi6Z8/G4Zjx6eXeMbECy3SC2iv0O/TzflWklbpgoaTWaMsPZyo0iIE7bV3NP4SM0MRSbjtr4KHaIaZtvTRe7OAFM2pGLmmUVEysVL/1NUYdbVAOHuuPl1BdN6CmI2m8BrqYh+8AHuZYNdePSv2GiiqzRCFaIbBRty95hyEPNfLBNxxzHVh/jW0EMgVF5Sy7lA8Tm1lhfvwFZigteQ86FBw8e6d33fqB3vvdDTQ+f6OzhO7r/5D09u9zo8+fP9ezFK726zP1QzzX+hb6smWNtLkbCGo36VFdEjrpZhw60Loz7EHwd1JXbnKoz6iqsBXnuenzvgS6fP9O/+df/Wv/+v/t/6+Pf/lpnnrkL23AbOsOTJM9EHPGqQNu29JJke4diXd9imTN7hx6lyw/tZxaSrPcnQf9nDILYDow426jMfd2C2MbvWF2Rr5H6tnbkuNaFN20Phs1aNvjQwN71U+wja/EP4h6XVc280+w+owXajoFWm+0mj8h2yJ0xs65WEC+mDnPHHTIxAskurLtFE8+MpUyaSpHtBi2bsQlbaduGeTcw4lfml2hPzqQ16E7cqggpKtaYM5E3FMkwDbbGlnqCUQ61Lfs6hm5Q+7pN2mU7JryDnxtN7mEK9Qfhpyn9UJRycFiObA3bezklxk2ojEVg6gxusr1JF99CrqHHcJPvTbrEGnqbfqCOqRTZvZ0ltDDCaQdzIeet3XXn5+c644Pzxb37YkLJ2GGm2FSZcuIAKkgfZP0ONtwTBmIOFWMHMLm+s2aYOqldiTJsbfIsbvNWbGPeVOwptr3il38Zf8UH8ys+Wm/4qF7Rz3w0xlVnZ0UTKBS6/Eoz77iSX3LNzREqpnBaUlWWHKMLZuZ+cInPFXUoDafOSpsq50tLgkOLnXqx3/DR/oo88q/vL69e8tH/hV6+eqbwG+TRx75YmiY3JM+zfC89P+N76RnfQoJzPbh/T48ePtA7jx7q6ZN39PDBA+UfTD5+/FhPHr+jDz54Xz/4/gf60Q9/qJ/95Kf6yY9/oh/94If6/vvvN130wePHD/XOO4/16NGDhgcP7+sBsR48uK/79+9T34XOqHuaJrUfTTA/kmM+/r/ke2OjL19u/ypA+mOTD/Jcg69ob6VPtNqibz8iePmC9nOtJsYV8yFxghfP6ZMlXrN99Yr+uWzxL7G9pJz/tcGXX36pL774Qp9/+YW+5Ntn8Nlnn+n3H/5ev/7Nr/Xb3/1Wv//97/W7gQ8/VHQfffSRPuF76aeff6YviPEs9wygrHLcY+u6ZAoDsNIohI6lTl/ZlqhrtMBfwWGvTUu8dT2388ciLIGOEDOjJyZxTraJCRR+KpPsdDunNyfIhpMmL3IzYTpWDy6cXF22rjc8yFWO25vr+iRSVRM7L8kWuzFKaWN0Qh+E32Ejznwwd2gWWTZ0f7XNtKuBYONhhxrl3qxmg1OjlRNhjcSJbQcm5JcbzyB1t3jImt2WzhjOmli47j+4xwk5KQvKF19+po8/+UiffvoJJ8oLqqy4YctiBIMPZfpoj19i7smw7HvsO3f6SKOpSUeh19hSV+WjAQtwFkkwg5pxuRZlXec1ZRPU1s+z6lH/ZnLkkByOiG8T9cHCKgNe6IkCn32GZw7pSvblAng+9ou5pDYWsaPejAM375FlLqg1EXljYrMPU6ejhqrZNAcpfOS6vg2L65pIog09ghPxjlgeEcX5BFqVO11r99Inbd7D56PCvIxhYc2ITTyKLdsH9UWzj+Gbfj0wbsXKPJlBK3BIOYDd21s3I4luIH6DR6XcWK6x1kW/w8iRrGjbmOcz52l8sgbOy1q377MrHeeWuJD0TEAXUgnWyK7xTYDuxG679bG3C5mxDAi56jOEbU/uHTN9MZD539QHhx5nCF0sl3HeSLZVKNvWbVssTmHnW7VbuyOtHAZgt30RWcoANu2xi2y82/jMKA53DJv/69LDOHctj9Z2+5tqVUwxiw2kFRdRinuozLkmWAyGT2Thg8ajDx+krHZyIGzRIwkfGoQPwgfwcQxS3AJ58w+NsHAIUqbvF11tFNWJvZ6Qr8WJti7v+Hh3zDkvQca/Njov15Ku5wxobpXzoGZeBPBNeO2w9lnz1wwRdH1d1bnHp54BbHAgL1ZF6q6g59VjdD4WHdFXfJJv+iBoNrmQDKj7pv2VeDOIN6eiOEX18tkzff7xR7r88pkm7tUmcinLKTEnNnH4lsHVjf5i6GbKV6A8eqAnP/xAZ08e6QUfLPO/BniY1MW21wAAEABJREFUj/IJzvwxCDtQE2uLpX1jfg6j0D0/aybfDW24TB34n/Fw9JAHowseZNKA6HsL4/z2SKx1lJRvwtr2TfjkHz+3Nalwn/dKn378qX75i7/iwZW1FnlhrbIcszY3GrM6dM1KcCP7etaV/nebLKWNRfINKmNRoyO3OnjqTXSTa0CR3W1KMoSdImn76NRWwKbRb9OBBF2V+5YtRBnkHGjnBGnnVJlpb00/JP2lr/KDADWe56FyJvPxv9bwFxJlUY4stPKKV3LrnzpTL/2pBb1vOfdSpu5mtKLmzIzMK1nKahux1pQqWpFD2PgEFFN7yIKuXQoHZBczvt1yyBbTg2KkTdSNybT34+Gx5x3LFRiDo3KiXJMnfir7KrHUn7bu6qOCyFt9yZXynfY4BMM4voEkRIU5NJUi25pKUcou3d7udC8H3bSNuKHBTbaLbjELqaI+9rqoRDl8oGWryBpb2/FuB2I2tzW9wTOhryOjsUbvlYSpiRvmLZBz0CY+10K7B6ysdcEubOQDSFuSlEnANHAAzd5uStfh5qGljqyvNyF5RE+o197jewq7XpRscnLR4RbfDS9b8zKw5UsfRTawb986BdE3RE3Vbb9r/c34xoPdg4721rYuX3eJ/BpY2+syxvYSZ5Fdj3BcEv/5oM8zXzvwYf5x7Hvjez1dcNuRfmJdG9c7xXUPfcXOPGk2hMODY/YYoqE/WLpkp1yVXKMNCB2iaNZowjsfUuNx9Jh1Fb8SNYCc3ON1UtkUiTDgrMcgNIi8Gd35cHt9x0PFL4g2NIBfCNyR/UblEfuvV5T3Pxuu4w/eeUfv/+Qn+vGf/bn+9J/8Z/rz/8k/0z/85/9C//i/+C/1Z//4n6jwYXzjoosHj+TpTNUm0QDCnrUw50XQBh/ZqX2MV2glRHCbz6lYby/nzo+TpfJelK+ZfOSvMuf2hg8lv/qrX+ivfv5zmY8t96ZJZ1SWvwKQ/10CJ5X0musG7td3IwLpg4DSwV5bObqBJrjDIZ5rtD6mrhvpkbgZ04a0d4Ujpl+ZqK+llctb1cx4zIxPkDzWlaQced7vBSkPffhjGPrQ6Oe0abkmpHyI2J1G79Csq53rlrZld3SJtmXbOrb1emeJ9bvzVaH2zn5w3BkpfJBYg+JMMaMOOdgT60DUirZlu/F3OdjdNvGC9N+hX8n6jJ3dbaO33eqxj9PY3AWpM7iL7V1szLoW3GZr97xvszulTx2mX07ph7yUoinrzfm5LvhQXNVHmydQMVWbWWRh7CIH+KTc+mWZy2NOVpyyPke/xlW7h1y+DfGhuLZ5x/zDaMqP56fENiXJtkzuxVAgtmEfOvMd8OrqFfN1VpnM97MznfFdUjwbR37VPsq/5MP0S234sB8fF6kU09aie/culI/hQSkFOUplyzlAy1kDCK6ZnPMv5POv5l/x0XrDx/18zL68vEQ9K3kk9sy7qkvyCSr8tHzXy0f4hw8ftg/zT3iHdQpPnzzRE/BOPvpj9w4f/t+Bf/z4ke5dnLeP9xeMz/n5WSsn/8R+9GgXOz8C+N7732v/u+X8L5dTDr7//e/rgw8+aHj//ff1Pjbvfe89PSJ2Ys60NR/r8+H9OR/QX7x4oSD8s+fPFKScfshffqiMb/CKD/jPnz1vH+0//+JzfcaH+Hy3/OyzTxV8+umn7Ttm+CA2X3z+ebNPXUFkH3/yiT76+GN99NHH2H9Kfc/5FnqVwdAZbb64d495ucP5xXn/R+f3Lhq9F31w/16zGyPZAtx0qCgDyMm96X1S/VaKr8o5OQ4kZvjQrx6J3E+QmQtkHgpnXiD3errcTmdVTuBIK4cDsErYsUG13hF1ccWXwlqnSmnEVzvxOMqMtG3s1V6cRBbUZUESiwF3V/hmkekxtMTCDT83Pzu0aCpFZoGwsSJPFagC6kYGe4cd22bV60vJxEmsIHzi2271J3pD6iO3yqL48tULffLJxw3PXzxX+4DKgid0zRY7Lfa9TPs8kHpbAt/IIfkHM/nOzJHwQc9TS5t1bXP6Pn2S/k9/7bWPNqV8J1wLfTdBYtOv7dI37nypNnmbj/3ODwBAaV9K8pI+/d0Mtm0iffhUhy5zj3gpnUSrM9oeJ9xdYSZSAaEdfT6Fv2uMr8rOGTNLab/S5owfsOlN2thfHHCxpE9q9NrfbJwRFegOUrGAG7TabFOXV5LOZp4FvfT6x7qsG4MmwszFbiBl+7De2nLp4opJAGFfz/+1PnzaZpu26a230uKYWG65aLXZXTZucuxeXpls2YxjChvW9KurDTc3s7LGRzZge7DXqO1Wv91pKdbANJUtP2RatrLY293P3qeL2R6xsSkBE21PM/p/0K50bPHp62aXfVeOaUlwKl/bp1RfibwQ3zZjWxqOnMJH6vE12VivtgpiEnBbDNPaiet2CYaPPLCN+UCJaA/JM2hrUEsy0e4I1qk+N2K/F/Y1C8M/tCPrSX4QOTBzwx1EPoLbo11IHOCbnGB7exrTDvau7eHTr01xcCjEISxSYtEf4c8Q1ssrvfziS828dDLn+bkKL5vMEQdRW+qliv7Rs8o8HObjZx5kfvqzn+mHP/wh0dT+dU4pEx6WOX5VeyVQxn9DLVfgwZNHevK9d/Xwncf9CpLKFsQO8+/EnlxH29KfZhzTf5c8SH304YftBwAXZ+eiwxmLSUZPQTaNZdw0oOubjc0iNna21Wlp/jblBYvZSbLNMxbESs5hB2wPdht7K/iOM2mr7dau3t9SmaxSisoEBl34nBuVPopt+m3Gt5ydyYyjzy40nT+Qp3v4Pmhwua+zs4eaJuS6wO1czn9x1tiSxe1wWduHN4cA0vbEaMxySHkH2/IuyGIj2SavDpfYBJKpr8HwdrMxAtty+sVdptWW2lbFO7LxWuOObl+JWepNICj3gxNjz10sgqqZ56/KeoRGNm0GKLa8HVkkd0OsnP4FE/Np8IQhZrSpKQh/G4bdoCJG8rkF1G0f2CBTgJwgSl6tjKzx+sNuacEaf9ja9qObeWz3/ohmfY1O+duE0UeHOWUpGTjU3aVse2s2cw5c8bIzLzwH3Sr/E2JscyoMsBAeaXvmShBVaLDhY94mL7t5jsy5M/GSuuRcJ17sOgwZgFX4UMl2Q2FeUpKUcpE9yQ3wB+elHRvrdTebWPj2NW53zH1xf4bPvaFku0FsaSOEsoS7sJCsr3HLWZDqQoPwXxFoR8YqUXM+zZTDZwxtClRjdwp74+5ljEKH4R5PHNtay7qdIQOwbU8WQSt8qw+2ZQPanzl0xR287p3r4fc/0A///t/X3/tn/1T/5H/5v9I//V//b/Rf/B/+9/qf/x//K/1X/6f/s/7RP/ufqjx6rA95Ttlk7jPXBa2ytIVu3epi0Whcl/I3QfJYlXozj4LwLSWeBw1+9ctfth8APP/scz3gw8cZBmf0ndDFN7ahiN9qty17AePiIsodjeEeR6stc39V/M6wpmFbpJ0ph4J1I8Yatpad4mMbHNPX3B/uoc26PVPbKtRvL/1/hOqOm72LsXYp06TcT6aeUNvUWRrs7qODrXKdH6LB2zvb9OPQ30bt7mcfp8lrwPa1cEMXal/XX3M4ENiW7a3Udivbr0EzRgPDbymPwHaRwSjfha7twwd38Ttm4yWfQQ9t7LSXHLE71I2y7TZXzllvzs8v4M9UpqmtAGP25p5YJzbb1zS+ob58y8q9ZOgV90UbPrAnQO5vznlmjqtLJFVTKTo7P1Nyu7i4aDT8Gc/XlfMs/pWP7QWns/NJ01lRfN0WyVm1crWZL3mH/Yol9FLi2uNSVYD4Xjaotq1Ni3fI+/uWJx/9U1/hWbBMRefUf4+Pz/cf3OOj/Tt6/Phh+xf3j/kY//DBfT2EPubj+qOHD9E90tN3n+jp0yftRwD5F/qP33mkx7zLik3Do0fKu7X8K/37+Hd6T/fuXyhtLaWo5dja1fObyOXi4lwXF2c6o4+C/CDgMblcA/Wl3idP3tG77z7Ve++9p++9971GHz1+3P5KwD0+oJ9NZypT0bTco+bbbj76B/kBQJDvkflX/yQku4/94bvMlmv6dOQ7KLK4XFycq7Xx/n21/8UBNOX8pYIHDx8oOT0hzw++/3396Mc/Vt45/uyP/qjRn/z0pwp+9JMfN130P/zxjxSED9Jbye+N0bu4NyNBUg79iiF/1QGJ94fKldBtz0nx6tVLZVJctj/HcaU84GSypMfyssQ50UD+RG34ykkqyh3JMGjhtofKA1JdXYTEZFmjcsLnZAzNJOq6uBOrdSSU4kyMGdudHo5y8zuI2dzwGRS27ZUYjWmHHrexRw5tbiNPjB3iM4Cy7ftlk0sw85E8D9YzC+E5J/LDBw90Nk3t/yfy+Wef6uOPP9TLF8+UXzXNfFRX60cezpY2VaiItY9W4cFh1B96oLq1mJYdGkW2xtDTKvqvNmQRnlGkzgVxQdLyRZRi+rABeWhrTjvUdo60WNwEN59FfjuPRcuhEvX6npgz+mCnXXJlLnLFIAAf+rmIKH0OtTfks8E8MddAxJ62qOVHYex3vHtOPgM9Tj+OMD3urk56GVUlnwHBB1V9i3/QS1q0neoPuo12pOkjm/TzzFyNbl15yh3p+6EZXimveXqBGDPnTND99vXxeFNUYq+ROoLKPLlLzNh19Hnf+d252mMk36reF6fnkjgRYhO0oevOb3W0Ldu3xkibN3lxxZqUNsycD6EDPQBx0hRB99C1e0fsKjESZ409m5sK+B+eVqfMezZxGBZd0v3X8qH/7tMxLkxfbnqXNubk22va0g9jrJrZgWzoQrd6MVeZr5tZucYHvT5R1z609dOyHcRvOR3I4nOAVD2QQL2+Sn0dkQ2so61lgydD2ESDHN2jC44q7yCM7xpxSTmU2lk7ZlAZnIGUg9rkvU3hu0da1LnbjpxSrU9ix3LBkoFvqxoa4YLErtQ/lQkb6ctPP+Xj/6Xy8f8esnP6/wzkuYjBbuNcyS05zpw4+cCZsBf377VfD+dPkxUX7kmu9OLFS8UniE+wVAtJHgEscdQQ/gBJfitKTbE0V10rU+aCe6JHPLzc54EqOcViIG4zbatbRBPptw/JLO3Jy79Bk2VhTa6stZ98+JGef/llGi/bPABP3Aueqcq6aauM1R6YGCnf5LOvS/x9xD8Qdbf6yadR3W1bR7ubx7fBqmddSSXjE0rz1XhUKe/zzM/Ygty9BM0Gp6qiqjPJFyrTQ01nj6GPGnV5oFLuy+hUJ8ab4FjDKEgJZrunli7r0WMjzg7Fx5FtTRcmsmApHiXRVyX2UfUiPBa+MBcKnrblYk79qsr9eb1x3pmIdwFm3/C+l6VT6gnNnGeNa6La2HZo5XArGf0TScda3iVSVULbhnaUUhR0i/gEvXS34+van4rqU4o3kyet4HW8k0JwF5/XjX0iZl/vokzFxxDdwNCP8poO3SFd27wdv27ymj+MmvXqULZfTo5tJZFgOZPVS5X7gA3gDmCZ95n/G6a95CwAABAASURBVK5TiqGy4RCyh8gG9hRvURjx7kC3nbG2fYuqcc28CGBP7kMfukYc0m+R2ZbNygkiPw4jvo7hF6rtoC52KQ8oMkJs95TX2CruzKRLAy2xxxqVNqVtY740ygUjf+pXX+uW7NZ408rTT9d907WRthowMeOXtgcSghuhtuXa2JjXOiR2HAYNnyxCT2Ho47PGKfuvT565kn/XN/MB5eLJEz398U/0wz//+9rcf6CZjyAF2fm77+r7f+/v6b/83/7v9D/+F/9C9/lYcekzbTxxxzPJ0Nxb5RyoWtrXBmjhm+zra9Pr1pRUc/8fhE/WZ1z3H1zc0ye//1B//Rd/qb/5y18o/4uA++c8mbHeTlXKs1lgKgwg2z3zcAvuwbaKYwyx1uJdMVxHP0qha9vvOp937PPyHmPbX1zbMi/z4/xT7VvbxibvsCILP1Db82dVTTzuhWdQF9mweRtaiRvsxzicCdEiy8CtME1FA4X79Vh9k5iZowO35UFr2hkdmvYP3Oa3r483zymMyQwSY1//ZqXaxnd+M+c/gJe5LgUjdG1zhvs3+jt85vnhdajJ0cevlEn2pA3ltKrKqtyzhAq+Q7duOccqfbM2bHVvZRVVJWLOl7ndY+YbYiXf5JAP0RPXiHyINm0qU+6ZLNsqpWiais6mSfleVok5813MXB3Ozyfk6KDTWVGZxDZrw7ebly+f9z/Rf/lC4Z8//0JBvq1dIru6eqnEqXyrdJHiO51ZF/cm3bt3rvsPLvSIj9P5yP8OH9T7x/R39ZQP1U+fPuUDP+BD/7vvPe0/CuB69vDRA93nndkZ+ZI6+athKkVTKfCWi9o25mX6bub7RvqjgffwVwOXl8q/ug8u4aOP/RXfYa8oD1nkQVvv0qe2ymSd0ScTuZzxgf+cj/APeK/2hGvu+++/r+/zsf3d997Vk3ee6PGjx+0HCfkhQ34YYJPnguSZ+l9RZ3FRfpiRGO9y3W4gRv66QPD06RM9bf3zRO9FTz/lLxSkrh/84Af60Q9/pB/96Ef62c9+pj/iA3/wUz7wR/Zj7g3y0T+6f/iP/qH+/M//XH/2Z3+mP/nTP9Uf/fEfadjF9kc/7j8GyD9MCpYu1Rtv9BkLORfAKnEuiDmmtew2/m4VY0V87pfbS9k1RfOt3jMJ+gSbVdNBZGtQMklUxdxmcqPjxLu8fK7NhpfE8PlBAPNPxmamU2vrSClESO0ix1l9a/qt7Yywd5ipzIUDulAvnTf3QNglJvYpk19X48vib+plxYkB9WKDPg7dhpiIXMkQioGQdODuAGPbsq2ywDq+DT1ptjHOCUMLm5/tHqNM6m1AY7dAWQBz4pGkvvzic/3qb/5Gn33yiTZXl7p69ZL0eXlP28hSQZukacdAi7I+kHiSaIg85dC7oOckaroT6LvY2WlPUTZ7idEIdacjUST3haWr0+G0uLULJW1J/9WMGcXmCl3vtmXvMHSZN8Eor2nkDU1ojqb7Kpg1cyGpG/qWi4kCeDpcMxeIOl8i2mA/M34VflYlRzsx1PIQm2WO2UM7Wn3YNkr7om2gr7qslVYHtyg5ukmpr41dVaoLRNkgtJm0Q+VYyc/YBQUawBewjElOgZtAkO1e6f8Uep6Jn5KIm3gdau0gE9Qz7UQryQhMLkU5L0d9Qp5YWm21+XSBbdn76BrC0Xex3SJBF2VpPmlrsPgX6BqxSTn0CArnYuCln5bQst3Y3rbGIks9+4jvNJ01XbfqOdvx36G2vOksz8yyzKmKTzwqB9BOCqgCRFsafodCW4KdpHM1/QR6aXdcy+3ks6+beTjKuh67tDWx7W5XybkSc8A2OdN+FRrpBkxYm6pis41ME1IOsNqKw6SO0MA28Y6joAvsnX6/XJrvkCVehyGA+SlBG/Sd205lbto1oEofZCwCeLW2Ds+FYr+TF6nZQJs9NL5Bs6MMnXlTkfMt5/AOaud0919iE4vpwdhLwk+UxdgH3p5P2KIbZav/12zhOxWbAWGYUBW0AoeaCla04JMxH4iXkZn62rV2oSnbaI6CKAdyqrjjXmUb21DBd+hgm0rRxNoyMPIdZibPQEosQB9pQNmQhQC788aHojI2gWX1uKVRN31kRZK1yRqL7NmXz3T1/JU+42WTr2b4lzqjLlYtPlcSJXazetwKxddn50yvonNeUuXXt++9976EPOtF5QWVsQsKMmrnXoc4xDT1adkq49jAitfoUk4NMYlpB76FSBQMFTT1Pn33e3rve+/rAQ9Wl/nl+EySOM7EgagyNxqSfwR3AokruM3YGASQN9jXnqktfyo+UEFT1B9a4Tfc2/3iP/5Hffn734sTDPnEQ9sZZpbtRgvU7mWtttb21gczfQHoh8yLSv/UJq/IO+zub4cWYu9QpqmVM18CibsMks5aTRgRTomX/BoQtrL6ZsgaFIkwJCl9WzFyhNIvNLklWslezEEZeQGhlL3MzdCBMtF3gCVTMzbVnDe+J5WH4JHK2RNNEyiPNSEr6OyMb1GxO2TOn9pe+MLBi7kQzGgEyIg3waWIDZklFw66aasoq2xvUcK3uV9bvfbQJZcFKth33u58KBIVyhwk/KqlgawDDZIQNzRl44bkCB0BYhc+dAt9jRvznXMnOZs2TiUrY893w5qT1GiyXCKrygDVnBRptMYWXfjQKttyUaeGb7D6Fr3Q0YfEabFUla0u59agka1hGz9ALjZ0AZEwS4xDIL5xjz0GENNQwwZJJzQIj/j03nylZiu2lCGtDA/7Fe6Jegynq3AGArVt2SvQh+ln29HuQD9Ii2zwgw651hvzp40bo0B7YWXqtC1Dh2XdjnWXFPQDXbI75lyLr1VkYgRbGWXJ0h60txmbmzHJi02ZSvOlFTSAZxPyPJsm3Tu/UN5LXHHPIB3Wd6wstsghb7UTg35U+vwuuJZbKidGyBuiZhAXX9NPC7tHbMu2CguzvaYTa33618pW6c8g/FHQRrvIwgeIe/PBb2n0DZYbxdYDheszQ0fOdYFkqUF7m225+VMfdKc07GnY6NgrbZl5Z5I1kBrxqUIMVRepb66dfruPPfMs/SNPemWwWjfhjI8ToqWbDfdTs9jiexx0keoSNDRwsQIcGx18yjejUqta3zrzROplssv52qE+FIuG0je+Z62qZFFtsaLoitwePn1PD7inf07/1fsP5QeP9Ipr7YfPXuivPvpE3/+zP9d/9j/7X+gHf/r39Iz+e8a6kx8BbDgfKutgoGqJWA3hGyhBnQqlphVbLLXIKH79Own0+0Jxb7hDS4lD/tT/o3v39Muf/1z/4d/+O33069/qHs+M5y7tueycNk+0fYKa9omNkKqc47CauTcJehlNbNZoPYE8NPLQOB6Bbdk7lPCF8gA5eUGJ7gBZAwPb2+jJbWArhEkciFy8g+FB5Gvk3Bll24Pd0uhn3mH1Puhie2cX+Ux/BV3LOFCOfGDIRzl0yEJn5mJJrsS1LdsRN9huZbvTJjxysK3EWEOr7VC+zmHwLmXxSF2Fegtld9AmJoaW0rJeSHYkanXb3pbFZptj321vdfZ13t7JusfdjyP/Q2r7aBDbKsDu+poFVXff7N4vlT7J2AV39+6WLlaDE6vLMtc6d/2YOteo5HwT1raNH/XdQkfNzWed27o+5uuwO0Zr6xfeF0ATJ+fGFWvJFX4zMc2anLV2jcM4tpsosa74WF1Tf/yJmXhNuRwqMjN3u4dUFt+szVnXcq3AVUGVZe+QEPFP38cviGFdzvmzqfDh+n7Dgwf324f7s/NCDNrHVeeKj/yvXj3X1dULXfFNJ9ggC8yVKZf1+/fP9ODBOTHu6Z0nD/mY/0hPnj7S48cP9ODhPeWjfsdDPXr0ENsH7SP//fv3Gv+Aj+rhL+6d6eysyKUqJ2ClT0KVhmq3pS2VPokkNJjp/4GUowvCRx4aRBaYcQqN7Ir3cQN5Xo08Y9D6ioJtjmRBnYVxyD84fsqH+Xyw//GPftw+xv/xn/xxo/mgn4/7wTvvvKPg0cNH9Os9nZ+dt/ZGF7v8RYHgfd7Rvffue+0vDOQj/U9/8lMlbuLn43x+bBC7ILL8rwnyg4Af/7j/EOCP//hPWt0/5qP+D3/4A73/wQfUdaEL3j0+eECfPwwetb8SkHzyj5EeIUs70vdBaS38lh9Mfj4CRN/qfT1hk38m1sSNylRKn99kX+cN158NJ9pLvXjxpV69fN7KPEeqTPHipGgnQigObef2dYZBlIkMh8/Mi+vcMlbO81nL3I0KYMhxt/dyfGtOtp2ixREyamDmS8kgjLvLUkbCSZEbiLmtPnVpD9YVaGxrfpFVtRjRrCG2UVYssNOyOWXQ+m86o19K06R+w+VPYzzmZfdU8kA366OPP9Jf//Uv9fkXn/GRjT5B7vbQV9T7JcFPgYDbPTbbwh2ZZHSIQ9ehF/kkpyAyrbbUvUZXxeoQ0VTGQ2A75+IaxR0R/+CYeWJmYQyqUnvFrMJVJsJVx/xKV6+e6RLkYmEuEgXTQoezy8UNOB7spgz25g2ik3uf3zNztAI829wb8/OkG4pmu6KwB/uwGOKUB/9V0sTlDOPcqcuY9eiLPLJ0LbTL+7HZIst4RGKXkJPY2i8+w++kw1sokktwtxC9ncP2Nj9GvK1tlfHuqEz1gJuVrazzI+YhzTrVQF/MCyp02IU/xNAdUjv5S3anE4u1GYvQILzddXanWm3z6qYlfOqdmQtz5LlBg49sjbjblu2wR1HQ2af1e07Mr33LXWnUu2f/HSi0FtCupNr4MA0pWfkvQ97alz6em3I5GDoAe20fuoVmvQqIqhW28WHYl3kqrsl1D2rbiNUK/bDk3wscUz6FVi82q73edD4cxml+Sw4tVvgm/AMdksDNoW0rN9sDtmVb+1vKwZCGHxiyfUq3MBZSrNS2ziWjNWxrKhO2VZ9++pk+/O3v9OLzL3VvOtf3njzlNXMBbh8dGdAMrHJ7lrU168rzly90du+enrz7VE+fvtva0vRMhsRttcJTAX6VfCIZEFsF7BHFcQtkbY9+AEHYhVRyFzi/uOBB7CkPBN9v3pdXl6TaDSt1B7leOn5LGfYOe2IEdzB9C5PkFfcKk9ryMjB/EpUO0zlrbV70TZy7n/Hy89OPPtaLZ8+1udoov+p2wSnOJ5AxWuOE2d3EJJhxD/YddjkYm60ujdkWrjOWEa5B8Vu+py9F3hXYk6R1/uEzampbbHbo8lFWOZOcHwFcqPo+fHAPeiEjLz6TOfPElqhm3nIHhWyJ0MralVWVGmITSgEdx4ghx/co19i3Sr37EkrDHHbouyg1W+2avlzX85Ih517gGOETvs2flNtcGVFQHttjt5XHNtgKvlYmNZteDRTK2mP1e1KGQ3Lne/8n8QGxhYdc24/Im03kx9CUb3g4Fm8tOxV2Z+OVSfhgmXr0yE5Z6Ivipt0JvzYu9R7DmyeQOWsn5qkY0Q2csok8NqFrHJOt9bfx8b8BOc+CFiZ2jWGaDj70GBY7RjZdNUI/AAAQAElEQVQzICW3wcaVCT/zLmcqRRNvR6cyRS0z7hKxmgM0/BbCEbRy6FeB1HHXOLENhv2aH7LXo7keZE2Ll323eKaPbKtMRdPZJJe7+SlbG8esMx3mGrSGlFg3QV/5lnO99QPPGHbqllqZOaJlvnRaW3ZJoFuFU3ufoW/95qO5Z/y2mLhm0/40e8yJuzTrdWz347l3677wSKkiCyBpRdggfETfENLuOQ8q1D8zdzZgZn5X7ntm5vXsM82Dh14hy5/+r7z7/P6f/Kn+0T/95/rp3/tz6fyenr241NUs5h3BGAMdaZuPytQ2t+M3e6hUX0mEZvSzhpsmijRq5vmrKv/a/1e/+KV+8R9/rhdffKl3+OixfEPiLsTYuJ1LuGlsM/di6edRrnPlUaxS9A1A9Z/YPnPSpp+C8EH4dMOg4Q8x058DhzrbKqWA6QSiyziojcmox7Zs665b/IJ9+/gfYmcR+zXybeFUO3Zef3hundNdaxutvKv9dbtE6NLU37m7He3SDOuyjrUCh3aeMTdgv5F91J+81hjJNP2Y822NyPvkrAvDQqylVTO6nAu5xpv1V7JcJk255+NDr1v7LWkNSk45tMj2FokltoIsgN3O/eSUcmAOFv+RUuTJg3S3tqjlgt4O2+QzH7hrjJAU5FOZNBXOMfiUz8+n9kH+4cP7/WN9PtqD+/cv+Ig8CXPlHwyfnVnBNEnn54WP2ud6hE/sHuRf+z9+0D76jz+n//DRA91/cE/37p/rQT72g/OzM50R4Iz7u2CarIB0JFb3eb6ibzfte11l7tQ3nCtTKZpKIW83ELztLt7SwTfB6lCXvhqilIPe11xvaMMF79aCiXYE52fn9Mc95eN+PtTno/0H73+g4P0P3lf7yP+99/Tue+/q3XffbXb5GB/kg3z8gsePHtOHj9sPB/Ijg+jfefwOH+8fMTYPl780EB487MgH/OSSNXXDd4O+Zs0Kf7W54pvJrDG/QoMN8ze4Ym4ERd+B7buaYps8dHQmUAbJ7pMw7XGbpNLMxL+6eqVXr17oiy8/04sXzyTPTN6qzNky7Q+RXWRbjlJS4Sy13WQU24kfGtgOaSgujdputnG33WQ51Jx0C2bozMlQQXSHWMtnbDeZfCxMUuKtIbaURVsMf/tuW7axL9CpIW0MTBvSDrvLTXlecjw/P2dRyonxEF/r+fNn+vSTT/XJJ5/o5fPnLCyX9M0GzBILznGgarrQrx+236jS9XhUxmMEsXfxKv20xrA5pLfZVOLXFmumLze4B/kRwCUv4J81bK6eN3nmWO9ntTHJeNlG9wZ7u4vPJNvHXDeaySmoXDRqyy02uzpsy76OgmxndZwzc2zguMXrSV16HvEKn5zDl1Uuc2tD5im9Bx99YHff+KVcabezjhTkDTlnHNWtiG8wDJPHHqg35aEPrZGB8HeFbdnHkRjT1HO2u01ktiEZQ7Aa90p7g5kXbaFr0FOLD+TIXuifiCv5H4OdOmPRYbvl3UtqvG2NLetymbIOuelKKVrD7vJhP+pM2ea1Ycsj51BVrg8NyLzkGbtTsN1UhzGbkIN9XR9bVLfud6n/1iD/SRn0vpY6tTOfD2EVxiTQHTfbsr21NvMr2ArekrG9H/+g/Jbh99wr5+2e4ETB9gmNWq62oenb0KDots32SRNWF+UFU6D0rwsPKWc6v7jgfuyVfvvrX+tvfvELffy7D3ndZt3nw/4Zdu0eRFIiB0ogmJAz7kNyAx+cnZ/JrBFaNtuyvZSuE1N/pLZlO+xro0wTDwyP+Pj/gX7y05/ogoevy9yDtiR7OPvNYnfvP/wx/ZgxGTQ1hg+dVGTebD776FP9/N/+D/r044+Va0jr67QrYIyUvgSGd3HrT9sqB9AtW2VNDoZZ+CDlejCvS5laPanDXuosC0154eP7dwXpAm67aI4b7PRBwDi5Q4pObcs4trGlPyoQ4yMXdFwTsZvnwvWwQzVxgAA27bxr8Y1LkQ1lXpvX4gOCFzINSoUGBduITU3HdhM/2OlwisMWO81dudR1dXml/MnBqyteyIO1b/Tr8neZT1sm5v80ldaM3MO6RCrZbtB2o2+dArT17+BDr+OblLgUbWF4kHkYGP623Crrx7C5i/2w/TbS0Ra7DZ7SBwXetuyOu+Rtd1v7Or2L/9om9a+x1t3KVy8moUGKg4a/HbZb22NZ+0IYdgt7p7d3/NbgO8ikv+3jbdnOkdL1tm9soZdzKNTutqVMN/rsK+PTkRhSQT3J5t6rXSvCFyWmbeRBbDBjt1M+hZ0dpkd3O777dra3trZbnRFkftiF9ya1IbK/S7CtvBDPu7gz7oPPuP9Nv6eNY16Evwke8yYUDNv02+DX1E7/FtkdkqUGseX6AtleY8K/HWrNM/sObxdNzINdLNsqSztMG+qmypV2NUzwE3dCZ1uYOX7JufLJy1fS/Yf6x//sn4N/oXc/+JFe8VruFffJRFAVmwFMSDA+lIdH843vOTeCw0RyH8HZQj9xZH3Nv/7nDOLjf9VE+cWXX+p3v/4Nz2q/4d35C/pIW/SGa28ruZ6nnxdq5phNxNW4rh0q1+/klTzW8q+Kb+99+CiTega/jj1koZUc17o34U17h9+6TbZld6S9ZeFtMyc7bLdxsK2xVfpn8KdoKdaA2GxrmkrDGR/SBmKj1Wbv6lmJb2Vtt7YcM0y+wTFdZOnn4Cab6Abicwjbh6KT5bR5jZOGi+Kw3plzIFjUe8QurZz4tmV3NOEdD7b3LE3MHSw7KNCytfNisxV8CxgzB4PM7WO4a4r53zqVVZvPzi50fn7BXGZd5t3L+fmZbF8LF5/8VSh7XzeVSWWamk8ppVGb84xxTZDK2mB7Ky/ThDh66epqg3znY8eulzFqe2XNmFuMonywPuO6fI/3WME5H7TPzorOzifacKZ8UH7y5B3lT/PnY/X3vveu3nvvqd4LBd97/129//57evruO3r06L4e5scCy4f+xBDfLbmiKSgW6wZsHr6BS+cr68WG9/dZewKkN+5OICwq7aj4wtJmX0Pkp2C7qRLL7nwTrA62W8wCXYmbzPZa1HjbbS284kN7+jdjmz59xMf5fNgP8mE/H/5DI4/+/Pyc/j7bokxFgW0Vxj9IrMgCG7nTeTq6pU8GZvo1+eRdQ/5BzOaq/6gi+jhHH1l7H3HJ+wiQ+4B2neTeYEtjfBzXO2Jtd7N2bfla/I3Gb1Pnm/uO3roxNV5kbXTFy1fbKmVqk0kHWwbl8vJl+2D96uULfK40FWuakh03hzl5dWQjBSv/wSxqQ4+imVTlX81gst2ZwkRIsXLYoct35ZzQOO/ZVBaoTKxQFH2PS+PWWTTBax3ifejQZTm6pcKa0kzcjv1g+i1/cuzR48fKCfecD/+//vXf6je/+XX7IcCL5y+aoTnRGnPtsG3AgSbygQPVWxXX2e8HiqaBam3LNgYUOB7bMxbrBTXWze60S1NLsQR5GbKF2pCPBQFts0K63Qv59D/Zko//r3R19UxXr77UBlq8UWFl8XgJi5edKDBH9tOaYUwj2EfpNI1RcNqia07ZRB50q71OaJ0x5Cu6Nm+9lNacAn4r+71zB1X2yDKWQcq3osVb6mv8bR53Mmrn2NFIuCe3gaM2J4XJ87qylLV8zVPZ0u+tPtacXGzD50Ys/PVopyXx62Bd5YYilpX1tdHl5iL8Drv6d7J9rrCul1KY7x1nPNCkPE1F9rot3W9IbKPnwZM2VdC00C2PoGCzRcF+Aaqju02d2MhH1DSltHjSVBa7PTMMKGddrfRNYMrjHHAbh9gETbE9xC7YCvaYaAb2FK9RSJ1BdxnRDmnX3uU4PNe2iT+wlq/4qFfF42xiF1ShkDvtsb0OM5BbpO4AmQZaWWzeog7dlqJ6q30X+63CtPkj2T4K7W2mNAC73SPbFo4z9bh4SKPegnBVVvsX5hjk8udi5cFow8PVZ598qr/6i1/o2Wef64qXbJtXl1ix146cK+KcLUub8svap++9qyfvPlVu9F+8eCktupxHMzfo9WCdSajodpBEXr2s27dmuzPLv4IvrEGPeZDLnwQLUmfk8piXcQrwSwIB7OvvS4wbHWMzcKPhUWU8o3A6ZRYvPy3T588Zk7/6j3+hl18+V91Ecab7jx4pW5qTsQx/M4w6gLR98KHH0Iw47HTpWwQqrW/D7XRKzkkmVKe2ZrAow6+xiLfkIHaL+zayJXA66xRGHUO/uHTi9hA8eDu59JKG3x5V39LEPTlxsj7EvZ1UMaicWoxrk1eOoOkSIoaVCJVCRyJIsQerFxEY3LInVnDELPUFiyo1LexCkES/gNIi38Wbef7LuXd5eaUN83Rn001jaVrSIbjT0HYzHDgMhlQ3RThqLzZi7fkhWu9bNQHSVnRwjIkaKCrihuU8iN7uoxJ9C9+YaBbEoUVYyuFTV2hDczh6sC3bB7oR50C8LS76uA1sdQfMVr/4tHyO8Qd+FOMK2e0IbG/z9U6zx63ljR/V7VkdKdzVbnF9PfNkcoglUCND1wp3OAz70GPmO3lV5s8afb5V3I6j26I+ue+iLyZjXQulvkV6glzzXuyWbFDnHiDXhEoscy64IIzVQsIO1DDIQztG/gh1HSbHm6EjXqdlOrYlkZNRjjl8tTI77T4VEx19oIFreeb+BkR/TYfvqbBb25MGJxSHMVO2bJ7ruM/LPNg50rEGGuialLJ4NtpFaukv/CDNdRQWeky2qL5Css5sFZb2pWQO6zwm7j2niRfcYOIDA+rVjnUadwpa9IOu7RJllMM3kNu68vg1NOVyqE1CZLq5Igsgba/oauPaYWlT47+BQ+bLzLN3ck31lftc0+YdmNvK3AJkPoNnr6702fOX2njS9372x/on/+yf60/+wT/UO+9/IB5CNHM+pYUB5glLP6ixox5lawZhdjCyQNCd9A/PpbpALUv1RR8SJitk+xEAYxX6+Sef6K//6q/0m7/9W51x3kVf6cNgbs9bc/PcHlpgWt5oIqKhyJE9TCLAHuxdM4SjZDLcQZQaGDMNaL2ZgrE6BGLyMeQmoBZmIVuMau5Kt44LY6fGpQCp9Cvk5G7v2580PKEoXA8D27KtUkqD2Owug23PFbflErtDHPbPof6mcuqrnHPj3WLNu0H6wzgFEPq/z4/UE0R2G3Z2iRLc5nFaH+9jILE9J9sqC/Z1pt+LJEvALjIIr9WW59mMjbRvZ1v2Djqy1eX8O6J6Y5HJMXjjADhWxrYynlc8k+U+LUg5QL3aDR9ANGj4MZKWbU1lUpkANO97zi8uJGdtFs+uPK9Sl9hsS8hdDLGy5Xy1ixgk2ZbgvdIL0S4vChE0SIX6auPd6tGy2W5cxq4xHNr6Dc1zKISci87IOUicvOsKH3pB/o8e5l+bP9I77zxW/gX643c6/4T3SU+fPtWTp+/wbe2B7rf/bcCFzs5oAxNsnq84Z5f36oz/FR+fg9RbOY9Cd2BNZixIXhUaEEINGluFWYPi1mAtziPAOgAAEABJREFU3+crdQc9WNXSJVD6piYGCA1gdzv6pWAXeYEU+YC2W2Vs8y/uQyM0Y1emovOL8y3ywf/+/ftKv07cF0VfSmK7jYNtjXLTTeiI4wCd2BI/P5gIZq5neS+Z9WlL6dsxj+clpw3vGfJtpGFTlTzjW9PXscGn6aB8phtdNajp5tHghTJb3UBGrUNCO5oFnWmA44FWSjtugm7dbjGg3tR9CnSptjAXmxUMn/xvqWFffVjRvraVKpNws7nSy5cvlV9bjDpSXzPgYNPPDAZsOwkE3waKwavwlcHBQkEfGcnJd7RX7pNIgqvtpq4kJoOcFAuVBhD02CzxRG5iSx3RdZsaSUNkMKp1I/EibRZUs0zQ9sEXXkH0xEocsYWuUchlDTE5EKlQgWnfFghthMRoO7oeZ6ZYm333tYyENDoNHyBsuRI/dohav0yltIUuJ+CzL5/p888+04vnz3V5ycdqMHMy2VbBjhDbmLq27fqmq1Lu3NsdU6vayZmFcnNFT3Oypu0tbqoJKHTLpdDaiZDd7hrYtsc3aAUOo6+y0FLc22NXmSsdUSXWDuGYBGqI+gCZl/1Sx/yoL2lH/tX/C+xfyr6Ul3kj5ojLgTNFRwhCg0JbAtuyAc1t+TMfGqXd0ePKnDAEA2QwEsVKPYGWreK3xiJWXexyMcrCOW/t+sWrpky/qFVKHStKWrKpbARrlDJrowLRK7gQgnp0DUKvZavksbAMT22wu7+aHXGVLXRAcgmvtvV6qvoYQiNovql7lJupKrqaOtO2ZS2gNgxnUJtXIg/EKzyOTR+arog8cQZS3ke8zBj1tVZL5N1NCbW2XCo2lt0nR6eWNKC+pV+B+fSjA53xTdsbrWgpa9kK/bRGxLZlOyx0qbd0GqFt5B00GlGlrAYtm4nbsLK1rYJ8mibopFAd2bzI0o9F1uSiqUwNThspGzndw5EMYAqxp1KUdQqJqjhabb5k7lLc7tHZRcJHq60SBxecZuoqmqZC38cgcyTzPufwLDE/SgyZH4MviUW5ouuIT4eIW5tuA5sYnVauDR2JHVtC14GUd0gWx4FDby3q8BD2pLcnjmqF6J3ysIXu77HYl+xKcVzQgoTfaSXL9G/mcilWtt4naSf9J2SMI71L/3Kk78qC2AaHZcXnACYG3a3Ai46uVnBob08yOW1RMv47tNOdZgyaGEGLQz02NQAtW4+TmB2SpRXc6rLs49B2yxj3+cDIk3vKHVsTmEoyAeyyG7qDW/t6LqZulG2PT6WDhiUViJOiEUJiMzSd2lAQXfqCzPoVCnGVNTcaN+ucl5f3eHm5eXmpT37/sWZeshmnyDHTzL1DryhjLtn4E/jy6lKfcZ/x05/9TD/56c+Uew9xPxefjPtMvi1n7G03PxdoQFlMbNsK5YA+x/RZn1/xjWSNSmGHqldXr5Q/l/9Hf/LHesRDW+HBw8yJK/LIvJUS37KLDAr1Bbq27aKOfK6ZIKDZvSswDz9z6JDoMlW5w4Li0I4V5jSaB3Hygi/3iXlI6bDOypkuyrkmBuzy2Ut9/JvfMz6XEm2cLy9FT1FvHxem97Y229Qp2Z1q2ez0wyS3eVaQRn8dpNPaKXVdpf4N92tpo22ZOEPXaCqXpS203WzL7ui9cqwvtuYLY+h1mHpvgnTdZy0b7TpF075gq6drWxlaw4gWoLRTj2QblAZK9FnaJjY39KOW2ytGmhh9XsduI3NW2leMG2MaWhlTIG+QMbrmfICLteCpToWgW1qITVk8uyh6yjGIvTFsFONSJjWotP8wjblyjhT0Wra0ca6pFwFxc26J+htwSrwOjpSxWvZm3OrIw3Ye4D0VUYGYOsr0qLS2MaEDFfcb4GG3pdhvd7e0WsxWQcorNJ+tcWPSXrvIRxADF/zDaJVU2jnE0UUlt/8m+vXs7EJT1h3aG/+k0hNj0mzjHOETV2s5Y13pe/o/1axRmXNBj5sE9lHxCYY+fDDKW+p11IVvsv14w54ZSzsrUMOQa9maK3ynFa5myJUpVQr9jOTY3pqOIn5B4qaudH+HiVGw2N9NcQ2KJ/dko5VxK68FBzxdTCyywHDwik0bULPOijRXASnetNtFBtLOh9DbGVGRVxGyUcuLbajTd2WSbwTxe2dhF/8diq0214UNcVvM0ILNADZCdiNaHomFH8kyQ5U1Iee2J3O5r61fHDueBzBBL2Rw1FNtVQWCrhHZDqqWsBsw/N0wPO5GdW0zkuMwfWPagMF2r0yMrJGNNr6fr0NWaK9t2WusxqAgXzCC2sjM24XEA0MeajMHVpAsrbH026jftkwssXVKH7M2UGx7ZIFkaQttN+Nr8huCuG5Bbr3dc1PPKXM9a4Xl0PWV6+DMHJgZVvjlZLepE34mYG2o2FRsa6Mz8YIKDRBqjSZb6nlTUsjhOKRiyTYYNHxHQV4cOSjC1g12kW1QKA++l6UdDX8I4xvZoOEH6B5JGTuxGdQDUGRPn9T2TJoxwYa+i3XuI6VKBIwOdqIi77pKRRWfUzhwZawY0+ZzO92N5c72ejzyoP/oPWWsJzKbKIfatCSYyDhgjZHPtNkUffr5c3326ed68r3v68kH39c7P/i+XqHfYF9Bu+egMqYbEdXudcRWma9pKw1R45dyZANKf0R+BIR4o31b1xJzBBl1UiXV0hfV5GvU8IyfGFsvEO8ZHvDB5a/+8i/0t3/z1/rrX/6CZ657KvTNFbpg9DkBZCeOl3lZsDtDxjojiWq486hQ+rZK8ZsZV1R9xyDFQOpxPCg6LyCAtMgbRd5kUJvzAUrN9H+8g2YlEdiSgl0f1FaOLBBbdDOdM4Dozrvdo7h0WignXgKEBuEHog9Stk2/WXaH2DKGEM2M4UAp1hpaNnvnF1HqWsN2xIqsMcsh5YGIUk/oMZi6bcYPZQUkq9D0VWgQcTBi7lHaEV0DxoVYySo2kVWlFM6yGUsQlyC6YMiFLmi6KvpISn81MH6JGaQ9ayT6gO3G2gttJamViCEQPgjfIMl2Hyup0bQDlt0ge2gHIZqbk68ik+xQwFylJIk+xbAyR2ujnCcL1bJVdGEHbTyNT3vDn0Ls17jN7pT+UG7ac4jYtLmw5F6hKQfhow9sy81/ougFDCKclDLHpqdfaKNtTdO5zs4vJPRGF+sGdKLsgq2YAwsgat0L0yhhYy/DDFtYdgXiaFt2Ubbmg134gbShMg4zyLPGxP1nmSYVxc+aSmmIWyHWVJpGhZhTic7w7u+/aEv+4mVwwRp7cXGhacIeP2Mrtpn+y/imzlDRAING0WdiNR357Fovpe4BYxckhy4TepFx7ZQ6ins5MdaIPBiynGSpv0Hq/iTTbMirJHc6LnWZGhxek+wJa2Of9i18OVMpk+wiCeuFii1tDTKavX2bSBs2m0uux/ug2qbrtv3aP9Mn8UchO/Eddo+PoNL+YOaaF4SPK9MuzcUkfoD8vAChZvwk5A2iKnoJWZPQF16Q1qE93JsZwmMU8XpPIMrDEvar3W+INuq8M02uDLq3uCH4W6qurjbLDwB4mcVoZeDWIUd5YpJdnJ/r/OxM+dMPkc8bXnYx4OHjk/aFDqRs2qJlcFtZfcsk7xzHZtMOFLRYq21mMuQEbYV2iF0HUwVJ+BkKWmVQbpGUF2vQyg1WJcdui9neHt9gT0j9tYHZiKKC4/suZmwC4SfcwgfwbQ9fZacHKpJcmGbl1zHp10cPH+ni/KLp86//v/jiC3300cf69NNPdUUfq534OclxZaGggjA3IHXcoH4dFaFyQuejweWrS726fKWr/GqKvCIP2vgwTpkHHRmD45XUzDEwtOmRgSajvkb3DnsWK80R+co/4xOIOcDbd11efgm+kHXJIrrRxHyJPlESNLmHrtHDxSKIZtDwh+jWfXwO+ZQBdSo4dD1V3qsO/zb+wzjlwa/ons+QRzgwZKfovt3M2O5bWqUUTawJjU5n6lv8Onf9GN0a1y32JWnbgoWk6esIaz66AduygwLt2I89SoY5BVQHux3bA2ErRr6DPcl2Q/rHDl+w3FEKN+629/S2W7w94WjwvvBOJXsX79i8TxBzyDqdG5E21i6cN0XmP4Ho1K5RzHjmSOLUXPW121BrDN+Q2pYC3bZVlpbKTULWk0SJPZS6qBHdrMraLso5jyMLvX56VQ35dV1ivi0qAQIIO61LKtSpk9CyDduleECa9kC2q6dV0nr3wORaMT7BWpHYwVr2+nwiBEnjdN9i0aqH0iN1gDlQB6i6BpSFfh86siXWEfFXKKrMq9Ph3qD+1sB1xMRYY6eLaUqhHZnBkXS0c4/r6PMvn+mzjz/Rhmuzq5XzVGxZs9u1Gb5knaZfU86PyTiJ9bM//iP9yZ/+afsT/FfcA756+ZLTqGrKgxi2uG331J9Cp/2YckfKh+iacYw2POmFKPT8Xr/fCb24d0+PHj9W+PT5JfcXNv0yHJvXTYcYrnGT7Q06qmxar2PdzGdUgvEjgLhOzN9GPbWH1Pw/QOvllZ5//oUuP/1Mz54/V6JipvRF+KDVfaeDsQogR/foQIKnEpB+FdRGDtW1LfJrwgNBsgwOxH/wYnILXrei+HSM9ieCuY5JkYslNHSActtH2VgZyUDYmcOMfAOupHz8536yLtjUS1VtRGDQ99ZjhGi0i9pxV674NFE7NDn2rXDnA17NZxUrkzC4FgPbvRrFksAsZj3JuuFiIdh61bYOut22JlwDWp/E0GBwco/NSeVxxUh7UEZg33CraOJRCm0CDsldnBd2af9PxHv37svwaxvM2CMJYAXN82ScQ3mujHSHKsUGQfpqDURt77IZnlgc+x7+GLq2z6HoR/kUvYvNdV/viXoMl6KSNYLivn5nvJaHZ+YodGfx9hzVtx4NFflUpYZTOFXfYl9P6W+X25btZphzg6mz5NVbXQVFXbGo4Rt2I1eb/HgZ1S07gYmnIBVrbCt5dNcw7K7TMlm2uafOOmFRUGHM7eUDk3bbyF2Yhd9pDrgo/5A4qO7bUGznyK2J0HHpvGt2q87KmrKnP+VzSr7n/FoFZ8xZ87M27Tsmv50kpWAngSOdazLEp3bMT6m+AnkyCQ5DRdaxqz/lnV1KVTuttvxapj/QljrqEhvarrN1m8GiaMSsOgN9NWnib+RQM2fAtnLyTksylQeNrnJoVzzWm/OzC03ThV7xrPEJ98HPucf/43/wD/QP/vP/XA/ee6orHPd+BEAZ96P7UIWucdT4axGaMQM02Et9Y6xC27MB9wyer/TrX/21/vZXf8MQbnR+PqlMkovUbq50uCVasJNX2DUobnf3LLblNZOxWZev80a0YO9ag3hUCLveE3NgT74Uhtvr0sX9KKm8X5rnjfLt4ajBIrzb+rwYr0hlLgcrUWMjG2gCDjPnwADF19vp6lP9ctdAhYkzTUW2O1aOVZl5xyF0a6xtd3K91eY7etuW3TFcWj+zcFT6l2WPcwVNXQBZ7/biG/1accC3mMydtTjxg8jyXiTodpX5NTdEH0sKRLQAABAASURBVMTmdVCpa43X8XVxuwcv7b5saZ/eZItvUZkmbfheE+Qeduad6dn5eZOXKfo+h6TMl97dymYp9mFH9w4aWZByJV747VgRJ2WTf2hsQo9hKtQPplJ0lm+LoMBnXk+laCrkJjbWpMq5SUotetrQ2kPdkatJyR8btS2WUs0copx2MCRwlt1RQpFkNwe8VTEKH11gu9mjvuM+WjuoZK22JT/b9H/aB4WfSm9nq1NqPuYY9JLaVvFPk0KFXm0zxwBybG+qnk+lfcExsznrKoh+H5V+6Yif3QKGPQHLpj3YtfYUq5RJU8Z2mlSmSUYmmQGyGMIlPkXap2WzLbujLLJvLfmuJpb/D0NeAG+4IcvH5jHwtluTKqNT4CcGrSO/OCmKLCfhnAmFTTNeHcpU2uCVaWpSu8ezO43Q3vEpD9T1JChWnyyZwJmEM5OlI3UHlRyYOrhz1cgdCTdbAjUv4vLCJsjq1HTEGTSyLXBnt83xzfaCL7uSrwmzA4VVSLv3jd3lhb7Kn+F45513uCk8bz/IyMf//Ajgk48/1uWrZ3jnZaPkvdz1B9+chYl8c7MxKsucCJ+bsPw1iMyfIHNobgtIxol+xqgylsEcmpULWfaUQxuI3yiH2K6B6OjebeY2F44ZRJ86Kh//q650eflMz599qlcvv+DC/kJmbqT7GQn4QgjGgosMzFvuvd3XgzA3mZNqUMu7tnl73fJNJLZld9zV376bfeZ1YoYG4c+5gcgFO/T8PGtCP8/zL8iitxM7/ZpS2rubE11y/GjHz9eUNfOH/pqZQwPDKOXB2ztf29s+sTs/7A5p2hXYVqjY7J2PbSTaxtOJzczlUiYZaludt2z6gvnVqLI5h2uwrVK6bmer7WZ33RC4FHmxjyx8EH6Ngk2wlq353r99jGb6Ojp7v67IAtuyHXaZx/gxLrmB3vCAf7W5anKb3LZ2/byIrDlyWPMUZfeY4bOOtDWFG9f5yPXFxI7d/x/HeqD3NWcdSvhdt/Yy17x0XwN9blvsC8Ibu/3dNno3od1pK3xFhz6Py63RbJPH7Xa3BjpiMM6BqAafuRdE9lXCTjt8a8hYrDHhF5x7Uv4l+Rcff6rf/+a3mjnvSnSlcO5Vbqp5SbKcx5EX5JeXl8oP+fLwlz+5n78A8OMf/1gXFxd69uxZ85umotyPFOxPJWcnIzEObtAbbLlOzFwLJz78v//9D/S999/Xw4ePmJnSi5cvW0QXN/ptPiTD3JKF9n/9LzWeY0k/cfqlUS++eKZnn32hupn1+OlTZVtUYZW22pZ9HM3ohsOYr8Oksh5HlvKgGVvbSl7FpdWVcTa82GxrKpNMOdDfoY1bBwWSpQXpg8CjvVyflY2BiTxQk1luNlYlSOV+stZc4wI++PPRfzO/4iXLS/Tcp6vKtsqqL2stkopcCgQYiHgLUN5p72PnnW0mH/X1F8iV+oPca+5M7spNpSjx7VV8nFsV0O/6PloVejZNevDwoR4+eigaLdP2/faZYgBJ/zakX2sEYFBYSeujzbiy9ua60bGR7Ya13VfB24mbufR20WbyHRFsD/Y7See5j43tbZ+7dL5EVnyndtndzua8YL6Uqci2fEf/dSU2fiusdXfjze3cAkHv5rRnZVuFNSmYSmGtDyboJBsdEJtdZAD7nd5ty4yV7WvtyPmeNp7SX3NYCcoSb1Dbsr2yCJs5uEbWjg2KYGY12TQwqMhiF38fiYN6tWfsgqkUxo1xKviAlUlje7vQu6MJl0MhVze5FwlZLOe/bSW+vaxhyCuIj76rW7oXjOtY1rqplN6aXRf08h2Pvf+K7I7b3GyrFMse9lbfQkmO2dCv4V36tseM2RpvHY81tS44jBV5ZGlJaODWVqu32bIzXydN07leXW70gvfNP/rZz/Qn/+Dv64Of/ETiHVL+9X+w9EZ6RO32S9+ebfTpOqM2r+gbbr7U+oL3FcbAnDcNokV8/Bf3jH/9y7/Ub3791/r8s491/96Z8iOAaSpieuCBHcfstpEB+rGVobbDHsXMfenA2iD3sKbv17I34Vu7aWPaN7COM2ShM+0eOtuyPYp3pl5yTr3reAmQOhqlHtuyV1j1U0Eeu2BmTEIzH0Nvw0xbg2N2LSf00SVeED6ITxCblG9C/IJhY3uwd6LjfmRtnHqDtSy87dZP4b8OZMwyTkHqS05B+EPYbiLb13LMO8X4BTEa8cKv4eJ1sb3/2PAecuZ7xMzYx78uYzYMh090kcUu9a0RXQO+h/7xGbDLYNsaENt8GwldY2t0grEtEytjO5WsmR0FeXDC7ai4lEkTSLz8r92Cq8srpX3Rtff3Z+eapjOZOo8GOSF0SZ79HiEm6aMmW+QtXlu8jdqyd0Cw3e0ie6ezw0fWEUNjE1pUxDA0iNgMK33NvQu3Vix/jZeMYAfjWzxpKnyjmKB8hI7MxkaSbRVgu/F2pzrY0l+B7QNNLyZG5/rRdos7ldLiTqVTQ8sEX0xOEzp4bG2roBObHVmBk2w3aNlsN26mI664hs50QqXxQVPccrC7/ykz262+ytoa9Ph5p9CvTZGd8o3c7v62VaZJ+eiffzBepqJC++yu12tu5TXtv27z72R9GdwrXhyLwW4NaJOpyhSC6IMM+lSmNmGnaVIWDtua+TiTszH6yiTkzMOzdoS0SBTXe7tbWgt2vHfswiXIwCKCWJmQu7O+8pFXC8K7ffCfqX3GuiNyEm4y8+K5Y8QelBa0vkgmxraDINfvzeMSBbm40RwiBC2XmW6dNXPjF0S7AzYp0Bdlsgp9aZt+nfTwwQNuClmsKF++eqWPPvxIv/vd7/Tsy89EdhJydvUtcQa6ZO94g2rPbltISw4hqrQmLhLnFxftLxXkpK4sQDN9lXHfIeOyIHpedseuIXMF+7ldkDdKLXSd1Dmp0UgBi7vW0B22tHUdA96KcFadL3V19axBeoXmisWoQpkbzFtqlG25lGsVeU+yX9pT3alQF6tBUwy/w+jLaBqi2mda6fBQ6duBQ93bldPmfdimv4om1oKJeRFkce9jS3+Ty5vXaVxXyDxA8rp7KWaMd9DBNvoqc3iNyA9MKZql4/Xalf4oZaKfDMoWSnsaCLva55wvIPWHX6nuxMavITHAbU4za33W7/kOtrfFin4z4nE+pbxGYb6MckVfmR8DQ76mQ1cX27VO2/OB1XCJs6f/thR8l0TSGLC1hV838C4hVjYJwyVFjW7l65iDP0a3DjcydqJfN6mMRc6j0OC6xdtKRr2d1mVuVOpd421riX/ipS1BykFkQfigHtQf2XX0XHUwIr2soxvNUbBTut97cJ4aFN6QnbF+nLuovtro5f+PvT/vkiQ5rjzRe9U8InKrKhRWAkSzQfbr5mtOn/fO+/6f4M0588fMmTPN6R6uAAkCqH3JJcLddH5X1dTd3MMjMjKziqhij8KuiaioiKioqJqauVlUgg/LX3zyWe+huJnlD3Dac12rifveThN70cw1uuOePLFnv89H6PwRwOb99/gQ9hidrbIfZPlFN6aVQAZSj/eB1M8jGsctQ5K1OVryfzt1k2cCBD/96U/17L1nunx0RU28ILxWcj/6Dm0NDz6lxzVODddt4Zf29WWxiO4jzRKb0IytUQzCF66T1Km2ufnf/7f/Tf/tv/61fve7f5F4MaHipLpjKEb5W4Vl1s1ul6CLJl7GTqyFyJJvyRrlwA1JaKQ97tS+T+DSkRn7VDbabC4JvY8FZnUMGZRrTO2jfectoweSOjjxG6JqK/FSt+qG9Zo1u+Pa5ZmyzWqU0G92hUpB2iFvqE+tPtNPbcAV0n7QCa0HvnPH56Ez6HHr2ttpi1pMiU37kr3B7jI78YYHGQ5acJxPj0jP4VQvdfQYpxpS//ZBj1pD1AxEMWPMHz7lj6H62kd47zHyPOha2VQCCEf2q+Dgl2um5ncRjTrWi+TBiOnAA4wSQ8OcmE8MTkRxGw3bcsn8p3YMRoHgxBDJ9+8wIYOsRbj7DrNO7mt/+zb6112I17SFrsEMkP42p209ZU11rLVu8XFlDBVI01SU/+Ag63/ihWiZJpUp+1H8d51jH6Z6CkTvdJz6u6e+D2mt82adJ2e5HkMrz0FvZn2sHT9i7joVZR1XeETtSODnkE01OLS1uFZz2szpQ3vobCle93dWZRFGb6CLbO5H9Jnfbuk/0vgLwt/GsB/0tsZ3UbKONve5yn5Ypr7mk4PMI2kQj/Sy19qDH/TtRxcPufws/pd9B8BRq2DxWxcaAm/oAOx35shaCUZA4RNnqxN3o+0UaYcZb2G9lYm887E//wLAC94FfvAnP9Ff/f/+v3r8/vu6QbX9KwDsTzPzEMRdA206LWk4lf1r1un/KKx1nQWVNnZU5ndW0U6Xk/SS97ifffR7/eF3+VcAtrq6mHSxcdPpP/Tq8ujmPhKqWTcNTbLIGz9Oka0x5N8duo4ufCLLuhlIfaDL5lFV9qN+jXKv49rdN8BEN/vXQD66ho9+gMqdx3zi607FVUP6G3Zr3h6jWimv2NjchZXag1jbst10K+usMQ88JeYG9LO0IA86ms0b9nWf40TfwDjscCx7/KeftV3qt+cx+h3mWdUl/MEqNkHyjUv29fMjzX2g6aEUWrkBzOxJAxX5WEvh00Ntayb9rZGWA2Kz5d3GmoaPj9h3MN7DEj8YL5xd5NW4bMv20qrGp72sZFqV7LWplmlif7mAtW5udu3jv2Q1W9rG85/NTmX1AmW7Pmw5Xbo6o4APNXDOHLgoxaTayEmlMl7BD5Rpkm2lpC0InzFMpbeVUtrzaaFepkmJz46N+Y2NNoElf5mG2GdtrJE2KfqiWCYuO9Qq+R/15AaJ7i8M5Egh9TWOGoktbcey+2pTKSIsQCRhUM54bMPdfUQnYwyN1o51NvjU13zqb4P4OEZfqMcy9mKujyFb92N7Py77wJ/qZN6NMMi+nfeP8Zd6Fl/oQEHve33MXBHB6SBsL8kStENLSTIGFtE3RuI3Sc4kDJoP+/n/j93wUjAdZaFlYkIrP5oYgnjv1Z5TxsUUvfgIFEfAxYjNePiBwdppdkjSnn4rAjOjDYy/BFycWCi8bVQPhtToszakvXL1O4uPmJz+QM2LOGAetCqbuPIRPsEOLH8UUNihBibsjA81VKn5pTe6jpnZbBpk/if6XyG2xDD6F2MK0reRK+0LEnOrL2NuvPHVwAk9YWNCmIp5KLzQo6vL9l/mWdInH3+sX//DP+q3v/m1Xj7/SrubG+Kp5EoL3OqxPwK2DvALuf9grArw5EyMLIciCw3axsncFDavg7OqqNlSQ4WCjKcypvZfBBNvcqslz/sYtZToyzKOTiFZalAr8Rm0yjgt9kKPrGgmZlEqc9KRF7X58N8hJ387tOdoNdjpB/bkyFrDIVNGO35xqUCtzxPlVkUP6oyFuUzOSvMdeUBjO+Igm+isHmOndNRa+8lyATbzHCrBLqB+NA/al8Rcyf1eAFMJeoAqPhzSYPtDpfjcAAAQAElEQVSoHmHM7SKDMk0ydI3sCyIfpUy8THrES/UN46iKvGae1cscR7DDVrLUoFZsyx4oTSalXmT6DB/YXaalFPKysAof2B4izXPyq0YHPxrrElNtOakt7tEWmpjL2hf6kWVYsLITW++r86l3jPmeyNk0FSWuNeJ/jcQWDNngazoawjPUtuz0yQ60jHWtVhdZxhGMtthUBtJAH6Zh9BW6B/adF/kJDnmKXLTHNv7scDg6OSr5Td8ulk2c9BeVCg3C230MtlNtsC3bjS/kcCroUOsSmO/0kXW3YL/RUV/zqiIbDWSW0dQVYN/w2OcFN+GNZ7po96vMU0MEoDInlXtjp9n/QGJrfWJJ3u0DLeQ+aM2czHxBZDukoTKfYRpNDCB8EPk5FOzXGDqRubj5t72I15TMtf4GXVQWkj6DpfogYnf/tlu/MSrwoQ9F+lxDsrQGe+WhLkraJbtTUWIPWY7I3eaw8tHeXG8TU5V/Tn6jSbuXWz7+v9Bv//432r54pcyRmauZ3FR0h6/wuYCvr2/QwbKwT8u6evxEL6+vpe0O+dT6jE0wn/yoMK3xswd9tMBYTzTJjoagBRgUnRYvAtu0W/sfdtsbXb33Xvu/I/jxj3+EfNJmc6Gki2WklCxPh3kjxGKNY2Nr/E9wt6GTYuotDoIaVOGRHx8RgkVYpon8Fn366Sf66//zv+r5i+ekfNtkGeOixhTVPYbMTq+j1mnmp3IN99rhbFu29wIX7+tTmRTYRXW2Kh1fbK706MkzPXr8TJuLS14MVGX9RCf3sMy1996yS2GnDjWq71Eh7sr4GP+U3zYXFzL8QMbbecueVIBUGJ/BQsmZA+SV67DPAYx35HOHXlWuCTe/kxxasMXXDrtd/pigcO35Ar0NCL0ksRvNM/MSv7iY6/o58PaamBnHjA6G6oBw2FYBHAp0q+DcYC/P2MiLQhGyZ2z4GIgTlYm4Eam1pR1gylmHktp9OGiq+YnPNWKrb68k3hXEHBiEingm1kHhuqjweVmn15RK3jv6/HQ+88MsVMkuckMfl21NJTLLtqQOoxMed5LIP8zBF450V0lbVVw1FMP7rHL3lybaa6gEl+UJaocEBVJr0z2l2aqiUdGte0r08H/8wy2nku2GQm56DjI/HdoXM2ELBN3LzzOVa62BZ+a1hm3ZgL7shS780Ksnc3uoLxpjPZ6hZkx29pEg66gsRoTf/KZqTh2I2IfS1iFldgLqbe60lKpSih49eqSLy8v2crhwHdhFbAHodH8wy0E98Qm6R5pSDz2PtK5xrJWWSEIfiHUMWYItlvh4CMgDCeJQ7muZB9uygyIzb6/z0uxIUKhkcpUgLMErsQEbXyfQKEYf1GU9ZVaCQ31G87BWE6tkee8vvNmeO7SUtBfTVrxIzpPoDUiW8TtNk/J7M+9odnnGjB/kZSpKmQlizru0VNRtBG1gvI3qu1/MmAKG0+ZfMBP7/2OegS8u80en5pks9/A+xqErWVpQsTnGuA906qWPA7XsjgIVxUGWQSiQqHCEsjTU2pHvKW2RRw3xd/gg0BYkNMEn0rE+oA4iC8hTLZNu4L+etypPH+v/9f/5L/qL//yf9RW/Y7ZkIdihNzdYtfnMKcCQY8/RJdXv1JHYOiqjqSr83r7gkjLjveA99G9/8/f6X/+X/1m/+bu/0ftPH/Frbua6rtyPZ4k9xliZsQeSJcDyk6BlyJOUAFnkA1lr0RnQUsye78X2HF3U9mToDIFtuXhUG5/6wGhIvdiyOyI3J9uKPBAl1xJkf6Q+MIQ1ucDOdrO140lcvn2fzP4kSuxm7s9BPrSGRkbT/iiMv5RuHzrjO42ha0S2xrot/GiLf9uKL9v78aYuim3ODzuGr/u0k4s9WAzx7irFJvZB+MBOq1pMothucWopydtafxE/iMQuGMoZb2C79We7NZWFuvR6E65PlQo4bc0YbWvY2Vz/jBdtRRaEb5tCW/+tdnLC3kUTe3xhrynT1GMjFiMfym51j6psLtJ9rTMZazByFj4xrvsfdqGtDdPozdw7O+W6RjZ8SIc+016XZ4JOSYqyxruNEyNA1A7bst34cbKLDFpMi7DVhR7yy6s86121e9xMzqqKAtNWZbYcrqeo4pdm2ugfPzVAHir0RKOxCcJHtpkutCHP02ZSwd7uBpzbdaqlROeS9wxXl5eaSlmk9MPYR8W2ytI2clGZ+wNmpbT+YWy3PnVSon8iUuIJGOyeH/Haln0OQt5BpBqwo0t1OUZ/oXaR7dZid5pK2tb9RdbRs5v21AcNbx/s29qZmaeAnKQ9yD4favqttIUPDcK7WHZiChyRbDekYnfe7jSywHZIQ2Kqq3mq9B//QVNYnexjO7vXmw12UQ3vrCWZ/yFBXuMf6qQDGHHBdg/q73YMz8J7w7u5ezfrEcOKZsQDLb5V27t11qyHt1RasunDxVyMYHL72JwfhVc8EG/YMAvJ5wrWzCY2c3PNf1GWvzbJPyM7LwstF/1UiuwE3nuIz1bFv86WrtcvpmOFeOmStc6BNz4H2hh4sKrEFr5jeRnHQ5byBT8IDww//mWAtLV6ZA2HPuJH9NPj6Oe2dGATX0eVmw4XJAs3NjWxwOfl+dxy1mOpLb4d1vUMEDU/ofTKBVBBcp/N8snjx8r/LcAH772vJ/xYefHihX77z7/Vl19+pZo5aC8TJ8nMwdE8aCmrPsMu0tcTy/iMXqcOu+DAJ04XywYLXZQ6SYzhGFPLCz8yM74g4o6RyV57t7MxD8glXA63+d1xo5g18bK2lFlW5mOmuS6AvPHR+3ljs2aQfsOEHqOyhgIR5QHHOjpTatbZgjPNbymybNYWOHZAVpnbLR+K8tL46upKuXFXZPmnnSvzfaw/aoYJIHced7Wfl4++xp60druWRS9Iu919ZWyprzEvsSfja3lsg7VMip9T6KjYlu0j2blKfK9xTucumbn2ypR5ssIPHOuPES2UcY7+1PagyINjq1FLXoLYDNmaFve+i0sTRzfMoK0dndh30Ovd3cWUvBWuW8De1gTfm1MGdg/aDSXtY0Dhg1EfNLJg1O+mcel9c9WBj7ByAk0Jup7vyFodlTNHn6vc5wbywqvzQ93uvbU5XoSNX+RN1FUa+yanQ/99vczZ4xhC+6G/WsND7018v043Yxg6tmV7VDX6G3TfsGeGLpR4uxheAxGeImMcuR1t3ZIHsTTyMkma8LEBf/jtv+i3v/6NXn79vP0I88QLXXLCDLUZTWzGPM9z2atdrKvHj5R/cv8SuiWXu5trfhhulbZ5uffELkh9gM7xNI6T2Ia4UbfzrRMmaQnStrlgBOxZeaZkKOK7tK6ePCG2n+jps2eaMw4Q3dYOn5ha/SEn+rtTLW1r3Km4akA/sZ9ipXGWnUpRYZzX16/02Wef6IvPP9WWnEdWeDmRsQ1DuhjsO9J4WoFr3E7kcZt7tzRdXOny6rEu+RCUPwDg1t3XTAKKaVQXWiMDFdkA7PfqmHdVM4Os/PBUPsaHqjAGy2aOgD3JyAwvWVpgaEfhJW3nnGzxzC+e9a3+LFlWOTa+qqyKr4rPKq5NbXC5kadLuVyqAPEMb280E0+1adehUO3XXT3IjrjIz+FIicrQgb11VGKkF679kv7T3iixz7ETo+jQA0osTnEwy4CCg+Tb4k572dcXZtpslGvQtmw/MIwxsoep226+bR8Z2KyjI1h2x5HivjL6Dd0LX8vkeTx7ZtCVYx/02pudK2t/WFSYNag+6FjbhH+Q0Rml2J7ijJqGzmgzzADs/kDPYF8/ZlpLzI7F71ar9zm8uy1z2cC12Wjl+gWvD4ZRnIzRtnINbC4upGKl5L6LZsucukh7qjcrMQ/OW93dcqd+Ajvf+Fopjzrtma2Nr+UrzgZea662+JM/UNkrORRoPY/hB9BrNkoZ/UD3cvjlvsHuq+YTh4PG6hwS/xrRT/2c7m1Zct5RXOgWnniTjpoTBrZlG+4hR/SCh+j+sXWquKMx5n69lFL0iOfNvPPM2PMHssnjVKZ3D/QkJTUe2ynMASb3ielE/aDwPeLIKtFmkHAZEOg1Uk7LOBiyainKB/5r1twLnqGuPnimn/3yl/rTX/1KM/l/ud3RbiDN+AniS8xgh/71Cv3vu4VPHMHDAqhsAbMm7MxzYv4I4PHFpFdffSntbvTpR7/T1/weqNtrFc10UxukivsAQyQCdYXUj6HXlhqNg7vUvjW0vu7xblsF2JbdoVXJdRisRHeyQ8/2XsfufK7rvfAM87r2MybqvyGOR2ibcbCfnjNYZOnrLiwqb0xqrcoz3psY9hjm/Qo7HsndnrrdQ7W7H5fkpaNL7j6f+re7XVmo7YPxOow1f9Bo82EfbOwig5VKY128X4u5JxT2nwGbNvYqGwpEsQ8+qfZLtTHHJ9uKH9uyrXXpY8U0sQfrRvjKcwCkzW3mN0h9jcreGXnWf+Obn/QTdE0eEVsMF3zTu3r0hDk/zkFs8x4tiDk7dzdcnSM/VON7oEvzOyrPj/nAH8k0TW28M2MIGGWrR+fRo8ftPxa82Fy0nEd/ZhyhA3Ozq5qRBzu+GYVW5ENn0EJebe991cUm+jP7bcWmIYnQoVT0DjW1+OyMS0vJqAcW0SBNLW1D0Ompzy5dn2NTiVXANFRV4oOBpo1MncSVtvswlUn5Bmt3f9xs8DVj0v3BvNNh+yg3ibeBh+lKrA3ktoJzHaV9RjeIzqiHj4wFeTDDR+SVnBhpANkfZc+9FbMkxNCg+YBv9F/nVFyY+PUw0j9IPEHLBvXQ1IPwe7x9nPE6rA98uAOYa22mIhcDYi3wdos5E5NNYrvb8rJ4py0XV24hJToTekXK4kOdBSNsrPhhSauhjQX2jY5DbMdmFd8SXdOXlX5HH5V+qolsgaDiwSowbcFadouPfkNVbLTPfeqI7jiyaCsPsvN8wwW4Y/PKRdhhcmOv4sSHW46tMrmPQetiKh2FQU5sqNk8Zy64Vy+v9dVXz5X/W4BPP/1M2+sX6NIPfdMxBzyS47iX2Bl/a3qDk21tNhPrYlIpU7PMWMM4Y6DdLjIvOwdK2Si6tmVbBdiWchS1ulYl0a2xanpr1nbrB0K3M9g1iLVgUCzaJdsdEeg1JfkLXqOmtmZQOtFNFwFd9j5h7KX/hWJ1z0GWTnzeo/ygJrv3/xDlMk0q00TsZa9eWZPTtFFu7OMBIBt71qruKXaRG3r/NpTk2NAFd5mnz2DmhnGXzjm5ffBtH/ipFE2lHEzMDC7IIskPVpF32+JAj3kYc0zt9LDRW/s7VXhNPf2tkRga7rBLLmz6BGUqxNh5u9NulpjDhQLGwygRwLexDIqo1UOPUfAX2IvfYmnMIbxt+j70X6iLEmob7u7DNrYH3K35b6dlzPHdI1rmJHMFXHy36lHLsJuRLtjf00bbQo/mesgwO3NknQUzD3ShY/24SGsU7mkTGO0HqntLsVnmGSMgOVUmugNEyb4ycNCn4Rs+bGL4hn0eu2N0tMx3lAAAEABJREFU9MGBuB6hMtdrHPLX9QqhJb2XV5f69OOP9c//9Bs9//prTdynTeNM1pIjUgjXrVMv7A1ZDY+ePtWf/PJP9eS9Z7rhueElH6a3mVO0z/dLeDn2cXWfEb0L2mgYS17uiTX09Afv68n7z/T+Dz/US16IJeZgl7joyLZsw31/DrvHO5WifPT/4rNP9fyrr9r9Ji0Tc9LywJBCFSH8fYdt2STsDiWaFbRZYs6iOuq2saoy60R89Mlz5QSdLvIBOitHvU1LQb2GDQVhv2+wTT6sm5vtgp10A1h01kTbAcVFZq4c6thRb3yRdIBl6lZBp8D2XUoUy0MfP9WTRL3Sj0r4jcTH/+oLefNIZXO14FLT5hLVTUO11UvLPmzoGTC/4nm2Y7SjvjriysYfRxdbdsay6OOjth/dVcZX+OJo1pzE5dfRa5wjP48aZfzleQln6Paj4q+1pb0h8vgI/dcC/RFb4ijsldPlRtPFRhtwAWyCvCeUNNuWfR5rU7vr3CcrpWiNtW5POPG2XA16rDFq9u2+RtuaNi/G8ylQShvkWz7Syxrv2t3a1x08882I6SjtkBxZjCIJDch5NqpB1n4oTVFpQB8NNVWdlPgOTsSp2jiBsS27g+obHK1X9EMD2LYWtPfnXMJNlva7YS5m2zot19fXyrNc1uAl10JBT/jM9dFyhknzyhj3sn1/8ZbW0G8L8T+QPuCJacTWaMQPgG1lfJXfq5W9LrYZro18gfaFfto49wK1/UwpqzbyEklgFxmEb9i3oR8+aD6r6K5BrDU1+YxJPYNTOSocJQ6gtY2lascL8ryfQ4TflqCwjXexGuwmGyfbinzUT6md8fhU/D2uV5n8uw1p1swaKNPU/qOax0/yYUTKv4JQULCb0luPdb9v4KbxUDunuIQSidIQGhG0htIUeoTIACrR+M4iMeeaqlnPRSqTJcbsUjSglK6otIl78DwVsQvpJe+T/9Nf/Wf9xX/8T9qq6uuXL9Se+3Ezg5idg1JoD/mmcK6ftUzpD0R22ifi0QyNRm00//FT3e10xZp7xLNGPv5/9Lvf6nf/9Gu9/PpLvf/0MVtBxV2HyUEgKMLl6N5tK+uU1AqjzptniYbo6KjYlu0m694Xr13U5N/UKcs6fcTfoIVADYZsLycX0wLb+xijdw62z4mbzLamUlhSU6NTKc2ffdvGvi3TGxb74MM2fZ3vrxTvPdtGz61ud9oqyym6tpuOfaBptqnjyyD1IHmsCnceNjYLhu/QaNsl5FuD7ebb7jQV27IdtiMsyDi64PhsW16N97j1/prtexXsIq9QptLWTcFuKp2fSqeRNaATPRfL9i3/dpelvcDbbj6ncuxHDyw2MZbuMyaGH0g9GM8AlftZ6mvM7B0zzwieJk18cL/Y8Buz8PvShftf1Y49N3ZB3xGYiUN3a1dn+RbffoxT0ykFiiz70vA5t9h4gsT32B9CY9+MOIWPXiXeGRAJ0Wsf55xY0VsfJf2sBUd83dtW+u+ofB+L5yNFxY9NcIgTxy0UyysUG81+2JZ9QKR2rxenlv46bK901Xi9QSmxL/gAMZumool7qI0MqGWs9yVHI3zoMezWeCykZlv2fdChnRhQ7fXwQQS6u+S3Rp5Vg/BrTXvpFz9r+Zov68qBzyDvwkGrc9HrXF+g4SP7YyB9A4PlqFn4C7qIuPJAtaDuF/LMQr6NowXQFsPeS2Pwtkjh4pNafI5chM9/jbW9uVF7YCEWmwAbmgss+mNJahHngS+YE1tamUBnphb/zffgY7RCzQc8XjwrtmsgqyCq9K6gjy2SEyy+Ky+yx4Y240v8mG9x7GNJvnikRK+10V55xJypz9DKY6ehQr7H4luMK71W8rHGPOqMo4LkLBhx1BYHuW72g8bTChGvq/GJLwhSM/aOuMoG/oMPP9TPfvrT1pb/W4D8awCffvyJXr14KXY82egz5j5La+fwHLorluzIcvOrxsNyuCWxywu+92PuAaKRI+3QZhd+QHKxbFFmNlqIKqeASJqP1ojs/FGbTm8LH/TaOMcetE6gQ7zQLqksQ4Bs1OldWbeh6kJa7zuwr7QHkNcf9ymmbeA+T0Nnoa+NMwoD9/m9u23paa+wznfWeDAabVYZ81NZnBtuRNvdloeKmcu5qjZ5vO21hdqonKdt/fSm2/bSzENAUHE0kP1qpi5V8Zy1BxOu++a1Ep8oLE8VbqRZnOa6iR3R08IZndyoojvDV/qpUBpXR8Z4jBo99q9G0a8LZq7rYNSbkzFda9oaXn+Kn+SDoYsuMDDDKCDUbfjWodTENbDExwyicBw/Ag5kGFe8dCTDB6BwONBLZT99S13YBu6JlY+oTkqMBk6avofVusQcehcWlUwf7OnY11Y0N60uq22yO5+WjlEPZZ4yz8scZ00jUU0dhE9vod12OXehamxbH11e4YMZ+RqVetD9VNlW4SIMbFOXsr72wE/+r3EGhp1OSqXe15I1Y0O10fAZQ+zS70z/QeoDqaetI55i/RD4IUpvoOMljzM2xIH7ylgqMfdYEWdOkZMkDfRxRwObtINxn5p5Nmnjk1qeP//kY3380R/4sNyf1wo5T36is6OvGcSLS2Kpso2HqovHV/rwJz/WxZNHqryou97esG/vJKuVPL8EM89Dh3grkaS5cgogwyBs4xcHrX73KVoD8bRj390huHz2RJfvPdUHP/khT2NVW3I102t0kpfQh3nFGYrtHKNzoP3bPejUC8i6wMXGKozn1ddf68WXX6puyTkqomR8Yp5kNFrgCPc5jeAUaT+HxWFrCn8Ow1fR5uIS5P9uIWuDKFGv3KcqaydaSoHps08j/J1hRfdbA32Tu7d3b65H6eWLa/Cq8RILrw0GmgkIIms0PTmnjsgGmo05W4qs2cRHUbbXGdmOcGc0KvM5017LJJVLVsEENqrwcvJ+0eQVXt7Ie6Av0zdwhXKEHmFGWNGq6nu8KOgjgVkO2hauxUpso9oo/vKbZebZrXK9tecpXlS3vWPutqceu107c8rKOCBxHGpwGPcu4+sUmL/rEZfxETqQ+hEODURE/skb03VxuWHtb5TnP5tAj2xSX2PdGPm6fhcfvduwi2yD0GPc5ekgzzpmFFyf9QQHnVPOK0H4oIuSmc6xlHWQD9k3R9c9rb1G/jZY+xj8OT9L271Dix1rgg+yZFYdyQfALus3GsHiDZLaGojaEVljXn/i2rtfKb7WuF/7/lYGkvnNYEJBrnVGqA2/3S4u+nWQZ42ZK2THe5GWB8x6BP0c/Vzjjd7TIWatdVi1Sk5pGCDTEd3G2go+eWqIJvWQO21bYzvlPibGOWDn2mF0/I7czVvN7HcVzFxH2bc1Sutr9DOEb0OHj0FPfUQOko/WBN/GFdoEnJgFYoThnhW+8qw2L/ygXZ7xVsai1Zi1L/tO9pK7mPiYjxOC6uvs0x6g+g0cycAbgblVG7fOF0KLilnbUajktCC4vLpSYPbk9Bcqoay3KJi1y2sxjb+2tjIntGVqs7R6s7mMDBuo9Rh9EVNqVcjhQzv6FVfVKeS7dRDuTG5ZiRmmlNiR9Xhh5DZea5RwwP15aDsXPfvBD/UX/+kv9YMf/0Q3PHu84j10nqO2y/OIC/rxniSGBcl37+ObyUt8jQgHjewcGJKCtGldIgiQEWJUNJEPMY6J2gaI563PP/lIv/vn3+jTP/xO7/FbjKdHFdaKAabLEUfJ6l3j6+29Nbxkp1e1MrPOK/6CJlidetvMXtKhmK1Qmy33xcWmxg/zslRvkczFECaSpo9N9pKgyVAw7wiCTOXA6JZm4kETu7GfDT9pO4fCeAPbsg+I7Jz+tyGr5GrmvlKJO/5LsQK70/ADtvW6Ej/z4utUN3kmQ1LcDKiXJu/srXPzec/83TJ4VwHjtBPgsSPbsi1OHTpf1vls6xuTjKFpZw9oi4cacs7t2Le32sNPNs/hmbOpKL8HyjRBAb/bygK1xNNZ6L2uLduaFju7yCtI1q0Sn8GZNhNXMGwqc5hxZn2EtjqXaejQaW1UQoXPUjY876g9O2Q/FaUua3bmWYguVApCna4gYx25OQViH1crlfU5MUa7qC4xxdq2tuxvwdyuiVmhu+22vau64X1TbG2rLKjEIkrsIar4bnsG8pmYhjxtHVVz2tBruo2ShOgib7Kl791CZ/bf2IZWnm866qqv8PERrdegpwKlRHYXhG/8Za2C2uJa6ljSKnvvqEki68zw2Wvrs22VyWdstSrYmyr9cuboY6stT7QhueuwfeQ7NtG1Iw8Xe2D4vX94DtttTm3LoqBWszYC+iYhDDGxgCFD7fRInzP6e1t02/I8VsQ7E45HxKc8otYWegcS/Jug+Tvt583rZiQdlu2zwdWxWOhzhr8PY/zDZtDIE106GDRXb99n3C8gLv5cIE2XhG+5SFvS4WPXNj82w83mUhteFl5eXuri8lL5LyjiJ3G1/shjfjwqY9uPKb2eIl47DiPvOmasiSM0be1BKE2op17iu5iclQWmBQvyU4m3clE3weKHFqpxAIhPPKAaVMY8g5ofuXWLDi9i28tueOrRCWrzy/aDOe6Tuj3SRe9dCh0QpfH7HCA4c5gFEEhNW4LWdEJf4dWSK9XZDcWTpqlow1zsGOeGH+y1znrx4rm+4mVy6Mv81SwPzYoP+o/n6HTU9ED8UPpp6WiKopNoBvDtgE//AVYm1mna0EIsVe0mQkU2emEawgeFWqhpL0Aqperighsrc8dBe5U5c003XzPxVIBof6Qe7AX3MPHWgNO66GV8gRiDa0FK/yzO4iJ7klhMLfxCkzvcg6NycjRHXdZVq0IPks7ddY7fYLS3GNL/CqPNtuyOyvzWtkZ3Cj8z75U8dWRdApKImgK7yAP4ZrhaI9fnGjPXwkDk4VkgCmYcBrqj2FbisK3E9fHHH+vVq1fwO/lWHqMTRxZuZfJvr2I94aPZwU0Cg5kbeFDhg/ADqbOAUa9HKLaKtS+FysBeKPwzt5yFemoN8Re/R0ieW+5nDXn0gtN68tewdDRjGyzVPanxlzboDMYIbBPPAcPA7rLUm21sGogCP6RHu90sWGLEWw4qc2SAofawkDlOQMUoYGYUkCbRDTB+yAwV3Mg0VFl2kSwlubZlm5zRP6JxVJi2xtH1vej20ZEsgTrG0yj9E98MItf3rCQP94Wc9kAZNwjtiHQN7YuZh1SSj9ryspO4PtT2hpl55wETPnPd9ZBRr8ucJ8tFhd6s9RwJSSYyPtXKoX+mWEHhdICQuUGrUlfzlpVxH1rMiY1xzNhJXdte/BYp9zzEKvCiuJhzFSrQfthdNuNHGURD2rJ+apjXIPbG5wQKCH8bp07sYx3J0h5aSvrvcJEw2aPlinmZGXvXSLtpN3NjzYyngX2aO4B4FBC3s4ad5rbffvH5Z/qa+z+32PbySNg0v+6ZMPlKXZSZXONcH/z4h/oPf/WX+tmf/ammqwuefGbdtP/inrUTPeJp/UL7fWFHb1hSeXIAABAASURBVDvV4XuhqHLQkUwb7EJr7EAk55C1yOB6gChs8X7Dx5fp8ZX+/P/9H5U/AqiXk655Rlv/IQPuMetzOvroFFckMF32+kGnBdYbYn4Euv6WDoJRkHxyfXong0eXfAC+vtY///0/6J/+9u9VmPvMm11kUGUZeopSJgVDLlkCdpH3sPrasshGg+0uY4bdMMstLpqxI5m8/H7csGVttFZshJZZaJmnYCZ/AVnFukqc/xhIaPeBpc51Q3hLfFkLJQYZjycZXF9vdX19I8OzjNvycHIhY3gMIzd6Hcm15QJc0C2yiqSJVAR5Pu6oyCp2DcydpguZ30+1bFQLH/210cwL713tL7+rL1V9hS8Aj7I27V8GiC7u6YnpUOYiQJFjzMPceKcKJ3RNfB3UbPVimZg6ErdkR8aKqDPPDfz2USWuXYOOiqkFkJOjdZumBa2+10ntBAn0ISCWvZuFmbleMqcDYl02IF+6V+5pRfmf9+MrGSc+ZsapwnjxXTZFj5481gX7X+Hmkt9UO+6jobhrbiVLwEs+wx9D95Ruq/z2CJScLzJ1uh8H9T6USr/BDA3CM/+ksLUz1RmC0G9AzlDQXekgi27aYSXGtodGMUzyAOFoes0nlT0N/20jPb8LDvHVnhhykZxVzSTBtmzAnNs+KCt8MEQnMdDUrjdX5f4XkGGUT/SQ9KPL04Vt2W5iu9NW4WS7tdmh6jzLwkD0FVT26YZlPFqVyphG1XZjbXc/0CbgZB9ktgkdyPJy/ecasVOXCrmZQN4rlCmBqOUu+ZuJATXJ0hHEeIk3K+guKDrqZ7R7jX4UhwOpp8s7YORGZ6h3bzjt3sIsGD0caCX2NFZyZq49mz2hTMr+ud3dqNK+R64r9JTCuEIa1jwLIraYqYO1wUYRH013dXKL2bI7Cv0GdpGBZAkY3rZsEJsGWqiLUolpYGZvqum4yWeFN/ZUObwAQpy2ZdqifkByYxTOHZEHZLj1KX5SkBRFxgzHtJml3pjDqbVFvsZoTuM7AJcMR68HMRJrZdwdajYjilxXNImUyHbDzO/haTMp7zMvL640bXLvtu4rtputPegyn6VIINdL5iU0fnKd1ZZPcsDhCEGWVfiGyCtcoMM4tPCha0RtQG9YRixvRLPGF8yMZeDYR1+PM4stsbmt44yFeSDGOsYSubkOgZAZWnShsnuk7atJ08UT/eyX/05/+T/9F334k5/q6slT3fDRZruNf1GqMpc6U2jRwJnmJqrLOI7oakwzfMYVukYz5pS2ALYdd/VnWgNIT4Dcwi6hxGDw6OJS25cv9X/+1/9dL776TL/++7/R+0+eaGJtFQyzRrjIOWrfjxldJb8zqMSJSjsK+r2TEU1oa8Iu17Aajd0popX5GjjXHp3XIT0GQ28mvnWM4deY+a1RQfTNaQC25amPXWRLRyU+hsCOldTHP6QHGt0RR+hM3g6tb8eVYg2IYpuz2hylv6AJlpPd223L9iJV85GK7ZAGu/PxHz8zORzAWGvYlolFkoLkfmDUQ9eYWXNBZLZDGtLXgG26eT2a4eoUv8FKtGczBpxqjXWsorS6YRhTeMFX5mtg5h04WSbPWc+10bpqx1KV8QVcJiJ1HUMWBbC2WfM0tcMuMsi9uhT2qTKpTAdIBLaCbdlBITz2u4QnK8Wxx9Yu8gIpbZaXuh0eOwadmFt7LkZJRkeU0AGq+yOygk7oVDaaEiv+ohBZ+hd1XLdc2IUm+pLbe6OppI5oOWbymTlMDntuYinZbmMzcSXGAV7ZKKj5Cy3GHVvSTV/MDw3xkd9T8RteTMyO564t75l2fGPM/VeUjCGApS9iorvwlY4GCjFMq1ymvSMx1ra/xX9QGcdA6tGb2Wvyu67x3E9Cgzr6SOADTTbLxXtE9xTFVk9h3dP0h1ihnJa4qOE7eXXpPtPmDLXVaW8x78hd3hNFR+TigILeNB3kWDDfpemIXIvcduik9PxUrp9KH+vG2saZduEH3z1wnSv9Wij7JtuN7yQ+DjiWSdHcgzUkwJWlwCTBtmwrxaX3kdhST87CD/TWtDwICSqKoUH4d4Txcwv4TPxvAkz6gT8dUJmkgd6e8/n2oRc6Yxf0RTD0Y9sRiUZ8TVRZbDM9z5r5YTFzUTQ/8Lvdtr0M2m1ZjOiaxWcXdK1SJk0Tmw0Py2XixxRSPLAEObPIMo+BWkmvp2gN+1P6JBCJC0TLGCLr2KFX1bYsFqvoCwFHBbePbjOrEofwFTSei39mTDXghXIN2IjqfIPLnaIzwwfi439Q0w6Mn9Z/63vJGbLeV+oH4IygrOIiAy2lhS68wFTGORNPmupSh1DN5EA4mhxhKFUs1SBK7LeMI31dXl7ovWfP9PjRpWbGlD8CyMeAL774XNvrV1IupqlgNY7a/JhqEB/LsJCcO6IFuGBty/GHh8oYElslD82HY1tzAq0CHQebI6L83y4Urhvztts2XrDEfmbdbUFlvE3oYXegaRs4SB/IpU9WJ72JJDHXPc5+lhjaHq3/W26jeQCziFptwBqagAfWxnVVCb+AeFYNb8Cu7cPfZTpiCb2tw2rVQ5HxxUOb78w5SP0cXjx/oa++/Ko9WNhm6RXZZGvYLCHPmWcRW6tbdvSKUpx9BkhWymHOo9xRWTPnURXfx5ibLL4G7O479e4nfqkxL/0lH/xypGXtr+kvba8jM+NeozLueib2luNDSK9ze6u9Nr+1reveH2Nmf8l1teMFR9rjfiD1Y8zNJzNF1itItXIKIIskpOaEqJLDA88I4jzyFWBb7tOXsCNMqdGqlC4PN7A4adU13wTf61NGfBfGwNI++EZbCtbSwYdmvvu8Nd39KW37SlsTyfMao7XP96iF0uHKvC5rldmlMQ3nQBNmTOuqrxl+1sxzRGXSg/t91Jjj6PSoam8CNKwZM3xqhfXX2KNTlW2lLbBNXW9ZjF0AedBR0QogJ0dd8jho4t+rtC6wY+/pcnh25/AZbU172kCvV8ZkTRcbMVA+Yl7riy8+18sXL0TCtSluKavsPVVS7IPsYVRVuH+/4uOzeW770U9/okfPnurxe0+1eXyJblX0bFZG+iPuuWGHfNfaq5pXXIVCWj3UnALIA45oBlENjbcZZpfbwOVG7/3wQ73/ow/1wQ9/qG32Mu7fGUf0AqEb27vRFXK+D3fbv2tLojzFTNizrnjhXNiX/+Uff60//PNvVW+2zNukqfAsjQmXzBt0vh7dqdloixzHba4GZW0QjVQkT7q4vNLm6lIskGSa+WamCaQC61DaHETA+oiHf30ssaT/u3AyzsWiEdtKnjtyDU1SywODyuAGr1GQNxn1pA6SathAVGpyyEd88UHfvlDh433hQ34pVzKoYl4D05c3UuY5UH5PTeTa2uXjMC9wPOU6vMDtRbMtmytNyDzljwC4LtOfTTs8c5P5USuJJkiFtpA90G986EAT7E+R1lzr/IbodKdd27/nRScaa6SvFdKE5pDAnhyjBdp0oUfzdEe96Z64eotqz0jvI9PM6uYT6yxvih4/yx+/XMpFmvldVVte53YPq+w9lbyoxZqOE9ApIr8H6ZB5U7DntZS1r0V0L4l+V6jZ44MWLyMKD1qofahdkfO6Gh5RO8I3xC0Ir8Spb7Okl1O8QX/EedB+Ez/RHZZxEiz17CVL4sikkoKunfMB/ffBoa5bZd0W/pbCGUH0TrGoJa5gqXZyqvuQerdUG1jGPSCViYVvi0NsSTL13Itn1tWctW+1su7lcD10aa6vc4hhNEIbFl+Nb6e03oE27rQ1xeWU+sAiaiSyMKFrECnjSIuUzq1iImVcc3vnsFzn1Ct6DRpl+KGeWAaovtvR4zjvY9VnU+j1xNWqnMLP7M2wdxzxT1PuKfv9JrIB2vZHZPvKwnj/DLnLfpK8xU8LxYvOGdLakYfGpoF6OyJ8C9BdrJqLNzpheNT/MI43UKyJ57AMq5RJtuXI4CVLDXp4icmijfe2k6Q6+Jm1FbzeLWsTpWGX+OLnANpXfR3k3x0u65OrTjKBmr1F1GAr9SoY6u2o7rVG0ZuZh3qh59dbfo881p/++1/p3/35r/Ty5kbXfCzyNImLt+W24mANqk0e+i449fkuvs7bWhNrbOa5IvuPWRcvvvpKF+Tmf/mf///65A+/l3gGyf89QNrEviR0tC5OZR1pePEcWcG8R+Zhjj3q4QeoHh0z/teIt4Eopm3YhkZ2F4Zd6NCJzRpDnsmPXiXGPbLfgEpMA+n/FKNt7+s7wMzEnfdtA6kHI9ZBIxsYsrvCryM3KCRX+5yNeqf7tR+dkau6yuE5HtNv/Ug8AyOuNT0XV2QZ5wiu52oeVWjlkkg9nqkeXQ/UOZqPNAfU3/1IJwOn3oZ8RdPvGusBnZrfUa+spzrmHzrUmpy2URe+C/tsYQ8JRhSiVNqEvGYtUC/TpPZbf8ofnyeHCNuBphsjDXpgpMabvaUq63vLd8F8Gwxm9rLENPNOI7S182y1Zc/Ob8g5vyn5tVX5JreDz753w55+s71pvzFTr83HzLz2uZ2JN6ga+1ptfUeG6HAQaxsb+al7xGqo1OZzbs9L4Wf6vI1Kf0cgv7geTl5Ph3LoEXosM7GpXaVVdRnrcFppC3bEuKOtyfOsGf34aoL4uY3YBTO2M7kNX8nz6Osc7TrJdeb/4LOe5mCpt+452VYplm2dL91XXcYzL9SMY6DbVR17qE3cZfD0i0mTxRcJU+gATwqt7Q1OOG0eB30D01uqw8ea3lK6V2Bbthed+AkbehfSvsap3rrt9fywHpq5ULe5GPnYnUW0YyHlAt1xAc9tYdUWbylFzgIAPLOpIU6o25liFjcLt0xGPw2V0xpZcANr+eBRbwd1/IhXkQ3GZkCVHyeBGi30a6e/gPhcRPcqLKIgD1HmoqqMiZ1LlY1JPGBVxirGFqTN9NU+TkNr3WqeryWouJjq3P9IwCzoQrv2qBLxHANROxKPeV51e+CbyqRDsSobzMyGGRAq+UrsXlTwy/gZCnI1aN/nrMhFv7bxL11cTHrylJdYlxs2t62+/vorffbZJ/r000+0u36J6ixOJ6DKkR5Pgfj2QTzDR5mKXGJVl9hCA7V40nRAl+ej/0QKXLpOqO3Wz4752ZGL0JlkVKRZW5A7jtgFdzTvxVX5Vwfyhwcus+Qt2Ektl5XYvQfCZLQh/AF1YUPBKg9Lwx0E3bQc6S+yyFco5MFeYilFBqvmfYw2OsUqoUGxvivFtp6/eK5PP/uUa2fWhgeMi4sL1n65FWJBdwjttx9D1ksws36Gv9DKGpq5tkMbuNZC03Yf6oleW4MtvErO1eBiBcocDdzn9Fxb1kTAalPDbaWslPS/RguA/oe2TSwLIpvbmGdlrAOR30bzjviY4gpZjshDz8OM2z70bR/4Qnx2rw/rmbzu2HeD9rDH/CS+0X4ftbsv+/Y6us/u+9SWbAeHmFM7RVq7zHYqoNdhXnOs9QYfemp2Tnaqc6jblpnvvoarbDVkbttzSMSLAAAQAElEQVR9jXkPP6B9qXBrUG3HWgaPP87iRq/0kb56HzRw3RQqHVIxKstRSlFgm3jKAi+tx8Q+Lz/Wel0tUb4J1v6wayFAGVPGGbQPDewRPFEhXc7UzcNN2h7xsXZi0M+/+lKffPQHff3lFzL74CP2XPGcIq4xdgJs6Qu9to/A5v764uVLbXmuyT///4Mf/1ATNpHL5G0qEkfrkf7S10DiErIGfLV6o29xYrjGLO4gEhVEyoeHibF98MMP9eGPfqQPiS/jaPFJslHU97gwyIkEm2vj13/39/r0979Xvb7R5XShK+6Z1y9faSrlQQO0fZIPY3eAmc9AGjK1YtaDHRlV09flpXxx2dZB/gigfzcg0ILOKhYkfT1hFh7yvTrMWMsy7iePH+vJ4ycsYSv/Uy4QOA20ulqx0QgKFCi8JcObh1p7A38hCfhSAi6PUHsk6WqhyAVoU7ns+sx3Jb8VPwo8qZQLTXz0L9MjdK40x+d0hYw6a6S6iKcR5GWBlWuD5aTWZkPpdn8QaOOtQps96mrFtrDgko5XZpU9ZOb30ZbfR3memKYiFHS2tIsXm0EFP4Bs7BunlKSfdfevIUyE6T8xzcToi6L8AdTFo0tpMk3sNuyNlTzU7KPoiExrjAtq5uA2LPuAb2Ysxk2QqOvBf7EIAZh2jsQYwD7owCzLu6IcKPUVD/stH+l1jXfsLmMfYH7Wc3U3v+5zFcvip93/UEkL5OhouUvOQHJ36ONIrVXsKEm299A9xXZrtX2sv8TFhaqBvgaoWpREeoK1DXlp+uiWacI31zVW+wN5ronAuQ5oDh9gulfrTLKTUXfaZd/COYkWgbUAMrbRR/gVMs7WFFlj7jyVltfC4xGxL9d38sLmKDFmsR8fjOPvFIfWd+XsItu4GYBdH4yrNTP+QZN1283Ozb40i8F3mvYJuUGRF71Btc9r2lHRoPAZbtv7kh96myV7+NL3vlSeizPEwn3NDYxtmuSgdFqO1sDbDzn9JNWBbdkWp55+kVuqkDNHuyOr2dN6ShF9Z48WK+PKmFWsMhWF2kVeIFmjGFkBwoDlrth/yXukzZPH+rO/+HP9+//wH1Q2fKyipWwmiRyiCuEa1nGe9A2X9PMQPKjbZcgZXyXubuPG/ejDH+qD997Xv/zzP6ny7PXVF5/p0cWGtFXUcgGGAlPlsK1Cbu0IkJMbVhP6qcOxxmeu4S2+QrPmbcvuaBZGL5D2ctuN1zdViJGgmk+7+7aZMx/6Fvxd3dl3N/Zn3uxRGc1dHr5duW1NrO/MxYAoyXfyPrDLu+0Vhjx6ASZHh30Yt92vmyikD7u3Dbs++rSSU0jklfvazLvAU1TWxRqoy+7+wgf2cT2yd0FiHvbrvsMnD3l/O9BlVTM/ZoJhN2h8BaP+x6Je5mTQu+Iw6z84bbct26fiO+uVfAQz71CD+NwDP7aP/NnH9V3WQvYI4pmmjR4/eaKLy/wudfsn+pU2nStGeAxC4RvTjN2uIXNnu/WfmDKH+Z6Y74c3fD/cZg/i99OcNRkQS/6vJvMHXUHsZ/aqILZ02I7Bz6zZGbumt/CVetAUH3AiPOKLYr9aYlvxNWD3+KMRRB46UGhfY8jXNO222e46tC65sSXHoWsgm8lH+ttud6z7Hc+ls2ZiW5vfx89LLuqedh+V37Ai7+eRPJwD9xpi6r6qxpxU4rG9D6MUaZosQ22RW99CbAJRZmILhO+AO4DOgcGTP+0xdE5t6Bav3/HjXHqH7HboaVlLUz/Fuv1+fmbC1shErLG2rkyOQCZ7LMZsMuG3bDh9YbIo2w1sp7nRLBTLtgo3QLtPSfip8GCW/rmo4ztxyKIwnrH4qWVSD4hgaWeRZOKVxYu+A2StDjXy+E3MDe0CSjz4WFx40eNpSvnYP29vFFQ2o9RDA3ORGH9lQeqVF18dW827a9Sv6ZqPxvTT/C20YruGyKFbvwTBIXgi2h+VnAgkz+E7ZkQHUEE/xmswNu/U8kAu2gdt4jVQJcY5uOGiqbq63IBJm03RjnF8xUeBTz/5RDMb8Y6xm5gK84OzHl66oUeD/bHI9vXB5EkY3o52VXzFSeJKTPnjiZKmxNVQ0e5w/ngDWfKlRue9PUrtSF5m1tacOwytugUtJZ0ES/VeMvrfobXD41byltxcs7ltqaddlPg7wdLUpRVdLagSeTyA6q16ZGvEZtTXfJfNrJ264Nhv2qN/F9J+Gwdft9veXbLEwlo89FPb/wXF8+fPm/ussYkfa6FNcM9pbvtEZekvYP5r0PKxNuwzoTYLag8h0WtrhuuqAlFCZ/atJh+09THT2o+m0/rIWFYyfMRnaw8PllZIdAeoro+Etq6/MY+DuD5jV5fxnmm6U7Rj3BnDGncqt7Wb1prTG6G0veBgMpOvecnrzD6Z/ttcwK9jih7TiyHjbuPrNPra13W7tD0I3TcJlXV6uKbexPB299+khFHsRxr+4JsYj2IeLcgbO2irnDkdezuM/YzqPoLRFtuHYOjfppnDyhpoc8x6CB+ZWl9qJfWaBdDG2UScMq7zYGdQXkTP2HC3PKOLiMO2bMP1w8VqMPQOdM37zr6v8Uzb+TGsFWvyMkCu+hwtGukuoBpPo22MQ+jzGkxXF5eaZN3wwfjrL77U7tWNJra4/JOS0cG8HblkdkoG8USfuQ4v+MB++ehK7//gA11eXSm+8+wWhE98ovT+YZaje8FPq5+2NiGnBH8fUBkHLqI5qgyHSCXbKtw/PvjwB/rwhz9ssi17migjNth3ONLrgBROoxBT6zB0yFb0SHclfx2buANudCr4vnDRlrl78cVX0s1WKpMupkniXtX6v+XQSAZgTw98drvo5Hk89BzWhk44ktEvReWCl475YxDMtuzZM+tFlLiG7I/T+r7h+8KQ48200SPWfs83A26rgHxA6wJBRakNaVNLca6pBtprw4R8I+XjfsPVir/Y81Ub9CZJBWroGsxB81V4Qp7ApqHbbOTpUtPFIxVoLRvBaHZR/+hfNGO7Y1xB5m0gay7TGBpZKB2fORgJiqZlx2+FPD+Ft3NGyFEXQM4co/V19IwpsesuxJ1SEsdA6qeIYnAqV/Msyto6udiRtR33lKvHV7q4Iqeq6LLLkUfU23fW0I4KCSBnD6swH8LDbei4NDfraI6b76/FOLhbK3Mc3K2Rvs+1nspHPTQYNmt+yN6WxlfwtvYndnmmCJjL5Wo9UXhYNc8bbQEQ2n3ZZrXgMBoDVI8OHNxaE0cKD6gM34M+wOSWSmy70GOdVvY0xL3OSAjVE3sJFHFTbqmEQ6QAVpiBoRHJbaQ1SMuwC//2iLdgeAh/itF2P51K0VSmZTxrH8PuTSKO7sCwX9PbbbZle1EKPYel+a3IOX8nsj6JXCLIk4JVPzP737xjPXA/kNIOQgPYrg6j70M5jTN1kGugFF1ccl/NB2YGNUEnngsyTKp650I3w0f8NbSc9rSPttCoBuEbjipNspziJWwUBlL/bmFE2Sn7DOF1HkbhgvAdGUm4LMtXvK98wTPx4/fe06/+4j8o/1KZmRtvJnGTVe7dgTJRe+g7XzLijC+YnTXANUbU/Extf8D9xSef6l/+6Tf69OOPNPNe9zG/0ZK5ALXXHslJllfu/edwzgFhNPGgrfIWp/T9FmYPNjk3nsjG8+7aUeQDa/kpH52Z39ORhw99V8RPB28qeLasDZX55Gkzv6lAl6W98vtr0KyO+3tPrDUTjJp9mLFKPdZpq0t/Fb3kJpjZz1OfV31jQt+xYh2im/bI3hXxE5z6GbLQYMQS2j5QE0PWUNqCU/vb9Yw/uN1yWxI9kAuP/aIy58FtvduSxBLdNYaWc+GOyjtRYiOuWy4QJydBm8clR3O+k3B/noNlbhPnsA+/xi762Io+zDuGR48e6+rqkabpQiXPQea3J2PxAGvL3Bvb6nCRPclQBWI3oiH+Z/yOvMS3KC1W3tUk3sxr+ka8P2K3o/36+rr9S8Gh0Y08iM/UY9B8sWZDB5oOY+5rmmsnc8nYIo/NfYhOHdfH2g57Lob7TB/UVvGzjxP/R0bM5ahHJ3lJfjKOLfe7mXHGPohexX7wqd+H+Fmj8m1S+eYGzMumYNRDW/v+Hsxkrvg68tMo+YWu+56JK/W5yWOb2gGVHKzR8opM6FcQyo6DQd5Y1KwmqjPYdTC3TYcxmN/nwjZ0jYL1H/HITJ7i7nAqTWtQ1cygKgi/hm3ZQYF2jPZhE7uWR+z3PJMyFkyTLW1727THaBHsdZAnwc2WizI/9gr950VGqNG3jcrMO8ob5a96Xr16pS0PZ9vrrSobkNlUo9sga2JDEfQA5pV+1n1WYsl4gkqstmUHVVms/YOy1D4qK/YskCwMkFidhbGC4wMUdCdLRVaXYcdCqrzQMheY4GMbTKYv4igLWjs6/PyV0Bcf0GdQxctZ7MTHdkEriI6X/p2LjL4NlHGCYqnYREEfXFwmrsQUTCXnSrtW7bNE35z2soJR+mj+tVMpszZTJb/xuVPiD0raiCVjjI8Nhhck4SoPy+Trq88/1z/87d/paz4SJL49dHchNeRPHUQEp1HMeDIvifWUmjgGRJ4GIgu/3V1ru+0f32fWW+a++SV36TP14kmF/5l1Jfq2iyTLyDuK7NRD74NVyEXmK0j+qm708sWXunn1NeFvlbgKvorT40Svk2p/MldkrlpyAJUaz/BXDApNMKhWxXfwK3FjYxsmdDwQzmqdjQBGH6k3XvtiYg/2ghVT68x44rMy7fhcta1Z27LvQultxXuT5hffLUbimeEjm6aiCz4ibPixlhfsJjadlEI/EdlWZd4razR0bpRp4foZfPQky8y9lDgmhVbWBl1qRreStsHPeSBJBa0c3e+u9XOok4tmV5GTHxxUbGqjkXW4GUiJL2shVTOeIHxgW/ZtpO0cbHRLxlFwbFTuB2HRfwbolupMf0P8ABzs+y9lUmAXTTzk2VbhQ0HqtrUux2OVMid9jJZdZLDWH3zkHW42DEJDdSZ/oqx9j2v8SBY95k9i/lmSfYx4ghfyusyNVsV26y8xxpew1b2FnOk+3GtM4322aUPlHQ6fsW2yTG6LeyhECiIPhnhPaTvKxWld8jJBLlaDi5LDTEPmLAjfkDmQJWD07kf0xMRJXnThJFm223xplP28ok5HvX+uszbXuQYB9w5asUh+O2YWR10Bt/hFpeWi61CjPwHW0+Jbq5L1NKp2j80+0LTZDjmDyI3vaYVcH5HdB6EPePjWMq6Z2IIK1RuUrm/l2p4KcUh8QLaecz//5Pd/0G//8Tf6m7/+b5pfbfXjH/xQF+WidUnaJPIuFwU8qvF4UHm02WnLXvvk2TNtuQdrFNKZvhJjRGa9hAa2GY/Dvgbo0Gf6Tt4PIBTWVpdLaO0hSuqQ/WFbhRezH3zwgd5//309fvJY+ZGUH4YzsSdOPajEc7BWTh0QZ/LjFona2dIxJSdZamsoMj28JNagW9AD/W5KkbezHm8u9Zu/+wf90oPavwAAEABJREFU7jf/LH31lbYvX2qDYgFosue386jtqV1k+xjMlwOnDWgi6aXB3qA7ELmbLxte7Ac8z0vWD374I+WPQ0R8XJrKWrCtAg5jwCVreF3X96wk9utXL4maycyibBz7BzkwOQnEmG3yByp8JWUmLwHqLAPypthMXOEB152vaAK+lJx6x8xcVCDmQVzDoo8CJPzjY00r9egG4lqu+JlZFQEXhaaLx7jAP23xM+Ojw8RRgCV8dOiNS9b6bsuPcRZAwXdxYazM+XC79piktL7WwjflcVyxia9zaP7R2VN0bx3NwS1pBLFsFJWMLfWMaWZ8kU95VuWZ9QKIvcW20j5NRba5BtXqlqXYoKMFJjNBQS8QOsmZGUfoHuQw7QOmHkQ/sC3bOi22m9zuVPTXcdC001YQ+yBcuKzztge363VGShI4x01ijEWwr6eZ2KPSsK9HC7Q2aGt8l1N8nMO7+Oy2JrfhXKwgc9nykByQgvCSdVxSD46l31TNLvItWPZtpE/bIXvYPqtrL/JlrD7pIw7a/GfdUino57eZbda0JQHaIq+sadu64uXwxeWVcl2MXHWqo+KsDSR44Pz6Y6+H3Z5/nVk6CV6n90bt1jRdyORKlOx14V2KjMxOdGC/1uG1huSmd9AfdVokrXTjA2QNBoc2HRUf+Rt+O5Us0z5o+AHti+ECSDsGv6bhO4b9nhbLDWp0135H5/mcOvHzg0EpjQ0jt/N3/5Q4V8gAWuzJ7aTC7+NHT57q1TXvhV7dMEx286xPl3uHluvhGLNy/VSeJWaQuTY+gjiKvJDfIPWG9BNQyRIfaD8ZsiE30NiOKA40AadlXE3sdp9C+B09TFwBhMO2TD4a7EgYbSi3MUGnja7Zj8rlpX72p7/Qz//s3+nZhz9Q/wPVjTKNAYbf6jHm5HX0riDWdmKeope48y8PBTsU8odmN3wMm7g/FZ67/q//+tf627/57zJtFxeTNjyHxO423ER2kYGUeqCjYlu2j2RZn8fPJt1Hk+NrTd3qln2CZf7iuHIPaZQxVGCjS3tk51BoD5xG8hKb+AgiCtIeajetsGp6+G+Vo5O1hHAkTWVe9O2Dn5m1Na8M4je6oUH4cyjFCmy3fOhMsY0O2S0TtENLsYsMlmojqVf2jFRsK/4rMSc+u/djdzrkoWvoNSU5uEu/y3kwwodtzmoxNObk1HWZsEU+6mu6NLW5ylhSHzT8Ghm7bdllLW58fCYHQeyD1pBTLqJApgYOIVE/PWhvolArayy+m4iT6XuA6tGx1qvLHB0pULEt40OyXleMXjD0bMuL7EA9mtuWkbnj7sLvuqot72uCHWt3xxoeiE6MKusmkOIjUCumD9WiHS+BMNUlH/+DzcWlNhdXMu+LC+vVoJTl9x6WVfEBkBngXkHxpKJJU/TxbU9yo0XFVinkGcUei9jU8dHmC359MAZamo0dTjK2oti9Drs/4q+/B9pp5ntZ6vtGmNQD2HbYln1AxmZbIgmc2z2zCK6iDgpttmUP9PHQevZI3tc4Var0M5B34TueqxJ/k7GeOq2ayUPitnu/4eM3/qIT+iaY8a2+ejDLtX1AzXc5vlnWfM+E5ntrElGxIRL0K+OHYE848IeY6jKn80JTj2ZgO2Svn1wnn7jpoVRIy8fMGto1zMRQgVjdPsJOqfPCUqK98bRrQWk9/VFPGewpbgfEmG8Jz8luKT1EkAsqOKObRdOQiUrS93Rui22YZAR9gnpUdpHt/QWZH4sXF4cfSxU/WayveFH5Erx6ea38gBJ9aF2aOzPJEutq1dIalnr4AUQefOgst8mGzyIFWaRB5DVO90CHuDKWuGhgUA6y2Oet2PoIBErd8w0v0HcyG0ihDyNjEKr52E9bBWLRCbnTL3oVvmPb/FRkaQ/WPI3ErQa1mIgttTZPiZA2ROHsnKk3gpB4xZgSd/yI2AbSt4ipgtB8eJ+KNCDim7c3mG9lfOSPAC4vL5S/IJ0KisTy+aef6Xe//Rd9/eWXXFdbKf0F6ZqaA/hQ2MOBTBnDHmolcQY4U6V/0W/ogI7i32pmHjJvW+Lc3lxrt0PGDS0fbRNG+i1Zf837+pSWc1jrnPJDX+pp3kn1hj5faXvzQtvti1ZXi5EBLvNj8b+F12khhyLQNua0OacA+5B7EZ2B24rJy0D6OMZt/ddJKrEGr9N7q/aMOyAXdblxJd7sFU/4UPP48WNNeaBgcbYbAJ24NAO4fszE1zksF76yhyTmY6C1n4/4WEAqo0erQmfi2HFznbkuK34iH7BZ/1SiB2lH+NrWK46ahDjwUYmlY8bvHKHS46LyYBIfdyqnS8Zk4gqk0UPobZh263xJP0FaC9e5bdlW+M3motFcU5J1XFIfoIV4OJ8ch3bbsotIGahKnzOVIPmeyVuMIw8dsGPXkZhsK/EEtjVKt+PKan6QJ0ejcUXTT1NZyW6xmDdZbgSs0ca/0Wl0HnoOb+TslvI+PFrCD1BV+NC7kXjWra+3WGsP3sxlkHkIbMv2aH432kI0/nh4Zh8wfXWHfX77XHfJ4Ryj16Mua44LU7LUcGaOK4ukYdkLGj9kd1A9uOw7vtuiqSzjaeswqkudeGvba/oek9jSehdM/gLJ7X+TJ1Xum+89faoL2v7pH3+tf/zbv9er59zT2LJad6FoxyaomVuTNca+o++f/Oyn+tNf/lLP3ntPV1dX3MITS5Vtrk/AXqJ3LnSogbdwRpyXeQH4s5/pyZMnCr/bbtve87qcvba3utKAT84aEI+I76OovfHR9y46Yw4uykZ59Hg0Xer5F1/p688+1+cffazti1c8m4pnOPQ0yohk1O+ii15M68K3/HP/W+qVehX1YJElLiHXxPW6mTTxvF8lbbnWRp5TR/Rv52BtPf/6a73KHwEse4SSA4mrc2CdQyMPDm3JScWmo2DJdclLkblhw/QGXSY+4FfkDXVCt+AviM9jKuamNnTb2mw36C/wBXP0aI+yuaRt6BbNzOsuL3oYY56L5jwTZS7nft8ec0oQR0fh2h/XwPYmz8o72e4DXjRrKKIQKUygb6Dc5ydtwegmfDDqr6en2pVcxGrDWr98dKVNPv4z1spvkuwxGbRttZxAW14YfPx0VEZfJXJ8QOqA65tNinadhUZBlYlTQ9McDZ3a6anz/TwMeu3onKaVIHMcrEQLG8V61Ft6CbqCV21GNABbwao1tbfH8Bv69l4ebpl+1ohlBhSE/7eE1TjZCw4ji1ws14y5yray+6R9x2+nwDyv5Xq4evxIF5e8GOb5IuvIUTqDu+RDNd0Ho76ma9vwwbqd4JZqhQaQb+KIK67R7AE7PrjteKaI2yY+CiKVIK0gAxmgevuI7jHohq2gKvfYvuWkXU2WvB75GL5PaUtEtzvSP1uJXpDGFV373PtLe4Bu2iE5KnvajufL3XZWkN8H2tvo+1cysfv4M15WPbIt46vIHz1+og8+/CH368p7IcacieLaoOlbGWvWgk0cHOmgpr8wYBHBnRytoSIMIAkubBA+ou8cWtBEZdmG9qPyLMIVQCXBB7DtYF7QSzrGM80r5mjz6LH+8n/6L+3/CuCGC+oPn3zCLfPgr5l+T065zDLiRjOEgNGIa26Sdcl++/kfPuJR3Prss0+UP1LNs9hxvuJhDDgODsi1anx0WIXfcbZlW+uS2kDkaz71t8F6Hb/WPkNYkL7v088zWDCV0sazHpPtk7G5uco1NtAEd5zmLDbabDfftpu/UlK33qYM22kqCmw3n3bZuytlUjAE67bEFIy2U1q5Bk5k+6qdvorsUGsqpT3DFuqi2OZ8+4jP2q7Lu9oyWbfbzkkq8QWnbTbXN222W3wZv+2WB7vL7E51bzGtASRhBbD3H4t+U7KyNs7F2JpPTlnX0e2YuXevwPrp8gcF0TzXO/LcGs+cbJMj5jFzOUGBbXKYee4QJWOCcDA+4soaGrLNZqMyTTLrzi783rmUoVVWnvsE1VIwXTgzVrE7QWehV8kb9UozG5ixH0CyP2xrmjayreTOxC3BM/eiFOqJJ98V804n/6FgZGug1g4Xq+BHFDtjtibGQRSiCpAVq0zJAzxC+0B1TzFta1A9eySHp4hixha6RvQib7hjnu2irIFKPio6FWpbdpBxlOYy8uGn8egN2hRWJzu2bpKKz+Rnt3xvq3ybO8WMjJdM6Pe1HP1eZ3LzYzezjjvcEhdq1NuZGKJbG40EoMe5HZEP7MXRXaESH6tBA/HHC01V3lOEBtEZMdOACguQe6QW9Ay1Lv/HOdUkkeFmUUC+sSN+58X3cGpbU5mUC7WUAoXnot5Mk1K3i0aJvbkI17Jet2xAW9dlcYVZFth+wbG4KguysjAqcdSFzk2WF77BjSofcINZO7wsvmT4A3q/RQV5wZfxVdC3trxYvaHLaxDKB3A+plc+9tfdteq8Qutnh18WHT8LDNR0Y9P/cqXiLzHLs9ofCUSHcWhPMeewieQIk9zqVklugEbJMJr9jCTjC2aln2C7u9HN9rphXNxqfUYPLHmtzUdVXNtuc5eX/LaVf27l66+/Ul5+8tb/0A+5oqN9HVX49VGXivFbWuxZB4sQ06rENHMRV3KevNTkLCBXM5tR2neMIdjyom3LD+8tPzTnZjP8D48nlBuOamG4A0YhgLQchAbDT9qCLssfTMzEsuXD//XNC2K9UWIspTIeWNyqldgErbI6Vclg31d4vaYMndBTvMb0pNnFarBb7vUdLNkrHj16pKdPn7Q1V9g/ysRamaZb0RbGUbPmaLHN+smaZ3p5+tjxMiptNeuI9hwV+UDqge0QbCs/3Hc8oGwbnXOToMU2c2u4ftgHPr7r0n9v7edKn8F8ps0usn2EWNldFj6oi+2gkd0F+9jW7nXbbZ5dqAMtJT7XsGlfEBXbKuzXdnKaNacWb6FuW68r9tAJPQapabme2/U6cy/etfqOfCemyId/25pyv+DBM+uiY9I0lR5fcYtLlNhKI16rF2iueSo2PPR/mKMNl7nb7zfwJ4O3LbvIDh1IPfCJ9sOrtpvPU4vM0Rqj3ZlHsK+b/ll/ZZrwU7ig46803ujZqa8Q2YLho1PGfDT+ylqb9+g6rz/3mIddZc3OtxCd13t6Aw1Ht65ivT2Ww72Etv09JXa30fJGjmb2xWAqRY95KbbhBX1F9jf/7b/rCz4gb6+v2x44PDTPxJLLKLxclH0t1+vjJ7xU+6v/rJ//4uc8T9zwIfSVsm8WfOdatc2cue9B8HpNqWf255jY3U/4wD6uR3YOZrwkkI8Ql8ofK3z44x8pHyW2fJgUfdk+Z/adlrWImYjJk2bGMKno0cWlXnz+pf7+v/+NPv7t7zTR/uzJU0W3Lf8HjwiLNtHQZn1qiDzt9KkGoxBAOJwPoHwMvbi80AY+/1XSzIYfE0LSWZf6fpYx6hdff62X+aOZe4aRsQdivdlYFpQbwg8UmevGLlzJyFRQGnSSnJchk0q52KNqQrfQNskuMmvCexpZR63RA48ucfUAABAASURBVHz0r75U/jUA4UfUPV1ounhE35fQK02bS/xtZHwV7r0u4ePbcnwX61yJtNgKNNe2Ne34MDbzbG4jnyb9WytZ16UUXV5d6emzp7q4Ioebid8FO/bCl+JppIEbGEOvaknJBRmIuo5L9tQg95IgrYOGvwsmhmDdblu2m8j2no/AmcdFZp+2Heq2o/7/4I4MtPsVz+ltj2Of28/zoj/T9pD5W9TPktjfhVODtd5osy27I7JzOpEHdvQK+oEjWuBFVqi7oRSroJ8x25GprfmsX3Otby6v9OTZM10+ulKukeRKuWACRR/cvgT0fSr5lyzzLBHk/6e2TKWNtZQim/G94WDsblNZS6eIqzy3ZT/tmCN6MGy3mEqZiLFjGNu9rdfdSTsPHrqeN53Wo4wspOmxKlj7Y/+v8HahNToBbDu+vwsgz15iTC95Xr7ht+yT997TT//kT5R1/yr/YQoyl/VY24Df+WRbtpufZM82b+r4nYCotnUDz/23kvOm9L0+MSgNSDbXF9CqZF8Z2ItZg9E1zzA7+Fc3sy4ePdFf/tV/0S///a8k7tHPX71iO7KqQMWSyyk5C6h9pw6GoCMQXUIOxCmPE2bOJ8aS//u2/EH35598ok/+8JF+/y//grTq2bMn3QrlmXUScJUiO38U1tVUCqnaaGLPCPKHAYOG10mxLfuAk+Z7qy5u7YO2ynKyixygY1t2R+ZqjUV9T+yuN5XYd9424ylHKMgynmBirHbX7XIv9zndWUqx1pim0uo6KUPnRLyv2r1fu9N9w8LYXW53uojpq48vdTvrmUWRChj5gW1H6o1Znez480qiJccZx4T/aam7UVHs8AXucNjHsuyR6S8YWoO3o+smtr332wSc7NsyxO2wvae2lXzbbj5sE2+H3WU6KfZ5+YnandUxhlOFynUVDHn4YNRPaWWP7ph5TcG+TX1e3oNWfJ3qj/p9bdGxM75zc2NyU8jX1K7rUiZNhfoJRLHddEXJdWG75bdEd5qU9zsXvJc1az/3+Vfsp3kuyfPfzF5UGYuUtShKp1t+Cw7seOe04x4ZvdigJNt7lKk0PvK5+Qr3ZrDTb78WTNyF+trDlPFPG8YytXxMhVzQ7wQyroG1TfjIQwdst1htqxRrFLvzdZnL3KeSo9Cg8UvbsHkI9dKH3XMUuraze79DlvwGiaOSy2DMUfihd6BZi3N7D7jj+9qO724zcxWED7Z8g6vEPoPQfi9JrlfgXnP7Ny832jyxYBfbmXg6uAYIO/e5QxzitzRy1tOM/lqO6lKtCt+AL+eGuCD8QGKsXFtzG8tWoWXx8McjddV1eMAYlvB7SlcaD2CThrvU0gaS4eAutcjTHoQP1nzq92AmyUl2m3sWYilFNv0uNqlPbBwbHsKueHESXF5e6OJi0wZcWwJq2xCz8SxmCyFBjQsF6aTVl9O+G9qaqKovgL7o0sGom0WY+gHNoJ+qFjtDw8/QnSaDArxtfD7oiwuj5mLIHwE0XKvueLicr2X01f5wYJboz21mO5+69nU6bPygqLd6qFGzDkM96NiOgnIeQBnZ0Elfna9cQDOx7sFmvMsH9AVpH7Z7vnVaxT6jzJvpJPN0dcVLROb5+fOv9OWXn0tcVJzoN/2tIWKrnIK58cmBM8c6LhXZlheGu8S1xBlZG/gSR/qY6atmLKC2P+7IB8SdZupqOaOvPT3uQyoIBgwfQIgs54N9rx2do0oclfnc5V8f2DLH9C/mNTBtR/qt0owapxbTwkY3aNXE25iTU+QB4r0u/D3HfWqLp731aX3f8BrG+1wJLrWHQftCz2cCzZwOlay1i8tLTdOkOWuBh4XR1qjbWTNrpnM5W3bmNvwKD9i7bDeDxFDxGTSBIg8k20BLOT+GpbGR+DBcaHAcKw13HTFaULOmF16voV4eCs66Jdz18jvWyV47s9+ex+j2aP2uHMzcnPfVKN8KVE2Sc/bzHmYPKA9ADZnjgGtflOwRhXwHjecekjVRyoSvotApPDqoLweazJ3Q0NmS4AJGQl4r+9dZtSNh4hyC8GsM+YF278f1yIKDdHDD16gPepc8XszoOob2WXqXC6x1C3pYMXkj32vXdpGBFoQPJJRBvRf4E3DXFbq6VXqb45+2egKq0pE9a0DdRilhoQuBy9G97GW9SsNeAn/7qKytYLvcL0N3rNn+YB0nt23eWtJCic+B4WnUO+XK1f7+2Gx0KF2l1dPETHH3s2ZizjU3sbdu+Fj7FR/9//C73+v5l1/r5uUr5f+SaT7db5uXfrrh/vt8e61X3Pcev/+efvHvfqkf/uhH+vyLL9v/tVNsc232az29pnczK8cQxeCbPFZDbm6z5wb5r9A3PLM8fe895V8reEbcM3tA6z9GTfv+U9RuAQe5vdwCrm7pkgF9o+DaYe/NH9NO+M1Lv9/9+p/067/7e33Ki7/NFR91ExhtvV/dURjEXif8UAu/xkqOXwOd2pUi8VyvYk3Q5CB5FtfozHrRnWXdz3m+ytzC3g3CxwHqJeO4C+f0m1XlXNu1lBcf17z8qPt7F03NLrRjuO+1fo4HZrBVWjujS6WGmnOAn7pAe1ok3UZtMtMWFLyc6NSJtiDyDff7CR1Q4cVL3ulKpVzKYNpc8ex1JXmSXeSGSRK+E2yoRkGWelXbigpxFCkS+qia2TeNffZOUSq9ZtydIrh1LP70hpT+b7m6JVgrhQ+GUvhg1AeNLBj1Q1x5DlEpfPi/Uv7J8+ynZu1nf+0rVeSkMpKOjHsP5rfzOiqVfWncV44a3rJiJ95T43oqEEEeQydlcRMSnLTuq71t+Kc22KZBvXXUKm9xGvaDvoWLvUkCW2PfcGCy1gcO0s7FtHPLGcG5OY39onE/GWO6i95lfZf+Q+Tdp23ZphJAjo7IglzVQV/ZeXyeWat9Dddmv+O5Ycc96YKP/8GjR491cXmpMmWfkeIlyBYQGugBJWkNhupD7Zp+bece5sKeI/HpNleNQ+WUIsqBzmhhc+PVx05b9v7KuNM8UNtoRy00VqGvQz2rUNlHg5nEh67RDR7qv2vfPq/twwe3tdTGlbZAq3Icd+ITsXIT0My6sHNP6jZ26NAftLtKS+PCBFksDU3KKcKOqk71EFq7lt6kYNO6Dj1jV6apzf2Wuc/+/8GHH6rwbnPHuHe8yzpjshLFabAS3WLTvsaxgrnXsBxbiLkWo9k0kpYmXSSjzhraixu/tGOUqxrSDh/Erf7HORF0BreaWxtZC8aaE3/jz59684VKuWLIG714xXvby0f6yZ/8XL/4s1/pyXsfSPmPgWZzj/ZtJxEFt1seJInpwIMMFqVhE7qIzhIzqugEhflqQNOsvYmc5ffAb3/9a/3217/hd91LPeH3QCF/x/sU1thidnTYlh2UhYbvOFJ8w0qbzrWNU8mpo9Kn1Pk9rd5LBL+XI7XEuUMPKBX/LoxpwaiXaVKZigrypKMB3Yr3it8AcnKM3iMevGUXeQXJ0lnoGy92+upus/8GvfaA8xmV5COwrVIm2YexSYe+tC/nZL0xsQS99qbn+O0YPmyrMF+BXRQaqJWu29ij05CHqu0h2Ufic0CirYLQI+hMcfORx6B2XcUuGJrhg1GHZi2lzzXa/SLvZXB09LtohIHd6ZF4T2VH9dgiSPe2Nd7HhE7TRL4mTVPyNjXeLjKQLNvqJdGGq01m2qcyqQCDiXtdZHn+efXqWvkjyJl7Ycaz5Z4fVMwjS7y7yLgv5jvPNR+Wtzw3RTc6iVPpNsAmR9jsWU7DopB9Pf5u8HODj/zHqDc32zYPzaagHTCGslC3DnISnmqHpTKVlgPb4gChHSUCjVJhDqjssRmP7ZUc9uiIPoKoQPKbcGaOY9fpzKMRs82AKvMuRX+FBB1gyw2K82iD5XBZHMOPwzZjKKOK//Qx7+vJ9UxfuxZHl5vWY1SlXvBFEz6q5h1gzPMeO+QzetGtqNVWH+OorxsT48p/HJIxY8nIcxZzmHjjT3t/lT4rMSemyve2IKG1ueWdkmO9yNMWiHoQfmDmG+1ud62Z95cDh0wxhLc7CCsL821xq1P8kVaBCmRCBL4Tlm314sYbXckSMPxA6uRSEimrooSS+DZZnYo2iT4btexJbihy84WsWCk5M499bSKoi5+Zi7y1EVcBkW+5UPNPtu9oQ5UerIvNhaZpUv7pjqlMEhtH9OlJIp9Fk5hf/DsmoMrFQLKhQPeWSuuAZGlBxSc88ZIBSalXieRkPCIOseBoaIdtuQjMnPJffF9jAa2AxeS6xe8OzCA8MFBwIzttQXJ8oJUPyX1xzhpUR8XUrPE/NW6GzMRSOypVUNJmNC2RIokIg4KsmCqHbZmBBCK/kqPCxb1TLuyxOcy5eFQ1k4PGe5baRMzMl8Se2fqY2US2N9fKHwF8+unHevn8K+Wi08ZiUgGUPKiNP7nY4Wegysk/KhghD1O0287aArpusopOx9xyNBOb2yRV2iWGpPx/j7jMKqCScxGvideMoaLf/Yti9IOCCChATC5q6wceGxrDLKjQQM12jl7Wh6Riy1DbjRKg6tLWfVQl1IbogSFv7K2+unR9riSiAb/N9zIVDI++8IZ8Rido7RinP8jRUZda9DqqasayyEMqfkJdGA9javxCa3SByVWQ/oPwa+Th4ggq+/8Zh0Ft/aT/DKaPgaYeD21pTwyFvicW2w1r7GZ709rteGjabX2Gm4kr1E6bZRfa+ohxRxMrgTzVRQ9BOyrXe5joh5ZSlL9qnNpfBG4kWQK2ZXwSqXrBtw/x22nv6O1q816EDNVK36JkPBDZDrmFxIe6UGjxzwRPug+rJHaJ4wj4avKFFmig41LQoaUJ009j4pk+BMiQThF5ULmG0tZ8LE5sy+4oxd2dvMSd3JAt8p2+Mv6goC9ktKiQP+37xTw5Ak5MbV7iY8ZjRRf/tOG855XxZ1UZ2lDINL4r/vC0P2wLFQANI9PmuIFyJIb0B3v+yGwcw+gPZBwu7v6hxfAgtKN0t4sL99rJeWnEb/wdcKK2xO6FaqG51mykC0QxyDFoeC36SVHlhUfS2aZikWtfYsUIIVl7dpGByLFaH6lPVDcy10kVukALqqkDFBTesVvahs4RjS7tiWcmoOEvVJ7UKD7iS2VS/NlFBiX9m0DhozeQtn0ftXNKqTPpnYWF9nmrqVnGh03s6FfiiHpgp60j9Tk+iApHoimiPWI3sBe+DeMY9fUff1ITaPDZpwK3mAvNA8SvDoQSfOCMEZi6pXYNaSlPnjzV5cWlfvfPv5N4Nnt69VhkmeGlf5JRLAeOX8SWXvIgzad++b3HevrhD5SXnlsmsKUNk9bfLJ4r4kP05wY42UVeUKAtlTpf+ngl2xrF9lGditage6WEzi0gMaydKmPYPLrSn/2HX+knv/i5PvvyC+Szsi9F/744WvvqFN8dlb1kvgdpH5ASDmlqNPybQrIETN7MNbFlvvLcdnFxoYuJWcP5f/+vf61/+Ju/1RVzSmBydI9jt1woAAAQAElEQVRgeV83wz4FcXoN2sl5XUEUVDhLJf9r/ixB5/zLCuS6cK3+CXn++S9+oe2OH+c8LDTKoJM7tNVQvV8bOJC6VLqHVtoGGHKGeSeGXmh8Dhr+7SBKvMxEMTOXs6bJmkqBr2qBSOSVk82p8wxTDRk/SNxZ31iIBKhpmRpvcQ0ii/keBRUOk+Mq5oS8V2BPMhB8YNpNPTpS9DrCNySIRVdc6eLjv7Sh+0mlXGqaHoErHt8vVcqFJmBPSl+BapGUsQJoxhFIbv8TxQADffT7P7AHzNSsaYqdZLthdlVCqUohRnLSrsUIZYQrnJOtddIeNBmmdx69NwaLRvgqpk0mtA7LtkqDoANdZpQOIO/k72JzKcn62c9/rr/8q/+sp0+fNfe5LvO7VhSvwTjb7x4oC0aZ54GZe0vWhFrp8c3Rox55ANsOL7GU0AyiSSXbC0SpjYcRako/jYrc4zf+DpiVwG0I7Y0nL3sb5iuyQnsASRP+tcDQQs4K1NDUB43sFGlfy07rSxudFYKy0x4scgbihshOcaqT+rGO9qUqA6kt9+Qg62gBIklZm4wctazzzEfWKelr05d2RV+joKiByJwTusl59ovQtDfxmVP0O476IA6B1jeB7Cmuhl5odO5CxhMo8QZKSV8ZX+JKHaza3HKc/E00lAZ7YpszOzo2mOdFHqTNeZW5r1ZdPnqiJ8/e0y/+9Je64qNbftdXAqwEYEWriqRw4KPJoYxLrylZC4Ht1h+ulJL+g/DB6GNP6a63wzSjTuNrD2V8Yjn4fkjKddftCu8sdg0upmUcll1k0CQjp4M24fHJsec6c4mcfJCr5ItEIej1zlNdDlR0ADrksNssCgsxvoOluiKGJ0ukozIPide27I7IOrJ2uT7QPhwYtUooIHYSpwZJM++HApHv7IeIVNirPHHvMFIwE/xMv2kLEIXQP/6wI2x4N5B04WAP40uy9CbA7TrM1/LSkXfti5X+S5mgk/L8++GPfqyn77+nH/34x0Su9q9ktneh9t6KUcMTRNO4gyaodftRHfP14bLXTB6zvIK7+kkkt1EZY128Dqo2jek60LdUCrkZGF309cZaZl00nmXHMmnrXETqjJk2Uca6gm1HzfoPWnuRfYH8khxd6tV11Y7nlw9/8jP9/M9+pR/99E9082In35ixFvRCgXI9zKq892h5fNMEkEI3b1gvsbRxENMpRe3oiB3BYogYP4VYkh/bsg8olgr1tLMCNZB/rTbyPGPkN0H+VbC/+T/+Wi++7P9K1QXrVUsyEwu9cLhhEXd+iZUKR9ohHOGaf/j1MWNcG5g3xizsg+iv9czcKddtA60u0oIqy+HlJvPgxXyMNVBJDZjpY27vidDVqiCv6XslCuuCD1t2ESoNuWZ3/IYKraI9MNoN7aSKTYdkfNiRa1+KC/MwERTyapm6hK8qihuMbACHTXfUE2uA4tnDtuyOQv9Dye4yu9PIbYe8IWLTIVlexRo+siB82+uW9iEbNO0DkWUKThH5QHTv4tMWrNvnTBr5DU1bEP+pByy9ltfkt/B8EtogSyCywEv80Q8KOQu0lLRL3cbohh80fOYqECXfS6SuO2IJjSy+g/DB4BmCXLDhiGmWyRq5jpqc9uimPuO0DZ8GF64XHUpiCYbE2AWxjV+hbyPEVsAuMkg8aztR7K6X9sw1CUVahQsoNeKITWKRLLv7Sh7yIf7Fq1fssVuurdqwzTc/PvBHP/Fsc70aPyA2W94LbGnfQtPeniNpQ4OtY9YoZemH7hGVBlzr5mbmuSt6VpkmTfljhKmoLv9jU1cZwUsqjK9YmkpR/qOJ4NCOFUmpIP0PRD+8w+Q+AKIT4E6tzZD0mfsF7ZEFdhoyCwtWbWmf2/PRFuPed2RrNHP8uqACTZ+VJCTvkQQmrlG301+k96H3hZnYpVSJIX1Wxp165AU/QbwU7iwT99DijQrvCVI3k2Xuo0FlcivzWtlHmXRV5nNghp/5PlqTF/Uc1Pxq4PvcTH/pM30H4YPwQqejasQk7Ct+6vKtteAj3/uEbmS7+Ubbm5e62b7UFtxsXzV+t3vV6pFtke1211qjpVbvXJL4t8FdHWfYD/F3zv51dmub6K7r4c/JIn89bMvuKGXiQptafWaBtM1gu2sPxflDgMiMy7HQKgs7iCyYsA9l3hV5KOocFZwekd2Hrj/8xVfP8MrGKz4KoOl3U85pz0MhF+yyCLP4zALs6O3HsmxOPGDmo3TTCx/ZQGw6TH8MlH6Wo3WetqUOSa7KVMhrUTavqcBTF8W2DO1H7EDGFCCMrW3ZHfETtA2kGA30iaHQXqjOXGwZyx5ccP3D+yy6VeK9uJh0dXWhmYs8/wrAJ5/8Xp98/Hu9+PwTzddfYXotaScV4IDcpU4uaKStLoBwzG0NSOwN1Cy7QA9Hpb0QXOIuJWNHBxWXqgbGOmLUrT4qjgKIzAmwkanxkhoPvXXEpiP9C7bY5H+jiQ9QZaxTGrzglosmwJD2xrbTqK9pazhzQoexnTYwglPR2TrWTV7xcYQm/YZPyeMaR+4T8YgmDeGD8GtU1kBV1oNtNuwdm3jWzloHHne1LxYq/bARdvaNzrZlM6+bC13wQWU/t8gkK8XFMustDxapPwS2VYBtvU1JDm7bxVdwu+XNJeQ/R7uR15b3esL3nlA6Wr939RTt4Ha7c/3SVECuFTV/a7/03+YTGXToZI470t6R+0dkw0fFd3rs+cI+vuknsq7TuXGO/sw4l6kd4jvo4u+ktcd3LEyXR8B01I9COjJDKY17HDXuK/ETFS7jtgSd62zfesw03Sg3jLZIg9QHDT8QWXBaP8hGpHsNJtOmHcpCl3KBgEpiq3rm76ROBoOht+aHLNRy89n5qugFp/XIDqB7Dkep5UvJ1wJXIaNNKaEDqZ+HbYZo2R2iFPjA7jK7U5q+4cOMA6y9prrGvm0t7LxlWgPIOMhBubzUy+cv9dnHH+uzjz7Ro82lrvghVXlmm0FUUWupC5/ra6uqmXv/9PSxfspH3mc/+IEunz5t/2V99s1N7LkeY588xy4IvwZuIn43ZEgnSLzDaeK94UfOPFnT46v28f/Dn/xIV0+e6IYfKKLEHPKgY+27G0RyDr11fY7Wuv6ufPxlfBPPIPnYOPN8XUHm8bNPPpH4Qd7HlvMao+fIWFZU4+shQFW5hEJj7fW6svTy+pW4Yevy0aV+9ee/0rP3nzX9Fy9faPhvJjhoawGqIRgKa6rjkqZjyWtqxNTcQ2/bImyNr/FxZ3PVo/yrEqylp6BcXq28mfHe9p8YgrisK+3UY9Fmg8SEN8+wHdGsqASQZrf4zmQMIK8N0bkHTb/QFRDgx7xCgb3RNF0tuNRm0/lSLmRPMhi6VXnZgr0sQuXZQeE4UZcazzag3Gud/XvZT7SU2ii6nWk16bSu+8uR7f2qvTUGA10iZuqAIQsdeqGpg+SuxUic0Fx/+a9P8odU+fDzgw9/IBdrlzdUPMMkO1gtR/wc4NZvmrqsYGdb9oCEKAoLul6vDD60S+46J57etui61w7nyAciHfxdNDp3o49r2EYvHQ6kvsaQh67l9/HRDR6i8zq9xQfX3MJBYhPA3ntEJxhKqzGvxa05bY357pxYy5U1WnORLlFVnokP9btizuB6W8V+MWXdFm2mC+VdoDeX7Q8Anj57Tx/84AfKb6od96akuUFSvAxe+9Kk+1qYIQlNPVjzqZ9HYlxjaK1ltcexNJmcLOwZkl5BdGpvnrj3qnmQSjm+2hex9iV2+8rrmHRwDpJtfbMl/gZOPY8YkEel7VmRUW9HeGDQ6ofTfi2xpmYWhV008WwY2rWr8j5C6rVh2bpplcg7zqUuLU3tgaf4fVPc79qsdd4JMh+5F048S+ePXh4/e6q8o9ryfFlX19bBVyIPhiT8gpbHhU9eEvBQO6HJiblBNG30ci86UVmqTWPhj0n26mNIuDqC/lglYR9FYtmHayy5De4KL+aZl8qHi1o3zNWk6fKxPvzxz/Tv/+N/0p//x7+Ul/2q6xlXASRHHGQOwq/Eqb4WsQXNbNDXGK11ww8khPDDPHxHj5rXnwqydDqq2pyy9j77/Uf6/KOP9fvf/DPvZG+0YY+64L1l18NjFhHaWqNqKb2XpXJM0EnrsXBVoz1xB3frpeWAlcnK0X1sbMXv+AP0mpL1kuskCE+K2vNp+jZrKwg/0N2ln2S01+47tz2P/S40Y7+FYZwO1P0O0TdB7fjsnvr4WkddcOc5Nqb14dTkSnq4fnQP8byZXWw7xFyJcts+80nDmWPoLk1JB7At24tQjfd+THpQKdh3FNne43XGdL9fFjLaJ+CuSHvOjJfmoa+mrH055HOIogkff5DDEcF9oB+e44a/NT34iE5tf9Cd9zr5gJ+c71jru13l/fyuITKRRwOaGEfvN9eZZBXu//lX0iZomSb25F17z5/IG1CcuW/mWTFo15Ek48/ttyfX4SzsiAUDIy9l0gW/vafNpDIVuneHrRTb/I46YCrhtZfZZl1VMB+BEWsAE9nuaBWaGF2ZkI26u2zY7Dcm9CKr7fcvQS/1yJoFuR986nei+T+0FuI51Dpnu8WYmm2VMlEnJ/B2b7OtUUqxGD25iOQ4tgnbIM/0kzeyu58SKseg5UvEnzUz5z3bEbasF8D3wR0f3mc+0tflW6hW3wHNy4OBiu4MlO+NyAs3qsLNzakXJh5Z5fvrXK/V/NUb6LV2+dA/v2q08TcvWI8d19fP9er6a+rPdbN93uh2oaWN4n+wUyYrQ65MXOg3iWIrF+JmmrThgjSLZaafHRf13BbHzATsdHNz08GLki18Az8QRSmlyDZcP2wrsiw87cvxYhULpWFcXAfzvcXMjlTZYDpm1Xzkbh+md+gs/lhoYpEhuHXELmPIHzPMXMyBl/5CAy31Tlmw8UcfZsEbKmhlASty+qnkJmgfx+jxEDbxZEwrf9FL/zvyuN1t2QRnzYzHNmNBH3st+i4ihzoqmRtUVYrPIm0zOZmJSS028rLEmXpizgW55o1eQWe7fannX3+pzz77SJ988gd9/NHv9NUXn2jLhaiMI38EwNjVQF6wy1NroVPbq/h1q9Rl3tJgW1MpclEbn+MbX4nBbBBms0h8NeNgw5mBiE9LXo5pfBT8gGKodVyOc9ptjd7EC41LXXLTyccOyVKDpBZP7ED4oPWtpSBv9UEX8X0k7mOz9zVsQ+8zfH1bZf00sJ7v07Yt23eqmAkJ7lT4BhrqmRjXfZo5TDdmfZQlVrvHbFu209yQMYcp07Tfp0rpfMHedpobbGv4jsAuIQ9CdMs0qeA7sH1kZ1u2m8y2ylTk0uszc1PceT2w2G7+7PN0uMn4g1EvxTqF3X3MXH+iRD+A3R+2sSs6LlmXQaSDhgdeEAKPOfFqAQLWeW37D1cb469AqzKz9825lwTwaNGaPip74SyGwV6S/aUucsjqiL9gJaJvY3c6Bv0bKSMPgx4Py3Ybv32eDm27R2hyKgAAEABJREFUtxdoYPf6aD+lXafn1AXdBad6Nm0rnLbnnh9IbnNkWyl2p1MpyN3uCQXZMXr/wvY8ROl+YO492hjin/6mUlp/Uymy3XCv8arRvls/fTTVTJXM0gYIKtdfvySotzaE39Bx8/Vzffrxx/r0o0/0Cv5J7mmeVHlhm+ske1DeEaXb0JlACnvZo0eP9JQXnT/66U+kqytpKnr85LHKNKmQl9gm7oRpW3ZH6veh2XHNh6717GN7F+pgrXOOv+E5KX8AUNHNvwDwiz/7d/rgRz/UFbG+ePVCGdM5u++DbGIe8gPcLtosL/W21zfKx/8vPvtcImc6U2yfkd4lajNP45pSbQd+ksBAPMMhy3OpyPmTp0/0q7/4lf70l3+KtOr5i+faXGzg/20cZeRwSUt7NGNotmUb7nDYx/VDSzjayF+zx1eyaNa/eaY9ArKCKkfb76LfgNClxNFZ0KxjmPoBtlu8Zg1J+CEWVag3yh8CuFxp2lypTFeapkuZ6ztQKaqydAThAdvI2LNc2cJ4Zsu1bFv/1grD04sXL/TV8691cXXJWv9l+79Cyf6349kk18IM5S0IQ4/2giSmATFZzPk2Ft3Wfh/fLW3Ldq8sZzPxQaq2ac/cpHY/7CKDaNkO+X9wRwZmrsus78p9MWDFo5n5gnBUroOKDuwbH/ab5771lz4XnOs08cxcl3PWJgo1usRYGQNV2VamPziMZ0auBrE3qa3LWSkVW9th2Sv40MYLYbETPHn6TO+9/76evfdMsngXcA2B4ax9oZ49Z18fDPLBfoeofYjLJGhcxgepVKZJ2SMPq+D1AzDXarSKHXIWtmXfhX7N2uWs7RDa3f6u+pB3uh5B+Mpvq4G58V3v+Gz3PrIuxDoLDRLbVDayE6OVa6etoySxradjP9+H2iuet3aMsfBBY3N5pafvva/HT59KjDH7f7Kmb7HEf5lK78Fq7wTrch134ff9zKB0gMmrbdkH3D1C02RWltmxrIrt9XbW1bP39NNf/FI//dNf6r0f/Vg3sq7Zw7bZBzFJTiFIMf+OHYlLCXCNJca0Zf8IDfIq9Ibnk5dffKnf/N3f6ctPP5FZq1fTlFev7NAYMu4d94EKpfbGh23ZVn6jm/zqHUp8xNx2yINwuHf1fWlt5GINRF5M/RSly9I+YHeZfUxH+0PpuZza3eepj+gGp/LTejmJN/U1om87RLYb4vcUTWF1srvuSnSWLaUoSKN928Y+yA599ucEu8gg8tgXdIPw9sEu9cA+lmWfjTwYduGHv34/iUSyu230At1RysR4gEvXtzs9p24ft9m9bh/oqV1iC9by1G03ke19rHbnW8NrTmsf51Tth/s6tY/vPB+eylPPHKy/f2XvmNk/Ig/d8M1vKuS0TPxenNq+0LeWxFOQXSgf64PCOwu5KHMQ3wPpP35z/9zxLiFy25pKabnSSdng54L7b6HPgt5oznqw3aq26WfS5uKi0anp0/fi07ZSbLc+bKfaMHyGTqWofducJuXbT/asgkwU25yPj9hEklhCv2nE/zSRl+IW9/BfiCVIW5sTdFIPhs591MYnKNOkMk2MFVqmvcnMM0YFQ7Dmu4xrnm9wle9v85aP9fmv7/MtcHcj7fgdwIf7kj8GoF0genW+VuH7YMFO+UYKj7IM9fL9sEArdvneeH3zXPnYP2M3716q41WT7eaXfGd+3jDPL5A959nohSryeYXSg33bs9/W8Nhu3MyPpf9KtfUY1vz57psG8TaKSuhA5UoPsshsywbFykUiStqySeSibuCD/9w+5MyaeTBhdhQdVOWcGgxvtYce6qYGaYfb+SGnaAbndBkMj4eVRTdg6oGgah1X4tt1EG9iz3/1MfOSPHS33bK4dpq5IGqw/KCp+MxCnlng+YuVHQu1sniDyIP009HjGP05/ZJPLzHM81ZB+tre3Ch0tw0FbJKt3+Qwdg0Za3weY2I+NncAMd33C1fEnr5PkTG18XAh31y/1PXNyxbXoys29ovCRXijr7/6Qp9++pE++uh3eg4/58LPOPhAzxMogdFH6sSZuEXOcEKXO2a3HpDxV9RzNOqmmurUNqOq/AFA/kJIyx9XmM1CbB4txuSdvCXmQOnTszpfcVPhOwiF+jh6m5oQfpnP3koMEblwQ9rImiTOTbXR1TpDr8vVSmU8jTl3Gmatr3MKd8nSyWgLH4z6m9PKXFR+CL255bGFPQZ0LH9dbeZhwna74UzlsD1nf9ixvutRDjN3WUsZc/jQ0cPof9AhDx2yA52mosDMq9TltuVW11Fpexb7QK7/o4ZVJXYd8WH2wE5tePqye12vKfPReE+VjSCAtCN80CqHtU31OG8IcqzSNTPnp4hNENV5yX3qaz71wE6/cRjEIjQI31FZW/tran9hoNPWPHQvE9tBbaiMP0ifDck7ayTrpOIve3F4LT5m9i3hp9J2QD3KRaKpwy97uJTYRX9ZS6L0uha53rocj+md3T0kjnR5Sy/CgYxx8FHMWINca6FrSHk3G0QzNJbhOyxzfZjrtFH4LpcO69aI1qB66xjt64YhO0dP9db1U/6c/Vp2qn++Xrk+0mJb9kByFumbw158cNP1giMv+0QbcQBpB3zazkG0oZPcB1njVA9HbNCpvKDvmPXpRx/rM/Dq6xd6NF0od7R6s5N4UcYkNtt5GXszZ64nfjzlh9SjR491cXnJZG+1fZkH7p2mUvq1ttg0B3+kU9brTEp2qrphP9gxXZdPH+vZhx/oZ7/4E+3YA9o9JfGhl/EFqX73YSX2Uiamqe9vUynagJfPn+vLzz7XzYuXSqmMfWbfDC2su8iCue3p4Rg86yLcMZKNNY5bSSsCkqogPiS76Pr6mth2evT4sX7+i5/r4upSE2tGKV0t3Arpg+rZNuTf0cM2H7Vu9JKXrC9ePFflGsj4gxHyMrJRlTLGQLdLxEHmaUAtyfESLDYrdpE8gMToHBbT1mR6y1xOdMt1zLOtvZHLBfN3qbKB5o8AykalTA12kUHMJStrCgPsGQm3GiMrrI8J/dam+4rva3xgW3ycwzAfbaMeGllosOZTvx9lmvSEDz5Pnz3TlDXOCzCX5GHXfqOJa49kkIXa0OaV687sPQLLYwsqtcHMwBoIUSORyAcfH+Gj12j8pB2/TACi/MYB7MHjvnU0Cro6qh9V7m1E8zg/qSWONVC654hFmgcN/y5Y+wkfvIu/h9ie6yN5Gxg+zumNtrel8bnGm/uprJdYhWZ97CnrJfI8SzcZepX1ewDPBVlnDayvpY0F18yKE5dkWze8E5mhm4tLPeWD2wcf/EDh01/X0qogyc1a0D1Wzd8xtra81B5pcXvmyXUc5DdhqChND6quqTcrlt3xZnbRdk63wHSxlzBbS/wQ6v3Z4ZZym+NIK6cA0o7wQavs7dvWg8Nd+z0lJYK8oyoZg+iTtRUettmEdsRX0Gv9nHrQazmPnIYfOCcbbd8uzeg6ZsY1z/ClqLD/P8q/BFQmnn9m2YXteH6jUDJHuCRH5IwUxH+ume6EfhoTGqCTeoEHyX10g4izJy8aqUqo6XtVCJh9wUBL8EjITW21/fhce3Mag7Z2kUFn3vfNfAnfobNjLX7x/KU+/4pnNZ5pnv3wx/qTP/+VtheTrnk3WLl3z+hoVTDrtbjr3FufE9p9eJ3j2DKkZexa0Qq/htq0J/b3Hj/RFevxt7/+tf7+v/9funn+Qhu0H/O7bWJ9RrGEVmz2R3oK9oKHM4ufykIOHm74es3K/tLQLhDlNsVamJXfumtoVczYBlbis+zwQTf4rbdw1uiMMH7OiPeiNgY6GdfpvgFm35b2E2QvQOXeo5TDvA1fdxscdHW30tmWUvLcf2yf/s4qL8J6siaSp2BpfjCp5CV29nH/cRB5EJ0gsnMweXIbQ8bB3s01MvRiF8zzvF8Doy3U7v3alt0ReWCXkG8NiauSx3RQycOg4ffg+hj8jG6QyzKYsUlb7IKswV53G2vuITveFczNru6vraGbnATR2/L9bgdwmWaZsZfC7gLt/CTBt365DUY/74yurh4p748mfk9e8EE+urJaiW4DTnc8Q+7wn2cqgpNtFUATv6127fqXrHzgNv3kHUf6GGOKy8QaKkqTk5v4GED8oMO27KDPr+1mZ1uGczvDrI7sv63PBAyS54GVGkOranrkvS4Q+g1Zg2CtP/j5/2bvv7skSbIrT/BeUXMSLFkxVBUKBaAxwJnp2SFnv/9X2HPmj5nd6Z4BuhpAoVAkMyszI8KJmcr+roiKmZq5eZAkRc60hl59Tx6TJ0RFmbsHNgNDdkpbXNo85LEf/GPUKILWR7Qr1Hbr+wMv7nuNltyZK7VhJ3EdDSrv4Rv4Tjjz8b9hd6vQXb4ZRraUIzPf6sy3uvwwgPlGGhSo6r0G7K1mvqHutje8d3nNHHit+/tXfOSHzw8AzLfo1+CqvsgSoxKLN4H7eJEVk/I5IH5kX1vHJOXQr4P4nuLrxHk3Hzt1rW1HOTRY6zpvW7aVBT83CnZhIhyQSR60iZbJm8mWM1j0cyYoMlg1fxbZAiryoEyFSTRpM3VM6BLLOARF/KNu5QYwMYnd9PCWFysIe8uNF1Za5HETm50Ttts2m6GQZXSJJ+KKj8YNTMI2cSlXYCZ0ZTKHig9Pxna+n5mAOx5yd2ilLe3ZcpLmhWxLlfLMCUEPcA7vGmYm36x77O/IakuVW+hO5oN1IDQGmfSBqZPHB/QzvTA3WpENu8oJU8lVkS2Iv1VVaKPJIW0rHPKBvCE8dfgxECd1inaGNtCO0Cm+C1+gKTNs1EV9k7S5KHqWl+svnurJ0ysZ+9ubV3r9+iu9fvmldvC8GSb9He2eO8g/sQr1eeEn8k/s5CjqEf1d6FTXoqCYymajqjJRJChM2jmVGdmug7Gbt/R1FgwWnAoVssCtz2OLb+uLUBFftMcLRJxZQl/JY6Y/IZQtk4O5jS7mYqeel0OFLmj5LjxlgeaLnDCqHIIWE8W8oO5pnzOV8ejgRoRU2jnWfEWMoKpt9HVLPpT+QIM4uhX2OlTvsFfqGWa2B/uAOucQGArbsj2KjSZWkIKxLaWoY4qIIa4NKcycRxMP0rlBiM2Wm4CZ+RHkxqQyH2IXtHneqqr0R/oIkHdsWj0uMZPdjBovhbdK6S+xxZgIWS9vJHg7frHTgy2x05bHcOrQ7JacEzE5x6ZMRUH4wLZcHHaPYivQsiXWwq5IfDqSdyBxfmTooWuermnTpCBvIL6anVSKH8C2sqXemTaEMkXFECk3gJVCsJ5vtsUet4YZm1ZpKmIOxj5wq08qBSAPjZ0px7Em2TAgfAcnAeV50c28bKrEH8gal1xmzpvEqtElb4Bb2zN+jWkHKypTadDDGs2CpW8QvPue+RQMD9qWXBrSBw8wDL8eXYdvPGFCIcu+tCWlKHghoqDlIeZXkVnLbM4HUNvaaqwHYNlHk8y42dEhzO4igUoUGGlFK8NldIrzAjPQTozAiXMeldAyDlQAABAASURBVMFgZ3yqMvfElnGPTIqP2hZZxlDI7CKDzh/biK1QXwC7323L9r48mF5/ZV3pGHIEivUe1Gdbdsfe7oSxj/U25QJCF8TFyEIDu2Q6y45dgQZrPuUD4pP+CB04bYcZByJwp1R0yUuw7etb/fqXv9Kr33+hj569UNnheb9rtP1MHWMoOc3ugC+szy+ef6D//r//7/WTn/5UN3z4vL3NjfesQq7qAyIX630327IfYsRJzGCUH6M1CupnOqtO1j1rAldV5YcAXnz8oTRNun76lFSxdOvmePyZoCdsF02Fu7Osg4xT4f454/0lY/lf/vH/1i/+6R91kZea3INv7+9lmlqwL/Rvzs12XopYR/g6XdBjmHwS/566qEpX11fKX2AwdSZqcgs9RixXSKhjgz+50riGTPS36Mgvvvi9fve733F7eycjSz+oMC5plmnQCrZlcz6daVX6Z6x1Qx3ZGkMeGiSXmgtyK+RgDqaOrAuGz55EOi2IOmpSBINaRmGuAfIkcX8k2hIeC8nEQ+Zpg+qiY5pkIHQq6G3OJ7GZE6pqx8ubXGpy/z6piFtpmX8YyIYD4QO7yCD814cX19A1Ih7l8EHKp/RUFv1DFPJ2sTIukmUX5vq1rp9cS5cXkqrMEQtsZviqPFOJcepyIUfGxSw2zBR6p4JZefYJ8jzjdBjzy8QTtAI8iZxr0qxWZl1rzzTcIxt7Y5v5kHow3O+VunrBMvnaoUZUT0Dx0T32C+LW7MIEM6Wgss4ASrGELHtKZ1AX9TciZ+K+JZ5t2d5bOX3CmO4FMJFBZLuhYBMYas4RQ8uic8EGFMqlwLvPZy92buXIB4Z+TbsudQSj7tCGXLuJ32PFL/aDhgepe4XmtxyMPGzW6GDiXI6sTMRAF57B6/OKeRTbU1TmW8esGX5mTtbMLeZ25bpfoYlxe3enwvqxubjUxx9/j2iFUJmdblM41yI4ZH0PH/TSd3HMRAu+fuxC36+9bcumTbQ7ujnXPa61tpVy+qWPoyUdwy5yUCwDsRWbo/GNzrJDz6NMk8o0yS5yUKy+WaYsWVqBYZKWcoarI+vIOczMgchzPmvZ0ndBL6ZtQUqVuOFTR+KmzYa5v70hDjHgYbBi6Omr+MBBKhh7+DWG/EDbnMFk0IPmD8fZlh0UmhA6KXP8o48+abRMRZymJORml36h8OhuY8fYGcQ2yHNtumnpNnyZY7Q7Ons15qYuVRlqx6aSU5XxKFUqcAV5zkcUSBFif8wj/jPYx5jveB/klm/VVGhhK6RdM9Kq1twC21A180Azly33/bO2nnXHdfI1zzebyyf6j//T/6J/+F/+Z33/r3+mu4le4R3mlk7fVbG2KVMWpJDzIYAn9Jv3JBQcrFopru+AZntwbVyTLb6Nb9JxWBSMa9pO1q0PCoYTePH0iT7/3W/1q3/5V33xu091PdHQ3VZXm40u4TNPbKu0OVTwPYYe2QrzvKT/0VMN/m7TzJSVhSAUVPhcE0JzrUB0tEe2RvIYGIaVMQkSO/NAKXOdmRnLyNcYPqYD7LTFsg8Y+lC7y8OvY1ROvqMybVjbhC/4BuEHZvIKUg4NRpzI1nzK74I8DwzEPnzoQMrBKIeW0ttln6Ppk4KZgeibAjqvN2yFWAPDLO0JHxp0Pke3mPagJUJkZcGyVjUpM5Z+i38gWQKpS8vW5ZLtBp1stk8k4vytZ5FYDRnjBinDG0g9r6Ynp4xfIDb7YR3DDvV+rz3Qvmxbtlflwro1tbLtvc52k50eci4MWWJX5n0ltyDykV/KA5GFn1e5hA8qstCgEkdKvQdk7oitpm+aXu3cRtR22yrc103TpKhvb+8kYlxsLnn0uaJtG+EBpNjY9Cl6Vk/Gg76uav6xbz8IgF/iCTsq4gmmspIB8uz5EYpcEKrynmN7t9X97b3u7+71+tUNz0sT2ODqFnzm+pB3HaG5jqYdWTPQoucaQdKRNR28qCcZCj42a2QOBvFvybc8Zg2bAhd9cguNnW3ZbvlYUtB8pcanHKzra74iPXJImxsyzgBx86uDL81bda4Kog9twD/lNWZkQd7Xh0aX+OGD5pd2RRHAd9nMI+tOzZZ72lx3Z2hM0l9JI9SMWAcvDvm+lufWwnVW8PnmttvdqfKtcoZqx7jdvmT8Ou74Nri7e6Vgzjc6PuzPOz7mb19pht9tX/MO4bW2+fP9t6+gwUtt718qH/5v8d/iv8V25vteJX6j8Knfy3e+wsAcgYtevhU0pDtPkUa+GSsPJvSbbd+mXcVqQ53y23yO9Ulh4FjzLqXUt8abfYZlJr2ZXIYJKhfjmUlaocNmR3nLpNmBUoo2vIwMwttuC8HV1ZXyU0HX19e6vLyUTTTiatlGLKpZJAtJg5uwMYvwlKx0K/bUSsSpPMxWbeF25JCTvEOZzKDpWSxyQiQ9e9LFxbUu8tNMyZsFkQZxrldiUBmTrnJy1OaTuAtyYlCPQGJmwioyTpIaSh7G7xQ54foklugiqirAjc/H9ujTDlN7qPYbuTQZ7aEdPhN7yBJ/KhLDxAJWjxCb6BvlBAoN0uz4RCdibyhcXW704vlTPX3CC+Db1/ri88/0FS9J7+DFSRq7DnKjvWKeNIQnhsjXDbNC0xTnEPNlgdrxcnHHYt/7NwtVx+jLmQUn2G3vWDBuCb9tqNRR6ec2rtTVFzsCJz4wNbrRyADjmHw6UKBXLTCxgranPXhMSbmZUUK/3iOhJZk4a3Hj144LH/Om47DmKT7Yvfi0yhftkeyMfjE7R1p/nM3znPVB1sdhVsX3gPlg8I7cjH9Mc4G+4yXSljGeGXO7yH5zZ9Sca5lLCQCMD2S1xz8YovCALrIt20Nxlo6+qUuOMQofhH8TRuS071yc+O7lrb0mn7S5RPUWGH0AWe0tHrEiOs6RBq/nSwxOYB/Hi3/GoeVP+1PecUM2p89BzO34JDanATYzgCMyMtaeGbvazr8dsswN5EsezXXhUbY9dbQ6acOeEmMds1JOzLUs53ZkXZc5GbAak087XVv05NrPSdutrwmFxiB76EDK74JhP+jwGe08pUP/h6TJ4bjvW+0RB61wfDgnNtdz94vO3jh2NX3MeGXu7RUrxnbra7vI9koTNuU1EhE569ncB4fC2Nd2p/yw+fZoaxdtS8RR237ORfgWDP8jmn4i5l6WMjgOdaity0f5cVrpqwG6TkF8Z9bGHdfNy4tLffD8BdfoF/r9p5/pl7/4Z9189bK9EKroxXlt8uAyH7e2pkuWwJZ7udzXXVxe6vmLF3r64nmuonzo3eG2kx07ycwNu/P6Q29Um/M8s1zkkR8CCLZkeslHuvz5/yfPnqrp6KvYZaYFf+hUv159DzOtzKPEYkVLs/Srf/1X/fpX/6b7u1u50FT6oXBvFjRvS/PiE7+vBae2oHvbBIXN/MgPiZSLC109eaqJl42ps+XYGIzG3l0oRQH5M9hbO8hzM030753yFxfyFwCCdL7T4XK7mtWFYt72yjGAPLon/sBjRrZlW2Zc3dbiAg/c8ZjfXt4WhWSyxtAWKScQ97lVFoGlwgsf88EhdeXDIW0vmwtN04XKNKmg58A+YVvEYtD65u7mRjNrhiUVm+PpXk8F37B8ro61bM1/w6pwT/b5M+cvPvyA1YUSL9fbeUVbC31FR7J+zvRibRBrcGXNsXrZeB1jR9QdtjO0o3LPJOyET3xn/PuiPmLUbotdbZg1c27HtoG1HIO+x5ToatDX21qMuIapRDpG8uyIzVvQhqNitAbFd9rjvMY7OS1GqW9hvylZn0tJJ/GOwg9hFN8MdpHtBeWbBVu8bS/cgdT9/Klt/lbmXNDmXdobNPM0FBAi+gbk23krMf8vnzzR0+cvlB+2y4c1oknWo9sbVI/6vLuCPDmH3t3+2DLeaf9MXwTRTqW0de7lF1/q9vWNau6dUNjWY/fAqB/fUwlwsd6EEWDYjHKnhjxEbWPKCLAeJLcAQ3YqbP0SSrHtgw8NmvDBocdkvcF/BinbZogr6/6WvrnllQ8fCVj3irh+kMODIPjpCMcWpvgmoP6j7K1XXJjbz9ocv+AdZub4lrbaPWM7dKQXj2CUj6mJNVDws7tv+rRb9rIU2jEzlrZlM9+Yl7Ed45oYx/2autfQH3VrmZgMB8imyaBjt/iXe5FQMNpn5hFNVs5HIqhvx96VNarmvYN3mkH+CsA8Ffhg0s6Tnn3ve7r84APdcx7fcu7OBK1A1NWmpN5nM8ZrUFz2tfRN/GL+gAyfB4qzgkr2HWIubmjP7vZGv+F54Peffto+/t+8ekm35f4idmeDvFHYxoExyFzbo82/WXsd+jcGeU/lTLy61EHyzbs2WT1bZ222x7qKfXM8c6ix53yq2LQ2Ddpk6aszTmdE8X8gzgAuwpl6BkY7FhXDVY+QWGsMu7fRUizbj5hFPvCIyYl4pi8Gks9Qh6+0J+WKzfucM7EP4vsQye+hdEgKbQtO/VNeY9if0rVN+JnzJGg87UhbwwfhT/3X5dgMrOXflE/Mmb4NHdiRZ/h17HnJNxSWc4FZBRO7AaU7wSgPuo4T3rZsh30AFyvPvJeXF3z7ugQbvX7NB1re0dvoeN7fsYZueYc0t3MmIRIL8Cxp1tuveM90x0d8m3vXapVpkkqRXSRZ2WoOwLYKcHQI7/jof3d7px3Pk/mz/8+ePdPV5RV5XMj8U8NyxN5iG/2QfBo4j5EtndQ8hl2bu/itKZeQvU3sWhmbRhOemIkVHcVmGzqw72fs2pqy0KFvdVEYdoMm5kBkIz6mY290pi8qc6QVOFTaFszIggo9hVqlNCK0NaRSVdbtA2bm2cy33B3f69aoqQ/dIUZ8dvjvqH2m/buGmm9s+Fe+a84B3+HmgA/9+di/u3utYJsP+PD3qx8M2C7lu0W2p+2D/+v+PY9Yoo4Rm5tN6p1VlBwqtwWA9hU6rjCHBigeUq/CnrT/nHfaQDN7m96lHaWdbJZ9Hu8S49imT56clFsWgpkJHv3MRJwzWaATJ7nd69u0l0YbTbxEmkppuc9M0hm71hb3tnSe2AkWq0zUxo9Ds1AGdu+BjW3aJhB6AFUhrHI5yNS2KmYLkGR2Ykg7mEXOhBLIR3azRlWMStlos7lsN/4vPvxQz158oMurJ8Te4EebiJPMG8wJAowsMRKr8pImNBM4yEmSP08RvsnT3geYpUVWCDYwTdZUijKu01RkU5Gkpi8wbZ8pC12VeasfiDYFzm/Ng8bT9uRYilWIWyZJ5B5dA3yZqtpPziw0fWX6y8QLCnRDvRf4X19dcMEoPATe6Ivff66XX32pm9evpO2thF1gOKVd1N1o+CPMWARVajZYMVd2vGjbMr/u7+91z2KwpTznpUOLy4Kkrba7O93d33LB2Or+/o4bq+1+oVLsiGebfin0jwGJU41kHbYIFmCvpkPvSQYTL7dtylq2ZhP7pfyARPcuOHHcxz31PbH7hkUz9rZl+yiSXWRwJFwVhi4Xm5mFP6iMU7AlmV/3AAAQAElEQVQyeys7FWYQNxH5jdKXL1/q7i7jNqsgv6Cvy1SOYhTyLeTqYnUU2fALYh95aEMpKsDuNk02lX1M23v+22SyLqYv9mCdrGDUYfIPP2TJa9pMKkuu0b0LbLf2K+dQ5kwQ/hEU6g3s7mcf6Km8118hIHFB2jMv42wbHTVTjgyulcW5RjWcX5XcOiLLWmMbWUeBD+xetr34L4T62hrAOqSgtWlZGxpfqSO2qcPElVwCc2CHiK0OpIyBg2JsjebPa+ceWkcg/ZQhy75vLeXwkKMdWfryFELe0I1ty+mnoBTZKVvaj8mwh57IcNFAsRmjAygSS3tovxGn1X9MbWNb9lYj3l4AY3cb25Qe7vGxTRw/VC4S22/UL2aQ4/wQvHVv5ww30XPWSa5hM+tdEPlbnd/BwHT2wNq8cp8VbKZJgbhfe/n7L/Qvv/iFXn3xhSZZZenzYimw+pZ1aMb/lvX4NR/1LnjY+/t/+Ac9efGCK23lDmDWzHmfudfQ3eQEWfjvhpz2f6UFgDlYwUwDBpLXxeWlPuCe7Uc/+bF+8KMfKrrIB76bHN8n6sP2iBY9AG3rMmIbYGOwmYo29Pm//es/6/NPf6ff/e7XQqTNxaSJcU90cf6GGrtQfc0tvqPfwidMyiK+ub/XxVV7MX715KkK5VzukmrDcCDntobE+c8ElXle6NSJ63P4gMmvmgbSruK0UJw/pbXIdqNvOsTHtkqx7DcjNqV027wI2UyTgqkU6rTWWyFWceQdUvQDJKtsoWtElpUA4FuD+EFV8oMA+ENdNhQ3zKvLhkL58upKmopm1rY7Xjq/evUV93CveT7faiLP/ZxNFWPs93M5OTTFd3AwMYNRxzl6KsPlZHdJjEUYlvInP/i+Pvn+95W5n3bnr40oQw/ofnoucRfkOquZACmHDuyQBUs5dq1fZlXsayvDN1l8AXxdA8vj/iXk2JNcMMp7mkassVe8I0Me+3oXnpx6Ho+Uz9nvfd6x2m9kRl5pcsvjfQLh18xDj8E0UMa6qb+lQ87bhLJNbEAlnOJaI/pvAptJSgCb+OeAOiYDmB52M8qMW5uD9GUoM1Qizx1rZIU+ff5MH37vY+4Tnrd7hCZPBHSivrB/PqikbLXrFYQCu9t7jc/4sPbq5StFPJUiG46dHtJZ0G8tDtrsJfZhFqR8DlMpmkqhi/0ALu716k0bbSiSF5zNTWOrg4GueYqM996XtkQ7UJw8JK4Cunn5pe65DohrY+SSJdBsw2rZiNHjLeU/GmmZUfsxzdweSN8l10of7MCT5y/0AR+Snzz/QHOZdM/9fG19sG7gcbz4N6xMbMt2G1+783anesPmEhsGFJvKcwVEpfl1Wcp/knDPavSMUg4Q10H3wkXQypI5B8TW22nZHYj6vp9PXE/NqgTy3wFU/PJfAWyLdY/lD37yU/313/29vv8XP9FXN7eqxEGsAnUYkPwgfzZ7z7uyvNB2PuBcTubV8n37AYB//M//Z/uLrJeXeYc90W9pVhXGavNRJzzSc3vlfA6GrvJsGL49A4Z5TxQX+vxN85W8yM32Ied9ObIDRtUmZvLq3yFmlqAq+2BnH/Pxc0FGGo1G38rIXPa+BXlsAzu6jsgD21GdoKr18X5eUiZ/vWWzva/Xtkrp0Fs2283Wtr7NrXJdT7yZdSZ8XcZ90OjOwfa+Hef07yOzvTe3D/xe+B5MpT0Dw60QM7Ddcg4fnd3nQPjHEJvHdI/JbTeVbdkdOR8iPPRz1cw5Z3d9dMFUSrteJMf42Mf62DyOMQc7xbXVX4gZH5t1g/7JOZ3yEZZ5/PLVl7rlg+3Mt5fksN3e81ppC2ZQNVdizMa18B1m1u3tPd+AbrTlGjkzh0SfXvARf+K7oBS7DiNPeyLL+Gy3O54j77XDZ8N3gHz8f/7sua6urjVNF7IyNkXRbS4uNGGTdgR2YuqdttgPnPOK7AGW+HY071TN3sjlzT62ZXtvf2DexGU8ow9dwPVPQVtzhiyUawTPlwKV75IZxx3XjAbeD+7WQL4F3War0Ph0360qH+QDLjaMBs+ylE1cHv4l1onKN7rCfNqQQzANHXOnJi7f8SoYPyAQes/c2vK9MNjxPW+LvvJuwcQIJlkT3dNh6i2aOBq5mXsHFLkCtPYkLyh6ZPMj8i5Oxy3wQvWutEd42/HN9Z/3frcMYnXefy1N/WuIgVMG7AiJVVHNgAGnDyoDnZO0Yj8DmyggE922bHOSTipTEeOjOz7M5oVy+zOy8PFJHokcKoUDxOp8l+ZItBCZY52xYXE4tokm6NIaSyaBmCAdlshH2WCZIVI7SWgP7aRlimcmWmilbQgkJs90cS2XK/npJ7q4+lBX1x+0clWf2jsaN7t72gme2oNZhRNNTPg6cwvKSVJBTppOd/RlTsqq1LmGC6LMN2AWjgZiN4rONs2xClTZCGFosI4T3g9+EKCqy6T2gZ86ikU8KX3SP9ZVYs/oZ5nHeXunif6KvemvJqNtpp8K5byIvryYdLEhOeQvv/pCr15+ofub19LdjcSJz0GFszd/QSAxamTYClQg4scmNHoRO4vSzAWEFJUxCT/zIaUy/vGp+SSRPiXHmXg7Fo4d/T1+CKC1hfxavDG/NDbDrMA4jlIzRStaL9GmBkutbHJhxmQear1Fvy6v+arm2gLDr2kap5NtH2rYnuhHkZzVAsfhDKIPmo3YYgPZ74m/LyxMZMFSPCEZh8o5OjMGQfgHoG9OZdrnoLZN+VBAjKwHr1695obhlhsH5lkpykU9RpU5EDpT3455EJryt4FKzGPM+3GN/H3rqOTaUTUzR2cuXpU6HvTRSd9k+IPT+uJb9zGT2xqMz6I79UuZGarW3RnuBXi0WZc+PIaa/NReLanh1Wny2TFmo02Jowdbt43/eJGSKWgWGTvnUrLr0JLbMY1/goauEVkQWegBkXRwJO/UB9cMBk1hx5hkHvUGR5IEQgdSfgQt0KJr/OLT+EW+iP4gJFVSUaseerxHOTA0sZwphJ4CceuU2s+BZW7VjHXmMgi/B/o+a9ZxEmOgasbmgNhFF3oOb9NF31E5p86hax8/Dp/HLd5Fc5r7eZ9K2+sjeZ7K1xHWurX8Mf50hA9jAkf90e/u7/Xpr3+t3//7bzW/vFHJOsrNfurCqo86hhmryGyzfs3tAeyecf+Ij17fax/QkWE9Y5vzayZ+eiO5hQbh3xWpa41Tv5p1coD+7PrUcoxKTsmnAaNBYblXu9IP/+JH+of/+D8oeac9Yh1qaxj5tzYsdRAm3RG3BprZ6Nc5vN03bUjk0Deh23gkR849yaqpFG24t95xL3336qU+/9WvVXmxmd8CytrL1SJ3RVr3h77GVlmcK37rOG3cZoSs57VsxI2xLp88V7m4Ui2T6uIzcm35J/cA7ZBjpj10vL29D4/tT8MeayvFAPKee+ZhXDbTpMtNf5n65PqaJrxLvNicQmynsvPlzG1xPqoBN+Zu5m/KTbdqdMoHkB7mbU9oPdabTbk3S6mqELVDntSAzJpUGGtz31Z4iWP6Qmw7HvZnrqs33OtvmYupudWWYOhF3QZab44SeC18Xx7/d3I5rSTlYO2f8sAhqB2ZtOU6GOsXH36g5yC/XZiP/5XxqDzT5NwwvZa2B5VnkkD1nuvpAeI5SnnOof3RV87Q2tY2oiNrOs1EmkkCxJayQOwGWne21CpsxXa9RzGwlp/ysTmVnZRjEpyIRYbvjLRrb38aKLmfw6ndm8rrBMMHsU/chTZRygPIz8kQH3ZsV7nvmONDZxeaT4AMvAYd2veh1HG2byI/jXNOdmrzPmXyTu57vN03GaTJjWI+s56nvGUOXz1/pqcffKDLp9c8lSszuyE2mMq2OF10fnv/XM7HeXdpnk3eZN3X0mFRW+75pYZXX73kw9pLZWo0NBOs04QxllE0+WOHGK/xmJ1av9mx1ZltjMT70jOhTkWtDUvctg7Rxr1N8gmkDYN6kfuQuzte5WxVWKsmZF27d5COBEtc9e1I1UXf8TH1cwozXpkHQUptUJE1HtpaTD9kDm+5T7x6ljn+oS6ePtE2c5/WihPgkH/iBkv6+LaYMYgY29hHa1suRWYtKQsifxuMQQBRo4mbwima8iCM2dtwsP52uFVzlbpH1PAN5DgoLGq37hIta10nthhAxl7T76CXo+xwamhyyu4jONvaUcysLLzH/X/9r/9v/U9g4j41uoyrsAnFTMJPR1sEHaPex+iR2x+wkOx4YBMvz/T08kJXm6JXX36u/+s////0X//LP+rJ9aWur7lHT4dybir9FD4I35CEme3032hf+iTvsXZc944xK89PR3b4xT7jnUjBzDVhjcgeIr1eW7enHSaXQVueDx0eSPJOeLwnbjlxnlbu15J73lMNRNdjS4UxT11HwWgD1SPq+cC8015pZ5C2HnKu+AaQb2lPO2pyXMWb01aq6RRmr/OeO2US422Y6b/YDBqeZipQRmtdVcp63y35DbzZd6bNwZutHmrjE2SuZv7OJD8vsdb0oSejuNimmY9h3ex1vMFXYiR21va0VNQdhF8jdinXjOUAthVQZEpmpp6CHBN8j0RYkJMwSe91g4mwkgLPF8Su5MdpIJf4YRM1ZOzpt/xSXp7p7u5uFbrjo3/08Q3NuVezwM5m3S4yz4s2lGfFGfnNzZ1uwUxO5r2A8/yIXpRViwp2oZJpkFnGKvVs4SvxpKvLKz198lT9BwCuVGzZ1lSKCthMRRcXk/LXxqdi9DqAMqbYq4GgjU5TUVAWfeRBwXgqRRfT1GBbkQ+0oupKBvvIHs+O2trhqkepTja70AYvkEydBlOZFCTPgX0dEvagAGvhuWdNOTAGxBDrf+Vb24CQDf6Yzpr5nhZU1v+M9wydm2yH26za+C1jRpk4CKmEhjYedk+lVG/qXqPy3uAY99S5IDrqq4AKWnviS1OIVelLoL6lb5X5FE2NrNfGFFdt8njRp1EdAaWBcPQKKXck2glM+V2gbNiGvA2Y7UO+zfad9QRVFXOpw3GcORxQkAVj4DLImQTcxSPKx+kO89IiQIg/MYkbv5J+hZ8rsiYgIA1hiZHQGdnm4kKFiZvFZGYwZy4sjcenEk3YCJ8RO9TIvYyLGBepcJwws8ZiWuMPbEto7aJsoTa22lCcCNc/0lcWmipssLMtdvRk6mTRUVkQcZDRFGxbXYlVLjVtnku7Z1L5WBeXH+vj7/1Um8sX3AhdqJZLpjYvPQt1lkmODyEn8iu0eYN2w6OwB8os81FeyB0Y44C+VAMJsNvmeNgr8So51oVGe4DJOCjay2ASoqHVRz0t/qxWTxYCxiN8Ja7RlfhA3XKdiblTPvwHkRV8wh8B+wl/ekBPri5ZtCdtJmneZvF/pdvXL1XzQwC8FCs8SBrM8z0nZxaOLCR9nlX0Zq6J1wemfgJQPznQ3kIjJlpmMg+Sb+ZppX9NH4ZvPvA1C9PuXrlYzSwkTY889ar1M0GOdvosY9biUwu8VkerTwAAEABJREFU4GmW2saFajNdkEt0hbzVIGzmqmVLVmFDTxH5m0CQ5JU5H7zJ9Eh3Ws9SJl81LGUyFzDtcuY/J65tscvFSp+4QAAto22MCeNpG5smVLb0eRD+HCrjFBx0hu1wKqC03je8QJ7xuecDVV4ib7czFwD6QpbNqPGhqtLBMx+hZvi1r1fxTBuCtf5NfHIMTm1mzoWB6IZNaKU/IjtF8rB9Km5l05RK7k1LO+lYDT50oBlzSLkQKwjvTEByolMUpDwg8qnETB1BIXIQPtAyjyryAbpSwSgPqsVGZm7Dy6m9Khsiij6C1HUZu9gk36yVg7pgD2QyanNuOW9E9jZnomR0VYYpIHRAEja2IUWJi0ASfrQ3dabdalu3aXHQNxGHCrLbDtnD5BRfwsimXqFPPwXhHwCbdh5BFZzaj9AreYs15N89HW3tlDxaG8h15B3aZJWxn1XbvNk1Pt0T9Cx7hM73Y869SmcNdOn7HBPzAJYdrZG6OyzbS27LtanNsfhKBV3mQcY+OM4gfrEzYmNL23W8neY/yj2uZczPAfFb9tR7HrZlm/Yyh2l07oG0bHbX2Z1GPHIKPzBkgw55qG3aao0t5/xoT6Mo6BmZsy0fiD//9W+kL19q8/pOzjrLupTMSVCZsuFnbPMi1Db3NbO2XDt//Jc/0Y//5q80X1/ojrmjqWhi3Y69sLMtlw6qVJOHeQvSppgMOvh1OdelPTCo1F/PzUdLacNMJwSUZFUeJO91eXWlH/zFj/TRDz7R5bOnes09SWZY2rbOlRC4VeYgYJFMPQhanMR6X8T3zaBB5Jjjm0GW7HRxy0X0QZDyhrG4AAyU/vF////q7jefyl++bne+ue7suDdq54utNkZ2mzPx7Ui5IDsHfLC3OZ8Kd3ZA8HZ80KXDGQt74j74qTRd6yc//1v9w//4P8Pnbpd+xFbZGBcxtwwfqLWbRr0Dfd9+H/apI3zo+yJpd1g2oLOy/mROtLlPu/NcI2j61zYt63tsOjLLehtL/Fdoc3rVdrpVQZPTV8Y2oAexqpq5557pvxpk/JHGNueqGJ6BlAeaHtu5AU/SYVqz7muPnvHpcbSFwLl21IlQG6q4wHACyF1kXpLU5MELoTuwBbnfzrwbEdI/DVRc6aveG4QYBrRVibHGkQzbR/dEizL0MaSiRxAXRZcYoR05ZqyLw/XsZnIPbu7vdPnkWs8++kCb6yvd07c7cqdrObaARKSU5xieX4ru6bd7ZDey78BWio54lXOTjqV7sMdbKTO+hfbTvSpFYFbhWaky/pW6hF6xJeXaYlS4vhsyULGt0aOGUAde8Ji8xx6HFcjrofNK3/Jays32DL8OkGQf89nL1w6P8S0QytA1EGUnl9YXuY9e4rZyOiZl9OtxqK3vONugthmzQDLj0XUVWdHEemhP8h6FsSqyYx+a8uBDj5H5lZiY40N8C/81LEYNHPY+LxO3wza+b0BBt8aRfXJETxIGqWXQ8IEdvSVog+ABPSCXIo3Y7ivtBR9Fc419/tHHmi4vOD+qeAcs1DFVrGrrd7EZjD38OQz9d0fHenmOknD2Vnmyy8K5vdvq9tUr3b+60VSl9lqFuWXTOuZMLouZT90Jg8YshyjXWMQ6kllmPGw37eivQWf6L+j35svaodRzDBt/xucodBuzjFtAvsz93m5m2mLfBgo7Umj1py15VxV1bJsQvTCoIgYCatLEoZBboQ8KcadJuM6q9I32W4ULIG0PX7EDtKFHq2gGYL/RPuKcowmMnLwXTq2vUlhgW6adAluuYTMGH370if7hP/5HffDxJxo/6CjCFPHPcaRgEGErRwYQZQzpIgpR0FoKo39m+g2FTF0dB31sKvra7Ktq+LkFVOYkAimyvT42gICkrHNAdbSvbY4U36BAhlrjNNQDHYL0TOzShYNP27RqW/RBjSygL8LHh5nNSEiTrGLL9OfMfcxuZz19/qG+/8Of6PkHH+tHP/lLrqZFd7nuMp9b+yt9tsRKPIpUiwwmZcnSEbRsj8kX9XdEbMt2a2vannewTy4mXW2s+5uX+sU//Wf9H//7/ybVe828b815SXfgoxNYGNHWsZ5ImY+VOcUZLEUNZvohYJiwpV8Uu5TUxjl2FZsuQbnshUrXWMR9fCgw0+GF+/Csso2sYypFUylNZpOI1PiMr9iSUwDb5I3mkKwyvqDyLJt7rJxLhRATByKqQ6IIDMR6pNYgQ7Lb3sdNObCPZZW+6k70S+NjJRUCD3TJ4Tjkj1Hbe+P5aB0V+RR1kaFVUmzNuIgtPKTJQjtqxgb0EtnCD1noTD8F4WPTmtFODOKFtnhrPlaUh3xPIw+6zqaXgdTLnWq/ccrBd52bHUX25BHAnt1tyz7grBHCqWT+THB9L/isYZtx7xDbus7MqwEZ5QIX+pqiiJ1zZNiE7u2izyCBmkZmmED4U2SqFvJI+NBABKqgTJPKlPyjtewiA40NPuU9kDtIPADb9uR2aFttssog97okE4eiYmdb00Qb27PHjm8pt0yYufXTZpo0laIibLgPnvjudYoyTbIn1dn4Vok1uGCX7yib6VJSUW1zKlHgY8c7/t2Ob0L0lXG52FzqOj8AcH2tliOyfDtUZZ1Kn0KTv8hR+eazYJdvPwHvenagrviUY9/WQq4A4SNrPtgaWXRTIUOS6OXOi2exdi/ETR/Npw2zzMAlhwZywkW1jjWAhNHH5jHU5B4bS7ZpZ9FUOkiBsjQVN1lpeiOzLIG6YPBQ6u519dxMe9LGA2bGYm5+MORKf1O/kjjtU0PPv6Z/WRN2rJ27Lc+ujAuTQ5m7M2M1ELvEsq1C7mKbyYMCtScDpwbZRbb3iI+wGCiWjF+g9Av1t7GYRJsrQE8kY6PQBSUxhST5QVN3MHon4qCgO7ObSg9Qm5Q+Y/eeonToO7ikpjVU3+C0NoRPqo9iHyYBq+j7veTAIKfCNjx0NiOrmQHfcsJsGfQMbPeruADaZOq1rYyzbblYdL3S4TBEy/EA2+o2yFxUpiKDaTPJzRd58+rxE2sPRJKlNZBVJkCgR7f4FMJMWABeYkmhyMRigxQlR4LlaHPse7iglYw9C5x8oeor1phLzfMTyc9V9UTPX/xI10+/L5X8YMBTuVyDK4m6TD10F3OryixMzosfXgqJD9yVyV0p10Z5hRTK4pG+DypjUSm3cWknSNUh3wPf9SmjJiO1fsKS2V5bH3FpIjYJSMSp1B+IxExZ+BiI+kIPmIkUZHGY8d1R3tGiuVETp+BvEFooRxaEv7qc9OT6QoXF5NVXX+jm1ZfKn/fIQlu5EZ13dwpEHyj5Nbpt9WiJ1Wnqq8Qx9fZ2krpE+4y1yT3o+c/YVex6rpX5ez9+ao35nHqMcwEEwLt2hMAlHgT/HDu6LEfAiVYm5lBXUWUWycV5kal5YzsoPjrasI/6VEY7tMeR8msUUkEwXMOvgZw0OC57CsFSfIc8MreGtZ3Yo9Rp9HvMtCxgPnbt4WjOrwI2m40uLy+1YU1IeZc16P6+Ge7j4B++Cb+lQ2UeJeaAbdkdqcJ2yFtRijWxppUy4c+aocNmEyPduyB17rt4kYm2BVhqoCx+tmV3xPeAWZU1onLu0sNUuA+25yOhsNoNzxmDYqlSoXMO6joM2o4JtB9hlj3lQJyCDOoiPZDEkJISqSlh6WKaS53ED5+6EqHSpoPfiksIztH9y6aV6jwbB+qE1AV7u1GGRmaTB0lV4JJxWhTkpj102JLokCd44w/q81xiBue136a0pUfAnlrqPAcM9ns8VqCfcy2g9xaLrpsZwJk+Sj+FDqS8xuK0It1/xKvECXq5tjmTWHuHkW4TrH3XfJQYDhHFxDiGiI3iLeMzfGK5x4h7hlLr3mzPRDjQhGccmfFNxcGOMQx71ofS5h2Fk9227GOcmDxazDCulWbsmOnKg1p0d69f6d//5V/0b//lv2rDafv06ppzk7w5BfLBPOdakP6p8S3WzBpcpknPPnih7/3FDzVPyCx5wgm9QOZdg/pGxM68w9EmGHZ2p7D79ocPkktd5lBoZA+wuNfW58lgQLrno2TsX3z0oT7+wfd1/eIZdxeVu5a6WFeNNtcsThgv4eCk8Mbym0D4Pw6905b6u+FoW+V64wwBOVY+QlR98btP9frTzzW/vpHadcj7timbGTdoIuCkBr19i32HlbEefpV5wtDI5ppXLqnzQuXyWlfPnkMvdceDfOyD4/af1tmjH9tUUds3xnHMpd6cEI9BFSMQPdzp3uYK8yT/ZdH93R3hsT01erQc2zUWQy/0iCx20VmiI5StSzNnufa3XCM9j9geNAlEKYOxBqL1vlghGpy5PJQGqVNmm8Rcmm0FlXG+ub1pf93NkmyrgPDKlvpEadCW9zq78OcQ57fhnN+QxTd86EDygG9i+IVtRfi2k2fmduM5hM+4F+5N89v/18+fKT8EcHF9ycfNWfnHiGCZPZGCmVZuWWOB7qHcyy4v4SvPOjPPg+LkqQ078TCEc6WXZui8pygkz2qUmmI/N5/IqsQ8NTVBwnZI+KNDrgZ9g20d5y18kmj1PWL3qJ70+lDALHvKwVJ8O4nxwLCmzN5L5LTnu+RB3yS/4KgNi+3iW1nzhp85B6QoBrTahix0JX4vlpybfehAE3yLh1V+zPuHgaM/IFkMm9ra3nujIoy7uV+4ePKk3TNcPX2mzP5d+pP1oK8JdfEiZsXpj7k/GOsktEZPrib/hl4m83aeVV6AJkRB3M/B+FLY2y7lGEV8hEQ5ElCIDOBW2zlOzW2+0ccLnRdauQbh8Ob9bL0Eb/kNehqC+pcRigU1YxCOXJrfkNBixtTcy5IqL/i32nI9nO/vVHPPlXvHhMInJCBQ23OfmWit0A49vlrbKrVXpAHkW9kT6zH0CqLtXD+mHKTkQlvJKv+dxebqSpurKz3hHuf6+XNlvmdM5swFjO20NJ6g9T8U+eleaWsw5DWdOArvQBM6NdG972B93iTn69Cs+SH7rmnrGRpxRFMpAsThGtLWxqwO9aT/oopPA40xiGwAc67V5h5l1pZL5/d/+GP9zd/9PWN5rXvOpcoYZ3wr46w3IHEOqEzZNcSWDCB/wH3UaBILJuq+QFh40vny80959/qVfvebf9err75Ew70G9xFqqJTXoMg+MxeD9PFMzDWOuoY+w1y2lXMkGNEiDxIjmJeYkQ1UZJX4WcsaUualUdpgjAJxSFyKbS+2Ap1sLQ6xIl7bD3moTTAMCqRSF2zb+9kt1vRKdQG8BK933DIHuN8jZl1yeEfHN5rZJLqyqMSfWVfrSR0prqGWeXwDnd0So2Pk3aldZDCcbMsPyh5q6ClPuSI+2pHpMawNh81a1vme64PAXfmG4/Cb6aCZ/js1tS3bTWx32goc5uZDnREvoNSW3EExa3svMw/Q5th8s64ExEkeLBYaWMLpHE3AyIW2ArHVE3ASKBhy1O+1J58OFsOVZ+F6bnNGLHnb1jQxJ2jXzHNezflptcSUdnIAABAASURBVPf0FxcX0I3M/AikojqbR5mq3Y5eaKEt7/XwmlRKfCbN2G63O93fbzvu7nW3YIdc5GD1bcu3gB0foHd805nBju8599tb7G/af0lwc/NKwS30HIbu9euXavrb17pbcLPIbl691OtXX+n1yy9brOjnLc/4Oeeob+aZrfKtKhDrZ6jpl9ABFhEFkSf3QWuddcAO/gC1GAd9yg1t3jQ59oPGb/CD7pTc5uS55FfDz+gb3amXd4zNCaI/yg2fpdxzyCBW9XZU9TZUVJ1vdRJD+KS9hflih9NhSxHUvZwCEWNgW3aRV5jKpIEWD8PKXICwWyW2wk9jM0wAYa/0GwnCcSSvCuAoVxWOf9Y7Xc90Gc15e1NsK52oZSuczIGLj+Rath03srmZ3XEC7jjhtpz0KS9qyJKBqwitaZqg1o7JFnuRXeShlYGwDwNjWxMvUTZZOMDERz+ZRQOTKjygDhglk5+dAorVbqOUZR9wUBv2GHbyC1h02u9FTc3GpajBi30NLWqTizpsy41Okjeawc4XmnWh6mturZ6olhfaXH6i5x/+RE+e/kibi481V+T1Ch9eiGIvUY/GxkmTj/9AoC0aPCLP7YM4j8pZYFjcZpATSsvJbGo1NYbm43WxFN70r5ouvTerb+ElY2TsMgaVE2AmdmBXRR6/LFSdxrdKWiEvnQLii7oFb3jDF2hg4kYmZEJmqGmPvFVorSyevPSys7C/1Pb+tXbbG+iNdrtbFqN7JUahnW6+O/yC7h+ZqFfJi7xJEL32SM/aVgGiL4ydWx6zEje8mJe5eGx5MJ2Zy2p1oR92+LT4jers1qp2QUeHcmz1Qb/+vurnVu+qnMqCrx/8vTxty+4Yjh7nRvEQPUpt7/3th/yjjouiMm6F+q54qH7KC6PQMjG7GLd71p85F5fFNsR2yHGdqzxtL7rSKbpz7bEXu+jhCznYiwyaHOxD2Q6/xIRvSZwcbKsQb5qGXWiHls1OHC8lNfv4DIHtlvcoJ1YQmyB8MPSHubuaQ2NOtXnU5YRd4qZ88D7lbJPTpPTZNE2NL0a2QMtWLJUm6zRi20sdoQW+ILZYJjjXKxCy6DrEZhc5KNBiJKd78j2gUEdgW45fA3wBTXagohzPdUTb+6J94PfCP2Gmkm7as0bSTTm0DbtiBJrgzGHMidCgOSUCaOXuU+ibwPYyzp3S3VrjjfOP2LbFrmZH/MQMEBzv6GIT2yB8ENtgGJfilo++5lYIHpy6t7jFp+IzZfqJa4ca4N/iYr/F4KSGwtoxYJu+c7OwveebYHWw0ZF7ga7EKtOkC+6xIv/808/0f/2n/6xf/OIXLc7Tp9forS3XQxW8GgzDTrOmUjhvq/Jnzj/5+BP99c9/roJsZr1GzcjqLPB+r71MRWu83fnx2llplBYEBbNMqR33sTxn6tnHH+qTH/5AH3zysUSdWxalQt9g9vYqv1OLZPAuSBKxG7TKtkqxplBG47PPfqd//eU/q2ZMGd/8BmYbJWwcYKdSJDep3ntb/OrK0S6yJ2ovBC26uHqqpy8+1Ob6iW74EDAL8QLFn0HJBwBEf5Z7oQ9zT5IfAPjq5VeaM4+QpTE2DYSxLTugT+RI6ISFUspuWy7Ab0KRHUwyfWz4+L4PTB2FOjrK4mpoANGgGVXAHklD+CBmgKHLkbawNtTEKnKZtOVe7fb2Ti+/+go9O2sER5XMtTBnQWBmzVnVtyZMHQkWGgw+tKNdU2lso12kwccjuOXZ4Z5nssvrK330/e/pxUcf6rqdXzwXtvvTyvMGUF0ihIQP5n4+cr2ofPgPZp73Ks9JM+dpBUYnYJ4JvXoOynNRyfwKogdC35EzawEDY3Sm/kCxp037Z0V4L0hm3wjUJep5gCEfNDbhg/CP4htl847OGYeBd3TZmw2/0Ag7tS27IPAJKH6re+obSODwoW9D7II329mWvaCEFlmsNwuUkwGJGsTWZpgSucF9JkSdMu999fSDD/TRJ9/T0+fPtWMtyPVX9FXFyNA4t2lBtD/tvZIqIFmOpFpB32m2gmLLBqjcVDBvosRq6nFIORjlEzrTfzveyQ1UXoQGJ2ZvKFby0x59tIYsGVe924Zdy5M1J27NySqs/3Nb/2/aB8aXX/xet7xIn3lhXpHrZCPKIoFr8ZbiH4u0HMiFkdbCt7GGd6G30tZiVt2qmXFu94xc1y64v3nxwYdy4RqAe2Wc7BiPhiBMzFEM3auHLjSKdwTmCTGQ8OHf0fusWU7v4KzyOxCmrgGRPE1SK79nXbZle+8VjiFjCH2MxaaqagZ3PA/cbWf95Kd/pb/9D3+vj7//Q8a2aGZMa7M1MRl4hcL+2eytJ9WaQDuzSk/knh/I+fKzT/XP//RPrOhVpelmySdArgbtN7v3gW3idgyl3cvm3AgwYF9k6IbdY9R2U+14J5v1I+dPZW3rsaKqxNMBDIkbjMyaSmmwrWy2mzx8YPIKLcinUpQfhJ8KlO8PYktdeR9cuVeiqNg3uMexj2lsgmZTrDJNDQ7v0ur2nlq9L0/aEDGaN+22ZT/E8LG7bpRPqd31tk9VrWw/lJu8C+t4qG3ZVqGvbHja58Bp40Poz2wrtKOkXW9BmhW7UugDbFMO7F62rcSyrXNb5Xow5OGDUX4bLcS03cdhocNnYt4FqTtwwQ4M/dtpxaQSWwussSVe+Db2xEzOOTdTzrnyJdf2u3u+2/DMM6HPL+0lSMWJU5dn4aot53MD7+5DEwP1freLNpsLlTIpsfMc/fr1az68v9arV6/58H6jm9fgZuC1vuK58gvq/uLL3+url1/o5vaVXvOhPx/180H/JR/tv/zyC3351e/1VWzegth9iU1os//qi+b3xe8/1eef/w5AP/2tfv/7z/TlF5/rq8QN8Hn16kvd3r6mnffa8RwXzHxbqzzHiSvMQ6ht6YfKWvMYxNo7L/qZ/t3xvBmEn2c+2iObqafjnr47YId8oOu36IfPMd0R5xhb2rFbEL5j5JK8AtuyS2vLONTMcQa+AtJXrr8FuyI3k5w78S0UB3KNDdRsLLeYbudS5t/EvCjTpGmzUeZIKRvZkxxoo2lddnSAK5tkqUFstXFmPExibnRGNovn6crz8QFYv2VP4LeYfAfqP0atcwaStszcuO/BCT1n0nBCV+SolYEffGFkbXcZE6IyiWNDbyOb20SsyCMrpTCARaGBbRn/6B6iKjF0tHkphQZL8YhEntucDhGk1vCTpMJ8XBA56DLDLXJsFcQWaa20DX5uIMZ0oZ1Dr5QfBKjTU00XH+rZ8x/p6bMfKD8AsJsvafsldW2oE1viJIqYiAMzC0bVDruOmcWkY6vKCT2zAORjdb6aGb+HqDI3cZEnZrrRQkaNDqpUK/Oc8aiAEtIIZ9h8ZIdf4gp6DkZ+wA7/nQ7lGT7lgeWjPR//1T7837Eg3GOz1VRm5b5r5qN/fgigzncSL8OUHw6Amn4Iavi8BKNdWlDTTwFzsPVF0l4w2mnaLdpYmauxacAnMQPB5wcAKn0cPjFF20iONlUIoK9EnMREuOxGZ3jAQ3hM6lx7GY32EBs2UcE93NE122hiBAyoT4NGdYqYNNnwD22C9zi8zSf6QLI71Xe1pT2BUk/Hjn61rQ0L/vX1tS4vLmWbIZzB7mwmBf1ZxaPCVBo8atAUtqm7gFCrTJNcOq+TzT7I7Yf8NB3inLi+U7GwVtpWZdKlj+Jk93rsTiN7P7y9D0Y824Nd6Jt97VN7ziZc5rlTsX4mEM1pbQo/UHPuYtjPrSE9TwmZswbQN5ikDHmwz1TE6tfkxzZGFkB0SiMDrPlquugDfcMtMYKvEebI7bglD6PFeEFrw9oivsFadsLv1UuMoz6IbNjHcI0hP6WLTVwD1BmXmTV0gIFkgqCIKeR4j1MwpOEDyrEHmTMdTDTEj+8Yv6GyfT6PB2iapXb1OonJ3hRnD1EGQxk+GOUDbevMstbYlg1SDhy7+AXhH0dMg2aBedbVDWvJqy9f6pf/8kvd8JBViJ31Jeedbe5ZakPKGYyWC76Js9lc6PmL5/rhD3/Y1ujYVM6tFv8bHFodxbQz6+QKyPZh27VxX1oxJLcfyy6OaZAP/0F4o8ppcJ/7Agov+HD39MUzeVN0z/1VmQoWhz22KSV66B8OqfFNIJM0CKJ9u6sMnxZMxdxGVB5uqj7Pb/zwgKw8pOa/XGo+3Wth8epcj5AoXV+7+J2PxjIQmXBKc0dl5cX45ZOn2lxeKS9b89J8xih9m/iB2FKGLDsGxFgKf9Jkmibltxbu7u6UFxXJPAkPGl6tLWvJwrdGh1+wL4ttke19U0accsjXxejwvX/irrFXtJqaBp9Mt8YPNbLOdmll3ajxCK1qv8GRHwKIX9bG/STrTn/EI8m1ZAZdpZKmtGJnKuQU3IUqPyx0zzOZLyY+bj7X1bNriTUkZ03l3kXcuxTqKKyLQfqAUPQOdaaALnYd/Xmv8kwi8azHM0/48SxXKSugvkbDr+B2ls3E7tBSFnUIPnCrE32eoZAbsEDQUvIJD3fYIzuU3onrjRNJHKBsibXGkK1p+G8b6zrDr+K34ki4yyMa6JI3HWtrZrqt9WOYB0j8xAg19k7hnZBzpTJvBmbm0xrHQfp1+nH9sfW3XxrtCgXsvXfCAFq+y4WAtf/p8xe6evJEta0PtaWSNs487xVkTfDncGjnEonSvPzgWmV8CvycewrO+6i9jN+cdxSYSr29jW2HUV4oTvsxpL9y79nMTg5z4qJPnQMnJt96sabOFdYV0Ox9sTLWgV2UF7eVcb2/vdX9XUelbyp9FYeaw58i9g0iQ8Yk45YxzlpZGUOkHKX8UEuuATRUV0+f6oL5XYWzJ22ZBzNtta160m+tnPHbY6YX6gqwbSdW4jU0weEQ80PpO+BG3d9B6LMh6SfaWRvS492olenDlJLRmja+5niKWA6c6nrZ1BMu7sEd77FvQf56w0ff+77+6m//g6arK95ASv0+tTDmxmUA9k94zxybOc+CzNtgZh2amZdpwUfPnuvLTz/VP/2f/0lbnv2szMGOyj1IxTeI39dqZsYMZA2I/6Dhz2GmvmBHjtFXzpmUQxs4VyK3k324FTKAwUp0jq1LjKGbqWPHOZpyKZMm3jWmri6rYglDVcGb9/jk+nUaP162ZTtsg+2jchN+44OJEEBk9TxGObKvg4O/bdkdZaHvFPHtXfdOYd7HKGMRvI/POdvEGMg6PvhTW9tN9Ji+KZdDHxdp2Gb+LapvTObl/Bn0bQGT9cBjts4JQPsyjB1VtoG0Za2cStE9H/7zET7X93xLEavk06dPdMdz8Mz5NnOO4SVYZPe6veMD+XanLe9ZXMw5NxGvKHxst6xPOf9u+NB/e3uD/Y3ywwWvb17Dv1Y+7r/kY/vn7YP87/Tpp7/Rb379b/rtb/5dn/7uN/sP8/lA/wXvPL78YvWxng/1Xy14+ZKP+3y8//LLz/UFyEf/L6P7ig/70JS/ipwP/fng/wWfp7GoAAAQAElEQVQf/T/77Le8R+l1/vZ3v9bvfvtr/Tb4za9a/dGnvvwlgd3ujnHeLhjPdlupX1GQD1norJnnusoYBjNrYKBW5lsHdEa/JeYR3lLOX9Vu2Nvd0+/nsdvd6xhb7fKLGozTzJgMqF0bdqpQGtN2M+aGC834t1umVpYijyxI20KDbtuvN62MoW3ZQVE2c6jMHwj11RButSwz71pBhgQQ+G5LZCZbZV2v9NsAUi5lFasZhO6gBzAVheAAamTndo8EKtDRdqhUey9951urtarVqJMtujVO1A+KadP8oF2SbeVkLIYCsZUSvqDrkCiDmZv7oHU2fA0exKwqE/ZLrJlB2TGh7u/vtQXJQ2w2sUNBuCATySkvvgV6jKKCHyaMVY6gWl5klNre67CYF6L6Nl3JSi4TelOmNm7aJW7y5gOcnyDho39BZy8f7etEjKLYBqVcqHDjIF781GJp2oALVV9yS3Wp6fKFrq8/0ccf/USb6QVz/QpcyNrI+zwzqAELAQvEzMlVQU62BhYEE00gtFVD5xQaExga+zkvhLCJXRBbq8pWg+DFVmQVhIg5KbQAO8Yu8YKJ+LSUHqhnYeopK+Tl0h68aS8BL5oKH/mdj/98ZC+82Drgnv6YNZUdH3RvGlTv5PZDAPfa7ZDB71i8KlStbTlhZ1V400+Nekc5splWqbUrbStOuyrxqsRiIPoo+Rq/xCrkFz6Yya0tdix4lYVWlGMv+kPps+YvzZQrsAlObbDNZMe8pzY1sxmOcTUoniR1W42N+akmK1KjQx8qNvKl75V6hwjpft/7RxkscZp8b/UGhvh7bfz3hcaYjrMTsxU5dBu7UwRHe2yDIbQt+82IrY1N6mpIfWbsOp05UdPPMx06TZOmqSh/HURsO86FMk3UUVSQB9Nmomy09BqDEt8G4jQhh1ZGB7vs6YeKnxYYWnRus8/LY5v6Symy4x+UiJkXh2tH6m5CDrZVaLPetmU8gZ2YfmA9L21L3YHdbUbsdZ1r5+ht7/Nd69Z8/IPIbIc0n6mURpsgc7QxlbFzgzRsu53dy2Kzw1t2wRaUScm9QFEf7ZXzdS2ojF1d2hx5YtiTvEbiLHXEJrAd0pAYjeGw5in2nf6WsA8Nwp9D0+ktG3Ga72NmQz/oY3an8opgQdYJYMahQ63GRBRboy1XuEGPLDBa9uIiN0xtbNL9gYTvGbjZFnmhenQ79X/E8EF+p369nDyDUe+gij+IjqlCJfRIY6CsI1m7Ecr2CpI5F13Elj4VugAffI/niCUFOtpyHsYu4HKIhcHJOkSsI6cUzCFjR90mB0ptty3bjT9/yLqSax7XQnxFDGGeGLZln4fSvGAJOhWcZyl/AeA3v/p3HqxueDjYcg3LtXRluNinfZtp0pdffamvvnqpZ8+e6qMPP5KIU5koWZd7LsmPwIvf1yWJGaz9TT+5aGnjoG5lHW2mZNIBMh/AASlNgMs+csZH4k6gckdS25/t/suf/Uxb5sk996Y7KOq2j544pU35Rz+ssxr9XsUU0ERfbWA2lmbua7768gt9wcOsXr9krF+p9+OqAdgrYykzVYAPUJPp8a0Ki4HK+iHghsrcT3+aF+Q//auft/8f94OPPtFM/CAv0UOVtXupP+VKxEDQA/RH20z/BCMB27I9irrgvv+ODx35YZp//Zd/kVVU0AexoiQhHYg80LLZRQaS5T2dJFkCRhaED2xrDZ1ssbUn+QwKMqnHHTS5rKF33QjDsisZpgDyFGBJkPk352XP3Vafffq5KoNd0BVbJf/ghU2wLGNMVim++mNuNZU7B9DpDNdAcQZ51qtFuuc5rVxu+GDw1/rRT3/c1pQbPnbVyDWz9nTgQovVW0u7U7Ytu6NYCkwEgf5b+jmnt6o875TEAiauuAemMxU4sgXNhs4rCwwVz2B7EFc8L2mxVzvTaRU2pEEuYqsLIH/W+2jHKR2NMoxpc2mQLAHbMuOj1TbKZoCCgs1+HsNH34FvCSQb6tAe3+6UowLbsq3TLevlzJp5Kj8tz4ztAWnjqcUoR7dGl9tu9dvnabfqR9uNcWubtaeG34NW+YD0j1t5kllvpqzvlJ+/+EBX1091eXFFTCvt3fEymULjQ89j3YZz/Hmv717ac5k5p3I+3b5+rR3vtcSLU2WMeJ+QcYruXC4Vm8p419D98433pjO6NYbCjEWZJpWpY8gPNDEeQV+wMbXsIq8gWdncZJbtFBuSY2M4VPIKJPR0QcabSGo0vtRxubnQBXzlnoqRVqWNFxcbKA64xVVsYSHLTgnfpfCAoG1u7XqRMOCB0bcoSPjAtkxbAqnzGZfcL1bm9ofcC3/IfY0ZDxVWYsaSLlJstNrW5RqDlS6sGVeb3qJSQoguU8waj6yVs2THjno8gI9tyYwCOgHbsoNCEbqS6Y2bV9o1vxJ/q+yoI/QhzHyw8k8yfcBlq1FLtIu2RZd2A8EHhj/AenSLin7p1/TC9XzWxz/8vp4znj/767/VTP/d8X6vKoaMSyj5KLRBf3LbmFehM51VlwxTzmSayPv51bV++y+/1Kf//C/65T/+k8Qzj6fCx7Y77bi/qJlo+K3fuYxzG7Hs9Ee4DttHsppJi2pe4gyKiBR6RrGZqTeIfCDy8Kkv1CY2Y1SY64VzTaKcMeA8KOIfY61ls904Y29bZYGWLe2xu81alzqDmbxDGzjpYt+wkidU4ofGLs834U8Rm0LO00SOpddpc34CKeUDbMt+HHrDVqjDS8yZnCVLwMhsyz5AbHbKJVyDsYOR7ZA2Pm6yXrY7bUoOGRe7y0y7AsRH+/BvfUdOja76sJUjX2RHzpkeGd/gSHEo2JbtvSDjEAxB+DWGfFDbR/5DvvYZfOZEEBsbv9bf0PCg938vp29iF9+ZuW93eWRrRL8u2+ft1jbfBl+oJznazEkwlUlT6XxkkqUFGYbwLmYVkWbGaqZNPJUwR2bOLWRc23e8X7jjg/3MfVzufX7N+6Td/Y7HlKqixO/furbbWfnBgHt8qqS807+8vtLVk2uZPHIe5btg1h8VtV/GeH3zSq94Z7HjO9COj9R39691D0JfvvxcX3z5qV6++oLXGl/o5vWXDbfY39++0u7utebtnSrfcyr3YeL5p/A9qoFnngLEs1UltvJLpzwbOTbIQ4Pd7hb/O83NZqv77a3yX1YHt9TRc7lp9b766gvlBwtubl5icwNea5u/bA0SZyaP1BckdpAcAqeH6VsqY58ZgfQQYH2UZlXyjF9iDITuyCsIH4RvoN3JOdjB7+i7Hfekj6Gm7uQAws8ZI64Dpu416vL8aeYCndLyZHpkuIAZbTWZiaMBLtrNj34V8QaabCkbGuTCbvwaMhXhBWbyS147chK2QhaUCaMRf5GZuRNoqa+gNz6NEse0IWUz1lr6tST4HixMiUVoPb5FO/C41betSY3J7UFc5kqTD/rA4H0FqanD9OZms9HF5lKG7zALxyTzTyzUO170zExWS7Jz1LLVQ5mBkFg+mDzb+622TLI20SiHztxoBZXyOgIuS6xzJJbBqe6MjDwr01QNJqwlTxLlyOtszSA0MvGGxzIpM6PgUxa2DcQqZaPCQ06hbxSTibYRjhCa6aeZ02GeJ5XpWlfXH/LS/HuayhMiXqomHk6V2uUcOck1UwJMXDJp/Jq2E4032LVN2h15DWyJOYMeBwXxiVc7BA1MxD0wLTY+AlXFahA5pM6G5HEGRzbYp9yArYIm28ltQd1KvGZ3fgiARVbAlAsf/kMHIs/J6OWk3LHwzqBRFs6ZBSx6oTfxKyexQJ1njbYV2hNQocwh86gubc9iNXxEjNSXnJKH6M8ti3QW8yzsu/s7TO6JuwO1xSLc8V4pgspczbzfzRQQ2ZZtuG+yJ9Y5jJiJf4qhexNdx4zdiBG+o9KOtIlmqYM5Haar/0DH5JWur5qp23br0+SVBOylTK4pj5xj28qMeWVeDPvIvivUkQN5pr6auuFT38zFapc1DZu6yCK3HfJOiN8peswd41MbEsh+95ixf1ec1j3Kj/lnDGhuy2vYDiolxwPswaOBt4se22zLBbiwTnXYbuaZ1WFCGxDXBZGv0XJJgmth43GAMnwtd6mXOw0f6B232K5x6jZ0p/J3LbdWYjwo7MmeGiIaNLxam44lnGU6bOiOQlLe+4Q/WA7OjEcwyo/TtX94MAYJ2saFc2RQCf2j0LINm6W42HvJqVPLJfPFw+iEpsGImnrhKY695zNKoc0QJjSAjRttEOjzB9lb9+aE1aCwb9mTS9aU0JgOejyG0bwZyXqij169fKnf/Puv9flnn7cQM2vVjnuyeFcaMpDyBx98oImPnDvWVRHgxYsX+quf/5V0fa1bPnzWjF100Nh/t0ifvWMNmJKuCuYDsG3PWnVPO7WZ9PTFc33yve/JNg959+2604w4EEIDFP/EdjLL/eMayZZ2TbTlokzKX3rIh4l/++W/Mt7/zq3QlnY+1gyvFOEtpvVK9ghLGjoFpunjQNwj58+k/83f/Z3+4qc/1UxuQZ2KKucnpuy9PmlQLVvKC/snSgptyPmzz5T+b6mmTxrDYc/Hao21Dv6ddmO1jnGOx+TRfW3/qNE7KojFeFbGrS60lI0mT0o3zDwbOjrWBhOR1ZhjuAGKbU9ZWKqtRxz/eHtN1T2fsBW2AfFMo2yLJVQz/y6uL/lo8D199P38YEvVze0Nbaj7j//McJm2j/PDIyBWhFvtM/yMtEPEDgytPOtw4lLMMwng3jLlutCCTUlePNv4EQibxApNvGAmbsWPBKm7JQYd+ygbwZuA+s9xT/PIu9Lj1dYAItUc3gaMWq9AD6ajMGg0sQp9d2RMZsZloDJ/1jiNtNaFP9Ynl7fh2OMblSrtDehXLbh88pRpV7W5vNb3fvgjPed+onBtynsjmqbknLbqjdtjbXij03eoHPmkivBSfgjs5jUvfu/vVbmXKsyr/OBkLB5H940+/dAh+iSS80jcYGhdrGCUOzXk6wLXZbcTQ7JzB6W22ZbtxkuDqm+MvbHdTBsF3EwpFpXnrouLC03cCxxa3F36MVZBLz16PHFu6+mjxt9ckeoG1FrCWgGlOXwsRUNb819b/Ogv/kJPnjyTokM5Z2KHh2ZMeznjWhnbSrfURqPTmzaqeKg+7qeYBFT30PRrSRI/+FrOX8NpXVf4gR7KTrn3Xbiga0STRynUsq133exuy5SVNkV3rLm+vNQPf/JT/cVf/qU2T5/wtlJcD2JXYEJBc6BIRa3foX9Ke+baQFJNjplnOQcnWfPdvZ5wj3bz2e/1q1/8QjevXuoJH+O2vPucSpFNG2lQ84Wt4RdA3mmvy7wPfZtDbAZObZuc86lREkkbzDkXO1Jr51D4wKyDoecQ/1N5mWgrPpVxzzeIqRRNpTSzSv6NecMhfRx1ey6GqcQJYB/slXhrDIPIBv91aPw74s3YUk+4tyO9F5yxpJ+Z9GcUB1HGYeAg/eNyvR+S/DfLI+M6MGKmnKg1ad1ppwAAEABJREFU7zlgIp/hg/DFfd7MzAHU+922CnOqzTV427KRAX1LW835scJp2KZnXsygJj/yrqCNcU7ylQMmnFOsbXRj7IPmExvnIM08d9zf3Ta64f3JzMdlETfvgkqZaO9EG4vKNCkf+jf5TjYVeemHi8tLXV5d6RLaIlrKXxVIXRP3B0+ePNHTZx1Pnl7p4pJ7iYuiDWu0ueDP853u84MAfOTf8Z2o8O1tM5n4VfnAf7GRLi8mXV1Our7a6MmTCz17egmu9PzZtZ4/f9Lw7OmVnoJnT6+b7hm6Z8+QPbnsPpRj+8EHT7HHBt01sa6vN+Q+6YI6LpIXbaNXtONj+93ta71+/ZXy1wpuXr9sNLIdH+sr35rE81lobc9eeY+/o6/obDq+tjHhqZJ7x/Sn2Mwgpf+H/Yz/rB1Pc/jyva2C3bxlLLYaNsJm8KEz4zUzPmuIuLbor7JH+r5kjKJodaO30HcYn/j1fCqPoDvavEU0K7qpFNZPK+4BCqJU8kqbtoqNyDxjyLLbypH1eLMqeVb6RdQT/cQh+qCu+6bpq1Dv6ysUpiLKZ8Ccab/UvND+3+jteEZfYBd5gEBk/We919ViEP69GrNfECwvfRL/Qu9ecHJOpfeVZAlUJu6cwZFkW4UFQA82JjiDFnHsdwz0Lj8xhF98g1xEZ+QNxIzdQPzeBWbsigsTI7mtPFqbIjsG5wRzLbK0acLBtKE0yoHdoO82PHHsSTlRNtOkDQ85ZcKvzBIftWc+dM9lq5mP3zUf6y34Ik9XevL0Qz179rEKfFWhN1A6U1uqnMQCLqmLvoo/i0U7GTghOiUuC20NFl2FCoRW7DiDCLZrSLnSwIZlPiR6YPrJpv4U9pglThAJugexWEy0BrkpGLLwwapcyWkOxId0+kTA9E8QXo58YCfHF/va2rBV2rTd3mp3f6Mt2LHIV/RuedE/GlDb7N6WMhXZbihQAsFjQrviW1v8Xt+UMav3LJy3dNst9I6L0K3yQwDb+1ucUgek7eYIMv4y/6QenxqYqzMLdoXaxk6yi/qWGEEv9f5NOX0cusZisybkTQ1Ihh3sH2CvzJvWJs7PGtC20MeqTnvfDMteUPxYmCYvJ3rv+7Kpjw418zq5gZm1IzcR+UBeKdsP66m06yjASSF1BaVMKqXIfhgjLnZRmSb5JNesY5W6Y7PGyGnoCn7TVDQwbCMPXKg7MNQ9h5m2jjipPz4jXso2MxybyB9DYgyftY1t2ecR+2D078x8KNiWMuFTCGPQ98inEpk00w/xi8a26qrv7fgETauxZoc2Ce1udInlYqW+qRTqHH5qfCGWixtvW1MpDbYf5GBjh60e2So5P6L6b2J6wE7/F7jjfcgHHVrbg11oyma8pwapSLL8SFwtW3kQZ1GcIbGdpsLDwqTQlPWWzSaHYuZoblaz1g4HL0xokCKU64ACwYOCb2BbtmP0raAu53Pm5cA6sO13q894BSH4XD59pvub2/bC+ikPW4hl2pA6wg9qF9nWxeZCM+urS9GHH3+kn//85/rZz36GKX2241pGngl/Cgz+ILvtlqfto/pSyiX0CLGgrVvuBdoPAFxM+uCjD/Xjn/xYE/e3d/fb/TwY/RCXPxfYpi9KS3ezmfgQW/T65Uv93//pP+u//uK/KGtsaTaGx7ZY3/bmVcy5rftVH3/ve/rb/+7v2m9Kz1QZ7KDtNCKBNkZQbpuFuIHin+Wea6TSx/SDbVircO6MvpcsPYDeccO3YpqOCx7EQY96vduW/RgKuuAxvdehzvMjj4X66pr2blgzqm5v75S1sk0DWXY5H+NPUJorQWsSuYWHtL1MRTP3Cqx8un72TB98/JFe/PAH2lxstNvdi1WRc0sNdDs+8Q4MH6QPDjQ2tmUHggrf2iCeeQxClWfEgOclr0HnxsZ5DgOhgXi+qUB8xjDPYCKOA04y8/zD9Gx1SeSWE1BjoxzZKMqYrJDyEfaG/435DnrAtuwD+jpSmB/BQW53nsEii4wh5GiPLJiRDqQcIFrt56599oi/Mnwb204gS9tZz54/11//7X/Q93/4I6lMevX6prVhKkUTZTMhC3hbyD81fcYja37+dO3Ll1+x5vHuIs9JpfCi+PKt6dpW2m5DVzh1zJpzKvs2yhnr4DSW3fMptCOYpkmhtpup7TYvW+HkYLvdR+U93y33mrl/jO/l5cWjPich/iSLtsmrg9temb754KOP9IMf/ajNb7vQbsmOjf4gW8YuyBwM/YNU+geupKaz31LnVIpyLgbDdPRHZANrXZan3IuKuZ3nAV9e6m/+/u/1g5/+VOaj+D3Xy6rCkmo5lKPY1ivmmkf1B9/TxoGzldMvI8fCvNze3uop7Xz52ef65S/+qz7/9FPNfER6wb3MptBOS5gBd0QWIJzKpPRj6IC92C1UZ7bkdyq2u9+Q226s3WkrLIfK+Nfc56ALLdD1eujSfQaNm+2Wf/g17C5PzMjnPMPCxLdMzCFgG0nfbbc4trtgOZaTsl1ksKhluyHlvLsbmGlLZHbXV+4lvy7WccKfIjkORJd6Qu1ed/g3IfYD6e+ZMUjZBf8Fw7/JiBv9kP0p00Kumctvy9F2M0m7XI7HOLKgfdPiHUn49FFz4GC7zYGCX0cvo/rae/r5XZ3HHA+duSfJHJz3842ProzniGW7sbGb+aYx057QJlwO0V3wniTf69J/z3iX9IR3SPe8N8kPAGz5PlWmiWehi4fA74J3SfG5urpq/ZI67tp/GTCzBE96cn2tFy9e6KMPP9SHvJf56MMP9MEHz5E90/MXT/WUj/JXVxe64L1NcHm50ZMnl+BCT0P5oP/kyRXlK11Tju311UZXweWkq4YCDVIeNPykzcZA2vBh//r6gvquuK4/gV4f8JTy02vqCJ6gf6anlK+uL1Ums5bu+JZ0B7bteXDmXVMFW54NK89t4Svfszp2zb7mOtPGourcFmltz2jhsMZ2BhUc7Ct9KuAGLlrci8zqdNdoeJiT3ZRBLoaCnqKiXvbK3Mkc2DHODcypjPnM9SMwz42FEAPGXqx38YluQhEaVHLfgzg18w0MWWwCXEh7p4pNLych2kWf1vke3Rbdneb5jv7mWx7fC+ct5R3lfD8E27vXegxladuB0IBUcRB0DnFnHhyTFnkgj9+b8XgU3N9pfxjhoWQdKPOmgcE5ZxnZwNrvlM/iN00XsifZRQZSoeOZ1hkcyma0bOOaXoBQZ++Z8HBt0LuuYGcb/xnswMxAosuk6eZHRzQt2kE4JKFdWrE4lJIHoI6u7ccqZAvCk5KYoygjh+z3ChcI6+iskXNrZ5Fa6GLl3MkJ2uqns2mJZpRVGGkjTde6fPIBi8XHcrnSjGxb6TsXxabK6luFgHMvelg8zAueuU36e/rqXjMnXuVEMBFDKw0JZm5qsngHOaHo+R6XIxVytEzdAQXJYku9oBnMEjmI+pSXR2vwQmkvgzd5qdntCLPDb0HkDVspFBsv9qbcsejIPz+9Vei7IPY7TuD2gwDQtLmyaDYfci1TURbbQt+LfI0MV+qnxPzpbaZadEjCoKNNxMhLscpiYXLJS7IZfre7oT/vWLRvwK22t6+l9C3zOs7FGUc4usemMthWX5NbhpbSbQ51Y7TfcRy5xHHwe/0ps7JvKsrNrxXOHIwMZCIKSunNO/H2OYTHGrfkXlv/MZOhSOkX+i3MAHZKLsE+xlC+nfbachw4+ERiu0WN1KYy9siT1y7jQTlNnMkvsgOk8EMe/4dokU7EQ7amJyatmIobo5xjan291EleqfsYrALkGI855+XCr2sJn7YE4StMxWEgbQkOcROzA7MHe81i9kB6LDi04lh+Wqrke4y0VUo+NEe15ZpoB8Q++kEH32N3j/AHD0oVLHumVHQ538JPE+c5c6AA27JB8WItctizKuh6KfpHsNQVbbc9HCt9V2nzQfJ1uFSwxiFGpCkNGn4g+bwZVYezYnh9E3pa24gV+eDXdC1f82ubwa/1gw89j/R5pe+H99elLlYw/O0iGxmQLDXo/FaHeM8MwYqOGMe0EjeArGzPsMPtjOqsKPYoZh7GKusL7HvvWaIqXh1uKb769DP99le/1qvPvtBV2aig77sha0g5D1+/et1eal/wYPW9H/9IP/6bv9LV86fSzStt+OjlxQuy7KltYb8RSZzgXYI8zKJ7DfmgkeZMMlf/2v7sZz7i5QM1jeUBgoeJZS7ua45r3I4Q4beFo8BLIbEXdk0iDpDt84Nf7zmXKutY1s+rzUZ3r1/rV//6S/3233+tCd+p9DW10s7MreH7WLzooxtImTAhzKdIG/v4IXOXczN9/Df/4e8049x+83+a+C7EfQZR4px8QxsSNmiFHHBqdt82TWzQThRiv41ierpX+rq0NUbttqjm4ii2EavlTfnsTp3n5MM3tPnHDtAnpgzHUa0+ve+GM2HatTO9355bInsMxD/Y93OnUvse+GGy7BQ2F+LLl9pfervfacv6taNPzHosodfY6mAWmtiwrS/Dx/YU6L/lvWVxUk2TLfWE79lU8e289bmNA+dR1sSrp6yFzIHK+SR6dQKxD9/QnqMSJb2NX/qAZz+FAjeMUmhFcoJ2csySZnTBTm7PU+HnJu865DxbidXNAc9tDpAZX4HKM5B4ZqwN8a34Zw8dSPkRDJNGjRFoPOzX3A/uxFJAoAgh+51yusFL/z5O1SIsUXTYCDAKTdkOQyLC7vlYBl2AXc7DoEXu0gqfc+fIEVUzg2ZPjsLugANH1BNN1/XjqXZd1mqLfFV8G9s6sEqDMh9O89cbN+prDYTus3/oEO2Q5gfQbu95Ucd6//0f/VA/zA/bXV7KZWrPEmpx9Ega5Irq8b3iXbsvpI1h6KMOyewA460gbRpIuUEPNz8UFdaBXEfv8+dweZkdGquLiwvuj1gLU9gjyQVDkIAgdQ/RN6LEepv/uvq32S76wtpt+qRR+Fzv3HQJFrRCO0QXRD9z7d/SLzPvowrjPU28C2tWIprauMUO7mSPdEH6ZuDE6usXe+xKFiN0owSsDdHDZF/YhUTSfvt/VuHsKXr24gNdXl3rYnPZ3wtgEdsKHYBteytHSanxoWaVACIXQSMXW6OLLcXDzrXm7DzHtvnEEj4k2MtS2CMGwRCED0Z50MgGhuzboO8e044tUyXtpup1ezq/6NGt+y9FKTr6V/ifReUelHsUroVifcp96fNPPtaLT76nT370Uz158QlePCFx05q6GhISaeZLW0f3g9G0aMY+yqFD9oellfZXqgzSA+mJyv3YNWtT5SPOy99/rt//+jf69Je/0g/44DZh22ygaV8DfNuXdjf+Wzwk7EDryqPYZEPylbHPfXVo1DPl0F7GuyW6orQ7+iOgbuKFuiR2bdegHkeyGWtJRjegN2x2gnWDyv1f0Ev9mDRn7n0rzMxaGITfsR4Ovlsmznsg7VXyZ1SJnZiJk/V5DWHToUe2Ueeipq8XDhId5MxeacsAGTSLurSzFZpmf2QAABAASURBVN7jYFv2Avr9vKsRB5BvbX//eDXtZpybZ/oKVNo9M56RncPxePTkcWtT/TxlXHUezRunQn+NuA/qRD9u76LL3KjkXMk9ZRH7IRhF5pGOtli7nR8z/lGVqSi/KLGZJl1dXSof6J/x/DNtpvaO6Pe//70uLi8bNqwxhXujnEfxyW/8X/Lh//rJNTH6vd+WtWi33Wrmw28pxu+CuFe6vr7mA/sTPX32VM/AE3yuef/0hA/tz58/04sPXuiDD1/oOe+hnoHIr/ngf3m50cVFMGkqUv+WNBP/nufQO97vAD4O78DMd7TKur/j+1Jwz4fiOz4U30G321vGh29TPGNJOwWGLzwAlsnaUMfl5UXLNTRtu+C5d8P9TfpmgrY8eP8yYT+3b0k7nompn3U3H89z/s+0uzIuM/0gaqSivjOGKc+MSdj0oe1mUbvFcnQbzaWwkHiATAI8MvbxHKAztNvuGrbclwf3d/e65951Rl6Zz4WoVEe8Sh8KEC93O8RMnxpe5D7Tj3V3T6x77n22hN42mudLp25sGk87UkZJs1hz017aXaHBTJ/Mje/+u4wJsWdiV8YpvqbOIHddyjMs8tSdX9q9u32l25uXunn9lW5fv4T/Sjev8t9CQPPfQzQ+5S91h11wj0/AkJpUD5Bpvi27g16Qc6APGg2/R/xoExb1HRC32IUO2Jb9OIZdqHOoEuPQIfOPMsdwx4ic3Oj8TIIMbKOczBWZ2AxofI+VuCkgq81mVqNMiPiKi47pm1I2qprkciFUWFsFeUI2O6XOGT0MljmusdkUTSwYF5wcOVlssqBuep04VigSJVZNUIl6qsIHOSlm8gsqFI3yIB7aGiKCKREkJy+xFaLCp0wJC8aNeuuCyO3hg0U6mAlXWSAiTS5pY8EmsoGZCV5nYuuCmEWVOlK7sJvJfa7UQ4vEB39dPNHm+oWePP1I08VT1elKc+GhwReYp08NNW2l76ibVlPeySxA+Wgt3dEHnGj1ngeQe+xYoJodLacfJGo2wINIHGkHu5Gnn5oe3pFhxiioeJLJucOyjRZlizPD76iTk5I6k0MgXigdgD6/6Y8+H9NreF48iZxl5g+8OcPE4mlkpf3myawSnr7Nn+NQbFZ6Y+OUoTnRt9sbBTs+1Ff8RFzRjoyFi2X4oLVxJue5kreEClpVsIg+Pkp/ZfEAJtcSpC5ymOdb2nqv+/tb3d2B2xvtWJgqeQal+e6w6fFdJk2lqLhQT99NOdzccnBY7OcGxR8kz2P08euyNR+/XlcLRDvV0EvjaOpPDgdYRrZGdMnNdIodvWTGuCP8McqEDbaVOayTjQzJgryMAhutwHRXyqFngYuod8SYmbc5d3u7KjlJLcfEtOWpaGK9iH7H2G4Zj5mcghjjAcHOfQxQaWy1jQGe0N4OaqW+oe+0Qs7DTlyj73uLR6NMXYHErMK1x1bb7G5vd1qX+uqSWPI2/lX4AlLjPCZH+MiMrgVqh26jyDKv0ifQ2ASZY4lbqaMu8ZvbySG6YIgbj30yDIb8HLUt200VPycXUY4sgE/egnrRFehUJqaBG8Rm48OsSUvV8s3c7ki5dQLjW7ALcGm+TJVMlwZOHZl/tSvliTqA7W5LvV6h921toassLRjxdbJlbCJKO4OU25hHeAa25QLQGRS75TGobdkLSmihHITvKOgfh4g38Hhsndm8yAZdiguJNCiULbpdTAeQvqKnXFqeUmwsL2WGTYGWrVKoOEIEQeqGYU9Bdpc1m9mqIPVlbKSusy0vdYRq2dIvYTMOg4ZvdfYKI5aNf3Hjc7CNrMD6CHHpvn3eNT6JBCjJTvEQPI7sFWQfNNoDiieZvKXFk3KFNzQy27KttkHCBq28OpjczwKfyrWnTX5OBNstnt3pKsQRay96aEVTiV/hWx216PWXL/V//H/+N/32n/5Fz+qkj198iFXfLfqt0p5Z1NV5S7q8vtINDzF/+Q9/q5/9x7/X3ZX1mgelnM+ExtYqMOzK1tZ0ck7uJswxLJcDYv84WgtQh0LYbVHfAXCSEAKbykRWjGEbX6jUdaFexqbKyrDPBPvRz36qH/70J/rRj/9CT58+U7Y5frgxUzTWgELOBXvhu4ap85ugx9Jqo+JWGrQVlL6kZWpI33aOY99ryOJSOckKbciLvsJD3T//4z/q89/+Vi+/+IJxkkhZiZN2pp8kI6PvULiBsoMil2PEVmxu67k0qE62yIM8KJZnz/SXP/+5NrwUuLp+ot999plm6rnjxYmIoGopNGgNUd8av9JF/56gG/Qm6L3jVeIBJlD6eWSXB9nf/PrXNJeTh/YU2hfYlh3Qj8jckHKHjrbI1nZFrW+IF4pWR+ZnCjZWK6xN0p2oRAoLvFaf5fv4T9gHBQoIYM4lN7qUM09MvAIY5zteKnz66Wd6+eoVzys8x2ArWW60qsRWtZ+HJFZlCWROBpmXe9DX3VDqtO7p3oZBPsfj8ehOlKYLXSPClEMzh4OJHCbq2PHSJC98fvpXP9NTXkQ9++C5KveleZGScy62rrOU55Q8W+T5J88yBVFAu23L9F8BYk12AzLG2ZIGWh+RSOaZEpPnlh53xmbGkOcRnl1qwLWiNvBc2Oy22Gyl5dlMkaF3nqFAy1NVlbjxk6mIslabnUyqMmQulg0yzgsKMtyJoQ5SqvRTA31VzyH6RT5DZSpsWDKiDmrsQvpDi4Ghltq8oVpoeCGN9QDlxKw62RCYHGljQtbmFROEITWHXr/QDVT4Ggeog4Xveh22xKXU1Hta4dS61SgqxUDwa7T+o99iE3lxoW2Pg4gSuXTozGZkAaTtVKygFRin+QBRcdNFP+ZCZPQVyWb8bMt2d+Zo8rNO80OCTWlAFz0ghO7yQ0Bcj6brS/34r/5SH37vEynvf3jJq1KoPbEDtc227EALDR+kLLaeKxkqIzZo+D2o2Jgdgxj0vVcQfOt/bHGhXwhP1By1p+qbMdKhj9I3QaEN3aBq5n1Q8pkKddGGHS+3IXKR7MDQjolnpEDkILY+7obrKHGglD31hAY5Z4LwDfEHphLb8p66qXOoNLKjyvmHfRt6hjrNCsR52YEH8qEvmmiSlfxGrraFkEgVuRYYamSKqmHmpe5vf/s7/duv/k1RtLyL4QE57GPCa7+hi/GCMS4HWhmnA/Zu78ys48cps6alq0qxtnphQjGtC7snyNJV09UT3uc9k7yRS2DNzPNiDEQ8+hzS+wRZJZ4Zm9qFSpODFCV8UaR/XCxnvgQW/mitRlElMJgbKvUlRoMQWUqMA3Ku01dJGH3fMaI+U0kg9fKekoeCRe7FrlPL/qYoxFjDtK3DDu26zA3bksx4S3XVhqRXkUeUtq7bTzBcTD/gg03sKnFqD6X9VqR7nml2XBN3OW8pVzp4h8FP/+bv9Jd/8z/qkx/8tW5uZu24h65MQKO3S+ueyvjOILUE4c8hdh1VlRjfNkh3v8/ET8G2TJ6BZB22qv7OXZp4r/bFZ5/qV//p/9Lv/vEXumAuXU6lWzse5NtbmsI7w7bsjjilvWsa3u76MqgoVzF0hpNs6JK/F4pULm4ZyYMWZevNRkaMzkfqHDC14pcxCmwhE1tttCCwDd9joXh0T5z1PBy+o41xbPpKTZyi2k+65IYwBiDrxI5nnzkTGJvQd0GmW53N3DZzCaQOmYiH3R7lUMtOu3wwWLhDzsRJauQR24M8hvEboE10bq1UygWjcoEIXxdZRV7hsSK32Egu8YUaSvz0h0tR5LZlp+6KfRLAM/6JvcRKvGPEpoOokiwtsIkLRvmUFu611xj6nDNraLXZiS+VhUaV8Q1MYY3I1ijkEqxt7N7e1JcWB+EDNUPLrX9oy6DEcZAylGrV4uJMV8G7QctmaFBbH86ixgXpN5zSx5E0tvd9bTIc93siYE/ZxeRkOMqsERw1s26a8b+6umgf4fPDAJuLSYRVnvGnzYXswnNfj59vfddPnyof/80ak3f5d3xwzrrb3hWpqiCfSmnr0sTadHl5ofwgQHDF+6cLysF1fgP/2VPe1TzV8xcvdHlxqc00tfvsSn6Vds/kF1p55pn5UJxysEO+5aPyHDnrvmiDeE7bIdvywTmInXg+CvJ9RHmGa6DDsK/EbxyHmfrSaKuoML+mstE0XWiz2ZDTRhcXF7qkLzbTRtlmzvlcS+Zdbe8JGiWGo8wYEDt8hZ+5JgVRzZTZYS26SuZccmWOQKVOrfzDJLtJTlUObY7wKcM7+qw7Cyr3aJXnVy5yCs3VrdBO0z+MoERfiX6b6IPCc2bhm9kG6npLHneqfJebd7fa8j5we/caekuoe+hdo7v2A6B3vcyz85b3AjPX0x38Hs0Gny2+xJmhiRnsGJcdsh3f5YLtPXXcvdJNPuyDu5uv+OD/Uq9f8oGfD/2vX/1et4v8/valgu39K23x2ZLfbom1vbtBdkPvKV2yRnroIWJBHz5UPPCP5XlkGM4EeC/RUeQqBsFngFw6yaxSrhpbJlllEjTKxDjQGZPYBbCZRJD1bluxt5n4nLi2F3Vo/AJEKQaw2W1r4mTICTtx0hbK4XPCTBtOnjKpbYt745dDRMFSbKRmQFp8NOTJscn7oSk6uz+StyI/ppU8mgmqxEjctjARM3LjEzb9NXNibndMaBaN9IEyhUTevEwXJ6WwVdtSh7SrlugnLT8EcPXiE10//VjePNVuvkB3BaCJsfdFxEkoYD64mwVpjXxINzoFnKihtdGevW3ZVrHYqmJbax4GBmhhxjxDjVbJMRTrTioccLCTOPkPiFOHyUvJYQ0WVAVNhj809Xe7Sviq8JFZnRdxCnUV/AIPykKzY3G5vX2lO07esUBv6ftgZuFKu0ycQNCURVvDU9Gyp54F9NPMRaGyqJl6898BbHhJl3qz2FXq3G5vdM9CsWXRmRnr2EXfFkbqaEGZ94X5auaxllZVFnMdbW0ADpKT4kExuOS44ukTjfqaOPqgFZYDQTN+wSJ5M4k/SOygxaccSijbsg94NJajiV/o44jFQKyYeUqqwbwfp4OF3UdSxDcTeKJ/J14YeSqyu66qKRW9bdlWKVOHi9601cx76u20vsl0pTP8giSu8JJtFW5aBuxeFpv9MI8ui+95JJs1pG5nW7aVemTtt20upFzAd9xYFPrKLrJXBnvLhVkFf4PVYqwWy7bK0rd2kUrRKowkSyewi9wQnVZbypbpw46hSsTwoXVZtyTbyrYfq6gjALWN4ayZ8Qx6mdlFGXXbq7p/K6wOrhQCyNgrfsEovxNNjAWpqWMRnAkQzak4PkcdemSUwsCp55vL+7hHZpEGEYYG4deI7BRr/Rk+KaavGVeF6rGtxy3MjWBiXgUbzu+BaSqMf+wei/FmecZwQC0XYrX8xAbPsYlDH2BvuGhOy4t4RR63WOpa2b4va1u239ftrL0ZGy5z+uJ3n+l3//Zr3X7+JS99pLK39p7rjGXWlC3ry23+f8jrC33wg0/07HsfajdZd1x7t6DbHq6pCAOLAAAQAElEQVRS7b7pwYROLwXD+l3osA8dGH6n5SF/BxrXxYwu0XR1qR/kLxv85CfKQ2fWkqhXZin+geHj+vbFZBWg3svglz25B1EFG7n91vKFi7767HO9/PwLiWuGuU+x0QGlE7DTHjraKvIBNV6rra74NRt5VY476uJmStps9MEnH6tcXkrTpJvbO5UyYWMpeQgaB/0hN+pMvd+gylJK8/7iiy+05YNPv/dUi/oweiRiCw1gH+yPyZthO5h+ClLwW8YvNmvgSp9rBcN/ExBrnzIM80u0/p4H/R1rx83rG9lFhbHW0ZZMEODCse1VPQ9Bz0Pf+laJeA5JIakFWTczysbwnhdXV1dX+vl/+Bv9w3/8H3T55ImyDt7d3eKCAc+HeX6pPPdUnmOq+UgPVUBPVyAslXEDDr+HemcSBu5kj/AY6S1Rjxt2RJkbDrJ1uaKrEs8/QV3unxAc6jFsAOk79gp6iQAwKQ9Q/Ib7iBSaUJ0miccQq0fAPVw08Qxdo/f7WuJ1yxZFZAeoN1jH20n0TIpEQpzcg6M+Hc5RMN4ipt+A6N8P+mab496SgwmFvMse0+CsbYJ2VNb2GWTdv37xXOX6UuZl7mvOl4mXt5W+CM6GSb82LNr09RqIl1qWKIm0hpC/HXqwJepKuC9WhAFk2StzrkxFeY81c07lPjblrAkvX71U3/BJ3uu2dMVy3FewlN+XxH/gXXzfZjv0UNonUHlXSKn1Z2oIH7pGZLZVQPiZa//rV6+UjR7gfdcu7B6uJl4gqNi8APIH2XOun6mI/M9I6YYqmiRPkz786BP98C9+rI8++Z4mXvJvtzMvvJf20Vi7yOU4PuKTsNEHfcWIvjJHgoNEGr0SqtU2yvFbiYmA91CuFftIQxgjkAADQ3VaHvI/CCWnVo9ll8blPGspuRX7IXyQEtTm0PiFhl8h/q2IemZON3N4JqyY3toiu7nf6uLqqX78s7/Vj//ybzVdXSvrV4MYq9gHLdCf6iEJniBFZsY0WTPvPjcb7slo7y//8Z9UX73Wb//1l9yi7HheqDJyZhCNq+C73f2WKmzLyxxIJs79tsORYctzKXTRcjwniyqVrSGZczSorN0NTIS6gt6yFfe6hs8wt7u8uCgfAG2zfszKZnddeMmKjaDvBdbObq+2Vfpipg077j/nxleFNmWL3bnzx+QzEIvBDxrZAZV66H0lrG2ZNnbAF+vhFtlA11ZyDHqJaJTDN1lMUzhChN8ER8G+VqHlRp4ji0LbH0PlQhFwytE4qmPa1cwrWI0AK4p6bXqWj2tyqPT/QGTBCBU+6HmJqhJZzDGDrKXWYVvzXVo4v1wsu8g2wvhnLs3M38o1bqsd7312POtW5toTnn+e57fyP/xAH3/yScs78y7P/TPvpcNv+BCeZ6aLy0viSTN+W54No4vANnWFq9Tx8ByxozfX2Y0S65I4iZd7rvRD/guCe/KZ6fNtciP+zBo3Q6OvPPNYswYqcppIf9QGMlIQu9Cm46Evz3EpNxADI830/Uw9AazmXfqHvtKkUshvutDF5rKd8xfcFwRXFymjpx2VOTDTL7s8J7cA89LmxKH95DYPpI9oT8U+PnU3k0qlHWrIMesnvcOabamtCVUwYO4g70I9BmkXy74uJit04pl0AwrfwQLzsd98G1N+aJzvbnWbv4R9I803Cl9D51vafKPd8iF+fFQPvecb3T0f1u9uXyv0nnv8gR3vELcBH/Qj297fK9gxbtHtkO/Bd7dtvsERb7vg/oZvgPnt/vZb/l+1D/6vX37R6E0+/i+4ffWV8tv/+e3++M7EJVmua7m27WTmRVnDtuwD6LU/672yQDUw0UIfa0xFPw/bM7T7ZTLBtVkGD3WRKpPJNgrRdwW4IfJKLB1t+KmqYF+mwru/br/L5OZEsq3NNDVMfAiI68MYkXbY7rEa7bFst/pTh442UzpG8YRt/IqUxrDghZocDB9RA24GysIBNUIX0/adZiZQAyem+ehvPv53FJmy2okoNmvGdysOLlLhQ//FE10++0hPnnyszeaZVC8bLHTEEf5pf8CZpspiwNmnyokcWJU6gGb1BYpJzUsmcxJ3RFepe2CWOMmFfWhl7BKn0yw+IrbY3BE3OKQcUzgDIwvI5dTuEJd6m17kaZXemQtPXyhbRS5Q5eQHvG/HDoNd01UWpXsWlnyUzyKz5eN8+j91JexMm0RdkYUOpMvV8hTxU0dVtvgFc/qWsSzYZEEMbX2dHwLY3WjLApiFrrIYmUWxjH6cLDGXHVCJQeKehxEvaPNi4RWK6uze82ztILdGz9odhC5WcJC8P2f7UafKuZo+OzWwLfuAU/1j5bqsE4PGrhAn1D7EywU/uOADwgU3Erbp+sK8sEqZVKaJ82hqsqmUfS5aNhc32agntCNznwsuedQ2f7qD3e17Sc3X7jLbymZbqds+1GdbdpdP06bxRi822xwPu23Zb8fB48CVpY2VvGfm7441aGiniX6hvaMcavd6wr8JdrezOy1LPaHBhrW5xV/0PZY7WY62W7uWYiO2G5VCwaPnQOZ81TAfVKstbR7FOe0HkQVbbqh2zNGhjyxI2TZxO1qZthX6yXaKDZXrYRjbzbaEFkf037DqgfTpGivVEVvov75uVeRrUHzPva7Oz/dxzZgGmSvDz+X8mKaO2A67Az3kXlqbDppwkblIDe6xTcGl8/oWNvvrx4pnLiE8z3ATLL36/Vf6/Ne/1esvv+JBgHUqzSPHmbUE0vbkblu220vbr3iJu+X6+pc//ys9/fhjRd/u35a1Zwmhdmq3CH+4g508C7mWd6o0uddl3ci8mC43/QcA/vKnUincC+Wa0K8N7xTwT9RoktutT4GG/+zff6PfM+7zaz5U8rJ6Q1s3FxuVqXwnLRhzYpsHvO29dHWp7/3oh/rbf/jv9KOf/Li9REgOqXzYhv9zQ17uJedPf/cpbdpxvswpyqb/QfrX7rxtdKdA9M77qeESi2cGNSzllZntfS620RzDLvIbIB3b62Qzvu3E5+TPeSVeoAfbuy0P+DvuobeaCvMMSImltuXca/at9Cd6YGJ6hWSZe4w80/2UtfBnf/NzXT655sNB1ouZe1LJRWy1U/j8AIB4PtN4dkC73m3LtgrnYymTyrSAso2uLAjvgm2HZGVDTb0VNsjcq2jGGrZrvEWZe6MKBH8Abo/uFU0AaXv4c2jK/0cebMsOSmv/dzGf7cR/HIU5sUZLpB3McQ2K2TlPtUZkJ6jLvfBa3OtIvLX0LXybnFxTmctb2jFzvfnJX/9cP+HcqTxP3PBCUOjsIjf6nvHfUv0fQn3Pte1ic6ENz6Z5ofny5Uvd3t7y6mZWseUC3FGgpzlFFnS7gk/HqV3GJDiVf9Ny5mzl/rqjvnM4u7fpnEPGs1/3d7ygfSUxnyprT+W+y/Y5lz8Tmdv17OryWj/80Y/013/7H9oPAGwuLtt1P9eG1pA0Ebx7bzavr3VIn67xtYL8iTulfW9L0eYqx/xa2417DNuyFxRLDEyhPHG9zf2b7TZ+N7d3enVzq4vra/2MNSrPOx9+/wfacU3eua9jO+rAfV3NH5VPGwceSyTLfXRps0376QB6S8Fnv/utfvkv/6xPf/0bbTCcMAximzXftuwFZaGjDI3NGrjvd7vbR2B33naKe7iw9tO3BhHax/rIAtvy3oaxYBwiHxhzxI6dm9jk25g3HOxuG5OadYq4OY8TL4g8OI1lH/yiPwfbsgF5bHh/mfs7m/KCQttn1t6ZOod/6lxjyEPnZju3Z9SU4x/YjCQx8ky+4z1YPhYGI05s13zB3nbE+1hpX4NLl6cv1iB+YkRpbDosl2M0PbLQN6H1NfHnfAdaYcjf5Ps+umK/0Tz64DGjoRttj91MX4R+F1jXs47f+mWpN2M7sLY5x9vWaIOWrcWi7x+razF7QGK/5YP0Pc94udcJIsscfMKamT/Zn/uh4C4fePlmVbLGcm90cXmhi4s8B/b5NYJPpcj2wxxp68w9Q5A6Jtbgi8TZXGha3q9r2WrOC+bQjncNrW34Lipl9AMtax4rhwY4a2Rsy4Kse8GQRxc+viPenrJWiujTdKlSNtqQV64lE+d5z49auFAQ+nCO0c5pMvZSaIvLc2GlnwZmvkfNfO/acV857+7VKHyl3+u8JdZOc97V0TcwZKD9lnEOqAYZz3zENd/T1OisfOQvfNsquocfuOPx9LXq9lXDvP0K+pJ6v+L5/Uvd3eQ36j/X7evg97p5/YVeN3ypm/z2/e1L3d0t2POvNH4IYMs9fsal3w9uiQtoS2Rp2x67O+6Zb8Gddrtb6r7hXgvcvdbuFnr7Sjv47c1rbSlXPuzX9EvAXDN9MlAav1XKG8Z9AoVvixPzJCjQPeip/0ftprWVkx8iZhN7pcNnzch2vNANbbr9ocIdwyWu/WVDn3CJitlbdtuyOaU4K+ZMYOxNsDJNmkpRYiHa7zb2+9LbGGMQQI52ZMvJWkXdaxA/sjm0gXbFHP+4BLDaU/qokvuuLTY7baFzfgKIl29WkRoMDZZYxE18piNxJqlcShfP9OTpJ3r67Pv0/zW4whi5NmRX4A2tYgbL3kF3MidywNnayo0uMjO5B8ZCIk76IHJFT5y9TmNxoA7GwWKjbYhhKCGGYd8z8CKHABl9QNLKZpzwWHRaaIUGvaxlM36xj2/3ic3cbXnTVoD5UtH+wgH5pu1e2lhZFGdO+h0LhZdF07RrbgtmFpU7wu6Yy3csItvGw6hjplyXLDqdyaWyEMQ/sVW3KsTNXwQo3kr1FtdXC16rsiiJxdPkI/yUXHmJUYtVGWPRiiPU3kKUahDjGlRo0OzhG11s9fU2k8PX8/zmXrX1Y+/T94lWmXfxfegzYnWai2pQpkl2+ql72G5lO7TIrB+2u/KRY+qrjF1dcq7wj5i+k9i2SpmOoK+5tczJK+tisMvasvRRRb5GqrCbhyptqOjXsvDvhsQI3mxdmF92kT1sB41f+CD8Y4g+eEzPKUIb0o60vS5tqshOPSLasVaFzlyvYrMH8n5e97kzfId+lM/Rd7E556c0KzirPBbGzDgMCF7f9nbc9DdHb7bGZgD27H6qT3lteFqWZsZQSgVgrw5fmy76HTdqwZaH1oEdYzpncNfhz/TTYbwITthR1ZHbIwXbsgHzep/jsHWYVUDKpUjNdF/JSt9k8XlXxPddbd/XzjgcEI7Obh/+J6qdZunz3/xWdy9f6bJsdL3JPYe4xjEmuY9RrmVqLWr9K6nwQHPBR65nH32gzRPuU3iAuWdt2jG+ucQFmGnQ8N8GWv3UcS5Wnx5uqmFXm21kazST/aGyPgQRcPlW+DseGp88e6ZPvveJPvroI1WCRz5xvdmia+0iZObkjH98/+Bg7HqdJMIYNX6RhQRNxiH5xwoWy9ruq8115OVnv9fr/AWA23v5fpfbF+a0ZTPmGLcY7mNP8Z12zJtdIqwR4dAln236jXul5/Tx//C//i/6KR+BRRioyQAAEABJREFUqmIxEI9glAeN7E8b08SjJefDV19+wT3iTqKvVYpKe0lRSH60ZVBERzvyTLIg8poDsqP+WcrIMjfTpwP/f/b+xE2S49juBc/xyKyqXgA0VoIAAYLk5b2U9CR9kkaa+f//g/dpNCPp3f3ycgOx91ZVmeHzOx7hmZHZWd3VDYAEv3mOOGHm5ubm5uZLbNkFIfv+oRvS7BdzKNfkMXuIB2kz6vrqWvkRQJZl1s7e3yNTJ/t7pPMdZmePd1F7nmnbKmimzsh1KUM0ciF4ynWrsBfmL6HkzwhveKGhliraFS4YoRMqzxYNPDvk2aVDit4xqIYVNeiGFI+Oi2InstDK+gbJ0ka0O5bjEBkbHkdtmqiqMn8rg3aM076mXjBVPzg3MS00qqk3M685UTpzwl+1tJQ1wSud0tASp424eeXThTdJic+yyE79OsWNssRtWd75aHV02fdPly2aGAP6fHDOpEamHXSQaq6HYGROjNCDwl3GcDOaPWYL2YrNtgKI0bZIV9h458fv69/+x/+gDz76CdsEz+XURC3nHy5qd41OHTvLtW2dF9sUbblf+OyPf9Tjhw+14v7h/r37xFzUoJBzuEPoJVJsHKkT6z4+nR5pzNnUXWIWP+NTl5+maSNzILRDs43cT2X/GEpBMq2Hketi1wstA9cG3ZB2Mb6h/E8p3vkyxWzKwhPvLdeBFR/833jwpt7/8QfK/fGGdb9BLnoe2MSAOa+/yEQ/FZxyPvJTOKV7G9kpW8imgDcDZY5j5k8TLE/RC5D1ramyHoM+TztFZTp2+lW2NTAnzXhtGcPgMh+3GMt7rN2PfvaJ3mOfUrvWF22LxRRQFfsb+Es44u+hn3jPPlzpL49yev3+ff2P//P/1O//9V919fiRBuLX3kKjZoLKaLTqnbbMc0/R7HhWsZeEPlsqmbGwLdvqKWPfgG91htFLeZPjZ/gl7H39pTz6I30P3WG2mXyfL5kLnY+8t7u0Ze/baDqzH+GXeuFtt7lWSlEg0ki70t6GXiJVxnBSn+q3+1PsVXzYgXz6seV+NbLohy77Fdmrwp7ati17Qmz1WIUmf4wur/Sh4u/IeHRUZMf630U+fe5Y2jslW5Yv+RpfwVLW66cs2PeDayC6lf50LOsd87XpUocxy1gelyeftqIXmnyQfBD+VZC6NK2g2WXdtw0OYwb9CF/pSxQr1/Ut7+yu+fD6mD3j8vKS7y7cy2EkPw645Nkv/yJ/g85qvVbDKh//B+YJ18YyaOB9QO6RylBk9tXeTsVGkHzuHzbcU2W+DDxPn3HdXXOvtUrd2HPBncoj99R26sXP3IuEFlsdQykaSpnyMvdltb0XWyNbD4PyjxGG6EvIpzKso5mAIOTodmHbYdofSlG+T3QUZNaUauY115L4VRnXWSqaaZiuIpU+bMCWfoTy7Yn1Kr7fVZ4rDR9o5vPhek0DA84EA4PVQL7wPUzRp6545jTfxjTygZ9vZyXfruo14qcar/muBermyY6fZI8o38u2fNDv2PCxP7h++kjX+Ri/eartNYBuri9x70oj7Y34GVR8mJCx2dK/kfLthOhEF18rdMI1ZZtmp+Jvw5Z3Va38WulXYObgukjB2WDeY1rnq9JwsV5BB52tZlDeYpTYUC/xSfwOoG+ZTH3sM6Gk8PoTpz6Z9tSyQQHQNvnmRdV4JqLxsYFy5g+5/VGol1zTpZ6aQsWmGpRJFvCxtBDgmNCczOQfqTMy8SsBty0js41GJvqoLZsHGQ0suoov20yGLHLqJS9kon6hTmCnrmT7JNSS23k6zXzufDrEjZsKxYXehLdcyHsQjIyPo6x8qK/FCiIPYkKkCoxeKYMKdIuP2QTH+CtLTREaHl1BU2dEFOQXpNu0V86l1V3p/A1d3H1H5+dvsTjuEJc13V5hZ2j2Tb3iqvayKP8PyXyUbmAxeIJDealUs5Dm+FmjBEIDsREUdMyCHJDHpuBTVqFSVaUvNBdWSn9qMwEfSiYyUGeItiaMzdeCsw2yChgWMHUCtTYq66RqoLGhSPGlWJjixSl9FXMqfgk/W78jw3eBQll+GBBq/DabxLi9kuhfUKEdyQudCSM6Wzyin8xJkWzTtki1oaJbqS9dIb/SoKcNpT6W6xNpDC6htOet1CBp6oSEPdWiyhyoDHbxgJ0JhrdXstYTwgdCRlnqTdAieeah2BQ1tUi2ZVuFuWhby2Qf5pdlL8ubNRKkXqidPrKR11FtLtTEL6VS3fFpP5jky7MZ7NiIbLJ3qDdiN2WoyTY2aQe7I3NnnC+kxYWyErWGVAmYxlMel6iiU/bxkrppE6VeYUdbdU4ptwpO3ASRjsuGoSiQpvoi2ZZtuOmozdGJz7lQFjjuRADi+zYv0Lm52rJXjn1tU1ABKu0Ibxe5YWojspH1FtqUFqf4O2UTV2U5qs660e+YdKTkOx+b8SUvPxgKpV4v6zT6e7DmesFMbcvegxYoYU2iOnXL5PEt+QDh3l4PEDqwVqG6sTdIHhhBS4W5aWukXiCSbc77I/bsIxkdijwY4ffaE2cf6k/S+dyKcAgPcAhheMjxgTiqFv+FZ027AUUo51scVGztHKoa8QEoTh5yi8OTTvMh/AJd1umkyTk6kl1kG4QGVk+JZfjQIDwbqRpaH3B6pimvB+vCyhqXYm8PhlVBxjZQS/tydf2Y1ulkR1+yfRrFauNIAOmeTL44Mil8/M8P1MT1qQG9+NLcJ072YRxcPNWT8D17WceWfMBEp+ymo6bDFIZ20GTc2KGFER3J0hEKV7Fcqu6uL7R9utFv/unX+rv/+b90/+KOXr9zV+crrkn43e5lmPt2/C9KQqx86P/sqy9Uzlb6f/y//p+6/+ANPuxd6jrXy4H1Rv+2xGIElSBMYE3jd70J2XMWSFtB9pQlIjvGZDNSE7/ENJjai3QqZwLE+Y4ULBCdng0/sscO3Ivm+vLGG29oRUwSj4EHzPzIIboZ49BgxPcgfBAbQfjvFemP5jFu/InW6HqxZYMMI1ivh/ZA+/Srr/Wv/9ff6df/+2+5nXmqyotOM94x1SBiCgTqAnpBSi1GAa3aYMa9gRybscZ8FGZvFjEu77ytt3hpPq7O9PmXX+vJ0yvmcWlQnKBdnYR+kMl4lTk78vwy4Pfnn36qr7/4AilHGYg79KhfJua2ZQcFejMkS4CQzvM9MdYyyfYCrEm2lMo96E2w8fSlsLQ/82WiJXuAxeoHOMnSkFZr8WVPV4zt5eUVzzW1+T5y/xbHs1b6erKpLJAYcf8sFe3nQbS/W3g2Fxok22n4YxT8O2OupoNbOpf98K0fvauf/eqXeuejH6ueDW0vHOtIH0fZsQZtz2vIeOlSdS3z/GL4CduWz3NMnmeYDgpYBKJAL5XadKBN4mcqm8qeKWw7WrzZ2+vsI6OfqwLNUZkxK+gH7bqiSk4gdIKQBb1+p5E1pOKs0/LUjoWGmnM8UisypB+Nb+VqNUTqMthvccQoOPAp+cmkE6sZgjbsPJh0bjpX4tXKoJkbE0oTxUTNRFFdzAXJDG7rl/6cKR4E+EqfewykyPYwvkbmEpkOUvqeva5R+t+psLdEbEwYJGOHvb9ij9earABpZF98wHXg/N5dPX76mP3hWtJ+fMj8MI/0U/RnB8FVlcG8cFxpw0vwLz//XH/4zW/19NFjdrKq9TCgQ53UDcgVFwU6SlNsRy6ZHZlHxyBS4wKMg7CpRYroGezqYG/HT3bU6uPjAdVzU8Z+pJFQthVl2ocXmQE7zn7D/cXnn36m3F+lrDAXhlKesVsY+kDUm6Cj1H07En/vWdplzGrzC79nvvAh4snTS7319jv66c9+pjehI33bcH0QY2sgmXEk1onRZEY92Za9R5f/MKgXbiz5hViRL7EsewWeuKrbXPJdptMp8y8lTrypl/Uzcq9JyNu/5k9ZR+Zf56XZ99SpYv8ZlToiGVvRvWbuhr7+xgP97N/+jd788APV87XyV0u2jF0FujFh9Aeyn9V09cjPJmKumrW6oh+PvvpSAwH4gnvX3/7zr3X37JyPKgNvJyWzjpnIsvbJxQr2kokbsTdiJ3vbBLeC8LbbnjdJpIJFE6ZgGSq7KCl0ghkbFCNUeJGfIPIT1JJt2W58TsbPJQ2fMQ3y/BYaRB50/fBLpE/L/DFvu7VruxV1m6E7EG/Jsos8Y2AfGbg+FOoFmpMdvT1msaKTWPZ87IyMT+Y9oUfshsil8GppKp9iGH8i7DS8bdkOS2BDwrvJXKAzWgl6tsO28sZw6vY6RfTCo+J0Zb4EyxgnX1NGzLrvz6PPa8iefC0zrbQX/WV7yd8WvV7sbIl90OumbInoLNH1Qu3Jr/Bdp/HYrOk7fqbPkWUMQoP0w7YGnrsiDzQn2/OYZKwDtbzd5TpIzVdiLFkCY3g2jJDkNaepVDI+FTKhwsct3+027JOXT56Q3bb5eXV1JdSUfTh2cq08Yz8ZmOvCD8wLRQ2rQeuzM53fuUBcVI7uCypGApE6HQp1sLMCQ2Ed0UXbmLOGgg34FTrZUwb4QcZnyXazX1IGP5TS9M/Wa52vz7QuK61dGvIXUIIS24xF9r7AdGaQ57YGrfHh4vxMwVCKVgSmYHuCSBggRgKVd2W5B2L3wsJ4AOWbEzA3UBO2GujA4JH9d8Snyt685T3CVvlT/Sv0BuwF+RHAWXHTd54vkVc+mI/5KH/5RCPYXj3RFrq5eqzt1aPdx/7wwebyofJRf7x+3MrISPlRQHSpt716ivySunzovwRX8I0yznyfMN8mCmM10OPEYD0UrXnftFoVsbUpdMIgQiy1zb7Cu/Gmr6JPpr+JU+PJC7uGBpFhdrJXRKylQu2OoZjxKDPCT8CFppuvA4VxGGgrKDMNH2CnSrNjEyV74ogWo3ei5Icmap4+1ylT2gErOzntqHYptiZUgtgxxSk3uLl5Cu0YGTuQxbOzgTaTpGcrfDCikw105MXQZrNVPqZveJFWaccsqmFesL3eMbUtM/h7uRlFL7OiQ01WxYuxhpRPqIo+vhmKKJvTJEs+kJQyoQOEjmhv4MWw2QDs2EQvZUohiJGZr8iTDR2R5SFh1MC0Xkk+l8odef2a7tx9W+fnD2RfsF+soAHTUklVYnGIBd6Qt/nwtW0aW/S3UvuFzGam16psBNPGMpWZFk2dRqkfPougwy1CEmSCDAWIFL5BLUUatMzuNMLhJwYmW7XViF7yGNuVh49shyjt6o3UO0L8DehDYVcuxCIwMvE6odZrjeMVZnmJAD/1e0MMiAcxUmLBZpKYVOJk7HQo/Nx+K48+Nos3Wg1bDeWK4c5H/6eE+Imurx9p3D6V0g51YfCcrrU5YtVGMyc6kNGjqozlIRKhQJQ/C70wVdZQlEIbuEDlhqFhLkv5nwKt/ZdssxAruwVf9kS7r2Nb/1IxEcbu06dPdXWVcR67CpRCBbDzcXs/iDxV02wwV38hsan0Yq29RtQXqPuS53BU2Ckyf+h/lHvfKrGpyGQSlJgAABAASURBVILIA5s6MCNzYOxlER2hmY0MXbXYJRPoxpR2TkGpX59fV89N8SboSlNf01b6EIQPukZoatBN1nc4JLgQnYo/E6TUDSrF/Wg6xKbnDyg2pjw1Gg9tgtCOJuDU89CdLrw6ULnpuIXKTVW/vfy2jbdOfYvm9u0k5pOhyLJ2O5LfI9PXTruRiXXvqdotz3VeE7dRr8yBvkc2nrp67thV5hP3M+iNDduWr9xEBlPd27R8k87U55tKb5InQsG+PLlgL+nc2oMuhjX39pf67Pd/0Ke//Z2uHz+Ruf8SH79TK/dgQZa0zVpEOBKrLbHJi/o7r9/XW++9q3fef09Pr6/4vjfKQ9GIXnpQ0fv2segeT3Qan1if8stzLwvt8h2fTnThEY1OZRybOL7DOxca+Hfe44XuJz/V2Rmx4uF25L5hxb3eFhr9ysZTiUn4PxsSjuAGB+iGmJrshnuFyM5Xa50Rl9//07/o0Wdf6OrhYw22bDfFbrKKsQfaQbdKsdKRCo2valZEqqVoGyFz5j4ff37y85/rg48+lpmbY+ahUhhoxyUXfA9TS99lanOCeZHIFZytm2up9alCuAenMUJBiZ4BRfORni4xi49IJTppL2uT4ZQkNZ7296pLOyf4yr3orUH93tC+AbgqXNn1J3z8aGNp7PM8d80924YXRFhQUxSENQT5sx47f6YuPNeX9GfNi6L8S96BveCLr7/Whu698+H7unjjNd198Lo27bmB/ZB9hGmOPQy3Dmfst4Rm5H5leiapTXeLzjij64YiavXCd0T2AkSVVpRxaljopwy0PgumYSqPLGBUqF1nUMaeqBkVOuGEz9lomr2aSjMg7YjlDgSoJAe3P5DtM98Rl0aCY3OnZAc6UQgOhCcz9WCtSfZUr7LmG3blpzsYaYf+pAk/mR+WaXWCyavldWOqrNkddn27Ub0V7PqX2LAuRmiwofSNd97R2z96X2+/957WFxftryjG/m4qobM89raW0j8Tv3Nm3/70Qtra8EL08vFjVd5hjfD5UVhk6dcU7X2db8d1axOtuzWafSYOxvpUpja24TWnJT+LWpXIOyZ5ZayDERrkXV0QWUOb75UWUk/zfUfl/l3K/lG5t8z1UNSPPlLZk274YJ8LF0S6RGRLLMtuz1dUTwHxSxxs/Cq6vNro4u7d9gOA/Agg87ryrnKUVVv/8DeNYXkmcH9JB/7Tl78kj+Nrn2PhC/cgwVAyZpmOlWm4HI3eR8YMceqaOg1lpeu8k2b+rvjI85Of/0wf/tXPNdy5o68e8w6QMaZKmlG3kkz40B8K6gmH0s+ALohtmcBseQ6ofGQa9elvftNwzQe9rNvCuiU6dKf3FvYVj4xFr+oXmKsn9rOKL8fo9jo9Ls81paPrhI5cz5Y0Osl3Gj6w9wHM/tftp+xFiH5HdG1spd+nEIUXoKQ+OmOLTVU+KFZ4RG1eV+JjW+5zuPFOMeXTdSE6EaSfQfgg8iD8bWFPtqNvW7bDNsR2xbeOJjxxcvPVss1cnKi+x1SJ0eRbBkHtuWlE9m2bbHaxc0xjO1jKn9fWUi/883TtKV62b1BLH4Op2HaL85Q7PGc9jLmWz304LCWHGVOGiTZOle8oW+5xgg3vgvLn/lMmoYi6ba14Zjo/P9edO3dFw3KxJLeYp2+5j9CcCnt0sWW7SVIetAynlNuW4XNEd7ef4Ff4gevvUIpQaz7GlYx16mS/CRVzUuiP7O21gbdbvNsxfefTEh/ZpUIDPY+zOoYxPBRrGIqGElhkaZcS7NS0gQ65Jhd8ZB3JT6BtngWNc2WGtaVOxdZW4YehqpQR2cgePYG3KNxnbTRu+OaV717jlSp0y0f/68vHunr6UJePH+rxw6/05NE3unryUNeXjxouH3+D7GvKv2nylF09eUTZ4/aRX/nxAHZje8uH/lAxzuJdmOlbiw3xCx0srej4qsWgaLUatOb5eL1e7Wn49cD7tFXDGp1hNcUs42Tqu4j+pZ+BiKk1YJwi9ZglltZITEYJKr7pGRT4jsimOAp7Il4AbcxzrtQF+C5gxmSJQkS1g5JqTgdoEouqB+KWSVkutg1N8mc84WNrnUnV6Lc6tZ5hYU8rgQ/yUnRkslcCGh4l2YSVfEU+cpFtCxBZYTQhqMQOhKM2vSmf+rEVumFBJo4uRYUJU1hotpvtgp2GOR8deyqz9zT1G9IOoDJnN1RBS5FA4+d6cpFniDLbkguAkhdt552ZmZweBpXVqsH4Fz3bMjqBTqT4Iw/MnxnbgtaZVC5YHLxIuvNAF+evaxgukA8g5ZA2jlXiw3cDk96SmpgYm1gLmE3ZbCji47SBwrOhqH0o30rUU2w0Sj7ylsc2pVKzKkFtq9CX4kK3LUMl69mUuvOiTFvNds+HpnyB5nRVzBlzoYVuTgsXOfW9QHxOvpVnh6asyeI7H+oNLWWLZ5sdWv/nMjWfKGcTNXz0IzPlJXXxx9gM0kZokNhFZ9XqXbMHPubh/hEb5UPwSOPmklCkfyPt1haj0juUToGKRkVW0YBl3L1AJAFBoLyGbSBfQeO7FIqfonYTL07TGsrN3aisnwncHLa1NS40X421LXtCGYYdb/qXudGt2pNOz7+IJla2m9qA3cYcnVoblBUmyMOHj9r/UzH7Q+RB1O3JhstMyafMtmwmVpSAnfweiJ45lvrHhfa+ru3j4mfyjj9BdBdgJNsohvZK4W2r1ZmFZRg0sPetgO0mtS07KC3/vFOzhW5sB1RUYLvRNsXwLzSwTbF122R71jdzf++PPcnt0L1cxynz2cfCfb5QP9hLJi59af4WKoPwkWWODKXgi0/CdvPXtnqyvZBhBZ8q++jIQ79xneK5PDWqdjLaFboNz4xmdF+EOiuEBsl2Gv7l0eJgdogOTEQGkZBRogmQZ4657fSplc359K3JyHfaynNCFrID+abTBeRTv2U7n/3oJnSdZ2nCHZh+dDSzu1PqJBM6A91IbMtUDood0Q617ZFVuUfp/K5wZrq8Mi+CMfc+lPV9dm4Nycy1GISXbDfoO0r2ZM/2rSxW+hfFoRSdr9bcZvAgxv3C//7//k/94Te/4wHhYVsrGx7gKv3L1WmaI/hfLJlba8gIruj3a2894IPtT7S+c6FL6vD4IgyoJbfzbsSn3O3Ppr2TsFsM7SLv0GV7evuWokn/IJhWkD4X2t9y//SjH7+vn/78Ez14+4Eur57qKcgDzVCGablT7y/uYMy5OdCds3MxC/S7f/61fvNP/6Lt0yuV8zsa+ABjE8tFx0w8bGQ3YKH6QrZFG3uZR/lwOrJG3vzgfX38V7/Q+z/5Ca5VXecjcVOs6vMwdInWUG3nH+Apjo34DlhL+XN4yj0iD9P5E4lTPPsc9oH/qSlqHkLPTdnbgyjVnF4Kaf/VwG6p/OipgTaTh2jqX2yymjLf+Pi1ZUy3V9cK8oEsP6SJXvTrvDeFn0AUmBfTIoOfhD+Is+1277lhXDUUDefrtgf++KOf6OL+3YYtz6wjzxeFeY66XOL6qNaf/oyV/il9CyjjuYNoaQ/JdkOBdtizrBSVGfYks6HFOploJiWHqEpe7dycVNqPbFprIyUgdg9AvTx/pS/pR6e7/mDmL+qoeLsE2Zc4Dmq6yHZDTDw7tyNNlBfU8DO6LSTf4zE3plP0O2i2zQl6ckwzx1uTRWLublW0NfM4f33o7bf13gc/0Rtvvc3+v1XlhSxaaGhaNpgTqRHDgMbD/tAO2zL9Sh8unzzVlv1vw963CQVlLo9O8CL/82w9IXY7ikwbEyZZtzPJerm7uFHbsgHxd9B4CVMLUO49tEg2OwP79cgL4OXctr3QmtnsC4y5gcDIPZXYIyrXBLxrSksbTfCdnDIzlrjZaK6bx7hZeyppPaXS1IJ15959vfXOe+BdFfjM6ZGAVmJS1bTVyY7q/043RiD7BvMkc6Ut/s7v6I01p4LUB4SffAWSbeV6aUPByBx+7txr1Uw9ZqoHbdiPrngXsLpzrh999JHeB+f377F/uXmlo+Q5n7U+sz9gUrVaDRqGgW87G62JT2Gt/vZf/lmf/u63+uwPv5e4pxE9rdz3sG3QlxYg6M1H37OWGpHZJq4dRdmHljpLfqTd7DUdlXFLud3rTzSyF5X18uieQiluYh/RJvwOTy+ce3NbhT4Gc1bhO7osfWofMIlL+C4/pBmr4FBqu43DoXSfsykvwEJPUqOcdJhsy97jsFRKPG3GeYZOJNNOxNErZWAurmRbpXB/QN4u+q6S7WbKtky7tlts9R0lG7sncFvz9mH943qV62eXZVTtaQ8KH9hT/a5zE7Vv0GPvzL5rQh5k3SffKHtAby10IH6Xl0+5Z7vimwjYXDeKafU6Kz763rl7wXXyns4uzlWGQUkje0kFGz4oZ31v2F+33FekbIf4ssuo1c2z44CNLXvydsO3ji29rkbLsotswyPjPB1VlfXR/KG9ER+3V1fcl4FOeYe1CR/Ab0H0su9V/BJ+NavwyW/5EL7lA/kWW9c8129AaJ7v04dt69OWaiB1aDfxG9nPKnyQfGCepXBbQYGXtjKofLMbx2ttwWZ7qaurJ8T2KTavVZFtaTMYoWPK88G/4ZE26G6vn3IffY3+VbNn7HHHrYFvXRov2euxd/VYqW/e6QWF+zQqaJz9F76K+VZsFf4bysCHfp55h3OdrflWCc7PznVxDnh3dMH7wIvQ4M4d5UcfZ+tV+9f4q6FoifXKyM21p2gobmWNIo9eq7emvfVKZRhwhXEkflviPkJHfKxcpzIelfEZ5zjvYovvPpqvydOU6I5knUzlQLqbgDQO3152QDOZkKCaifbqiEOxJRz9zpCOdeBhsxsXextZDC1PYae9LHTuX/MrfGQ7UKcdVKRsS+A3DMQ2C+IINe2g2wgnjinmYQAHE21U9BLLkQGrDZU5V5n441yGEfoz0lalUoBkOshP9aoyCXZl6E8K07nS8iFaVCiMYgdZjgqmI3KmQ770M/mFDS1S9pxALiqrNVhpyA8BhqLI93YWlRprQguaPeyLya2VNA4AWs51dv6a7t59wMJ6TbWuWZYr1aY32Y6Z2DcMw9C8I2jUH8FWrHzqbaATzIZiPnQLKieuW8onCOt7YLD51SyTCYX0Ix07KE9BPKHd2U5lM+kY4dPe3n50O1KXEsZ8pO4YCkRP3ZqNza5babVSVBs1+oHY1ALTL3tD2Ub5EYDCs9E1GVSUl3zAB0o+aDa2ODHKxCQ2SqPkW9meVvpRiZ8J9oBOflgwbvJw/5gLyWPMP1U21chFHxKm5qkZ36CNUOtUerdH66inPHzqSNE7Bc2pQmdEjZywUGl3ZD3UE2gqN55iBDSn8WWuf1p9bpf20uaEpSZ2mv9dlnznJ2rKO5qZSaxC/8O6xSsc1he+2NQCl5eX3HBco2CVQny1TCYTQG44juMjRf8YOkipw/ajkYth+CV6zEODfYSIJVbqbJ+uaFmPonZUxq2msOXoM7TOEP1NXPJNQSBDAAAQAElEQVTglL4OXAjt4z6jfOx+z1MUW5BnjoptKYo6SPHlRTiocJCxjH+2D6T7TOQB/aTPtfV9VPburlMjT7C7YKbpxxKazDCFIp2VXpG0NtMuiIn4s81NBjcYeCqx7htoreVvpDqRJv9mdw/LI+y2dxSVJl/Q1h75Vzlii3qTFzkHCJrN8EHyoOn2/Cka2fPQbUBzNHthep0lP8t2/SYf/SV2PqbebYGdqHY74XdIGUhZk1VlzWZdB5kHahNrp6CkSc7IMz/CT3Njyz1KrqHYi9J3hNiv2WeOcOjR1FhCN3OQaASwR0ezie9FRSvWpx4+1qe//o0uv3mkwlq7fPREhaob7uGya2X5Ro0etxFIYXqZD7f333ygn/3yr3Tv9ft6/IgHCOzaVBbakOhVKNmpbpjvDLPhl7G3D9INtapyXcd7ysNbI2vfvOy7/8ZrevdH78kDkeNas+JFWdfb0bgUUPv7P9JQx0u0VifdNg94UDorgy64Vx0vr/TZ7/7Q/kz9+OiRtF7vt7mpynd7xvVqK//6f8PsuAY8JertH/1IH3788fTnc5lPWV+Zf6jK6BjZhMkdzIgCSvSdQLuUQAU7wUsz8Tdrye0ecquRB3TxoiD+JrixXunAElwB0Z72olZOq6EQtXq6KUULYxRXWWrKyS+hl0ptjhDvm+jOWJro0Z/XWKUwgLTDKWdP2YLp3cbIVtIqtvJxvv63TD/ti7sEGmEAe/KoSDtgj47UPIUjtednMc+WrCvG8vMvv9QVI/behx/oo5//VOf37mhgb3jy5JHyQqcMbjT7SG19rAp9tgGMJkagxQp6OKOlxGhCdGOh0/DHMIIAcnAsZam/RBSnfHww/ZowydR8is5kYzqnLLJjGlkQrSD8hOSC5Ja080t5mlzKU/Zt0L3c2UBgGgmyJqc+IkR2zEenYyrbWTlk4nBwKL0xl9ayXJkZtDqdX+RL2s88OgR1F+v1uMG4lOV5CNOUUe2AbUfyjWG+Tnan3PPOrSezQudDl5iLIVlDWza/EX5LAJ7yPJePpq+//ZY++au/0sA1aMM1qlDWfKbC3qv9SFCdcFCCLXU04fd5oj38UoMOUu9thNFa86zGDaK2fPyvG64D11teum5bXKOzR7R7LnzQ80t6k3ypcxPfvTuiCbCOZM/JH847rlptbxuVe2ep0Ph0n2QzTpSN7fmJkc79FHM0zVEi2+gyfMga861Pcx/SwIH/Mcw8hswarZSsMmVCXxY185F7wQ105Cblwdvv6sE77+rs3j3VvAvl4r+lf6PmPs4NpP2ZfUkSO0tItht0KtGQuxw+bPItNMkcIApBF4YHrUJk8OpI/vtGb+uI7pyPPD5MtLk5sQqfkmPYlj2hlxkm4yjGELYdkTWmnZILmNPm/Sy4znMSH50u2Ztef+stffzzn+vd99/XiO38IHAkTrMr2qKTtdJM/UBOuxAu/ImPAV0gRhTwnpPetr8AcPX4oZ4++ka/+82vdfn0MfvWVkxtlHKkp4CDbrOQI7sdKmu+41SNyr4RjOwZKR/RX6KSD1L2IkQvGJtN9oG5bl2M+7GNlKVO6Ih+L28y8qFd1mlkHV32PBq70Y9O6BKRvQipn28vI3Py+brpMzOT/k+DlAE7qpFpvhtE9LFZA+rUGTrSObLwnWTN5DqAiwxuYzx+dr3K2AY9f0wrY3gsS76wCILwf0o8E9oMUcfCkfg9sv802saHsaIvjC7bGHwztKhwS5ZuS61ubzRULbVr9Tw3Ol/Q7ajsF9dXl+x31w2Xl08Ue1uug9d8RK/Mn3M+Cp/zLuXsbKVCRTzFX7ymLB9tgzwfjtQZ531zpIwb1ObD3Dx8xbYbJlnVhjpb6uzWAfHI2NdQbFQwZh+BVvTqzIv8yDPpBh9Hnue2YGy2NtoiD0ZoA3VSd6T+lvu4/BW7Dfr5DhFcXT7VFf3OHhnaQEyu+AB/jf0tH6y36IeOaQOeGwWW4xY3NrABb0LQq5SP2yttQeUj/4Qr4nXdZJsNsea70wZssb/hQ/812Fxf8orhUhtkkddx+uhf2PTXvLs6W/G+52ytNXRFfmAcRL8yptHpsshXK+7hBmARa5ES96IBWVBcVIZBpQxarfi4vz6Dnuns7LzRNffva76HrgL4Ab3o2gVblmm7DNgoADqUotUw7LFeadUQf89odw1WGspKBdiDMMJRZBeJ+gZlGGQX2W7gpKSaE6gycZRG+CD5im7omLIZhfLDgyDmw7+YdZm8HcnfBqbeTUj9lLXJTjvfBc2k32HeKJhpEnyQ9hqqVAhAsWR7h+SXEP5P0JwMxQIbbbjKpjQyca+vrvT06RNUR6X91la1BgbM0IB1pw5RXyxUKtC2xNhJRN/FZCQ1SjsWqnUHSqhWVelP2kEDEZ0xwNdsHiN2O+yCqT2SNxOmUbvZjR1RV9SjOexZ1qACXAeKBobGElLbMr7ZJlskJvgwrLVen7VFUMhrkbJg7CKDgr1ggJqYFBD7gcZCOyvJ59LqrtZ33tBrD97T2cXrPEeudLUddD0O2oyoyVKQ+sTR2xqLDQW/OCjl8dqjHIjNJn8JgI/Y4qO5VWWWghsND2qzKNszCrQjsiLJNF5kDzL9sU38Mt7Yx3YFoj0ZY9hGWaeBOOVNLxqMZ/KgjwWmFUSTVhmaqlAYFZhCO6Zf4iEzf+Wg0K8hH/6RRV7pb0WmOV/QH0rFXOJSsbWVuICZOBT8CE0+dSry+DGBvpGnInUqbQPyg7d081LaPtL14890/egzXT75SiMbd3QrzqOJu4Pk/IDDajLkalBL8USy3OJZlPwSKdtDJIPlUclUxWQ5LqLEnoRTX0b8GTWyCNv6Ye5U5jwHcvyrVFDXZ0wosC3bFKTwGFJKzLmhcj4A5S3f6b4cJ6jFENCGSLY5Jz82enwy8RnaBcCyzThM81BKvkid4qJt9WSnbMqlrxPXz5PepGMZ3UDa84d1jIMzBAuEbqW9GrpA5IGNvqaUrgaKHszSdvhAy4ROy1a1/g74V6jLdGXuCQ7E/gKoMocm38KjIaFp6k4YZNavquVZpuek+BQsVZK3U9878TAUFfbVciTvCmlLin7m2eSZWoJPhxqf01Geslx/bcsGZQJaKFeZMxaJjxrCB6i1/DFNWUfK0hdMHBwjca+skS03SaETsg+Mcolq5TTBtmzv8gU+QMARHYhCq3q7oW0AZ/l+tCrKp4C46YZ2pM2g52+msZg2WNHCCYWf2h8nvtmetBBwdP4UjQwwLpMN+F19Wsie0q7NkWOKwwRtgmUD5olnUHxwTPtS/DoQy8U7QbF1DM3JtqJrQxdofV74OeU122HuNt0y+TfzMck0QNXZrqhtoKajOdmeuU6SB6wvCaopVebUxEm2QVFPKdvhOHYoGQh7hSt84FpU4MU5IOSimupoNDtgOWJ3yz2aZK1yn3Lnvq6+eqivfvOpfv8P/6w7Za0333hdYx25t7jWyIPOUIpKGcRJLpZt7kG2esgHrvP7d/XuBz/W6++8Q3ujckkdZKmqJduyQeoF4Z+H6CzQjJw8GekSZE8ctqf2l5RQe0aln0Ec7rLwuCBjLw93SgEdepuP/2+99y73YW9o4OGpEJfotnl/w/xv5dS9PaXRWx3xriMVwofeEswfgQJW9HRNHwtz8m//1//Ur//xn3T15KnEQ69tmWDYVgGa0yQjiHO+k+jY1LkBXa9Rc39DDCsPa1sEm0zc8zt67/0f68cf/kRPr6/19WPup7ino1gZpx7mRhFamWiHqBS+Cm4/RoftHdbDKQ4iQFTxjvl1frbS2WD99tf/pD/89l/1+MvPpdVK+UU8qrsejMS/gsg6uizyxqPd+6ZCy/Q1dAKttrizAl1k4nsaXS/+VeLaMcIfovtxTLsPjeLTcXnWROVeOvJEaxiKhoLDvAzZ8iIkc22g0GCaM/SFWHGefajQ1ETh5JGaS3Sl1LkZ9BjFfXnyS1B4yyNtS4Vx3PAskb+E8uBHb+tv/v2/1TtQ85xxzYvyFf0uhRZ4RqgBc9xSwiM2WUmWM07o2PCSrCmFUpNM9zfXwSB5EZ9RdrSmPIoc4QPkrG0J+gxEijx6sIxfwQ5TlGnEi318H5hXBbiNYfRoi7npIFWAm13RFzjqO/2YKVJJ1j6FDxYSzHr2sdHkKfZMYbGtAyt6QapovwhCRwepzrlQ0ByYKbEh0pRXatVGl3lHFx1mq7IWUDh5pOcdiplZK91v2RTuCrDGWhhBbyv8t0XFXmX+MXHoiw5QaD+wLdvqqTLeQc8fU1Npj16aHgU9v6SRB/QMUsUMq2IpTHR9caGRNfP+xx/p3psPVLnOXvM+qeDT+WrNXY7bnBD1KjL1VA13Coi/l2PZVhpIPnQPe5Llh5TrYSVzU3b9+Knq9UZfff6FBrMfoj7FN7oz0pcOyk8fVvHQYOzYlm2JI1Up0BKRBSpCPqHN10U+ZZEF4YPwQfhjdLkHq5WlfUwLJ+xBA+OlUuRiptyo3EuKPTAvxUdefH/5+WeiRAP1bTMHmAi6bTKKAaQd4YPYAB6RBuEBOS3Wl1i38b9jKut6TfkWp7RnrFobql689roe/OjH+uCTn2uk7w8vr5SP/1vUEvsGrKJKvxUXdtCtEoammiouDYZKlqFBIY5aJIenwdAdFvkUH4JCeqRTIGaTPDWiF9rRrff8q9LYXeLYTi/r8uQ7P9F4UjgFcbmBokJsCvKMWGUtMilFljgaME8TwyZRS63ezjz3qppg1vIGjSveB6zOz/XOez/SBx99pHd/9CNd8uHmkrm9Zd+0sd6wj1pJnro/hKP3L7T7Y2IwEptK3waE6yINrNncy/yG+9c/fvo7ffHZp1qzR5+dnaFxfBiBZewsIVkKiGfaM4vhEJJau1mzYmhyDUQZcT+yT/b4hQa2ZU/oerZV2HcC+0SZ6ZSmZFNe3DK2VWZ+5Do54o/mlLbDhgZLvudtZhbjnjJ7spmyYCkrlB0j5V0v/E3o9ZblqRdEVrnGEz3YxA54gbamKeKIXuXezoQiQDQfk34rj625fvLZvyv9y9qx079K7FOt5nQSTT91QFdwsYKer7SzA3GvJ9B1n0e7jegs+ZafbYbvqLNP40xtqwAtUvLBQnQj2/VsayilQXNKWTBnWzvJ28QCNPnsB5NfRrBEdKc9362uSPE/2DJPg5HxTewoUmjKwt8WdlqUQoYB/8HU7iQXqcAyZfBBDcocmnF99VSPH/Euiefbr776Ql9//RUfw582bLmHMxXX66HZz9zb8j1m5PtIZX+p2rL8N4A3AcnnmR8q+lRwKP2BpU0Dtesmyo2y6tRs0EZl3wpv5lTkjm/ENdM4+kKe8rHZz15TsYE3vOcaqZt7tdB8rN/wnLphP9+C9i/62ddHYn0NveY5dsRG+rXdbBXkXVHq5Pl2RGeTD/R8vN8Ecz718m10w7uN+CL6uN1wn4BOJRairYpuMCLnpknxNxAxqsSsorPho38+9l+2f+X/WPkTNuu8gQAAEABJREFU/xs+/m/5+B+4bujXRqZPhRjkeW7gnuiCj/AX6zOds3cH+U65Xp3pbH2ufKhfn51pdbbS+nzdMKxXWmXMBsuZDzzvrpCtz860PjvTsF6rMNfzHOwyqAxn6F9ovb4DPdcwrJGtGPPCUJqBKyrowYglOaMKIcfQ2hhoI1idrTWsJpSyogx4QG+tVfyljbNzvo2e0daMNXRYX6iszsEZWE/1hpUwploGbbHRseHd6VYD8jXlZ42OlHcUvNYhyHLgMuf5MHQJsu1YysI3oRT2Juh7Ts4q2rVRmVzjAsmnZ0vslG9kWF+8EO516VmrXuUq5i+LDIVsRpQoizmGwjMv1dxBDxVVZkT0EiDbKkNRKUV200a9MmEm1LaQJz5GohFUDNVWNqJL2wgx35oRqSoR2AMRB0ocFS5Hp0K3wyoSMBMmCK9WntZnONQyk6yUFb4PSn8Thw414+jMdS0RJ/Pi3I2qWmpl0OjSnuoglTNpfU9377+p87sPyN/hoWMFBj6zF1UVIQSm9gQ1rnIe8YkcG4CJorSV+WAdKvKVTYhgtfjrIKVuRTLBtKIGRO0wZxAfW/vwrXzSj24fi04jkyk/wIgdZNQd8aVm/PCLEZzl+/JWH7340iF0w2czDQr1xUZp+lnoc6Gt8EHbZClrfSZyThwCbAg0O9gX9YTcTTZqopOPwp6ig3dmvqUs/08WY29kY95eP2Yff6zwucCN+JO5LazUwKb2EiI/QS0ljgss2Fa8O6VglznBVGSBZLtBt0pGa0KlfwGC2x2Zvx27GpMtKVSk0A76TRsI9aJ2Uh5E1y6yrTt37+r8/EKFfSJyqdsN1QtTxiU2O9Tqa06x8Swm3fitLBtQd74n2nZ8myBN9SMPNCe2ulZvpO/BLG52Yr/nlzT142+zSCZ0WR4eccgLkJodz1eNL4cY8TGY+pyyWAhdYqSDyafsxWAtEIfo16yVBaa1dtpCm2YUHfY5uZtR6PYS2q282kYq2cpN3uT/iHU08GfkRiogh6w+i92ecKIM7f1RaecQN9qMMzdib/FluDorJ3YzO5OUdMyiA5KyCJY0/BIpDxayxIWYT31M2Ql09RNFB6LYCV4Yk9sa7Nb3+m5r1zKTJJAsNXC2ZQP2GjvrG77RIkUGKuWxJig1JFnfJtXdutivt8raitWb0MLT2u0ahx40m9go8RH6NS+jf/0P/6hvPvtc+RCcB4Et833DOthCS7EMYiV7Vf7V65ay/Jr7J598rPc+eF+Vj8UpN6eOyQ8E3+uR1m7bQEbm5XB1daV2a5P+X6zbn/V+9/0fScmfbPbl7E/rotc5afAWQt9C51mVg1qMZ5bq55/+kY8Tn+spH97rNw/bLHq25ncnSc9jLfOKqS7xIC7un+/zMv3+G2+orNfcVUmXzK/MuejG72CKXSTdCpJ0ok28yF4O+RiABQz2erA5YvM2iO4SmBm3o9Y80J6tih7xQuSrLz7T44ffKIEdeBBPm6g1j0VqPIFoazRSOlpnUBwJpGmdoJP3FEh61fPSNva6LzfQ1kr8o0P1AClhz2oeVw2sFw5dPXlCHL7WyMuVVQSZd9Qv5kSMR661tErlCl50UIc291qpE+wle1sVzUpBbdT4FSzLKXyJI7Wt1fmZLhljQ9/5gI8/H/9Eb737tq54QfTVV18ylUtDDKdvlf5l/67EM7JTmCynpOYEQifU1G/YIs8ReehN6DE6pr1epyMGJnjxzKMdX3dx4wYQ3QqEbMY8SQ3tmEt0nLyLvab6k6nGU6RvmyqWng+daKaebtbIO1qtinU1qKWqdo8aHWGXMCOB2x+IpgwFUet5spP84HwkRXmS5Pws9vPh8J68Mr+CY9OYOxBNmdidOHrQmQMaW8GB8FSmdRB7nbaYdUXkLQ+lvO0OsLiqrAluRfTk6aWuuQa89tZb+vCTn+ruG69pdXEuppVWw0pnvBA83Yfexp+DPs+jdHBk/yttmjzhmvrlHz+TNlwXhqHNo5EATLHFTo3/0FYS/sUoLtyOWC5Wq/7iKgcaNnVnHBS0TCwu0YQHJ9tTnjGdmMwi83yrhsp+VdBZFavykv4JHwmunj6B3xKTOvlOxcq1ALI4ersLUWPTXtAyz552RdRvPnUa1YnP3FOLFvkdTfmLEOMdkj1Q2xq5Z7ngnuVnv/xr/fLf/jud37+vp/R1S78zdxtESlXItz9iyGLqHECKXAepSdLNSDsNfyOiFHSF8AH5A2Pkv5cjbYHW1rIBZER7koQPF9qhg95P1XtZpSyYdDLXKhtOEJNZQ0ZDJJ8AItSmklgZ0d0Q/Mvrjc4u7ujd997Xjz74kHez99Q+MlRpnMd+v75j5YePSr/S09yzsUjpyFZ3L860uXyqP/zuN/r97/5VWcMXZ2dt/T7bo9Q+DRM3LZC2OnQi9bLQE8WvJLJ963oje9dIPIKlD+ErZcGxsehuuIZ1uf0y7VX2zD26jVM07QQV/2p8afsnE4+ZqlPAjaaHbhuCpnPK8l5mW/YM9u9W4pzTTugPD5V4dK8qfQ16/pgmfpFV6gTJB5EF4YPwfwq00NJQ6Cn0IYuvqLXDtnLtbxlOy7KXG6VoHwOD7ehyiauOMr8q32qyP1Q+XF/xITr/X/nLpw/15Mk3+ubhV3r06Cv4h3wbvNb5+Vr37t5R6okxGfmIHcRGh5RddURngo/yap3vfkx0qjvOPuUeeCuxDuyUJ3+MrXodYS9TOjC88Cu0I+UVWceY6zkf5zd8vN/Cjzz3tesHdW0paLbgQwOXkQJ84ltS2h3HDe6B1O98KPkttoMRWskH0Q8V7+GoSLi3vCK5VnS2xDAY0Y3eiE4FrR91VOtHofnmT9VQispQNKxWGriXXq/PdefOPd29e1/37r/e6NnFhVZn5w3r8wuubedan59rxXuY1FufnyGLztmsA+3lvM8o3J8HNETDaXyYaLxhSLjkKpAHGdQRL4Hq/hvmmLUo5LlpQie6DfkOqthc0YcL5WP/2fldnV/ca1hf3NX6/A5+XWigb0uU1ZkCQynUiN2OWtby6ryhDmfSArSG1wxwJoNaSr4xB6dIgwMhmcg66BOSP+Ph7kmoNLJQgs1mO/NbTZN9Kr+Np5XByoA13WqVMmjFJBiGlcow6FSyi2zLxbvi2mZFz1bKpUL5qv36pPC8NCoX1bRVUeuwrXbzBrVNvQmakz3ljS2XgpSJpWOojTBiqekXCJj1Tb/MBDUT0F5RFmTCpl5sQQ1kxb8AQ0pCrILNjiaL8zCGNsCLNkR9oYt4yiq1FcOgSB60Or+nO/ff1NndB6rlLp+4z9tfAtjWlcb8kqUB3WZPzyaPUoC2GqqkCYY7PCLf4sUE0VopVdlcbUOLhsI4exAceaiLXFI2YWfPFfYU8Kf5EUp59ILZp+Zr8sBFtCESepSPdapj+NaHWtX46FpygM8G/UcA2Sy3beO84sK0Ybwy57coYytxCfCn9h8JJB8gU4BN7VLak+iu2JkbcjHs0MjHA+ykzFHCoTLMnUgeVGw1mOqgGVvIU89OAYovdTSrcpoDIia08FIWomybODrsAQryU3Bx07cnelDpKFPb+Knpa062Z05Nbsd53Zju37uncy5AhX0ne9mNihR44RvZg8O27AkpsKd27UlWoJEHvSx8R2TBgB+lFHXYU/2ul2UZuEReZJdWFFnQMotTZB0L8Y4ts3079ryT38gUdEC3eYr2ORhqW/YShXy50XwKKuuwY5x5e2nDUTuBzNmIoZmvQbIL2KZ9LyQTS422C8TnDttNt0A7TLyX6PLQWCqFOiXjB6Ueh6hCUeXayD5BK7Zk5zS1mvJkqabTadJ7lfU31Xn1+sua4eNfp6ILzf6JOEdvQrSD5JY0/IxWf+aJTzQbuv0m6+WtZHGK0oRCIAuBDLqCCWrQ83t/q1B/Bq182V5M7yvvONuyn8VO4QZmGAbt13ZpNhBAwxdqWWTwgCsR9vUKycbGXM825jznThPbTcf2aYUjadZmROmLeBh4/Oix/vEf/l5ffvGFhmKtuee6zkMI5spQdrZH9mtT/pSPWxv4u/fv6yc//al+/JMP+eDFtQ6jtmVojtCOlq85vxzsIj8Xlt3RdXveNzbmnU3L9kKvkldDrpkjD7n5SMttlcRD7IeffER/f6xvHn2jr775SqfS0tqp8h+KzMZT0K4BODUw1o8fP9Qffv9bPfrqSzGDVSinaHck3+dEhCaOTYaejT2EtmWfBsXtSJthhuhVJdTsr6M2Tx4T5zN9+PFH+tkvf6n8edUn11tdbavyYjXPiqPnCqyyab1b+7Tk99I/J7caBp2frfnw/7X++Iff6eHXX0q8RNAw+xoCEhMbZgm9TJrikvlaiVHoy9R+Kd04K3wFlWcjQaWiCW60Iqtc/5kiWrPPDMW8OH6kLz//XI8ePlRJPxnDyBsLP41npX4/wgc9/0Og6R+e4vTDJ09VGNt7bzzQT3/xC73+9lvygzeU8KzWa9FJ2ZaLYSeoJXMOIAdH+tqRgvBQxrMtEiXPs8qOarJvN6qDZHKHsN30bFMWW5BmK3zsTjDPOh2CV3TwgW7QDzXERFGRGwy1xLnD8FTRYUo7MyiMjd4v2wvV8MFC9CdnZz/T9wB/n+dCtFs5bu/4JnjBadY/VSeyzCXN90E2EV/Atuyb8YKWX1hsH9p+YYVnFFoPkJ6gRkxcp7CaaWA94l5kZK+/99Zb7d7i57/6a52/dk8PnzyRh6Ir7ktS6y8Flfsk28rH7wGnH379lX7763/llcCW24m18qOGQvnIPtl0S0Hr5sMmTidRTs6DbqlgN+j5UPsmW04xqEqdwnXKRc2+GC/NyfYsU6O2NekXuZjredX0snxs95VnZyuN26t2/fvmq680bjYahsItKPuksEwMIPNRZ/ptSezMmCbaSYNZYzugMdeAWx6eM6FB0bBa65r5CqP7b76pD7gffofrQP6SxfVYVW2NIPbmyrcitncxtfd8gS8uBzZG5lhdxC7lgY/0eiV7stfzP2yayJ3Caa/t3jfivovJcf3Dui5TnWUMDzX2uWp49MV6yrA/4vq/OjvXu+//WB9+9LHefvd9DesLxnzQNsroafbJTmXq/0APe55XCRdzlwXMMapq1Gu8Z7u+fKJ/5jnx09/+tv2Q83w1yJQOZa73nH7Zlu3naNy+qGDHdrNnd1p2+VOWTN/sSTfl9p5PfolSrAlFWUcF3cC2XpTsSce2bKuwv+lPlFxo8xhOXDoW5fjmVoas8RPtrtpT3p7oUGLD4iItdmogYuNGX+ZkW/YMfE1dNz9K2JMwereCi9zgnZ0pX3b5mxjbst2Ksw9s+TYWNMG3OBVsBrab/fBBTI7sT2krfGA75AC2Wz17omUeh6EwN2cMZc+7THoxkmXcafgg+ZdDanEfMLffxj/XUd6LiG8b4+aS6/ilnjz+Wo+++ULb+c/OX10+0tPLx9yvXWq1Lrpz9xxcMGfS+sipyuwrz2KLzghqw/PO0vMAABAASURBVLI87VXaDZRvMg0VWyOAxq+GsX3XEbwZ+mCas+iwX1Wul8k3yjiHGrkZj9CUdaSs87E3znX7fdt6vdLZ2ZnOL851fg4Fka3YG1eromFl7nFqQ34MkO9Qgem72sf6Lea3qvkRANjOH/PzjWps5SNxwu+0C7bcM+W+Kf/rgfA1+7QOU5sju3lAXfpGMLXci+xB9ooS6HCmgWtW4LLWDsNaZZWyM63OLtA5k7nfyV9srENRftw4lkG1lAaFDvTM0giS7xhxcUOss6a2+GwXlbJqsFeUDhNqUfKe/cOwxHfXopWavOADfp36uF/oh/G38PE/fob36hyf9ygtjw301PTPVdZ3wAWYqMl3FB2kBPNA8BeTqUzuTJbQkYmViTbxVaHb7Vbb/KIFvdt2akQ3SH3JsosGJkQBKwYptAxMEIkFWbVNu0wCsicOYuu92MUaBsKPrDLxg5G6lTb1TKIuU1kgL71y3xVJV8NE1m6Ku+gkbXVQDq0K04EfTMxMxI6qARvIbVVAhv6N9FOs6zrFcoyUcnyO3xAE2My5ihYM1JLbWWI0VMlQPFF4Nfu0xUKoLIDV+Wu6uP+Wzu6+Ka3uaauL+UcAg3LTOcptATZbGqVslKENsYxMFa0TwMm+EbrpjOhtJ+zsaJHiYCEPEiOFRjZj1xlhg/5hf4rFyLyL7e7DKOFf2gzdoyJ/FpU5oX4xwM9C3QJt9Sgz+T0m/yv6ykVre80YbTTyMqGy4arJozP5MI7XtDnxFf2acvpeiXT4tJ01NLJh11a+oS8BdueP/pUH3cp8r6kbv5i7iYhaFMIF0i6r49T7vJA3EfUS01ZxUXbANsWFZM57pouSsFgMaRbDL9EKvvPToR+JpxIjEL4yR9JkaGUswy9RuYCMxHYkpmc8fK14uVyps9lwIYWGXyJ1Wx791KsnbEZnj0Rgnws3Yjf0JsRmkHL72fqRd/TeZxh36IWNdg1pZE9OPyvtV/xe4kU+NVMnTt166HFxZB3HZS/K1+Yju85Mb+3fyQYjfLbF3kZsV+ZBz3fa4kXMkm86mEENQxmTAPbgiCw4EB5lMMLcjLAyBrbFkSzrPmWNveGU8o4bVBC3pQk9fby4/r6eYZ8HivsRs52HZi5CFseRQkriaJB4pBlkZryVPJhFSDl21XcMQqkQvECytMShmp6XKm2ewvPqvFwZvi38ib/FRbYbkreNyT2iPsFEgqI/2xGfpsYnLucJpQzNf4k8zl5//oW+4mXs5599rtWw0lCKttlHJRk+Mc69oeaUNbXNPso6OLtzoQdvvanVet1+nFnQd7PL+WAymekB9N2n+DdhaTttLbEsuw1PYFBjJ5OKdcU9wibX8SK9+e7b7S8e3Ll/V5fXV8r9Jqq7w+GoniUSJPunQ1q/HaI1D5U2XEszXEaYF31fffGF/uUf/1H16pI5wXyhP5kDGXuzBiTmN7dHU9wr97wo6NVSYjRQndBi1cr/R0+08dYHH+g//df/qo9/8Vc6u3NH16z3woM2V/jchXGfO7Z241PAdGQvfjUfvu9aiVOhkYH4fv3F53qcvwDAvafosUh0Xzugg+i5B6FofQ1Vs5FKS0h6blrqvoh/1lB8naSpm55NtKrQj47IAiljXGwNIH8B4DEf/588fiw2BdmTTlNC8qKjaceBY7SKKQ1a5js7xWJHYW7mfqyUFfNP7cNkXv5/9Mknev3Nt3TNCxpdPtUZL4Ree+N17eZl/G0exRJMz4fOmEsozFHFKoOZaK6xye8xtvJ9PnpCNqNOVC1hOQt8V9qE8wlFRk08L1X2uFMQclNuOmN0DR/9idZmFfFMK0UTcn82N3IDQY+K7Z6NPWhSMnYMG0DaET5ome/pZNpVm4aZrw1IIrUEJ+HqRGGfd6RXzys/LDulHdkSU41IJu5Peza9nvDy7Wbvq8ybCVWVTavBCee+RwU2qJtR19cbiXX2xjvv6N/+p/+o17nmVl4if/bVl2rTWMfJCG4D1L7X49gH+kh/rarskgX+8Tff6MvP/ijxvm3gZerZ+kwl92StY6n/PAe/bfnzbO/LMj49F/5wHR/6YFt2R3ppqgZqz66tPv0u3BuerVfacM+Uvy50+fgRHwuulOsCRdRZHkyGlu1Umizqdmlf7Xb6B1pUTmMB47YvagKyoYDxyqiaF+Z551YZwzv3X2s/ALt+9FB5Od7uVeg7FoX6BCyo9QYbUIpZE2pYyidez00j66qB591GMTYG0wPvybq5dvWCPjY9//3Rqa+ivxP0HaZuOyarmIphiGeFutHez8Qm/EjcKGxlobmmh74YsckehuI0nubeWcC6e/8N/eiDjxrO774m86FBZbpHkCYf07Z+oCnXu+5avBVd3cuq1gNrm+fCbz7/XF/84Q/68vd/0PbJU66XVYn5ivf8qX9THyM/3EeifTukbjRH5nboDxnxtRCQoRS5tEju6Kv4nT4vsbSRtiaMS/EL+Ep5ALnhsGe/oUMpWq0GJdlmrB22rZ34lfab4ORp0j1Z9BxhZX12PEftOymqzKlnwP6ZuRrk3jTlx40VYnEsO8w/v+89dp1mRDpiZ8/Hjol3pCAFkH5kjhXWZuH6Y3s3Pr182qekULlLX5am0Qk0wTVbDYOlzdVTPXn0Dfha+eiveq38NWSJqx/fUXg1r7Ozle7wPLReD/RjizPMV54pBJxnCb6tCOpOVXG1StC6mAvhR765CJkpmzAqclG/4I+h4b0rr81Wzwt55f3VDm388Qd5yhqwrxkj92lbnk2mNkS/LdsqrIuBdZF3ZuvVWmdrwPuJNXRNp7NmBgIUn/oHfzfftjKxCR9wk6TEoaG1Q9zS9uxP/IwPe7pVPv5HZqn5U/DHdvPJ+OViyXkOlzyUKPGsWrlOjbw3qUDwteEq/7hixjX3EVu+4XELjo4bRmHHK4nvuV6tVbE/YvuaNbIhdsG2Tva2El6bXrpRRZeyLbpbbKOuDhEFG9+wj1EqwtO2kj9A9p4B/4tseGDuuRyfQPwNNqOnqGKzFvTwVw1n0tCxhl+rrLjnBm44p/mVqtO3FeX53wCQLxOKvmUy9TtEMMj+SY9KxIM0Gto3nJFBCSLT7FiGrchqE0qC0y6lXrATwEQPsjtcLLuolEEDi+CMj3PDsGr51N1m4eHPrgJM9FvzxgsmfgUSGbBlZmUDZvSbT1lYxW58NMLHZxeJOxFNL2MT5CrbDaoUSSLXoGeSkSxQFzw1igcZiAnSICaJBpwdZPjKpE2XRuo1Gp9pM3xD21uwSbmoEdlI+QQYJVXF9x1UxXwGVak28fQ0fpQLeXVXZxcP9MabH8jD6yzkCz29HvTkWrwotbYFsJmOZklC7bQTRyZYIwuRMmj4oG1AfMw2m7Ia5SGczTwbevKKnA1K6UBAB4xzQVGR8a2BmNgrmRiFFuQTipKMK9nMdmC8K7YD0W4FIr8DPgqkD/Ez6BtqdCoXBOOXsdPKoAX9gYaC6AatLDJiMzAcpo26vVblIpVNOOVpRwftJwZ7uG0xxG0RlypsAOcP1SIvs07+UkIpo9L2BMvTRCUM3sG27D0o4KiAw0AzHxZEZFki9g3IpiN6wZS7+RydJSZNLE7MsgjeaQsY322rMvbBCF1iqny7s43VBgkiOrOAkFmnkh15fBBDNiof/POyqCMfruJTZQ5MoAMYGtl3IAqd5Mx/ZJU5XOmHmpppN3PUErHFBH2FpbzpYCDUxEGy7AmRBeNsa6TiiO2OlB0gS1BWkn1II0v9io0OeputTZrtV/wZZ0z6zfmwJxH9jtTrfKeRBb1yoX9lXrOGty3bvXhHbTe57SaLvcbIMvUkSw1qKeXHSAFLkjXiCSoydfeIDb1USl+CPratzUXM98ZiuyNSy3aYF2IY2PGG4aReYX8p2Ok4qXSDMLE4xg2qN4i7/6ETrOV/UzWHMMdFWUdmUQOFrUjJiYSg6cEeH6j00u53VCLL4knsk1/CpZUqtJjZPc/18Eu9Y76ypiprAKJAcfIUmq9pYwY+Htt6cZ66rR50Z69QLf5WutYKlT7Y0aFoPuwi+1CWosTiAPQl/WlgPUfH9q5uKUWlDDLUnuT2REs59CN1Y1uyEpfiosCe8iZOHZO8aMODTfQfPXqsf/6nf6Gm20NMPvTmgQcDxHnkPTV75c6/ovTcQ9G9+/f18cc/1S/4QDtyz1OxsKVPSlvwxocg+aC3a1v2EoV8R5cX9VTn+XFMe/lE3UjcDKTkO9SSZ386bcLFaZJbdjC1X4ZB6etWVVfEq3LPcPf113Tvjdd1dueC+64tJYQcOxX0w535k9K0OqGP9Y0Uv6rMXZK0pasbV+5aRhUeaPOg/ttf/1qf8ZLv09/+Tlqt6CDl7YN11TAk77YGEutAsQVTgZmbIoUGsAeHbdlWkUV0NYwSt0nAtGN8KmqJj6m/+JtftT8DvcFmOV9rS71r6nFH1vh2X0ybY+YI1VOvr6f4EkT254Jt2SZWdJK1MfJhq+Dr9dMn0vm5xMfiQrk96YU/9tWeymy3IroLDX8adpFdFjqwHIlF4Ln8JlpZv3tQEX0V2lrA8A2e2rIHeRrNQ4q8LRC6X4ZBlZcA33z5lX79z//Cy6JL4lK1XjOfpHY/Bzlx0DZWBYxvjYaXOC9Q4RvM/dKMpqFvlUwHOhSecdiy3w2sC4ZUl7wUf+3Bm/rP/+2/6c1331VF/vjJE1VilPLEkgw+4BPxEj4Z6jLFLvtih20VYEdXyjPPYCnPMQ20Xyx0jmFkQeRFRYMKsTftlGbL8tyedgmZQUHAMyIrXIIGlX1u5LkqYNDoNiuOZxsFPGuJOVy0lYHwqcEE/4DXDcnIA0iq4GPFnghWQcyxM9dM0oo62vjre0i0Gl+afdPajOQXiPS7bTyNxmIoSIdnEBbZtDgjWrcDdvo4NHq7Wsda9tw2/TcoKjIoXQ7VnCpj1zGLmCK1oef31I0dK37CVlcV6IA0O8GauTuA7dWVzt54TT/7N3+jf//f/ovOXr+va+Znrrhb6qa9zBnhlfCv0fA3Qi9I+KNK7UO8oNKimE5QWwts2O8qvhZiNYDcPW2eXupzrq3ffP4FqkVrrqfGf9SY96XBrF0JfgFCTHeJKYqx+SyoOoI6Yapv2RM0J3vK2xOdxY10my3TTm5nCYqPoWZiGv86tPAx5ROEE1YZBtlFQykqYChuH/3zA4h/+ru/a/+KOLIBPYqUfVaMgUgTD9MP+uXOP5dGKzhWQtb6cCyf8o59YrunFX9SVjlRl7OaJHzGZsDVgXtA6f4bb+oXf/0r/eJXv1JlPJ9cXyv3JnRarYpQnaEmiA16SHvJJ+4TFcmyY9+N5/TCw47urNb6SL7TWdxJ2jLBttHpwu+Vpp0lXraxZd0l3+1ENvOuSt+maIt7CnaLOcbRSN/bvpMMsKe6Y64/u7xlE3/i16oin44qYT/7lSwJnTFzn48M1+iKD/6vv/WuPvjoE73/4cfM4gGVNWuWcXarIFEx6zi3i1mcAAAQAElEQVR0D/1gEt1LF/FSDeqpio9O11qzhl+7uKPf/9Ov9eSPX+ir33+qtq+xfnM/ZMpTpcWZh/S8AwsfEJBmMzGdkL2MDSsVQEIYwKrpw4QGsIvDMrGfsOcXCo1NvaBlONV5jGFlpx7IOgh6/hSdy1MvsKkHJr6olKHZSz6wp3JTb8ozl2CSb+jlM6XopY6R4HXYbnXtIh8hfgVNgZNt2cGki+jgsFM2oReUyIp7to1L4hhEWPFlScNL0T+GTibb8sK+XWhjlKFBGYjtQTn6fg7QdeCpj7Hh5Bc46cgJYWW+jLnXpayyaCt9DcjujoIvyfTxCFUmMRipwxJIcUPqBslEL/zOLsKln8IuSw4pe1hrN6yFSxQVtTbkCBvsolIsm7ImebVTfErN0A7JUgNn/KIZ9gjWLu9D8jz79MlDXT75huv6U/aCqvv3znVxvtLd/O8SoQ+4h3vA+5Kh8MTA826lE5Xni1A6opH/QgXN8066MJVvNfIMQq/VOk690DxDjgS2ztjGZtMb1ettN1fs/VyDtxt1vbQ34nPlnkzEtGNkjGvykmxagx9n5PtCyrY840VmWwPvSNZ85DeBWPNBPPkG+jeUohIMRS4VXsREQhWQZ4N1+tmQ56dRgp9Q0bFWqW/JYga0Pld4qftbmVeYmXSHlc77jw6g+Yc46/MzeSgyjRZ8dXwBRIcP+qPywX60FYTfEMdG6fOWZoLRRSqDXFaNhq+ObIVXjCM+bEZp02jVpoonQbeysRorRaF5Tq42fAVqqCqyh9adcayauyiap55lylSL6ugDRDYiK5QP+BW9QORjk0dy+mclr/g+rGBPQ1yzlfLYAa2+1Oq3/uPjOKMgf/WjUnUJsn+uYxxHZTLXOmpM4Il4Bd0f01MzaVq++9wyr3Ky7KLCZB54IVKGQbZfYCiNMknwc8xCxcfUGFmw8bO4yPkPNe8skdnxeybSGiXAIWbmvvAkF63noVBrQiZLICbIBBNXgG8VCDSfR5qlDyLF/4Q6i5fs0VHJL0HW5EFuNvPnTtOXSvzG2NagUWuavlBZ3+fh40e6c/8drS5eUx3OdcUiyb+W2lraumpksx3FtObhWQ3wBMQzKuWBsCpkgqZM1DF88jJ1gpbHt3QGX7REpcFdTKZYOTIWc2hKn0XFQno10bQ1tUl7tK+g+TzS1AL4EZ9HNviRF9NbkBdVRp4pHBrEXsNsIx/imYpa5c+y4GJhk45e5aN/ED76dY5JaPKKH6DOerWVc3HZ5a+ZAxv6slWhrUKsJjo2mVtc6WOLW9UuJT5oaEaFVmnSducQ7I4ewZ1gUt5lqdPq7QSnmaaD7lFpt96p8GcPfcfp2faXDdQWq6Vkz4+UbbNPcPG+vLyc/sUIvpaBtcHekQt39rgRfkRn28AqaHTLWN3UNj1vYzK3tVB7nj/RTnllvTeKf52m7FUw1R+brxNf9V3aP+0T/SeO+7Lk97nbcs5eDQp71vPqtGmIQvoHaUeXtcyJU8Y1+jssYp550eWdl6Y+pB5TRr280y7v+ttcb6KowxT9SEJty3ayzV5jvsUplk7h1UxiKfP2FGR5nt9uxnMOWmZxSuVF9iXYZi3VQeNP1G2xZtxSlHiGvhzMdU0nQKPNUFoOWuYVT6k/Y47ZKxr6E1eLz73J8EHPJ2ZVQxn0gI9WZ3yE/Pu//3v94z/+g3LRuXf3bvvgH22zftPtyv1iZT+LrMLnfw1QqP/6gzf0wU8+1N1796RS5GJteVCKXmBOltuZ0/d2xKcJfey/g6Zmt2Ox0jetii6313rKi906WHf4GHGf/l/cv6cWI/QbTdOpFPpngm/TfpyNf/Ebmg8q3DYyhmov+r758kv9/f/6X/rtv/yLdHUtRldlKMybcGp7XpsSrOFck9pCxM7LHjSPbangjzNXRtHOStmDOUn372tgjr7x9lu6osEn3Odx9eZOTKBytzehiv/YszMPXtaHP4W+6V+Nf1xbtsyhDfcsIsatj6/gQCUWHaerv6rUDO4CGZMXmkK/6YUWtBeg3wqQKiNNDL756mv97je/0Reff85LmlF5mZLiXBNsqwCdSm1eu12/DG90bobxyPRFE9W3TTSo2nwb6cMwDNoy9+VBF3fv6Z0fva8PPv6pXn/vPU3PXczPjBHNos56MZxlG8pcZR+tPEMQAJlZvMfUTnOc9gy0Kz8sUyvrsrHZ5TSJG6MWK856ftrbiE/BmB8zz+3muWryczv5yrONNfPR4XlHzZe0UtXmOZ2urY/dr95GdBZIOEDlPj36GftpbBE2tdCATEzggRr0PaS0Y6wb2x0iHxhqifME3SrZqfMi1XQMpOMtjvC9SpP1zG1o6i5xmzq312m9ifnbV1HNOjhClk5M7ExhuO0aCFbOdWZo19pckzZce+++9YbOueY+zv6P7m5LwYjJeDcujuQEELXjuLwJFycc2I1B+EXRK7BpLdfGrONMhYIg7yrG641GXlyzibQ9hfCI5SLT95ubobKCmzVaCfHQTu8W+ton27IndKnxKZCsKXU65TK+4ULrbmBnHUJYyqAygHQ+seUZ/PLJEz36+hs9efRItjUMRUoZaLGCIlCsLDGLU3QDuvZxceTHspvyON0a6rTrxQYgvjVQUXXRw6eXepv9/6/+zb/Ra9xTe73SFX0MKn2OlW5Bux5pSrFDzDL2u9hNJbc6F9oPVquVQguxnJB4EslaZePzbK2N0SyzKU/b5OfiHx6pxy6lL0HkoUH4YFKmW8mwnrgWIWqxpY+9743S7yjZU/3EPvLIJljOfT/1p/zhGcuaitDjQ8IVX0CeXLGmvWp/AeDDjz/Rxf3XpqtkFBlnKfHmPPNw+iGn5jYO2lbm1Ib71nUZ2g92xydP9dt/+Ef98V9/o7MVH1nQGbm3fTaOmlIzRtQYh0kg2cSO+Wugo2S7SWzL3mOgfTd9t/Lv4hSfb7KznBO2WxwSCxu+FBUwlKKhFJUhGHScaibgsfCG/LiIT1epyJbo8iW1LfsQvdye5D1/G2q79UmkxCdj232zC1J264VfTXBwMrkA8gpHJWYN8zp9BRO3rpL+dfRKLpZdZLNm8aXLQ+vc78SjI/JDmGwAUafh90ibyYXGZuM5Zam0KlSre6btZ+r5RtXSVH/U+JKxSptBM/LCE87QZs5pb8t3l6vLp3r06Bs+/F/S9rVWper8rOjsbNDdO2d6/bW7evvtN3mEv4ssz/Qbpc7Ix/qg8vxTiS0RxvIIKl6EjtDwE6LXnkHQF9fV1N3mPnD+yL9tlL0Xu5V3NGPLX6Ma5IcAwTUmNsRwy8TFPrEyreSo8EF44YUZ99DAxjvGW6QCX1jnK/b7fGgPnzU/sCcxUxR7xuVGuTpQExl7Hj7jjCZspN03I3zh+alQqcR+QOUChlJUqF1o00ZAWVuD7LHJDXzYvzg/1zk4W58p7/HOzs60PjvTsF7LZVDJvly4R8HOFn8UOyDvs0aoKJOLVPhmgt+EAa2hwWWtsjqTh7Vkxo5r1ohHDR40BrVoCyrfI11WTb/GFnr5GJ82qqf2q4wtdIidkamacFRteV+45dnP2Atq5KNVq0j4hi3JEoisLsonf9GhTZW0ExjfJkqDVBtUU3cH9GmrUKfg87BaS/DR2WxG5Zl+pI1qbMyghv7v9JwIFFtDKQ22ZQJnhwZFCfYwDGo3qejZVpJt2YHkEmolZUIEIy8RtqDWGvGki14ykXUk/zzYRZ7R9Xrd0C7r1LbKDDs+dUi2wdSnMgxS+tNh8lkQzV3L0ow60SpSpBCmpTTCBJL9rI9TeUWzaqTahGmCjyy6UWuNdc0L+Lf0xoP3dC//S4A791WZ1JdsFFdsrvnxQJBNdJw3HizoFCr6orUJ8atKghqEcjvbfggQHn/UdCXbM/Z9MP6ZeDSUw3IdpCqqK7+WIgQSbTn/HKy3RV5pD6QPnW96FqmyWYzasvFfc4M6chFoZQW7IB/4k089hmluZ1QZqrK3hbb2eKkl2qwtRmyXXGxiK0jdZzFt3r2uaavFJna80cSHjvAA/5V4ZbO3mV+i35aJjbLhyKpALU1yOzIxxpU+ghEwRpX18DwIS6KdHZrNVz/Z+ANeZGHEr+BFesfllT51me3ONlpbn2vjj0+V9rI/5AcAIxfZoRSdcfGLPLpLGj46oSlbwrYyDtmn7Ik3tiZ4qbrj7dPyncItGNuyJyzVyyyzny1b6tlTefQbypS3D+myzqvwdtb13mYhNoE9yY5tRj9xDk7Nh+XUjE4QG6EdTHrtcHr4U+W5KPh3rBD7W+5OcrHPj0SCXGu23NBueSG3AanTxp769r6P9iF/yn7q/qDRYmlcDCC3OBKzJW5R5bkqta3pkZutbYM9+XI8VxLfoBvrY9Lzr0qnvoxtTz1lw7bsPU7pHMvip5065bjolfPdTxu7ZUKBf1mDXF403TuwpDzV3jDf17yo/PzzP+qf//mf9Hd/97cS+/DFxYVy1UnbkyZi9ll7qpgxOEdn1KjV+Zne5YOXKKvUzbjak14uQa1+m2+Nu/HU6lL/RoUbCr7repO9vcPhGtIl9jwNhRe7G5Wztd546029++P3G01so3fsZqoFx/IfUt42w+edS4V+vv3WW7pLHx9+9pkGHs6uHn6jMrg9bJaBByPmw0C9dstDzcxJ2youzZZtuQDPCL+A5mRoA8EL7fbyoHvFg6GCe3f1V3/zK/3kp5/oGl++4YNB5jNVJCqFdiSvH1iqxErNsclZzrrkg8FTPoB8+emnEs83u7WiKdlWi19iZk/Clz2/gr5t2SDtdvR86IwXmzYqAWQ+Wo65lWt//vz/b3/zG31K/9PP1Wqt0ClWc4UfEOnzK32oPFelD2frM+W+08OgH3/4E330s5/p7ocfirdd2hK77AlBm6tOTRPbrI9Cz7DIc4153rDzrLFRXgqZPfUQ6DE5DFCY6oWnrhoojzPhI29A7cYDfXQK/pRi1qtIkUGQ50wRZJzKmt352QW+skdXnouE33uMcvO7ysz1uFMwMkGTndhOQegRUKW9CqbD9sS0c3iwL27Sv7RTJS4jCA1e5H90ci3dYa57U73suzeD+B1VtC07KNA9upq9l53iu16o7RC5eIcm4LSTmbIjULyfCZ5md6bIICv/Asp2+wEAK0N3Xn9db3OtffDeO9J6UH5gM62tTIwg1sz8Kxg6gRQfwOQCyPd82GknPta2FgiTNtdX2vCSOlTwxy7YqXMsfX4+8yvI3LlJ097bfZGebdkTohvcZDfyXLMzX8PbjAFM9hinw/AZ7IxvkLn68Jtv9NWXX7QfABTaKaUobQRRnzDFbeJf4ZzNV6ZiAGl86LdF7E0YsZk5eu+NN/STT36q93/yoXJ/eMkHisADsSjskKzhU60mPg3EIHSpkzg9C8s+jYFrkW0V2jRtimSb83Qktn2MJrtTmW11/UnzL+VsHA0gR0dxl1vpmw2dsVRNWeIV2diub1WJUUfkz4NduIWzrq43evSE8YhSzgAAEABJREFUD00a9NEnP9OHH/9UF/dfV/46UFXaLirQ59n6wZUZjwJIjrCFhXxeBtXLK/367/9ef/ztb5V7ooEPUrkfGnkPZ2IiWYYGYh2Sk815AS2S7ZbLHG0MJ9utTqG9PYjiLEflOzuO243hpSx5l8kf2zwKlh1s5JSJVJlDTW/OIzqYT7W9+2COndgPbKucgOZk0w7oOrO4xcieyuxnaddbUtvL7DN8xb+8W+2IwlCmPheoXSJqsC17QhNwSv0Osi88XKgPomjvbU95yrA/lPLc+Cx1ja2OyG+D6EfPdsgzaGOX8esgRr2PocsKyXdkXxnR7eh6aa8yX3q+otP5UNsq6QfUoQsMQ5E9+Zkyzalirx7ZmYt2JH4sdcJ37JSew+Rd6SUf/7/55mt9/fUXevr0EXvAlfJn/0vZ8mH3KXP+Svm2cn6+Ut4zbXl2D7hBYwxjPGtgq8rzBFdHWdklczUN3arwDajwQiAfx60tFYKx6SvfaMYrbp2e0PZDXV8/oc1LjdxTbfkO1BC+4Xq63+I+K/dcI35UnrkJJfeLmM1YEq/0X+xTwpOAmaZgGFb4Ulof8py6Xq+1Ams+rp/lY3sZZFsFiJQRyT1Ojd2GkTKB2mCeldKnjuTd681UVc23yBuvKbl4aos20/bFxR2+d5zJQ3wYVHiOLsOggfIBnm5SnejBVFE3fUE+4HtQoIW8kdeywrNBW2JgPowF1WvypcldzlSGCwlZeJm4rM61Wl+orM5EIWWDRurnrwlc85w8Ydve22zIb4j9Foqikgg7xFLq8K6HCCmw6U9ZNz5+R69DMnNAoksSvEqRXdBFrglNjo1Wd5Yt+VaO3NQriRUoZSWnziixhBqEXwHTEKE60giZVzzo7ivW/BbV5uhNbdeFofAdC3EUOxbi27GpeKjpYpmBSrDLwODahwotFz/EwGaRT3wWZXuwwP/wgcYqO/Vrq7U8dUmny7IX8zfXOi5JvirzIH7sqZCln2IiNd7WUJigivZIqRaoZAL6y46Rf+mvXUJOnWRrKM2ETtK0lwkfDKisVMo5L2df1/3X39Hd+2/r4t4DlbM7vKyWnlzzkQWtPDC3xrFXuUnLJupsrGymYhOOzCx1Ub7HKPHiZ5KPVD/EXm/vmVt9kXBa8a+gFh7MC8ousj2BuYEC+pONzpuYGH/2qHKzXQ91o2dqsWpHPv7nX3qLelrouuUn3wWfzdfpF3UZHuzNZcjS3+jsQXvoqWNhNzpL252PXIktbe3ozjb2mjw0kNxioH1KW/sc/SbTVNupZ6DHR8qDyEOXiGwBigjbQvBdshjfxanbPSXrZc/SrPWRdf9syaEkD7IjV4Pol6EoCF+ZD10zcyIX/gmst26XAPg49r3SM/7vCl7AmPEyFxBWLHtVpa0leuUMscmgiX4FalBrV6+QsJb1RU04zs8e3Y80EZ1jTDUqJIDkwP+X8ylWU78jRl6M+PZirVkjTczsMWlF8TnNE9HChb311wVVoo08xaIsbXZkDnU0GXNKRynyI9EPM0sfRf/20LOpzZUWrYQHhA8OVZspSg+l5Ch4Vhv5qQNdNX+YSawJkTIGPZ6dUqpZTc+k2AieKfgTCehsmu8QjlYQugRqB1LdJqVSi3G9QXsvb8OGViQ3gs0lehOq8gPAXP+DyPLwIG7EL79+qF//X7zE+fVvtGJcskIq8z52aaIdtuV57USQfyn+2RdfaHVxoQ9/+lN98NOPxI7KbVlVbEdHshQgCKeDFMlNiGLKQiXT7hL6cyTcoRtqMcnNQq4x52d649239dZ77+qNt9/iSl+14Xoz8BKsEK/JTTOdgcytgxHdFqh+58eptnsjxkOB9DCQRh6iKw9rX/7hU+Uj9dWTxyqWztdrjTyoJRiV+cI0a/9yPw9IFOvW6Uh5apXaMLGp5o15cNxI+PHJr/5af/Mf/r3eev9HqsQ4d2t9TOwjY9RVUlOgLLTJ4J+hUTxE19pLcSqZ2LkNotuApejTpkFEBV+HUrS54uUFL1C//vJLgt16Q/HcDlw7Ujdodd1Etz9Z6vWaDR2l2LsJR6rPZPf1Km1UygPBT9DJZNayQO7Xvvrqa33z1Te6vrrWOi8gqNHmk2ObDEe4AFaZbw3PZppkOkU7mHKHlSYPe8kL6U49TAe1YG1ryxpYrVe62mzafPyrf//v9OEvfyHdvaurbx7J5RxlUHkx0jDgvtkjpXatY5LXPHPx7FWBPb3cQkMTKrQDU7ujStTFip5BkyM+PpqcenjwTJ1j3YP8ss5IyZznOYbdTsqPnNn51YD/9CEv7Bhi6bitPizxpWOpg2xk/5zqUX13pKKJhZ8t2unAzK7BYRXdMDOSuxnGtg6gV0lZYx1H9W0fSV412zsJJV5TQODp8Wl+3048SJVgL/02XLOIgZn2vp+iaE3HrLuL9iSdzhVpnVjOlZxLkXkx+fT6Wqs7d/Tmu+/p41/8Qh9+8om2hVVieg3cJpxZFiYSp4DBk0dFGkC+tyP2c18E5jZs43jVNfv/yP4h9pIUjdwQBxLlN0JzOqUzF0FSSjA6t6NudsnecGRvPgWbmuBUtezbQcqyt03IfhFJR51bnijDp8ePHulh/gLA4ydd6YjWwzzxIXBN5nZOeUAmJICddJKJ1ozdvGwKnJAj4wz/skdqzcCG6Nnb772nN3/0nu6+8UDrO3elYeCeEE9ww8zPQC25nV/uhJE2mJ322j1flaGxJ9v2RGkdReYdcbOzLshytPEJDVBtXYB/qaO+lPYrKuOcgpuqL8vCB9GNc0H4Y3SdY/mUzzxua7CpxQZo/FS+PyMnk6IWzxZjrvGIr1jPF/mLQO//WO998IHO2Ltci7SlkP6kDlXZr9Sglrq0ZX4Qp3jbceAQwgF3z3gO+vqLz/Tp736rr7/8Qlvu5axpvol+BnWmuiHZFkfDch72ep7Xjtkw9iiyvbC44BdsRaMD9rlHxvAmhbwTOi6LL5GFdiT/bfE8P07ZLsQhOFX2Itnz2rLdYmy7mYlu1kXrK7LkW8HJU+oEJwtfWdj7aX/3tm9yaupv2RVX7lEraz2C0OwXAdN+2m5ToPgXtMx8ujlv7+1L0ZvRFgR8o5P55XwOr5ZYdVxu41Z8aqKjU+77OpqvrZx6GEk9Ldo1/nRE3vqnfUobwYb7squrp3yAf6wx/wtlngvyA4B88P/qq8/15AnPd3yYbx/d+d605V6ntmeekWcgHOY9Ex7IPD9UylPWeomOyE/g+T/PR+jkG5XglXJQtxttri95hrzUuLmG55maj/xb+AbeG2wbNjyvTRh55xXf05tQL/pqD4gzFpaRi/vPBhcNq7VcVirDoFIG2ehQbhfZ1jQ3kc1jJZIXEPPmJiz1JjtEgUHhwHbsFwSTlmmvDINWvIdZrc40rFYy98hD/IOaPrisJa/UeGRVhSEvGuNbwXdkhQ/8Db0edFhjb52P+efYPFfh477ysX84I/orCbtVK5ln25R5uFB+IBCIMpUzbUZNgMl18Opqo8urra7AJfwV3yKvKLuGbrgejsy/LX4Fo6wtgoq/LY+8Ikt+CVSU/Eh5sN1W+qYmc/oHcJKj7CDikjqizPDJh3aUslJxkWRpRvID8qBMjphGgjQ2UR2lXv1IPJtUoyJFD/K9H5nklYXWPe5eT+3Tq2KZfndMDlX6WQnqdsY4iTkXm0BRhwomkB2SpQUYGwV54RxUxQOpDINWTMCKHQypVdGzaWCgBnQLClm0gsZg+PRJrI46Vsi0mYwssBGZSGkL0o6ms9Cr6KWgzrrhJ/RanU7SfrYtBYUINpaTSLmxAyYWAqldZdl4Th6OjuMjH6bFMhKbpFTbIVFqSUVCXRGG2pLtGVKhTbJzvkADLyg3niOoa61W93Rx54Hu3HtbF/ff0frigby6q01d0epKYwZD9IENtrKBVl70Ct7EBanig7K5zvEpRTJXjqB9NM9KIK/0Bbj1J/NjhrdKmR3/BonYqA7YmCA6a+IiWXaRi4XSTGFlZeGZEFGqKe3HuekiTC0I9aQSG1Qog1veRov+1Bljiz0GW7+2tDD72vK5wGxpsza50yeQGASYQo69ER9mtHY5FRoKYKkfTUEnpK5of6JbVOY2sV1bu8lX5BMqtumC4jOtcVSGhfU3Mne4iFGAbIsv6GM3erFjRjWYymMTkxxTeUVcNbaxpB66GEmpMKSWEBvG6DQ78KeOSvkSXWcpCz/JK+3id/oa4O+u3eYDOWTRn7D3O/UjC30ebLzFJ7sw59fKr/IG9gvE3Ahc0/4W4MMca9ty6VBLY3xIfKEpa0JOtjnPfaCsAgRHB4Gb+5IC27KZsTNUzVwoGsqgwYOS7OhMfis2A9oXaPGnP8WinlGPfch8FOoWWZkjRkZWAezBYdovrT0r/xF+gh0Vc9qj0lbmXIeYf4dgTNq+ULFTqTsdtmUHeEM7PoFoxv7UcOr2WIbOMKUdVJj0kcWvgOYTHgmlBu1SLJp+CoQGEnrE3EDZ49h3igbihZ/IjJ+YVRDd5INSuPAzRqUUFWjKJqil+GUX6qVVEaLZfwylbJxpxdk685G1yn/WE/FQhwgVcSiGBvD0qSxg+FPQXEdK//ewYwdAC7DDE0PsxK5NvlhlGFQSW1Omwnggg5esQrwDkWxzzlGJMYMfdoHYfBZWod4p6IbUx2hZvJTZ+IjNZXnjIwM9AtETuhJ+t/lFPU19bH4inyRGatk3oCAPLHREqsy17FtpScjcoJYim9HqTGU2NPkZGSubfYYxw5ryw8KO/BAg/BkPEOesia//9ff6/O//RVeffqHh6bUGzJ+dnUkW41Bl+hiUYZAYR3bVtrwKOvfffKBf8VE2PwSoWibLDgpCNxTyAZn5mOTSIWUJ0f9Yi1y7VNv62s+L3b6107gd84ydI7vdSsWRkbKOuuRx7Zp7ivN79/QrPvx9/PNPJD4GXnM/NXBvW4ZBdlHmgYTyPD+QSMnfCjpItmXvkVg+D/Ze1/jyXAjP0Ik922KY273HIOmSl/T/+//9P/TZ73+nNf0q8vQwTV9pgR22MGfcKLeGrG+hIWXeYZY5NDYkH+ziGQ0jCRqfOpJon5MG9obQWoqwIH/4vj75P/6NPv6bXyo/AHi6udL67ExXT69aRUsKdvMiU4gxZDJx0A5ThyFUhzMm6Owp9Vu+0oeqGM0KCsioYosDSgnFL+ZpE6XUM57Fr8R3tVrp/PycF6Zf6W//9//WH//wBwyOcpFKsYqtpObnrh2YCGfYk45t2RPmopkYmwKhAGmVRZcnwI/4lkt+k5OXcQDs89TzAthYHkZ3CcwxzmoI33VjT6Ltqt2YbnkBMPKSPHoD4xzEseKB/i9RyPsIankXy0WyoQcoyALKmg7lRS+dTA28VkCvxKSQVMmr4eLOBS8rRl1yj1TvnOn9X/2V3vr5TyXaGs7vsB28ofPV2zrzW1r7dQ28LHFZyx6aFWaH1D4RjY1WXmxVbZhfWzDKSIvT/8CyJyBuR4KmZgIAABAASURBVJnzEMqaaD5VaJXLpG+rlYciUkOpCIGSqkqEsHaRgWT04KFGzc1jkas7CN8r99bqIK/mf+69r1EeJVbuhArfAYs97SDaMtmx9TvrJRiZHKFZB2Lihjetm+oTfJATuaA2KpLB4qhqQ9j6s+M9y0JnSDsLek6KX0uo1bIEzbjZ4XVjmvrX+5wx37J2tsQgSOyOq+K09qg0PoK5A9QdG1oePduyvTNS4ONXx67giLF9UK8Xu1gM1A4umZcTxPjYBVXvkPwS0lTmhV7zhbolkGUHTAUoUdAITT2WmPLCcH1xV7/81b/Tf/jP/0X33nhdX3zztd58+600L8mqQCTMaY+qxGTs84lsDc8zl4LE8BmwOqOzQMGXVwHVZCadjX+zvdhZcS29fPpUv/3Nb/UHrgGfffa5JKvwPCJoh11k0POF/SPo+dD0LQi/BNGUsskznUxAzDNRuhqqWRYaRBaUtIWuQHQnVFlqmOxV7GKg2a5Nnj5FZyiZE+HU0ohOTZxBZa+oGAwd+Rhw+fixvv7qS+UDgYkNEaJObZj0RtZDgIyDAo4wgMMNleGtQnEC7QhU7E1AjKu78lmOoemgn/G2A23k2OOcg+KEYg96W4Hop6Arr/Ta/Tf0b/79f9SHP/uZzu/d1cB9Cd8ZUFk11JGeVZGssbUPOx92Wp4yLhNvW7abcKxjq7P3K4YyP0e61DqG3pQfuScNlrpTffQwF/vUmvqSWshiDXZ32G5t2xPtBVOsRaxnSLKeTbF3Cs9qvkgS60sc6/eyLk++83jQHE6/q+jKXNB1jAwQ78QkhZn34TNn2j8SIe67zirxXQK7VDJyiAoNDNzHrFdrDdz/S1Y+fpzz4f+Djz/W+x98qM0l18RNVVtrzhopEno6SD7IfZeZ+PhymHxMXAI1Xyf/cs56zUe366sn+vQPv9E//f3f6eGXX2pFLK7Y12zLtpKInBLLRjWlQlGQGBIONSAjQkQVxqAUVWiDmqZqo1KlmMBL6AR1p4d9ZNWSaaBDRynj3DFmsVJes1exPu2MDQIO2yrY05yiEzZ1tuwzoUHkQcqWiCzost7mTfkuP6a2ZftY3GQjPqeg2z5FU96R8vA1czwMqNg4BmJCbA1lH4/0Nf2WGA+WgV1kkHxo8SCTjy0tUmIQdFHKg563LXsG4xZ5GQaVISjJ7tDrpd8du0KYXm7P9o4oKu2IPx2mzSAFtkOaPylPxj72oUk5RZdYVFjBM/FSp/sQqZA3GfFqExedXBcjd+wmvqAKO0HTKzKxVK7Zwm6DWrLJB+SYslwHYFJelTOLA0YhVaZfxeiTzzlovlVp2+Z9JG42mAJNK7S4aKD9Iv6DN/p4lBywCtUGTuuVtV5JDFOD2OAqzzJ3LtbKjwLG9p5g1JaP8iPXp+wDEsYCjMaXAA8oQs49QupUbvoqdYPsM1u+U23ANR/4rzeXqimLTgDfymljA7Z8LxkJTJvexE/A6cMCkjnYX6DmGr5aXdCPcxXuv+wB7yy7qLCvD+zpkQ/s71VFY8YPV7d8eE6sRvgqS8AudA8+whkj/iARFRtcpUpZED7y0I7I4/8m+wu6Zm7kg3+uLxPOePdxodX6XOaju4e1qgeaD1aqiv+DallpRB4IXiZP2QiaDr5W0R9oyivy2DI2q1Y83wK+3W22Ay7CjyttRvQpqz6Th3ONWoMVbQbRK9zPVa5/FaoZlfv3EYRGDt1Kl9e11d0yPlv8uB6tK2K6rUZu2kKXAOevCGzQuR6lDWVbwCsEfMIX+GveJVxRuNlW/CgNwl7FXrClrS11R3TDN3sIrtGH0E8p8vBMJ2032KFO6pp2A0bVkpbQs6kiWoLs8nhB7aXqd86nbWlyzo3SRBNGBr84Jsl0nsThgyk3nVvliW3n5DuaoLcyZRZnM+Hs6E7CbAC1jqoM9iSRylC05iX1sBpU0B0ZnZEF0XTGyRfru06T3WetpiWAHxL0CFVMOiZKL7OLDOJrFn9l4xKb4gTa4IgVtUSGSOXcsrtTJEEEE02djN1EpYkn1ya2eWk7aBzPVIb7Wp890N177+r1Bx/o7v33NKzv63qbRbpmGgzA1BeUuLMx1xb/EVnaOoTx7xSoHAOSxz1YumroNnSUTN6yE6PQoEj0gR2LsvCAmEqUYcaBKrlA6ILFYVullIazs7VWq9RnEdOnSTn18HFnAz4XGvo9suJH+Ap04HfVixLe4dN8xv/4eVgnNgLai23ilHYC4Vul7UbTNmWJo9Hzzs8qz2vCB4YruQCCbs6dqDG9rJUsTpEvMRe1NpBzzJLvlrTALI0v+ec3VZtvkm25WMepshdknzg/O2/7xcgekT9NNFKvEuPom+kwULfMsCc7daETvWcRPzueLT0lKTQ2lEH5kVNH8sGz+se2ez70SPuE6Ehjn0XXbT5a8Ycz8SsNBd/ii5X/xHmCbkwYe6bMSALIjcey3pI/XSEaGY9daTOfU7CT7pjoa+d9dJZQ67dIk03DTUed50RytjWU0rBaDRqGgb1jLTOGtc2NqRUtUuSL7F8Qu+zLgl+w+854zzauK4UGTcjeJB1r6mSK1iEyL4cyxd7E+2S1pbA1u7SxLPxT89MOfWOrzdcbS29REAPBUjX5jknOEtcOiHrpJNvlKJmOfPhvINsiyV307/7hn/W3//1/6MnnX+pOWSl/enfMdQmdfmR8XAbFYq5kW7gnfIA942XnG+++rTuAe23Zsbqr1ZlGncqNu92psk6D22l/j1q9S91/8mGveIE9cq1+/cEbevOdt3V2cc791Va57hAeHEJxPocLyH63Rxy5CbdqKV5ZRjfj0xDn2ftyH7HiPirzIf/C59EXX+r6m28ibus+9+OVa62pHWCiHW7nfsK5ZvQGmrbANF8xncqoCpsDc9EuMhjbvKq6++YDffLXf60f//RjsVnrq6+/1r3793lgy9OaMAD6ETuzYYd2+YJa+U+cDxFDWeGhgZU0ncO9HLDEPUolphWaDz93eTH85MkTffbpp/rmq6+kPH02ozht0Dxqgvn0Km0v68BzzMY0mV8K9Px0g2o8TcXQIPwzoG6lwSLGMuNwda2rp5d68vhJo1se3nMtMDrP1I2MOgmJDworuQDy3CM6wXOVbixMm2Z+Bvt5MKk/evRIT64u9ckvf6H/47/8Z7390Yfy3QuN7Asb+jqs72o13NU5z11r6IqXJYUXSeblirySPWDIbb/InvGMl/RbDajNR8vGqTm/J6k9I8HaFyw4ylOW5wz2Le2wUDlmqbIXJdMxamzPThvoFmxU+fgv8ZHDG9lbVZ53a34UkPYCNCZb3QY0/uzkok6uLpPWdF50dtd5ZFRt1SIT+SNU8nUysDtHa5c5YFLSQcFxRUTf9iht/3oZK7dxIjpBtxs+IL/oDrnpmIumzKlzFJY41OFpGkEvh82R+Afhn4foBM/oTI5O5xTSCpm0kj0/1Oz/ktuLxKydt957Xx/kT2u/9rpWdy70+PKSqWCglk41EzvaaUTNWAwFrTCnDmTHRy96WZo2M8eNwdDkQebD2WqlLXvFHz/9g377m99EQav1uj3D5lqR51iEtzvS6ecBK6bHblRwIi1zxC/XJ5DrOguRcNWmN2lZcT+g4sGRvnSBbQ2l6KbkVlDbOf/7m6vLpzQ1YjuyPfCGtitQA85ApzyM2g8qiGPsdURnDz2bEp9Iq2T+m84zFxlQT+7Mnqa4gbLQ9fmFnl5e6Ql4/cGb+qtf/Urv/vjH4p2yvuCazqVepayUa1vGU7RvJzazgb3p23NUVaB4EBxWTTvBQRwYtMq9tJ2oTiUj+cnOVP9ZS5P8+Jymlzgu/5Pnm+Pdo956hEt0eafop7hnb6QvUprKW1RZN1kHhbk/cI0vPCt5KHrtwQP94m/+Wj/9xS90fnFXdp6hUsO0GkA4zNyQ9nn9YFJ8WmLv2MgzYubVaj3om6+/1G/++R919eihRj7QvfnG6/Oa7vrpM7wTs0pPK5kJTEvZtBEgnWZoPyPXy6AZaKfJerfTRLtTZbyCLX2YMGpEtlNYMNHre7FLfJkKo9/KqBd+kn7/57QZpM0g/Mu2alt2UGYafsLSVmynjcB2KwofeTJ2gUS+BKLv6KjZRLGV9oK0HSC6cbxS9l2isI4DM/ZBGQYV1rlt2UVeQLK0g47SsmzPV/SNDWmWVZFmvsugEe+QYrSSh7Qj8WEqqsUsBQElyU9l3FuhED7X+JHYklVo0C8pNsapm3pCoZA3/gWYmw9rYI87O1vrgvce5+dnSkwq7wNyT3PFPdlQCtc+AymrP+3uMWIaoF+5FlXaGeFH1mN8q+G3I89S2wnkNzwnbq43uuYDf2j08m1tpB9pYcO7rKYD3XIRrioSPpr92MNaDVyPhxW+IktZ1YDOqpWt+JheVucqPJ+5rDHJtzL0Rw8KUl9GRp1ttWgG1IaRfKW9DowSzrJD8nRBI3HtoMvEQDvZloIROwFdV/6l/HU+ao9Uwof12YVyDWm4c1dn53e0QjbEb54tPZxNPuNf/NzWojH/KFgr7kmIhdf4s9J263YvnY/l3H4ST4FKe6PyQfyajnE0/grmekt5sJGu+DCefCiP8dSRtqM1VuI420+bW/JjfijAN9FG8WOzLQquaf96E37QtuIPutHfQEd831KHbmsD3RDTTrfw25RDr4nTFv1r2t4ApgW+4f9GtGGNtHe9sS6vxh2urqsur8mDp5dbPX660ePHV3r46LLh8ZMrPX26pU9V19hpoE7qMfVoVf//kYqtQC+ZbMs+ROy4IAN94+5mbTc2izYL3raGoTQbwzCoZAMB+YhWhqKxjhrbBrHVWKuSQisrq1JWkVVokzW+ssAmveguUSlPPrQj+ecDf5l4kmUXFlOBXTXYg4yvRl7KoIAC2h+12Vzq+vqJ6nilwguRwVKxtU/hJ6T+hORnjXbTJJkWJxzx9MWUmgWhysZVz1W357RxX8Pwhs7OeEF/9z02j3ekck+b7VobFsiI/tj6UyTqV2InVU1UJGI3t01G3NFNQKfx6mmEWYCXP2pAxosfl6ogtgNbCsJrl4xsNYENSyx0Q82GO2FA3TvtWitzAPtIbMvFKsR/tRqwYaHcYNgJMEhyZH4E040fc4kXWVijqO6wn1NTGxQQl9oQ/hCmzSmG9kQPy2e7xELCHrTywX/cbhgndppxKxhxpcM++egEjEfBeWMsGNFr/W7zHV/GGcSiNtmoGlnygGqLY/YhY7fDovg7ZONj8LImU6cjdcOHDiUxDafWv4k7PA/DSufnzHl0x+22/X9Ze30Xy7bKMCj/+m5o67Mo80VHyXbTPRL/SbI2beNrb8zwNrIZXX5MC+WBPesWaNDzoeSHMvU5/bbRAce2XiZvTzbsiZ6qmzHoOFXeZTsdbI3M3R2Yq53vui+itpU+FvoMq8o62m6vNbLOg+SZSTpA2+cq9aRhKG0O2Ebn8Kj4FsnIegv9YePUmj8hm/u+j8e+V7ZbLCJJ3/eopTDNAAAQAElEQVQYI3olFGwGx5XtKe7H8p53wZcFurzTXt7zL0NtbDeUXbVur9NdwZ+Q2cc74zY1bE++TrmXO2eoTZVB1vn6THd5ifnFZ3/U/+e//3d99dUX3CuswFpbngzSdtZebhHSeig3FeJ+W9zD6+L+PT149x29CXT3jlIePdtKzMLTDK1xtIzabUPzIflA+1Rz7ZoRac+P7OdBZEukjSB6S/lt+fTveTi2YwSBZr9TN/F57fXXFdwjHrmnePr0KXvNvD5mXar+YI82HnjHbZqC9LGYO032zfV6pTJYf/jd7/SHf/21Rj7cZg6suN5Gj2pTONC3TVGR7QnFepm0DFVRadtRMVT4AsQ8uP/mA/3sl7/UR598ojUvHsapdf1lJPpBJzNfhzJowxP05599rqd8CFcpbW0c98O27AnHZS/Mv6KC48sxZh9s/Gww1ulMi/8tKJOscF0duYfl5kyPHj7Uw68fKj+C2G62qqx7DP7FHOnxo6dP9MXDb/Tm+z/Sf/pv/1Xvv/+B8lHoiv6kO9kbomfGeuBj38B+u1pdaLW+0LA65+XHIA3n8BcqvHQa8zzGS5OqQhwCSOJL7LIYsr9G0lFl2ADSjso5gDxzdHnoSGkHeZ5HYh/h7rAnu3YoOvFjRmVfCFKn8hyzHXNvdc0YXrPvXUGvGk15qhv/G6jPCsDr2pDyhpSnu9hqefR2jhww8QXUA+FfTKbWqmCc6cs6Xue47+lsj3vRV7kftYvcYE3jBC14xXhw3sso5IgIJPgdZOdj2qdFHWygbFvHaWD9D2VQdG033Qz13NyBeuZ6MKLXCngZuN3QLi8Z77zzI73/0U/1YbsG3NHXj57wPoMrgZk9B8bQTwPNQD9F1vk/HU03bGucxxBP232WyH/5xRft+vqU/eTi4kLnPMdut+MUn4WLNh1c5E+xlbl1LC9chxPzpXw8oZfy1N8yn4Lo7DHie22I3jEKvgVdnvYaipX2DdWc0osM05NHj/X0yVNefYxtTqTtysYZmnalpql9qrBLkL31MdtiHt26yqwYX8PGQmjzgP7mf/dU2de3zOv3fvITvf/hh3rz7XdUVmteIl9H9SQKdZfxiJJt2XtEdlskXh29TvI7npja7lmlLNgJZsZ282HO/gUR42vWVkZGcim7ftiGT76oIB9K0VDAMOg42VbmrG0lZS6OrM+OyJ7F1KaoUtlrsmc1nvzTq0vlHvXDTz7WOz/+kd7+4H1tB4vvIKoFesMafLaNH54kzznBsCrsY2ftr3j8y9//rb769He6wzvYB/fuqRAPNbh1wC4q2f+HjIdECBpa4XxyhDP/fZHM/aDtceyzW54rRu5LI8tY93bjb+cLc6ayjvLRMbLohtoOaYisAb3oNuHi1MoY8xF08ZLvMtuy9+jygiywp7JuL/3ofNc9RZc69mTDPqTH9XqdJT3WsScbQ2F8Z77rJA4dGdugl72IRjdY6nU/0uel/Ji3fSw6mY/9jq5gH9ZNzIOhlLZ3rNg7Wh30bB+MlW3m9F4mUve5U0TtiM0wtkOUOWb7mf3Z9tRGgc4okRXTVlFPNuUB8i4LTbt9nvWx6PKUhQ+i08CaiDyIPBhKoS2H3cG28n4g9yv5V+mVepvrrbZg3IwSh9kQXfERKtE3JWXPDMJLlfuNyhpM/ZGPs6m7hW6xsdlWvldVbbn325LfkmepKktoyzpzyTejQcq+wod9r3ieyvNVEJ7nrWHHT2VlOEP9nDpraVjj5qBq7KBf0C1nFzL1aqGc57LKPWew9cB7rz1G8g18qxrBln62/CyvyIJtdWujlSMLDVInCL8ZzT2slQ/wV/8/6v7835bjuu4E14o8w53ehAeABAmS4DzKGstjV1f/Vt1/Z38+1d3uj8tll6ey1S5XeS4PKsmWZUuWxEkkBRDjG++952T0d0VmnpN3eu8BBCgqkSv3jh1779ixIzJyOu9i0+t8U0UawUSlzcz/Fj/92M4WebDZxkfR+cbagJ5vfBv8nm+k7bbswTPmGR+287H7yZONnvAh/JQP4mfjn+h/ynuJJ7znefL0jA/kT/WI++uGx+EHPHz4VMEptlvaJWGqWjT0UJGzrjvQYnGoxepIS7A+uK3g4IBvkvDL9S2tQFkco3Oi5fpE3epY3fqooSwPlbLxEb52K7lj3KApmzEydbUcKNTQLc/QhK+nZ5UP/L0ePtnqweNNow/p6yPiffj4XI/40P/ktNfjs15PkguQP9BzTm42WmgDPaNfzc/ppukzi4cJ++fqWIk2gGSfn9Qp3wxTFUDaHj5ohXaotedE5LaHs7HO0CrbIfqggnmZhSALTUT2VJfSRcSn0LWjY3Wlo1RYiALzwgwom6VdGynfBPTw0HRv1I/OTfaRmz4DZTrsUTkhxeRTkzuKNNOr5+XI+eapzs6ecAI+lXnZUslbU1D0JuCrxZQytSOhYxSyzwZR4QPkI9HOV/wsMGPxyv93sj8gXk6o7g4n38s6OHpFKsfqa15ALXgJVfAWpE+YMY4aN0ON/yHeqn67VVusE3/Tq7Tao9U3apa5m4BnOc4aeok8tB8FpCxRl9bEFhrQj+Ryl5PIJqBG1EMpMVQV5kiAuMWZWNNm0HPFSB8CR6HF36vShwpfoeIihCCO5Xmb8K6IQWuPdigpfGjPRSio0JTValIbiA3DtImT2toih3nRBSofJLebM+YFgFbmirWV6gZAyafQS2yTNxxSxzFuIVf36ytin/ZFDAMq/dQuWs02Qh3amMvCV+30m44+2lbJ9x4Zh37miEaSr1GSdSJI0S5yyblfKDKSqPbbnvT0XPDOkUltDjRuOOxtLVvAKl1RBy7rqm3xW5X4WlEYjYiskr895nqDdo5pc8uc6xt6xnerlIM69j16N2Nqk2EY9Se70Jvt9jWV+RjdYJLaln0VU/3zaHwFk174YCpfpb4kulzeV3OatVHvOU48w0uJHKAWPrMkuQ0vxVcAR58026aYbMsexrNvY5FzL17ioYqahp4xHVDVk+8tc8r2zCMxoBNBSD5YREdYDxAKATYVmj00CL8D9XObnfwTYnKSztGaSVBBCtDU77Ic2R5THiOpzKfQPcgesuiQsuF8CZN1dAf8o6OxnN7HPjkOwg/29cp520KKwg6T9U7QmPgJWoHm9nbX6SObdEKb0U0HdHdjdR1/k90gn/p1HR00nnec2pzrTbLQufz5fCzycXdCx/w2H//PnjzRo/c/0Ob0lOtmL9vK6rrZnDde01bwACrg3lgbEn335ZcULI8OpPyYTehgL+jV9BrpHtHRM7bMtyl3k1qTZT5NgpGamEb2kyGzznjWgm1tuCc6PT/Tye1b3F8dcsWuStlcXybV2ART+edF0+aLIPG0ZSBMRmnsb2wrC15JfrkPefDOu3rw9tvafvBATYQ+K6raek0uch4GlXWggbEKRa3t4YNWyKG1Y1XarCmPMGWHb0LqewlXOj8/Vy1F9159WV/5xtd19+X7Wh8d6r0HH6hbcs/bjGL4cSDOwNC5j8Nh84HHYa1kTVzyonS72ejhgwfa8iEkCqV0IiHo0GkELQXQ+R4fIkfPhm7YYh3cUI24EtsVMKZUXbMnQrBzCZ8ONOzVU90VnjMYyA1P6PnT10+fPOZl0Tnn0Gav+LFzaTkYHIcLhtKHP7Z7OPqWafGUNa/nBfgt1sHVrRNe9h9oc7Zpc1XmhUvyiG67p2G87A7xUoWXGN2CZzJgXloMOKTuoEFeYtU19DS0bX7EnKjIoIRd5Qv/5bzaoUeP8aojRX3cM6cugeewvcd4FX4D/NfQCRV5v0NlPWjPJo1uiG3D9YPzs/3QEsqzjcUzTKvvJdYRDuzElv4EyHpQRygxNx4deGWrOQTmEEBeYI/mHC9gMlPBMu3OQc/VoI+02WZe0K+MSTD175JP70Y4zRCARzR5ZAOIkFwO/POOtmX7RrUh/8SW3Ce2IPwFEMelGFoAxJcxDG5s4NqKxGO5AJvridX8ccw+b60qdyRFfV+UF5fiBeDxq5/Wa5/7gu7cf0XbnCMY0QO1h1quwroW8So26C7/FG/aUaN7g8ubdD6UvGoaX7qMZdVqudSy6/Tuu+/o/fffV6GiW3RagEqM7DktQEV/v/eMUbCXvChnFAPIbB/aIoM0OOejkpiKMwZzu/BBNKweu6xTKYle6prNxbt+wCk/eNhy7yTWguWStTHzKwnf2cb/hEmYPARTeaLXyaa6iU6+oDeoZ80kSFViUuIZTROWbULtVbqOla3qg0ePdHzvru5/9jPKx90F99NbxkUuOjo6kaHNnPlpubFXD5E/C3ML9PCl4EZ/g/7lMUzZ9s4q5UHzxY5+MbVPUIsI0u8Rnmh6VGkW1F6MD4yqzFxDyo4dR0VvB13Y8g6pMm65tl+oeE4hOcy872m4gXZzP8w3F/HtgI8OT/Tw6ROd8z7h4NYtffqNz6scH6rn3N6auQSIlFbcIsMc/hd/NyEWYt9w/2NbpTO3AhudfvC+fvhf/0A+e6oVSoVrf3FVxz1S8lPJU6DZ1rNupFihDYxDyhMqzIToNp1Rl6pn7sWF9XSA4SWC0rA1X7TV/IUG+BU6mQtNTpldQjZfa1MXe30MW/J4nZu0EWxZh9LWHNFPXdDzXit0jtS/CNJ2V4q6UsjTPjex3fvj7pUkpBz5iyK+bcve40VtL+vVjM11IK7opq0g/Asjk2pSDh9M5Wuo7Sa1B5q5Zbv1r1X8jAfbz/fQYozeAE6nCzYZowZyNVRwXrYcDTR10zwKH0SvzxwDKQdNh3LkmX/RsdNm43IAVZUAMjbJRVc6ns+3Oudj6eZsy3NdVeV+rfBhvSsL5hjPPVDJPCf0it/aYpNCG/rwor6yjkNZSCvgFYsa4PvKfQg+BXrxjOROZbHmA/IRH5CPtT4AR7e0OuRjMh+QU+eykrlnDB94scZ8rcYjN/WCbvFd+ehfvVTK4jmtNx+1kTWKPG0G0d1S11PXbKDR2dXha6uiDbTng3KTU94S85bvhPkwHwwf+aXwQcrB2aY22Tl9zj3vU3L6iA/yDx6f8jGaj/Y8Zz7iY/YTPtw/Pe91ejYg/7L9lPJEIz+jLj7Cn+dDNx++mwz5KX7Dhwb5EcA5AQRntBGcb7bD2CKPzoCNThnr+OwZZ9GnQh5LWSsf/uVVG5PV+kTrg1taH97R4dFdHR2/pKOTl3Ry676OT+7D39fh8T3q72p1cFurw9tarG+pW52owzZ0Kqd+eXhLS/SW6MyxOrijbnlLpTvmzn+ts+1Cp+dFT8+7hvDn/ZJr8ZJr81qn205n/UJbrdX7QNughK5Vy6H67kip23iN3hIsGD39+dpcibdWTrmB5iSD251w/bhQFFtzaLcZbg/bsgdQ0fbJRyuMh7QzIU0QAie0ub8JSqMSfBWxwMVnKbKLJCvbzp4LXNrIvzhaLlY64CY7WHRLYubCpYIFNjTCMab47Bu1LduNl0L3MO1FZlv2gJTVNrfjzYfSFQy0BgAAEABJREFU+iMV2qIfnABZ7Pqc7PDp8/DUyAsQb1i8uAk8f6TN5gl9P1c+fCffxt4sCGYhCZXwVSs++4bmw2IjURwv7lTsxPB4ti07ELQjuQuwAix4PtZieVe3bn9G9+5/Xuvjl9uJxlmmnhiqaBtbFagwaXEkFkCHtiwCGRNTl3lV0C0UcoPXwJcF42lA84bH/gLwinVtqNwcBsImCF9r3+o4yDah0IDUeNtQxnqcI7apFymqKtg1JAf4dUMvIQ8c+QyJW2yhXenwY0qGFvyhnRAxT2hWypWjVPjPcIW2xZaLH+TavZK/VIQ2kEM8YR1fGd+tKh/6K59StttT1f6MCM+J+RydbYOoF0G05vCXvAdpfw4MhYGSGhdLTVChF/fU7CWMK/mpM+zrFHe6vBW7ZYAsyYYHthtv30w1bpU+BGMRkhgH1DGOIXaqxr21Gd/FSMgg40IqhStuFPpGK4VzPg6c5WUCWt1iodVq1eLK+CJCr3LObsEGnvzizkVa8HBSutJ0Jz3ciXAaVIc2nzXWsZujEG/KPY4mJMbIroPtXftpzwkMxcQAUWyD8B8WaT+2ib9RYrrsw561T+VlvevLDAS62S/XT2M4yCnRZuMZuB6zrOdB+tdAvU0MhVzHIbzgJzAEpGWoq7JwA2o0d7CxBzvBjLHdSjWNKXa1uc4PkmrWipxUaLQc9TDjblu2pxLUbSw2rIU9HekJZLKhC8SUvgJ8DGXmHEw/Agfs8TeB4ie2p59xHhpIrVXYdNfE5KwtgIi135oWRWrRgWl2NXxAn5sJNJpKLT7VBqmVImnQuMW2gZzVNgZjxYwkR+VSrgeftDL61sxr8k4IUpOhc4nGX+psyw5yjgcd5SD8INelzZx/QUKdQ7J0Abp2q8kTNaF963Nt8wbRC+6WiSHKtkNmML4YMXJuW/YeaW/CZOBCPaC3XCeljrkZLFWkR4/Vn57ppz/+CXcARevlUol3y9NW5khyHH/JZYZga+mcivzp/3cevKeyWuq11z+r0825HvMRVgWfHmBoSWy0U0Ze3B+J8gATYgAZdxdrQkS2Q64gvucoXMOn8hXlmcC27CLvkPKzMcRetKPa88lNkOvH8a1beumV++1fpjsvs7vSpu+s+Z8r6+taY87oMtCbdPd5KUiljHv0F4yrOdn+6+/9Z/32v/8tPX38SKuDtfK/kujJKVdUHpaqwm+Z+7Grz5v3iUNpeY40m/Kchh+Qf3G3JbTjO7f19W9/S69/8Q1tmTNbZEviEbGYsm1YD0bXHFMTXFM1ilILMukFDRo/Vn9MJDk6Pztt+Xz/vXflw0Mtuo7zu6qS78ytqalE0WSRB+Q5MgZBN2Iynmj6MMcoTztzjOIrhCZ1EcSJoNkSk23ZEwr8ZVCH17Onp3r4/gc6ffJUB6u1Xn7pPi8Djqn5cLuZQzeiufIuN06/m2x/oHZfeBGOOd3zPLrlnuHg+Egn9+7ojW98XV/89jd1ePeOKufJlpf9Ep7h1bas15VzSaBT5WVQ5WWRurUWq1syz2XyCbbH6pa3VZbH8uJQ7g6QLdHvtGXd3JDfdl6Rb8ntv4qsElPgMRc0Qh0alDlKlNr4cCEjEkr9RezkVcUeINa4wFBkXSnqSlGxQBxv8TFh0/jCCmAgIh7uLdAjT0JWoZV2JljCRm0Ln0kVm9jm+hMaZM01MdgdupZtaPbQIPxVTLm4TK9qXieZ/IbOkPlzGdeZ3yizasYraRkh7f0bHg2O0ziIDcXk01Ih+YX+JyeBzblVLNvoPXv3qLejM5uMyWCdtgZuOFJuCezlogaNmyPQ0G7PuI7i55KeudujHzTlKZ+tIOaWgWRPKPBdQ6+ic/SDDS9C5YW+9LVv6tf/0l/R6viEF3u98l9lvslbHGxA6IReIpcNVaIJNZ7jtftOZ6iNfjCUPtpxb4/zMZYFz58/+N739NafvqlDrmG2teg6ldIRHhb0WcAuNGrZVs88otD28EErcLDNcdjbnCn7ct/yn7atwjkVSIa37AGllMaLzXar04XNlC4ifiUzvwmZNNOMTLxBYhfbcrFUkHvLzLmHjx6gv9HTp48x2uqgPa9LthsK9vrQW/oWjIbkTbKubpEF+5pK0MEkbZS5SpDEl071LRc963vpFtpU6VRV5ehAb3zzG3rtjS+qW65410cFfai027f2i6JfSodEA6i3k+cBo1RSWp2gS5vVV12DHtlVxDj9CTVzoKTNFEBOawjRa0CaRBCSukan8kibIvyf5W7ycxlqsuE49NfKZoeSsBQmcB0V+gPEeBaGtyp2DSS4z5hLsq3kTTdsPfMlVbFr1FI/YkOyGig/Pd+ol3XvlVf06huf09d+9Zd1fP++3n/8RL1pXwVzFNFpx0shU/mMvVk8o/4TqqLvhaaL3XIHqwOeHT948y29+d3v6oM//VM9ePtNnifNOS+5kAHeD4u85Lx2tUKHVMcHNfQ7uYSgT04KXk2dqAPX7+iQt+vrIh3qGVbiFOfJfqxbbdqAKV1R6To4odcigIZHRKxZXxOvHX/a+aG27QV5YFu2m+xFDrZpl75q8Hl5TqXcckK+r6e9hnsK6JDM1r7t51KabLuNbgHQAuyBtyc6xBfleQwpBy4O2cEeynZRVzp1rJUDOjH8Tc+27D2a8NLBHuojNm0E4YPwDeik/KJIigIxpnaR7RaTGz+UbWQ4nPd1yz32hnciiDXJw5dSQpjLvgCxFfwMc6bI+GcIm63tna7Y7KE92P1ekM1AuAmZeuRjIXNSMnORI/5tyx4RW1nZSlnI1HeMRSujExrYg074YOpb6FTO9S7zMP3PeRR5UElkJS99nod4H1qJqytL2QuqB5gP5l05UCkrJQ71pHtbFV/5ntR846NWzkvqkueeeor46cBCxmfXYb8AE4U3z0/dkg+1fGguyyMV+G55oG4d/kBerBsKsvCFei8Oml6o8BWauqDnuWyjTucs4lv6kLKIe4t8woaP3Od9Qafwgdl6etbz7qu28vko55s4Mu4Nzgc8Pe81oOrpWdBTX4H09HygsXmK3ik3FWdbN9+Tvy1tJq7oPOZj/8Mn53r4FEAfQx89OdPjpxtw3v4lf34QEMRf5E+xOSMWPo9wb1Ia+m2R6kKV/gr09Fm0I66PpqzwjRbGbal8d11wb5MxXHA+B8WdotuVhZbLtZbkdgGW5Png4ER377yi9fq21nz4X/Nx/uAwH/jvDOX1HR0c3VN+CHBwfLfxhycvaX0UndsMzQnjdKwu/+u89S2tsF9jv8iPAng+Di2LY3TQW5xosbqtJT5DF6u72N9RWdxm+O5odfiSju98Wrde+qyOb39KJ/Andz+jVz/z5YaXX/uiXn7tSzvchz+595qO735aR3df0+GdT+ng1qtan7wisqZfsK0Sz4cB456zC6sX341qALm0Z2HIyZvFaI6m1sK6bJeyVeW2cPXcTAd2USlFduqbdTvEdxaKLAx20XK51JIHiQUIVduwqWGgIS+KZnOd8vP8pD4o9ANw0tQ2NQrJBY03i30ve4B4KN3wkXezeapt/qV33dL/XihIo75kXdwS4ISLNVdLox7tpS0CQSUyjzF20KWqD8QTixbrO5wIr+qAk87LQ23JbSBOahSwdXPRXsr0xMliH0+Cr/AotGibTGlnRNoPhM1OHj6ITiyD8JH15GmD5kZqdltJM0QWoEHFNTt+Wn1PPD0x44cLUosTWsnzHCjgAxv8GVCQ7QEpUEVJhqYYVK56hqmcNw2UBSJHTPzpQzAzSsUVVNXkb4TIkUtsiBu+8rG/bs8kaFDbXwOgjn5gqMS7hygPEFvig4x7fM4xiiGVuBP7hPijwdQA9ouOEGSf+5p4tfYv2OrFt8oc2oO8kNvn+krTsyZsy8zbPdxqzToSpnSsKegUyjY9pY0KtuQztBJD2pzqYzOhZozQncq2NfmNbN6mbZVLENteJuol27ppq7R1AYxTwousb/HO51cSMWHw2GMfRD/ImrqlD5Nsok0WOYheMHh4sWP0g0m7EmQwlQc6xXaZUjulIBTUCVRl31lckqcuIC1t6koogEq/L0PXboNn22JXt+jE1BGzAu3Mv+Q32PNUXNjTTgQ0qZ789dv4NKIJsM/cX1TvmU4+ZGVinIHgpyjS9yDnwB5z98lFbEdZkj8rKtnDX0UOUfIzIfMtmMoatyZr+sl1r5QnjCqQfYSijYvQbrPNeRUUaJEZ0ECa2+tj3dL93ZydmhlbmIqhOfcjti12EAoQegRk3ON1ZJ9LYv1cpRsVcrkJOppcyDp/8FDf+6M/0tu8uFmUwXfPetPzsJv1MxdCVJU+58Pu2WajJ6dPtWH+H52c6Etf/Yo+/fpnJc6nXMXbcwRuon9jEKkMaP9GnVmFjcOxbGIM6rju7Gnmas8c5Ho56n7cJPcEQfzuIxrOHBHj+vBAn/vCF/Tyqy+rWy55uDvTlLtGYxgm9BccGZ6ak5oeFHLelaLVYqF33+IF35/8iU4fP5KWnXoSMkDwAP3YBTmvK+PUt/M943O58yYLAeTKPshrbANiib8suRvKedF+71Of0rd+6Zf4CPQ1Lfhw8lM+oCfuK65GwZU6whlaGRWuIXObOX+N6kcSpf1O1oP33teD998XX0NUa0Ui5jI5i0IQ7zUHtTpN2ycRFL4r+b4C8k7VR9jTAUD8HFmrrTPWkHd++lOdP32qW7dOtGXNefe99/CNEsePZb/GVdqf45ntXLKP3cnJsTrOh3Pepnzw+KHuvfqqXvnsZ/SFr39NJ/fvKfNzS55qGyUszPNhzgkaimxAh6RTL17AeC2VQ3Ck/MuFbny5seBFx2JFW4tD1cJzm4p4VAYV9OpZf3vawe3UEvOln4G5MxvD6DW4QkDoDj2yADmRURj3qXyZ9rS5R/vxN89gJeDiUkCea/LsqzzL8QxmesuMlhhnUa6sCw30owazsoih1SEbA7lETHkOih/7Pvc/8VMjUzl0kr0IzZjQu3FchvGbfEx08pOcT/xEB5nJz4Sp5iZamSM17Y30ql58Jq7tbO7M51HkwVwW/aBXzxjt2qCdq/6fLWmxYdco82Dfr8Q12IZr4BpbmXlb1rzTTU9l0Uuf/6K+8KWv6rXPfk499VlHKnOuth8AoMOc1ARRJneMgJy533jchF5Of8SfBOroNO0lBlCI+/zsVO/89C2dPnmiPn85I/XE1RNzA3nuydNoLWFXkdW5TC+wkTsFV1StxDFB4xb/aXeClMAmaNjiDxAOcyjzIhkOxtGkfxW7zXhPmTbEfMz/Aubtn77ZfvyWdaHgNhaD00/+WK9pghDoA/OEuVjToaYTzSq6QZg96zRrMXW1K3qyOdern3tdX/0L39Gtl++rlo6upRfxNILcqDZHH8Nh9KmJ3uxyGrOeWHdaxGGwK8NcDm/yHL0LQDd1kF+oPTFOAVXmVR3PicynST7kP9GDdHhXMTCxmTBIXuzY01bsQoM8IwU9zQRaLHRO/s+YT6vjY9l5H5YAABAASURBVH3pW9/UEfcJp7jfdp22GQvurZXxDK9fjC2hXIfL0S3oQ881fct5sCDhB5wk5w8e6Ad/+Ad6lP+dXBH3S1kT+ALFOlw4Z3Y+2jhwrnC6kUbVceySz7Td9MxxRGSVXPY7IGEfxha9a/Yex0Hzjf9rVGT7AqITmy03XEH4rnCXjl7qgorfIPxHRfzGNrGF75kjwRY6IeW0MyH6E+zEXViPOhXiC2xP1c+l8Zl2QxNDaIwKPgJ78GV7l5/UX4fYBjt/LT+9IrtO/+OSxX+QdoMX82vUrgPia/bkZhJP4zKVfxbqkhh+Jg9ca3IC7H3YbmM1k+xZGd5Ku8XQS6Cy7ZXzq47jl6t4MJRzHo/tsehW9HrO/Z7zJIZdt9DR0S2dHPPRdXlEa0t1PN8s+ChsLdX+lfnpuU7PNsO/Jt9soRu1f0zFQrjl/MSdGs2aoCLjs1ustFofabk6bHS1GviUy2KNzlrqVpJ5TvKKOyaeq7QYKM9Oec66AC+Uj+qRhc6x2Radb6zQuXziN33R+daiC7zf6fnovtHDR2d68Pis8e3D+1nPO7KtHvPFPh/rH/GhfkLqn5z22Nb2AwBUoOGrzprf+B6w4SP8llg36nTOxeSctgd96fS86ulZpZ20FWz1FBnpVeKfsKEvW/rU9x3n4qLlyGXFZelAHd/9FjxfBkvGKFglxw0HWi0PyDl0tdZqfaiDgyMdHZ3o8BAKQg8OBvkB45P6xXKN77WWyyN13QF2J/DH+LmlBc+zQZ5xl3zUXyxPVNBb5FmXcuTuDqVyoMq86bXkPWMhL4UcCZg8dMiWOt9mDKmvI+3hgbsjpsKJ1vlxwa37un33U7rz0msN917+rF557QvgDb0KfemV1xXcf/Xzuv+pz+klcO/V13mmf10vf+YNvfzaG7r/aeo+/YWhjKzoF2obT0aFXo+cpKJ+oHCVM4s+VE5wyI27bdm+sX6qKOjYVikXoRfctuPFLva2ZTJcutLatimDuCrQUooCd51KV6RiuXSqpl8BiskC5BPYaUBz0L6AOxEMCF9UHLjRBFaw6RInD6T99lSnp0+03XIzpErs5jjFDm+NW4UGkGfu6MSGxVjcXIklT9pItCUPNC9i8kKG1Clb1QKtpapXMiff8vC21izYXq9UFx2PzoX6DtVEDlGlBz0Irdq3A6/LW2RBT0VoEP4yIgdT3C32LTaJOSA/DgberR4f0S902JZtiXJt8zl1PQsc+kSv6LccIE+5gfboi2ZoLnLQsNn4HNgrx8rFqYHzpoLM29BgUJ78D6WrR+ovubcj6JUxaiBOMwLmBUD7awb0zQExu9VVufGSiQFWL7ZV1CbA3rSTTzWn0Z2UepggsgmIruilLvJPHrY5vyxzrnU8YC2XCw1Yar1eqzDZc+N8enoq25q2aazsMonkkbct26O8yswzRy05AeFNdXwX1pyuFHVlj6xHtmc+Rle7PFUEAeQZe2IMEn9oZfyjbgKwDRsfl4GYvTInMi83241Ce+6mIqOKc6NeQPwHqfvZcDmWqTx5TXk/f4hC+VejkQ5oEg08sy9dJPfz8m59Tx1unXr46OSmP328DNSGnbHjZIGvsg2kjnUOF01Gi8+hVN+w52XjVJWY7LKbl2Zu2J6q/wxppe0Zko8p2+GDqdwoY9XWTyjldKFwsIe+JM84lOlraOpKsWyrjLCHsr2nYksULsgAxRv3gt2ESX+il41yLpZC3kfY+AeX9Xbl9HcGe9C3L9Kd/sjY1BdWX2zb/A0lP5m9mV/UoJkeDkCd9cENi64bKPbdiOgHbf45x+ZJJLGhzXl9MptxS/jqRASbjb7/x9/VW2+9yU36UqWjtowKrX/EhqjNBmjpClLp8Pio/cv/L3/9q/rMFz4nLbkPo289jtOTIUeDLc00G7wqudphL9V1m/F3nfyyrObafGGdLJdVPrFyRrvPtbnrtOIj9Je/9lUeNl5St1rqg4cPNY1j9MRGCpMOEkPhE96nNi80MwUwpyhEN4BVaJC5aFsLrrEHXFePDw7Un53p4fvv6fHDB6pPHivjnDHvWTOCfceah7j7GTAE6ZYx44e5x4NwD9r3n9VKv/Ibv6Evfe0runX3rp7wEQWla/eMw7UVLyCMbfACqi+gkrxUejSCa/aCtSs/wHnnrbf18IMPtO1ztkm5Pnelkz3M55YBxsO27AEfOi7Oz935F/4FIr6oUileBqJLu4nZ9iWpuC/JfT4vLh491I9++AO98/ZbbW0UXdzW3LcM9VcMrwgux3BNufUPeeiEK35uFiT6ySy8RlexSN6Dz7L2fefXfkUnr9zX8viYu/eKGtr0X2B/flQxbYEHsPr2PItVL+XFIThqyJ8irLz8qOZ5jDoWEpXlWktetJTFUs0ncQz3PT33dJkrCGh1N64l7QOobdnWtDVNihX9QNAB8TMD57MCzWTwdElB4TpR8B8Yf3nGzDNMIWGByYTA7tmNdoz93mfGuZeRC0xU2Ke8Q8oBOoNs6skvOm2ZJsg5pUg/cg9lkhgaiW3ZDnsFti/UUaQctcFvQVBK0WVEY0LPtTFtNbRrZWxTO6fwyfNlEG/yXnc/2qjqWbNy79uPfuPpoyAvjrPG5V+EhzZsmdPEOPkrFv3loGyWu46IzEtAaVNZNF56WZ/9/Bt64ytf0/GtO4oPoREQKUb9DOljytDMxVFPRqXxoTMgj+YkqejkfG5zdMrTVPkhafwmEptGiMV05fzsqZ4+eqDzp09UeQeQ8ynrYi1oU29b7PuWHJa6kEsoJC64JFZkwVxeXPDrHeZ1mTM916PQOeY6E2/Hx+BrkoXakQ/ImJeuaMt95wfvvqsffv8H3Es8pL9bsIn6x4KszUEbK8YtTpOpBjM7gIJUXIumSc2eTnN+wX3HU94tcOHSrZfu8XL4M3rtC5/X0V3mXynqOT8yhes1DdiWvQcNsNdrYRv55f2y7uX6m8u2VUC8BoyUfv7bR49/iPWiPd0R03eX08zR6NlGRg8bnXjWyZRLygOiG9gO2cHRATvBh2FwNVzrmWfMh8zqU97FrE+OdXznro5ugzt3+LjwKZ3yribzNL0SdqEpf5jmPm7dxNBimeKhgSabUVj2qqStsj709G9JX494Vjh78FDf/a9/oPxIuLKOdayV2/PTnC7Mv8HGxjkesrdcU7b3sia/VI7sRWHvfVVOxsyLnJeTvW1iMfEDxtmGzlDgJyzyvqjrVLpOLhf1xFZsjh9uj01XSjPKu7ot86DfbtVALhNvYHuIcaTNYHYo+Ajsq3ppY6Z6gY3vSZC8zMuR297lRy+w2UP78dP6w5xolD6lbwO2mvL3Ai53Kvbg24aWAVNlxrblLPcNrLuTvKAbTOUbKSebXVSKwTAeurSZuklk0z5Iuef+p6efhXJ0bkKrt4Qa8ICyp5ptNnLqZqIXZm0zZvSl0cGPbc03eyiXrqgDhXJX4IHtITaXkXow5fyt7f5vS7k29MzX/C8iN+d8p0EimXfwKx0fnejo6Ba4rSXPNTLPLFrw3Ge+ffXtw/X5plKWehbJSv57boSY8hL3c5yqrW5D3ZY6iVhKp2654j3EipiX6hahK5pccGXvGu35OB6bBj54b8D04XtLXfjN1trAn7Mgn9OVMz6YB/loPnxYrzojttQNsPJRvtlgO8ikbT7ME2vayL+sPzu3zjfWGak43xT40tpJfXR7LVXJQxA+qO35biXzkbws89F6xPpY3epYi4MTLcH68JYajm5rdXjSPqJ31HexmWGBLFgeHGN3rAPsgmO+7Z0c39VJo3dGeXzd0jr+G45H/pgP9kfgEAx0ycf/Cev1gQ6PjtoYZ5xPDo91dHiovBvKO6LKWGX8NkyRTS9y4DFX3UD7BXQEOenJSXKxbfxCvYGCTlVB+AX8Qi7rBkHVrZWcBd3iaMennP4fpK93XtLte6+AV3Xrzss6mePuyzq+fV9Ht17S4ck9RX9FftcgNFiGP7mjg1v3dHgbvVBQ9HPfKi3eBKpIT44TbMt2K9ba6yp4jKmVk2/AoJjjYBPuMnr0J1mFD6byi9P4nzBYVeILV4jX9i7uyKShbBaj9D4xVNpuFxVWi0y0yOihtttekjVsUBYOj2UjnAB77Y5b5DdoIU77A0y2L6MgC1BsbULTfjCWDe3MhKahPACd8RI1C2dPP4Q1jY/Hi1xKz8cQWfOTFzYNrG6hSl7miG40i/rEw8lmFpH18T2tju7Ly1vaaq2clH07AZnuJgJXDn0DwwStbV71jF+AgB7mGET3Okx1tI9dDbLyt57jm3irNpTO1NfThi1025+zaGyIqSKrtDugH3NZuTD15LGB6Lfo97xIFBYDbool8TwflYlW0xZuQjPXctEPP6BvMQ0JQIkeqOGybxJZQVMcqBuvdsysanbkpeemWfQrfQtV+jOVm2/yBR1sxJZ2Iex1jFeTV/xVoGdsHusyzPE5ocXThLTH+AzlKO/bazJiifRnRyIJXtxTV4pK6Rq6bqE1HyoKsnjIDwCyXkzjFVnGL/noGdPaMIzfwKdfQTRD97At2yqgK7TZXYRNfbHEfjknaStIG7pxI+stnqrEXBmz4Ip6839ZOsQZ/QE5R/o2L1PuOT9Cg367xf+WutTvsY958DWVYzPHJL+J1jZPB797ncvxXlOmX+30GKvCBynSG2bYcHRnxrooeZ7iai9m6OO8n1OdWGNMXm1jRyNiozyfE6M0Lqnc7xW9Cf14Xk1lqlA07jk34AhQdjwFCJJGhZ8D+ce+t4Zu8DrVhc7QzumUJ7PwYCdPnwJk6VgDo0mne/Kp1q/xmEGKmoatUtdALloV3Z8oVYPSx3C0Led8G2MLvx+beezzxupYCA2mPuV8YH4hooucGzCj5o4YXdrKC2BmdziFr5ynqbGqCsbdDAuMV7aCNWvGEj6yjrnUURf9gl2bn5SbH3REonr8EBG1urRdjK1Gb4ZLyq1Yaa8BvQxx5X6pvVPGVT48PuaFTaHdrhSxwA02tEz1yEMM2FerlXLTf+/uPX3uc5/Ta5/9rMxaSAalBb1Bj2c3rNOboQc112KuH8lXpEEdNcLj9iPtrU/pG/3a84xOG5OP5PIjGWUMaFWFF0W3eQl8685tffozr6ksO+5IqCEn7RzA+5RThpjSh91jHVyyw3/zdw1t7SJvFLNYXweq2JnFRpmdQtvTt8yNRddptVjo3bd/qnfefJOX9g/kAx7E0F2sOqmooY1rJhnFYfdAWgDwczrUXDqiM0kItJViM3bQaYhyBZlWundPn/3iF/X6V7+k43t3EZmXaL1cSjuPoxbopo029lVpzczMYJiZF6r3ih+SS1ZAy0s8El9aqVWdrY6+PXjvPT169z09fPtdbR4/Vc/bhkIfdNOWUFtd/BIr5fTzMprKlUNiCFIx0fDPR+ZD5fyaIGKfQAhjyY0OcrVtymiosc9Hrnd/+qbO+NiVfz0m5k+3XCjXd3qDzTwu+OQuIG/7euTPLOOm7ZNsZSVjAAAQAElEQVReK3zoQ655eW6L4QePH+kpL7+0Xmp1+0Tf/NVf1l/4jV/XQ+SPnjzh3qpX67yJknh7XfxviCRZYH7S6croV57D+oYlvVliMWEBz+zoVnJZqVseqGv8UnaeJ9W2+EwrKYSnZc0/fOnGLdrMH8ZjGM8tmpH10ACedVtzEFHzT6Sif6KfDVjs5E0n9j1VA8QzTAVmRbS3yLdYDHXJBgUp/sQWGqSN5muMo5Xhr6GDj+vrdI3+i8uI5yPvxEM/+vHedHKTZ5DwlfN/mFdJIhFRjix1mIUMaxjyQeOiTlNoB9q50Mcm5N60qsc2Pvs2xtEb6p59jF6w14qPAT0xTZjrzPm93U1cfKWutrh6JUfhI9sDn0kEMOuDxyRkjcs9Rj6e6fFjleMjffPXf01f+s631XMN3nCPmvuR6FXmbiDm0fBjFHy2XO1bacVBWQpldu5qaTOiYBBP9qFoUc/xObuZ2gM0OGnNxGfP+ZD4DO2I8fzJY/WnTyWeo0rHrG7xV/QH9IxnT85QUIMh5IcGdAH68BuuGVupDzOaV3LZgKyCUXyVtDhGMXyycwGRBfhYsHaZ+7Yn3HfmXuKMdbMr9BVZPKAW8sLYtdMMKSUfgl7nAZ3U7EA86Vdwnbqan0HbxKhS1C2X7cOtmGvf/pVfaR//a2Sc521V87i2TxOWNsdhv9TE4LcynnPM2xz4yYw5cEU3dVMDl2nq9phqK+8AepCaJksYFDIfIcM+yobCs44zxTh7luquLjZz7Cqew8xtBp5Zg01t6U3zXVdkh0PMXhnf4X1KcgciG5F5XuEx2I2yFNubEZueMQjiW5e2WMZZo/FFLJU5c04cZ9uqk5de1quffb3hDJm55znnHOubUVFM9MLb0MqgPucHyYc5Jg8TYhc+9HI8aWWOQv861inTl577oqOj3KNY+Wsmb7/1p+0HTf3mXPkRQFdiyYxG90Ludo21Fq85RGHCvBoZLnv8zaXh4z/y0D36VF2BOV8lHGm/2ZY9YC99Pje19XzNfR5iM+mHr+M6GFkrz/qXcuT2EFuBpjzR8B8G7d6W+ZdzJEjOPox94qnY15wTrCnhe+iEyGviN15B+Dl63kWkTO1uT/km7JRgKnmqtFvxX0MpI1ZyYdNYChdwnWxUYCoN3DN0BoV2TJ6G9iv3/LxTpc9bUFssO2fohg9g2e29/6Y7xkzVtXtNv0afdUYH5fgNhlKOPfo9en38XqxK9RWUrsjFDV2BNzxgdo66ccK6id/KPYm4R+n5PnF2fqqzs1NtOOe3XPdkrovdUsvVwQ6Hx7e0Wh9JXqLX8UG4KL8X2PZF0vBM47LGdKVallJZ4D160pYP7D3YgNT13DOowwbIC1bLAb06+NiYNkprI/4btkUDNdTUu9HzjQaeD/nxGX9bbigjDzbEN8DcCxXQqe8B+hOtfLSWV8qH+MXqSPnX7ilXnuNCS3eg5fqED+53dHTMR+Sjuzo8Du5A72h9eFurA/LDh/rl+liL9gH/CJtjrQ5PqL/VcMCH6AM+aLcfAWBzeDL4iKzh6I4OdrhNe7ca8nH/EN9H2B8ejTL8rhiPZcZoeajlao4DyiDyhgMtlistQeiiW9DHhZaLlVazHwUsue+xLVVz78i5sK3KDzzOQ7e9zhuqzjZbbap0zhK8Zcx6d5TLAGQbxrlHnjngbgVZqVuulXhXB8daEvfq8FgtN/RnDb+GrkDogBMtm/xEhye3G1aHR+rWB81XWazwu26oZalKexvGfcN4n2+soPGUe8YxP9io3YrpsVZZHQ5g5v4c9zq2FXo9SP3uvr8wELZlrBx1FoH5ohGeqmv2ZoH8Io1+X+NICg1QanvqGsOhlNjBzHbbcinAKiwONuVGkUHLWF7wUtFm8vRiM7qdNPRAghrdQGz79i0hL0zKKnNSM/HoK0KJckM1ebGetaUPNe2im26mrGbP0ZZNXJKoBiyCJLWmPMLEIEWvk5nQSn899C/lok6BmdzFC3UshIWYhbTKypY2K0HsUXe5rgkqSh8KFe0BhALfyzQVvmHkI+wj4MWSFre0Ovy0utWnVJa8RPUBC/FSPX1KWqvwl5c2pScZW9Bzsm+VC0EdY6ch8q0ByoZN7EC6UTnkohSa2gZiqdjjkCK+eQiu7UcA51gBXhj1XHR6dHrsqzBIZ9DOXpEH4gJU0QsfexGreHBO99TGbNvi3emMdk1/5BXfFf+abynPUahMGRJ9iG21duBHUThAtDZUMgoml2YODOhkymIeFBYa024wnBNW8tHTH6nfxS1yYxAq5KJ/ckU3eYOQsewS9sy3is+a6pQl/DCKkyrl/R6lOmppcKlslcMltPYio2rcK43MMYqvENuyvZO75aTI9ohCnRtwOcQL04/IzWnaQWG3J18p9Ix/EP7o6Ej3799X13GB4aKTHwGcc9cRutlsonIF8Tsg+U6S9n00cZbSNZu0ZyfGVpRt4tzbVOYSmVZLIrnqKQd67jb5ND6Thxg4h1Y2MbQCB9uy90ibExCjUamHMBlSTl1iCg3CX4fUBdfVXSeLbjDVVeZrMJVDh3oRzz5eSpIsXQJRS8gmKuZvYFtdKVryoLxaLRtNOtpYkCqqlbYmDG3WJgtfmT8BA9VU0nJti5oZpowfqrRbOBdbe/DCHDMqDK7ubR3DRyGQ6MEqvCnPEdll2Jb9cUP4vA5X22lJSAcvQCIZSl0e5EMbWGOGf9lHqc3lqg3nlBmb9CuUFjQAcziBCsRWgejrHL6SI7fcxV+QXA6o6kluxmoOjVvGNGhxuzK8PZjW+R7b6TxOXYukWdb2sDqUY9+AaqNpryH9Hexa+MyznnxxryiClYtlW8JXHnQr60s+5q+Yp0fLlY7BIWvGoYsO3OmE8snRiW7duafbPBSdrNe6e3Sklz71qaz+Mh1u9osl7mmsRRr3Qww0xu6GoSrxPx+VMav0Z7AZjk/44Bauk/UBHxx//z/9Z/3ge99XV4q68V6MIKKi5D/w2F/b2rKGZi199dVX9Rd++S/Qp1vqyX9QoUQsXI+oMt25AFMVII++YtPiJMNQkec5Lthic11d6bxrZ6q3045lBwUaWB91i+Uck5+emHNtykNwx7h62enO/Xt6zEv8Qz5MJB+tn0VKX1p/6aNx9uFhOWMx+jJUlp4NFKIIHFtbdpEnMO5tvBst+HJD6mGoKkJCWhkfrrO3eKB6+803218BePCTH1HXa71eKmPQ+tmUNW5ZX8lA1W4uCYuL0GybjCcq2bRP3HInc7Z0daECNN7joKGvfuc7euPb39Kd1z7Ni/ltex4o9IfVQDTdIDZTiOeAIv5yBMjVSqkJxAZlV7OOwkcFrrKzltYd4qtnKvTqqHv0/vvaPDnVH/6n/6LTt97TwcGJDnhOKLbsAV3pVLoiF8qlDFFZY33oDYi+PejN+bmsYAsICCbjxVgzr2tDynvowuaWHk/XAxfmS0dbzdmoiU6irRKzQal5+uiR6tmZeOJWx9oXOaZKpYkRVTXHsduhRxakNqD4Ce6miZIc0caGNS8vurL+n9OBNx9/oO3xgb71l/8bvfFL35ZOjrU8OFCLHUOy1fqStSH9GPI45ZTacU0uzOkoGhrIvNQCPfO8ApWlIlN4r7RYHGrBy5nF4kCFOjNH3HWqbhls55ht2SnTDrGIOZcY7EFuSU0sNuJIbKmfUNt93BTrNkoNtpvfSc8eyrZVgD2UU5/Wi4WcEs9wqucyz3VFAxW8vJED9SqqUgNH5lwPEldPHRLqrhv3yWZPjY8Jg92+7qOVaRqf7dhyFX8p4W2McSjlmLoZLDlJUHQZC6pseoqfnvsGiUjpFkUZuZkDkTVU6lKBXhsrbCvnSYBbXdyobDFOdKzFR8FvSvY1VvivOzQtAt3rxWRAkfFTSlFgW+wxaLAp0083IJoCniiim/cp5quU5hQQlDzOg/Yv4uFDK/43zO2zzam2RystX72nr/zGr+je65/RT957V31XtDpc88S85bzYYLVt94cmV24B5Wh8DxDcHkOriUrP3dAiFt2E2DcV8sg1S2M7iIir15Z5tOWFeleqnjx8X9///d/XB2+9pW69Uv6SRiIJ0t+cFzknwsfeJnaLLaWL6DmPo09l23vmz7PAVEAvziZQvGavKAYXqjCxk1mkzAPBw5HvugPNi65GrDXPcWXba/vkaT4DKH9V6GC1kovoszE3tECDoWwqA+02w4FZ3itjO+RmngvUbtixTmqHoUMn51clyKEndSenSpxOyvpvnkPFffJTrgl3Xn5Z3/nVX9GnX/9sVjRtiZFVDb0icb2WLDoiG+4S0nDaquRT49baJ1GR2Rggn87hyAJEs51Im71pptyAfZ2NjoiNNph8Kmmj6srWUoo0EcyB6NI+GUNjJOgcTXbJ5EMW6aHmmJvbia6qoBHYVmHRqIxhg0Q3a0MbP3LVE18fChJtUlGxN+MV4AB9oTW0qhjOgc/sGStV9ICwx12b3+kyp7LUawC2Zm2v6vj4Yf34rbf12hfe0Fe/9W197otf1PLwUI9OT5X5lPlVlT5hu9tTvglRmurmfGQpvxhq1DAhVE2IaA6qh8iiDFIWVHQ8syq6PXn3otN7D97TO+/+VH/yw+/rh9//nvJcfJfn3iV5cC+hhi8LU9kFU8v2SIcyhXFvjcBDSW7UCqoBnhgr7lGQ9zjr4xjNYUdJALOUMy86xjh8YFu2VXagF8RXGi7HQEv4zpzSuMXOdrPXNVslngYmWOaKC+0F2Ni+YNGVoo57udJ1Kl0B3RAbctuNj0H8zWmhrqedyEJTPyF1kU80fGAP/uyBRnYZk69Jbg+69p6mLm2RGaYBZxX5yYLJ2aZQFwjQuCUHc0TcytgNdBiowWdqXwymocK4lo6cFV81YkLTBGFSBx99223cSqMFfh7ooCc227INN+y20R3KiXPA0PdKI0HPdZfGtIfk4ma3SIwe7ZkXGrfKGF4AdSn3+JyjUk5u4zv8HKOrGRnOr4rvCG23vpSRTrLQqxjGIu2gTnX6uOF83XC+nanvz7Xdniuxlc4qXVHXdZJHMJc7PjKveOd1cHxbCz6QL/jAXb1mWVyq8NF/sTjS+uCOVge31a1OVJZH6r0Ci/ZR+GzT6+nZVmdbc11dqudOoaZeC50jOz2XNnyo3dZO+XjMa0ltWUC5LBObeU+pVj7fVG2Qb7n36sEW21CxHheeoRY8Sy34uNtBu8Va3fKAy/u6Ybk81JK4VsS+4iP9ijhXfNRvFP6ID+/Hx3yQ58P8kj52eT4D4VerWzo4vKNDdA6oPzi+q4OjEXzQP8iHeXJzwEf6VX4IAJZgdXiiNXkLkrvUrcnRAL7TJQ7eD6wn8FE/H8NXB0da8ZF8QRwtbvq0ZAy6fPwGi/VaKgvmwEIwKvDBYrFS9ILFkv5T7sCiQ04+lsjy8d8uKkCyNMKF8wZZ3n89ePhAb7/9jt5+5532ly+f8Hx/yqBsWR0aMKvFKtw7ueukbqFaCuD5j0V97wAAEABJREFUtaQcWtQtV1qtD8ndccOK903rCfRxPWKJTgPlDhT6GCwODtXRVy+XKqsl/pZarlZawCfeLedW5kTPnOhZDyrzp+8Lc3lA5klVtys3PuUR9Fg/p21/EookvjBqr9r36nlZF9SUQU7WvskrdVW1DrjYGVMMILM9ulOxxy6Yyi9Or/q1rQUTogNmIuF6iK2fvE42JgPw7Fv6kHhKVxS7wEys7ZY+TykbzVHXZYxVjdiWDbC3oS5DGb4pXDnQgAMqPIyIBDNDbXyhsshmkjPJxCTrvKSvB1pyUi2Y5KbN5LEKVTAs7DBxB/l4drw7SEJH5A6MbBIcx8Ii2amva5XFba0P74OX5MWxtlqx6C5AQc/o9Cys58q/1ul5YBV+8iAuNAI05KZJe7vgw1u2kRianIR6V5bCq20Z1zrNVWj4yqRgp31aCYN6vA7yqtrmQ6/a9FlquABXIGLZA/ctD82SQiik7SM/kiaaHbquU1c6FRe5wbI90wgb4wA+7bS24S/ssQkK0hE1FFnmCNJpt5HhY+jT0DfRp/TL5D2515h3oafwMQGVHAWDL0bkQnmQ7o+JeQ+0qaqaqG7qC+2gyJjUAW0M6jgGoTXVPxekrz19DNLgasViz5iFFvKYv7Sx3XLjkvVhjFNjvmMT+9oPMYePj4sY6iLb6be5VtWzxtbG942XastBdAcMeZh0Qgf5dcckdcAw1ywz3y5qxh/IuEygzbmOHTsjqrINdBFMuWKx1RGQZ+yV3M5xRXWKY6R1zEdo8nFF/4ogsy0BDbSda5xvi8WC9XKhwjpfOqsU1nuQm+iulLFPsRPnptim/gxjUOdxM74tTagQngKN9RjudsOlG00XvqIYTOPet3L8V/XYo6Ia32qWshNXQTyUYT7hnQ61YJ9HL4cx15/XDfKMxDB2Q3ngOdLn3ENIVuE/QZVzCbS8adzofrOEOmM1gfyMGtcQlOOv4ZrqG0SVmGobl1618fux2Zu0aPbFGZfxy1jiQntEP/FAW8f2NMUGfORFT/7F/wJ+TR+PWXvWvNBZcRO6Xh1oRV7O+dj15L33+bD3U52/+ZYeg0dvv6un7z+QHj3WnaNj3T0+0S1ucpf46Oi/sWOCJeF4vrwTi/aoBD0HRhjs6ymojnmp6N66xUME51ZlPfzgnXf1vT/6Yz7mftCW+q6j9SwOrBsJgVAUOnlLOX+9qJROt+/e0cuvvsLN9ZJQe65AAP+DftXwX2udw1SCesDVOKdWPjy1x7Gi1b1fmm3l0J8RN4U0um3zJzz5a3+GHro8WIsbB+6jqvr0mVh2L6cpR/3DYwpkZmn4Z4HqaW/WM91hrJKxnPFBeEA+K4idjUGljnWu33J/xTVv2RV97w//UN//oz8SN4Q8Gkk994SZX33mQAx3wD4TZ4ddxQ1M9C9XzWXGk8lmwFrLfXV3cluf+eKX9cY3vqFb914i58STuJnLhC4MdN2WfJiKAIdw045vhKmPbRs3xqzRppiaF8Hkb6K9lPs3QUc/C875Ix5el6yNP/ru97XY4PfhEzpQtTnf6LoNDcQEiI8W0xTbJYoSGhyjGsBe3OPpGuBHQbNO/WRVVcd7qJo1hTmhJEhsqDnJnmiTzxutSKpwoPfeeVvv87Ig/xyk4KfDvGOsIOopj24oor+LITyiaY/r52FnOxm9GI3baCaWQIyRXNpHnjMqT1j3vvDNr+v1r31Vh6yDSuzUJyd25g55ou2MTc/5EERC51UpV/oY/wNwSGaMvRQ+z1sd1sFCKssBzHN5pdIdaLE81GIBBaWs8Gme4+qQOyyV0wJU+Mpcq8y54MKYztJZW0w9fpiXTsUEzbbLsqkcGrXQizBtT1A9x/+5nI/+7QfaW4y2InJoDx1sN7xYzI/M8udF86wp+rCDUZ328Im1YRIKP9pvTYfiR6WtbexfdG+x0I/QmW3LL+fN5Kbn2huVTIPKwS4qzJuoMBSTWqMVwRy7XDT/tNVoU73mkI4L3/FfZPsanYgiD8Jfh9QF+zrbM39THJfpXv8yZ7uJbDc/pUzx4YPk5JyZo/L8K3LR5hP1mc+5rj48faxHzJnl7RO9wTn5xte/oc9+8Us6JZnvfPCBevxnPZny5tYqhzQDmfadPILBINwzszv5vJk2F9r7tozv2iQWrHr+S9+WC0v048kH7+u9t96Unjxm/T/DQY9ehQ4Y5gK8gQKqbtyfV3/RsGc9Dyp0XmPGZirblu2puKNTS/ZYN5KdwsjkefyU+96H773XfgDw9MEDscJpzQvarpj8qEHXbkY6IsmjNOyVTCSCYJJkVAb5dBxqLh4r518P0ud4jodASsn4BfQpK1Sv0u4tHvNy+94rr/Lh/3O6/+qnlJf1mWcbtEOjW7EfQByMVWXuXgdqdVmuC1ttJduy3fgcbLeyWTtSlizdCA0brqLFhYJm6057qByOhDow1xyb7RV5RXINJkcxmoDmR9kZAWJNG5etB1nq6VDTSS577lE3+fjAe5+asQVtjDFPGdL2CzySwRvMM/bKudGAz2YfozYXTfvaI/JdKdf0wocoaYuu+cCSefPpz35OB7duSzyPnbFeZe7ErO7srGELvQmDhq7Y6ENt9VnaaXqsDxuk2CiGoQ3wZ+dnKl2uN9abP/mJCv06ffhQJweH7Rl3mnvJYXxcRTxdlT5LUmkj47/XiY9gJsnaAvYSyfYVqG1ux+cdCvaXdTLPgsvyZ5Vt86hIzlhn7SLbDfFvW/Otso7My+HrOBcnGtmLwnZryx7oi9pFz3bIBftCH+ZwsVy0wzRONecRfRli7jXfWl3qr8FcL7ybf9qwU2QtrUyxuqNNuDswQVmjWwyD+q5mz0RnX7qJazG2+Lk+Nzq0mf70lFsbzXjwN8XZROMhPnrGbixeS+Kv4m8H5nr4vf+YpY0AKf7qiNR8dMTfhPiln+O9ymZ7Rn57dZ1VOuYtMONuW9uMmRjwbqFuueKj97EOeT5fH91SPoSvD27xzij8HR0e3aX+rlbIyvJQW76XbfhW1kNPN1VPzqvyp/nz/76PPDQ/CDjbuP0IIHw+7gfnkYH+wr/UL8yFwoh3Oyp8F56ZHHQrbfkGY+jB8S2d3L6nk1t3dciH+TmOT+40+S3qb9+5rzt3Xx7xilK+dfslHR3f1SF9XPNh/oCP+gcjv+CDfLfko3TDgVJeLI+05EP+hNis0Y/Ncn2ITvQO1S1DD1QWPPeNmJ77usWB5lgs1lqgv1odaLnCx3I92BWeIU3/MyYFWkU+igxfqCvdAn7CEn6p5EjUCzuDiVYV8iiuY3VHn56eK8i/9GfokXuElOuZaWPN2n9y+7aOTm7pgPedy3yg7zrcLohx2WDKZbFUx5xZgDUf+A/4sB+seD+yhl8hC5b0MXQBLfSzW600wVxLtaCfThySSmmg2/TbEYDQoKjQv/SxqJPDa0F9h+71wBv1n/iecNNI6AsgN1ugVk5S0OcGiIeJLTTokYkuiT4POvEZ/9fDLrLdUEY6aaYcTGWPuoVEz2EP9pPedbTrivKhZ8nAa7fFLu0HVlc6BmmQ1WqxC4FK1zHRVw2FQafnLErP7peu2UqH/7TRUK7ReIbI1BUOra9FdpCJtFBlQgX2UvKiYclkXXCirhpdqpSimnEL1EZIlf8GDsFH2olHwWScnARTuYeh3BKZSZ5YF+q10GJ1pOX6llYHdwj5SNVr5EtV6mrrT/JPhHVDrjf4AbzM6Xm50+f1GPzw9IZ/rNTiSCyWndzs0XX0n7yUspCdnI2gnQLEwixFv5NbfXjyJTZLthtqpS2D1t4g13Vb+hvsdPc216nbVgE2tM2NTl0p6rqUS2vb9Em77dn+BjUztEGBFjn29NPu5IbIqB+UZ8fRNy/ypC1yEH6H1PfIQyFtDx+0Agf49P06MMpqYzf3i/6YU4xn+yCvvJCprCtZawb06nc3JzP1j8CavAxwG4NpHOwhN1OdrtmWy6UWYMVFYblaybZ65og92Fb4IKY7v8VNzx4og0NZDbqwDX3v6Xd+VLDlg8iWl3lzXFBvhcEmPvdoFVcO9tC+fZFG0R5k4eOHkFtuDGMPdfaeFuasbYXu0HW7sl1koJ9pS9/iIHTEhfk11YUO2K130SN2OiFDC+dW8RB/V4o64u9KUfvg32WNsLJl7CxjNqDrhn7YF6lu2GzPasaY2zwf+cQVzGXwuKfN0mwz3xNHK4wH27KvYqz+80Mu9F2tT5ptTH1K6WfHNAwt6AyYxs+2SNYoN3REMZnEDA/JNqSVQz85pKUZvG/JtkxMxQPd1wyc7YEhyk7mqmQV1o/20Z+73UPOpzt88L+1WstnG+VD/w/+4+/qj/79b+k//st/pX/zz/+F/vd/+Jv6J//LP9Q/+rt/T3//b/4t/ebf+Xv6x3//H+if/ub/T//mf/0n+jEf/Z4+eKgVc3ypojXXxQVt5ccFGQpLlPboaT+90UfcukJPXHSwXOlH3/+BfvDH32s/AEgOGqgfGhyutWkrl80gV5hzJsA5a//x7Vv69Gc+w73CWtFPrDknKrnKi/n9ec54W21LHSX4cM0z/LDbo9JQfOGj6UuUQ4NC/KGR/VxA2K0noeSl49pz5/49vfypV3X7pXuq3C9suC6yoOUqK6GnP8MtsWYcg/AZ1xZT4powxmdyG7R5EUWMVvTvKR8nfvd3fkfv/fRt9bwM73nptz07V7/ZcK1FqQyjPLr5GEgixU3iY37BsRfy2UllIZ3c1eff+LK+8a1f0htf+5q2nJdn1HqR+1tUxz1dGNnBi58fZ1qe0GyxafQjH8hP7tuIIKvhghznBwDrxVJPHj3SD3/4Q53ycUQ8KB8eHCi5T5OB0oFAlh2Q6OfGMUU/0ecajL7xXyZIhAkMoxfabLfYNduwVubJmz/+sYLwWUuXtNMptawLHtCKM9sLbFQ19ed59IIlhcv6iGY7zQ+Tgjay1mat85I5xrw/Zc3fdEu9/Nrr+sZ3flm/9Cu/ruXtuxLJKcBiTrI+l47e0CdEQpRq5bmInqkgD4ZGqmzPUOAHyLTZkOfHAVULnrvgtVLpDtUtDqHrhkpDhMfLma22PPdTVFlUqeulslX1Vj0Y2tW4uVE7FN2p8xMVsqaxP5RSFNjexWqHB0XyCGWOB/ERGp+h7fmF58bd8yLxCbS6vn30PN+cKT8AON+cax9vYgHNDzR+G1D5hdznMcInbuJ1Ys0cMRzX0hRtk0uHvYLMqz2igy/8DHmpzc72VVoGWWyvOB0FZrAGDLoebcbqG4iRB5CfcS8dcwl0rNMTH2oP/tv9BLnqecYK8ryVfpv5Ushn32+YJxudnp5yXkh37t7XL//6f6PPvPElnXMCPMWuQtVgogVVwlQfZsNkl/G0fxEfxlN0iUHG30jpX6SLrpO5T/jxD76vd996S6jo5OhASUXhMGgjDg8iU9sSXWM+9oNtmfP9RR3b6Acl/SNL3ltWFqeOsT7mfrnQ+wfvvKOf5Fr38BH31VL+lSABGKMAABAASURBVHAn818Fe7urnBEFkBv2GnlUGihlwEENUjeCGrXLKeVKq4GgAxJlFrMusw09qDudbqs+ePJUr3zms6z/v6aXX/2M1lyra+nayralzX6EyIPGLdeSzOcUQ/OuJLxEq+QsVMTXgCzlmTmuCrA6hA3dwBdsi4lTz98IC/vBT5pqzTzf7GfUqNiPaI1S/Jn20VcLnrObTqX7QWGu5q89Bu36cX4u2zukWdshVzDk8fq6K8rXCNK16zCc3iYG5g92W1mFe72XXn5Fn/38F/Rp5pEp98QVVKjQqUBtczv+vA+VBi+AMFJGfO3eqbSIz56etjnWMSBv/fgn+ulP3tRPf/ynPDdLC3fiAUFt6NohHhnDItmWi/VxbbaV8yI+7b3fAm+b9sqI8DegIA886RZlc5NRh5+U5yjIgrnsOt62SleIwZpv9lCOD9v0wU3HnuhVG92w2b6h5qOLbbd4Jg+lFAVdKerKRQx9iOYwzuFcsJ/g6/ti6qMbhJ8jsgmRT3zW1InPvUJ+ABRa2z0W7V8+OTP/IgsNJj40mJxBbWIGBVBs+7xtm34UdECr3B1ot/GhA7qOHIEm/gQPNvHMMDVlR068xDzJJmriH+Lr1HWdStdNVbJL47fcc235ttjzrsOOr6DI2La1y7n2g1AjZ2074OP64fGJVofHykfvNR/8g9X6RIvVscrySAv45cGJlnw8Xx3d0fr4LvJDbSrXVbDhLiEf/PMjgFpWUlmD0JU88ka+WB5oycf2JR/BQ1frI4UPXSALuuVagcqy0fXBsQ6Pb+vo5LYODk8U3ciClNfIDo5ua01s0cuH+mBNf1bEPMjvKDorZLELVnywXtBWWdBOF6zULQLa7waUxVoFWSGWoOtSv1LpFuhiM9ou0Ak6/CyClEMbVupiB19Ax/fQLvZgGDczdpZdaAu/vPvreJ7tGl1pEUo7pSwUyLlWFVUDdbLn3wAjK+2eqK8Z504i70vyfEAOj2/d1TH0KD+aOLnbfjiRnCUfXWJMO8SVGM38so1/q9BWYGggWboOxKagdDIoXacSOsKlSM2OywwuKvyEJidm74Buvr8BqXDrBaCibNAobXmGok9sq3ieAKuJv4lG5yIqDxDt1/PbjXo+TqVszI3aAArwL74PVtJlqnGLfGQ/Akk0uTHueAAUC0hcDDdMDF5jBv+l69QxwC6lDbZtaPigg++0YFLF33azjXGLWNkinJByg2UXuSF8MJULGh4BeZEd9SoOKozaAJmXNZRbOOpkTszCCbBcHUj0Q/bzPTNRpejNoY+wTfZzU2QsrGp/TnVJBfHCl+WxVgd3tD7MAnys6UcAvZYyJ3qXfjAWPS+Zzs5PtW2/BtvyAL7l3o7cszTUXHQZvwpwzG4NJ7dlw2NvF2SdrIXMAqMWSydRHtCpkrcBBXnyaiiLDsfsNmXXsCPm/CBCg/kw8LtjbEC0gyZvijns4cSYWItVSpFtUJTNNiTWAey4t1KqxvJVkso5rmrsJfE2YnxB1nPhrUDkOQgfiGzdiN04jL5G2+hX1oya8Rpl8RVZ6oKKbTDEVBnnviHlil2lvu+Rx08o5Yo89XtM7e4lL8YlT3PNy2Ux59L2iLHdvExZ8fE/mFuHJzziDxdc9RfpAHyiXIHIbR19b5n3FdmWNTbox3JkwfRjgJYT9AZff3bH0uaumb9DX+2LVD/jVslLpZ8TLrrLuF+SoNuD1JDhC5W2Ob9AKQOlHIW578ocywCaCpsjjmw3fURX9sn2Mp3Gp7b4hzkdPmN9Hdw80xh7v63qme9NxGGokyaq3RbJddgp/EIziXwKkOWSG6SxRA5qxhBaXFjHLdtjJdmjbiq0sZ6VFbURmDc127Ld+KuHyCfgm/HPHJhwVf8Gyd7FtQqJpV1uOdcV3dCmyVjzInnLx00z5h2KC2JYgu58q/MPHuntP/mJ/ut/+F391r/41/pHf/vv6u/9j39Lf+v/89f1N/+H/7f+wd/62638P//1v9Fk//P/92/o7/+P/5P+4d/+O/rNv/P39S//13+i//Bv/p2+93u/rwdvva38LwPylwMWvZS2OoIxcST/6TMs058gwnwIZL729OPp0yc6ffxYjz540D78P3r/g9bO0h3JHfz29C2uS9cp45diJY5z1rrV8ZFO7t3R8Z3b0qLw0rM2ncyH2Aw5xFUK16AiCyCf+J6Ygo+zoTYWOAyFDLOEAsOlc+65lwdr3X/1Fb36mdf00iv31VO3YY1JPSkc9GP4TCRD1wBfzzR7TmU8thjwk3FqwKYS1YBh3KI3geq294x9pX8L7tXP+eDy3ptv6vzhQ5kP//nxywKtbT7YMVFjS/EFd4JJUA3PMonXRCn16PasF33mLPel6hda3H5FX/3mL+tbv/qr8tFaZ4mDWHvcD5aj77GAuAkm2grzQ/R25WhN2Al/BibOB+RudrUgfq5556dn+sH3v6+f8IE8zherdcglJA4xYgNELq5C4za0MWjO+bH6hcjcDp5dlRiCF7IXEbqhY7x61tH3335n/AsAG624v15Qmx9W5Q7/Yqy6tFXKtV2HDJfcTbhoV6kNIM/ZoxU0tR2jtqZtuM/O/CmrJY9JSz3tpcpLnTe+8W1959f+ohZ3XpLoE4e2JieWrksvhnkadzaRjnAJr2s25ORgqBj55JeXELU9A/FsxnNRrcTBfK8j5LXcHap0B3JZE3OnvgfYbTa92rqd84BnhwqInqFLVGmJdiY2xWBXDjOHWnRY4AJ5rueglbXfUk4ONJyhVPQzbOFB+wsAG9lbOVePupFAbeAZknVmc36mc9Cz3mDU9sn34J8YFLSqaw/RbypRu4xrLX4ewqoF19TEleuSXa5tNLEzbAq9TqGvGduAecY4xNdlXGf34rK0PMeLW841M1YD1PoyedRssy17j1mVKhO4gf5GHl8VPmDSIEr/+6bXc2+jUvTK65/TZ7/8Fd16+VUteXHbc/7IC3W8eynqxNTkfrU04KDZhl4PXy/+MNKZixl7wUP6Je4tl6wd77/ztt59602dvfeuOq4LuedMXZsPlfDpZ+W8SLkkb8J6nAMXnDLJKvJprigGILJg0g0f5J4vdJJ/nDR+e/pnYs2f+n/w7vt680c/1kNooT/tf3dDrFk5/XE2TA50LS42kqV2kJBLYqxKJMBFfcC8qV6oR37KurriJf9nPv9FfeHLX9P66EQbLhLbam2rVBmTSidgB5ccmbJ4xTd9TC4CxAod0Ke4Q8WgotuPKMSQShvHMC4DhX2hfct8CaJc8BHr+CcARIk0gCVKATeIzoCfaY/f6/BRnVYiqxgPMFyCrMkXa8XE51+h5z1Nm3PFossqHEpxs5BCA73wVhmLYDCI7RyD9NojoVbaG8B6705Pcs+8XOkzn/u8PvP5L+jw1i1V3l9vmTjRE/p7aNwq9DogbvtU1wo/+2Hq3iVPrLhILrbFzCbiKmcMQKfC3Yq1PT3Tj3/wQ33vD/9I7775U509eSJXoQsYDzuNiOUNr8kvtmpb5EErXHvoGfNURCsI/1zQ9qAzt5jzQ+3uyHhwQqtdg4htGP9n6O8MrzJzH4OfqzqXJc/T65OzEZdtp7rQy3UvUo5dcJNuV4q6UlQYwwbua2zLHlEGWsby4Gc3AEPxGcesccEzVIaquAwo7XPMPQHzozYMc4vqtg+yXn3u7amHg+cYHjSlj/WQ4CZINePFXEpug8tNpT7y0OBy/VROXTCVr6dGPAdFpRwahL8GCTfVoDb9nOFST9xDm5Vxp0y+2joLrU0XGbRXFaojLLO2rQ6O+EB+zIf2W9AT5WNxsETerY7ULQ+1PIj8jg5P+Ih8+76Obr2E7Lj9bwCenvVcZ4s2fKOqXqk0/eNWv1gdYX+gxeqwIR+j88E51+kVPlPulgforBvEvWBQFivKB/haK3yu42dbtf9VS59rflkoevn/xafefPuKfJPnqxG9O9Xo8QE/9d1yLS+W2C2QsxLCxzZYULdYrBV0xGC+pxXs9ljI+MNQDbLsgv5CXdcNKNCyEGeeusZ3WnSLhpSHewXLpcjYStZ8MzLb8kijH9idjExirKvYoCqM5Bwd77iqNr0YW/wT/2J5pHzgz19CuHPvZd3JX0eA3g3l+fjg4Fjpq/J9L/6q8Y2th/bcaIcsciv/qel4kIUn14OsDDL8aCcb9bAU4DZTmac9fWBaDucbfOomGL0g64Woq2mDe7jagFbKo47h50gE+vg3omhOQyc0AWHUZ2DQmY49vd+CCw/OGeyqduFNZ62LW07oYJLak4ZlJoQZoKKOlA/wKDNyNz56nsx31N7LekYjbcwxLXIxCD9RQoWNreXmv6gw0QsTOg/PHXzHiVg4CXDLYPcNEvpA2XDiAN5zIKM47kNNZTLXJk+5UFdkd7JDA8uekHIwlY1+9lCAXSVXDdiH9sh6+F5FHTd9XR7qKKsav/iqamNjSUFOxmAoIUEvugPEhozji+6mrT06mXj2WMheDtBKygulcqhudUurw3taHtzVYn1HPbJeax5wluhEL3YsfMSeCwDLASfatqFPQkWFpBZpD6UPOdkyJoV4kCib4e0FmVnKtD9BtFV4oVVYYDzGK6jQrLLsIhUrcCEOnNnmKNluEFvaDAw/ocLvMAoJD+mwG9+XUWgjstJ1KFkFHbUNT/iY5nX6Hr5nQk1Ao2VjorZlB4JKha44cMpGNkDjlvpSJuuRksjKDUzlpVlyH/TkvQI5CQfhWQtMLE4EvFgTmMrmcdboTMs7JxFuernp9/Bb0A9lZFO94ivwEKA9MhSdMYFmr9gM6JkXe6TuJthu/R/qDRlAN2jW+En/YYmbSvW0ETrH2dmZOs6x9Xqt1Yp5RUwlfos1jKNbG13pGrWLbAuvO6SY2CdZpb3ISlHTTbnSdk9goZV6Xdoq9RENJP7nSM1F2KkfZLZbO0NJjbcjK40f5p81bBMdStOxtP4a/dikr53S/9Tbke8R2U2wfVPV8+UMV6wnJCeVnN1kaEfzYm2zIYk9c3ez3ezmQMY+daafk4W9t7f3fGV8Jky6jSa+oBWGQ9/OK9ayvJwe4ZxT+CjCZ2LhpVWfX3blAkS5TjQ8/iDEyeyBV2x20C/u1hbB9G+AEzPxG7lDOeezVpi+tjWiyRQtTZs9P0crOeinKviUMRolNi0wdrabxLZss7ZawxY6oSCaADvbk/sJk7iMfkIn2URtt3ZsTyLRaOMj6lkXGTl0pMytjGVenvV8uOoI/2ix1L2jW1rTtfd/8pb+82/9tv7VP/7f9I//7j/QP/pbf0e//9v/UX/yB3+kR2+9q+V51b31sV49udPwyvEdvXJ8W/cPb6k73erdP/mJ/s9/+W/0P/2//rr+xv/zf9A//V9+U7/3b/+9Dlh6D7jBvbU60Dr3OhryWgkmEFtoYFv2HpFNQK3trcx51zNnb/PCMj7/02//jv7wP/++zh491nFrZ6Hc2T/moy6Dhc+irkMm48M6vn1bp5yDPljjzErBAAAQAElEQVTpi9/8ur7zG7+qU86JLdXcNzM7UGPPXIE0q9AJFd3a4ie75BGWKoxzJH6I7KE86FXCQDEVLwh7sLeNLQM02tXWdo/sw/kbzXdk8L4r4g+fnA8EzqypPDhu2orRcd159TOf1vroSLWYtDKgezPUM5dngutYE+tl7LJ8ncHPKqO9G/xXBqsnhz297FmDV13hDs16+4d/ov7hIxU+/B8drOmXVQp9s2T6Xewms63rt0keOuF6zUhbhKj1NLF10dad+i2Ffi2VWzp86TXdI++//n/5Szq+f0fvPPpAXnYqi67FUWROdasjnvBIdfNmqa195h5ogKYAbjZ6gRqjAxjbSk5pZDePtputfvSjH7X/jx5KEnGKLc32jEEFFNseNpDwRZyaoI++2Zbtmx3QRiHvF+GWU13a9rFaW66XEn5ZO1frA+VHR9/npfBPf/wTrbkPyz9Sz9paOGXzQwDOXknp9VXgJZ4YE+0Q1cj1Qls0B9TmaTCqA9kdU6a7qp1Z56rOS9FmudLLn3tDv/7X/jvd/uwbqhur523IsARY9oDJSSFXBl36CApQnCp6zEDqJh2NMrHZ1JcgOguJZzRpOVAz13UggcozU1C6Iy2Wt9QtTlTKkfp+pb4uyXtRz+Jc8VfNegow3O0FeWAkE41KkLj2iAZKl/bhuhuhE30bj2IxH6qMkwLMoE4o4bVFb6tSN9BzWbmnOxeJFAlVV0TMW9VtD1/w5QsY2qQvTP79HNOFzWMp9DLGqp8DudpyJCvmUGhP/2rPhJ9FEnmKoS33KuQICXqkknVi6DeStqf/mXuByOQAta0iHOpZtVlnepByq+RgpxUYdttyBq5SwI9dVGl7gOH3sK0WGzql8fNyxiuIzBKWDbQdD41Hmj0+Qi8jMQ7oRRNKAlzwlQRItC3ZVjbbKl3XwHTQw8dPtDg+0a/9tf9WX/n2L+neq6/pnQ8eEcWCubRU5VywDN8B+kiOdOPmscZYaIc9Z6lJ9ZwtSd0jeZjQuoUbF7V+LZn8p48f6fEH7+vs8WOJOZJH/wk5J0zMrqZlY5M+kNU+GOZGSU5AcohUtVJJBsKrbYmFEgmroIk4TPxEEbXdpi1QCuMK7LEMbQocprkW24bEiNw0ZWirZw4vu4zDQgfLpd760U/ah0Gdb7TCb5dY0Gmh6rqtIgwgz9nTJj1EK/p7GOdDHVXjbls2KKlFWIt68rsF1R0WlBGfEduW8pp7/1/6ld/QN771F7SpnR7zxeDppqqnTl40/SpjMURgBrcrnayiULHZlm247KGm3IHSIBFLlfq+Mn6VabBVzt+82211DGmGNSkTW+quA1Vtb2OCsm3ufWin0h7lGidErLZZQi7aFm0LHgkyXdjamFIfeqHi51Bo8dBO6AUkHuQl/euKzs9OyRtJUhUiuRio8RwlWdpBbbMte47S5DlUcmUPdZIlYBcZhB+gG7aMZWX8aqKROQfOt5V5c67CvdDByS199Vvf1suvvaan2y0+ipTcg1AE7BVkD51jLgsfpD70Y8DoKj0evCFoBagGkFrNsSylffwvzN3+bKMf/vF3dfroiVIu9ClrQD5YiS15JbVwyRFE0AwbVOgqdET0Ml1jk7mubAiztoSd5mPqguhFHjgBhgF2kYGUjlh2MMiM3E7ZkgbQhDTyiSntBXrOZls2/cHBFEtoTzmmHmOaaGQFfXuwm/Qmmnp7qAt/GfE9ySZ+sk15wqQzUfuiz5v0Elsw2U3UHnKXnMQ2a1RoytFJDCmHvw6TfeqiZzusbDe0wk0HpqDH9m30i3eaOzkyg/iumUBNg3MRPuU9IrsZMUtfgvC2ZQ99T3mC7cZWxjloBQ7hA9gPucffHml/7if8HLZle9ZG+Oth4pcsQ4PM79AgfKvjfFZgSuRRbIbamds916YBiStyhiQagGVMZt0TOhV3RYXnv6BX0Yb1gcum+lwbc0+8WMv5i2Z8UF6sT7TiHdn66Db0DvIDrq8LPd0IO67HfBcqy0OtDngPd3hbi4MjFd5hiXdltSxk/KW8XB8hWqvk4//qUCmbdnp3OmMNPq9WUAv3hmWhTS1A2iI/Yx3i0q6s1SlviDnX/0apj6zHTy2dJnixIo6VtOA+oBBncoRd1y35FnGgBXF15MBdJ3MdKIX7IY/AT3GnYuqIw+SuaPivK4VSJG55zcEe+GJ04AuIJM8Vfa4jVXKxukWnrnRqetCuFHzRR95n5n1gz/3XNj9Ii74YM8alDRr9d7Vs+qeiCk5Zz8/PqzCViHtFfu++9Iruv/xp3b33qu7de6X9AODk5J7W+VFGt1YHFt1KHTkOLdjZnYy/Dr7F5aKCjCO3+7Q51KpoodJ0OlnEnXjG3BAQ13g1fSEPOKXRM51wk3OEH+zUw9K3nCuQZou1uK1T7MIH6bPIRaG9IOWgtBgj0Se10erouraIUr4Jg+KgN/AZ9Cy+oZGYgU7QTgHYVgG2ZV+Frt1M1ow+SSQBBpL1cW49fe2zWOK04juDE+QCEgjZhNwQD7x0ziw8PT3TGZMXF8pmWx2TPP1UtprDs5C+gEygqZ3wwVRu9Fk+hrqKXlVh7hTmWtlROSdQUFBkAiU+4DGXoURAnqne7UhaDDvByCAfuRcnsZljiEPEKpl2KfMgowYWLk66ak5YFuL1MSfy0T2VxS31PmRhPNBmu1BfFxIvpErJCVrUcxb1/QY6YctJ1YOKHk0wvrSkCr0I6npqaLvkRC8rFV5wdWm/ZPFYyeTP5KqQs9Iljya32MiyrY4Fzray2UZWYA2kHOfQuCWqIMWJhr+MxNr6xoN4ZZINqMp8vaw7leNvQmThQ3dIQCk0mtrLSOUcqZ/KlRyS17qV3IvsUSbXKSvlIPqAXKf+WTA2FdsgfHSHPsZPED9pD0rWL9ZHRgjspbTOwH0Se3xfxr6dytyr9HVC/vRTaksZzrXwE2zLNsUBZl5RmO3pUzCIBp9jHhD1LExdN/i1LdtIh73u5kfyNWHyFb0Jg/5HP05+Rjo1cY3DxFuJeRw6NGID+ZC7fbNd/NdZ/q91nRhBvJhxsa2ukMcr+Vfb6qUxjX8Ja9bEvt9qC/QCm40NeqadCXU3TjmXRpCjyHvqMsfFeXER0etFyKrobvkItrvO0kZrpdKQGgcTGsBe2K+TXVD4My4kvhHk2mN/TFRB5tFEa8Y84wQUfoYeHpO2V3Jao9NKVw8V3TkGjbRyPUh/W3/TRjDof7xHRlvpeiX2AtO5aMHgm34ccpO/5aP59/7Lf9W//t/+qf7+3/zb+tf/+z/TH//e7+vh2++pO+916E4nPGisVbRkqV5xjTtZrnX34Fh3eFi5vT7UbR5YbnMD3T96qg0vqb+L/b/9p/9C/+W3/oPe+sGfSE/PdFAWOuRlaWFuVTpeyZXYJgr7QrttdaXTkuun8fPwvff1/T/6bvtXGd5WrZAvqE87pi0SrIypmQPTy5qnT57K6N16+Z6++K2vaX37WH1nPudU1CvqVa5qm9vxz/6QPCVvH3ck6d+EyXe6nvvvYLle6869u7qb/wWAxHrVyyUWFP5c7umdGOO+RX98eKiOc+En3/u+3vvJm3ry/gN1zI3lciGbfg7qTff5B/Sfr7TT4FRSTxvB1kWnhMSjAMEtpYMTfebLX9Ff/L/9X/XGN76u+699Wo94Gfx0c6Z8AM0E9ehpomPxBhIty9QOcOMpfmx7m6Oc11ZVsfTwwQM9fvRIm3fekcjxvqFoBJGYQwD5ue/Xt3tBOhayPqd/Pf0YzkO3v3KSfw323ltvq55vedqwsu5MiGnWkVCRk4vQtduge23VhxYm3pzDQdY7Maffe/RA50XMqa/pv/vv/x96/ctfl3ihtGV9ZtTEktraSRyFudkKbaZYhTnqGaRoXULVuF2UV3QD1UImOsCzFxnrA4dfquc5LH8Ss1sca7W6zXl4IvuIc3XdntXON1bOj6rY0wmljTRX1diRJO6ulCaKxoBKGVRUR7TOpsOBxo26kRNBYiMQYS8R4RymbK4aE1Q36IBQ7usSR9qoufZOeUOj7XHZmOcfhvhFHHvoF2BLXFsGZHN+rv15sQ8s9cnhXrLnPPa/sl5cAGPRX8Le6sNwtM41XxeyhuxKWeOWupG9QoZgB43wFS9VTMyrmrP+XKysyum0Q7lYa1tdKQ1VUq4J+aHO4uREX/rGt/T5L39Vx7fukc6FttsYd/jjPCBXyV8plqnVBeBot6d+V/gITKICbeCgYzvzNsOn2ngPnvLh/8F77+nRBx+Il1zKh7Pcs1XeQaS+0Ocg6ynLqmwPKCOljCv23JPtn0PT38o5RcWFvc5yH/5C5c9SSHdjH5o2iJ/sI7HO+CD4+APW1CdPOP03yv2nGJMpDyj9jHtVyytePAPsDfuondwFsYZW0LMGcUuvx9yPb1jOPvelr+jX//Jf1Ve++W2d3H2JD7lbcRmTWI+rCiM8tFix1WyLVDVHy55Q4AeUUlRK12AX2YPOzEVjc029jFbxjEPGNXB04rvCZEyYQJG55IiMfRgDy/DZJxpesWvMcIjuwP38jolnwhRP+hZMUWx4Ps857RJJgg7Cf3TEf/DRPAwRJ4qezPaM9ZbxDT71+ut6/Ytf1K3791VWK9apaDinA03FDsJe6WzsYWf7XBI+mFV/DOw+gsnZvI3wwVBX6FuBLcwt81yZH3W+//a7evtP39Qf/pc/0NtvvqUjnh0Wi055h3K+OVfGKnnNeoYZ1vMWw4/YN4MOozsoN/7DHUZ/xPqidi0+2gt9UZvLerHNeTvR1KfPoTch+jfVzeW2ZV9E2pkw131R/rJtYgnm8pRznzwg7+VyvanM3UuD9QKNJhcNyTPXgnk7L2B+QcXDiX9BNhUq18CaNhoS7wjWwgomvRehZt0MnqU75KZvOelpe8vH2cimGC7bTvKJDvUZ2yKbawSwUx4w1L/o0aNi6IgMFYhvGxm8ZJk1qtHWXoGl7XZ9Kup41i9dkW1u53rO4XyDqKxQaltPbhnCoc9Iw284nHMBPeV73ePTUz3gHdrDx0+5dlaVju8+vC8z33+CsjiQ8v2Hj/wLPiQv18cq8B0f8sUH5Z7nn1qWqnn+ghq76iVPFUXnvfEpbbnWhu/dqSxW6nj/1q0Omk0+/j/los2uDfqnm1582+b+saPdFXSh8414BbfVo6fneny60cPHp3oM//Rsq9NNbXaYtXbSVu+CnaWuo42iaimpxL1q8kS9iVeh7sjdHlKUgwFGJ+/d8uxYbFVyF0qtJhpe5Lkyp2qjVdGrY1lstrVarnRwcKBD1t0D3kt1pahnDub5Y0LPcxfGGnz2ig/M2ZuEcVSDiVugI59LcrnifeaC5+CMS/JrxqKOz5lVBXtQJ+CrAllDvwrUMn1tUJHhJUvADXAk0dgFlJBKQhYYWum7EU2g+6rka6BUUJ8yHPukBTvupVj2Hk2M30bnh8hAmcs+br4SdRC/ocGut+kxiKyOH+3Cpz4D2rN4hcb2rVvYVAAAEABJREFUOtQkApSuU9eVhnQ+fKi9T4I945OgOeZ18FNb9swGPnLbIZr7b4IXOLiUNjBtwdxsuWHY6pyzcsPDcz76P+Xh4QkPS+c8SMddGfXDX4dCLPYQz3X1H5es0kbQmxMNqJ30He5Lg93JkSmxWDkZHD0NZYZYH9+GTyataugNmNrVEF/lhK2cxL0WxLnWov01gLt04zZuDtXrQNt+paqlCh/ro29bNgvVbv7SqKdewKPdM/cyB/tRh+K4qBRsg4W6wkLNItLlggC1O3Ud7ZTkzLKtKV+lFJWO+tS5tDpDUx+IraeRAJZ9iCPnS14EI3jmXlucW4X2sx83NHss23wqhvuk97QRjO1k1SOfLY7wO/RKvxJvpd8at9r6Qd3c5gK/RRMYnQmMstJkfE+6aF2321EcamqfHA/8z3K0LXuPQp4HlBdya3unZ+bEAMu2OuZLJT9bXkiILfPItkJLV2TaEps96NumRLax6agvpSgPMF23UHh7qNe42fjY4WLdqNKIbdlu/HSw3WQ2lHZsKJjqr6OFeK9DPxuL9HdAP5w/2DgYfdtDO7ava6LJbLfY4qcJOIQPYJ+7DzEmN1ZXirrFQovlkMPksXSdjHyCpm2+diGzi4oNt99ty76IqTa+u25o17ZK6dAturjVsTjRFCt6aqhcbwlNzIK2HuQFbvoddPir7Ryr1P/53+0xj2Wgz+vRJjeTXJP7vue60LOmv1geKudTfIduuQHNQ1E/ygoxpO46pG6OyzouxH0NLuul3chst/lkc/0SG5Qj41ybHFc6WC11wE3vgrn41g9/pN/6V/9G//wf/xP99v/xb3X6wUPlT/bfv3VHL4PbfOBfuVPh6aDb1laXP+cfLGXFx8pFa3TWKjrmweTu0YnujD8GyA8L/t0//1f64R9+VzzNaMF18IBroDmf6zjPbCfEC0jWCW+3WrcyGj02Bf0l59rBai2eXPTBO+/qB3/83fZCJn4XxBJaGcuOGCtrY/sgh11s4zR/GWDNA8SdV+7ry9/+plYnx6qdU0Ur+/1qZPu6Z3EmJ8+qf5G6Os6fSde2XICL3OCp6mOlpcS/h7lPe+vDA92+c0e3795p7Wduy76Sq481iJ+DMzOpuq5wPqxl5vaffPf7+tH3fqAP3n5HYu7k5V7mTUdfo/txhUSz4lQZ4KzCUk8bVVYPzhn3M843MY91774+/cUv6zu/9hv6yre+rSUPvk/OTjmVzqnGmPH5uOL6Wf3Ylu3WNUvqyO3b7/xU7733rt568006SQ+ZtxUNODSiVaSc6JQ+qd12i8u+RJ+TO48BVWjQq7Lc9DpnbmzyUp7rxPs/fVvvvflTvf/WT7WkH6WXOpQ7KD3LLSzWf3Z71pDAjEVvUk2fz7kvfunT9/Xrf+Uv6ju/+utaHt9S7nV7xqYnR1UoAlNWtQq0ILctF+ABBVrw25WCziDTtZs1+RT+JEsqqg2deub5VtAAvudZTV7J3ZG61W3uq26r626r+Fj2oWpdaXNeOEXx2+Nq3Hvua5JwexRcS6qiM6EQf2Ab3xYZUqsjusp5GGja2iKAPXVNr1ECIJ81bSs8zx6Nohd3TWdyIPrgVki+G/MJH9LODmN/5n0KX7mmftQwNnmHwTuL6eVbpQ3b5JLxhb/Or50zY19jR/8iSubUDt4rP4Ozr+q5XJXFhW3Zhp2DolIOHdCTm55+BIPkkz8yc1ojlfhyLVgeHelr3/6OvvS1b+r1z39Z5xvryemW6zPnXVlwHmyVe3jUVTrOCeZiDyqvkMXcVJu3zeXP9ZBml6Vr/2umN3/0E733kz9VrqfBgrHtSuIf5kL63HPfnADNmHXYdWWoazI6Z1u2U/yZURnT4EUcRS8QcyGtp1+5v1x6iO/JgwfcM7ytJw8eyjw3LIi9oltp40X8f7w6LUJcDjR5nbDNPbc4L8G2Wrdfuq9f+rVf1+tf+oq6k1vauuP6Jpl3ARxk+uHWx/jShc22ygiNm23lvF1g32E7ITLbsvfQx7WNPuMu+e7Juz20M8lC/zyiK4Up1yv9muK3i+x9/+yc7xnhSWNPje6+9NG4tB1ca22JVQhUbVA4B5/78pf0Orh9/7669SpXQqSe9QEeSduxvz7yVvsLcKgqRJH1Kj8CyL1dzvnKl7Z3+Pi/JPe5D6j0Mj/Ire1aX2VbLsDG+vrdjK29r7fd7Ao0uN7q+dKMVeUcmHDZwh7asQd6Xf0k68f1y0a3jICf6gu87VasrC3pc2jFLkhFdCYa/jJst35HJ+hKUVcGpGw75EMj7TzLaIrPHvynr3nn0/OuoIF1fNKJn/BB+Dlst/htaLFKlxmj3Tbko1dohLZDdjat8IyD8Tmvjp8LaLnuZypVaheokbY5qeduhbhsD3GVkVKeGyZHycEOGXN07L1+mfH2Xm5P/MWxTf9s75qx9/xOCFNcFN8DwpcWK1U37mYeBRmTAh9IlvHVcd/UaNcpPhehXZHNmsv5s+EZL/0Um22Ow16V9StlgNxc54zNOfPmnO96Z3xQh1X+LP6Cd2Fdw4GWfGBe8k5sxfu0RsODNR+do9NzPT7Lv0ZnKLd8s+rBprfOt1Vn572enm/ge1Ya4qPN5cGh1ofHOuBdW3wcHN7S4VFwW93yUGVxoKPju+0Ho6nLh213vOcA+XFBzzPWtnba0k6DSuN7qEonlaIaKP3NKgc11KxyhVwUi/BUyYEcAZVN16pQBcpm2Q5zLaYc59zLvM65tyWP7bkiz9gzK8/akSzbyriteBdIOKq552XsiFKJQiKZDcSMPO9lK1REGFoY73X+ag15PDy+3fKZcVJZcG/tdi+k5CMgTwImhjlKKQpsyy7yBAIqTWaFijYbXLU7P2eyxBNEZ6IuxlbDFrumPxT3x9p0aErpj20tFkUdwFxdR1wl2rTb7Ecaf6BVpfqTxNShqXOtTOMtES2ofetbXqpsGfjQWjNwA6IerYQfalsKFK+CHcpVw9APFBllaqVG9QLbZZt5eW6eFoZyHcjFY8xa34baHOkOk1TacnHZMMnTvy0Lzfn5mfKv/8PHiW3ZA4beRSqZES22rm7xHmloEP5FEN3gJt2hrSrTExYEFU4neGJg2iGj3p0EDGDoHzL0wquGD/ScLTovgriJXuh1uFhXo9JEORRVFj13B1od3GHhfEmro5ekcqQtL5TON1371ZR4CWUXlW6AHSfNk/bzNeVeIhv9+DE9i48YV7HAZFxpjHqMyYtLJ7vIE1g0bMv2oCYPui1fRaUsZOyKBxtprNewpXXOCuWmU0ppkF85xgzhXCOLYC4j27pRn1ibfU1P0Ly8jw5mYu9iMVIwd47kQpHqq+rp8wCNlXVHtdtiqpwwkdQcLiL1AyrWA0Qv1F54bFEexmeQVcoj2kIy8Yhv2uO85WZSGG1ulE31k/4z6BVV8hFZM2kNN07pWcuBVZhDF8/96Fn2NEdEunZO9CJbm6ejYimDL8nSBehn2BJPEBcjnfI/0VS9IBJv3/IxGrTzRTI00DO3tH8VpZSrVlfVSK7ISnKjC1tXcr526gqUsSic01EwPq7ior3xGF01amlHdeNm2hAoHW2CUmIn2QOlWZEOtYDVSvBX98q5H506u2mK1ugGtopZSW7VoE9oG6LO8To8u9FYDBrhLqKVquiDLmxdKa3cc92tzKUN9xt9e/FY1XVF4XMzmnWyZj2/LodxvpPTyMhXcjqgci72DT2ynnZaox/lsHef4bqK1sMEFFxqICKQ+UBESn/yMmPNC7pDsOyl3/+d39U/+81/rN/6V/+Hnrz3ge7xMeiEB5MVc6ySm8A80XS4zksQEqS85JzmdvwF7gmUexquXMqPAD790ss64aHn/NFj/Yd/91vtrwr89If5SwCnWi+W6grjgE3m2L5TNDLtiRu+xR4ekFE5cZHPrnRa4efhe+/pB3/0x3o3H+BKQbZQfKaveZjINXSKr6NGbOaceXT6VOVgxcuqL+rep17RWeYA51PPWFb8O3rgpr02X5e1pnIovcJPfD0LN/l/trxSHUA+4d2mL+S1dJ1O8v/2pN/TmOQ+VpR1ZUtsM+DiispHEDSP+Mp9TzA1nfG+CLUqVEdaoXuIrdCvYEG/ulK0MPORh+z3mEdPPnggbgrVrdZCKjOOjKambe93knwYWlEOINmb78ZoyCtnKidX/n/t55x/6pbSrXv6+i/9il5+7bPgNR3evsULV/SKRTc4JXtlLOyUrZn3FrZxP4c0lTRuU/l5dFTfkehPhYHPMcifS++I5On7H+iUfL6fH1UQmOlkIB6m1bI72YeaeMGN8UVnjrnuR+HnviZ+7kctErERNr1JeJVcbwc515DH7/Px56fv6PTB4/bhP//Cta032OznDR2P9eSauov7WD8XIprUQ+dVaq1flaptkQ/I1KrodktexDM3nvBcfVqkw5fu6tNffkNvfPPrOnzlvrbUnTLX2gsd9Cvl2O3WLdbpukMaGfwLXdUZ38pim2SwkYWA+BTl0AFFewpvgmNO1MAdqku5rDkFjrVcngzojtX5gIFYSH1RT/t9X5VY9Yytch2uSQg6dQZY9pwzxMxOeJQvauT6HduWA/yIqK/Akw3m2Vtb9MT4ho99gbfTSBSehckX/aKtm45DDDM/e7OhKuVZ9c1sYppj1CS3mjAkZqxAN3JkeU9zfnau87Mzbbn+V/JDj8WiqcTdAkG9UU1bAguGsvGzA37DYzyYRC1oqhVN7aDdVuEmwLbdaop61oZOqw6d0AS7wyQN3QnnzI0Vc6XENi/vebq7L8BNmpH3lPMDgMfk9/brn9e3f/lX9ZVvfkfi5e4TXhZv1cllqS0viZPvPvfyxmrCLIkJM4goU3UH2oj8RYH6bk+sEyJsPhDM6a2TE23Pz/XWT36iH//gB+KsVa61W9ab2HSlE51o52+15VLUIbPhgdqG00anQ8rBVL5MUzfH5frrykYYQJ61Z37zXJB+5K8GiUl2/vhJ+/h/9uQJsWdN6kkzZwHu2n2KnrUlTurR5bjb98WxfqxJacIompFYBZNo0gxV3o4o67y5Hqx46f3qZz6n17/01fYDsG21Hj49lXguqPRJAbLQ3XmsmzZTYdnWtMbZQ9mOrCDfQ7J0LfQhttEHY1FZX0XG+9zD4yExqPnXs7e4mGm07s7KF9h6oTQUrpMNNR/DcXCe+7o6u75V5h8nCzujQr8rmDdmrqG2ZWjkEw3/cSMRJmc97TUUc296W/n4/+rnXtf9T31a5l1mvyVWlqUqzokWBNQZsVb4UIeK9vOAytU9RjtpCsEoIJaRG0nqghQrSyuALcwxFlu98+af6od//Ed688c/0pMnD/lQdKY1z5Kr9ZLTpxMGunarSGcw+UDCMZyvJGS3RscmitcilROuVfi5CTNPP2pjxWaNsGwrm+0dn/IngZw7c1xuI3WXZTeV57oubmqVc3UA8z98zmOQadQUcpiGLlSxmyGyIHoNKcwQ1dHZ0A7XHdppqhcOk7ls24kAABAASURBVA3CGUtptjdnQzk6A7c7tnvgMfaMcwNrTx3RQkc764FaIf6CoZQwjdwatjKNL225FDV4qLULSuHnQKSUQ/fAfF8IF5Ug/CXYlu0mta3SFcpFhTXK7viYvFDH9a+jnP71vPdKv8VmO8eGIQ1W1y214gPy4fEJH9t5PuF9QfxsNrU9lxTqF0s+uuNPpZPxvUR/fXCE3aFWh0dNxoE1RKDybCmu0yZdpfmIrzPuq0M3rKOEJJel8gODFe/pjo7v6Padl3g3cxd6X7du39PJyV2d3LqrO8hvj4j8Fu8RbiE/Obmjw8MTcKz1+lBrEH/pD85pV8SRWPpGh/6KmGZgcSpdkZy8CJvakPmAUJJlF9lWKYOObtgGm72PvHvtmceT3LaMj4rsfHOuM541gg33lZX515HX1WrVxs9FrU2N0ZbOCmwr25bOsEvu1DE26wNyAFYB+Yw8OhuuV8l1VcEV0GCv526ZkQFmo0kllgHIsB/46MCRx0maJip9HMpRjI4QVy4pVdnacfQ76DVJqkCVqbMNBckZ0t3uHaewQXq2l34MXPozh7hBMwlQOhaMbdQ8rICxqMpAVnS3vKTY8nDQwyNUoTPBXK9Hlwq5EL4tF1qwZFOWZAaXoyTkAAUimPgoohddR0YaEWXhIn3oUcYmk2SO1KVso4xWjtGkaUVkIwFufmkZXogYOUWPw2hltYWF/lUcpiuiceOo0B+b2KJMEmvLF5MEGnHK6XuJ7+iAQhs2B1VKVUYQUKBZyy7yjUh9INmhEwYbpMg7SQXvlogv6C316Kt0MpCKxAs9B+TeLnJALJKlBl2/0Xd9GFzvZZTWHa3jQzDZQxZ5IUZeSdYFMR9o1X4EcF+Lw7vqy5HO+6VOz80ibOWkb+MChzF7Vc9cDVgWkW6YmoDXsFZP7wbI20HOx/XKmPXYCO0KhJbJiciJxzwKGpmdHBUVcicVdYUY3clgZ0duU5dUbWkz6GlD1pUtvZ3Q03ZNZ9CLLMqhiSnoqYvPyBqPwwqUtk3OYgBM3BB2ZD3OGuhdDfDU5jIFNHKcfFKTCAB6+E0bqJJPASPHH33uMaj4rOknyLlBMtvpQ2uweCLW8EH6VCu9a+cRNDywtkSQMuMz5l+0UuEDkTuZevSGMurs8eWEgq7TAFROm31qaR8b/FO4uKMTvQZsbMs4CibFStwTpNR3EhSxBpeWUqapyMLP0XGOrblx6LihCN/qyJHIW3jbEvYFvVA7ZbXNiSVjR5ywO1mYLVe4rLMDMmqRxtYyyoFkCXgsD9TqSlEBtmVb02Z7LMdflWnbLa9qvNiGcoWTKgno+4EfBEZ4EQwxeqlFLjNvakMlWZhTVxtMXcG5mUtGfY9KjUDoHsXRoAxtvvAXrUyRHaqIR9hGV4r/rhv6Pv1Lh8gSh9E17aesS5tt2W72qQ+60rWyZNqwMueDVkbWwhmp8Rv0CIPwarKOseiUzcURyaZEMKUM1NC0N0HkJ/2lUdEqZKu3f/oWU7jiqzSKkHh62XGGn09gj+cppqvULTeDPLwoXwfipYOeITYplxa7lf/ERrfVLRZwan/ma8PN5NOnT5SbyvS36zrFJIhtYZy7Upr+dEhdEP0g/ISpXAotWs2Xxi0xBRIVmm8p7+FZP8JL+7rr+MyXPYiAc6lnMlZASZwZSnyN5wXZIz7GlfOtytlGv//bv6N//y/+pX78x9/T0WKl27wUfPLgkc55kdlzc50PWA14iX0Qv4P/rcJX5mPWkcSAQJX7t568PnzvXRXWl/PHT7XhxeIf/N5/0e/9zn/UD/7wu8RT2r8EE1shOM/8I7qwZ8y4LCjAkN3t/qny8W19cKj3f/q2fv8//q4evPuuNqenWhQrDwaJZcFYd0pbVv71hsnNEQ9d3XolnXAPcP+OXnvjCzqXlI9g7rg/kCm9GGrTRZ09eQjUZKZ5atM3oLZVjntEHCBsu8dxr4zbhFbBoZLj1MNqsJn7MbI5CuWb4Li4ESaGzN25go3Ncqnj4+PWp5dffpn8bngPVjmHerXxmcVcG1/Rpa7xUBbwSh/qVJ4ocpYp1htdgS5t6fEgCncJ+KZBXcCgPDvubZgiYoRY69x+MNKhtUDSc0787m/9jv7w935f4mFbnCcixnncl+MVcyogSxf6UPAXTPrhW7vkswCrolEVvkMpMXTcl5R8PWay1rLRhvvJ/ryXylqLO/f1a3/5r4G/ojuvvKKn5PCDp4+ps3AHLJXS4GI12M1/kdWNKLr0nyl/KFil+R3sjO0EsVEl0wer10q9Xju5rd/+Z/9S7/zwx9KTM+LosN9DsgQ88zPwlh0UaABP/7KGGl3tNsORTdJEShovDbLQyOaIbI4qps0O+JnZKpObcrxFL2tQWXRK812x3vnRj/Xg7XfFg4NeuXtPhTlD19s80DhvcD3u8TCC8R6FkFEGN9/TZtQCoZLyUA+XuCYMwvFIHfFKhU4V2R2mReqY3asDPSFHT1njfumv/VX9lf/7f6+XvvA5nXL922zP0eO+GdXaGpzcuTH7o+V0XkY+wJQDaSqTn1HmRi17gMatcr5W4s+4SNawQZGplc3MAdjnz2KaF15lsdZyccj5eqRVd6R1d8iHxGXrZ8WmVsFb7TpEmVLbbcv4GUC9jNzyKKsaZGZuCd62svU4TDisXtoylq2MrFA/WAyWQ1/q0DbEGBX8ZJ6GJp58HA+iaw/+w6cd23IBHoAjxoL1czz2JOlZqNSnjQbiY9ccIpaLUNuaXRTH+rCVwx5EQn8Q4Y94WOdaGxOlImWi5npw3mBGrXJdxrJFnxOBbtEe9tEnVgrNX3RcNLYObXkrKhgE8TtHZHtEL7DiJ6j4rrQRXnjt4WujkVj2hAJfJFnZTBC2ZTvFhKycuxOMnwFUMw8q7Si9gw48cvaeMqTttvEXtnIY+h4bCrvdjk6AKOGMcLFIAvaWmJPxsCHnT97/QEd3X2p/seM3/tp/q/WtO3rz3ffVu+il+y+rWy51vjljrm6IjhNdI4h56ovwY5q7sKeBC6BAnxkkQr7E4zn2SKUwE6Qhb1QU+lWonOiSe7AHH7yv//Pf/bv2IwBzT3jIy9rhB7g9IWGEjemHbdkDxFYTB20SCCW1uvCowKcMyqBvX6KRF6kFZtrQsMVnMJRyNAdmbmsLtlrGFo4UTGNHKfXkr5LPztIBY7PlPnn7kz/Vu2++pc3Zqbbc94q6XCcmpOVhTW0cjoY9MdQ2ZwZ55f1ET7mnndrA+CEz/Q8g2TGmgTQCagOi2V7hg+RpAl1SYgjNnyterNb6C7/23+jX/tJf1e1XP60Pzs717sMnqrxfEP2yiwxwxV6HfJh2i2Rys6+j7CKPoKRsib8nT6EpX4SZ3uUZuLnetuxgarPT9pz5Tr7efudt5Vlu6rPYEHNEApNYgiaYHZKTCRFXDilDLuymZCovANnHuZvcxt8QZ5XLEPuW5zY45mOvYS5QR5+GdWngOZHaVBd5LxgWG128UU7MkYdW5lh8fVjELhga4bzwRQ9b4tmSuA8ePVZZr/XyZz6rN772Nd25c0/tH7cljpLoA+IaogtzCZVyAGl7+GBoL2Y0w3ymTAzG52UwuWT7AgrlAIJcA8iv7Vawjcxi+kPVMPDIC7DiVkfrFc+ab/Mc+wd6762f6MGDd3Tn3i0tlh5trWxDxMKPwTDf7YFmfJAqKNwRFxXSmpI1bdGZYOyulROXlJYGtPFBsTIWl4H42t223PxoT21N61Coxm2Kw8YGjGKVGZ92J5uJzusnm4mmLkjZdohscx3rme/MM/piu8nsq7QZcIiPORC1uGyHncH4lbqywCd5N9kvXeMLstJ1Kh0IP8ola77Zlj0g/Q3soZwYulLm6io7PxFHryinYQNDRxc1YOhv/CmTXMZgAmz2nMSgcn2vXB8kHMxgR1+y3XC5nhpJ5KCnZoaea5vSJrCLijsU3NDiRLfZpTlZRieotFONmkCj+BbMCOMniL+i/GfmuuDcqPEztSshS3mkHvnIB4jN4OKekCYoNmAqT1SFuJpplaE2BwK3iKmN9UJdt9ICdFwHF4ulzDiWrpOgWGlCx3gu0DnkfVlwdHSiIPwBH9PXXF877PPxf7FYYZ7nMLVzakue49f4yJjTCDttuDDna0PaWR8e8hH/tm7duaNbt++Ce8rH/sOjOzo4ONFqfawFz0NrPlrf5sP+Ky9/Wrf4sH98fFsn4PjoRGl/yXPTmpiOjm7p5GTA0dGxgsR7dHSiQ96JBWu+MSTejLfGbbj2SCYPi+WqUZNL2yqlqCtFpiyykwGt0lAubtQuVFlSoLb1XAsmZK6HT0V4hkSKv/ilTUFL16V6BBOR9yRu8x8eqdHJeHTcaxbySoPK/WWoLVygzTmzJcZco3p1WqyOdHRyV8e37uqA3CyWh5IXaBCvGAuJFtzOy4KTUtz8/P+5+89vWY4jyxfc2yPziCuhAQIki2RVsYpkUZMgWdWlXovX682HWfNh5t+d1bNm1rw33dOlWNQgQWiNiyuPyAyf3/bIyIw86p4LgCzWOHyHmZubmZuL8FB5D4TGGvjUKrXYGbg6gj5WJni476oy9msYv9jVgPVQAawqNobZRtOajN7Qeo9vu8gAk3XO+PXEmDFtluitKe2Mvit8UNaWnwaTls7wk4bqamB6bmamyKIZulRlBonYVew1xoBDtUrpZNjKodLBDEbjUaqaDG7qgfC3DYToCsRXpdiQMsLGj7IVVXzASygpqcJVmIAejGIkyZEG4VGkWyiQWxmBnaFHgFLpOu1wcu3wYDTjBVPGpOdBqa7GLFRnJoybPDRohRMH2hBIR0PXGNUusht1QvGBbbQrNJLKIS//6ZxEf2xO1LQT6N8qEVU7MaEENqyGIZaqlDpObE50szHPr3DyP66d/ZtS2Vf1rpZ1pqNjLq95gstHVq/mdu0zmw5gExKeNljifcRYX6Wmp1XCGVqawIxbLo40Lok1kTZDgRnPQBNZRV6VfgAD+MHW2G9jrTfVwQZF2egm02TKAxBo5bMJhrKQDW0UObEExNHk2k41xZiFnomxcmyHmyF8VdpI3wQv+AE6MxnpBoNlexhSpaaXMuZTbM0T9ety9AOtUvggxSkNH0R+ARLUBdVKv9bnRpQDqdaqnEehailycxHr1XFBM2ske8MuD1ZdN0NjqJdCRbIKOsPFT4+UFovlibZH8/g+C2P9RbRSGUDanISOGOWUPeEpbvJZ7bqN02aMBu2myZh6glYT1yPWgsZMDlWllElZcmw0SfjVFKuqxNHQI2D+KhfvnotqiwfRQCszdD6YeTSnebASVidBE/QfiyqS5QI8oHSdCuVWRe3QiXUJIzeYfjSgk1gh+OwbwqPEOgq3scVyHU1qPnWMMW1Rrductn+S1zpNawZhJOG86UqKDeOcLxYL5ZekS2jmMv23rdIVzbiB73LuMa6RD9ClUsHH2YpjVCdrI/80MPWbjm/A2aN8nHryxg2VRa+Xf/E/r0uYAAAQAElEQVRL8Cu99tJvVLjXuM5DQMeoBxmzRNO8rZlWWh+YLk6LChgZFmfGr7L+ecrRkheK8ZG/GNAxFo6cDwO//uWv2p/pf3DrI+1yr7M734nx2ieFCT+wYw9SsosSTleKjmnjndde089/8hN9+N77mjNXO7OZbCs3/7kn7Ar6lBUnxBDbO3fu6P7hgT77x1/Un33z67rx5BOq0SlulK7QVDQvRlyieKlciGOANdAhLtstXrvoculRWr2cx0tpMSg9+9ve3r5u3nxMN0DmO38K/cKIsghG6ELNC8MYLaulKShhV4X4NKraNjg2f1KH6W42M+ZmXKMde/l7b76l43sPtLx9V8es09hpnXCqYC3YMOeINwojF8VAQ3z4azFyT8IKlLRUfkjq/AiAuiOKdcn64F71sc/+UfsA9M3vv6hnP/95LbtO946PNNvb1RwcLxcK4j3QJKUfwUQEi6QNKGwMPg4wbbnZ4o9C7sXGvwDQEVPPS+HXXvq13n7lVbpXefwuyn90D+0xx3bERJb4xuJ5NG2PdeGnGOUjndaFH+UT2sTtoDZHmzirbGuXfavy4eHNV19rf30k/xuUx6/d0A7zkf3PGAzAXtMUpwGydBVymbxRDReMVuGDsRxKy6v7855R7tlbHnB9u/3gQB0vlb789W/oxb/5G33+y3+msrenvi2+Xs7FgbjjoXIIJMvYBx37a6BLJXNqAp3EaIy8glY/ygaadutKXgcRUQ26pczUdbuaz/d4Xt5vmM13VcocnYI2z3b4ZavKNFCOLBjsa/PL+EDDnwYmLQ/6DIoCu5NXQCAp9ZqklAFtq9V5fcy+uTjOB/JFuy4VWxeliQutnFxMdVZKGxfhLJvIYhN6EmfJIwuYaq7tfc9GhVnlnQWkZe4OGj3zMJhiXMGZGshRagOSevSY5XCNTIpN1g4RNoYDtusBpLiVp3WxOYlR+Sz5VDbqnUcv1t3UZqQCurxyNXbbZv2CB4dH7O1Vz33uj/T9v/oP+sb3f6Arjz+pD7hO3b7PR7fZjCtHVc9/eem42biqWm+rmqjx0iCTzqEV+Wm0cdeQKmQEbMunfVfl+pot5u5Ht9t92vHBofJXd+azTrkXyn1ajF2KiktYnkfiubHw/cA88nHj46GmGewR5ymv3KWPO7OZZpzHR1zX3n3jTb39+huasz8+9UTuJZkDzoG8bO4zijFoA7dycKb/sS50ijOV8TbsYUNta2BgTxybJ6pDE0tPzIX77j/5ylf1g//wt/rSn39VS+Jesrf1jH0FhpfMf3ULbfHo4Snz2dP/EZV7x9NWRnQRqH5ojr3Y56vykSLPcffu38OKuOknzCPnikUd3ML9YeTsqxnDQMx8ZWwF6mpcUx/5gCHmuroANjqIThxbT5F9Qroaq4xZZcx78IDnsp519NhTT+nZ51/Qjcef0Hx3j71J7ExZtzTLysrx4yART+1SPolp/cP42J6nM9TlOKLXvCsy17rFwX29/carPIfeZzqOdf/eXcHgKrqQMY9jRJ8NBEJdjX5KIsFzPC9fXDu1StvBVPb748c1+UlbjJ/gk/o5z96sz6EuI+vVdcfqSjmBTlJ0RBop7AW557wMXCybtRKEBxszw54HqtZ51FkL1oxtOb4bwg9YK1zImNqHoC2j0zppU5rKdSKl7oToguL2PLM/tHbPMojf4Ky6h8u22+HUY55EP+xO9kxSUYHvurnmsx3Nea6Y85yRst2p8N49tIFrZjdDjw/9u3tX+Bi/r9A9+GB//6p2d/a1Q/18vqMZ9wsFmwXv2u9xz/DRbd5B8Tx2xDMkr6WUul32yOvXb+ixxx7XE088dRpPPqUnn3ya+ieUHwTs71/T7i5tEOPe3lXtwu/R/s6qTfEMuDhe6hiwXbW+zdMvsLuzp7zLGZF4Y5sfA0Q2m8+VSwiXGXVlpl1ii3wHOqfOzjxVdJbKNtbWe8f4dVYHta3CuWQXnZVsN7Ft2VZ0RbKHsh0q6jJPtCHaIpiejlRoTqVCWzZxgHw7WfAMgoUkZKyhJR1YIsvzVx97rj5Cl8Y0Y253Ml6M4f7V65rvXhFTo0NetiwzIS6odnIBtoaEU1XJ0BG6fMKKKOgPJhkzyJm5EvdKa11fVjFMI0nlaT+DRmVtB00nhxOI1ohyou53VKxcG5kGJi83a8t+oVqZWNBe1jKxY6e7rqiweDpeppTSMRFnh7hsAzWEa6c7G942dgMKvoaas48Z3CnO1hKLvV9X2UVeYS2EcTHHs3NZxTTWZoLSh6y3jr7OObF2uDnv2Giis2RMUh/ezqLuZW/826ZcUv17hV1kkEazoS14wVeZVyUextp2qiYYl/5E9Ltkc3JyqjFimkLIECgnTSXGSh+qOhVerF659qSu3Xxa+1cel8q+Do+Ljo6tvnaqMeKowEvl5ay8gE4ReS+1TQaaj8/hGyryAEI27QaqVlCcNU4cZS5rJntEiTY6BVnXIJVWbnTk2ejX5chOYqveg0+OUnitUuJLOZCyVtXqLa3ppm0nZhWZvugTJfyvxkEtTsqagLpa2TvA2EzKfU6aUbBF048ImAOFDwWZD1NuWJWjdgZc0r6Y+9pwhsonFrU+TPpkW2O7U+eR2VbpiubccFy7dk39ZN9TS+YYiD2VPlJKNv2wS9gG27IHNMHqYHvFDcQ2egWEblCQB4PW6aM96J6uuZykZ06Di7RNf2xv9bNnHIOpXeIsxQr0MdLQTsagnGmd+UvF2O4Yd2UfrMSTOnsYDzs0kszNSUh26s9uR5MUvyNsr2tsNx8d140Cv64YGc4hyRKwx31kKI/+QkUKLYU9jz6ER/TvPrsU2QO6rmsvi0pX1JXSzqW+XWeX8EGvUqwZY2no2Ply1riOlRNqW6NdbKaYqDXWRvcMtMrJwb6cXuYrmJg2dozHnF/589R79O2Aj+C//eVL7V/km/3k2pWrmrloyV1w7sdiWHMAoVlCp7Cqy30Kd3ZKvYxwko1PxUHaVtHPfvJT/fynP9VtPqzuXb2qfT5A2SeMJvYjG41h6+65YltXeRDJn1391c9+rp/++F9164MP+Rg005X9K/LKaOyHi7kKs5cTSKXu+s0bYvL19LPP6Itf+pKeaD8AkHIu54HBNlqPnm3L9trQNuVh3dlW1lzpOnVZe8DE1UCdbY3JLvIKkU3ndJBb9gbR+bSRcyCwGTv2gv7wkPOm15WrV/QkL/aeYewW7HVjuybekf/3RG1n4mXWZye3H8gc3Lmn/Fn3/K8A6LRYNroo2Zbtc1Vsn1lvI88aYFGaRtw8cG/CalV7XbqUkYsjz/BqIh72H/vCH+tbP/hR+yHA/s3HdNS5YVFQAb0JGWiSpsUpP1H5VNismUK/ArM+WO66d++Odndm+vCdt/US5//i3j12AtGr1nEJboD+HSS12K9k/+EFzks//bl+8s8/1uH9B9qd74hNpMF07d+sM6uNuDKulbnoefl0m49uh5zHn/vSH+sv/8Nf64//5MvqeAmU5zez3pzFRb3behsiN+d0KZ2CjmtGronhA9uyBwzaOlXWKtlFPgtlsC/4CZS21wNXJYsEXctrODU5cZkXWYXzYTbb04B96uYN1R1TwfW94oRnODUUmgDNAfIVLcQ2wvBapdJ1cFZXZtwPzBvCB3YnA8my8Zl2ZGkCr+oXvOQ7Pj7mRRxYLOQSPUJhvPV7SJXz8CyMTVfiCMbyo9D0xEzRmsLHl23ZPtNVJZ6xonLvMfK2m409oYxVxsv2qPZQWlt/uCPBdz9p66Sh7dbeICfwtrqg6dDIQys+BlA3KLejPbVvolMHe9CxB3pK4SECUx8U7GF1cHQo7+/p6Rc+q2+8+KK++q1vq3Iev8816+7hkcw7pB7dnjEIKjR2v1cwTBnC/J4odIeYCjHd+ei2PvrgAx2w/8tFe7yojjz9u0x80Q3sy1qc7dX2ZN7P1jkpzTiO6MoQ+4w96P6du3rl5Zf165d+paPDA127drWZZjsY0QT/BgemQS0GWW1NMOY9e9kfsfd/m/uHL/z5n2nvxk31XNFq6hiXim5CzThPoYo0gIzZ2JixCB33z7PoqP+7oomz51w/5B71Pmsr82RnjotMjL+rdn8ffm23dx3pU9qr3KeGTmF7Wmz6GY88l8VuxJbSJQouVvAw1eafuLLVQPTg6EiVdfHE00/r2Rde0Atf+qI69qwFjpYspGr6ZAr/LjL3HA568ZAgcbYsFoe8i+P+YnGsN159Re+99YY+eOct7XG/cGV3V/ROdFGFg01HgQ3FepoztvZGbhfl3mrEVDe8bdkbRHYSdjkpkj3aDHVGZwOf1i+DrGCXysxv6GBjuTjFBtutnyJFz97UIVrXhbctexuRnwfbrcr2lh+tUjlHvqpubY38eXTqI/xZeqO85z6gzyI/oWR73VbGYPiHm1VdKco/5izdOO5WeNuaJtvN3h7otO5MvloCdpEnKFyPSpnJTYYOxrblVi4prQCZZNutNPazFU4cbMveoNA3m3Kxwgc2ZZctPTuys6FVsr3iBmK7+ZheS4aaT350iy8xdjgzCD9TMShz2R08gO/ArJtrPtvl3dKeum4HzDVffTyec9/V8Qwyoxxa0HWZK3wH3/Hc1SjPTqFzng87+OWy18GDQ927e08HPJeln7u7e8rH//aPK64/Bn/zNK7d0NWr17TLHpNvAbZlBwW6Qb+synPdon38Zqm067bp6zY61kqQPgY73I/t0KddYskPAq7sX9WM/tkZq4J9YWyKZvQx+lnrxzzbHLHf95wbpbNm81nDfDbXjP4X1knWvLKHohObQCTbsq1SOnXdCrOONkRiz0W/b9+Jey2XRzpm3z0CC743Luhb0LMfV6798dlzbka2WPT0v+oIeni00AH3xfkLNBkTs14zflf295X+ljITZyrtdY1WFfgRZvAoJhP/UEAjMa8ASW2D7dYfe0Vpq1XIkBGwD8k2V5BcSNHrSqcZa8YucoNlWwVonSIrlAyIss13Y9u9wMBtjhmrKWK5qX1Ebmjy4UZpMFp5wSomVkxWz4lQ6WhNmeEPjT/bKl2nLAw7EpFGCvtJcgZnC6Pf0OCTOsd+5cZlxSBKk5BVHuR2YRiGmsp4pNJ2m9xhXGqrT10DYyVSQccefFBc5ZRX4OKgEavay5OVj3MNUj9UJuQ+H094qbEELD2Japavwo+UwiSjEKUtTKobO+q0wic4ZGzPQlwmOmvJOFXN5PkV7V5/SldvPKP9q09pZ+9xLZa7Ojru2HgKL5OyQRgq5qTHwVl+I6Oq5fBgsnFkE2xVq76b+bc7RGWNqvDI2gurTk5s6ERe+UAeKDrwjcLX9AG0cuQngY4iC20w7a2AXVtblViRbvKqvgnCJ64B6xiar8hSHzTlSx6iH0Q9dOon5cinGOMLDTZ1edgJxn7U7Cf0J7TWJRO2ZM6g6jHqG9/krZxzLLLUUY1rAzjGHtM+9StBhKCufcduu45q/McmdSufEZ6D+ErVBMPvdgAAEABJREFUSMMHKdf0IwUNbbRzbXWxqy0G2kl8ICr9KFvRZnriELsTot95sRLfdK8nvDZGrWHWX6OTQ/oRTERrNvEHa8EjMWetK85pxvRR3PTpD0gclTlackPS42O7j5l/5ofORidgNdHvrInIUz9iKJ8XQ135mNZH1q9jiP0A27JNU0AngRhfgx/qsBfjn/nJ/m2xzuhPoco21pQH5X/HR9PpTfit+0yB6Z1Nj5m3AoVTV9jnuZ513HuwNWOU/o+g+Aj5vPV72oURBZBPJcfXNgr7dD5wVr4i7rjTAS8t33r1df3ypz/T3Q9v6To3+h3jkQ8VYv5jfTKUjMJJ2cly1uRJvYq/rmRvr+qK9eH77+unP/lXvfnGGxL3f/mXYCfbi01lorIu00ZhfgrxpQ+xyb/S3pvtaHl4rLdee12vv/qahP7uzq565i82QXzkB5T505S1WGZee0v38qL25k199Rtf1/Of+6w4BaKOi4p9zsmTvWjVDzngmBjPUrIt2yosqgLVNI2NT2X/RnxlroKx+XEUqir3QUdcLav29q8oP6C4wfjZZjqWbdxcPJo9nMbxiIdrN43Re67NU6RyrAu/wdjAip6hZBfmhAr2ALMWO9ZQ8Ni1a8r/TuLXP/+F+qNjmf7n3g31jfstDh9oqUGPlgivWYfSvgP3eBogRl2UpOxNUr7T6sp1PfHHf6avfvt7+sKff0Ud8X50dKDbhw/knbkKD+G4Q5m8ZpQuNIjkCWA/vbxqz4xZKVKWxY0bV7Ugtld++Qvd++B9vfc65ysP8PkLAbX1r6J9MgQjCCDJ7TyZlCNr4wLT2kzdWaD+wnzS5rTytGnTVunRme1I7D9vv/aGPnz3Xfp3pAd8fFgcH7fzQS22+Nb5CV/nV55XE6NgUp9ighyxbtvqWbT5AYB4Af/Cl76kL3/1a/rSn/6Zup191UVlfrpVvGpWWqfEPqDgIzCTWTjnB5WhTs3qLF5DarGFPamDLHUQNR9qKfc0uXZWZDWSmLXVkTUCOPn7VsfiEjAv7cquSre/wp5MWd5RUOtMy8q5U42XTooNZeFjAD4iW5ctwVcgbIo62dtQ7CdweA12Soqd8VvVzresiWDJ2gh109UquVFHt3FqNqKsP8iUeINNcGVVHEhVyiO/0XoULtYjzrFrA8YghX6iwcLHyn649o3lkZ7T/lSMasJoQJ7IIY+YYxVMzPCb0NZ+GdgFgmpryR7/+HPP6Wvf/76e57yecQ24w7XqgJeevYb1rmpW2gBVwQ8Ir08xeeUrdIPKOq7qiLWB1kPv3rqt/C+hRHlvPhdnllqqHAPkXALbnlRhAmoekjFkkOqJ+5eHGH2sappR5blptrvLKFuHBwd66Ze/1O1bt9TzDuz46FB1HXdGQ6vhHvgLG003ogANOQujl9DgLJ0tGfvQgjFdlKLj0mnOB4RvvfhDfe5P/lTdlas6QnmJTkVHoGpIpg9qkSMhG3EA+cPKxNbxgjzP3keHhzoEQ5zs960PCXeQhLsMMseX0fvUdOjDONRntV1Z10s+Nh8fH/F8slTPvVPPPWvkdd3HIZqUg9Qv0QtSHmo/3WP8EhpOM74BLDnyfHCprKfHn3pKz37+c7r65BMqeztasoflGaxGb+z0miL8PeVEG7TmYPIXUwI2LaIZoluvf/WoDej5INX3x9rd6dQV8Tz7rt54+WX96l9/optXrijPDh3auGz7QO5lKOIzRzxmvtg/6oiUh6r1MbZBBJUBDsKfh3qGj/N0R3ld+a3YNhBP6hJX6MdFfF3GNnp5Ns/4TBF5cJaPwrUkGOtiF34qS/njwh5HPTS4jKfoBYNuxq9mbFfjOUg/3rEyN6ct05Zl9nNxfpm9e0Rxp9LK1iaF3yDxbeo2nB0dYe81RPq0xhZX65wYAyl7tEgGnySfth/XxsZrdEYUxJYZL6mosiH1QNzHV767VO5KIrdnCgofvIP5bFdznptm8z2VbqfB1Am9oPF8UO6xD6Z+ZtgGu9jHzw50h4/tHfbNNz6vXr2hvd2rin/nu88WuhaLHZpntuwl4npQG5a571tWHfOOr++rhqVj+nkyR2bZ4xiEFhm/6X9oR0w7xLO7u6/EnFdqhzzrPrh/0PxLlgLGa8F7kyXtpRxiF5XSqXSANeoiUgVDti3bKqmD2k1BtiVZpjwic7jse/W1V2iQD/xHfNQ/5F73iL4u6PcB/AEf+Y9y/0WZrIDLnw6OlnpA/eFiKXOfMOMd4T73QHvc++zs7rEvm3uGYx3is3Sd8qOArps3uWSNKT1ooEbnIeojThjSBeakDmCgUlbzHwNtpel5Hz5z6TYuU93wgHv8GFdxLq2xiTB1Z6IiXaHgBlN9LIgUe8iF2XSAfsv8l02oMrGVUaisLsN3tgpoY6uTyfQIYKsRdLzgM2WX1KnZF3yUYmWBjejxvwaj2TeIhaU2IW3h489AwHq0ZGfRu7WPR7V2Z506Flw3m0kutJMakSxTnrHIUr8z3+Ek6zRj8dlMIrEtGZMs9sSMQcu25fTLUNCE64PhLgn6J426OpFGObTpSTa8tKaZN7U0yHs2nWXONOZy6GGv/ClJc9M0IKssBtE/C2NdaBCd0GDKp3xJJPbW7MPsTb/YTNlopR3JvDzavandK0/r6rXneNn9DLLrbD77WizmWi47uhh9M5+9KKwAIWcImD44N1QKlUWf9RY+dANUNOgplM20qsimDRBevNzqkQf2TJG1evQEKhet2icK1hflnnJP3yv8iOjFJhC+gope0NqVpTWqTNHmIMEbFJgg/R6o2eBH/3XlEyVJ1tkp8hMgTgXNZlp32kPCsY0m8YlNtAeVC0MoQJT7dgail3pQqYcaV4FQMOux1rycPUba46tHyuuUmsfjvskqPplY1KviJ3NHxUNzXbVXabMmnolF6lK0Ldtht2AbeQFucnugIrpKPDU/YIDPA+AhD7f37t5lHfaEV8GScIkVy9pikHI+YoZcOhVLusmYRxeT1qZtZb+0vS7bA68TqaeNoLgokCyBckLftoyOC+sSm7S3RotBBMeMsHdkj1vXrXSpbTltjWgCDrZzlPEvDXzaD3Rhim4UQjdI28JPqG0Zv4nbDr8NnUg9c91zAxRU6DjeIz2hrpqJYS5H2lNe9lmDS1QrNb1oFmzapeJUto2vyvz37E19q6+TsYNF5mGMW/WgLyETCQVWnPIvWEwfEvvhg0NV9vGgK0VdiW7FotJWc4Lhv3VOTGfhvLjQZb2LXgwojEmRmeMlN49Zw2hw/c06XXLz1ykfpdT2ipxbvcSscJCxGRCLSM5GmwfGNLU94zyFbdkbRCdw893JDorsjY49zF3zi78pje0AQ4xdbEvjJUvAVcxzUebZnG9z2low16+89Ov24SofJQptRFusx+iP42Ls40OrNPZlVdQYy1g+l+I3bQTXr1/Twf37evW3L/MB/0D5f3baXpvGZwqhQf4VWf4ywYxYCvEHS272H9y+ozsffKh33nhLx9zgCx+Ju895yDgl1tg32lnmhbmAd3b04Z07evaF5/XHX/6ynvviF2luGOPcxyx4iOjZx6dA4cxcOE/MeI6QLDWopbRf6XslHiHvWRe41pJ+BFS1MUydSLZlPxzxNwWmW9l+iI9CPRiNKoEEYzmUZROinD622z5jm3uiPT319NN67PHHtbe3p/xopNK/jEUMwoeeCxybyikonsirWnSnFZFOy+Gb7IRe5A1ZzCN0tlKrZlK8WKp9/OfhsLAP/vrnP9P9j27pVz/7KedPWhn2wb1rV8SUD7CZr9KakgbeVNrhrZPJtmyQsQ9WCrbZdzawBx2IjF4xZbBkMnqgI/alnSv63Je/oh/9x/+iP//2d9Rdu6oDOrMgnAX7V09/21wwN5ZElcbU+AxHgDD1kI+fE1MQD81ZHFfaBMTSEVO/PNTR3dt67Ve/0IwX2eIlqnbY7zjBeeeiPlQYNz/Q8CeRumAlt4vMnikN+m7l7OVq51X6H9iWvUFkU6glcxwBeyJXyqmdqUjsN8fvvKdXf/Fr9bwU2ZvPqa2c14vWTl4kR1/CIvFSgGM8kIQfIUVjwCgbqS5KKDG/Gw1iSlwr3ProNlXmesb52Ve9/sH7uvncs/rr//Sf9J0f/khXH3tCy0XlmYZ1xP27M4aNFnk1hqE4aTl7aBi2CeEO1vJE76F82ydjY41rObQUq2vPvUWSpRHEUhm3tJd7qZ41VLkPDu0RUkXvjTTPRIy9d1WBuj2p28cN5brDnjXTskYnzy4DUFDlBZ1oYwB+eoktQGqOi2zWJZAGftAr1BeZZ0V7pgKEn4GacgFQ+lNY8LbVrVD5eFNzXYH2IPJ4ogMSA1oylhLrww1wgtMQjx9Kh7Xcs+aDCg3CD9CnloiFyATMWJllaFXNua6KdxbvvPOW3n//Pe2szofKXBXGIHOmR060RRsKTtjiUhtYLidgymaES+akNGtCZbhrQxMInph7UGtlzFgEyCoxB0yE1pAlYFv2Blqlgixz2KCCTtq1Itcq2W6cberd+NraTWQpb2C76cQ+iHK0Au5K9d7tW3rA+XD92af0p9/6ul78+7/Ttaef0QOe68WL5f1rj0m8OzjKdSKbK2OIR43JMG3ucBhK8fK5GWDIWLEwlflvlL6ENzTlESWNcT014JW5br37nn7LvecHL78iJkMffXhLHV6GAKzcI4l4Q3t89cxH32jVSAddMWcVZI0PdJiv1Ca+0E8OOx2QbLf5LNDaNgtpxrq//+C+PvjwAz2AdqWIIAfQB7UwrPwXPtTapPgKRkl4q6jgp60lw9Nek68oEg11aDZZwb/OSdaS2tu8N7hPLE++8Fn93X/93/Tn3/y2el6Etx+MsP/0+KnoxUnia1NMITzk3Gxbttf1tldlI9vA9OM0LPuToViMhcVEKM+wx0eH6tlnaVxIWQ4esG6fMm2m/mEYx+Bhep+4vmqIVWpUpO22qxLy8eJIR4cPREfVL/MOq6JZVTIIcGO2PbKqzG0D50+E435zkqYuML6miGyKsS4+cy7aJjajUhqsQhlAl8uqgwdHUpnpi1/5M33rL3+oJz7zGT3IP5Yw3Vh3kn5Mef3uE80TAO3QNEdymAHsJFvlpuhe8nKNvCOovDcsnbiNPdIrP/+l3v/ta/rg9TeVv0q3k/f+LjnlsSHDl9xP4IbtTBn/xLAG9R4hy/Bi/4jeBhhLsq0CMmRB9hvbSnIZaOOR2W76NnMCBjlxJQgKo2/YllMOk/kNtUd7DzFTjvwk7I3eWFeQjfxI439EZCMfmnLQr9bqSG23/opkm+OQ478rRbnXiiTl0AHRGzD6GeSXOQ59TUxB7IPwG+vBd+a0uGzEcC6WPYxxvuEEsbVN7Xa2LXsbg0ZiGLjYBkNpcxznKHWBZJZCbQhvYgjCF9oQabSBVVdKw2zWtfHtuiIXYlkhOiOKPbJn0rS/Qd/WyqZct8qJaUTGLnz8hx/gFk94e9NuyjozjTqhGWNuoNAAABAASURBVAPOyZzK2uZF2dxpiPt+u5O4L3Lu5UFFXlUk7ukNaivPKM8bKjrifioohbuYCbpud9Chvo4oc9VgVY5d9HZ3rurq1cf0/PN/pM9/7kv63Ge/1Ojzz31eTz/1GV3Zv6Hd3aua8xwzn+0r2JlfUTBDVnvWFZA6BelHA+VQydIKdpFtFWC78fZIiyRLYDjd8Mt+I0F7MzZFs25Hu7xjuLJ3TTu7V9SVHdkd154K1HSk6AbxBxjbHvvaIPXt3rrXNNmW7bYmltwTLrke1Bodi8sVcmu5NM+mtIOgKnKrithAT5zHXFt4fSte9alR2hXXmdLtara7r3nine/Jsx2py1zMIHvau3JNV67d5PveNXXcJ6c+fnOtynvDIYAh2kKMtuVSEPdrVAYs+8GIlBlq9IxhXQEyydEZiugQv+hTYAxtK224hAIPECl2fRsbCi2njnGWKVl2YbwqY2Piq2sIH1tAezub4gY0LW2Kj87rzBSPpyvSqUhTG9ADci/1PTdrIo7JIDYF0cHA0Ai2qR2ZVFZUHzsZyxGwF+REOFZv+HCB1LGp7vCieb4zh+cFRGIDLlZhQaW+oBM642F5vrOj0A6ZbY2p6aIvZFk3NhNOZVoZIdTDIz4noxClKeKsaZ+sa8JTBzt6g9iJB9bOPIhpW7IhLIc55KEUCbXMZZ7umDE1IHqknPaCRzI6oXyRfepGZEw7Lbkg1OVMPBlJHRvE3lPaf/yzunbjeXXdTR0v5los51r22QQtoS/GFI4jHJMQXg9JqK00or0CG1gdvDBawwleFVood2u4EF9h83cng0K5sMFJ0dtGZGvgX8p8WYIGaY+9TH0OyKroUkM4mHWOTWIJHVCbv8iCyEa6NjqDid4K6/UXtZUsbEPKYUKD8EHiCkaeeNkc6xTsIa3cKBvictnWZs9FpueFc1ChlZv3Oq5V96zdJejjeADNjC3nIrbET23jtKqGT3nEIN0cR3noRjpycQ6YVXqAcORh17m2eCp9i07lXDrmxeHh4YHywiExRbWwFnID53ZOMr/TuPr4jdY2KjpTSWFPmpYvw8fziEvp02alL7XRSt/oVRyw7rSG1mnUWws+NSazehppb9qEHZ2pZJuP/hTbtUMpL7Bq63PWV/rcOkzfQyvnXdZbeLGnLBsYFbWLYFsbasm2Simgk+0taJWW3AnVtuaHtlbiE8StXDMHrI2UulIUuuTj13H+jBM0/0Kt66y2rgaLdmyxTeJaCSFDH2B+xzmRXoSLmscuew6g+8yBWr+7wp7JHC1zbvECr4fOZpbZE87vry6VKn4vpfgpKGUGqszsBEPkohx0Zaa6qNKi1+4M/nihW++9r1/9/Oe6cysvX9GiOjfAhtpFQzIkgHzC3PdLZZsxEc7nMwUfvP/+8FcATowTIXBu5PyozFPlvOhVWd9mzXas/znxXeHG/l0+/P+aFy9vvvZ6i842Dw6LZtNnkgk9vnKfVbjH6nZ3RK1u37+npz7znK4/wQfsq1cl1oA71gFexn2+xp7y5bNRDSDn5PiM2wFD36TYMCoIU69/w1RpO+MWhKfIbOWoRnvmKR82Z7tzHqKuand/Vzt7u9TRF/aewvjr95CGEdNq5PSppKwtpw/MQ+Fam33g4N5d/fKnP9U7b74h7+9pj74uWcf3796hzXGEYB8104FYj4g5opAzwepAHm3JTqmwxrHIi4CbT+lLX/u6vvGDF/WFP/+yZlf2dO/oQDwfMy/oSGrHwVzTFHmA4lT8yfiVw0Q5rJo0XDkvj3ipYe3NrA/efF3vvPqK7kJ1eF/djP5sBREnbnGbaAw3QHAi+QQormrCbRC9TampRBRMxGGHKKcRR0oZ3drGXO2yXKrUoTzvdnTnvQ/0+q9f1tuvvq7CupkVq3QYsH3ajAAsqkpyazycGmdpm6I4yvTIabSkzZXXmzcfU1cKL+APdMQ1/annX9CP/v7v9Z0f/aWefO4ztECQGmB3Uo0PxAodkfIGPX0MtKVztq5aGutCm6Ad6so+dADNUxNe1NEM61sIYxfAiz2GixNHjaHWjDF9qGDJs1jPS7pevOypABpe3lFQoQ3Ks9RMwkbwapRxMCJQRySOFQTVqNeopVCegQpjZxd1pQNFpQyw3cq2WTdVYm/ZgiRqNCQPBIlWcAJZ8aPsYqpPMRGvgvNdeloNP+e+Ir24ffu2ep6VOsYj5eB8L59WDQE0V6FBK3AIP4Var0YJCuSxBKVTPXv/thbytRXq/8Y5y4J3q+o7Kz/0Ws477T92U3/2zW/qO3/5V+1fdVf2prff+1Auc924/rg6z1hJhcjH2Rj7hOhj59HHhppxMidvo+Hx3Vrkvq3nnjN75C7rpPLG9hc//blef+VVVeTPt/1IxKh16nOvga/cEwXrinOZxCH2DXaInGvn6l1QwfxzsmoN+qBzUiHa43v39P677+qdt97S7Y8+bNc3s366ktqKhoBxZwIDlJRUc1ghfLAqhkQz9CQiD5o8Niu4xVlH7616OFBTpZ5F08/mevIzL+ibL/5Qf/Hd7+vG08+o27uiY6wWKG/uF0y8CM7IuBKuWk14TNWg85KpOA9UPUJOe8HUhN614kCrljy7Lfn4n2eNTCUdFwuCEMcYmvpDD4+m/VB3n0Bh02MTVN8vtOTDf8+7rNrXts8259TZHCgUc/0BtlWyDrkn0e8iDc0xvLVhbMIZbcK2OxkseG475ny8/uST+swX/0g3n32aZzBpKexixEQZCuE4yDCnlqlrkoHCfmo57aWB0GBoYdP2VkMJLIhBQ6+uk1x6LRaHyg8Bckdx+9331D84aD9Iv/3+B9qZzTSbdepKQTmtBBpS9jbmrzIug4AIVnvdWPZ4oiGoTbfCDdm2bLdCjS9sU/AjznXF7iTiJ7LQEYW2ulJam6kLxrpPQnvaj338BT3jERqcqkM3smldbNNnu6h0Q3y2ZYcfEP3ojTT8FPE5xZIY8ownWVpD56TonK6yrcRTuk6219A0mcII2PPyeXGf1jfnYaSj0ymNfIPRZ/odadZX+NApIhsRvTWmrsOvKx7O2ImzKuM8xpH1lXZGa9tnj9mocCY10hGw5NE/LHmsW9F2fiWWgPNPlrln5cBZXtDPM+mInOHnoxd13GOpzNQQ3siQq/Ez3O6olB3N5nu8R7jKh/5runb1pm7efKLdo+3v872Jj9fFPLvwLFObbSfhJ6gaYxliE88eQeVmsPYiGQzZ3vCDZHpM3UmUdqlk6XN9EXNTKbuNQ+Eecnfvqq7z0fzqlesKdnb2ZOLq2ZeWvFOUitzKVmRtz+eZ85hr8QKad9M9znv0M889fOYmSP0x94DH3BMeNf2+/Uv8g8NjHSHDXD19rTzbBWJ8XHZVuj2wq26+r/nuVe3tX9felRu8l7qpq9cf09UbwU3tX7+pK2A/f1nh6nXeWQH6U7hHrozTkphCS9fhjzmrrE2eXxKbZI2pjoyluhGP0hWNVrAqniDx2c4v2mg8dFA512Grjm4/THIrq8V1sc1aJWqBTqeK0ohyuvpjStropMUgPix7QE6zYlEekHKDK5vXkoleUlE1TSk1lxFiGzLKIrct49R2qi6JeIhqKG2HBUMJhhwecmYe60KDk0r2EEspRfP5XF0WF3zpOpXSsQnMVXKDkDpolxsFYPhZN1MX2oAu5VKKStcxblbaM/2VpRGRNSDLmITXpZJlFxlI1pBGOpSmR0ePvsW/iSlzV7oiJR4io0oyu1HAg5CY1+iopVidhyikLvT3Aa/CyniOKPSgI+oOOieIXcn74Kq894R29p+UuxtaLHfZJEG/A+2kvIRlE05X8arRmy6dBithGZgx3iCxJK4J3MllpgJc5ph0a0RWxXygE1o1RgM1SBnagwoEqqRKCI3Ctzlr5Uo1jAbYRQaSZfxP6cBHbn3qKcHpDL8RtUGvNDkFxa1MHXqVme3Z2MVGWoHqUhXQe7Sr0IJOcmxAGw9qc9EKJhqfkE2LE9AW06F2KsEPcfW0QWzEuyT2JQ9/i2BxxDrMY7s0n8/UsUe4zQ3qMvto/EpuznTpVCb6xSaWDTQmxj1Tkg9BWxjrz6C2ZQel0TNULi2y4yeISfo5IuXLYbSY0qmlHf9WxmOETiR70LEHSsfEgCljE9WMzbh2Uh7mM5xzWCERhA0dYBtX1tTWNrGUNbquazq2G81c6ZKpctMxIuum47oT0+XxsZZHrKujYy3gZ6yprrD/sPaiP8Q/xHiaj4d/fyj0r/WRc+vw4L7u5F9VPbirvMz+NHpjF5aEL3RlW7bROTm2iCbZdtOzz6JlorliPdAq9gNuuAu08jLmxpVrOj481Pvvvdf+bGl/tNDefEdGpzIOg9Wnf8yNr23Z1g7tHXPT/8477+junTu69tTT63Fq54+H9isk6PnoeszLvey/+UsA+dP/+ROyP//xT/Tjf/wnvcdL2JwDXVfUc0OPmZpd/BQrPoOecrCEPv70U/rGd76tssMD1/GRoj88+Md6wLDuB/6yRzPnwcP0oxOMerZleyy28SiUR6wrfgdM+j6CIBSsyxoT1yGuS0v2gxljdvOJmzxoXdPO7o6yh2R87U38o9W/F1qz/tkb7fSh6hnWx83r1/V2Pv5zn3Dw4XsSH1tKZ/WMQfqbMVLUWT22xdQr+/4AdklvwIQqGO1Cm60ZIdB8wW5lhFThJFIKyhxIWcMLjBc4qX2n7uaT+tOvfUXf+O439Nkvfl5mT6cK7Y1duIDosRzuK7TSiHwN5lifBIrvoNJO0HOrdayel9e7OzPtE9v7jOkv/vVf9Pbrr7EXHcisJ2uTwp8Vwkbj4Zxt2RtsLCpslcumLryMeKtRRgfZZhwpoORqdZmAB4d8/P+tXv7FL/UB+1jHmsjYYqUgdjAfPxMLs419PQGK5CEaEdEAkaIJabO6w5hmz6zE9dnPf05/9bd/qx/89d9q58mnNLtyjVni2q5CqIXpNn4CnZGMbAqKHyPbtDNFGcuWvQJzoqCVx/qBStY0DX1FRq4q9NmqTp9A4fm621c3u9Lg2Z7My7WqGff87Pe8YFOdtb4rL9rwHX89Yx6M56+JJajUD20bsgITbBcV+hF0s6KOtR2UzgoISy5Vci+imwARYpFCcKVGV2XIp5CnHs/iTzZxls4FMsaKAcRJbf3a4QNj5dr74XsfqM9LQfhi5qVK9mrM9KipiuEdgAumozko+AtaYX2goa1RpDyJcYx1TVd1LjiA7/kk1bPPt3rKjU78RW/EUIcd2QhdmF3ia/O4olStc8ZhirHCtuwBo+w8aioCeiVz/9/N5+oRHPA8eEic1556St/43ov6Nh94n3z2eXrDWme9K4uwwXgYc7wMGNZ6T8UUQx3Cj50zhCNyXxnsdHNlneT54gPuPz/88APuuW/TRhUjOFDmI+MZtPGkbzU1CT+APyvblr0C83GWzlRmr3RXdJjT1hJqI4Wl/Rw3wI7Aduc7unv7jl757W/165d+qbsffUi/7AIiAAAQAElEQVTfipbHh0rztjcmnxI3jmc8B2u3hLsev7UQCfKe91MuO3rquReUP/v/9e9+Tzf5+J8P/0fc7yxAL8tm4OW19UUM3W/VuG+jE2pb9vloBh/z0PwzqAbhBzcjFwr4GJsPsgvu5QN6L0eRKtvMSSvp31+qcpuaSuiVPlWWamaswqtBpGLTxyIXN8xmM7VnePaK2XymXKNs6s6BTqTpfhXeK792kfAhEwYLsq5XgEiWqTfX4aCU7EFFx710++CBbjz9pD77pS/q2c+9oEWP0JhUCTeapqyvKYQealOV3w+/DiytT9ErQ1C5XnDZV0d8Rw/u6/7t23rjld+yBxxpZ9Zpzrhn7DMPpSvYWM442iqhpWhMNnVOqa71CrLAxQpSazukwTa6BbiVc/0NE93SdchTt8LKR+qiE9hGZxuRT1G6Th1rqXT4w0fPO4L8yGZsa6o78va2T9tj1RYtK7k91BfGw3aLaVS0ra4UJVX2qiXrJjSIzB7qSulUugH2to9Rd9B3yBqpC3rejQTh07eedtZKMInVtoqLzkqpP4muFPS9hm3ZlvBRpc2Z00Te0htrbSp1OrlYwVhjUwZjeUoLctvNf2xsa0w9YxpEJ7LwGeMgY9DGY6WT+tjTCY1IP8IX+mobNjg9Rnbk7MrxxfucJfctx7zH7muv9LXrBpsCTRv2oG9vKIor/xuZPfCpuyzs2BR8baPKkotEXxo196/IIj+JHnlvcw9mVaimNuF5fypQS4c/njWgvfHtToV9Mei4H2qY7dAueuL+oWc0Kj5r6AYoSLQZ1BW1iyR0QZ9xBdlXM3ciJtvaTmM5FNCO8nE9FMWKfo1Yo0+L23hqikqZa3d3X/v7V8E17e1d0c58T3bHM5UbpIL+wC+XVQueAxacV8Hxii4jW+GYD/xL9pPQ+7yTvM8z9QPoweGRol/xPeMD//7+DV2//qRu3nhaN64/DQ+9+ZRuPvaMbjz2tK7D3+AdyPUbT+gaCM2/8t+/dlOhV67fRIe6649pl/hLxpv5EP7NHBX4wh5nm3aXOuJdI0NJvyW7yLYKc2pQJSGgq/TTzM8KthF70FvxLoNsTUe54zOwTibbMnalox5qUwajXvYfe5DZHsWPTCsWba5xEVooP3puXjCbUorS4NV4hqOUo0gjFTKRRkNYcttw2sYbOYJVrmgPC7xXXclGksHKJjWW1zSKbRYbsxbjSg3N01gHTWgjpKaSos5JdE1rJcceKGmwGkpW6TrNeFgLsoDEpAaFGwRnkjsrZa2Sqe9KkW0kLDKOohx/VZQRNxp+AthoDkBnU05hEJ99TP0Up7UqokAFJqoZOwTFEUhdKcoNZws5dbzsq9wccXro7ITxqQojGQG7lUd56FbFJQuxGzGaUF6HAZ8Ba5Na6AE3rnWO4u4AX9F89zFdvfaM5juPUb/H5jZrPwA4PqrieiauBMON7Oiz0ZXf+MbTmCMd+CgFKY00vGhj0KrYVgZ+QOY/YNzZtGrGvxAr9XKHTZEjx0ZgbaP4A7jsR36kyGCxrUoHOApNkIoAdp0tp00ZSQHE0viUR2BteFCp2wZ1yNQgEnrh27hTbDmyxkR5xUQWrIpEO1RWBCDnH1zLazXHcxNV9pQG9oPKFS37RV3deAx+mtrqgL/mP8Upj2azjfw0Nn4rF8OAvSrtrXDaAglxc+qgP8zKVky8NKRFlCoX1V4951TPOTWeV2wTKhxs+gkSMk3hKzEbuw1q4h6BUgUooNsD/FPXrxD5BlXDC6L4BMSLhGp4jpfKF6hW5mCNzBHlbZ8xPg/bmmeXhvUZD+NiaPzZyqek0R3R7DdDqlbWJKVuVexX47sqrkgURgyizN8wx5JtIFJahCQz3uY0s63odlwvZlw3wtvW6YSsnUtQDagrqkZXxwqluo0O/JxrVL9YqF8sAZSbtbLyT7WCtjcQz2b+Iz0J/Z7SyXbPKg+hpGboOhzxZ7yz5jihVBiD7Jrhjw4OlH/Zm5dHcz70cWIMDjhWxqLipMJ/OjmeRsTjyI80ssuADqzjYjYp1gb4tZwe5yafLaZwjdDePh/djvXWG2/oKvwe9yb5AYA4/41xccFy1XbCgcVlk00p4kfOecCOke3251KPjo704P79BBgxQ87q4tzJ+UMoTZZDyrG1ra4U7c7muv3+B3r1V7/W2y+/qu5wqR0MCg8dxl4kim3d1s5awD04OtSC/SUf/PevX9Wzn31eX/ryn6gw1x98+KHy0JR9Up8wZW0F2268XfxDKiW04GRMka3ArKhdB1T5sNArf6o9Y7h3dU/z3bkK+5IdZbU5zHzV1Tw0t20yqB/pqdVEXVM8fWg1WYfB6epPUZJzhvhpME31rBWWjt7kBf9HfOB95/XXdXz3juazTleu7jMS0Y1mQBgOHUG5aYR+TMTVynQVmcY5SFVPnEtVHTPOhKr5k8/pC3/+Df35N7+v577wJ+3/9btggzsu0rL0kheyj0UJ9DK2MOfktPBx0OPvNAoD2XP/wjLRPIflQq+//LLee+ut9r8gEQ/cGb4ROCG+HAM6GgJSr1VNotM6Db2J7BQwr6zNBvS36lsd88hYtDW+ppEF8QvQK13HJdDq4oC98s577+ud117Vh2+/JfPRp2MeSiZCvabzRJNkHORYTfSG286tbTpHNbbUhRcNQWlUI+I3UWmV4mmqUpxnlyHee4cHesBLtqc+9xl95dvf1N//1/+qG8+/oMN7D8SDDN5jXYgn8KoJ6Mr3QAw5C4g/Vh59pRfESes1aPMT2copZSEfUCQBrmEKkI82PWPeQG8qNpHLM8lzueyA3YaS/61bUPbQnHOpyzPTiIwZ8NB+1Ulq9DNDxpZK2tcKLpZd2jVJJJsDobqz8kOCXjkXNh5zbep54dWz/o23AdiQs182TXzUFRALNuQEmiayKaW4zlP5WfxaccWcp3OWfCJz+MFF4bxOrPdu31V+VFjbtVjKdVvn9EJJzUUsgwhGpOIkpMIgj9JR8zRFYxLbpr4SyQZiDirPHT0Iv9E7WRpr6sB4INNj5q9v5/9UGv4M5YgvRGym2FYupSjvjtQVHfPy4QH7Zz+b6YnPPK8/+8a39Kd/8Q098cxndMjy+/DOPR0TdqXnArXFWGFZ00aBNdr2lfDrMaNe56dRbYwwmqNs5Me6kXJj0OaOyMUJpXfeflv5l/Nv5K83Xb1KZEIl8aTtxDYCeZygkZr4HxDhSQw1QlfrFJ11YcLE2xSTqsaOdZLthsq+H3SlcA/a6ZiPfm+/8ZpeffnXqnyA3umIlT23tMHY2GuVHBoxNCoBrMx/oVtY6TUZG4JB43Ng36OlcAM8kIo8Zj3xLhAd4XfJ/X3u+b/14o/09e98X489/ayW7kBRPk508x3NQOm6Nj/24CzHgFMELzhLAcR/Q+PHOWoSlKAGcEMOfx7oQeJdYdA/fYz1VOpiuURC27wP6dlLxRpmAtTzQWnBfX7WVwsj53XWO7SGxmyC6ATp40S8xbb6LcknL/iSLipjM6hWutS382PJue7IWYuNDgrU13U3bKuwRs1YdaWT7QadSkZyHtT8Zfyzr42xDHsFZvJwzxB25KMMrzWKXGbqXaSdXe099pieeeEFXX/8CXU7O+ISIbMWS9fJ0ZFVbZ1MzS3C0AAWzRw3iNVlsbG6DJcWg1F34IlUHeNbWYNmbT12/bo+fP89/fbXv2EdLjSbdZrRr/l8hmHl3IJooOliEMlZSAs9c5yxCK/WW0vQNg+pY/4br8ul7FsjLmMx+u7b/cpybRJ5i40Y1sJPwNjpl2QPVGeksb20PWJQs4b7C9bqGfFEN7aD7uljZd6wVF3tDykPPKPewqktrrKOrQlxFBqonXdpYwSVLY/lSil8aCXGxtNu+AoVayJnbsZ5ybW8RzbIMaQu9SMq9kFqRthDHJEHo3ybWpgiQjeBwI05NkGPQhB+g149MY1lrczHcujgh4pUrjFI1co6lWKX9y3Bgv077S5551hxE9mSjWHJ+l4yL6kLEvYUp5w+giDtB2rxMTahjGP8b2Q6NzU9Yg3dQmRgNBzqBv81bYBKJzml+HYkLehzPn4HS/pLZsb9UAg/Iq3HpVaFXzJeqUrfRqDW6sZypZEGKghFQbOhvJ2HjrBjYZ+axFVUypy9bVe7O1e0u3tFV67cGH4QwIf13X1ke1c0n++qdDOlz3zrF91s/Q1N+Zj55VWzeOWsxbJoyXNdrR28GnqCmu/s8Zh6U/mwf+PGU7px40k+/G9w9doTunLtMdq/SfvXNdu5om6+r67bVfVMLnkGnKvwsX++s68G6iOP/3E8Ws9c5HS3mPOkRwTlKEWolirHwOhGHH4EVeTojqDY8lgeaYThQx+G6J2F2EUeegHG4Ea6pXravmzVX6KQG6O4MaMRMHLsU7TGYsyK8eiDycyCM7QwyiNSbQazAGNmryywz+SkHrGqjLsqzFURpi5AqPgafFPRU7sGk7jaSCsnRT/yYkODH8r4XLUVf3kIHFHRqZO6Kd8TRdD8xncDbSMnilVOX4xkQMcL6zk32XYnB9wYlK4oN1PZ9IN4EO3alu3mZ8EZslgu01W5RN/UFcp1C4lPsqYp/qppH3GlrlIZCD/xZRdZnaTS4JQbLHuFAl0hd3s18anKWIjxKdh3YHe+pzl9LNgJnYZMKrqKdm0W2qSxHHoeRu1pfWQph27DtuyzUJCfBHplQMGmQVaoGQMFhQ2szFXz/5XUrjS7rvk+m87Vp7S397hm3TXW+y43IDM2t0KXLakAI2fcq8TSEMMEKqBMoa4xrFFxA6nK41oewFmfEoZt7OCML1k9NgO04dMWa6ky/uKFVzDwxICdqXP6ocGH8Jv11ov1BMI3RA4yv9EZEBu6QjY+7O1yFWXkNTGA0IpO5FMoegF1CtCNLDpa8RtqSYEIAVrBWEa0yRW2Ku42sEoxshEFHtBGQSmwpAFGatnUU6dVik5gxnoQ1UYyFYZLHUR2SkFK5yG226icFyPoIOshN9WV+exxUilHH5ZsD/4JkVLkgPXRFWs+77SzM9OMB4sen9mz6jpmkbAdxw6aqhE9++Oou6HsZiikHOBgyHQ868P20OeC2IIPTLzbdrGdQuuEkSzTmWAU18ROuz2oW4jfYUyGcdouRzb4YEwGph3j5yzEN92WaD+wE8vDEe9TCLsR9mCfNdfQFaqsaaJ7CrIHBNK0fsUzP82+SGWFoX9VthsKNHWRwyITqYLt7DLo20WeIsagKnOGF4bWmAYJsIOf47g/Otb777yrg/sP0ERY0U0HYLM3UITjyLqgZuCzb6yB6HeRGSONGCJbtUIsuhicVejmCMa4OY/GF3QMmTrkhY9TD+7e1gfvvUtXe+3v7akwJhiTGbfWbkYsQNRy+A1YwgqErlfjHz7IPU4gUmVMt7HEjklJX4iFAHQZVOIbIXgChngNEYO4BgRm/nMO7Ozu68677+utN9/SK795hRf1S+Xjf/6RIhuRWp+rmd4Vqsk8JgAAEABJREFUFCrKgQkrCA8eIXulGxqknXz8/+CDD3R4eKjc9UcWtZpAYUYK23IebnKPsTOb686tj/TmK69peeeBrvczPbtzVft825wvqrrE3ywIu1g9cPZKGu7BEjz3uRf0o7/5D5rfuJ5Rb9qIh/63kmS7QQ9JPSf3dD5PqxvRFBQn2fZWO4VycHIvqyyuKezBzh7oxOXDWTM2aOXsoXEFZo04a0Yk6jVFWekj43mt/aBiyVp97Kkn1M0K90JFidnYJ+4WZ+axQWq3NT2UPrDYFWR+ORXgccqchQ8kyg1aJVNaAb2V8PIkNiPwtDH0um0hr/S/so/XghykX4f376k7OtJbL/1GP/+Hf9RrL7009DW69J9dhfXDKDYedxoTssaGng1MBoNVNa02i/GQchClXIflDCCAVsBQS5kXHB1nYeuGnnjh6/rK9/5OX//h3+n5L/+57qD34fJQ/R6K5QHq7O35EYCHew+PjT0SXQVMzyXi2cKkjrZbzMQndGesE5aqCoeb12+w176nf2FM68Ghjm7d1ow5yD5EpApNbM68tdhSCmM5TaArUNeQYM/GukKPlCraab4n3oqPwpznX6y6Dbx0iw//L/3kX3Xnvbf1xeefU+FFltkLxCKuIIFWgo0PXJGJXWYoVkCyncfVNNCxbigNR4wZyUpVMPgxDQT3794TZyHPJvt88Ku6w8eQm599Tl/45lf15e99S1d46V55+7J7lT3v/oFcOvywP+KqhZvYQPgGztX041JIv/G2lQvxTUAzxJ4eSF6NYWiQiuwHasly6hnvCq3i2YrVIc+k9pwDRZatZeMz4xPfxpXR69S3a99cpezR1305PwDwlYFH1muOzkzLWngakvoeOw3JNvqmEEBkZV8TtK4gUmKuPJ8vQfhco3r1WvBMF4qqzII2bvLDwvfefUcL5qXnud5EmqxqlorxhqSK5VNBv0GbjD4VDcN8oIN84NGFpxIfONAIipNc23zGLhhsKnYjevgRo0zYnIf0N0h91ArraclbvaMHB9xXHKudCwxA5a1fRcGZT8qTkFbs0PdVQW28GLNiK4BogKHIOij1soTC+RiMZHuNQgyFBgIp412ZV0aOIaP7Sn8Sa0+8a2rqA0FXUHwWhCljGDvYlnvKG+C4SaM7QoRdGlrV6pCYNnCr35QLTbqhpG0l4dtQ1m/PGrp7fKzj2UxPfOYFfe3b39P3/uqvVfav6l5ftct+u3/12tA/TDq+VPfZn7PRdr2cH4ghf5Rsmh/1p/xUlmdpRlmh9IABxIjxKcRd+bDwT//4j3rnrTd1+PY72p3P1cn8J+JBVQDFCsS8YYnEIDk0wCvnuYGUsmVHNtKT/FjGd5vj8TyI90CrNPKhgA7Gb+3R51yfE1PlPD7kmeHNl19Sf3BX13ZnKv2xZh36vM9p/W7eKEOJiEZzHICo5ZQasz4YLoDElLm1+G9FkVISqA0MrnDc/reAS/p0g33+kDm/Q5x3ibM8+YS++qMf6qvf+a5uPvWsDrkBvn3vQFwK1OOzr1hjZ3gcNXcOs0Lj0UlxRcKyy1Tl+pa1XpnT8DFuPHsgXtGLxWk0HWxQWOdKDFOkIpamD0H4wAQUsCRU2WdrPZJ9LC0O2/+GIT/knnedShykc4yDFcuKPvO3aifVI3CZ0NcY5SM15g2j4BL0pM9mv/KTcFJ/npuMQ0+cgaJIh5c8o/bg8MED5a/1FepTVbMm6SeZ+ZRsN8SHLkh2kc+AWAeF0UudZHzWBkJXYA/+Oapw3nWctZ2wwFcBxl6U6woueY/a6SOe8+4R61MvvKBvf+/7evypZ/ThR3fkbq7ZbI82aAv7SptB2h6glqpN+8AUg6r1fBmeyouW3Km6uNCl00bbxJf9LA5ZmpToKfvocnmkd7knfPedt/Q2e9rbb73V3tV1UWrrdKm8d0ixK0U2ntbIPU480j+ZsahDd5hjUTbjEoSnUpXJHufXnvjBuT2URXLKALblujrnQgd/UuG6XVbxNCUObd1Ba2ufuKA951HPtXyso1pjffjLwrbsAbEp8F0ZxiPlEZGPiMw2sZY17MJQME7M/ZLNLF3r+bAYEO46trYm0Y1+IJJtjhgyyjWGLCBUNC6oxlNHz2Vb4/gkHpsYgEg1DUGnOeMTpC5o94ToNdlUceW/5zoYtLaR1cTT9KrsxCmoSHUFCNk2crd+VtYDou1cTfgD+lZvjdTEH8SgK0VdKWEbbMt249sB3dFV6wN9iXwgVikz9GPvNZUsNYhk2VOIslqqirzTkvjI2qDCB4KKUSH2KtlDO3DI1FIlkKAVOPTr8ZNs62QaddOnPrYouLj5y1qh2LIzJucgdXZR9IPwRrdR5MZfc8KhEINt2UV2R2dKpLRnqFv/EoeUstYp8V0Epb1ieYXRMGshsnU5fVyhz9iYEFjvNXyigDcy2yKD0EDwiXWgdpGJv7Lf2zOEc3Wzfe3uXdfVq3yI517zyv4VXYHu71/THnx+ELC3d5V98IrmfKCfza/wof6qZvOrKt2+dvZu6Mq1J3SND/xXrz2uq9ceAzd17fpj4KauXqX+yo1mW7pd5VrhMlcB3Wy3xdDXjjHslJgS25LnuMWiKj8y6BlAmzpijo1UVKmvvZRbFEMwVs85WGtVpaIwrl0pqWlgeBQ927Kt0hVooS7ljlhmcpm1smQJ2EUGov2UQ1N2YkHuhuhqnWzLdiubesnyioYv8EF4kcJPYWRTiPMloFv0i0oNtZU2KqzxZ1v2gKJoX4C6uog12gZsiePcUA0Y7GkoDa/9UCbThBpaHYJpRmYbX5mAAWN1Ag2UYEun0nVSFrwte0B0+/QyzBaq8KpxY13TFps0lLVJhl2hwo45opHfoqmYYLAZjqLlKeyiQvzOwlrFr8KIsbp6Fl0W3rgIRepmM3XdrI1JXi703Dj1uCYTfXp1AsQx1OET+/CQVaaSrBFI63YBo7FypCiR6wkk1gDxOtMzFeaiK0V27HHX+hTrtdqKQUaf0ViVH5UM/h/JiiYZtLObPLduHF82DLPB8LJI3pO6q+quPMkD9bO6euMZNrDHVJDVuqvjRdGCt+NVzBsbTlUhTNMuUEBxTbXipgHAr8eG84Cgkait/6ZNTIxvhd+A+GhnaGvDj/VppcaG5mugigjftMOREkfkuNSQxsKGVs4tspjSDRA0OUa1GRPbimpCU3cWolOVlHZCH4ZoB6Ne+DNwyl0EJqIVGIusVSFRS+YYQNYywcW31ik2Qcc5rNTSf51IbTyQb9Nhb6wZPEabxYBVfAdSj367sYaerVPlLCNsbaubFS6Gc+3xgXI+z0WnKvtDxd7FsgeURpuhJEsr2KMMCToixba2+CicmbNG6lCzdrUqE5fWGFTOPg6GdqhkG7BzQLVKdmRelR5GLt9+VXyOwO/InkWpvkyuK6XQYFVck8p8jIXwAVu4giWHNu8YNsrG3rfxRzAabdHIq6JT0av47sGWyqnC0Lk66buLZRcZVNoMRCzZNWal8OH/Pi/j3lL+JPss19lJGxX/lXkONvM9SIcyCr+TbLxOkCaRXC5HmYiz1wUYRRJv40bGkCgQ9zZ3P/pID+7e5bagas7LyEFv07vYZg/FDTm1l0fG3La6kvG37A3UEt4dBso4D61exEd3W2uQbB8r7TTI7SFrNtthynvd42NRIOaYs5Du92hojSmnlkydG5fDhkvpcohN1m7WXXimRNn7jo+OeYHKB6m4ybpkjQvadCJblTv6wnsWmbqXf/WS/vv/+3/XrXffVcdHh3pwpFkv8S5bBZv4bqNnKR91Pe8U8O5TN556XC984fPav35NKmZcepUuVhh+Cjn9C0678mnRH5okIYKauEIBE5+SQiOvyHpXFca0zDquSQP69kzQM6RuQI3lVbWVYhxREIdblWMhlucBnWYLvVQ+4Wdq2/ihvhJLz/rqKQ6oyg9UZl2nG/v7us06e5U1N6fNBS9gRV+V8xR9ROS6AlJkrZuMUV6Kb2NSj8XD8+iXfYz2Rl+cBJj2IPW9KrEvue8su9f17Of+WF/lA1Be+H/2T/9E5eq+7hwfaMnJU/noUxMXlnRZNRQQMkchqivoIalSfw7wr6B53+jk3qXmXMaygLt89H/vzbf05m9f0eGdu8oLbUKEamOupDG68IGpN4xpYQrGFummxZTH+vDBWD5NRc9HxEeKoSOO+cD25GOPo2LdfeMNvfyLn+vBRx9Kx4c6uHeHuHtMBu1htkQauEgTMQGjI5BSoHWKTiJsSBWIdcqV8RxB5yc29IO5t4uu33hM7ma6w/o8WC71pa98RS/+7d/qR//5P+mFr31VfGGjvhOrhY8/PVvs0OLgLI1ZHgpruip+uoRGhpZhRs+GD1rLlumPZLoeZLUEM4nnqqAqZdMHgdoQnxWboa4w1EEHxc45c3fYq/Y027nC3rUvz3ZVkffuGJNOFd99LVwPxL5FU/hqR2IpXB9cjI6o76mvjU/9iKztYMHe0OMxe2TmDG94qho+3BwpH/+jFzvjxTA1qDnCnMwRjzhZx7po6+EkPal3Znl0ehYVMevilMDXGlU7O3P2zEPlX+DOS8c9xVJiTnNd0IVp6iixTJUZZ/aMjNdJ9MinmgMf+4BS3J4al1VdSIBabePOTLQyRnVAFbKGzOAI6siYbeVmwn3J4GurikIMRlB8pDzahU4NV9ERu23ZpZ3TR6y92d6+nv/8F/StF3+gF//D3+iZz31eHz04VP4SQLfL+t/d0dFikRWqrE9GGMc5Vuij5XF4z7Nyq6gy5445Zfsl7fIRk9NJJoLF0YFef/UV/fY3v2b/ZA3x3sv0CVUsKxjywA3eBkmOlNvAn0OjEkx1Ul5j8DoURz40iDQUpJMUaUUdnZgVy4xzf3Sol1/6hd598zUtD++r4xmCL7NK30TfxLMVGwWWm4ylTDyOW8QOwkfGiGgNrVN01gX0hE4IZm3+pMydeIl+U918R7e4t79/vOR11b4e+8zz+sp3v6uvsxae+eznNdu9oiXG7uZa9rE0YWLPmFfOp8QlqM5IaW8t9pprzFgXOmA4tsoLDjmHR5yn1hNbUKGV2PoVKuPLVGC2pCMLHR7c0xHzsGBeZsxTByqd7LkW0km6RYfRTk74U4yy0KCNA8xUJzxDjfSSmSGIzXm4jK/0t0ZxFdCC8+fBg/v09QF97rMSWjAuXp1jzCfjlPfFFVrZk5rCIx+MRQAh9/gKaJASHeM45OgYMUA8hGmqcgbn+gt1p+qZFmgdLav2rl7XM8+/oMeffkaPPfW0lqzH417qHX2rojcCR9s5rpFUkJzix0XsHw1jS7HyOkqGnnO6B1VdZx0ePmj72QPuCR/c475WvfLh36zb1juLsmRborccVplyZIHQZMxrq0EeJqDc5jV1oGcfmpYr870uw6O+zpX2KzYVuhZewLT5pr5iE37J+RYg+lSzTf/wWFYU9twcnQGsq6ZlJbaw6zVPvIk5SF0gxnOATiXbsgeUUi8xP5YAABAASURBVBo/zEttvivjVfEZQ9shW0jdmWD8z5L3zHkDPlM/Olsylz2o1FfaHOWJxcUKSle0ht1Uamunb7w9yFqhHVIe0KMnDfxAdWbqaKMrtNPQyWnblj0gRhnTASmdBSMcAXsiZymX0nG+zOhteohC1CFDf5ChVFdjFCpZlRgCfcIUfwEuFdCUkkI/DmJ7FlZd2lTF+bpEf2jcLjJYi2HqyjDqF0HYpV62zDxlbYTalAGuWk5fG1gDPWurBmKlsWG3e0AoG5hkaaB4Da9JcpGaT3NeWJUgzb7edTua8Sy1s7vPe9M97ezsa76zq/0rV9sH/OvXH+fZ9Aldu/bYQG88oavIrkGv3XhSNx9/Ro8/8ZyefPozevqZ5/Xss89Dn0P+pHb3rtDmjG8c0jH3NMdcKI5537fgur5cEj8va3J5D79sfRP3wVVUKz8EarJ2ahA7z3YV/UrXGtCnI0o3g4wJq04Zw8La1ypVlLMmU6wWoybMaBtLXEXcMOVF3QCpGUCSbct22MshTkcodgMMbzycC2wypWKOhO5ZaFXapIwQJSx1Ej2TzY07N7hLbt6Dvi4YZGSUK/IB0eNmbGh54gu2ZfwScWEAMsCFDUAtOLVkJwQrG1Vl0JtwdXCxGrqiksmhnKuo7ZXGoxJiaSahgJg5rnuuS7id6odv7s48xJnxDU28wF3KWUSAtvvaM56MHVqiPi8eZ7xcLYzRktW8YNEvuQDHfSbuFKhIDME4Lo1H/rBcnDEltjgV9AyD6XyEb76xi7qZD4eHKvNytouJ11ifhYnKHxBbxbpko5N4icSHftU9qVyTdp/QfP9p7V9/jgerx1W7qzpaztiAuOHlZWxfO3oR3tARsAofehLTMdnUNSkmFbtAExp+ROqceZBl0zbrqAYa9qAKlTd8DU+9EFYQOqBIrTxS1mqPXRVrtOf8XLIf1DU0pjhsdjg+SVMXNN3UN4YDTjkOOXxAydApcl4g3s4TnVZPudFtLSUW2nbmEaqUlZQ4NqjIg9QMqJAAQratXBz0KaW+DmM4uKvCvcQL+jV4cGDU2zgXKgvn14wXJNkXZvOZuq5Tk1NnG3tr1s0aOvTsyAryAaV0Cjp0QgO7yLYeJVWUG5if8eahDSvyabY3fm23dkx7petkW4X+FGLqQKhLQdYpyR7isp3iOWhRUBcqZSwoPDRH+yw81PCEgm3ZIzbx2oNsqm76k30z17bcmKzBnh55bjCyHlKffgSjfZOzVlIOv+QhIXxgD23ZTvFsjJMDLYyxPehWrjkxyLVmhw/ex0dHyp/lvHP7I8YyNSfAfCvIOdbotP7TGNGpv98PX7qiwpj0XGM/ePe99gMAZVzm3SSAoW8uEYUPnYBxFbAt25MKMY5W/NsDDd+163o5pauHJNvNxt7QrJPAthLZFpBJlkAFC254S9dxM1314a2PdPujj7hJXqorpdFMaaDfU+o470VMxweHOuClZdpOtPkI2PiqYbmhM2fP2u3mWhwe6Y1XX9M//Pf/oV/9/Oe6d/u22p7IfmjHWmJkNSZcqBZraanszHWwPNYTzz6t7/zgRd14/DFh3K5pHeMy2nxSatoLHubHtmyv1Qp8sBZ8Qia+grgZafjz0MYqlS4trpRTHCnhKRPCVYsrU6/5zk7DbDbnoW9HSz4qDHtKVSluPmzr30viFBbPh+1DeT7eHfJhdz7vdP36VX34/rt6nY8U+SFAZZ+kg2d2K9dDrc5E2+sxsD3RDw/IAi6MNxjHeaJ4DhvNAVbfdOK+Lg9p+oh13um5z35WX/vmN/WdF3+o57/wBd1nfzvoixZmntypN+c8lpX2IS17FbfataYSWkV+Hqhq+lCjs0bioazQEZSp5yicJmcZaU4M9z78SL/95Ut6/823FJP848l2/mtIiS92wSC5/NH4ty03mv3cGAcFWuQmL/CRAcpq8xB+PRrUS0g0o85X9qWDB/rZv/yzfvwP/1O3WRczxuGIl/IZ0faiF2Wz/lvs8PqYKeeZ8D1dU60cf/EPTRs9fTwGZXdX+VfARy76zBe+pG8y9/lXwDe/+CfS1WsSe1yvJfsdz5l0u7cU4GYrI25lpqzR38mBRjKnib8hjdAHAZdOLjOVgH2/BJ5JeZ6qAzVlCz0XTNwgWZqgtPoO0QDjp7pTje1sR2VEt4vODnKguSrPbkva4rIDn3VQoVW2Zcbdtk6nOogMBbEgYGWhj/yDe/fajwAqH3FwowBttfltNlic5VofIzU/zTvGl6GoncqXsYvOcJ4fL454ATjTnPubxSJ70VKt/7wfomfaAPahGb+MSWwy5qFBz71Z3odU9ii7dXLiCRtdEs00umJe8Yxfu0gqMmtkg6JCeYPUF/SyLiClKOsXTqUr6li7xamP5OGI7oiHa5/WMCIiYJirwvfs8wveiM739vXUc8/rxb/6a33vL/9aV594SrcPjvQg9e60wM7EWqG/q+wtx2mJdeIlcS5V2Id2Z4WP/sv25/N/88tfKD/Azf+Oas687nSdzLNRt+Xj4kLhhJriYm3J9hZYBToF1iBq6jlng53ZTLus7yUfmX/Dx/+f/Ms/6u6HH8iLY3WsoaJKn6qMp6yQUNhPJWedNeCtBjgP7QkwEPtbz7h9dP9AHS/On3ruBX3j29/Xt7//I332C3+sGbL874J6E2VhjYJKpBVfdLNxiXkzBlSckeuqXQy2auNnRCqiF3oWbMu2svZ1ydRzzjewLpas8T7j3VmzWacl9/V3bt9SProeHz1Q5b10h/+TrmNzUvaHX65trJg2Vfp8dHig+3xYroxDe98zy7WyQ4c5pTPZAzI+NRcwyskF4xEda2TkpzR6U9jDHEVW4IM6FMTEgayUXN0GmLoGdG23eEy7UvhOtbcIWflLJM8+/4K+/NWv6pnPvMAzWdVdngF7dCt21RImnEnxv4H+zdMqMIJrHIE2SqQGhcKca8Dx0YF+9cuf6b133tTBvduqrM393TlWtSF6dLUNoW3ZA87rnk0956rBqJN1EKS8ocxD7Rln6Grup2sguidhAjEBBYXYQ22rrGDTNpiWR16fMKWttBk39tBOV8q67chHTNu0B91h7brp6xHS1M62ulK2MOs6yp3GlO8ulb0niMx2yEOR/tmWPSAGLJmQhrG+FTiU0sm0jYHolJRNmXUVPZG6UohrQMYDUcupt0vjc0hd6yP64Tcyh5XthlaYHKIbRORidR1tzTplPAq+bA921KXetpJanyJblW0PeqmcoMVEXUQFWjrTxgYiZb0232XwYRvpdratpmPoBNtaDy/Zg/2oaXMWm/0GxH/69SgY/TRaxRS6wZIakIXqnDRtKyqoayo7j1ebmyLbDZmrrnS0XVrZHuS24/ZctPbE3rFGxgIpc4EzGRrf5zpQwbKoJ1DugqBoEsdsvseH/Gvs+zfAdV29epPH0ZvwN5Bf1R73JTu7+/DXwFXt7F7hvdIe7c24S7QW3LP2hFHF/OBypKK1NThXKnXTXNHXCdiMSUUaiPEgVnFux0+xZVuNFjUqkm2OUs979+ViQTwL5T6iZq9ttq262XKQSmmRDdLhaJuqARlDe+BtDwpnHBNHdEecobIlst3aiNDFIeeC7re61n1UQ+lyxNuoPLyN4ErGWC3Vc3PV54YYWiuD0R+v5aLrFRvnQxZ8yhu0NjnQogbYRQbF3UqONoNaAyTJtmVvULqiBgY69X/wyJDKhDli0kcWESVls6/wfe6QJJkTpwAzkbkABX0bk/jQGWkld2hOlIGeoXhCZMXv0Cw2LdaowK9jTpmNgfgUmUuzEalS7jk7a2KDIqI7tRGYFf19kWnMJ/mPG8Pgp6afKjiZg90BviLNb0g7j2l+5SkZutC+Do47HS079X3HGdCpZG1zhtWeEamYrnLGvY5jtpIZC7QoZbxHRELNem4LWgWdoj5+NdBlX3m5V5FpAO0hanoVnSlEeQB+6dtYN8gK53P8j3XGX/xW5CvfzHfix3nLm26ZMiAuBfjWKYiEDsez88abFB6s1eGbDMsmG8snKfXkzbqM8gi1iDL2rT59YaCW2dO42OicZNZ9mo7NoDL6Cx0klz0uOeHip0I3NunDphQuOj06m7EedEpbC5K93XZCDGoWmzbJCEeUxsfuJDb6I2dbLsBgRQv7rk15C7EYYgs3wJABlTEOELQpdXwE+Jj6S33iDD0TgzvpFE3bgVpat9VK08NgGM0pphqX5TMnG/QXmiUehoDzZziHwrd5XVaFpv4iB6kP8nAfWlmvjaYT68GYeEA+6iTGLIfoR8POGKi123NT03Wl3eTnX/4fPHigfMhTDLLYdUEa3GwUuAnLdaxhI30EjqAfQfsyqglxHRYGpk8V9PSvgla3kt++dUsH9+/zsm8pdR3SyhjBwwmbAa2wOTxKyIx71n3mXvBxknMrLqqcIgh9GFA7L69Ma/Of3o5RW+1HhKy3o6Pj9hcA7t69S1972dTxQm10uXKhKU1dzWGFmkr4yEZQvFSuDEBl/e7MZupoe8lH/fzZ4E6Fl6eSqQvax0D2vkLM+7O5rvOQcHzvvv5f//f/pnffeFNaLHnhd0/379+DXSjJHgIrK5o4ee+kJWLvzLlO7+mLf/ZlPfY01+v1XwBYtr5milGLm98xhlbaODAWY2O5JgQ9smCUf1I6jsXGT2ZsU3o0LraVoaqazWfa3d3Rzs5cXSntXOlZRxn6tJm1/TDfGYkBw1GZiaEJ0cgAJY1CRUOnUqpPCT+BgI2h5/kmfZnxoWLOHinW6Us//onuvPeBRD8L81RZq4W6SlTpr22FqngdfiWM00j9iLGbRvNh+bQnmqL1nvYWhHWIg6W0O9fTn/u8/uK731P+EsCNZz6jI+/qQT/TwnPOh07ig0HW25JrgC01SILVkE63NUY61K+OOckaO9UXfmpDbKpWCYahbef50489riuc1y//4pf6JeOqXpz7AJ3SdYrbbWS8dEFK5FNENeXQoHCYInXnwEUGHXOLEeO6kK/sSwf39fZvfq2Xfv5TvfrrX+ng7h32sKprV/a4hmIjggfDGZLj6B8vqYKcl6N5qg4hWUPPTzhg4j3PfEoL+FsHB7rPfvkU8/7lb31bf/7t7+jqs5+R6IdKpyVxLahfj6kyM0YawNNQWgioWmWEtK5LQ58wnWhvDFYFv6xZrVBTPg/pT6FfI4Zy76IRlY/8lfOgdHsq3b662RWGaa9ByCvtLTm3l5wbQQ/Nfk0Qsg3SdkpTZL5XaItc6rnHmM06JYIj7q364yPl/qorK3sPOj17SfO0GnxjMaBJzz9USyOw2SjiKDFMIWQXYmO94S62Sb8IAPWqA86N3T2uCeDunVtEs5T44Cv1XCNmUmsbcsmc++KMS2UMQ5es3XEeKnNTGbNgcDfGOZSGtiIby1MaeTDIGMGBaceUpmCe1uMbBepSpndqSEvDKOiC1Lc+9KyHei62zWlnW9BK6e+IJmhjWolkQH5MsmCtHnHtyl8BeeKVBaDqAAAQAElEQVRP/lQ/+Nu/0zde/IGuP/usPuD+6S73f3vXb6p3UQXCWqz3njHV7yxVtc2dXchiL4XOwNWdGdfT9/TqSy/p9d/8hutC1f583miur/kxWNCWsaRQjlqnCIKNAM4rQD52rqrMmVQZnQGcuNrp3KDFof71H/9Bb732aiubMS/qiQ/EhrU5RuG64hrFI8V4FJ4H6NKpohk3PW0saaNnL6rsJT3zeOfBgQ4WVYe9dOPJp/UX3/6evvn9H+iFP/qS9q7dYLQNpOjHD2pEHA4ZMeGaPJSRTHjYs/KoekZdbX07o+KUqKrQh2Bo85RCE1T6WpmPCu1BXfGxm/MckT31/v07OmQPEvtE5f6sohd+3bXm6aJDvaiy1cVX0AoXHKITXKAyVKXJYChdcIxSVc87quOjw+GHZPTTg7jZdaXIHlpN33vGqFV8zEN8nGUaeV37ngSwUh4iWBWUvbFQKLI7prjT8ULau3pDWZfPf+FL6vau6MFxz1p0g2RWt1qq4Vd9aoJ/k0N6FNB4hQbERYnznfULw7YAvxSPChLfQ25/+J7efPW3+uj993Rw747m3EdGR61nFQuwnjx4JOt8oriWn2Aq63uKnvUwYMmyX7b9qzJPw7WyP2F9VnHaN/jWx5M0didlYzl1jw4XK3h0y4st+ozP6ppWw4OTFsVuInukhfLAi/6PdvEl0snydDqp/vTzKpTEaVu2VTjPA9tKsi0Xt6WVuZbgtUnF2+VNzcO42Fl2ke1zlccxCT1XSVbGMJjq2Bu/tuXiafWZfNpJPxtlTkd6pvIlhLZlA9q2oeCSp+AF3k3dBmbPsDyRwV6Q0z4mF2hsV0W3lE7dCrZle1vpwlJrEY2Rwq7zWbJ15ZqpSnuW3SHjboig+j7zXjhNiuSZXOZQ6uGX1C/Ylo44HIPDo4UODhd6cHjc6DHv92Ifv9XWBix1j6jIgYZUISNgUcoRZW3DKdd2DMfeHT01fmWkMWV99dlHs9ZAz54SRB6dHlloI4mzMZH8HrDV2aE92wPziMfidvntGYSeMeAqzcf9yMYP/5UP++EjG/nl4pj74mMtjg+bXeryryCEL3Gjr/wQIGD+E49dZFBYJAYdCyI0GGXhZfQK8NCZHAt8ED+hkYUfkQk5iZ7JGDcL27JHDL6ddgJRxpFXUAYW/pPl0Rs0i412JHgxOjwwcIVupUhMXVDVShJxKv0vOWkKm6fEGpS0qp9QM4428Qf0Q7QVvbUMX7ZlD9AqMTQKJEsNGlLsRwwS2V6jY5MptCWZoAC0fVzIvwBrH1DpRcSqQgGczKk8Cyf1HqV8lr9R9ih+TuuabsQTROxn9Cob2C6KoLsqzYYfAWj3MWnnhhbe0+Gi06IvYki4aTcjVNAf8rgehxIjxIYSWdrBObrIholhftJqNPHBPNe8ADObqGasCXzWTpV2eN7BaOCFLIhuhe+ZywFFPbo9L8+CTT3y6NC5vpcGXUPDD22LOa9ENkLwLiXhCtMUJWSbgqWzypEFVaSVDtyQUx64i48YG1ygNO4Dg4pVUQ9E2+Pm3Vqjwz2Dl4//tdJ5cTFB0bayxwS2ZcdH6iRUOHig6fwKtpuefTbFaCvbbuVKewNwSZyEBJP2IJSHuqVEn/NnaI94gZPzDcHQHstguTymj0P8WK15201HJJrh6BUwkmXWlLkYDzRlq5QBtpVku41FVwp1RR1roSuhA0qrL7KDjY1IkSV+aZCHTxxZ72Lc7E6S5RO2tlWKNaba5kay3cCwKMj+HoiEuxZnTQMpryjsiWzKZyAONJWj1vJUFr4J1wcTp0v6HmzqbcuOrKAb3iqMXaCtlDrOpT49EuddbZiq2N4UV3GOvtPNsc9RCh9IsdmGXVRWvlKTeSiJvZiPebu6sr/PJX6pIokVuFpH+pRT+lmb/7Qx4tEbSQ+m2PaQmkhCR6QsVk6GIKhch/OyKP+688b167r14S29/tpr0t17ms9nTT1jaceDVKC2ZRu+QEdYY7JNnakbEHuRsk6XzDG5zW+mMTIX9IBkQrPs0ec2zSmQ+Yq/EbEPUtYksVXgS9kyNKaskyV73SEfMu/xInj0lfrwoQ1VsrQFrRJVStxrimLKqY4sNEAc0jDlI2hlgtnf2dUM4w/ffU93Pril/IvgILJuWVt5r5ur8mBwg4//hx/d1j//H/9dP//Hf9I7r77Oi+IdXb1yVfus2XENl9XYd6Xo8PBQV69d087ert679aEeLI70p1/7ij7/J1/UnA929z/6cPjXWwS15GGjxQU/UthL5db2ZM4uNhq9hw5gKDjPNlaZy7NgW/YGJ3VGD+MYjGUXN7Zg2xZFK01nqwnamo3OFLabfPRh42u1uApvu3b4+D+bdWofyegItQp0YYqGT+kNEmN5AutQwwRq6zphrKFHSKy5tohPmMTXWkQzhTCsXjlnruzuqucF+//4f/w/9a//8x908N4H3IlZXRnO0d3dfDzsZKds2dZ5yXard9MtqLnBtrySXYZi1HLluWzAgnk41nH+3D8gOD327HP6xg/+Uv/L/+n/oi997ds6MOfCnUM+FLASaGuZm402b3S4eUMuw1m1Udhz86Cn6GVMtUmpUeSg0s7gy5QCtQ88lfuYBx9+pLd+/bJe/tkv9Nq//ETLew+k2Q6mVlLuaHrYnrHpoRVaU3EGTDtT0C3OqzoAR62uzdpMhlYcRkeU1qiW8ZNzq6cy53bHQnDFweF9HX74vtq/+rz1vvZY/zeu7GrOF6rKS1+vPnYqCwnY8RUUzqGiJOewAioZ7FVpIFv1iKITwGqss5mbFDjvFtDC/nbcdbrHjH3hL/5CL/793+tbf/VXeuKP/1iibtl1vHRfaIGHnr71sYfXau3aRZ7yKdtyo9Q9hKqa8AIIOWMXwF6YbcueYtOWhJw5korUaIekyC2WDlmRuG8NKs9CA3j+Qb+iX0PRrfHPPZfpX5UVxF/05T1V78slH/+vNlq1i98drs+DbtZAZQ9QS1XT62TBp23ZVgnKwNsWQlUJP1Ude4eu3+C7wBHfDcHRER/EWePpAqqorXOKlikHEPKGo7CVU7NBYrsIW6afQmFcl0pPecdjzoNjPoz2/ZFef+O3+uCDt6XD+7px8yr9zZz1aueGLk4n107PDdNJ2dRD6oKTspQjH5Fyi7UxzA7nd0avsE66rBHG3fApF3fMaTCTWWcDCnwsDA1f8GT0SoNkjams/KTcZ+8IA4ZYiGJoXoSwBt1kvWgFFCb+4iO2uCCnjrWI39qwZAYWyJcNlX3omHd3O9eu4qzX/tPP6Pt/+3f62//6v+mP/vyrOuae6qN7B+p2rkie6/Co1+HBsXAl1U0f9IgpllMkysFFOOY+5xGxmc/QHbvRHDrvF9rl+vXqL3+pX/zLj3XrzbcZy06Hd+9rhzloPwKt4noBGA8zrsEwvsg410qQqUjsExTsJeuyqfmJL1AzMRjmfLKtHfbaWZFmrPM7fNx75Te/0qsvv6TjB/fU80HWPEeIa2laK7RZsG3nB/FEZqiQVxAqfA68SNGQWEUq9C9x2IYfEF0KKFgDLYwk+xM6tQz8ErsF67TsXtEXmeOvfPu7+sq3vqsnnn1eR7T93q3busv9C7fVbYp7Cx89POvIQFU9fUaihyeM9TDES3RCt2GPckYANkXbsgdsaw8lO3UZ1aGco80YsGh3uAc9OHigD/jY+hH39FnIXdnotjnEYBjbjRzRJNcVHwoYE7zrJMQ4mXFq8kGtbWmon6JxaA6XBaoX5lJolf4es94W7b37guVgwBpgYpesP5FsyzacmNOcd42VsQ9SCg3CjxjHJ3SU5Tyw3fzZpi34Vb9FcilqMHLDA8RtLEpk1KOeUVNX5jK49+BI7314R08893z7S0XPfP6L6q5c0+Eyq48+yriYgPWrJhs86feZWturBqc8ojHCyrlfl+y/zEnHXmbo4uB+2x9ee/nXmrM48lcA5uwhQ++qMjYMCl62s+1Wl3rbss9G5kWkrG1Iy/ag2woc1jqsGYot2250eoiPEfYwhyOVom95JS/u5BU/0kFHSnuBTiQX7APatlc85RNqmuqNddmTRt7GFozlk9Qe6u3QwjgOfUnfRt2T8cV/MJw7zA5LjNMbdWMfP1ZXiqZp9JFhje6Is+ZzaheepRDSMPKlI1bQhBwyDpCWx9gT49huKka+0NfATqxFdqHaDbblYsW/oSIVu/VrSrVKaSMYimZCB2482sgotLgZJ9iWE2PNuctAJK412I9SJ23GFRWJsk2cnE99bnoUv4HOTEY3SOXgL9wGtmV7LSjon4VRwfaWvj2U7Q2Nru2QR0D0B5gYJMvQESkP0O8lZR4yDmnMdohcBtoKJw62lfo1TBmcUBvO8zZv05rMcaWOZdMm2Sr5dumO08JchyQuUVqwbpZy49kFJe67e3H9igyfZHQLNqwP5d67yA4s20qy3Xh7m9ZUTmD66tW5a0e3UDtQu8igrGIsxJF1jbRdu8LbRn87S8jSEGjdlOhzJWaBqrYn9AijB7HRh05zz3kxlm3LBsQ6yi5NOX8kbOmHgVbJduPsgbYCB9uyBxRoO5eGAU/wKhxRS/QBPWQaKhe0QCPltjF6Hik3xOGDno9QPS9CxMNHytGrrbzEL4PD6LRGRS3uKSqDWLkbra3JBEcYZaC2VVawrbNSpCPOqr9YFsuJBjHRZQUnaiZKj8rGUxC7gfbcMCx5EV/pdPrXFhtt1zYuVUsWSEXdTGo2766bqawWshQfJyHSKIN9xFyZhOB8s9XcrfQG3U17KfdcAFqf6JuIP76iEboNpKuFq9YX/YGnzEQwhBku4VcX9e6kwoucGR/NZlfV7T6mnStPabb3uPJiabGc8eLNOjquWrDz1WrWO2M5uFLl5MvYZcFR06Rux+GQjSLjyjJBEI0BYtyqiiof9xl21gse8J1hH9oo6vnIX9cgTl6KCZuGtbyoIq/4UUB9DahvevChkQn/ps+2ZahA64nVUsalMe2wEjb+5CF1I07WTcvxGIyy8MFYHunoa6SjfKAZ32AobR8jH9ArI1vbAPZNqTLotdLDHoS2ptNGq14dTpZX4k9CWjujA6tft08cxJdz7MH9Bzo4OKBuKXuIoW/x9qwJ9Fq8Ax09jTR96qkfyrE9iaEmx+iOGG2m2qNOqIh71G1ljZopeRVX+BGpP4sfZedTmjpVeVJWGY9TSluCtP9xsHFSGceGzBFzs6k5yaWdQWZbdlCggVVy8+HwRQ9LbtcBozYCtuWTZSlzlmEgTMY/5SgyFwIMWCXu3CDOuL7kBv7Whx9quVioKwaJBSX9rlJ8T/Go7Yz9HekZ9rg3OKNGDEGyKvNWGaSuFBXm5ZiX8+++/Y5u3/5I89lMw48AcJJmlDTlUx4rRhrZaQxzUduchGfo4ZXTBqxscd0sQ89Cq4xu0AoXHkatkXasM3pJv63MueHOdTBtHyWDZC4DxBtuiH3g4EeFUQCNKIBd53E+QhNDz4f3LA2JxgAAEABJREFU44PD9oJ3zjmwQ4xzd7w0Kdrl5vzKfFc3+Mj/5m9f1T/l4/8//Ys+ePMdLfm4X1jYrGS5WEyepqng5/r167p3/57u3L2rK9evav+xG3rxb/5KX/zWN+XdOdfvVdx2M80xSCF0isg+PQyeK/GfxnD9+SRtDetrs9Yqi22UNb8Z/MacPJyYdKozvowS3Fg3sOkBJw8FsY577nOOZbuhCXOISegZ8EqWUEZ+JYJEMoLip5pHvyPddt7iIe7UZlmprfaqlPPXJ+59cEs/50PFL3/yU832rmh3Z1e5R3vA9TjX5mGcsarxG6uLMNUJ/3FRiY91wzOaeB6roKcjvJKU96/o2c99UV/77g/0vb/5j/rcn35VZf+67vDB5+BoKZt93sQL1q3DV/pd2RfXso/BEAJWwwqScBpUOMC3QhVuXq/M5tpT0d333teP/+EfdHTvvjhhpeNjla60c3RpKeixx1RjQoxEG1BpNqgzIcnc15q2jMWarvQFFfIKQpfZl474KEaMO/OZrvAhvb9/V7956ef61c//tb3c7XjOLYxRpx6vSzGKohE1ynHlKhwwRUO38ygJDTa1FXYDNzYaVmXfyDo77pd6cHyoO4cHfNSznv3CF/Sj/+V/0V/+5/+i577yVakULRrcaO+ifDCqRBIo1Gpdr4JugXaoHypHpXModpfPJ1s6z5K20j4jS9AElzJrtYYG8NTZeUmU5+M5jgaZmt0Qf0WnUu4DzHr2qPC1yWeMZbAjaUcuuw3io2hQeTbqaY9bBJ6xei1ZCyiucoUCD+CoAbRrGqI9pklmzMW1KD8ovH3ro/YXaxbHC826Dnu6xbGyhoLBKgK1ZRTX+gNP65jpPaer8v5nuTzS+++/rY8++kB3bn+g5eKI68OhWqfQG3qth6bKAI4Yldt4joVLUtuyfbY285vro6F2UQFSdAH7hZBLWVeWRrmSpuWRj/xsjP1IWycxWow6Y/ks2mzbuPRUDytuGE949n2BavhiHbFwH/Ce6RB649ln9eLf/Z2+/Vd/paee/6zusffnI1zeTcxm+5rv7LMmcw5JbmOgTyURCX4qwxgk5l7Ofsm1ijNPPj7SnH0sePXXL+mnP/6x7r3/vh577HHOPq3vCzMDnKz4GnL8Buu+I874ZV+cAvGlc/yNEFHGn0hW1XxWNO+sw/t327/sfe03v+bj/32lD3tcH8w5HL0BGsKCpAyZ5EiClaitrxW/Iolhxa6IobHZwDyzCYQeMscf3rmrIwyffuGz+taLP9B3f/gjPfncc+q4/i/oi2YzLfCypC/5ywFpNuiJm5lRVBrVOnS4s/IQi2JwDsz6KUDnpIzrFIMarbd1TScGwdYx0sQr1rVNDPgvjS/Kcr/HPf6bb7yuN15/jfuxpXZ3d1VZ92nHtoz+lsMzC7QSZwHjNIwEsgmfGYg8KsbHeaBKqZuYxmwbUbo0qnZ3dujTUh/xnH7rgw9UmXfTryBu0tdANGzkEow+fqp9+n7aPm0Ep2vEXLhBW8mUAPupnTOm436u09XHntSzn/+Cnv7cH2nv5mPDxyHmDGUy+hz/IHIWXjANJkOzQlsL8IV9zexlHXtb/ncg9z+6pXfefE1vv/GaFkcPNGO9zroOLygLtC7mMKwqKi6dbcsG+ByNbMoTRJ55GpHy+TBVI9R864xkR+eMCkUenFW3Lcu6mmKsHWVj+ZNScw6UUmTG6DK+e/af4GS7NvNDXeSpD+IvZcmyaQMdXTKN6+WS6hrnL+3m21DPOTLK4iPy0PS1EEvPeRskxgZiDx31onsRotvAEuXy0No/qZ92Cn3uSmFLzhj4pMqp8hBzxNHNmErTOFNzGSS29GXwd/F14yx/J+0uKp9lf6Es+0Sg9BFNxjCnOty/Wba9nqP1nK3mTZ9qSp83MO/xVDqxHLewRNCL+QcyuyZjhEjhN+hgOa+Ik+DbEKK2TWkqQz1Cv8OU9W5b7RxjDy9d1/g0aRMITHQgv5+cwWgtMY7wOScacq4HDGjWdVM55zBEvakslbN9A24VuZBVwGmKVt+wLvOgsZZ7qfypt6ql+n7BwzIvTng5UkF0anwEbfqkPEhXAsQIfbHBGBuRhpA6Fk3pCvLh5KbiUrmm42BUflh51DtJT9qdrP80ypWbhSU3cGJMXKyg2M112reLuq7jwWOu+XzO/fus1U0PtmVvMNa5mHPGeliyfaY9d3Bag/gSj0ihwZILEMWtnL4seGnX5nYyB1tKj1iwz4lv5ce+uH6l9snJaq2bsXDzVlUjY5yXxJBfX/dlR7Od69q78qSuXntG+9ee0mz3ptxdYaZ3uLntxDtF1ns8gOxaK1/xK7QG2oTD2ucc6U+MZcY/iFaqao8VEDfXBKURrB74gtoKrX7F63I001w57Wv8i5gbcNkyu46qes7roFYUm/xRD/Ez2ox86BnwKCOWjN8UW7GN/iTba+ic5JW8oBt2uy+pBa2t1H58VCZsRLyEdylnxpe66IzIjVJgF16mHbcfABzzIrF0nQo+utK1NRN927Id9kKkv4HtLf20MyJx5JzuefmZ837Akv2650F7giwWmfamoLjOkacwUrV44z/SEaUM9SepXUaVc+moY1tG3/a5uperiH1wOe1Ry7Zsj8VGbW/J7KFcum5L3pRPHAq6gT3Y2AM9oXZh0R5s2hkEX1gv3Wyu0IMHh3rvnff0Hh++F0eHXG9mXHsG/Qud/juutE/3L9vLIR/yXnnlFb3PB6ms9d3dHbktvTZy7HisW47b24HbSBhFe+Cb4CGHQb9TbhzDP0T9Y1W3aAg9fduZzbTDnOeHDTvcU8Rhqw/zb4C0fZAfM4F8EFQ30+5srr35jvJDgP2dPc3KTAd37+sf/sf/V//83/+n3v7ta7x4faD89QCzn65mg+hrZgUqxpNrItej3f29tk9lHp/iBfjf/pf/qBf++IvoLPRgeaylxVVXGueyXWsZq5xrAwq65+e+7Xmn6zOXwemaQWJbdlCgI1IOyqDE0U55A0SPnLO/tn491JKON53Q81EZV6NXGfsl15/8S6TjxTHfa4+RMpbIG/P/Z4f0OT9EucpL2PffekcfvPOuDt//QEygWG2i59zfLQDXxmXlGUfcG6WG+fRMWsHuJMWbSAMtzHOA4GPkzFXMQnMP1gt3aiWYPot776qe5EXrl7/xHX3/r/9eX/ry17R75YYeHByhZ3k+4zxZqOfZrXj0FQ8nkbpPB1k/3ADoyu6e8iOAe+9/qH/+n/9TL/3yl7pz65Z6Pr6XUpTwc/sZhE/rCbGB8LKvRRZEVmBCAynHEYVHGgOkOGp27Z6Y+Wg/fuX+afjkJNxK2EbHoy47xVtvvaof/8v/1Cu/fYnr5RsqWjZ0jkXFoldhAG3aAXrkVLEAK39qkVBuVPhPH4oEF2mPPOPy+NNP6Wvf+pb+z//X/5u+9dd/Iz31pJZcx/O/BVgSz5JYWBX0wBK2dpELY6uhBcinmm3L9hk+iXrat/Aj6IuJ1Sa2BsteYS1PeagvXBdKmaPTqRTmUEOdTlC7IAL4UIMUmh9CtDHhfOzFWEDNOVpKrve7ctmVHP8z9ayPdh7JyI28ahg5ZoDnnzqCKpZLeqJqc05VdcTJMtG9Dz/Su2+/q9u3bivPyd2sUylFLpLtBo0pYyLa8Cj4w6cJNf3anc816wp9fUu/+Nm/6sMP3tVsllr685BuuFjOmNgP0Xy0anvwZ4cGsR+pGPuyBqU1bw9y1eiOECk8hGxb9mlQtZVtt7JbH60tasqgKUwOPdfaERPxGWzGdsRQvcD2iI9R+fh/f7HQPV4+mI/BX/n2d/Sjv/+P+sb3XlS3e1VHx1bX7Wk+26cf7GjoLfOvWfVpJe7LHF9jfKG9cmWcsc47YpxzH5UfALzx+qv66U9/rHzIFesof3VnzrjEvCuZi3DxdQI9PkGuKSdxQnOrWPA9wsY3qM5eAIhQAKmik3vNOev43p1bevU3v9FP/umfdHDnjhLfPs8Iu/O5loxzdAtGuJFEXFtAdEGujAejpVykwqslEwUMa7DCVWLsQdu/oPePjtTT2I0nn9QXvvxlffuHP2zXgmdeeEEZw0NiWmDOJMucl0viqY5ggzZmzMFGss0Z//a2kW3Z3lK0T5dtNz17oDFIe6FB1nfKQcrnITFXKhvwJZkuzTTrOi15j3r71kd655239dprr+qYa98V7v01Jm9mYhT9e6N0Qfvce/bM960P3uc6ckuVNd+VwjgUZfzsaOXMgjb+7F7a1J9d1aTOAm7c5mDaCTYSyfYW9NCEvoxWxyrstPRMT7/wOX32T/5Ez37+c5rx3Fe5d1bT4UxgD6sT6A802VZhzNKzQrzc7WumXvdufaj33npDb77+isw+J+4TZrOipLaOYSpG7XzGR3hEl8p2kUHh3iewLTsoa3vbjbe9rjM2QavgcNb4pn7AaPdoFLcPzWa8olRrXb9HTPkyGG1tP1TdtoqLTHuBSNlzbMs2dSOKxtQnphUiS4y2wzak3JiHHOzBxrbGtmMSfgumHpSuKLCHcnSDnOcNxJS2p/GFj84UBfuUU5d3H0ve3YaPPDR1FyE6Pes4qI3Wtr/ExnZIQ2lrr7RxtL2mrfISB9tt/F2wBTonJYYRo0rBduQvS9OfqW7PeOYdTq4fA+3Vc55W5NGziQuE/zRgb8bqMv4q1+TK+F9G9yKdLvPUdeoK6wvY3ox744uc2Frdikfukv6P5aJPkrLfSeZCPFyfUjbtiWQjh1bGPYDdyoX6FkuxbK/rKte/deGSjL2xv6RJazPtd91MHc9tc95RNnDPNwezGfKuDHon/Kc/ZdXPh7UX3eiEBuED2813+JOwvRZtrWfGMuX6COunrD2tmUxTz8m/bMgFzFzYAkELb209gptXg8pH/54XSYvlETaLFWIfP8FSCZn4qMMLk7hsF/3CTYFlFxlQUIO8jmZkmiShIQg5iR7nQeSo4AaLXF2D5s/tSEWjRinQpFS3eF0i1YfoDC0MnapiqNCvGuNEQjk5eoGUhTVjgXW8GLct21E4B3UtH3xLF2nrvHSOUWVMK4upzwbJnNWgycZ2Ky88em6+j5QHoSUPkT36Y3/Pbm60Pbv2bOnUJsGOOFv740vTzgQZ1Hz0X//YpVdbTjm5uZGVd1S1J5erms1vau/KU9q79pR2rjyusnNNtexpWbkt5GVS5fZQ7uSs8xZgVXrR2HZIyRo2SOO3CbcOGdpaxfoR9Tl3hpvqqtCUB9AwdgV0A2hf6DS0F6DUrSk6qR/L0UtZ6IRvURo/gjMIHaBVypgQFiWfA8RbOXoVX7VJ09tINqitrpWr4M+Gzk2x3K50vGwC3a5kNDOiWevDGqd0aq37hM1YjPwijHon6WhzUi6VtkZMhZUP/ocHh43aVtdlXhgUJVXZ0asURsBGBDk/j7qhEy3sMgY9D9c953xD+Ia+3bTnHF/kPOdGJTdQ0a9ZlMJ44upybGyCC7QvqE67DReYT/VPDqYAABAASURBVKviaoo27VOF1octjVXtKFsV1yTydeEEc2JsV7X2RTYrpS2yrV+wD2yLjObJdlIOqJpkwwfz0sms7bt8cHnjld/qzofvy8znDjc5JfsaemOOvnEVGhlsG7J2GiEMjfzTx7olXMPTFgwZfohgxUMmea02kXEmn1mKbvrWMR6LwyO99+bbus+L+vu8tN/j2ntlZ1fZl2I/vphra421Hpq13zOOFTRfW63EKoKzaiLf1Nc2ieiFbgE9xAShBo02MCfzOCzrsVEzyU7BbLOfSPnAnhdncSlS6YraNgO/yStHK6U68TfqrKpaMePXmEscYjciHw0O7t1v/9JLKipcS3fAfrdDJ60PXn9Tv/n5L/Tyz3+p/BWAgzt3tVNmvAzbRddqCVJBeBeYFY5Zy/O9XXU7M33tm1/XZ7/0Bc2v7esA+cHiSD2qsUtPNe1AE8SbhIqSGo18hcqeF1kPDWouyOsxWinFcAujfKRblRTiUbLdoE+YalufPffZAxjQiccxBmjua07F3qNL3VTexqgq5wK3/eqPFwP4aFCIuRiTpi90guiGnoZOpYokgDQf4YOUp4jsLKi1OfTxrPrLynQqpb9mfvvFMXdBlXX4W/3kH/5Rv/zxv4qv6Jrv7Gj/yj57J+Ocly1gsegF4f6s4G+D2qLMQAVUrXPKwVpwAVOpCyBnZeai0k5V0aJGgfb3rmrnxmP6ixd/qL/8z/+rvvT1b6hcv6ZDzv0j5vUw1/imiz40kYzrx5h36HmYYBRSa1rQNjiZIg0EP9Ya3lI7xdws4IlRtDPvOu0W7lV5sX14+47+j//23/Q2L/EL9T0fL7pCnZlVgEgxx0xJhsk6LL1UOJnDR+ZUgsan7RUU4waRDBfQOcZJlEZY0s5spuz7iU+H3HPd/kg/+x//Xf/6//nfdXz7lm7s7qjjha5F4+kIIBwskwcuxyASerClkfIUtdVyJGiOY2kwNSTjwOrrNefF+Y4WBoUPd9ee0B/92V/or/7j/6ov//BH0vUb0tFC3dXrUunwM/TP9C9QzdE0DXB7Kkf8qMD32M/aeGtDaYpGaFYN4bcw9BYzpBfkxNSUwgSjbnjLTj9NY7TNlHC6KpAos3CGeKhu5dAA/VYuqqyBHohri8uOXHbBXkMJ73k7l+Mz6Nlb+zBY5p4g6DX6JBaemww65klL6d69A9368LYecK3r2Rg65gb1ITPnRAlfwZDjr2pTHqS/2+MwGlKoHpIIeUvPTG7sdudz7cxmWh4f6Vc//5ne4ly+e+sD7c87zv+M0GnHsWvSR+zu2q4ZS3lWyr4R2JYdpLLCj9QwJhZIsivHYEVW7DD0Y2FVJ8MEkV8O0V4DkzR3CiuvkIfnGJ/QcotrENIE61RaMh8sO/b/qgX1+UsA8+vX9fgXvqhvvPhi+/PwX/3Wd7Vz7aZuPzjSXVDZX2a83BT6LG8pFJi1arOmZWkLeniKCVqJC7LOZoBzTS3sn9lHZ+yl17gWvP3yy/rlP/+zjt9+q+nuc/9W4oO5ZIvXCLrXIkln25Bw752zr47nZKPNxebQFDfFcImrxhP9qzqrj2atpKZXOT7W2799Rb/+2c9098NbWj44YDe2ZtiK+8CuxL7idoLW5qRMv1HYZOrbub6mPRo99VWRw5DbaKkSX88cBUv2lgXI3BWu7X/8lb/QX//n/6xv/+hHeuL5z+hQve4dH+qQe13evv7/uPvvLsuOK8sT3Nvuey5CQxAgAYJaE9SgFskiM0mmrlSV09Wipqb7j/kIs+ar9KzVoqpLpmLqZFIltSZABZIgCBBaBkJHuHjX5rftvvv8uYd7IACCVay2uPueY8eOHTt2TFzl7kFdomNMXeE4uLhKxD/ryzastV+KtFAe2Jb3U2qyquydQWWihfbQVjR4Ckubcz4cAmXMG8hE1pWirhAb+rhx7qzOPPaEvLGlKfJC+7GtYjnjQ52rORgGxlsLKA3pF5D8zG1O6EuXatxvb1y4oIJzgYldVzL3GOOUi5g0mtMyn/wy0rmng7CmwXBUYYcjHQCRAQ9aQ9GuM4X4GZFzygCa+xKus0+dPa+e/ebml79Mr3vLm3X0xDXMCykfLZXxa4PRS7ueT9RSs9W4X5ITY5BxiF+FtdeRL3wHOcc7lft/cpcunT2tnucHhlBlaazG6IReuSfRCERo0spuahv5MAfsUEvaCy2llCUbOiL5nxejrSWaMQfGrxHZngkR450+DbrJB9KQH6hIy3l4bCG8iiO2q2w37FQw7F4gUmShe2HuJatm3Lfl3i3Tue0tqNmWHcxjXhGOgM3hnCILDcLvAhrp0xKQRHMXKte4Zewq1OU1hvcSVfE12Nljl2um3oDoBEPpIBN2ww3ULWdD5xDJNuccoZYZ5+Qq8nQz/BURpWBZqU2EvcIoRBaE39mWIrkShr67zbfwQYsl7aTPC7DdLPh52dDSfmcjXEIcQJIjUinnEYOvamlH1rKclqqSGw/0KhizV6DZKq9QPBQxLp5DI9WO/V020u6SUztag6mcl4qzJCJqNPIREYbXvJ3qWBoh0siHkm3HMt8EB57aGM7XxYFKrWC0GbqMVnjAKZ4Hkm1Q1LV74fB7UWQ292g3MHdwS5JbTFxSPoK66FKU4gEaEtVg3CZL5iiZfY8aFdBzrcl9YnQzb8c1P1Amc6vdPILbSxEtHaVidUAU1fxj98CZHhJjAyo3607DUEGdmZOLNPnIg9pvqecCOOr2sy3s9SAbUqiwWWUT1MmKum5KoNyCGFlaD7WtpMQrtOVquB30tSqIOAgfVBmbhXbSVvSpTR9xWbkAkUMjZVWYAANVkxqbAlVqeS1SfAmM9R0sincYqrbQ0GZri0YGfbW2OM11W2mzZuJRNWiZjw+TKbGZdLKtTKJUsOEBVsjWOaSCLEAgc8qEWAai+THUwS0NoN842ng0htJYjxXL3kFlVhsdi39UyENB2uzwsVhcJLd06dIFbfMCoF0s0Y2lAShQr4mUVsKFDqAZLSOlA5bLjU5QKPIumNhdDss45nEBmvwyRnnTkYzZBu/RM2VzqOlYNmgfyydSP5XqqqR1qRyWJ0dVVo7JqwP6ckhb/Yq2ZlPNaub6BN2iQmNW/pGtjANdzZj1xHmYw8p0JVpmulDY1KJX29y0O5kPJjUPhoxHVWl5NdqhzfzvA+pDe1AbyON7pY6oG4SvTRb9IvGAGXlozZM3em7txS7FfZWrBkj4OfhUhW1AMT5LtR8gZAOqkCj9HECuVuxU5DkGurBNtvEUuaFi6XJQtDhsy8R2ELgR2yrISqNzXqFCXqXsYWlIB6f420pb3Bo3P9Fn+sBBv9KfoMLvQLQ1IjERNkKHOrTfypfqEbfMAdsqzNOOi4+ajsl3QozfIlWZ4aJmk4UGo0xChcPWvBxGgUh1DojCh1K7p/HEAtAztOsclOF03z4YDH0TJSIlNpUy2Nbv0MBOWzUsGCns/KgEoIEJk2aFvUaJT6gL8zE26FClLOXLMPIBeJqmCidAdQWap9YGbdElDTDUKszrMp/XXtAiL/GSlTTawAxZy7QtjRQufkoqtA/hqCDHSAd+ULNs+kbRaE+yCoXLUEtu550OUUnLUKvnYtkDSmgZ+FQ2pwYa6+CPHzmia8GZxx7Tz3iptcFHjo5r+KTEJ8Y2yuilz2nKMoMPIluC0g6IN4jJJnZu/hTkhSq7kbIiGdCWAqOkA9IwWGKwhANgONoDN33ZoVKsBM1fF9nGDzUMdUcvJeNUUFSYAR0vjiYqvDU9/+iT+tHXvqV65oLWsh9e2pCZiLnRCvrMcdqdEyXZVv41GfO4tY+kAs2xmIvoClTteBTeLhKxqGIeg5jpaWdEXegbzsKE6ELDwBt+B3Z40TeoLNEHLtBana40rPCy3rZy7XYMJc7NcVoKH5Anp5bm+fBNximiIDJaCHl6pB5alQ6u4suFc+f13W/drv6JUxLXnEsnT/Oi9QH96Kvf0Jc+9Vl9+q/+Vvf98MfqZlWH19Z1/bXX0E+pKx1WTLeYq/Qv8Q2XMar056HHHtW5jUt65etfqxfxkul5Nz1fuYydv3ix0aZnaoDE2PSVjQubks1YSDK0zGFJIyITqa0NaI7WPrZE1dhuNDbJhx+RsugSetmmHwV0jTdtSUMraWNEZOFDRxjdZWgpjX7ZsUXA8aMyOQOCjGaV1cueaaQiL/Q0vw42OXkDUbeVQc24mbHYunBJZ0+d1nk+3K5MJppOuaeh/2myso80/dQ9AM0u+vEpGPXD7wZjRJuVtTCgV8WP3eA1d9pErmcLorJ8mPgyjRR0hLFjHFe5zz22MtXd3/2uPv7v/50+97d/q43HHpe4Vz+0fkgrdL7y4RpVuRaZezOXFblM4TvMR1awaRBaJFkCpbU3yHbzRneE9vDRt0xdu5NpT63d8LxoZfVvbPXa4gPPVrei7vg1esXbb9Nv/A//nd71Gx/TpbWJHjp9StvpF2XGhioj0aulSsyLYz9ZCkIAknbmND880ExsYJk8mPOGFmBMVMoqpVkHM54LWcBaL506Xmo/yQegO7/1TZ16+CF5c0srpSjzquAf1UVVhaZ+MrHZsag7/A2vRbLcYlLkOZUsNaglp69LsC07KETNvLQ9K7FX5Ic8Hv7+nbrva99U99iTOsT14IbDh9Qxz5w1Uzhb6olVTz79ClojnMIHQmfwO+eAwnaEr6IbDdEdoHlfrSr6MVkTEdG5rYnOzdZ08yvfog//7r/Ur/3+f6+XvOntWGK8NzY1Y61sEbueQNW5Uc+sxCcwclxRoa8FBiI7DO3JtDUi+Sth0BNjZMZPxNIukrAFjPERagl9ukqYNKBCByR2mWu19sj6pl2NHWOvUXjsKSBvk0fLtjraNnoFWroio2MP5c1uM5d8kYQPDXDoCT2bMhdV0Aua0fdUxWvYPozKeoO8ohlrq2qwgwXqiDGrIryaCT7lPF9p1jE/VrR66LjUrer0mfM6BzYu8R6kGrtFO6nCYtWincDQsguap9qjO8fYk91UsrQvCKyuhF31aKbNE3x147G5TDWklBX6TBDafrc2XdVK12nGPMxvSD/ys3sl1nXPOlpbnaqUoV7Oaa94EHSlqDAedqRSgdqWfTA096fICoa5kzhauYcNulLUbKGcOIl7oNwvioRp2dgvgZoeLP2osnpiFcwa79Rn0qauUzf5K6DZoTw0SL1GkTVb0OSDlGVcEktMww5rIvyA5PGFOrbFAdyKLOOn8blAgYoq60CGhqe8N+Xc651iHLZnM61fc61eduut+vBv/o7e8PZ3ae3EdbrUm7ndaXX1iNbXj2iLa0bP2AsbMvsK1NiUvPgXXkupwi8Dp5AIryF2TnNAkA5x6LE805R3hSeic/Kk7mL//9o/fZZ7vjtV+bh75PBhZT+cddZsgp1uqJ8hCoxHBd9cpcSzgXGPuWgW+IKwICjWQidlom5QNcaLGDKfC33uiOPqdKr2Qwh8/Hnwxz/R97/6dZ3VgHEDAAAQAElEQVR59DH8rVyzppoQo8z1KXM+tiWcmAOXRJNqFLMDNbIdkBFNqxbGGLBJk8cG+sJgLfiFHyoTXeAaruxLk3WduzjTmQsznbjhFr30dW/SK970VuituiTp5IVzusQ+2pei7dwTqTLtc3+EXXwb1kmvylpQX9swmXrjUWzcCgSV6CLUKvgRdKWoyEoq4cGE/ttWV4aSlBotzfU0Ty4pqYoPEXWxaexRl5YQ4Q8qLauqoTr6IkUYYIMqzcZxnl83L5zV6UcfUX3yjKbnNhmXSStz9Ez8qDocGB4MDtnYnyNzsbK+9wJDqsSoYV4uqIjvXsTGMlp/nD4MwBUtgCu2ZQQDwkuIFpCbBYQVtnI9Yc51E3lrW6e457yXD8ubFy+w17nFHTfpTTwQicolfYeSy9H6gFLrI2Nf6UPfFlBVJgGuKEirjeJ7dESKlYaoUuiAiWEN/1BRiSwxDxw/Mm4VjTmQqfkkWi26tN3rzMVL8tqqrr/pBbr5JS/W+tGjOnfpotiOlDUfTavHRg9bF0hfnEafQ9jM3fj+DFDoU/wIwndyQskyxl/ubZ948AFtPnVSj/z0bol34iLu00nXvHaxCNrQT2Jtu8kJKzItgX6X5EeKWupCctTMxzDALvIckmX40GVEFgzVLGlA7FTmxA4YP5TqHHraNNjxUptU1TIky0vlye+HUac4sbKkHcRe8vFLByZitSirhNmyjWRAbAQSswuGZaHL0nwg8i5e0UMpPOryog9apMhGSBahzKANtEeCPSOHk6DpWxDZXqS8TQD0TFt7kfLYD5oetuNb7neD/WKzV0Z3FN0ZczIY24jtARoStg3SVmzEV7l1jZXJHIEX6zqoFATyfB4iT77GklEMkCnlyJBgiNIEFT80ojVG0Pah49Q3NqqI81Ug7UU3fR6pMWRbHdeuUjo1wNtFBlK8swy/F6oFv2mbjao2RBtdSdaQrKJC3ZJ2CvqiCqUVKvKVtuNPsOg+hWPe6AYEWctwRQqwrhF2UWwEkiVgZMHIi/bqHOEjj39GLzT52G420bPyL1JdniyZfglUeFRVcwKjD60f5O0im1gBkWy3fMp7ao2oyHcBhezzmaNUa4dpL2gZTpmPkF1HyoMdoRtrD34MFB5blaIgPizT4doj2ShETyK+VT3vvWCSaWTGNSzY3p4pa2hWsUSVbeZx8rFZqVs6ogpEWWLWo4cR7M0aZrwzan3lPlOphOIwJlSeH7ZlL0OKnQYmSHxO1QG1mYlMigdzuIqRABKmwI49ZlBB15ICLVILchwGQ+VK2Q4qciouZHV+0xldUZby/JBA5EHktmVbhYVndxIoXScbH5RkTgGkdSB0QKRBcumsGaBdsGWb4gCyz5GSIEXEpLlvOdk92E8WlZ3+t8r4mH6lZMSumqgnH0Q/7tmW7VEdfuw7GqyiTKoKHRXKku4oQxMW47QfPtYChM/ySO0Ruy3aVul2fMwEjU82cqp0xW0yb2xsKOj5SCjkShpp+AV2/E5Lu7FQmjN7defiXxQZJ0WL69jI6MOYT6fMDV+hm27us+6pMZW8KvOg5ulhldWj8soRaXKYl0Sr2p5NtN136PGgwssmqVDXC7BkVDOxY9VFBhiUFB0tJWNjgGKj2YpdlnJ4PqZoGZEFC1mhzW5/7NIbdeb68aO1Z3yZI6Ehp1Y2yqDzfjR547WUKG/6OyJjx+gZuiMNF8HVILrLSBvL+fCRBeGD0S43HGykApVBqJVNdE57+J7BjUx7fNYiLduMMPmnQ/SC6IUOSDu5gKi1ZeX/y56urGrCB7PpZKqu62TP68yDNWa1SPN+LfJ7mZSPsmVechls2wPVIg16ttWVArrmhx29oay2mCWWUkFue66jp0mm/HJUXS6ziwxKSfsDX1ObtiC/wKO1gv29PiE68Eid3YWV+RQJoYIs2yJ70MG6WC7qqRyIXSDosVm5aWo6zWTarRp2CCjlBXRzHFtf1+MPPqgf3XGHTj7ysPqNi5pSz23+12YmZ0TYaNl2imyXAGmTQZ/REcNjhWV+lD0bGkeCq66bhgNpysuVqTtVXtI/8cDDeuqhR9Sfu6Dja+viEx4P9ZVuV3WoF+xnbosxMfOQbDsoGuZ8y+UUiaOWzA4ibjkY5uxguQkWpwpXRd2GjPBuUMxRG7CClhZQSylrTJPH3+2tLU0nEx05fERrjH/PHNrmJSs7nQIuZlTYqUemHXST8sYqfDNIdrldsld/0ETqrq+t6RIvpn929z36+ue/pNN33aOffu+H+vRf/4P+/s//Ut/JC9dHHlfHC+kJjbLa2zhlyyvsPyXrH5qG4z+308pN+IyP2J52esGLXqhXv+H1uunFt2i6sqJNbrR75rcScxxInZ2oxsrVw4y7bRXad8GY6JR2p+EGfLdsyF2uK8WGmT+lQfP81VHtSnZsSfZARYqPLjDLR3OjnZBCE1i4ISaNGU7zohTnPXWX/KzXU48/2X4AYMYDUMc1aVAeztnjxtm7Hx3awNCuuI35vXSwuXM+qHyv/GrzO5b3crmbMnNmpStasXSEjwLHWEMXeAl717e/rZ99//vS40+0aiuHDuno+rrWuU6vobeSa3Xp5uNZWF4YaJpzmsUUNFlOkS8jsj3IIAQL8aBfZSI5QCqUFrkNeBFDpRl72wx/Vk+c0I0vf4Ve9LrX6rW33aZrXvhCXeDB9rHTp5tOt7Kmba4R7VLCvO4bX7E3Hh4YRHFjAZl/alBL83zTg6efnFsJrITtWc+KBR370Aox3jhzSj/5/nf11c99Vk8+9KC0uak15lVimfkyo4e8b9GI2ua3sZl+Q3Ydg1xLHmmRKKtgqWzI1bbPd/T5SD4uPPWUvvPFL+grn/qUnrrvfk34sLmOjRVgfI5P2U8So5ijq3gYKcDgXtlSc1hYPlDeVWhyRiH9Yvx44ZTflls7cY2uu+lFetGrXq+3vvsDett7PqhrXvYqaf0IMekYvwKlDnGJe8ZKwQmPIC/4Bu1ONWUL7C47OGeKaI9zqsZGhd9ByvYD8aFCnYMqqjldJSr1NEebp5K6Utp9csd8KazVQKTcR/dRIoZSQbJ0mCvAiLk9ZgC+dHJZVTc5pK47BL+m0q3J3Sompq08PgwoqgbqVIF5vup4vvMWfTx3UScffERPPPq4Lp6/SGnRZDLh+a5KtJezWgpX55KqXDcGYMNN4YBTRT4C9krHqHY1dG7HeDRAcDsQibDl3Bws9L8Q29AO2q4P3GtcOn1GPR958tvn2T8nfPwonalXZRtI3YSajFdF+myOXGeC+GMMhB/QKzNPLIQmzxzQ3laW831qLyH5ZVDUjuU6TbD/KWojWrtj5nIa//Y3MkqX64yykaZ2ITMi8xCeMVGLsXlRWLVFHM7xbma7FF3z/Ofrhhe/SG9///v1zl/5Fd300pfp8dPn+CC3qc2+aHMmbfXWdoNUsdVn3xBthcYdWny6g5ncVCr1AkEHiFTBEF88VNna0CrXgoun2HO/8XXdf+9Pde70KdXcn85wSNEHHHgxWMIXgxQV+hq4WAOIAS2gnuIlVLUqphBUW9Ehl45i18xgawJXuf5snT+vU48+qju+/BU9fPfd2jxzRh0+dcSz4zrRt9/spQ52tCstrDZpcrQMHw4yPyLLWufmQLX5I/ZwQPu9i2bsGrVMtXb4mC5s9jp55qLK6mG95NWv0/t/9aPtBzle+5a3aat0oGg7dfClmgagPX5WIA3tGjpAtDBAT5NSM9c4pQaGK/0WaZmGDxBz0MJch8zSEUtDtuCbHSeHvG3ZHjKL86AfKRYVWuhLsHXxvB7nHuGhe+7RBa7TPfvrtK/K9tLP58tQG2OpCLn8iEagZjtqy9AVU+o9E1zR2O5CnIjlJoQxsez58L8ymWhKjC6dPaMH7vmp7r/nbl3gnqnfukS/e+btAKtv/Wn157Zqy+w97S/d0arNDiYaVTuTq2rJ5Ec0wXgyTADZe/QI8oy2zVht8NxQeC573k036VWvv1Wr3HOtgZ4+pokA9V/iY+hk9qAGPM1YOWuM94VrjNdFxucB9o3Hecdy6eIFnl87HeX526xT1J/mSASC3Wo764xVzXqQ4sdeaE96uvI96r+AbPweEfNlKQa2ZTviZ4Xc5y2jtrgMsbOt5f0men3WFJCGNit8oF0pZQOMr7ZlqBRqdaU0u7Gtlsz5CmDvFHUHcMY97wOsyrRT2NNDgw4+SMySD7AgKe1pV7Ite8BYkL4F6XswyKNT0C1k3RD76c+IQSqFqvmvXSk2R+wUtBWgSq2KMIBcxRHNYFQNvxvNDywPGsldHUw8bcvQMa6lFNmRmXEMX1hQ3g2Rvwwi7ZVrXy2NaaG+YFovxt41tTFzBWpaOQii7Epoz0EH6Fxu83JLOiDF3RRVbI8Q/G7oOUsueBswdqPRUTbmd1PvylZyB4Gi+bGswZSY7w89L1NGRDH7iJ35LtlDO3aR58jaiM6MepURr4t9qQoVYVm2wVAHAbxDFrRl9pwqeTt6FT0Ba5zPAxWpgvkR1Tkr+jKyIy2RNXCFbjQnSm0347bJ7RzpyA7oGvoVRMMuISAOzJGdbh6AShAK9mwPD+1sbtl4Wj1k9u62MPS0h23ZVh787aH9ij/2INczTPazq3dQM/ZgzzabjTS4WGUP8lKsJNu8sOvbR/QNHth6biTsoSzlI2wPdalX4Ef501OjYuqWXZAsNRSp0eRFsoyzmVRdKVz0OpWMF3xox0N9x8eT6LgYfS35Xls+J9uyrYKObT1dst30Hf1SLlO3U17QGXCZwnMmSB+CwWCm8S4wp1ueYgOyHEXyVN10XWV6SNO1Y1pZPwF/pP0AwMaGtbXFppG/BlB5IcTjZhV1QFUnQTV/YWV3sinj4st0Vs+NMwoSeclSED76DR21J1Kz0y1o7U2dnbwdnUL5CMp4eaXUG2l40HSbDN1Q2mkyWlLaD+JDaJOhN1J0Bx3RPmg6DrMHkS0jMd8Pe6otsnt1JdsLaL/k1JEYCdlWc7DOlLx4iJKG8lp7ZRNffGBF8+kO27J3sKxvu2WdcW3c7lMuMKNk0LF6XtJv8xA44+F2mw9ZlclgW8aG7VFdthtGwXNPq1yGNkoptCVgldKBoiFmVbPZFjHrhSrliA847MHW3uLEOzLbza496NkDLbS9DHuQ2ztUV0yV0qcH5pr/A92xbZv6O4dt/Nwt0zyVlIF5FnteYJQdRO0i2yplByJl/HuuDcHODT0FS4cbX1WgHRnzgq0wf/IK+xIffB67/37dd/dP9PiDDygvu6bo0IwCmwz1/u98ZPTTP9tDjGVtXtrQww88qO/f8R3d++OfaOscD+3suXm5NIFO2OcmLspvmOWF9oRr36SbyshsKyl86IGg4eiMKNSVhrr6BaV8eOi5Ce26TieuOaFDRw5rm33t0sZGu99Is7gV8l8Ehf6uraxqi3jfd/dPdee379A/8NH/03/993rgx3fryfsf1saps5rOpPXJCi++CjHveYOmnwAAEABJREFU8p5USVkPXWfuZWeq2ceZtBXMCOO2qq57/g161a2v02vf+AZd/8KbtcWeKdYLRal+GVrfGT8XPAsFlykhsC17QGI57kH2IEPlioc96NlWAZqnrhR1pcxzWrRhu+nZAxUp9QLYxZH8iAhth8jFDS0jYyttWIJvqOSZ0wMfuUihO3B0c71h/heuQ4V59PjDj+hnP71HJ588qfxgSVc69vyeulwB0G3Mf+Mn439e6BX607FWJmCF/fMQ+ePu9MTd9+gbn/yMvv/5L+gML2O1cVFq98MZS3PnVFW4j4idQgxtzi3WksPPx8a27B3oWSVTyyrYDQw1beUDcMam4Je7jumPHuvptbe+Sb/zh3/cPiC8+HWv1wUVnd2a6TxjOysTdat87Owmyoej9oMzyPUsEq1pgfQxfYbGVFtzeCT3mnZozTZ06vFH9P1vfVN3fe+7OvXww+033ib4M5lONCtaYBt+K+ikbcB3K9FdDTZj/elhtGkV/xgnxrRjfmePd9snet39g+/pa1/4nH78g+9qxv7RlaKs920++kyIZ+5Rgqdv6WCNjFHQ4XzHPXpHR0otMlC71+7UM9ee5EPU+rUn9IZ3vE2/80e/rze87S06dNPzhfNiAaJj1XlcRRDSrwJtkJpa5PoFJxvfmx/xYMAosy07iM5uHOSbibkzZ4rkhtQPGAsExVYwjkNBNmHeZpwmXaeuFDak6KCvOajDoWKRelDxC0JdA3ki8dGt8lzW8QznsiaXdbCGfFWVsh6dGeMzY5xm0OgaWvqJJozhkdVD8qVtPXL3vfrBN2/XJe4julKaP7lfK10n05Zt2abxOoC1IMUnsv8NHBXX47kEg9sFQQe9dOacnnjwIT1y78+kp06po4/TrmgCOj76E1oFPf0NjLwAGzt65inj37N+86JtGU9vKd7jsKH4oj2ofIKtPBNKlD+9sX01zDinwLbsEQW+RNzgMshbhlPu70eQ3fcYPRootph/Yj5K8NRwQ6UdGI6tflvnuUaxzUjrK3r+K16qt777nbrtfe/VG9/1Lj21sa37Hz+pyeHjqpNVzdxpi+v99jbx0WANM8/yGOsPtBKHCpux77WtrX5Dk5WirlQ98djD7Lnf14+//z2dOfmEVolN9uUJbnTs0wXqquZRYiSSjTGAuI1UqFhvoQ0Up70G9Jus0ZFTi1qu9RPa4Oqnsrmph3/6U/3gG9/QAz/5iS6dOq2Ovb8jjkUz2g8qtDI9TP1OdqfiIsm6uhQ9y3ZT75U7BqxjZxvMykRbyLyyrrK6rqPXPU+vuPUN+uBHP6rb3vte3XjLLap8aNymzX6Oiq0ac65SAkVEPEdrpKqJWxFrRoF2UmIaRGLHEN0jJj3Pj0HkI6LXU5Z8xc4ABigCYMbAjF9Ath22F/0tlAet4MBTVcHnwv1Xxn8CPUSfTz/6iO6984e676672l8eVcJOP7uO3o4+Gd8PtPvLX1Bkxmroz6TrlK3z4rkz3Cc9qktnntLhqXTd0TWt1G11/aY69qpCfAwILR20RLx1lclGfx9de7fcNmZ3sE+VJmLYGJHGtpM91KGytrZnkKJjJ67Rq9/wBr34Va/W6tFj7FGbmjGBe0A3eMZrVX+5TvgmWYU1ahdJZqKZfFEH39HPI4cO6czpU/rJT36si9y/5b1B3i+cO3uO+92JSv5RN1SLtDdii4JdTNZdJTimfgoq8z0IH4zy0AGWPWC5PPyzgWl3N3ZsL9uLT8voc2+9rPAs+NhLtew7uZcKko88yHuOyILkU2ZbXck4qaXIl2Hv73+Uu1KUtTedTJuNrjBi6GufVJDbO7Zs79KyLdsLmYsVLARzpuuKljEXX0bGPlxWsI+gZ/8e9UdabC3DtsaU+I5YltW+siYzT0fpM6e2Wxzs3XTZ0uhj6LLc9nL2qvjEuHSdGrUXbe+t3MqJfQHh95bvzduDrVFu787vldseRSqZR3MshHMmfQ7m2WdN7KE92609HZCWfdmPt72Ime0DrOyIbTf9UZJ7jQYEDtivfAWgcsUjc/Zq1scVjexTmPl+pbi7WA2Ggq6U1s8Cb5s1O9Fk0rX9QvO0tbWlnrWXfWnZtm1lngUu8Njquk6Jv20l2W72w++FUyf6wC7yPthb56B82VWQtR0shMMNyJhNJxg79bM6Rz8W7aGe5ysbxkyzBIGLVuUmRTzk4r9EB0XHXTr4uDHW0a6EB9p1J0FpJlShfkB2cbgYswMWwssYYw8ouKzw5xTE5uWwrQI0T9FIHIUPuS7ahS7SU2K/xQunrfbBL7FFpp8vDWOWcdgLwkB7UrwZMY7DmB+o8S968Tl8yZhJsq0U2Vbp6ANjvD3bZszju3an+Y2TZOky6JcjNR+v1pUWvD3KGS9i6CnxWNNk9ahW1o6DE5ppjYfdqTZ4e7nFm8teK4z5FExAJ3si82akr8SRF0mVp3XeOVO2E6+KhrNmXNQxBoYGEm1y+5l3tSw1zWZeoI8t+lWxq7woQC9tpU5t9WiXtlNWKROoc73wO8Cvpk9bsTXyock3dMRjxKhnZAAfYPYcyPdIDs5WigbU2rc5FoqQY5DDLI4hLrEfLMQLJiOlFt0e2YDKw1Rlj4rdZfR1WDsoLh37211SuCJrD/V7Bm0bzHgo2p7N6Ff6YvbXXtu8gLl48aLOnTuvC+cv8L53W2U+5qld8SuN1Hk8FGEEEufYCWA5sv8EbvWNnYAx0q5KhGRPXkMa6lp2IOgyLCouEH96fEKAXsrC/XywrY49pus6aKdS3FCJwQg9g1TxL9jr917Z1ZqMP3ZR6Iidujvj0GSusoe41OZ/pEM+3IiUhe/7yo0EnjbdOp8jUmpUykY9LSW3uV2VjxtTLjJTNobgnh/eqYfuvUfnT56krGfHwRd0WwOhC8QYLbBuTUtBK4p4jiajTOjMRU9L6PqOTt1hnwvOGFkA22krQKzmpnYSxUOGmHalaGUy0fbGpu750V26/atf14N85Ot4MbrKvc7KTJr2IlZFE3fqQCmdbDPeBTpA+6VFQ6Z0BOxCDq9RPtLIgr35yK6M1Bg00kCVu9I++NdirR8+rNX1ddElbXBzatZS9U6Nod5ze65zc2llRF7qrXZTbV/c0E+J93133a2nHnmMF6/buvbwMR1fO6x1Hron1e0FYMZwrGtbNnLGzGaWW+JSKS5z4rKnV7/+dXrLbW/T9Xwk28hLb9a5nuNk0+jcZtbeiLnoWRHbrV8HVS6UH1R29XKjGhToAKvI+VfLPJBulO1CCZ0JbsYrL987BvP2r39TD99/P2tlQ2LtoE1twbNAIP+tHfEf53Gbzmk3rJ6+9czBmSbcF2T/PESF2enTuvMbX9cn//Lj+uzf/60e+fGd0vnTmNmcY0vmY0FHndw1UQX7nJnPMEsHMlpYEhzMpm6wSz/1UyU00FCKXpsvlXzmTbFcJhIofKA8fsvL+PjzQb35PR/QC17xKp3i/uPJi5dUV9fktXW1Dwu9tIWcy0uGGWBMByVTMAI2XuBD1m1yIxAR4UrpHEwwa9biWzcv6fTjj+ju739Xd91xu87en78EsNH2Zdxv9ZiK6jE6K1Xbc8zI9600rVSJvMgP0FKKfyIOVs+8TXmBjh8WzDVS4Kkf/Ug/vP3beuy+e3X+FB/FaNwg+hV/Z8SkUk+k9AdyFQd+NZ92q8YjY8Tcb1d1CvLxbZvryxZjtcE15roXv1Avev2rdes7b9OLXvMqrV13jfqLF3TxzGn2ceziG2fqzm2PmWU6L7o6Eq8O0tynDP93tCnfm2e09YyhK6blrtlufR9ldlHpOnW8jOk6eBe5/RPnAWpprJFMbBTszEH8e01YLmtSWQXrcn4YoGNtQGu3xqzl+S0/yM2Hf0O7vtNkViQ+2J1+6BHdd+eP9SRzeIr5Kf60+zQWU1qVjTSAtCPSqkhcETAPK4Dbc6Rwj+iybLNymfQXKaj0qzDu+QGAGdf0px5+TD/41u369uc+r/OPP8GTrrTGPOU7r/IhqxT64V671yoykRKAEWR3H+nbIMka3A9sVCzVqviU++ZBezynjb3ADx2AhR+pI8anNpdHcaP6L5XS9xF0MezgEfN2rw+1CZoKnG3NmE/5M9sbfMjOIBx/0S267QMf0Ad/8zf1une8XZNjJ/TYmbPKfwuw7YnE/VktEzG06rqJbGPp2RypN6AqdG4jLMtlxnXShdU2kbY3L+r+e36i77P//vTOO1Uvsf/jwAo3rMMPAUgdNphKau4wAEw7eRRY+Ns3RFa6gh7CeZPZ9xOHGTc3lb084uFldK+O/AT57Nw5nXv0Md33gzv1o298U9tc66e805qmjH2345pu5ksgIm8QOiAWK6dlkL3siE9mLplqRV1izX1Y705t/y+dthiDzTLV42fP68h1N+hN73yX3vae9+qGF71Ys+lU53lPOOV+Xtwnz1zwqOBJoSVLVW3+k2k8BQMVZU14+SlxSXyCxjNfelC51l0RjM9OOc2gH+s1dVMGdIV2tZRsy3aT5FywVTIuDTOewWa8Rat67P77dN+Pf6QnHuQeIeNBt3vGJxVtajIv8CTZHdQddje3fwFWmlpMXRFoRfeZgCpXPGIrY2YZPSt9mzDHpzjy5KMP6sF77tJD9/xYG6ef0Jq3tFK3uD/dYg5vZxaB1JtHADY97Ns4YO6AI2N4QJFsqwBMKYjuCO2XohTsKSvM6wnzNdjc3NY5rhVrx08wt9+p573ghdrYrsoakBhQMGFd7DHxXzlr2g8g7Vjmm4A1LR3iGXtzc0OnTz2l/ELB2ZNPKdfGo+uHxFanjvVaqollkHpVtmFqwxjbyyhjGA0putqVortL8IwysXd1SDvL0D6+aJ6ylwRtP2Ethx8xV7lqkjbHuuFTsSYe2G208X3b9/JONbrRG1GIr23ZuxE7OzBsIEWfjFx8GSIfEfsjf0WKnwLxtfkWf8FYZ2xnkbcbG3ljnsUpvlX2zpp257RnX7bZU5DFpO0Wk/BB842yoQ7rET5y5xS0CZhcEMGVEJ39sLfOqLNXvpMf/YlkOSY9+35tfWPsl2h0gugHdtoIx75In+ocrb9L4zBooIOs5338MlJnLN+hO3Ylyy7yAtZ/C8n+xftZiWewNx6J6YCMX2WJtAm2V62tx3IFP2M7uKxiE6R/B6EpLE5sywoWgpGJW0HLW2aM8y1Gggc4LiOzyYOhT1WZX0F8G2TMLeyk7gCrlMyZoZ5Ig17F5A4Q73u4UG8P9lXcJcQBDSjcU7SLllFoiDE6MHQmjnVjSaNFyGQNzheNyR55y/C250U05F59v0WHZuq5Yes1o2wb5MELPXSZH5QlOFUJVsuwWYWvSwu7Uj/ouSnvWaBDOW1gLTxENjbDLME28t0+pg925F7SHFjb6O9gkF7N2SjtRikTFW5+zA1+4idmmAHdkhl8pQxUDTfxm1szHtiIg2IHcxyVDQuyONLXfo9sUXggE3uAtuPDvsAHBdFp7Vs2cUuel8QVWph2SeUAABAASURBVAl3z0NZfiMmfthS0E06daUoyfN5FF6y7CLvA+1NxniwV/5z5U3tZZAdD/qziEOTRa8xVzjhY0rj5zLEmPXM4XyN8IpKWVeZHtF07YSuuf5mrR26RuoOa3M20eZ2Hq5XUV4BUzBh3vMSkBdJ4uVTxUbFtxkLg0OVALsU2VYBItlFMnVUhuVSc2GH70MD+CYLb2k+x1InMA+ZsR1UbIxAUSM/0h47ozx1RV15Ku/CRMb3Bsod3/ClEq7M38zXzJe+r+p7gaqxLOUDNJcNVC1hAI/qfO1LVG5I/R79lDdF2QbEpWXN2ZRLaXewTx3aryy+wR77EB/+NYK9Kv91iUvFjkBsqCXbLW8XeYFRNtCmeMCplB2dSscHn6wZH/q3tugT60tzVOK9tbnVfjP54vzjf1cmmvAypmMc8aDt25V+iNi0DBQXJVU8WAZZynIe4IEszvM8bbZ+qZMZO7ugkbIBxmShgWBSiiaTIojSNmKNviSukTW/dOVkW7G3DDvtad9kW7bb3MnL+GWlWhlbsCwb+bFspDvyzJ8ZvueaxBgwr0b/XWgrcGltjnVsq9Dxrkv/0XFop4KslNABpm5iUJq+lYRKCO2lLUqbv/SH2DIt1ZMPahtXKWtFMvooQEWyPXCITH48KosqMempO11Z0fEjh3WoK7rh2FEdW5nokZ/do+9+42u6/64f6cT6mo6uTjXFVoeBYk7MEVoKM4dpx1LmRePMWQuIZMoUyUj19MnxO3h61X00jGwZZPccy6UjT3NNa0GJUU+8IsxcXplMdZgPYBdPn9FPvv8Dfe2zn9f3v/4trW5WXbt2RNesH9HxtUOsjMJ8LWqJoLUxHilCO+WWI3NokVlLkqUGtVQX4yzGeAfFqX8QrH5eb6TN2GUneklzbL2q+LGVfRN69FquQ8+7XmvMC7Ycmb1EtBcYalv2HOjbA0+HRQGH9XTJaRpEb04yfVpdIiG21YYpC+H4kaM6srYu4cyh6aoK9xQ9ex43Py3OE3Q6WUVq20nmdyBS6ToJH/ObynmxPVlb1Xs+8D695e1v42XSjVnFMvcjLQboYybnBVyswtqwLcPbVlLGJXQvIh+ReTNiWa/PnAKRjfxYZ5n2jGF0gmX5Mp8ye/DJtgqxsId8gY7QUlqWjfxIozbwxK0SUWA+PGpOK/cbIh/KMzUT0mLayATwyOphrR89pofve0BnnnpKT/FRp/S92p9oh1b6XLN5MeCDh2ntOUAzhlGNuNxmJZbPHtn72YfxX3PQa6YK7Rm0dnvyPVNtpom5Tmxc0OGu6Bhz6/xjj+h73/iKPveJv9b3vvQZPf7D70gXT2vj8Qf15AP36PGH7tel82eVucmQaXL8uGzvgmRpDptxEaGnT5kjAVmO6EAUugzhVwFOYYNtlUIvGBfOSsIc+wZ2WV84I3HPduiGm/SuX/t1/cG//l/0od/9PZ144S3aYD84ef6iLnIvcu7iptYPH5W4ntXWrvZP2feXYPgg+5hdZCBZtvFTc1RoVWexF/Q6vLaiY4dW+UhYidt9uvMb39APvvpVXbz/AW2eOsM1qqCzqtXpRN2kSB19YSPJDwM0IMpfA6kSI8aYOoA3aLJEIiiUI0TW/qrS1pbKyqowKm1c0kPf+66+8MlP6O7vfleXTp1inLlPv3QB7arMsXZtJa4IFsfQ5iK7DzPX8JziweCV2pjMiFf70MbHnk06dp78+WKtXHet3vT+9+hj/+IP9NYPvl83vuxFYrMUk1Ba6TQ9tKaK3j4NPo3IlC+D7OKIPJnQ/TCWhQaW8aG4MJ5zLOUlS8CUm2vggCKTj3w/2JZL0b7JInqMRTuHB2ZcdwEZldNG2ceObdnW4PNI017k8/mBr1XkGRPzsd9lTe4Oq0yPgiONVzms6nWtrRzXGmUrXlG9sKnte+/Tz75/p07e+zNV7ttXu6JJ5qzEZa2CXvlTyD37TeYU4naYcUfU5lkEVoXvG4YeVeGSxpS6wSLP/ps9eC/G8l8kbX6wLo4dPqLDXMc3z5zT97/xLX3jnz6v+4lFzweQMp22Hz7Mb/CuEZNVYjIFk4lxrZdM/+gz04exqUAqDMswTvO55ZFaXSkNtmUPKHNqW2MqxWpoItrI3sCFrRLsYBFb2h7zobXpbBP/GSWg5XtFP6YCMsk2Mp5Me7vggn87WOhFju5O3uh5zO6ho9zo7NgyNpqiORO/odtVtlUkFahtIRCXcc0QbtKb87w72+TDu44c0jUvvkUf+YPf1x/963+l237lA7pIF0+eu6ALfKDL3nSIezTTjkvR0yaaqnOlRpnT2guh1JDQodX16vOXALYuam1atMn18oGf3MV19Ru685vf0uTSlo4fv1bHjxxXfghgSn+6UjT2rWcct5l7WVPb3LjM4GPe6Jh5pkJ7DfgPO5vrxK2ITev91iVNeSd5eNppsrXJx//v657b79C5hx9RuXhRh1E8POnQ6eXEjXcFtc0H5kXmExDxF7ZwTwtQz0D4sgwjy7zuygTdDky1wj2WulWt0M8trs9nt2e6KOs1b3mbPvp7v6+Pco3OXwBYP8E7JK5Z+dP/5za2tEVHqjqiTv/qHIJSV5dBJIPhsAe+5wZhP0SrUhZqF3kJpXSsv7QbG5YpG/XGOskH2ZNSnj5L0bXGZOqNkKzSxS77MO92t/mIepT7+msOH9L1J47z/LWie390p37wrW/p1KOPsO8WmfEknMq7YJGqhn+wOwfTLJkMUQOZeGB0bYtjF2IvspGG30H0d4AJXQmtPdoPbXq0/XQH6qg275pquPjCdqnNc6f13W9+Wd/60mf1+H13afvMEzqxZt144pCOrHasoU5u89DUhcMYlwZ4aRzjZHrWTZCxCiILjSx8YMeGWEIWkVYhHx09g0Tz9EUN/XwuZe70zNsLFzd0cVZ144tfqlvf9nY9/5aXqHIdnUzWee+1rWmuv/RmaM6Q/YD4v+JhExniktjEDds6e+ZMe0+3vbWt+7kPuINr4falSzq0siLzrJvn3An95xZ2CEwqzlEZl1FYW7wYw17KtlZlrkdSaF+lIDq11RFlfUNMRTaA9YCdCuzET3LzefCbnKTI9wfVsBnbAy7X1SLZsSHZbhhjIlLaD2D3Peyhjr2bRjn1MndCg8gCF4coNCgdcx9Z+OilTlOYn4rNHC6gOwBFByV7aCt7WXRiu11ryKQtCDbdYA+6tlsclMR4MXDhGlJ/GbEbtMKlU2Sj3ii2B7u2R9GC2kVuGMqW+VFptr3d2NiN70EEQ55xZr4lP6LO51csWvxj7nqO5T5Ff4ixiUPiXCT0g5iomUzam4zAMj5LVpJt2QOSX4aLW7ZicMZ9TMuxEEKDVsgpcQtgDzxiI4iC7UWbtiNi3ldljEdU/A9sN91cz2x40U/iIWAXeY7kA1xttmLUdsgChXuDERHa+5fblp31v7Oe40vqLMMe9CKzHdJgu9W3rbRn71AtJdtLuWfP2jt29vMzsmBsIXyQfGjGLkg+yNwMwgfhg/DLSJ1lSPHDylhdjqFMS6m1PR/n8LZlG43dQIUxRcyYj2Pct18OQMZhm/ujrIGBmnlrL80NxZ5II2XdYTRt5t1iaIBCO8IvwHwf+9gK95yctubYU0SrdRfKZQrpECp2ke0GyVJQ1ZKdfGNluyG5OJhB2UEvpiuBmjVstz8Pva2em+ieVVFBaE/HU38/MOUVEB6K5w7ADQfWsVETkCvYGHSHc8XawA0WR/65pcZcAOGwLe+KJ8L50c99r9y82526bipzc73NZOq56ter7Nfc3GWkxaYnTsuo9H0OydpJ8Bn/YEnu5nuRoYSbm23s4VfGLQ9UFaFtra6uaIWXeajtmHxGHE49I/1nokzfFDyTOlfSja+5Ui4jsrRRCHDH3J/IZU3d9JDK9LCOHL9Ba4ev1XZd0ca2tckT+axOWQ8T1Xz4rxMVHjPFXOi5MSasqpjkUFLPGA4x7xVaKeSANxcqiWcmaG35njHsqdiH8vRfsdwQPoicco1y6DLfdJHtpaNOaAO+NoruDjXuBsShxTw8omd94GgesomoQCUwA2ZYpCxnAjHIKjHrQehQRrHoLiT5ikd1h8euefiXY6unrFd+Q8WujB1qquTjf03mOUXF57xUnjHWfd9jO+0MaGXINvkgtrnJaxuKiy26DsigLXyrEcDbFgdclZDDtKPSRpD50qMbPuiRB01p18nkQLqboM1h5Z84B62w8fFBPHCKeIl2a2ujV88eP/KhKROp0m4Ae8UjOnvR9xnT2M71pNLGbIFKu2MbVzSMj9GLfhC++Y7/yVde7Ig5EXnxwZYq/Yg/QaXtSv5y4Ctlwnbs7VhL/JDQHyW+OwW7uB6bCXKNjV0lQybu2ZbtJuiZL0Ey27zIOnvmtAQ9/+STevjee3XvD3+ox352n849eVLm48cqH3w66qb2iNRtWPIrZcLldGMBlMJD5ke0RsxFzzkZ7Y903sA8i4tzwf5kqUs7CoxBqk8KN2vEe7V0unT6rB64+x799Ps/1KO80NeFDXmyosl0Teu8fFvu99DmcFaC1LBj/hlzzVQ8Csbay/wou5xGK0hJjR9sv6wQ1WJxqdF0bU03vehFuvEFN2mLfm9uzdCiBnMgdfbDImaoLVzbT/EqZJhoSyEvPir3N8KH4rKYv3tNNH2EpuGRJ4vPnOMz/eopXD28rhe97KV65etfq5e/5lXKB9cLm5cYtovCuBZ90OXJ2LhcerAkazFrrIH5kjXasz6Dg2s90xJGD5tpaweDbGiHgCh4pnbHKO5Q57pdmfuaMDYduckcnSae6Gg+ANDURT76XzhzVvnt/0vnzvHK2byg65RUGcfQASgPzHNwjq0Rz4G5fUxwRdVuRKkS3arMrZ7JOiu9Zp6p15Zq3VIpMz78FZV+U5tnTuobX/wn/fl/+Lf61N/9pf7xT/8j9K/0ib/5C/0Jsrt4YX32ySdUMl95CRjrzwa1eSn8CnY8Tm4Ho+VBO3NHzKPMmRl0xkLYVlHPuKpbkdYO6wWvfZ3e8K536Z/95m+1jw2n+fD/1LmLyoeFrVllz1tRx56otM84V+a8riLV6DinZVS5XVt7WQPyUyaFa27HtWsKts6e1YN33aU7vvBFfekT/6hH7rlHK+wV5j6oo+1pVzQp1gRaOhooEl1S+wEA9oIFVeUfkVnIpJ76eV6ZTCda5+PX6vqatDKR+Oj0k9u/pU/81cf1oztu19knH9cK8aKENVGlwZLS9wDB/KAM+3RGDXO9UV97kxE0GE2rm66wVx3SpotOb2zqFC+MzxCDG17+Cr3rox/ROz7yq3rl296iG172YnXHj4oFp35S1NNvbuGJYG190iLhD5Z32iff/BvpQvEKTHOQ8oMoRVd1pP6oGH43TJ8vh2UPGGteRo1kGWQPOuj13mjsyQ/jIMUgZ3zijE7kxDkTyzyb8VFCc3TdurrJIU1Xj2jKM91k5bDMB4uUXzx1Vvmz/3d8+at66oGedP1SAAAQAElEQVSHdIJ7hQlzbmUy1RTkmpGXibospX03L0xZ5ljA5NMu4NkwtjogpfYyDlB7jsSJb0xV1kpooa/5yz0d6/XSU6f15H0P6PZ/+ry+/Zl/0pPfvl0X7v6p+DqicmlDXR5Wt9lPeYlbOothl9xLzGot+pkWAsTtCL+MJuRUVYqwYRUMBdqbjCBrIbZHGj5IPmht9yiC5kvago9OgxQzmqdlfi76BZLl1uDZy+PdMtT6MEriypxH3QSo4v02/dii6BL0LM9o6zc8Tze+8mV67dveqre//wN623veo+e94GYuD+ua0capU6d5hNjkGlC0wgesrnTU9i7E7gDEHBUsa4h2F8CmlpIZ+1m/hcZMRTNdc2Rd2xfO6Z477+Qj55f04E9+Ip18StrcVubWtOvUFatQr2febTN/trY3lT+3OnzYqLJZv5RV5uPyXKr0Oc27SKUUdeyllWv4cdqc0PYDd/9YX/3sp/WdL39ZJ++/Xys8I60wT1f4yDwBU0tGz/N5MlxrejUqrCf+I8gLIFXoMiqSHHZHn6fa3Oz1FHvH6bMXdIaPorke3PTSl+m3/vAPddv73qcXvvzlmh4/Jq2uKh/+t0unmYkW/exlVXhhSfANV6TaN9UWL/qyoHje4hd1c7paoMpRqTuCrGp8IuaJ/y6kMGUNyVT2yomOHTuiG6+/TivEc2Wde5WVic5zXb79K1/WPe2e6nFtXTxPWLdldCr3EIRDLRS4WmNqCYjIzaUhARIMcE5mN9w8rtpNRf6ZQS1VzpW6tdGxzfi0DJpER2CUqqXKfVdhXCaa6cThFXXbF3X/XT/QHV/9vB5/4G5dOvW4yvYlHcoE5R177qkq+qlsxxYtMh7JH4S6T3lke5H6lXuUEVhGtNwvsuORppcw2hI9DHrmbFld09qxa/TiV7xat775rVo7dFSnz1zQkcPHpfZDyQVtt63NmTjkUneAfqmS8aYQ71BYfK46d/p0e2Z66vHHNdvYkNivch/L9kXvpY61bCZtZbwqY7CMnnzP2C/LKoZHwC6OSv1F5qoZy7QdXG2Vik/LuNp6P69eazOxAHtt2emHiWVpsAdepBZDfIbl8IAxgPtRNHKM9SrtNWAjNPJZ5n/yc0Q/cIn9cJej+T/XX+b3aqaNhujS9q7ymF/GrsL9M7Zls4ZANGK7x/9cKxuFT59SVtCx0acfNhRE/tzBz9pUz/xO3Pp5XMYxmHGvGXn61WjKwdhQkxPHlLW6lPXYCiIb0I/qC1qbTibIICoHxiJ9GqHFM2Jrl+oz2p4lxtDEu6Z98oPV3efckwQd9zihgW3Z3q24Ty52D8Je9ehFFrofUvZcY2xntGt7V7/s3flRby/tEz/Q4ktMFzQysFf/ynnvKma4cglu2FWwyEQ/WAgy4LtQmTd17kcpnQIXt77aHiqmIYUPBtF4Xp4j4UeM5c8FTasjyn4GsxEUnLWLbKuUMoCJaQ8y27KD5IuSbIcoL1m2udC1wRI3la6cZw1byFM+4+GjJ1hcJalDRIaq8AcfaLXC3AeMaIJ9Trbn/g00Knvry4xdCoBt2TtA9JwcttViSYgInYL0uedmbui/aJf42ur4IDPlQ0PHxOnZ2BJD/ZzJhT6NoA3J0gLaJ43lu4tK17V+tLnQ4W8pmkQG7yWaPsilLaLE22nblosahoinZIT+6ybmZsajoXkSvxrzNKfoBbl4jEieapmcosO8WFftEEzp+6oKL45W109o/fC1rIUVbWy5YbvvuHBM0YP25v69MkLEDEmObChB2wxmzJztmfLTpVvQLfLbPKTO2AyDnrb7mlqWjD38qECgYrtPec8owC/yyGrKgakj5l/qBpEr/aAsNiJzKy+yi6rxVwcDJ7RvMk4Ggu6rEPkco16j+ynP9SiqtVfiFEoviWtPC0N5hRORl/tozhG+pwc9eXR5kIxOKWSbflVbp8leBWzLPhhlvh6WTcXfMd8lti0TG0UTXhxOsydMOhXKSinNvuapi6zbLUvR0P9wIgb0oR8w40VGULlIVWIVjdCCXwHaiBIvyNMeFV8EqjTGlTGKvYNgp18DCjwV9z3sQafO/ezxu+eaEd8beNDtkdXWh7QfxNRA7aG+PdCUqI1nuOjMgb+DvMpFA2wVi355oMi7Dj4oZKRWpnnqiW38iD+zrEWQfIpLDIUB4W1j07vq29ZBqVJQW3HjluoNeYrbEZUJ14/syUcOH+Zd0Yq2Njd04cwZ3fvju/Tdb35TD/30Xs0u8qKA+ZTftJ7xwcHptFK7meEUPoD9BR3pT8NzYR9XF5FY4kfZZXTUaXQoNXMsKGTzgX+NOG6cOacH+fj0ra9+Td8jdmfvf0Bbp8/wDWaiNV7EaZ7Gcc4csjHa5hiG5uWR78ai4BfOxAu2efXsD6GTtVW99BWv0PU33qgt1s7FjUvaNfT6+VMb14ThAFOFGAUpjn9BfKusrR6E1oKBIEqAnLJMQ8kORzLoZC+4+UUv1K1vfaNufsktWj16WFva1gb7Q/7cbT58pkLaCd0LM/+DvfL987ECmjPQNtb7az576Wi3tutOrj3p44y9L3zm0kjDmxiMuFKbQx8JWsw3RXiBDJiKCtf9rkxUQNdNeQm7CqaqvHh/7OGH9f3vfld3fPtbusgH2qyT/MCM2Hvb/G/xwCh0MD+ckfxyH3FzD+jC3OeqvNjfprMDem2XXrPCvVfdhG5pZb1obSId6qRLZ57SnXd8S5//9Cf1T5/8hL7xpS/obl5UX7x0ETuYZJxmW5uyvQda5DOe2ifFRZnSEeg0mSr/yLRzJEtwLwNxXTaIZn6gIR8O8rllg3Gf4cvG9rZe9LrX6b0f/Zg+/Bu/pQ999Df04pe/Sp6s8CL2rC5euKieFxZT7kNK12ETJ9LkiARsCYnZAnO/ClVMHN0unaOPPRZ6Gd8K+2/HXMoPARQ+9JsXpY/d9zP94Otf173f+542n+IDENctxwdqTLnnWcGXzMGuFNGNBtGGimiV3uJTpf91pLST8m0++JQJrdZtnT31pDZ+9lP95Nvf1Ne+8Dnd9f3v6cyTT4hZD6T4ZKwFOKuKn6HLoCU06JOl9M+hnApQSwgEiLdAhW9AeZP7hg30zldpcuIaveBVr9I7PvJreufHPqJbf+V9uvHVr1R34pi2V6e6xPNisAmd0Zf0Kz3dBfo6bJQYHHmNHi5RylI/aC4+6xPtpC72Fu0mP0ehj1eCU861yUuYV5XthjF/MI0PO2iciQpwmxtW6TowAczfYnkZJg865lRXigrULpI7VWhmaFVmALJa6GanYmyVqbpuRRvnLuj0w4/qrm99R1//Uu4VbtfpR57QZHOm49M1rbGXlt6aQidloi72JVlq0H+jqc79Dq3M40SoK0X5yzBHVla1Tsz78+f12I9/ou989vP6+j9+Und945t67Cc/bX9ifZv7q+0LF1T5+FuYP6jLUAKsBjXLu/lRNlL0aVIBIz7XVUulK8gT5ZblNLcH1w7qtnZCm71eYr+QZ1DAGmv5Vpa6+iVN8W0J6c8IfM+4JBsNpqF6W7Mi8epBm4Tn5PmzusS+tnr8hG5+2ct127vfq3e9/wO6+cUv06Ejx9sve7S/RMe+vL3di6EmDlTUgBqKTQVKa+Ksq0x1rlep07PfzjTB5xX12jh9Sg/w8f8O7r9v/+pXdeqBB9oHNJYua6jItjLG02mnFZ6NV6CrK1OtrmSNiXnFdZrrbc99LjkFVFE3KeqmE01WOk2nhf5t6OzpJ3XvT36kb3/1y/rRd+7QE7TFhU9rxGX4+N/jWy/jl/EvtrJ3VvKNEuAeNJ7yGiQPdaFpaOoElWwQa9sEM3vIpYtbms2sw8R77fAx3fqWt+oDXAfecNvb9FKuCStHDut8nuVmszZuuYbXZrg0y5jcdTybjIdF9Iyr2pa9g9GAvSMzg9Ywl0XHTjnBcaISiQSrlohdpCa+2t5Qf/IJPfitr+vrX+SD94M/4xn2rI6tr+rEscMy92NlwrzkulhZv5W6NVEJBYYPYm8HrZX5KaOxjLn4OSe0gT87PpDHtzSTfo9oIorGfLHVkemou9pJk7qlo6tF3jyve3/0PZ7rv6Lv3/413fmdb+q+e+7SOe5Dxf2aSKV0LaaF+rZVFijwA3RAyjNGkOLc9+ygl/BlgdHhRkXCec57D9tqc6CYtgP6gH8XN7bVdxM976ab9crXvF433HhzWwuqE0KFjjuopdYT/dKnhAav5320zrGPPfLg/Tr52KPM24ttHync62aMulI0Ze/qCuuYvSY/xJSY25bthQ3bOijZRpcWfTn2q2NHfwf76fwiZPbQ5mjb3p0f5ftRe9A1c6dhzM9p6hT40CC87UX8ktcBqdkr2J+jLNVLlZ5xmbGetnnXHpp1EPkIm7pB2aGFfDDqPCfULAMMZXWNEDJE7Uh7xaXx46kwr8Lblj0g10zbTD/2TK4nPRh1uszFyURmXSp1iyVQuq7VH9tdpqn78yA+j7Dd2lm2Z7tl02bGYvwu1jMmM759GP94rFJD07zyKXaWYQ/296tVKOtK0YT9qRCTAh/YO3VsKz4EIlXW9ox7jsyV0B4+vgaVuRQ62rBNjeGw3fpuDzQ6wVB69ee8f97mmT407R1UM2VB/AnCB6O+Pfhh76Zj+UHUHvSXy+1BZl9O08fA3l22XP8XyWeM98PeNu0ie/SxLIrtUTbQscD2yDZqWy7AVvqrebIH2Tzbymw3Gr0R+gUlejIuh7RgTiAimX8CIw0PcM4u8hxaSplAWaShexF5JmUWRBZGFkj46DUT8zYlS0uo8AN0eao7olx4x5qxOWJHY+BSZRmD9Jmcx1b2o8MmvddaNqdB1m5NNbafm6jKhjGUmb22qHSd7OGGoLJh1FaeGvqFptra2tuOm08i2ZZtuOGwTX6YB6XrNOWhv+Pikb6ml7stLefCL2F54DzYfk7OceSZGlr4gn+N30MXI4d85JteboqDUT42nA4FvEzKDa1X1U2OaHX9Wq0ffp5U+Fgxm2pru9OljV5bW0QOEwyFMh65OOeClw06F7usmSBraZuLX2RbfMTLg3kDD5Qpq4xNlXFiwJAvopgH3soNdlX0MYHM9GQoS53oZMoNPmACO5GrYmuOGjqXV1QCiBptapwob7KwYeb5gUQzaAW7Tul3sBAu6i8kBzIVx2utSrxCK/kehCretbFKu0GPK0GFVmwCyhONIPqhqVu52ai77NY2PpFRcdcR2W706I6o+FbJ0xatCgy+9lpOhfErpePhYEWHDh3W0aPHdOTwUa3y4bFjraUrTYd9wsXLVeG9wLIfCDX2Y6/c3msj2vthr176MvQt8doBHBOpzmM/0GXd/WzvlqWloV7sD3UTqxk3N1kXKaMVhVbGJkh+sJL47oeUxlbKBn6wNeYjW8YoDw12ytLeMrIWg1HW0/9l7NTc4TJ2wY5kh+vp004OLgGBtCNxZU5m6DNHCxOioF+QX3P0iG685oSu46XRIRQeEQ7YsQAAEABJREFUvu8e3fGNr+rHfNzYuHBelfitTCZama6qxsdsAsxD7Yes8+CgMj3ztDuKV6gfxWVENfnQJSyLGk+cQhduL+kuWNZ5eFTpWW1IDDsEhTiuT6da7Yry3wF8/fNf0Gf/4R/0hU9+Snd95zs6z8uoVeJ6mBeNpc6om7WbOTqiYnoA5uBzDPnMz8oYVdoYkdJnjlgO9qsZeWYFYF1XPKyobTNHeoqOHD+uE9dfr2uvf55cuC5RLlu5dufaoj3JLZDKrYqorqTYOwgpD1IeeiDmCjEftkWRBuJjZKlnMyrM0a6UZGXywtfobKO7jfjY867Vq259rV70ipfp6LUnlN/YTl+3GJttwGpvdYdTWhq4g8/ROQhDLSKr3RD5/aF9UmUO9HNkTlyOoVJlnvTtAXLGdWNAZEPp0529pLDML4lhTUxTarrcqWhFndY81bon0IlOPfqYvvmlr+gLn/6Mvnf7HZRaU65BttXHP/pBVWbX0ItMlOT1y5ZwKn3cBXz0HAUamJ40HfJUUebarFQ+mgzI/Orda8aL2DrbGj5YEIejq2u65shR4iOdO3uG/XWi1772NVo/tK4jR48qycY6unWBzPqUpKUg/Ih4NsZ0ThdF6I5O4u8oHrQoU+zOga9KHtpejlMvferxJT8IcDEvgI4dk/gAfeSGG/Xej/663vux39SL3/AmXXPLS+TVw/S1U/5LgC1M9syXGUj9Hhdn6Qs+1Dm0RMMHNeswYC4nb3xoFL+IiAJCzMtRqefj/zFieWxlRRdPntTXPvVpffkfPqHb2Ycv3XefdP6cxIed2OBbDvdI0oTKk66qo49BKb0C81HA2sb+NjN7m7Ha0pQPjtq+pItPPqaHf/Jjfeav/lKf/suP62d33qnD7Pkr+D+pUmFedwS2ECdhYYB2JdTmebjWp3kWG1rUab1T4hYkdtu81J6B/DbnQ8yVs0W67qUv1pve/z596Hd+R29497t19AXP1wb73gbX5y2wzfU++3OPXz2xlHpV+qsF8EFJoTvIuCi+gToCtWhAOMI9E1Bl15G6uwR7MiZ/Oewi22Ck4UEx+rF5JaCyz5EaonroArvyGYsdKMoNmieUW36gxscaH5kXUYiUqSa+N2llJq2wAB656x595R8/o7/7z3+ur332C3ro7vu0ViY6wf163ZqpY+Z1pctwqTDmRYXhcINw0jF8AFw91/OSRnhAmZYhZEtaAxtZMOSe7hzN4On0pDjOzPKIeQ3maGE/WCFexw8d0iHuM6fsL4+xbm//ylf07S99SZ/9u7/X5z/xCX3xk59UZKeffFLbWxuiCkawG9sBtls78MOcZ74z9wnILr2KrNImQo6hvk0vBnY0oR0d1C47dpQzO8TaGmHWV2QBrjQ7tbXZt+vfjqnBxlg20uZv+jIiRnYqPQ1HP/YdV9qKvWYL/oo0TUQnVE2TaasR60eO6Dx77tmNS1o9dlTXvfAFevsH3q93fvif6cZXvFRHXnCDtlaneooP0I+fO6stzMxYF33AXK7QGjqHm785ByhzeA7I0jFIh7MIEz4yfzbOnZN5Rjk06TTd3tJdd9yuL3D//Y3P/RMf5u/XjGeYqXrll53XuAAcWVvV8SOHWG+HdJxr7eGVqVYsbOAp14ky2+a60oOZUm+VuK2xiNe4RqxDZ6dO6e5vfUtfZT6mrf7i+aY3iQ3ayZ7ZUycUJ5UIMusHGjkRTT7lPXXqEtT2Mmog22bO9MzLIPGbuVOQP4G+qaK14yd040teond/6J/p1ne+XS9+3at1+IbrdfTG61XXprrEnr9Fe6lfiXFNQ1ADVdzZOZ4BZ3QDyBWOyrjUSi/BFdT2FLFiMB03R/dCR3Bb39ZPjf/ocbBXWtOKmUub2njqlM488kjD1/7ps/q7P/9TfeFTn1CeZ9cZ/FznxT2YxH0xseGCLbmXGLOROjwwAQoovMoj3uyHq6y+Sy0d2iVIjxsiTSu4pyB8UMiYWC+DF3fqtzdVtzd4NpWOH16VZxu66wff1Te/+mV9lth87jOf1o9/+ANdvHiB+6KpOtZQDMdmkPYOQk97gZpn0Q7EGGWf69n3+gXfM5c1T8vzoiKv2GnzhTkj+jFX2yEtHNhuE6PozLkLevLkaW0zdDfedIte8spX68i11+nJ7AO8UxZrw/nBO/xyrLT6YUY06Zj5L0abG2PTI523nixbC3tOVcf178Kpp/TIfT/TU088imxGj2b0pm9IrKKfuA3Vk5tz7K1mDykug2B+Tj6wd3TnRfuSOo5LxmYP9q2wR1izWPfInutsnfv1bO321F8GWUwlPsuQ2ju5oZByKX0LWmbPKT71zOOe55bwy9ij2rIpb8zTnJb1Bvu9cm8f7OoDrmeZMFHU5tseu7tlKLfy0BFNcNnJzCmBtJU2K/MjbdiWbRVuxkopjbeHnXO5rUr8RmhPGuUj3VN8Wban7RGXFe4VmPGatz0Wxa9gzF+RUv+g8tHf0HxzGfVs4kCsPMcgT4sDKv7XzBHWefj0JXRAVd4vB8kvxhrd2RyDvZ2zbSX2gW3Z1tWm2K/z+IQmHyzXH7yWevQG9PA98282R/IV2YBRP3TZzs/Lex7P/ejPa/vnq59474dlq7WNix29ZfkBfBX7DGU94CDb1vNBVJjdr4yqKQrZwX6KB8gwu1NvzjG78YobS1xcGDdcREXDP2UXwqhNCRtD6TqVbkBFd4RcZFuldA1K4uLd98Z8IQewxdxTJigC9Avo5iii4i6Y9twmS1GjtuAGuCgXwoJMpNoWY7whMz8qjTUYF8BcvCCtbNRZoguFOZM2hrbGNgcqxegyaEdLoKiOefimTn7UsNlgucByILU6YjedrmjCR4iu0FPKR13tk/b6b1v2ASiRi3KR4hWWEzP6jYCjMi79AmoqRo6PCx2yyJOd4XTPeGZ8q4rkrqFq0DftRdwwGJPTpwViuwov9oDsz3XELgbwTSPI5tivtd0yYqADkEWxF+gu+58+m1C0ruOGyQyY0PxU1WvqVo5rZe1GrazfqDI9qt6r2pxZG9wF52Vf/Jnx4FoZG4HaVzbnyqasBa3Y3Ua+nZeDYBgLNR3EqnKDSpFdVBkwjp1yD+XRDcYymms6oQ1V1AXRD0SnQAV0SMa2W2clF0kUG4iTkdtkXMhaWT/JFuSap55GBqR/dS6lPdjmM86l/6ghxBYatps9Y5cshxuGPDOx2ccA0oJuQGU5nSQqUi+PwLCbTJQD9NOe+p5+BxUahO+1N1XqL0PNVtq+HOlnbT5Yxvcg9kY6+ClZ4qV20SovwdfX1nX4yBGtQU2d+GbKh1hatsmNR/gBRleybKuUAqBdIb+DUjInkbvgthtKgSopdAmsI6M3IsHans/R9CkYy5Zps9TqWbaTncezqm+xaKJdp7mW4kowjk+Uem7Gg/DLsN3sQ6Ap2R3/yOlgazulsbHNTVhcYAip0y0gWQIpE6kMleEuP2zL9qLA9q584hmMCmOcYrMrZaGb/KBT8ZG5RibxiT5sm1Uu2A6HY0bYlaJDK1M+bFStTzvdcOKYjhTpwmOP6rG77tJPvv0tfetLn9eD992j2dYlXbp4Tu6svIwSdcW1xk6/i+wdFPhlpGw5H96a/zMUfdxpx07UM2rLUDynljJ1BkhDXtqHYhfp4oxha7DBVNQIRPsfCwXPrQgqEoZUF3MLQTts9FLEnO550TLt3GJ7bG1Fpx56SN/43Gf16b/+uP7+z/+zPvPXf677fvh9nXn8ER1ZX1WHbuUlVN9vY6syfiD7BzCSHI22caMRdI0PASTF+OOGHp2ePa/R8HtQiPUytCu1VpCEYh07CUOZdsq1QryQv/YFL9DrXn+rXvzSl2ll/ZAuXNpo15SO+43t7bxME+tSqqlL2xhjrAw0jx9lXoLg54C07tDDsAvkkpl5HIxCTCzsjbKRpr7pZyB8mHQTHTl8BNtWmU508uxpPXXpnFavO653/eoH9drb3qyj11+ji4zbBT4mbDIOiZ9NKxzNeWorfKh2UmXxD2DMFnyPQrzYQTNF/QJT9Ez+GW0PLrSY7rbd02awO4q66tTGKXbBWCnzQ62zlhrFOnHk3LKtDxSVUuRiFfaBKTFem6yo4yvv+cee1H3fvVOf+8u/1V//u/+sn9z+XV7EPqGSD1rUWV1f02R1ReqKRP3Atuw5kNlz/mmo/kskhtFL7YQP8pIuc3M3qgpzxCycEZLb3UKFMkvIViWWRm/qTqvdimabMz304MM6c+YsH/yP6bWvf4M+/Gsf0Stf+UoRAkU/qKz9HbDPM/6VsQlQaoddZOMhsa7QKvhWIrh+ATWvtCvFp0D4hiJlvdrLcTo7/BY+1oqUPaswfof5+L/NHtDno8vzb9Sxl7xYb/7Ir+lf/X/+v3rDhz6mF7z89fLKMZ25tK0Ls6oZzyarfCiaHjmk/ABO/mJHb2n8SFLhW7se2uEttRpYk67sj6ByDa/0u0+/mbewEpWoQiwnml28qLqxqcnWljb5QPjJP/lTffbjH9ff/af/qG9//nN6/Gc/lbie5UP+5vkz6rcuqPQb6spM3US8/A6qVqYVvtfE2/L2BS6Mp7WyfVGP3vFNffeT/6A7+LD09b/9e538yU9Vzp7ThDZXJfSrOvxRg6Q2HkVu1LKNzI0W+CC+i2RbBb2gK53KZCp1U1XmyDZ0RP7k/0nivnbj8/ThP/p9/d6//p/0pve9RyduukkT7vfKdE0rq4c07Va0ookmtePlsdVZKkWkCvo5wo9AlLEH+Sg1bDyZtcvl0VE0BgYuuadH1GMndEBlDHvGcC+G0p2z7RYve6BjSWXwKzaSD42nSv/2hYWRHRTySzC8bZU5RLJjCEboApuRbZjIxFWc94PRiXzKdVGkKdfQKXue+Si5eeq0nrr7Xn2d/fGLf/ZXuvfrt2vj4Se0tjHT844c0+GVNc14ltvkerrFntmzbqR5+9CCTyNMOEfE7wxFaMqNXhA+CN/s7CwySYPdHap52l++V7o3n/ZHf3ZRCtq+gjDzqqpXNfOvo7mEuMQSPHPB6S/31hP8XyVm05Wptrmveoz70ju++U39Fev57/70z3Tnt76tM0+dVGVPzN5U+ZjH0GlE5mPP/GhzmHZDK/dUiiyAn4uVm5bGNzeq4mtcSjbzSlWLakr8RuDycFTmTbiBpm4gfBpQm02soFTBcMR2xZcRO+XR2QdxiKpNn1jBtqOyBgLbsoMCXYbIY33R1kyJlxZpaIuqTW+gsTMgfSkIbdNPKynxunDu/JAv1jnunVauPaZy3VHd8ubX6YN//M/1nj/8Hb3kvW/X7PoT2jyypsf4AH+KfWtLncwe5W5N1VNV8mKPMii88zPxbUhDDWkzIEMZZ5l/gjeuhy/4NuWalA/4hyadjk4nmnItuMj99x2f+5z+9j/8B30L+oNvfF1bZ57SGjqrh9e1Qp0J9366dEHeuKQVri9HJkUnVqdgRdeur+raY0d07YmjOj6RyoUzevSnPxoGuW8AABAASURBVNJn/+JP9ZU/+wt9/c//Svd89evaePRxbZ45o7XViVYPrWizzHQJ/Utd1RZO5ofdMh8rYzDSzMkRVVXDtZBxSgeD4jb3e/gZ/eu5QE0OHVG3flhnudfaWlvVdS97qV7+1rfonR/5Vd363nfp5te9SjpxRI9vntfD50/p1ObF9gMAM+xXYsZUEayEUdxCgvHFYbirQ8VQQIV2eLiwaKRZa0ErnJ+iP6Kf1x/zcxXZRdW7fbCTHzSiLyWPHjR9UpUK+8a5R5/UIz+8Wz/4/Ff11b/9R/0je8VXP/UpPfDjH2l27qxO8Dx2FEwZk77fIgREJUGAawGBmvHxgmI4xoEbtJMoMu0vQ+SvDF1lwjjtaQGqISp70Iopase8LN3piFdnKREq9IVppK4UTboOaryc6Sjr8cbnXauTfFi+79579chDD+qpkye1cfFC01H2R+yYygMK7riBohQvoDrIR1qoV4y+xlRVUEmusm/1xDhIPhjGtHF42ytroqJDY7LHiiKFDwo+TnT82LW82zqsTdbC+jHum9/2Vr3szW+QrjmmU218rYJvBpL5x5k4qSVz3gtEv+BjbD60uTVvr4h/9NUUdIRgQpxuyL0y9ww/+cF39aPv3qGTjz+s6689rkmp2mBdV659PXGyrel0Skw6mbjvAoG3008pY+LkA2d8TOvLIDs/YmMYg7lgH5LyAVWV9bysknEOIgtdRmR7MdYPDcZyO/4NuQIfpHwZQ+nlZ3uomzq2ZXuX0mhjIcyAgL33o0N+oaWevi5j7Nuo4eLWlh1alvjkzTgVZS3a1nKKndHuKLfd6o/50J5rVBA+GPsx0shGO0ynpfrsYhHIqFh2x5zoGi8ZfkSRyNsDFcm2RNad1U2KJiudCnxlwvbMwVm/TVzYT+FFsi3bcDkMXyTaNtn9wATKsldl3mOy8RhU0PLUu9Kx3HeaSVMLKA3OK3elqIBu0jVJWfgohQ8qfQiaguMC8zsZeLvIoJShfvgUVebEABYvAjux7lt/yLajzu32jN8MtDw7XjqbGEbJppG55y6Wi1SxnbJgme/ZiIPInw1SNxjr2lZJbLhOhAaap8Q0bI8vNn0jE1nyoSNaHp34uYzIbfqzBEwceNiD7n4KlTmyjOiM+fBPB7e4eqFmW7YX+b1MfA/2ym0v1fO82MhKA2Fg7DJ+AzijUynTLizkjHuLbKvIPGK+xIA1plaK1lAjPo2oqARyWZQnH6Qx2xAv5nhJXpKlq4JI0YUsjqJM3oY0UzFUKQwg8yOVgnhlnBOoSkcMWxpEvsGRDSgdCwxdu5OXUFh4gSnTmAxDXc67jkquKm3B7HO0ashDC/ZaULCTPGLZlovDPoeIvQNg5Byao46tZgdsPJLwQcsrYYUbKpQy0fraIR3i5XzXTZg7TCI91wkfWquhg+1xoQ/e7MgzOTOH+/aRmc2wFQ2+Zo5v8YJjY2ubm5lthWddS16eE2qpVVu0mVzQijiFD2Cfs2PwUW0gdHDKOCzjYM19SuJzMBaFX8YoH3ypKhIPy9KquukRrR26lo+712tl7Zg8WdOMB+ctXhwlfqXrGPuqtiliMrEOhI1mBxq9yLiGEFlL9LWCkVZn3ewBMnGBGPXsIoMxn/FrNqty3W52q3ZsxPaIJqfZqqVEHnUFu+QRaExjSegy0mal3ciiG2OhQfi9GOWhO0gXd3LhKq1X5SItenQlDC1UVSZ9JbCNhgc9qARnGWoJ23O7ten0Q334Hv0RleBW8kGrxslOizAc0aOiojc3h1TKvhYm9fp200F7HI5wLxb5sdTqSlnAHuT2QJtNbOFai3sfRmOKjlv7Zo4EUmREcK43azHCgOappnwv5mVXTSqtBFSokm0gEhnOLU7QHLYhVbinYXy1b3IxNgZEwS70y2HBSGGf5WFbtlVoJ9BVpkKd/VQzLpFXTgGE8RnmVbHwXTJzQbMtbZ47o6cee0iP8qH/wbt/rO997Uv64j/+nb7ztS/q9OMPybNLvOreVh46Cw+c5npvJlhXsvbNYOrKKQ7sh1aL+o0unyJbBmVjFvbpj1F5pDs1mgRfFls2RU020pTJO/+Yj3t1UV0cZj2O5QlEz5oNVYvRTCsEe50HjQkfrh578D79kI9Hn/3E3+nP/9O/01e/+E966P6f6Tzxb/olZnEAYiBiPKBl2injWlk7lXYqa0dpPCWpEIQ/EFEIDlSgYLmcUaZ/udfisY7rC74dOqTrbrxRL+RD34nrr5OnE23wcr5nHubj+jY+ETIFWkQxHKC69qY0N8dy8VB/R3lvN+dVBoWlzGhjpJPJVD19uHDporb4qHAOKl7QPv8lt+gNb3+rXn7ra3XdzS/QlBfBM+xc2tpEb1ulsyaMW0Em6g/jMFodmj34fLV6sRDdZUR2ZbSxx6cKLtOMvwkWYEhUWKPLiKz1hXKG57LqC0FzCWOLgWgCikMhHJU5GNuhp596Svf/9B597hOf1Kf+8m/01//xT/TlT3xGP/rWd/Tk/Y+o265a42NkwZ5BV4rsghXLnHMMdDgn/8uI0TvvhGGXmyk3/TO9auCezIGGvgp5BQPNg1qn6ephddN17uOO6CUve4Xects79Oa33abn3/xCHTp6hOk3Uxsz1UYT7xEI9j3qvA01qnmq0GcAcx8Dhj2Gawd7WgVaoDaPesZxBraA2R8mx07oyPNv0m0f+rDe89Ff58P0B/Ti171ek6PH9dSFizrP/b5Yl9O1NZn71N5SNXsNvlZgm/uNTll7kSrXKeaaAlUpHw6D8Ogj4OwBFBeJl75VE/aifJQXH6lO3nef7vr2t9sHoM/9zd/oy3/z13rgB99Tf/aU+jPg3GkJvj71uLZPPqbNp8Cpx9tv+p966H498pMf6b7vf1d/92/+T/3V//l/6u///b/TNz/9Ka3zcnaVfWWKjxPaK6zJhAwX2lHxSvvAyBaocCOQN31iWSYrKtNVeWVV+fC/6U4X0avr63rxa1+nD3zsY/qtf/FHeucHP6Bbbn29rr/5Jq0eOdLqbPK8hTsSwTXzr1SpYLv5ho8UkEOoEZqnIZ+XepqXZZST3wsMqMmomVqQpzlGrdDgadSvojhWguzxoVeugobRSBAC2L0HGhqxt0zpcEA8xTiM+YpsRJPPyxL/zU2uJyAfVvJbfF/98pf0F3/yn/VnfIz8ymc+q/t++ENtsHded/iQbrr+euWvBxXmf+6LN7e3eSbmpSqGxv5VZVSyKgpcYFpXg1KonWTYAJJKjezVGYRPd46VYNALtx9iO/JBK+fkAvj4NoLs4HCYgALmZDQzLKa/ma/pZbe6osL1unItZiqrQJ/3vOt10wtewMefYzp6+LAmhX2Ue6LWyRiII8GcH/fK0NhseikHkQWRhQ7gbof73IHvNVB8jKv7YiwLrXRtRA+/Aym2Yjt0gPBhxyQrjT1uaG8s3yn9+bmKiT2Yx2jwY09Z8y0yqrWj0h9Qxf4q+AEiIVLG5xL74PbE6o6u6+jzb9ALX/cavfrtt+ldv/Zret3b36HrX/RiHbrmOm2XqSr3A56squvW5LIie8IeNZFZXwMMH+jy1NaYRKmUMw4YZN50ljriOMGXdZbIGteKevG8Hrv/HuXe+3P/+Pf6xF/9hW7/wj/p9D13a/vUSfpT2736alcUrNlapb4vnNfWUye1/eij2n7oIT3y4x/r+1/6oj7/13+tH371q7rrm9/UuUcf0Trz9zAfRQrzxmLsVMVI088KpNxbJj4Vu1okL/oX3408EP0JottLWj9yVJ5O9dTZc3osPzx0/oI21Gn92uv0Ou4Tfu9/+O/1x//6X+uWV79KK8ePahs/zmxcbD+Q0cajSEPbGIvt6kW7kexCy5jz1QLVAw6XohGjim3ZHrP7UoaxyausAVLdVcfc06tB6GieYnWD2Hzv27fr7z/+l/rrP/kzfTb/dcgPfqBLxG7KNXV1uqLV6VQrK1NNphOV2GW/EfMlY5D5E3RVzImg0sIAqdJSABmPZBcw0gDynBwxjKE4Fizaj3wZ6Cwdgwcpj7C2Wi48z6Tfq+uSO55xel24tAk2iKPl0mmb+5jrrr1Wa6urdLVv/S4u8FpKhg8gS0dl/gdLosamfvEe/aVsT9yDNBIa5Lk2tBnY52R86vDX9CM/KDdj76/ILnG9vOHmm/WKW2/VCZ7pTm1cUl/c5n5Pm2NELjdJoYLLS35RkviyjLQTDzLMQZuD9KtnHa+6Z/6e1gM/+6k2LpzVRe5VCzLxTqHno2slhrZVWkyaFdlFthfQPCWuFbsNjJlkaQHtmyp6lTb2w74V9gh76u8RPefZShvBQYZtq8yhfVLqjjHBlEZoEZvEiVlKQdOdU10hpb2uFBVgW/YO9quW9veTjzJ7qB97hbEO7EE26oz0yjE3aiPoE7lxLsIuHTs6tuUCPKDQp6DjfsxmjTE/ZuyjPajwA9h7dsXJzXZ8C9LfSnkTcrKH8jKniBYxC982ssbsnFJ/xI50iYtJMPbPdrPZlaKulKY4lrXM05yiK6M0AjZH68uudRXpgJp4zMsGSc6xlPj0SsyCSEd0XRGuzmGox6JGK3ELWmbpFFlsBeGDpeKnZQsxCezd7S1XzDyoFIfaRaV0y8WNz/gG0RuRgvQ69LlG4v9c23x29gjMFSpmPGrmw2Xjl8jMQdmwAWFoFGX+IE8W6TM/cGusC6tni70NF6lHtow0sxuZS7aZKEU2FNge+PmEK11RYPIUKDATq3QTdd1U3WQFhILkS4d+h15p+8LYoq6Qmo5RWEJkSGjOA4pV8K1gv+uwr91pnMyNUmTP6+2hFD3HRzxlw0hvjWnaw9HkhONKsjsZrK6uaW1tfYiPopzSPchdxlB7T8HurF3kBZZtDf6o2aiKO8GYj5WaCcvUyGa0zYfpfha90V6HasZuN6SUdzIPiJwwY5CjctoPiP9rHYsYLvnVZD+PQ0u2iK0XkMy/nMUYu3TqeJiZrB3WyvpRrR0+rikvkmuZtBVpxqzAq3TNgmpHvCcAqk49E5hrNfsM8TfQTks1vE1TpaHlIwMFe0Y/VNDwKMnwocGy/sgv5KadQFCgearQAIK/OQ8YZUNu+ZySYFl2EE9fWlHoXrSCxclOuRQSEDDtD8Q5mnr8AAbN+4HWttH3xLgn3pGlwnOPoZ2qYZ1ta4uX0gvwsn1ra0vb0Nn2rDVux2nTxzJH+AF2aJnrFcrd+J1T+lFbn9Ju5JV1HhqUYgWap9LsWS6eSwYy1rHd2rDTFkDPHmWX06H2/mfblxXEl4htiyZkSzTRaPjdY0v1NoaSUQpKVxSIFNpxwzuizNeCbUqFTS+gPcnGDnqDPwfrjdWiF4z5vTT2gsgLdkP3IiMlIwWMWBuz9LfrrHzMV7+pC6ef1OMP/kw/+d4duuOrX9C3v/I53fH1L+pnP/6uzp/kw11/SatlS2tdr1XPNNVM+ZidF12F+V3YbbKS27SnqefqcLF2weRBGzzKQm0/o+aifRmlippdAAAQAElEQVSqeBk2IA/dGf7QIHxHGyOS3wslLQkrfM/DeWiFCrj0mnTW6kqnzY0LejK/cXHfPXrkkQd1/vwZdfRndXVFNt5RP2MUswNwsAV3pIO0nVFvuos60Wklz9nJdmvdprFSxCajI9ddq1e89jV6yateqZWjh/igt6FLsy3VrhMdZUao1VESLnmOZJ8OXJYUjHqFdoPMhVDNbcXmyEfXxj8QPdsq+Gqba+KKLm5u6Mz588pv93t1qpe99tV65/vfp9ve/S5dw8eEsjLRFnN5hucV2hUzJoVO0BiHSFjn/PSHbcaRuk+vikaM7wdhI3as/ZJdZLthV7mT27FHCNR1RZNJ12j4yAI6p8D0dQSCAw+77FuW3+Y/zUvpL3/xi/o//tf/n/78P/xHffer39DGyTM6pImuP3KNrj18QtccOq7rjl6jri+8WLXMS/7CQAeGOtahAsknexDiS1CIwUE6z6kc5xLV2FzQyPYChaqsFwqgbn2kv/1EpaEj5IljETuCtojPmc2ZnrywoXzYve6mW/Tmd7xL7/mVD+pVr3+D1viYKzRLM8eNtGprQQtK9iqPVhM7jVInFKJquBGC3xfzttnLhD+7IXoa0O+e+vQ5uc2NTR275hrd8obX6V2/9TH9wf/8/9Jv/NEf6UY+AF3cmumxJ07qoYf4qMJzQXHignNYKirqPOFcmCMGsQZyjwFoRVr4CMvhzE3mjQLyXOioX/mg0+nEoUO68dgxHec5sp4+q3tvv0Nf56PA3/zbf6t/+Pf/Xn/6v/6v+rv/69/oCx//C33rk/+g2z/zSd3x2U/qO6Gf/kd9/i/+TJ/78z/VZ//sz/Rp8L0vfVmP3n23fOGCjk472pnR4kxexIUYIMk5UOKxD4ysoa0H+qyu/QtnOJVO21i9RJ/Pcd92ZmtTp4jp+nXX6+VveKM+8nu/r9/9l/9S737P+3Tj854vEdPcz2+hmxf5PWPBQaisIY20YnUAhUNRO1fOc3hOVZX50SB4MNQZyiOhkjDYMIZfJNuyDbf3GOru2NlbfvX5WFKaWEKTXdFENJaxoxxpculHIBZek7lIwE5DWqSUucmLPFI2V2c+y1QvOsLHu9XVVZ069ZR+wIeov/zLv9SnP/sZ/einP9Zjp5/QdK3T+qGpVtaKZnVDbBSa8VJ/c7bJkG5riL2gI6yqsgRrSKHBkPuvf44v+8PExgQ4KAQx6JjnBaR3g+/MLuL9yMkn9STX7g3KytqarrnxBr3pne/QB3/9o3rfh/6ZTrDHdKyVnslfoFQRkdqFyEbsLRvzue4fhFFn2Ixw2EtgJGiMIzJIy8MvaC+N+2ajy2XwsYXu4J9lBzvzSb/wNPchflwJ+OFgrzqyHIjpRThpNuu1zT7kUnTNtTfoTW95uz76G7+tD3/sN/W+D/+aXvLq16rn3cUDjz3JfdmGNreqJmUNrKrjvU/nKTtgJ7c9UrKGVDxyQ17MoXBuGsM5Y2XmitmPg8ozS9bUZFKxXXX65GO6+4c/0Jc/91l99fP/pD//d/+X/vHjH9e3PvMpff/LX9T93/2O7vvOHfrZd27XvfAPsGbv+vo39JV/+AflL8l8+W/+Qd/57Bf08Pd+qEuPP6GNS+fVrRStsIbFV+O+zpRYxI/4tgCxEPOzNl+LCn3rsvfvgcmbMqm0v7q1RV82VdVPJyrr62KjaD9A8ao3vUm/+tu/rff/2kd0/Hk3cv8905R3frxiE7ewqoyB2gVg4cHCJSNaoKp5pHl6tsS2bJB+YsSGX0JBHlDUDtu6bDy1k+zl+qUVZLgDKmoE7reynML3zOEZ2GZTyV8Y6qarOnLsGh07fq2mK+vaYq5tbqnR2TY1+DLcuVNhxpl4dTTQEDnFmGGsYBiDFkBsMzG1gP5LJXyg7XY9WKLy7vbRGjxFThfUE/faFeUHNDe41zp17qJOnr2ksxd7noesiwTp+hfcordy3/mBD35YN99yiw4fPoTZXl3BSJXsItsDkBkUFy3DHsp1QLI9L6nYCVs5VWyoocW2eY54n8O2TLu2W2nPupj1M6Z4z/WyZ630ytxfPX5Cr3z1a9pfqCsrK5p1RdvUG38AJzFhiJuNnAhlG8rwvwxI7zr6WEBHZvPiebH0tXHxrB558D49+uADOnvqJHtl9sx4PMTRRpmsXWT7MhTkFLM3z7Q9227oiV/NZpECYO+uh6gdthu9mpPtnbYLPCiRFV9N9ct0CnWDrmS+7diw3dq5rMI+AnvQtQcae6NaVwrzfIjZKHsuaGUvcbEK82/C83fQwRd80FJKPlgS7ctGJ4iNIPZ2oetU6ItNHwsIXULmfGbKXuNNbsmpA5Z1iimQWpwzf2w33r6cipS51DOf8oMAQc96DtoCL1ZrCz17qJ88WVXWcmhQuqJCP0ZE9vNiuU9jm7EZuUe/POxAkR+E6KcsdITxNbKg0vcg/LPHaFkt1mMcRmq7ye2BRi5SJYbLyP1wQNEVj9QPojTS8IHtkH1hu/nRxqsr6ibcn3SdEs9d8KBnQ4n1XmM28iVcVk4de0kn+SXs1X+m+V2+Ltkd5VeyZ49+lSEWzAV7kI317N35jFFbG+y9PajzOWPHRhmrPWvqffoQ2bM2+DQVC3earJxZQ83NbwPLft4xCpZM7EzuJSGsQY7QAQmIZJWSiTVR103VjYgM2J2GlDoDJ4UfoX0SGxE6FexT2ER2kR0bUmFQm3C/k/cTRlZzeuZItWXowAZ2bKOSKkKXkHMu+DzRCje+08kUvtPuhHbueiKk7u7xifBpkDoLzG3F3jKWTGQTmnEx7AN239pQ0ChsGitaWckPKxzWGh+yV1cPqetWZE8oTyPooU9GyYUGtdZ20QhNXq10WUPPfZr78dwbfgYW40OQ/rqTeanpyao6HmxW1o5oug7WDkllyo1xoXwqTpK6lu95uOwrSzY0Sza0ZwZwV1yx289RVaizG057oNkLLbQf2nRZU0yFGsjUXcZgZ7RZaasPogvU9LVITURupLCLY5QNdDgvCp+WiU9PqzRXiO09yPxWxds61xlI7Ye9jigiSFkAi+6OTK3esgfRCnqClnk8QleZRv2+tS9BVPsK7ZUftAk/tJdWlowyxsKbEZ7n3WTS1aZae+1GJV9pf0CxFWhPqvP+7hab7BzNH7Lzw7ZsUILS+BSNdkKTfzowQ9WGBEXbnIfDze5OfpBefu5Kaf0p1LWtrpDvdvzRnpRxXUYlXi3PGO1RvWLWLq28p14D8WuCA07LPWl9bp1mDrgyPsOYTfB7Minqtzd18onH2m+h33Xn9/X927+lu3/0Az3ywM+0zYfqQ2sT+jxT17F6uzSY+mwc6mUwPDljO0VLMD4HZYmGD6R4OAdjXelPJTZ62pQ6u5Uq47Bb8vQ5wtDc3ktFfMc1k5ZGjBZr83sxhZRsRam9kCHGREZ5+cTWBtUCefHQwDDWzqrMmxtvvkkve+UrtHb4sI4cPaLjJ44pv43SE4cqKTY5ww0HtWiuDiBekbqq9UMtkVHQMs/wRCewrAYtUqSLDEzra7FO8yEj/Xn+S17cXsRfR18ucs93YXtLnk5av0UfNbcXO4FIjV7JzaaA4n5H6oFllcSlMJdtM3xVfTbBeV1Umy9lZcrL0W2d3bioi7MtrV9zTG+47a1623veqRtedDMvVosubG5oi48u6WNXiiYgHyMYstaLsc3EXM8yVcYteJbVr64abYzzxrZsU682hB0QGaJndIx1oAnSoi551g0bi86cPq17772nNW+btou2eNM66aaqLIqLfOQ+feps4yUi2+wYSwC+K+M9H6JfoiN7QgOx7UHGsFF8TGRHvidvXvSwWSroZVUXVe69lP6C3p1m3DdteaJN7tE2y4rKkRNaPXG9Xn7rm/WOD3yQufkOvei1r9fa824Qb2IlYllrr0rbWfDVwuaIeBDoKhIVtRu15Q+oGtVWVNs5bbdW2yJANqf0somjZPoYN3O/f5aPdt36qtZvuF7H2OtueM1r9IJXvlJvp4/5AHTN82/S8154C2uy1wbm+m7Ky+qJ8gOsIkbCN3Ovajo84T63uCBRS3Gt5wNHzwN04t+El53YD9iT+sxB9oU1aneXNrTOh6ljtKfTZ3TPt2/XXV/7mu74p8+1j/t//W/+rT7xH/+DPv2nf9LwqT/5z/raP/y9vv3pz7Tf9rznjjt08fHHNd3a0jV8jLmG/bsTxpzxmTFGoRU6Ip4WPAs66ABnTtSOkHYSfOZI0Gd+gG36vwk2uk73P3FSW7zIzm/8v+vDH9Zb3vf+hhe+5tXStddqcvSYEu+Ni5e0SV8TF6YLY2LsG/s5Rhr+SkhfwFxlh0MQEwHsL89h9nwpc2BE1skynqmvdW8fk5+jMofUINIgjKxm3s+hZiBlqHCcOX2Wc2EpH2s4evwa3fjCF+qGF79Ix268Xkeuv1azadHjZ57Szx59SBvqdYFr0SXmbPuz4az/GdMn19wevqednrUQmnbHfodm7Sn+1bQf6FmlxO+giinr2fNHHKQXeXRHKH5JbW2oSoVrbFcK0sCIrN5ifxQfbKStYvZI0Jn98Zhe8NKX6OWvf70+8JGP6EO//ut6y3verZte+lIdOnJUdlGfrz8y9oc20i7NcdAY1pEOvPfkWxlF8yP1dtAj7WMVWhulhcvoYJszcaksvmUgpW4vsUc0fqSt3arIlm0i+AUeBBjvtQsiDX7ElysCtb0WqDwcKRi4+dl8bJJOnz2nyrVueuyEbrjlxXrdW2/TW9nD3v+Rj+kt736vDl9znfrJis5c3NClbWmbfbHXRM61kX2/Mt8r/hb2Q0EJMftdv1jzs3YdoIQ574C4Jv55L1m1jR6A1rqtzjMdWZ22H2Du+bD22H336off/qa+wsf/v/pP/0Gf/Phf6D/97/+b/tP/9r/pP/8f/7v+7N/8G3383/1f+hTyb372s/rh17+hH37jG7r/zh9p48mTXAdmOrq+piNH1mVXnT17Oo4wB3tQabtXUuW0g0KuyO3aVtQmfV/I71wLenXa5jow457o7MamHudadYm+Xc/18j0f+rDe+M536VVvfJNe8+a36JpbXqS14yd0iabyg3WrvP+ZTFe0ynu1Vd4BdvO4SRkg0w5cXYJIyUMkSfANY/6Z0j31bdrcg2dqMvoxGxos826CnN1CucLH69e/9c362D//bf3WH/6BPvI7v6t3/8qH2SteqTpd18nzG3rq/CU9de6SToNzFze1uUXwmGfmvkw1Y4E94s1SHsaRvbifzYhNVWUCmgA1LDsSP64SlY366sFcos3o9zi0G/hDm7iqEb34h/ttL4XOiplLBUxYZ2varBOtHL5W1930Mr3w5bfq1W98u976rg/otne9X29629t17fU3aGV1NVZVac/Ub1MHyc934MyzNFDn8Vqu3iMLZvg4Y3y2QX5Y5uyp0zpx/fV63RveoJe+6hWLa8g2/ZgxD2swGnqW4zdWf+7p6FAl5AO2eG6duCr/V5vszgAAEABJREFUReOZp57QIw/+TI8/8qAq7254hYNeDwbdSiwGMC+IT51j9HPM98QqfOLXZ26RH3WuTE3xfkD8DI60O6r3tD0iPgVj2dXQ2FrG1dTZpcN8UBBhuhb6LDH6kfkYE9krxv7Y7Cu0Y+Zhgab8mSJ1U8e2cj0MNE8uVkGuKyX6Vw8o35GjpOAAxSuI0//0N3TEaDfyVE1+hG31bf5FYtlufSilqOPZJ9S2fplSzxobUcMzf0OfGx8ThxFS+h8kFoHtFqP92urxY8Y1akTyQWUP6MFodT+6n71l2VgnsvChe2Ef7Nte3WeTTz8a5vOlrS34vbaaTvo7Yh+dvXWeST6x3E/fLvuJd8niW+qHZo/ARa6x416dfXyX+j4Z7yN75qKM4YjRn/gUHGRt1N9L6XVPnQEs5wUvjaqILjsqC10NkiVgdzJBLNDA3IwN6FQK6IryQXvSrZCfSipi/Q2USMb5IB1aRmQ7wKtl3Z7q82PUSbZiuM/LJRZVFlFkV4/0G+9YEIWNbICvvrqiO0ed01bbsosKgJObTLKNzNAiKbSTGh3y4XeAb9Y8wTNGtsWxhOQL+QGJxQ4yWXslb0fvAJRBLjktqKcfPTfWhYe6yg2oGNtSpuoYyyk35SsNa1qZrmnSraqo40GlQIEH2FZSjdvY1RWh5zgNbau1qZ1Ev9RkKZ+jyXSVaV5nr43lfOyNaFbHOsmwBoiSJ6uarB3W4Wufp2uuf77KyroKMe0mxHMC361JnjIWE8ZuwnhQj4fOPk8JtZOw0XioGCemvyplDbRdQcawUh7IHbZGFBbVEua+20VGzwtKO9hOW5UxrD3VRjryu/IVP6vc6heqWS6WQGjpOpWuyDaiMkf4AVokwwWQfY6KM7sxzO+Kg3iADzPQN1Q+dAWCDsDx0Wbs9L1SnrppsaFKIw2HGrbmfacssgG6LPVRRlqhAazsEqLa413awwWIUo4aL12aUZWuUylFK5OJpvAT0JUhTrERiHFNHWdc4IuL3KxLthsKVKTYh7TDNra7BrvIQHuSacuOjUKJ55Ds8FLpirrs6y7IiiQTFMvzvAs8iF7QlegXldSBF2nZp+ggku0QaAFzHkn2zULZXoh+Bwy3EtNGExTq2EP9Vod27YJUSj5jY1v2gBTEnxHJLyP6Y37U2Y/2bVwztsM4LtfpuSYlX3FyRPIj4lf40GXgIj6nJDarSmdiz95MPzc3N/XEkzxYPvKITj71lM6cOaM+E0rS+QsX2A6smaVtVeW3vDf4iBps4QNbhArzK7Gv2Op5GUe1dthFBmWOrnTIjR9FEgbnGPws8xwlOOuSci2lMR+6BLpjF2z6aRAd2kDXtmxrJ4U3sqF8Ry5kptfilQo0PnWdVIoELdMVmb732Joh8spEmk40o8YGN+IXtrd1jg9FG5JWjx3TtS+4Sa+49Q267f3v16/+1m/pt//gD/Wbv/vPdd3zbqSGld/cpEG0h4OuybCGaRS+qHCWCm02hpNBjsyvoBTjIkCn7IPoLEMtxcqIJpDtnXZaEadJx0u0CR8oZtroim7iw97rbnub3vCOd0hrazrLXOoSFxfqx1uAHXuwZQ+UUjWQt43uDjRPNrLieU4q5APbC/2O+IvoFUuMEDrio/OmLl66pEsbG+qRX2QMZvh6hA8tr3rzG/Sx3/sdPra+VivHj7QPL7POakBXo21iXkDXS6FtDMjrGSTbC+3KWllkdjHRGeB5zAYa2S7FlrEt242vrLegZThlTJOv7B8Ne8pRUcoly+7khqLlZAIZRBa6QGsz9YrsQrF3QHtbjPuNN96oN775zXrl61+ra296gaZHj2iFeX+e+F9kLWwSy03eoea3kHoVra4f1tET1+qa656no8dPSPGnlOZj1U5Ke8sobR/ZKf95Oduy90dsm5iENlhtTlVkmVuhZi8QfocmL9ZI39GPzM3JVLWb6MLWTOc2trRJvy/Rz82VVW2vH9F1L32FXvKGt+gP/tX/rH/5v/y/9db3fkAnbr5FsSde8NWLF9XzwZqhVGKSMY4fpv0RkUc2wnbrT4nOnLeLXEAo7XuOMqdu8qG8KivJUq6L8KWVWbZVRhRrTE75rry5fsyUH2zaRmmLWGRP1KF1Pf/WW3XbBz+o3/9X/0q//i/+WG+DfzEvanXkiDbZN87SV62u6tJ2r7yTX1k/pCNHjxPSFXXdVBM+FE2JaWfmr9z+FXzCWeHGLmQN5Dq2zQeUbT78V+boGkrHaeco9a/nA8l13YqObFetX9rUOuOzip742FJ5iaynTst8vF25cFGHmL8nGMfr1tZ1zdqqDjPm+XP/eQlbskGoly1SBeNRYAbYE5UylTXB1QnxYR/tO21vWxssjO3ci5cVbdSi01vbOsmH/FNcQ84w8Mduvrl95Hk5H3t+/Y/+hT78u7+rV7/tNk2uu15Ko6yHjvk0BR2xMX0zY2dZQxrpkFOTRzYCl2Cp0oY8PQh0FYlqgxYVMg4F28VFgeADk78yrFKW4Hn9hUO0Ap8t9DLQrkT5CPR25Uf5Fal2pz02jD8jJNqinGGRwi/BiTsQ40EAZBMNsLK6rqpOx6+5Xi95xav1e3/83+mP/6f/p36ND1Mf/b0/0Fs/8AG99I1v1LUveYmO84HvPHPrInvHRdbNee7DZtOJJqydbnVFl9hLt+jzDB9mcrvXqMyBPsCp7A/Z4xvYl7MGdECyLduLUnvgMYPMwz5MptlK4JGGh7Sy0KCnnSD8gNgJhtzoQymMawfm1MSmdJ0Os/bz8eb85iVtuupc7i9Xisz1ee2G63TrO9+hjzLn/+h//B/1u/+PP273T9ewJnTosCpx2pr1fBCuxBifeynt4RKNW4kHzUnulXXqUpVuuiBqMPk9kGSNCf2mV5X6Yp0Hlfvwytg0LGJUx0oa4kSe/lTq1Ba/XvFjaL+qdFYHmPqZLvM2DbXEeYRd5IbI1dJgr7GqdLbiw5CTwu+PlKHFHqMFYjNA/gwP27K9qGVbbp0pUunAQNcPHdUG+/r5cxe05U7Hb3y+XvmmN+ttv/Ireu9HP6r3ffRjfNB+t553y4s1OYIuOhtiX8TyNrzYd4d9rcguxGqg6XIQGarD4dr6nzjnh2grsQ/PTJBZLaXf1ipz4NrD6+zjK9o+c0rl4gU+5j+hUw8+oPt+eKeeuO9nOvvow+BRnX74QT1J/qmHHtTFkyfVnz+vY9Opnn/iuK4/elQTxnU11/vtLTGUOsZcNk5V5BUapwo+d6VrfocPjCwI33FdCHrGZAawxDrouMeuyvVwm2veyvFruKe6WW9657v1z37jN/WBX/sozxJvVM/7slNnz/OcMdN2mWhGvM6cu8g7AMtKmyC0YR47ibIdaExVcgVSK2dBaf9kqc4xaO5SKzZ9pVxDGuOQ3MjbO+WRBym7EkRbpn8NGuoz3LQ19EulqIKj3Oe/6FWv0NvZV3+VfeOdH/pVfeh3fk+/+s//UO/92G/rje/9Fb2Ue65rX/hSXXfzS3Qs78vWjrQfPKmeYmPS4ti7qKGaOWXa6ei3WsuVNWfiJVL662ItYPhdKLIHoI6tecVkrhZuTS+0YwG38A85ZTgn5Wsw8BT/i/jQ32uDfeoC9xHn8ffcduV555Amh6/XTS99nV7/lvfrA7/6u3rfh39br3/be1h/L1NZPawp9+W5nqSxyjymBYk2bMtewrzPegbJxCFzXrK0D4YySrA98om15il8rVXpv9FJv3tMzcB2gN5F1mKe+W556Yv13l/5gE7cdIMePXtKG4XClQnjLK4L8ATQ+NDsYRPJL8UxdAvPiLXo6Qmug6Vus41taYVJ991vf1Pfvf2bukCfmJHqHLeJyYF9yPyNjmR7gbHfC5rrGTbGvEh29BM4Ua+AIW+HH6B5slPmeW4g9pB3OjWIiH1GT9z7smdtb5PvQV0garlu25btZBewvZAt+7lQgBnl+1GK22FbXSnKO9H4FmBYDfF1jibX7mQP/R7pWBqf02ZPHHvWXfJBZe1FXllLNfElH/mIsX70Rr7g316kbNSJnRmxCyJfRuot50feTuzKmD2ARmdEkW2WWFA0pti33fax+LEMe6hbuqLAdquWvoYJLWWQJS8Z+0V2x1THZi/1iQ8xjN0eqnmyLS/VTXkwL76M2IN+ixlxHxVYQiMrh2M6Nhnt0imOqtSJ7QHMT/yobfxwMHX2QcpHsW3Z6dcOxrKRLpeXUrQXO3qxNSA6o7wu9WlZPpaPNDGszfeqxN8ebNkDHfXsIW8PdJSPtNJe6ocux2e5PGXpl9hbR/nPQz0f75HGfnCQzbFspKNe/B35kRb6GRyU3ytf1k0cSu7pGDebeBUr810k25wle2fsR14tUZ74gPjF0CjzD6lqMszHpnbgKZo7qIxLpd4CzOPBbtVlFN34PqKS39tMZMtI+ehS6F4ULT6GzVThq6AjcGzRu/gca1o20QTtVAhcIWgsBVmdzKYQSKmYYC7LiqSATWNvJwisAjQOPFIe7KOQoPXYHIOwj8pViOijr0LtQJVUDi5XGP1qk4ZmLteIxMND8aJ82VaEQfSC8COSvxJGvZFeSXcoI5Q8kFS5TFQaprIn8FMw0XS6qikPOR3UBRnjLjG2jI9ljAB4jbykjNEI1QiWAPuLOfBjP8PxbRn76VxRFrsHYay4XL4jq8SkEquemFViK/htUHmQES83gzJZVdetqnhFibuUl4+FMZG4rqmvrCHuojNOWa6hEvGXaQikfM4P6yL1srlI0e1nVX1fB75SpenupYMdUYZq0w0v0mhTlA3Q5YnqETbzMLTGsI85BL+Io7U5byOLjRYvbwZPCFrWJNFoPRh0hnpGEgxV4SIOkNcRBCTxSxyCof7Tn9Nm1kDqNL7iQQYEu3ZR9tPRiq2Wj9w24gHJi/F1IMtQQfUMkh1bz6DCZaqpH4wF4S3Th0jGfiRvWxNeuHRdkR0dq8B3yErp5IIM6IBU7BaHkdrWkEJHDJLEdohr1U6M+8YPGsP5oDbHuvvRoeaVz6XEn4wpbTJHom2XkCvCzIOGUYs5MViS0t2YGHwiT8zyAnX9yDFdd+ML9LwX3MwLgCMNZfWQKnvyhgovmHqdPH9RT128pPwZ4jOb2zp54YJOnj2nM8gv8dFC2CplouxHM/xtYG9olI0mc5wWW/zsIoM2dqUoD2Ijuq6odR2/h42CDmFVz1HKFA/Sduk6dZPJAoW201r7rQL14vFUfaniWw3gVod5VsGsiJcr29rgfueJ06eIwXmd54PzFj7PCPIhPnzeeNPNesmrXq3rXvgivei1t+rN732/Xv+Od+m2D3xQr33rbXrJa16n5930QhU+3Fza2OaD9RbdpQ1ltEbMOx2nArJjSSjZn/OIFRDbS1ieP+HTiBmUxG0GzW9T5Df0tjrr1rfnBwBu0w23vFATPlS0OPAAnDojaGFkG00+yLAO9pcaj3AOQon+UMZVisjUXdje2lTDbFuZP6urqzpG7I/zgtZd0cz74U8AABAASURBVJOMzaOnntT1L7xJ7/7QB/Wh3/x1vfINr+dl6o2qKxPlN/+3GcsepG+BSPGNYR9uXatoUy1F3phncartOtHvUzNWl7GPyjMQjZbGKpU5OUKtJ9HQs0stQKk/IGNXSqdrr71Wb7ntbfr13/1tvetDv6I3vf9detnb3qibb321bnntq3XDi16k1ePH1K9M1R0+xIvrqS7woi7/LcPJM2f0FPvIZj7kEOvKflAz8NDYzprsWHOTadZpp+TttD90wbbMnBxyS2cv8bvYFDwdJNsqzYeijherk5VOk+mAbp7vyJdpUYEKWZ58Nngxkw91F/ngfJ6Pz+egF+nb9nRF9fBh9eCm17xG7/mNX9c/++f/XO/72G/o5W98iybPv0nrJ66VSqf0v1rQAX2bO1WEZxf0TFKrjFEtY25gbGxXWfTm5c+AJGZDU1ZPDHl1qS3sbsPLRavPf76OveQl+v+z999fkhxJnif4FTWPiOScIcESQCKB5EjOCTgnhequ5kN2b3b33r13f+j+eHu7s7OkZ3ZIdxcBkCR4uJve56tm5m4eGZGkCtXdc28V9jURFREVFSWmRtQzcPLuHd3+6itdZxPo9M1b2vf660ps9j/k3jJkTX7Mevpf/uHX+s1vf9Aa95eKjaAZ+nAAHTAfZuH9Y4CIwHsXYKmZTBZVKUJKrFGJ+TGoEkMU3oLXLNfE1kjalirt5N1jF2vw7rktMt2BX8u3UngbMDW2MNlnVKuKWikZGf+GVOHb83KMxDwtGGA7UIg8qNKMBjyXzwy2aGZ2q7Zu26VtO/fK91nfUx8zTxYiaZH273z5FV1gE+P7f/kvyv864dr772sH19HMXuYI66xmBq64nQ/N3BApgKgxGFNDGyZbGc382tDkeYVZ1CYcge6gbhWp63gatEl6Wpm+jmoZSy4PFRALWfG4MYaeGoc2To5/Izxh3Y/FfGfQ8MFYpqgIMqli3PfsO6Bjb7+j46fO6l2u+XcvXNK5m7d16votnb19T6du3NKrZ87p0NsntIPnhzns57gmBlu2SdUMGGjILcTgEYuxT/I15lDLQ1OifuZ6FEimIgWWBCHTjSF0IEIRfVhmBKeMTiSo64ks3yB9bRkqCTsBAopISqnSYGaGqTqrGegsz5NzXGe+hsVADdmc+mn+sZZVazhTaWUQSru3a/erR/XmxXN6795t7if3dfbqVR06fUqDw4clNlnF9Uo3qHve4jFTEi3DZ+mXQolPTqbrYblhuekEEaGICdT2nYgxOrAGmLdMRd+Vb/xFhMRhXWHdX8XOURu266Bxaopwpv/UoXE0tvmDGPss/qhjTP8gjxsU7nwnZerIkVQbaaCatXuRwVpmXsxyr3uZ5+PTjO3Jy5f13q1bOnHhgva9+qpm9uzVklL5V+2rdNewDtVsjkdUmpmd1dYtW7Rt61bNzc1qwL3A/TzimbPOGTsKuOaQqirkuZmSxO25AQvFLNiOcDfzaB9+9vNM8tKePTq4c4d2zc5oa0jbkgrdPjPQzi2z2rVtTtt4ZpzDEbd8JXwUqFa4PpAY7A4RrruSIhWUvsCSDOEio32pmtUs71mJjfxRDLQ0UvlfAa3QT7Ftp+b27tcF3hvuf/6FPvrya717/oJ2HTikmZ27eH7dopp7lX9UYQyj0kgV0UCHtfxdhhAl6owxNJVymwtoH2Q3P0qh1rrwm5t2msnzZyf5w6mXn8ZLE0umjXWERsDvJquMvX+kvJf5tJN76aG33tYb9N+523f1zpXreufyVR05/o4Gu/aoZh54k/zR6po8P4fVjEaMQYYm1qwZ9LOzs6xhs0rMG4+x63bNYtzNN3AUuWHHZ+cbuNx6VCk1PjeiFTrDOtOqUoBUdTSVvGXBNTUgxrlt2zS3bbtiZkb1YEYD1kv/taVXT7yrV98+qat3PtSF66ypV27rpTfe1fZ9R5S27NJqPdAq19gI1Dm4jhyzG9FR878v3FN99P305eb7uobvvsU0uebsqDp43Mt7A/00RL28tqYZ1og33zmho/4rMfv8FzK4uNwnEYyY6zEw/md5ZGazUStxRUc9VJWH8HyRWFvSD7/+e/3nf/+3Wl1aUKIZiTa5Gc11Zo5ZyVrIobIG5EYWEWWuRUxoBA4kBX2n504uYzx3gSlDxzklWJfp2rNOrIgo6MurlFSlCfq65+EjuIaA4knr0m0byFWMN1QoIkCSk9vpe5Lnb82zvanlfwjsw+h8jPBr9GWdbj2NiCJK9FdEEOcERVFOwdmA/B6H51FEaP0Yuh+0YWrqcl/14X/J3uVdrPB1VqFM7Igo8Xd522wKBjJQGpCpwzJjLMR2zG/AdPWZuk2mxgam/6iiLoaOrq+8axZLuzqst3lavivf2Xi+FTAWrtOQjQwbddT8BnhRUfHfFjLfoRUVEtGMZESUuRERRf5zntxm+8ssrLlre29eWrcZIqJcF5Xv3+UaTCUvkv0WdD5bimqDw+0yNlC9gMhDlGlHzQtzh82K21auch2SotYUuGGpg3XjWWEXzQXsC6eDFwojIhQBEoAmFuWISuKBxAg+3QQPyVSGLBoIqn+aFCU+mg9NY0QZUC+w+tmT+46+pj/pHommB32lXopI5ELRUvlKVyCbHJNJVrOY2t9E9zxcRCgiMG3GE6YcEdHKGRouiCLk5HFmLqtKlVIaFHgsU5qBn1EoKaKSIknYyG7lFGJeKtehTDsMQQus/r9ReqCOpEwf1mCUQ36AVzXD5hX95v4ezJGd02BmiwbVnHwt0dGUpb+FTc7w/SPIGBCOjH4yZ7LqXIPMmORCMXmhI0UoYoIuv7kTx/cUxOYlrSnxuw0tLPvHQt3WCaFKB9qALlQDt8sy1O3hMkabfSbpt68ztmzExdMs6iOZWtbpmz5vxr+TRTRxREQZn07+PDTiyTKZ+ps63cYOE2+ZNaKmEyKassE8juSYJjYR1jWyiJDX1ZQqVbycDwYV8xmeMpZFhCrkWpciQhFJEaahhH1EqEsVN+NUNfpO1lHHaN7t6D4wue8sexYiJnU8zTYixrHZznUZfqgfDkcydT4iVBGnSDUTqgPZDY+I1m9qKfmqqkpdQz68esMtZmb1ypvHdf7qDd379Avd/+xrnb1yU2eMq7d09todHT97Wa+fek8v8fHgwLHj2nX0VW3Zf5gPJ/sUW3dKbGTkmNHqyohN7KFW2MBZXRtplU2bVTbDVtnoM11jk3YIStw8H7BUlbgzqxeLEnwzR4K2CRA2YyXi3RzJRqW8npHs27VMauO2ogYZ2oArRUNetFfrNT7GrWphbVmPlhf1YGkePNZPS4/1eG1RS+jXqswHlqQde3drz8GD8ob/UTb7T547p7N8yLzIh83LN27rk1/8Sjc//Vrv3f1Q7/Lhaf/rb2jr/oMasR6v0W/+s6f+l9E5V7S1Q6Ltzbg9o2Hq5qjtEmNs+nMhOkd0n+egx87jNkqSN86N7bT/zZMndOnWdebS6xryzLe0uiKvP1WqaBPGnZ91tPGfFWUMM9o+avI1/ZDlae8/sWpIdZGbupx9REbEUfMReH5+Xj/++JOWiWHLju06cuw1nWQz4eLN6zrx3lnN7txeYn+4OK+F1WXGu1aZB5T30fkrFIEphBh93hyZtSwzbzeyiEiKFhvpN5J5LI2NdBGhiAYb6X8fWUQ8tVjEk3qvwUOu77mtW7V7/z69eeakLn1wR+c/vKOzn9zVOXDjs490/aP7unT/ls7fvt78IIAx2XXooPxjAP+ljB/ZBPpp/pEeLDzWIhu/a6xPHtKaeeF5NCRvmB+xJvb7OZd+Z054EvQhZGPYm5vnNnRICIAndAdZh7gcLmPghznt+ZZjJLWoWSeM4WhNawZrgl9VErsDwYRdJeZHS0v6YX5Bj7wOsvEVbGxc+uADXf7oA1359EMdv3yBtfW0Brv32b1G3L+GKcpH7Jr+rgnHEUyFpc1T3mT+bV7ij6MJAm6GIpT8X3hjIrjuuGKrStq+TWLdmHnpsA6zsXfjyy/0xV/9lb7/1/9Kxy9e0J5XXlY9N6dV94H7kjFf46Puqn9M4X+xyRzxM41ICZuIgOsO91hW9phVWSyxSnMJmpRmQo1pZoNkpBHjMsL3kAXYGLFxklRpkGY0M2gwOxhotjxrhKpBKAYSr6Kqq1oZPqqkVFXoKnmTc8BH5gazqqoB9VUUSKqZY3yrE9NCQ+pZ4x65yIbDbx480u/mlxQ7d+rou+/qwv17zI8PdfOLz3Tnqy/Lv5R9h/vJzqNHJWLRzIB+TFpT1lqIOJJyGPonSSkFbYwn6k50dMST8icM/ysQ+LoyNg7VbTQabUSU/gjGRAoxOAp4ZqIiDVQH1wI0zW3TzI49mnv5db363iVd/PgLnbn9vq5//rVuFHyl2198rTdOnNH+/Yx9zIpHKmWup24uDetMniqSJM/NKpRAAI+LEYSAhbjyIFlS3SBYywpvWZbtErYVJ5ermPOpSoqEedTos1ICTGfEahDIBULrE8sy8qQB10BKtHmUmfsjNUsU9jmESNoyqwPHXtGpqxd19tY13fvmC91tcfObL/XSqZPacvigVFGxSBHyJs8qF9NItIo8gaFojkQ+IpRCBSIl8hGhCDcGwQsfuS1hWsOP1NwHzBvImwVPEa4nlFIqvJoR0pjaDlnO7gv8wKN84oiEH/CEYp2g2LV1RsQ6rUoMEdFQ/EW0fEv1s6ZovDG2MpSYYYlxDrmlq3TTChbLzNtF3g+X6aOtPDsfOfG2Tl6/qhNXLunc3Tt6+/JlvXbqlPaxcTvYugMflVZ4UF7l3cJrdM0kiiSmRKgaJM2wJg6gNE8F+K1SKm0uczapyD2DZmj3jEIDYtiKzc7ZWe3i3rybZ5h9O3boAOvwfug+nh338qy4c8cWbZkbyH4iMdZcN/3nAJokp4hQqlJBxTo94D6QmPtBHVJSxKAg+yGBfFYlbgF6vLTCO8aqFmppKQ108Nibeu3kGZ28clXv3byja/c/4Nn6rt4+e1479u3XIvcro/xVJUl+ZvAPK+pUKVPedTUItAakPRxrAWKqk/nwqdWbuG9NO2y+7nUWfxiNCPolXshJBP3cojSiLe0pVydxX8zys8Mq47GAbp75srZlm3a9/KrefO+izt6+q+uffaGL77/Pe9kdnb5+Tf4RyrHTp+UfGHE31gp9OWTsMj5kqo1ipPOKGFoCaWjAb4aK9g5amK+YsIN1sKyqgmpDVaKthYcWPimqhg/GvAPG8v1gmZvEMnNkyHwbVbPaffAlvXbipK6//5E++vo7Xbn7vo69e0Zb9hzkOWKLVupKq8B/eWKkAddplOilpC5FYTJnA9I7gtiNqqpkpCC2CEU06JmO2cbGdmks+30Zj7lRh9Qgyv1hiX6otmzVGZ4nX3nzTVVb5jS/vIRNFLiMW/PHnt+/T7toCsWy/C2kQLWIWol7hnjX8A8A/sP/8b+pXlmW51LFGFCAg5IZUhpnHpD1kapUxmfgtYldbG9oAAAQAElEQVR1yfdlI1E2YmJn2/UIxnS9bLO8bacRimhBXanlq5SKvJkLoSoRHxApIjiLZwU3RsUuopGJlLCLiLE8pUpGRCPDZKwz/zyIoGzxm8ZlI+J5io5tIqK0Y1BVcjurlOTkNbW8u3LPM2+Z9YZ5I9KkLts8C+vLON8hIkr96iXPc6OiryJCKaUC/RFTop7OvXnDeVMjYtJmyw2/1xmOtQ/rjFxn3t1q2caIiDJe1v1zQuYB+HnhdnTYqA2Z+5dhncctomlzx1seESalLyIa3oLGppmHzrv/OniORUQpY50R0eQjpmkZrxQ2eSq6OAPbiCi+Iya0LTwmEUlh2xZjRcukiMJFNNSZiFBEA+f7SBXzGvR9mu/bmHfbDfs3Ihp/5vuw7Ubo2mla892x/C+CMHQeMj4iWr/lequUuP6MKvXixMYFXNbwXDDtw/qnISIpwNNsNtK5THIsLTayeZosiZvTNLxoPx2BxwZ9O4Q+LBJabmLNwym886IqU+Q2G6PkO5tW2hRsM+tIse/LojzwZHxnxI26kQlZQRG6Dk0lW4nSE3Tq4olMR2Ff6JiUm9RhB7ncFD0xnCuwaWG6+EwNomLhKKoXPo2dUtK+OpDd9OiVwdwx+qaXWbAjQomJbxlZFfC0VtOvGZ26xKJJ1PR6BgI44myuwLYW9WWFV5uKsuU7YlmHTvaHUPv6fcpnChmQ5z3y0+vKpe2eIdH0aVZLnW8QaUZVNacBLwOJl5qIgZSbaynCVJTZYF6pqRuXvWiReU4Bj2Vux2tiM+F6hTZh8VXqMN3ExGLURAdn3z1Ej0f78xydT7y1LNXzIK5xpM7rOZLtSojYmteUhyAXEmc5mTV9DhRTYosIRURbAkFZh6QUFtFjNWB8fA36Rmdkxo1C4/G2pdFNM3tx/kWQSgwuaTyrZN/GgRqbl3G4jl+Ksu6ppKyIKPDNPiKQ5jEiQpGizUN6R4TneyigifWoAm239aymWa9fBQTj/nM/GtNW63OBYAM4TDTPf2TVPFxkxrEr4zkVDFiBXEen2ZhGr86IUNB2xz/kZYSFQdt379XLx97Q8VNndPzMOV3ko9PFm3d1oeCeLt3+AP6ezl2/rVOXrunKvQ90kQ8oZ6/d0MlLl3X+2nW9SdkDr72mHQcOaJn6luir5YJay9SzQhuMVdoxJKAhnT7kuWGN/Kp1vNSartZDDXnJrdHTRM5qQJmWo5FUwLk5+nwj2eyciye8RAO3f0jda9RpLK+taoU4Vqh/FdtV4lvlg/daJa0NkvwvSoazA1V8INx+6ID2vfqKXjr+lq7cv69rH36gm598rNuff6or/qh05zYfla7rHfrH/+rk0LE3NbNrr2LrDj7g1Xq8vKpHC0t6vLgs9oIU1YzKuqxmfkrMd2A6DRGZdabqJRpV7HuiTdl+n5kHXfE+bct3ImexpH73ZFbNmAzpH///incfOqh3zp7Ru+fOau+hQ9LMQP7/F2f6bcQY1xTuxhOWo/FUWoGfiFAqELRFguKfmiQ2ICagLGUEqplKs3OzGlCff2iywIbriAiXhqvad+SQ7rLR+j5j8h4fl/cdPcz4DjXCb04hcR0oGppl6n5tgFKyTL9PwtfvU+yZZTIWmag2BwYcbf0Zdupo5VOyF8wUF3acSxw1mzDelPVYeD7wNUriY/nWvTu19+XDOvLGa3rj3CmduHhOp6+xVrDBc+nuTZ27cU0nLpzT8XOndeC1ozr06lFt27db1dYtZd4sjYaaX13mWlnVPB+5HvPhzh/v5pcXtbCypCV0y2srjOeqhlyvtecY1Ju+T4JZRtxl/jHeTeSJWdKCeZAtN2hVbcB7w2KI31U2+pdZFxaHK1pqsbBGbNTvH5Assintv3oxz6b0jwsL+t3CvBaZt9tfOqSjJ9/Rjc8+1d2vv9anf/Kn+vrP/0LXPvhQr717UjM7dyht3crG7y6JGFb4aDuC1gXdPHTsmVgbaF3K5DPrrNvfWdTkLbMO9VOPTFsF8rh/NE6WOZN9GgND7AmIwDphz4Jr0nOBmzXKsGUBGY5gzQg+OietZWmVhW85Jz5E79fBY2/p8Ftv6+2LV8qm5ynuNefucd95/0PVO3Zqiev7p7U1/WZ+Xr9mw/yHRwusnStaZuN+RKCZPsvUlCOUQyBL5TrPyhX8QIpZdBU68mkmaTBbaZbNxzk+DG/dtk3btm/X1q3bNDs7p0E1o8HAGMAblSo+nKYqiSqEV/yHIiWlqgIDbqUzSpQJ7ILNnzxgQwY+J2jiw3pUrD2D8oOQHxaX9FvWqt+AA2+9qX1vHtNRNjrfvXZV9776Sp/+8pe6zjw5evxtrbk8m1RUQr1ivkfpxzqi5LOg8IKqTdFSE/ORzdH2bm4wr3NBq2jU7dklnmRdmf1Y28GygtZcvRhEsh3kKYctiB8LR5IpX8ZvnCfmp/DCXr1kb73sc7GlTiwz0Dp/2iiVSnwy1htYZvTljedUVWXcgrkwmN2q2a07FTv3Stu4/vcelA4c0b5jb2v/2yf12pnzOnXtpt67fY9184ZeP32Wa4RniN175L+iMpqpeCYJDQfBRldmzVTBqEoaVaGa+1sNn+EDGtQtZOXaLINYSwLBKhdQ82UgsyJJlcthFz24rOd9RMi+En5NRYGMt4BCiheF5HEcKWsVLLM2P+ae/IC1/CFr5wL1DblPxI6t2nZon946f0Y3P/1Qn3z/rS7dZwP44nntfP1VaQ99w7WvRFA8R/rDmDeR/QOAZv4H3qmMCh2D6zcsIQLYvpQs1j4/qbNdbr1kTHLLF5ZT4xGmd0z6LWiPYWWin8OIpACSy3ZQmzK0D7IclkA2OexjE9VYjI07vo8N6x8XaBnKTdl1+VbdEcRPjxFD1935avks5iX8iMIj6BD9KmuRf8C0yDN48jw4uF8vnTiu93h2vnj/ni6x/p2+fpPNy1Pae/gVDbbt1DAG8o/qHnCP/enxQ56jF7QyXFOupAHPgcGaayil3khHywe1AmKo4KpI0ogM96Fgbm1hzd4K5lizZ5jbBYOkAXzl6wHzHFwBY0h1qPjO+DN8LUQ1UHAfyNWMGsxqlGZK7GvBczHX/yrwBvNKNdCIjenZvft5DnqD54JTeufiZb1387au3ftQdz/5XHO79mtm+y7lmbkCvzsssbm5Qszux5p2dMgRxNNAOYiqgXITp9pEK+S2YABthRA/O0C4ffMG5vsDdYiylk3DQgNpS+C8RJgURE9eBE852bSPjUyjJ/SmaNMiSlGR21JAsDV2Nf0wAp5j3XOZ55m4zy9zP43tO7Rl3wHtf+11vXPuPZ2hz8/zHnsKeph34ZrngEXKe3z8l4jmef5cYO3yO+Iq83XYq8N1dciUyXRqRt8BVgl5lUIJVFVSatHnLQvkxoSvpCKrFFUFPygI5pZAocylOirVqpSZZzNbd2j3gcN6+Y3jeuvUOZ1877LeOHVWR8kf5Blr9+GXNOCZaiWHlpj/q9CRyxcwyaFZvn5Coi0qKXNuUOYO/dxRFJscLv+kqvEyHj08TfMqdXoOt3LcEGJjB6+SMla5cP2TJTU2dSQNacPSWq1DR1/V+UtXtffQEf30mDtP4BuMWH8yti7T1tR39Xy8HWAZ0OeDiLuPTN7oy0SyLBfazWvHyDKkbXNzGvLc+B//9/9dP/3616oiFx98KLIJZWgUEoEsRF0WPiIUEUqeU8zFiBACBTyWeq6EU6psrnX4pgx+1KGRbHrGzNeBzauqUkQA5p0amlJF0dgQEUkBpFBAJ3DeaPSW22YjZDH+Peh5UmBkQKYPCw0pEY8hfBuRklR4etZzrYXalGn3FLDt8q3JM0igNyAcXVlT4Ws9gvgiGvuIkGNtYD4U6lKGMSBPHLYKbANNB9j2CDS+UKPNm6RS10QSEYoUVgHXY8By+J2E3ir3H3/3NBCPD+sb9MuwEtG3Y6M+MzFTRFJEbIpxsYAzIOuP9eL1+fX2/9j5iF5EZkGvC144HJc1XLCjwucYVhhWGkVhgWHDjna8FBGK6JD0IimiKbdRmWBOGQmbPjay/blkfh/JzD22WpizzFz4Z/kmPEzyuB/IlCOCdYny9tnBvjsUoyyFNkobSzey3FCGX1+3HdZlJ0XWK8izhmRF6mDb7NMY2Q+SvADmgpoG5CkIebl58bCZ6Un6gM7MbfloFipVlHEjg7o0QTgPIilaeN3tT4AI640kKeSUXYkZ0NQUirb8eiqFBJK6/6JwvgmWDisne+mgNnX5jrbi5yBNjZlae/2VRV69hIC6bavM2VlbtO3tDOn+wtYwGdjEgohQRDPpcq8/mMZWg+IQGi0gvSMiSnkI1IppXwwlQmyS5bWGfNQdKfOgWssPaSO0WegKzVRrSU0OEE+jERYqCQvVyLMlZZAZT2jgPwpNMq/SF4G/BhHIe8iB50a13vTZeQX/CZg2EOFuCGKV+3sdMvlc5nqN2oU1lVAjJ3xU2T6orW9gkVF6K2OH3nnb2N4f5U3tp6ajM5AShjzUw+cc9CPW9EkZI/qDHEcokMGUw3zRK+gXAA1rKK+cyTWoaXwtRpYLwiqb9JFxUuKhTCePcT322CDCVIp1ujLmlK1zrUxd2bSFZRGhiAn0jNQvb75pWdOWhpdCGiPhm0WOHuT6h48INTIJVnRsCwhHV5ZgZX+qidt9AGRJFgkN42uburQt06UNhI3oSIrhurPDK7KwTqL+VLhM2RSS4+jQPJlTlD4aelMBRyNQu+8kub4sCiVRTRbOxBk5SuQOE7dkYgrBi2EwNomKOlQJJ5QuBIrH0g4Kqomja5NI5mv0bnjrOzMnqbypD5PeQfi4C41og+eQVc2NcaQRGzIZgw41L+UdRBwRoYgGLteAvqSucBt4yTA1Gl1zjnAZt8m2jpcCVjG37deY1DmU67TayHScoTJO+OjRTi6FuhQRigiVfrL/HjL3RMP1jYG+9j8flBT818xJONdDmOM87QvQlYsIJQGoSJFCNR1OMdXI1ujHZdZmf6j1vz7dsf8gG/mHtPPgEW3ff1gHXz2m1/go7Q8Jl/kgfebyNZ27el1X793XrY8/0cnLV/TOlcs6cfWyjl+5pHcuX9a7ly6xwXdeb545raPH39ShY6/zseUV7XvlJXzu1ezO7dIcH8Wq0IiXwCEfwtaYREOwoizDH41XWVf8J/hHjO8ym35LbP6tslE/YvxHxFzmN/PDtEGtIR/0JhgxV2p5/g/puxXKLi0va36RDSQ+Is77X5NSfo2xG9EvI8+LuS1lc277vv30wUHtOXpUh984pjdoy9sXLugi7b728ae68clnukL7r3z6iS5+9JFO37+rY7T/yNnT2vnmG6oP7tfS9q16TJyP2CR8uLioh/MLxJK5BhgwxiAxHhCJwYhwLpCEskJBPjM+SlwjUPNGEGcHjIut51eKpnyEyzaw3vB4N/C1lxFl4aaAykueYmrQlW3sUFKHrcJsmTs1c8bztrZoZsAmVWjrnt06ef6coWkjcQAAEABJREFUvvrlL3SNj7hic+03D3/kI+2i1hi/NBhols22LVvnVA0q+oGxsZz2Vf7QajAXZqqkmSoEkVQrwddsUvgj74jnzBH8iGshYzAissW1FS2sLunhwmOt1EO5zuNn3tVdNhSuvX9X771/Rwdfe5k55R9eLOrBY+xWVml70iANlHLQlJBMiSWCfoTmlkYEtqGIBsk0hbpUM4BGRjBB0E+4FHb21VLhM55AKCIo3RwJvdHkVOpO1NdA2Fq2GQK9kcS5tCupkkFJCak2SZl2dKqgvgg89GAdWdlFRKOrWaeMVTZ3VjwOC1xXDx5o8cFD1UvL4uLT6oi+3j7HB+6jbGS9w9pwXudvXdXlD+7o+ifv69qH93Trkw90h/G6DT156T0dO/WO9r/6srbu36e5vbs1u3uHPJ9GjLnXhSXG2X+Fwxvzy/hfrle1mte0xDyYX17Q4sqiVw5l2jFiDq0yz/zB3Fge1fKHQWNxdajF1TXNMx+Mx8sr8gdf04d8ZHvAh9+HfPh9yNrzAJ8PaeNiZK0Sx2pIQ+brkLVrNZLm10b6iet8YXZGcfigjl2/oq/+zb/WN//df6tf/vf/Rh/86lc6x4bG4VeOaf+ho9q2ZYdGlFl6/EjLrEuiT1mGxJUJW0ED0N3IEcizyYigYnI+sscsISWmmnb6Y2EQiwzmsxSKqBQgtTA/QSp1qJdczLDI81kKCQTCBs5NkFkLMvPAIBIZQb+nCBlNK1pP4fpCWcTEBT072KrZ2R1EPqstO/Yx3kf02tnLuvOLP9e9P/sXuvDlt7r7F3+my19/obdu3dAr587ryImTOvT6caUtu/R4ecSG0FCPFlc1vwyYc/OMmfvTfaEkrTA/Fhg7z41V5skwhlpjrviHAXVkGeVjsNtIH4l2JuLsI5AHsioNlPjIPqhmNYgZJQ3E1NIq82hhaZU1aEkP2dwvPwRhnfnt43kZf8/18Ij7zIAN3MNvn6Ad5/QK95Jj167o/Gcf6fv/57/RX/6//1+6+fnnevnkKR14/Q3N7Tso8ZG/mpnTiJjWuI/4HpYZ8yCfFIpwf5Yel+jvSE1vixQdsJWaXASlgEejg6aS7SywH/OhwN4Y9wetrjqgk0ICAW+bhlqmkhJxGRGhCCNBJxDlYj0SdpuCsqkF5VxnipAR0dCUoC30lJQVRWvawNlGZs59bZg3zNf0fyaTKWuIGDqEeXQ+IkIcxCU1YqwDGesFS5BWVkZanV/RcHFNw6WhauZwZrwVA2nLds3sPaC5oy/r5XPndP6jD/Thn/2pvv1X/0L3vvtS97/7XFc/vqfjF89qbv9erXJv/ZF5/5v5x/qHhw/09w9/0q/Bbx8+1O/AA9aYx6zNC0uLWmaNHOahqtmkgTfhq2CtHBWUayYkbopKyKuZJGMwO9CA+3xFPXVIUZGf3aKtW7fLP6BJqeIaWNNjz/ff/la/Bj/89JN+++An4vlRv156pIdcdwtbkkZ7d2jfu2/qrZuXaNddffmXv+IecF+vnjml7Twfzh3Yr2rbNuZ8rVWe07xmG6u8w6yBWpn/RCIQziw/8vOPx4ZsORIqDhkpgjGIwpebMqUzhToE+Q7akKdsew1FJEnk8RkplMiGagmQpR41sbCQl/dwVMEaIdY6CWNA1WIKUaY5agQGswNBqFQFh1gNaC/+ECkCH1kKaIEr1XQq8k4PLQ7ttEUi6IS8oM8j62xLf1Jn7gcqKjaCNlJlm5Poiz4Cn4EvA6UaF9F0vSgMAn2qKvn+vMK9fJ77nzdoY8sWrTKXth86pFfOntWljz7Wnc+/1qe/+FN9/Itf6v5XX+nNs+d4Jtijatd2raSsx2vLesz9eZk5PaR7FteYh9y753nOX1hZkf9XPMsra1rxpjnr9Cp0lXv+iItwyDvB2nBY/hcziwuLmuf5fJFrxM8zZb31fCtgDGhwVjAvQ7xiFLo2zI1/6hyhq7kuhtwrVrO0TMNXkA25V8yPsv7zTw/1kD79e2L7j/Pz+pHxCN613rh0qbxHfPjd9/rw61/wbnVLb548p4MvH9Ng6y5t231Ay6OkR9xfVikz2LJVUdaJiu5t1n9Rn3u20AhFNEiCUgZDOWGm5hovHCJTSHskypn1+AdMBxE32XKEMl4ncBnXU0D5cRmsI0tFTokg78NzqkNNH6GSESnUB0Xl1Nk6phIHsVgm4ujA6JDLXIUAnxmHmcIZGhX9xJxcZowesA4+5D1snue9JfzMbd+lw4de1ltvn9JpNsqv3f9AZ69c09X3P9Cb59/Tq6dOaueh/dLWGT1k3fzBfzWM+bLM886wSqpZE4eRtEYrh4z7KA2kmVml2Tn5T9DPbJlTGlQlNsecuaBHzHdDltJBGepnkJxUbAdzLj/DM0pd5tY8z6SPFpfZvJ7XA+bojw8X9V/+4Qf9l7/7nX56uKTf/jSv//h3vynzY/fBl3Ty3CXd++RLffrtL3X3k8919upNvXbitGZ37dMic2iefvAPbFdY8fOA0UyumLbQhgzqMl/IZ9HdnOhHEaPFhojZoNmKiDGKGaco44hPeMn6pIgkJ3uLCAmbDWGdbUEWsQHBK8zbg4ipZk0BXJeiP9twUIY6uxr7UQw0ZO3dunOvTp69oDPnL2n/4Zd43h+KyxZkrfrHQ3ZQwssS7eT03Ac1OgRlz7nnAjXUjPgU3JaRMg+SmTblsa6W+xlrua9oklzPLPN5gOq3/+m/6P/4n/8X/V//5/9Z/jd4oi9qnjEpJMn9FRAg6gTrj4hQMA6G3H4jkEVSACkkEPAdyj2j5EMRIec5wzdloug6vrFpZOYlikyhiSwkhYKyph3oTtX0hWG+05safTvrjU7W15t/Asz5AHJAalKEY4gm0z8jL3ZQlwniTPAdJJeZINAbyo0ssS44n7ivGcUe3rI+LM8KeU3M+N8IdIf67cw5FPgScDnDPgzb2qfhecPiqAIJH5l6mHfMGbLUyjkbueFhsSrnCOooSPJ/XbvCdWMdpX0VtlFQzlmeugVUJCOKjBNzXCCUZTRGmZhGErJcYsqFb/KNvLGTIoLmJm2WcrYvykNxqhIPxpk6szvF/nvo7D2eESUioqBA77CPIsRtwmOHME+ZiBhbd/7GgnVMpx9TYjLfmdXE2fGmG+kSc9ew3ogIdfkIYvERSQKEXEKPhFBNym5/w47PEaGIGOddTm22zysav4USh121XU1329KF6Ee3i3XKfZ5t0DlDnVtYVOOg2BT7jNsYw8HUpawUEepS0Jb16HTraeqVs66ry3LDsg5NnJLr7NDpTG3ves1PEEpBn8jx0W7i7fyIZL5DhG2khmSJkYloZGSQxxQsMyImfh2/mCPN9RRK/o/6Kak+RM4I64AYK6PLPw9VJEdYYF/G+nK0vGmIG7Mx1Eu2dda0D2ZKW421bohp8WczZzpqHtuiK7QI1p1sbKwTb5ilc5HbOsu8gWDd4ZgmEJYTTGVCvZTh+yD7jKMUd5HODr7I2rZmXzCg337roxdEMHCDaqDEjcFusiclkyZPlcNx69M2UmiSrGtzZo0225BOYGo00vXniIlPv2x5cRtxoXNo6gLzbHYsPFiLu1Twkd++pkfCvjpY+zR0dhvRp5V7Dh03PvWxWRF3S4fNbH5PeS5jNd072WO8AUp/8wLaUWVX2vRLRKgaME8qlpFUySmCS9rMFBp7KeRF0GC1l3AWEYpwLHbcAdUzj3DxZ1hhI/t+htkLq7s4W0q/lfa02U3dWd9XlvAsNFoFbBG32YYgbJgnzzbuS4uphRsBQ/TWVCmpSkkRoUggAqWUkLlju/kwaq/7Lp9Ff9LeER9ALHOhCGQwGSr0G0OkAL2DbFB3TzLNdtd1odMqdfVknOhpKRSR5HaMeEkalg/hQ/IjPr6PGoq8buG2N9jYp9tsbKydSCNcb0wEhcucO8Ay/32exvoy1m4ks7xD57OjnVyKaMpm1u4ahEKT1ONdtKfLjLHRzGuULLoZ1ICcuJDLGuwPXav+qOGPcGxgzfPhrGx+LSzxUWGZTZY1NlhHWuKrlz9AJTbI53bt0tzu3drGBt2Rt97U8ffO68LdO7r52Se6+uEHunTvrk5fv6Yz16/ywe6MXjv1rg74z34fPaI9R1/S3pePau8rL7PJ96p2v/QSGz8H5H+dscZmR96yTWnb9gbbtyvPzareMlPgf4m/WK/p0epKAzbkHvEBsEEra3XztGeeF/x5NifnoUv0nTfu7G9m505t3beX+PdD92nXkSN66c23dIzNl0u37+jirbvlrxxcunNPl+/d16W79/TerTs6e+2Gzly7rrfPX9Br757WS2+9rdm9+5W379Cikhbo/3k69zEolA+Mj7yByIfsRegKHx79Q4XMtedLYgwGNAyuhTDgfeDGRKaboRhQ79ioETzj3HnrzNbnN5KXCKmpsY0IRYQ/I5WPVbkK7T5wQMdPvqtTF87rxv27egN+Zsd2+WPZImOwwjXqH5zEzEDbd+0sGDC+UbGOsW4l6BjkxdpSV5I3/oep1pAPvit86F1kU+/R8qJ+Wnxc/ncM/tf9py6e1zsXzuqrX32vO2yqnbx8QdsO7pUov0qUQ54pMv6i3OeiNDBoCjWXd8uIhKyRw4hhEOoC55+Gzs5U9MkUhE/LTJ/A07z2dfZsqHjQpqmxUbGi3kLVpE7V5P6Asx01CPrTVThnh0FvJdadAuZ4Zv4PeaZz/3vc1hi7mo+Og51btevlwzrw1uusGzd05d4tXfvgnm58/L5uf/qh/KOAi3dv6uyNyzp/65revfRe+fHAS2+/od1HD2nn4f3aztjO7tmp2DanerbSGsO3yoC6rmXqmV9dlueI/8XgYzZl58Gj+cXyL8fn/SEULK0M+cg65ENgBrVWeU5aM3gdqdOMMh/vveat1szzNCsNtijNbdf2PQd05LW39Nrxk3rr9DmdvHiVNnyoe198zRr4uW589rkuffCRjvpf+u/bp7xtO2VnpLmt0uwW1fhbZTPC67HoszIBJUWEpA4ihbJlnSiano6wQIp4kuYi8gk0GT0r2auxuR2+ZGxuMa2xN8BhOa2AtBklhRJNrmg64CNtBqMYcJ3Tx7PbFDv2aO8bb+utS1d19s77uvDBx7rBRtC9b7/XxbsfMRfe06E3TnAfOaY5xmJ21142DXeoHsyyWZI1v7rKfWu5YIFNoAXuCY+5r82zSer8ou8NS8taQNbNDc+PBWTLjMvy2ogNo7qB73tgZbXWkufL8poWltY0v7CiRfglbJeY6/NsLD1gjv3m0WMZD/jQvqCsldkZrW2dY74f1TtXLuuDX3ynr/7qL/Xn/8N/r1/9d/8PXXr/vo6dPaPt3IO2Hjwocf9TxVzBJ5cOHug9ut69Z8CWkeioSk7PSJ01vrCMoP8NX7/kpw/bNPZZE17wysEZmALnixxpQzVOnqodLAyfxnDOaARdPZns86GLiwIc9tSB7AsdeRz7C3iwaallzJBzTJDxkeEA9x2pFhx52wY9a6AAABAASURBVBuJx7JQTR+yRPp3UvK64/VnSDwjUDM+GTrYu0ezbIgePHlSJ29c1+0vPtONTz/Sxfu3df72Tb104gRz6xWlXbu1OjunJd77l1IlP38s1FnDwYDrgjlItf6h5zwbWQ+5b/7u0QP96H9FvbLIs90qWNMCz1MLrJu+Th4vLejh/GP9+PChfufN/B9/1G9+/EG/+eEH/cPvfgt+p187zyb/A2yXubePZipV27dodvcObdm/WzuOHNCWw/t06MSbOnnziq599qHe/+U3uucfMXz/ta58dF9vnDmpPS8fkbZy7ROjn/NX6lrLPJOuEf+IXqtZ54wMdZ+IflFJATeBRZ5zymF2ggxrQKYPC2t85DGkjElu84KqSbkhzRn/zhsIyMlruUGWI8RtENqMs1jvCnJCFmO0xdsam5pRbnBMymgSkX6v1FXqwubdVx0sK3B9hZk6FXMknfl6iorDZTuQnTpCwbyOMG0g1qA6pBXGe5mLwWO/qqQV7FZZz/e/dkyHj5/QyavXdOLSZV26d08X7tzWW2fPlr/A9fLbx3keOKThzEwps1RLC2yEPWKT9+HSiuZZsxdYmxdY1xdYkxfb9dqyJewW0S3yXD6PfYMV3nuW9Jjn9cfcH4qM+8kCNi6zYB8uB7zBv8a1tsxg/8jm7N/98KP+r1//Wv/xd7/T3/34QP/w8JH8w69tBw7rxIWLOnaGZ4VrN3Tlw4906/MvdP3jT3X+zj0dR+e/CnT49Te0fd8BVVu280ydeB5RwShXbFhWGtHhdSRFVTWIUNC/wQwKYjAVPKIiNzVsY7oZxuOKQUQoGJMUSQ0C6fRhyUboW/X1ffl6vl93n19vt1neZUpjqTC3bbct2SI2b2Te/wyvL0PWlxFri9fcRe7ty4Dbu/ysd5H3P//1nW//6q/1xa/+XDc++UynGLNXeN878MZbqnbt0WhuG+96SY/Waj1cHenhypp+Yq49WF7V4ihrmZr9PDCPfIF5tcTcXmLeLDHXOizwDLLoedVS855zDxYXZSwwX1doXD2Y0YDnx+3Mi10HDmn3oSM68PJrOvL6mzr48ut65c23deLcRZ25fF2nLl7h3fSiXn77HR1Cfuj1t7SF5yPxTLVIrIvM2SXew5b9A3ruSSPgH4TUzB2q4n7kngqocw3vcwdL++Ahjh63pLPo024ETCfyPJ2dKMyNdWY6WNGg1ISYgx5uZOYLZyXOMxqjVkXrBmBGc9t26tVjb+nEybMa8Hz1iOe0VZ6v9uzj3Z3CGfy+h+sP6n0+iOiehozeUEmZM67lMUJRvnetLa/If6lkN3PiP/3t3+o/gpkIWivNDSqJuS1SRlbKw/swbzoNS41WGh1fWoVwIyqHUiBSFC4KpzGvTZL99yFFuKy4X1rufFJJJWsdaPmIpAASMvWT8x368o15u+uwscXGUpfZWOO6G032tQSaXHcOvtVWStwrOMnJvtbDcpW22d+zoJLsozDjck1u+hylfx1bzfzoUz+zGF1tjARFJ17JTB3FDrWpoBNlkYyzrsPoBOaNif9e4fG8kyJiGtyLvM6UctgF+YiJjV4ouc4+nr9wYLoREP+sh/toxHOQx6nD81aQ/M2sNXYrW/aFSSlLY00zVMaUFws2Q2fY09sRYhPfaybgYQ358x4RIY//89rbznWZroflfYy4Lrr8etuN8hGxkVgRUbCRMvMM4nmce+tDLrLGOiLkMTQiGj8RoY2SpQ2Cy2MaGg9aUPT3Q9bzlUvU0DuySjlBC0QyD2kPN3iCEVImgV+SDW7XCDhcpgUXvTtN1NT0RSsv/jfiKd47EoU6RIQigQCFJkXAA3d6gvaKPpWNaMo91ehnVfJ4WyZLJmY7zj6BjtJLPNQiUPARYIaXp8FggG2ySNEuDnVZXEbcEOoCSqGPHmCfckQEPkPMugZ6MvmGYn1QdenXCgazuo3P/RwRiuQbUxuHv3aV8XdsHRpd5oIxpND/nVR6wZfF+t5wH2XmSF3g+ZLlDVNv8K3xAmK+5kONx9x97/lRpaQBLxlVVSklEMHDSpJtjNp9z+KIYOrwfIqw3ZT4mZmIUGoRKRTRQJumQNOiv7D1eSw2Oxz/BKw1mxn+7HL3f12usUwfui8NmktNvmYbRMRUH9jWwOipR0RSqhpUKTGGlSpeACJCTr6hGb7eC22vPesa2K5DI8kbjHOjefo5wn5oHfMuF2TeQxp4HUCDA7cXwpHpjw5kp47clrcwIlRVlZwyZUa8wA55iTY1hmUtq/mA6n7O9HWm3obvypgaLm/0+S5vWTAXTY2IUNCnlhVEsnhDZMf7RN9Kqedvw4KtMEWog0h5na9IoYII7JI8l22T6Q9Dm6SIwD6KvcsYImXihcg+avia9WBUD7XKRvlwNORD3Bo8lPXC/2pmiY8YxgIfOOaXlvQjGxw/PHok/xnOH9nY9r86+x0fLR7yIWMeX9uPHNSOlw9r3xuv6fA7b/HR+rLOsIl39tYNnbt9mw/X93Tp/fd16f77unDvPh/A7uo8H13O3b6rMzdu6V0+ZJy4eFUn+Jhx/MIl7X/zDe079jobQq9pz7FXtPO1o9rx6ksNXmnozleOqOBVKLqdxmsvaxfYfexVyr3alH/9Nb1+/pzeeI/N4itXder6DZ0lpnPUf+bWbZ1lk//87fu6UEB8t97X+Rv3dPryTT6yXNbxM+/xAeaotu7Zr8H2nUp8CFrLA7EPxOZQreXVzKZRFt97mJOSL6fMOPkayH5eYdEOSX2wp+1/cGeTMl6JcQssIqLk1SbLjTa7IfE82VDxBwqD8pnGGLBE53MDmlSYEe3MVWhu1w4dP31Stz94X59+85Uu3b7FB6njGuzcqRHPI79+8FA/MId+nJ9X+dc4fGRdZJNuDD5wLIIly8oHshUtMj8X+GjlH38MZypV27do677d2nn4gF49+bbOMb8+ZEPhIzYX7nz1qd66cEYz+3dpMUZ8zF3QAhuAQ/o/qqQEIqL0t2NPRG8EFBOfOzKmRfiMk8fZqOkno28eEYoAKfrifxZ8Zr0xXigYmuHVvMN02U7KjOeZzmvLGmPn9WWJzaUHbDo9YPNpeXmR/uX5f8dWxYE9mjt6UNu5vl+9ekEn71zTJf+FgE8/1JWP7unaJx/wsfx9Xfvovm599pGuffy+Lty5qXM3r+r01Ut6m2v6GHPutZPv6JUTb+voW2/q0Guv6MDRl7T/8GEdPAI9eET79h/S7t37tWvXPm3fvkfbdgDo9u27ye/Wjp179BofTd86flLvnjynU6ff0+nTF3X23BVdvnxbly/d0aWLt3Xp8h1dvfGBbtz7RB999Ut9+v2f6as//5uCL375l7px/1O9dvyUtuzYp0hzWuEj8dLisoZ81B1x/6rpcykUEVz7WcG6GfRGSPJchHBYAtnkiIimPPPZc7q790fEJiX+CcSE4nAiQgkEz2wpS6YSSsObYi24HcnPKiMW0AyUBtp18GUdeP0dvX7qIhslN3Tjuz/V9U+/1q0vvmEufK3L9z7SezdZo6/c1NmrN3TglWPawTjXM1uUZ+bY/JyVf8hh1GlWI82wmTIoWKuThuw+rTIeK8NaC9zrHswvcY9b0A8PG/wO+lvwu0fkHy3qp/mVBour+pF74mM++A9nt2h2zx7tefllHWWz6m02dM5zP7n80Ye6/MlHuvvdN7r7i691hXl85u4tvXbpgg6cOaVD77yjXYePaJYP1AQm0T/CH0GpZqOqZi0RKbLoswYYqQGEw70IaQ7sSj+7r3uwzIgInqdSWQM9Z1JKiogCkSIavtimhkf81CO1ZZ5q9F+5Mnti0oaIpk8ioAlApZAKVFJEKCKU0Bsap1zkHktlhKDwsP3D99ERBkMDP8OUlHk/E3NM23coDh5SdeSI9r76ug688SbXwBf64Nvv9eVf/HWhH3z3J7r39S+Qf6Ur73/EvfddHXz9de1hDdxxYL9md+2UfzQ1HAQbpln+UeVwZgCt5B8L+C+brFLvCkHxOKM14ljj3r5KHwyRx9yMqq1z5R5c7djGfdjz/oiOvP2m3nzvjE7duKL37t/UpY/v6yob/p/+5Z/qkz9njfzzP9Fn4MK9Wzp29pT2vHJU3cb/KpN/mXvDMs+gK9wr1rjfZ+rN1NugmfFZQVTdYT64LtYhKkUwrwWguOkKbECzcAB4LwwgA1kptI6GSD51SOSNLt/QzDVsSKzfdkEcKutbo7fcyOgMtalpJ61mLTLfip9JIkKJdjaA97wb51NP1/CBvg/9IyS3Z7r1oncmSG4D87ymQ4wRfVCzDq6CeUmjnTs0YM7vePmo3uDZ/eann+n+19/ofXDl/Q/07qXLOvr2CR15623te/U17XvlddbVo9rOxvsWNk637D2gub37NLt7r2Z271ZwHWnbdtVbtipv3arRli0azs0B7g9zs6rntmg0O1dg+Yhrb438Ct/VDP95+AXGbzmlxge+7M8Y4H92717tOHJYu19+pfx44e1Ll7gev9DdL77Sx999ry/+5M+gv9D1Dz7Qq8S96+BhDWdmlGdnyya0222MmEuS51hSMK+VKmZmAkGvNKhS0iDFGLAyIkIRhqBCFmOEQl2KCEWExGFEhCrqiQhFhJwiGmr+WYiIUi6ioevtIxp5REPX69fnIxq7iGm63s758Mlg/vhSToyRUTGvBvTaAF3FOpagmW8HQ+yWFFpISY+QPcaBf7w92rpNnitbDxzSlS++0wff/6W++Rf/Rve/+ZW++ev/Vne/+l4nLt3Qobfe1S424bcfflmzzDFt38U7R6WHPOf9wPPej2w0LwyzVlVpNSZYgV/iuaOAR+BFML82kjfpl1mChtWMxEZ1Yl4FcCx7j76iI8fe0pU79/ThV9/o0198r/tffqVPfvFLffmrP9fHv/gTnpE/1ZET7ygTx0P7o54FfC/ybLO0Vstzyj+q8jVW0w+5YKTMc7pA0EdeaSPoCPqjOcwbTW6zc0Qo4klsZr9eHjEp29dlxq6fn+IZX+eDkwHhMOcRTrSmEo/bmpnbznP9cZ1775JefvWYNJhlSR6IblG5pvDDQdl/vofjG/E8OOIbWB7V2spa8du/+zv9+3/37/TD3/+dtg0qbee+HEz8zLh6HF3GtMGLty0iXrzQU0pEJEXEFPIG4xsRG3qxrdEp+3wn62hElHq6/Ga0pv669JeKfbB4RjRlI0J/SIqI4jNB+34iYpyNiGITEWPZ8zARoZSaMk/rB+v6EMnvFQW03TpEGx7WGRsqnyGMmMTmujo/HX1G8Q3VEY3PvjIiSv/1ZU/jXb/j6RCxcfmIaXmE5256mus/SOe4NkP3g4CnVRARRd280yUl8pFCHYryOU4R0ZSFRlB+HbRJimhsO3XEdN7ytn2qWb8Kz/23UOah9U+D29HpE747dLLNaGfXUfsx/M3LcLn11LJnwXH3bSKebG9f3/Hry3Vy04hQVVUa8J3U8Fg6HxGKaKBNUsTT9ZsUa/wmyrafcJg2AAAQAElEQVTYzG4z+ZNXxNRgNreg5gbU8Z0r5zvw1MONS1MvYZa1+rG8J+P2PvHb2o1lQSUbAXF5qO5R2D/esT6GdTWtD3udusm2RnZF+zI3K8O6IG/a9EPDSTYMRbAIpEqeRB4ST/LajDZKbR34y9j0sd46t/VnHkYyF/B6fclHOavUF7nEEGGhI24pVWbqaizJULc8Bwrt8mgLS5lu3BBJ5AtEMg/xMWVjwT9DuD0ldsdt9GIcx295h56+lFufb+zclyMW1hFjknjhqBj7pnvpc5ghLzwjxsywh27sIpIiJXmeVAk+7K9Y+NSgiPg4wdiMQ2w0TzmXhj5Fb5VjEy8gDSxpQIVdRcUNeSVUpuuB+DkPl9zY1Bqj0Wb6KXfzfANaIyNijiymd1OIvkEAn9eBLDpaCtPpaqmsac6rTdTfz7bSpxLsE+NVxjAYQ3jbR8IXdTZtwMjCHkbMEz8ASbYjakyYIs04MH/0gim78Loylhmuy9RYZ9JmicFjXWAReRPgMom2GM2YECjy/lEzr2s2UFxPTewuY31dxjCzEVvTLuYuMVrnf4FtWO9robaccip94boNbZKs62AT86bTcD01Pk2nNU/mXH+HJ7UTyfP4ymVeejyb9rpf3D8jNlMKTz+JdmbaLJKp63Y/kJWHIFVJAz5GVbMzSjyIRFUhD1bmEN8yNGTCD2n2kHEZckkuo5nnw+2Pi/P67eOH+s3jB5qv1/jItpWPbnu0df9+7Th8SIeOvaFX2fA4duqMjp1u8NrJU8hO6o0zZ9lkvyb/K/uLt+8Wav78zVu69emnuvHpJ+Bj3fzsE935kg9pX3/JR5gv+dD9pe6afwJfFfm9b77W+99+rQ9+8a0++O5bPuB8rbM3bugsft+7c1dXPmCD5v4HOnfrlrxp8/rps8T6knYeeVm7Dh/Vbj7s7Dp4VDsPvKRtew5qbsdeza+M9Hh5jc2ioZb5qLJCp/CtRUM+6AzhubS479FBrFeJNXjAx/WZ2Rn6dFAe7lJKjEAoe34AeSygHov1UJtSe1232U2JfW6q/AMVblGUyANPhshJjt/11soagphj3uzfq+0vHdb+V1/R6auXde7GdV0sPwR4mw2J49p+8IBW6ZvHzMuHbPQ/WF5WHw/JW/54dVWmD1aX9XBtBazqDTZ6z1y9oluffKiP2Vi7/+WnOnv9io6e4gPw6Xe05cBe+f8tvDqT2NSI8r8FWGXee54/uXo4/gZNi+Dbo9haaLSyPw7pV2De+ANrKsFv5gP/vtCNZgQ3M9xYbt/GxtqJlHXCGfd7BzGPK64HpZA3eRaWFzX/6KEW5x9paXmBjfIlXg5XpZlKM/v3aMfRQ9r76lEdfuNVNoDf0TsX32MuXZXH+xTz6jTz4PzN67p456bOM8c8L4zTVy7rnQvv6fi5c3rrfIN3Ll7UqStXde7mTXBLF+/e1Xts0hplTWBdOH3tmk5evqLT164X3cU793X9w091+9MvdPfzb/iA/61ufvyFLt39SGdv3NFJNp2Pnjqrg8ff1Y7X39T2V46xdryiHawV7CXr0eNlrbJGSEkjrvHVtTUNh9z7FaoS6wHXQESIQ+LaMchBWB+QSKHNUtCHhjyOwBtAeoq9Nkz2P0Eu5Zt8n9+w6FOF9mGD7BPoKKw6HTxxq1ened83/cFjiTVgcXmVj9ZJOW2Rtu2S6FftY0689qbeunBZp67f4qP3Z7r6wSe6dO8DvXf7vm5+9JnOXL2p10+eYePzDe156VXtZ1z2vPSKdvp/vbD/sOZ271fazkaQfW7bKW3dyUbQDgX5wa69mt1zoGDGlA/7s2ALmwHbDh3RLvzseeU17Xv9mLwJe/it4+X+dYEP897g+fC77/TZn/5K3/7N3+hP/5v/Rl/+5Z/r+3/z3+gq9x//K27t2C5xD8hLS8orzPXSB0k8rmjIfaVs/I+yl1U5Bacp0JXRA+r26Fs1oih92/A+R4RJQYT5UEQiP6FkhHuT50ZgaUDk2Ew3hq2MTmve6PLPorY1JnaOv4Pclx0mJj8D19Vp2sL1yHzn3rzR5N2HHRrJ5GwrYyKZ5rxedj8EGDFO3nxfHa5phYeLtdU1iXVjsGevDrz6ul7n2ekc69gt1qiP2Vz8gE3R97/8WnfI3/rkM938+OPyJ60v3buri3fv6N1LF/XOxQs6fv48z2Gnyg+mXnnnBPRE+RfVR44f1+G33iz80Xfe1isn39VrZ07p2NnT4JTO37ml83dv6dydGzp7+5ouf3hP17kXv//tl/r4+2918/OPdfuLT/UB+Y+++1rX37+rM5cv6sjrr2rLnj08R+3RzJY5DXlWXWY9XOIe7x+oD7kAjBHUzxNy5+kpCf1krgWGGwAbFFxLvp687lowQbPKdnn0duj3skItR8bzLQsyI+088Lh7Q581XRvBOsO6YhuE0AEWTz5PYN0kN+Es7zCRPhdX4t/Y0n1L16uhtGdjs6dK+8+pKu3p4mx6VG16wrsFm4EyEaFgbYwIKbhnRmiZtjyuh3q4vCRvxj9gR2/ARv521vI3Tr+n06z1F++8r3uff6ur9z9ivn2iK/c+1AX/78qu3dSh19/iPvBm+VHAnqOv8Ox5RFv3H9QM148x2L1HRrVrl6qduxvs6uge8nuUdu3R7N792nbwiHbj48Drb3CNHNfhN9/Wyyfe1Ztn39OZazeo/4Ny3X3w1bf6+Nvv9dkv/1Q3PvpE7168wvvPmzzHgGPE8trrmqWO0WBGsWWr0tatWqUf57keFrke/FdAavK5D/qCTlGT6B905cz7A11U1t2Sx8AUsulhfcJfhLksFzYbEWrkEuwYnv8T6J9RIvayUHQ05P/EWSW1OfooYRJQ95V4FhM2taQ1GrrCXCvguo2t27USbOLzADec3aa1NKdtR17X0fNXdfraHb194ZrO3bivGx9/qftffa+Ldz7Q+Vv30N3m+fIGY31Vb5+/pGM8Fx5hfuw89BLr3gHN8SxRwLPEtv2HtIO5tIv3zD1HX+X55HUdfO1N5shbOn7uYil/8uJVneb58tipczrBs86567d1iXn+On7fZT6dvnZT7166Uuaff3S48/BLWpvZotnd+7REe35cWtYjni/8v7zyI2jmnpHdZvrA95fmGq6VWQxqvx+x7prSJU8cLifKhsR5ArG+RZHoOVI0NrkhG59bm1bp2AzHlYm7gDhbdak58FeAMJAYGZqVlFVpBB3WSbvo93foy3P03b4DR6RqRr/+7Y+andvKs3ldSnP6Z3PQtb1YAj5UpUoRoaXFRWW+e83Az//wO/1P/+P/qOD9eO/2rZqtuFIzb+JBm+iYRFGvygYaTYPsBkdElHo2UI1FNeNgjAUtU8aoG6tCPcd8/20ghTSGnkiZ+fiEEEFfnotfhPgxby5TzjDfRy62Td3jeV+u/77VOv7pIbJ85DHWlZzKdnVbuJ63zOjkps4/L2xft+2IcMDTJSOelNnC5UwjmBH0jflOZr6DZe4vozyTYWtZh76dZV2+Ty0vIM5C8dHX/yF8RCgiNnXR1WfaGZl3CJl41F5gjSx3Jv+ktIul5trqeNN+UNYZncx6w/mIzfvDej1DbRv78pibGpb9HMjl+szKddPX/i6dGQzD/jtqfjMEi1l6Vhs3K9yTl/En7zrNr6eo/iiH67HjXPrC6yJrtAXA34WNiFBEA+dR/bM+EiuhpsCg8lTBwWDD9xu7MT/C1p1hOpT8/2cE4tYtbmQNRsiNWuEXMm5sfmg1QhlZBymi6byIpJhCyB/JIllfKaLRa11KlLfdenRmES4fXfYp1DYbYX2R9Tbr9FbTxk5K1G62LI4I2iRFCkUAqJzaCWZWQo5OpASNwAOQQjJMiv9adHILyDMPF6T3yxh7rLvyUkQUiJSBUpJRsaE0OzMHO5AilVqLXqQA7dEbXvXEnRZqKfAi3gcabVBCf8QUtONJBM0zEhSMbTzvjIlMU/EHkT4NqNcfLq9JmcxGVESlqpoFMwWpPDi6v0NRVRLjkRm3IRswkGbYW78RUbiIpIhQSlGox8moc80VmLnkoRTm4PrFBYx9TlAjNzJ0GjW2hhdf2akCB8wlphAqyfkpJKnkkyIqRQtfo/YxqTMrIqaQyHeIoA+In+A1Rq//XHe23hOwBOa43QYCc74nL/FToNi7DDdtWqCCXp2JMgW8gZqKB/MEXyUpVSHZL6VgFJEUwHwuvrPZTWEbF3f7qKa4Kjz1z7DRMjOoNJipNDMYyPkBMuvtsJQ1IyIu1UTJ+ZRpi+l6ZLcTodtu+EN9J0OsIHajk+XSBmnaXSja8TOVEkUniNYHQkUEZXNBpKSK9iSoERFFb3lQxvZGRJT5VvOQZzgG0w7OG86bEiL2lGQe2E9EkHnyaHRJQV1GSgOlVCkCWQoFcKlMH2WcGs4bEejXwfKN0PnZSLeRzPU08BzFgroD0s0HekNqY5KKRo5dIm7GwbII80YoVbSpSkr0dTBvAj7TtmAeaZBUzc0qZgfK8KOQRknyDwHE3Kq2zGmGl9AMP7+6oh8eP9JvHjzU7x4+1u/8/4d9OK9fP3yknxaX5X/1UHMvmOXj2vZ9B7SDDZa9fBDxR+3DfGA7dOyN8sHs1Xfe1ZtnzuidCxd15vp1nb99m497d3Thzp3Ce0PvLJt6p6/f0Klr1xpcvaaTV6+yQXdF71y6rBMXL/Hh5iIfTC6VvH9wcOTNt7T7paPasm+//OFvsHO30rYdGs7MqvkTjiM9XFrVQ2J9uLCsR+AxqPjIEmmGy64qYJqpQ1bQ1bn86ES9FEFHtXmPVc0FYVpAYV9LVmdOGR8aA46yEaGIkFNqqcs6b0QEMWSzpX7rjCLg5DLrgbgcrtuwfS7zpJZpUfZOEUkRAZISPDcBYa7MfMv0hDcsVv2hdqnZ1F1aW6Vv9+r1c2fYJHifDYGv9d3f/JW++cu/1Jd/9ue6/803bNx9yLhcaMaHMTp+4YKOv/ee3mRz4o2z5/QGG7jmz928pTtffK7PfvUnuvLBfTb9+ND70Qd8dL3C5tspPuru0xrPiwtLC3qwsgRW+Pi1rOXRsPwogUu715JptsRPG5oxoe0hWjNt4xxiGeaN3Bs355+FUg9lIoL+69D0pfuzg14wRYQiGhQfss+QxzsimvGhfV39jrvwlhGP2lTk/bz1oFWPif32EUHd6Um4QCCvqiYe05JnXZmZm1FCHok5BfX6UlNgyIfIZTa6lviYNawZUSbYkHEdVaFq25zmdu/QtgP7Vf6l9Ym39frpk3rz3Fmu6Yt67/YtXf/oQzbrP9XNT8Cnn+nWl1/ozrff6M733+nW99/oJhtUN35h+o1u/OJr8h39Fv5b3fvVL3WdTasrX32usx9/qFPv39fJ+/f09u07epn15PDFizp4/j3tPX1Gc6+/oeCjq/jgqp27pMEcE6fSiP251bWsKs1qzmuFQilVGlSDQiMSdiGpg9rk69dos0UP78lrwPaPZrxwxRhxsOY0ZT22wuzMPAAAEABJREFUfbtn8REDapppYL6gUhCn8ezyoYgOCd7o8p5/XFME6Lgy45kN5lmJH3nff3aeZrA8alDNqAKKSms80w55/fPzRs2Hee3YoWADZ8tLRzXLPWMHmzyHTp7Xq+9d0btXb+rmp1/qw29/qfe/+aU++eWf6cPyr6K/1+0vv9W5W/d17vb7eo9NovPgvXsfsaH5gc7d/UBn7tzXaT7mn7x5Vydv3dU7N27r7Wu35Pw5bC9+9Kmufv6F7nzznT5gc+fTP/sLff7nf1nw8fd/oov33teVz77Quzeu6+BbxzXDXN12+Agf5mc15IPtMEJD+nXEfKhpW1ZSHtE/IJB7ntQ0vuY6cL+4PwzzT0e0aihzJVp4IQtF0UU0tGQ4dX4dg+hjI2Nb8lBMnnnYY+7GEspNiPVGYohVhjLDG7WsQpafgEpd9vS8UC9RJicpVwVlLrst9lnk1j8Ftut5a1jsizwUjIk0oeYL3L/oIkJCb0SEIkJiTRPrHs2m+wMQmpzCp2ITERtSG2Q6z2UVlAM1N1qmv0bmq8TzVmhpdU3LbBT6z6WvMHeGQR/MzrLRtI9nmle0n7Xp5VOn9TrPTBc++LDcZ6999JFufvaZvvyLv9A3f/VX+uav/wr+L/XJn/ypPvr++zE+/OX3Mt6H3v3+Oxn3//QX+uSv/0Jf/Ou/0ef/8i/18V/9Su//6nvd/xP0rJfXWS9P3Lull987rWOXL+jQyXe05chBxbYtSmxyJsdHnGJDql5e0RCMllfFzosSja2U/FpUUPL0T2oR6MU1oTK/ajlf4M6aAh3kTuuhmYN2AFC7b7ngsMAP/UoPw6Mro2RnNSfnTQHvagLlf0mIM9fbxJWIuCpQO/dU5luiPBXhteSxkPkpqKSgT4yS4RQRilYW3RxWWFMwvs48Pzq4T9BOH47fko6a76OLsaMTXRknshGhSCCCXHcE1y49Rj90EnEdNHEhp7v8HGkdYqsUifUNQUQoAuCT7KZHRAhD+Z0jeL9w1/rHgL7/ryhrflir2r5bC6NKq9VWLWoOul07Dr6mI2+d1NvvXeWZ8I7O37ynax98qjuffaUPvvmF7nz+FRu2n3EdfKzL/stj/l963b6rM9dv6qTfFa5c02k2VJ0/xUb+ySvXm79EduGK3mbz9fTVm7p490Pd+Ogz3fr0K54zPsfXp7p07wNduf8xzxxf6uPv/1T32Pi/zz3Gdudv3tGJ9y7pzTNn5f+92PYDBzWa3aIF2vAD70M/zC9ofm2oBa6JRa7nzLvWYMsWDbZuYerQD+4r4GvfyKKPQUTQRRMgmhwYhTtf6CfSwkWEEohA1yGFMOWgIP0bPTS1tXKmik1TV65HtS7hEX/rhE/JZuaTMTFpPESEIiaY6BtuHEua2EQESkO0lWuUfALheQjNQPBRVQqex4K1SRXvsqmiwIxq3ukXl9eU/X7Hs9sCz3E/LKzq1/PL+oF316Vqi4ZbdmqODeSX3j6lN85eZA58zBz4RLc++VL3vvxOH333p/r4F78q+PSXf6G7X3yH/Be6/6Vh/jtk3zInv2HefEW5r3Tz4y+ZW1/o2oefMSfv6Mr7H1PmO91m/n76yz8v8+3ExWs6fPxd7Xv1TWnHbi3zfLkUs1qr5rTIBHm0OtKj1aF+82hew2pGszt2KXi/rhVymxPtpnPUXONhluvZ92OzjDzjYE7hwW7g69mwi6LzKVO2RUwprNwM0SpMAeWDevqQkIMgzgjHU7fxZW4TtWqeiQyRatY/yPSBT1G+D7d9rZb8lw8W6Z/Blu1698x5Xbt5W4nndc+BNe5LmXKrvK8OZmb0T58YE65Dx5F9IjbRtgAV83SmGliilaUlzVZJiz/8oL/9n/+/+g//9n/Rj7/+O80NAv1QkWpVhc/cY7OC8aVX8ZgLMn1okJk6IqLkU0sjmryFEeZbEE/m/lPjN/v+bIOnoi1HdJqCxinjyxnTSKFEfYZ5kSyvqZPQ1cBtiTI3UD9x2N7CTBnTPiyz3h5oiru4QNTZh+uOCERRimdXXLjm5PiMJjc557YtlriPTPuwvo9OF9HUExGlzogeTQ3f2bq8edOIMPsEIuJJP8jWG9pHJzPvmE07ON9HZ9vRiOl6LI9oZb24I8KqMSKiiQ+bTug6O34zahsjoi0P7Ww9tuZNCxiLQOC1L6VKiXU+IikA4nJEhCImKEJOgY0BW47iA1lHrZtG46MY904Tm0bfxFEpaHdEI4sIpeS4Ql2KmPCdzLTmmuvDfWFEhCLCJlPwPEehKPWlKZ0zLtuAOz/GXb81sqxu7FOE+ogI3IYmybwxkUxxZDLXUEQTQ0RjG9FQ1H/0I1LISNWTMVjuAFJEaWfX7o6WfmE96fIdzcwxQ23KtNFos8rozXe0a79lmyEiiioxJwrIN3ElRcQ0EnnD8o6aN/r5Hp/QOZ6uTaZuf0SUtkfgswUCGcWetnQ06YUSM6u8eNWUMg8CqAPyGNGwEXoQzgPBl3JQy8b2Xbk+pajCJ2BqwHaHV/uO35T2/T2N38yB63waNiu3Xr5x3dG23zU0JbAbZ+Ab4dQ5YmzQyru87UE7Dt3AdrR0ZWdKyU7eUUQclG9jYvmYytvOF4kiqRoMCnzhGRE45nBpCm16dO19wqAtr3GQONM/19SPzfxGcOyWmz4N7rEWZdxs63KhoJ+lhiZudINqoAGbWjOzc5qb26I5MAs/Mztb5BEhYa9nJddjYNfWDNc/7Gd69PvazXjWUnnh8Tx50sY+WWJ8zXYfWDpaYrbecElHZboelhuWZx6ETfvoyk9kuV2883ihq5UtI9jcyibWz+Kos6xZrGMd9bVS+hKZ+YJn+XlS78gbZJS59AiMqpQ0w7XmF5oZNmMnmJGHO7stwKMVEcgmsEykzqbGzhj5BYy216CxyVhJNX1ilEzv1JTPTb9RxuWyfCUbalsclNgIiPsHfRURpV1eNzpUiTWlqjRgU6mqzDNX1KRMnQ08do6jQUQoIhojzhFBflIO0R98NPU29T3VGe3K9G9uY32q7XMo7cdm3fUUZIzkfgIRQVsD6eQI1osOEjpsskimxKeErEVUSXVP5rxRuf9BQu9LtRlrjzFjjf9alUZct7yWspkjrfARbIUdnWU+gC2Vf/WyJtOFlWXNLy/p0fKiHvGC+2BxUT8tLOrHxwv6cd4UQH9aWtYDPiI/4sNZ+X8uUukq9fjDRwFzv/y/OWnGIg/K89TzGNtHfHR+vLKih5T/aYHNYvz7z9C7rsf+F6d8BOjiWiYuY4Vyq/Brw2HZxBnhb9I+KSLGkFNwoo9yGdea+Z+5Rjo6It/weWrMscHeftejszPtdOap5YnD+ieEzxTkdRbOd1inGmdLI+VzmWttn9T0xQisMV9Wq9BwttIql1Y9N6MBm2G7XnlFx86c0alrV/kA9jmbc9/r+3/5L/QtmxHf/c1fQf9a3/zNX+vbFt//q3+pv/4f/gf96l//K33+yz/R/S++0Nvnz+vAa68qbd8Otqn2WBPXEuOzAlb5oON/XegfJIxoRrTzHhar5zzcMOMp5kEbI0IR00jUZzyl6AaqQGZA/v/oiIjSP14X3CepzZfFvxuQoME91FwHvtessMG1vLqs1eEa68WwYNnjy1zz+NYplKtKeWYgzc5IW+ekbdsUu3Zpdt9ebT90ULuPHtXe11/V3mOvFeyDTuN17T82wZ5XX9XcocOqDhyQ9uyRdu2Qdu+S8Fn+5TYbWiPm8prnNhhFFsuauKgLyrXAdR20LViT3KwqKiXa7TVy4DUSnhZjjxabwk91iCXoTGRqlMyGJ68FfWxotKkQ38Sqrh7iyfBGI9PvkfCJj6ZgbkjvPM1aPw1fV+4vOggv1lECl4RWemmUskb0fV0l8ZAjzc1JbJxoy1Zp63ZtO/qKdr3ymo6ePKM3z13QiUtXddKbO7du68wtPq5/8qkuf/yJrkCvffa5rrOm3Pz6a9365hvd+e4XuvML4zvd+e473fv+l7rPunPvl7/UTfTXsL39J7/UlW+/1vkvv9AZNlTfuHNX+0+f0eDIS9p69GWVebJjZ5mLjmnEc/aQjYY11oUhqCPRDhpUWpeaxnEuRxEzr8n4OmhbT+55Dhfu7Mw3sI8O1tbMz26+mLesQy4x0fMUzZ3wGRRTSqlATqVgX9ryuaW22RSdzWb0yYI0p7v8xlTjaCZ+MrL10KZpUk6Um0Drku06kXmjy3fUMqPLPwelUV5LPD7Z5i4OWG2aucMakokrm4Iha+IKzyheF23jIgXMN23ZIu3doy3MzR1vvKEdb7+tXe++qwOnT7Nhf15vXLygN1sch54ouFh+VPXupUt698plvXv5so6/d07Hzp/VnjeOae+bb4Bj2v3G65o5ckjyjz55t/GaLMeZRxqyfq/xPDUEI3jnjRHPUzX3aM9B8e5Q1skcrJEJQIsD+Sxm4hi+Khqo6KimUE0lSy0wNRqe7lSmjzp/jZ+a8tkGLcwbNfkOzrcIU1SUUoGv3Y3gejtY3/Ed1XMm12f0zMcx9GTMiK5dT1Dbj+EyQZdnIGBq/47Lug7r8518QjPjVuCOnYgLZ4+ZmDoU4fiE1vGM8xszTIfGA7Z+36gJaZRC5dlSSSvcdFfyQMujSst1paVR0iJYRpbntilt26Vq+y7N7Npb/lX10ePv6PWTp/Xm2fM68d5FnWbD//yNm7p8775ufPgxm7CfFtzknnDr489k3ITe/ORzNmc/1/UPP9GVex/qvVv3dPLSdb174Sq4otOXb+idC5f1yomT2nHwsLbtP6iKjde0badKHNyPgk3/YSJOHkZXeO/xhuSI+VNH4l0q8V4UBTXXcQP6hLbWtDkDTBHQb5wnh/MGEmxsZzS2yFoV3Pjw9eb1ZCwojA0NNUXLeDZ5bZisMzZU/sxCGvZcHh2P0TfepKw7qYdgHiVVqmKgKhkzOKmkXHF9JI2Ya8MW/tP8S1SzxNKwxOD4vXOVMgPu9bsPH9WRN47L88z/6v/IseN65e2TOsYziH8IcuH2PTW4D70vy4wz12/plH9swjPKu+DEe5d17vZ9nlsuaf9rb2j3S69qy76Dmt29X8Gcjq07NZrdqmXinR9KS7RlhfhWoKvENKQ9Q0ZyFEkZeYYG3/8iuv4wDUUE7RQ0tQhoKDFPFRon3KoACU3n3CgDIwPBCxyB7bOASe/o5msi3ohQRPS0fdZy0ASJIpRFHnuWqvLNYdnXHo2Z49o8efY9nTzznsw/evSYR8g5befdYZFvAhTmyC0g/xRHtPXTBFffErkfBlWlWd53Vv0jab5lzHBfy3zH+L/+t3+nX//n/6Rd3It3bN+iteGKFpfnmcsj90QBnaL1qa1pLPY6YbjvTY1Oad7wNxC6Uo1TTaXseFhHbJd5l8stb3/GlPEGGdtvIOZ6zFNo4macGeBstPWsL2ud6zW178JjO7brOrcTON+hk62j9tOJ7M/o8n1quWH7jpo3OjvzHTrZZjQiFNHA7bedyyRWeFkAABAASURBVK6nlvVh/YuiX34jvmvPs/xGNPFGRDHtfJUMp/V5RD/L0Y23/fcdRoQitYjoq56bdynjuQs8h2FKqYxtxfVtOG9ERJF3LtyePjr5i9D17fdc6uBv+fZfxpfrakO/nbHphgYbCyNCrjtVlUwjmrZFxMYF/pGkjsVVddT8HwPu185vzX6K8+5n0fzaa2Wn/EemXss7bFg18W0oR5jACxyeMcA3OF4Ym924Lg8td6gaf32MpOhBna6zX0+7aBsaEYqYIHHx9y8w80YENui4Y+qpKLFTZ0ex/sMOfJV296h9l3a2snGettNvQa8TLtVaD3ni6Mtzab/bHeE2JvIGPPknik4JMrkOsFNHJ386tbbmhlvxoX4wM6vBzIxm+Wg3OzuAr+RFzjZ9156Mk7y1oPQBdF1fFUkwYi0m5f5r5UqLCP4ZdF1/RIQG5WE/aW2NDzDA+Rn6fI5N/+28qOzYuUum27bvKHQLH4cqxoXKpo4IOnNK8mIZRy5cTI/js324XIdiXRzgSInsOvCyI8MVoW2OrnRHuV7KddTRrOAajwhFGPbZlPz9zyGN44RXA2pS9n9RzrhvYvBfAQg+YlO9IgJoDIVIGbzIYfus5KZQV0Bxq6Cd3nDwHKjYeDASMlPrCFoRAaTEB/USk+NyeWC9kbkxNTerWuYtMxI2Rj/SiMCfkaCGoOSTNk2OfiNlEGu5P9Am65017RBhv6FkCryORCADIkUEZ1F/AqGqamhKIcP5lCptlCIa24hQRION7CyLaPQR0ORyRli1MdyeDhtbKBxjlZRARIxjiIimvejVpohG32aZcYxOdDkpEVNVNTFFRCkvUpUmMrLliIgJhfW09gc4vpDIl5qBd2yYb8yZBCpiMQZVkjETUIUGoFJSA58TOYCe1zbc1PK8MoajNV5YV7W8ulReWucXH2t+4ZEWFh7r8ePHevR4QQ8fzYMFPXi0oJ8ezuvx/DLyRT1E99PDx8jnkT9q8Rj6JB7NL2h5ZY26hvKm/gIv/ItLi1pdXSGWIVibQq5XVTBaleoh4Dmk/FWiEa2rW2ToBGIE6BJFRIHz09BUojsUFDAau0ad2xdp3zs7NBoVvxH4L2OY9PunTNH1QNQ7IpIC9EQbs0H0oAajJA3BMmvvAmP7iP59vLykeTZzlwdJsXOHthw+oJ1syB448bYOvfuODp58R4dOndAhU3AYHDr+lnYcPsQHsD2KrdtUz85qtaq0SttXeKbw/5t4bZSb+93qSBlefmkBLGXMNzVLiCTC0s+Rut4SfRIgVRVrS6UB99EKPiJ+jmp+Lx+OTa4eFH5DL9b00RjFeA62+T+wHREE0bganyOijEmSxjQYxz4SeSM8/0cj1WwW1fD+F9T+Ec4qG0re7FpcXtEiG0tLzK2l4aqW4JfR+cPY2mioEe2pWZMy10hNfc1duJbvYYWnC6iK6ZLGGDF5h8ORRquUZ0Ntlc2q5eVlLS0varn9XxQMM2sEz+AjYQOGoxWNWB9Ga8uq+eiWWCcq7pkVm2CJCvDOHMxlWAijPaKlUnKf0CGECW9x5mQE9I99UE+pBsq61QRp/o9W75OO6Ut1YL2QEV5fG5TP8Ky5FUhaI0TW4RiqTiMNucj9g4Ca+1AGNX2ZuQa1bbu0Z4/S3r1K+/dJBw8ovfyyZl9/VTvePKbdb7/V4MRx7TLeeVu7jHdPaPe7b2sPdM/JE9p7+l3tO3dKe6C7T7ylnW8dk/btlnbvkLawWTA3UPPjk63S1hY8g4vBrIE/xJtmx0XkAdwBwSnoZoZd7nayhSCSTYKyEUkRUeR6zuTykUIbQUFVBr5sZ8BKDqQF1SpRPkWog140UYfrer5ijmI9nrMk11bNOk+ruH7rMVy6RmfawTU4pkxsU+gMnoNGhCJapBiXiIgiHwtaJrAx2uxzk2gtTdthaYcoK6FLtM3yxMwwb1TIEtdN5l475BmqgPWorEk16xVrUs0HJ2++rz6e1yrPVMOlZWXWSXHd+F9ZNxionjEq+Yd1MTunwZatSlDP5TXeKdeWV7W2tFIwgo54hlrz+shmxBr3d6/Pq6zFQ3yPvG6DNdZx/0jBGBF3Nz4elwI3lrZNH0UjRT2BnCw3nUZEPDEOEe4xKQJdSkqMiUrqfJg+G75fuFiZO/I1mWhFQ2UhMjWjw3SkztwhKGZAnuvoYqHNWsd70Ius52gss30DmqpA3lECagt0/jraigtxjB2K4DlP9mVT0w6Oo+M3ocSnzUAb3bOGh8vUNQRznIYVbU1fr9XBxl4aY4XbwgqyYcwwd2c1GsyBWQ0HM2zGb1HF94+53Xu1Ze8+bd93QLsPv6S9L72svUdf0Z6XW8Dvhjf2vPyq9r/8mg688hp2r2r7gcOaYyN2ZsceDVpoy3YtjqSfFpb0W95DHi6vaYn8UJXqGLCxn8RjqVbXsobDrFzTmhY1z6qZrnKz3L6OFp6hiNL4cJNlviACdZ6g9GFg00CRODzPoeajkUc0NEEzFY1R1k/ccURgk0JKSTiUUzhv5kWAH5ePCEg8UTIipuQRTT7CNKFr4IIJ2Waw/kWAV9kXtchIXLcBTCtoAWNTGUqMYOJMKXc3FZkMWUNXwQrr7BJr3TzPhg9Y/3736KF+9/ChfmIz+RHr6iLPkKt4qGeYd9t3Ke3YDUw7OA+271ZVsAtq7NYCE+YR8+jHhWX9tLgiz6mHK6t6BB7zPDrPGrxMjKvEPDSYQyPGkYN7oMocY/LB0Er0QezdETHJRYQiJkiMe0SooyJFNHrYZx4RG9tGNPKIhpYxSDH2FxEljirR1y1vZURSlRpZSpWCfAGyBG+bDUGbpZBThmZ8jsgM6aAVxiVzXR566RWdvXhVb797Go1YimpFUIaDjrOgAauN/rmlyPRLyN/Pa947Ku6vmXehv/13/5v+4T//Zy08flR0/p5X8w5SmsU176Z16JqUOwbqe3KmjzK2Rm2/8KjGx2hUM8dqeiXTX1J4LKpUqJ6Sck9nfj06dUTgt4FlwTwxbO+8YzRyMEpARmtj/c8D19bHk14jXHEjT/BVog+gjeTFzhGhiCiFIqLwEU+hCR0Y90EpSX8wVh63DhuNX2v6XCQixnYRUeIS9XZYX//YuGUi2jJt3nGZNTUcX81aGhEWF3isC/MzniIa/x5Rx27aR0Q0bVtXZ4THNI2lQdsTtmPBMxiXT1WlVLVrV6IeI5ICdMUTa1tVbEJ9aj4xr9YjAj89aJMUpa54QhsRimiBjfviCaMXEEQ0vlKVlHrxRiDH/zpXUzapqsbqwNZIlOswVv4BTARx9ND57mhVJaZF0PctpQ1V8hg15Tq7jjpGQ23q5G32uUiZ/1yvnbHHwHC+o+aNiCaOCGgKi342uK4OEVHmxYs6TxsX6Nyup1hzA2O5gukfrR26zFNx5sZVl5fWNWU+/Bjiw1uh3Quhahx0aMsjaY5oyNS5kTWWPIyX29gG1DFg2i1w6+mUyy7TOG2aZb6TP4tSj/oY23dOiI/+8GLZ9As3X/Id31WYmUyZG3aXL5R2dJSxbT27spYthLwb6CAKLcL2NImh+KG/WkWPYON6OhRNLg8JNXHWxGVRRFJEpZQqVYMBMK2UqiSuPinaGkoZj6lkWSulZurh3OWnqaYTvqYFvVzRPc3X8+h6/p7GPtGfrbFj6PprI/pEO9tyY9KPcSwsTETSwB8gFYyBFPR5pIESKD8E4GPOHNjCx8ot0Bk+7OT2oa9UqxdLXSRdqZIv7WtGyPKuG8ocLeObuaYbdPPDNi4rubBKsqzJBoR5ovUI7AxIOezBfje+RiYRFWNOLmvAUoPPE3RyS+zXdCPYrodJ0K1xKCIpWLizx5pOzvRB5lotFD6wNCAK9OYbmku+s+vTpi2ZIgZkfDgP7KSVue6IUARIFqKnns5HIEOF3jpBQ13q19nnO/2zaPhGStttV2qlDxgh5mZu0V7rNngCpQTSjqqUQVDmj6kRESXm5LrgLZPbR12F9nhMim1ENGac/TIZMckj6h2Wd+iJN2W7WPu0Mc6shZnxXo9G+5xnQrHn57GOCNqa5DHgpJQqVVX1HEUDGwPiA9Zz11DhhTsYSRFJEaEqJSWo+9IIroNQ+x+8Cu+zxml9P4z4qFJzzx/xUtDQYRnv7LJRKaUZ0KxlQZ5lS/6IZgz5KOKX0xU29xusao2PJaOh1wLiCOJLlSrWxogoMdi+3Fe5Fn29jecK8yV4tuiQeRZpMEQzlOVq9aaNbsSc5DNDZHw/Daif63CMAFeZhhaU+YPgucq/qJH9Gi7XUfOG8x2cnwZRNgKb0EN8TeHM9Y2CXuED6EjLbNA+WlzQw8V5PViY10/zj/QTHyoe8eFsAfni8pIWl5Y0b8A/5sPaI/CjP649fKQf+bD2mI8ci4zpPB/YHhe7lfLnU1fWhmKYqdMf5RPjE/JHPap3KOQllTkIbY+ig19PETWH22I0ufG5E0W4ZBbTCh3UWU0ok4E6c0Fmfo1Rrn/6hrGsW+DghQ68PsU+E4XRN3HepYDn52aYLtLkKNIwz392kY3wdA+TEkELDDqvjF3Hu3xN/3l9WGU+DVkv1ky5PtfYbBpCV/ggtsQm/NJwma35kYa8OyytMK8WHmu+h8fMwQYLeswce7ywCMVucZnN/lUtMc88r1b5YLg6HGqNOeZNrTU++tZsZo2oz7HUrFVex0bduoVcxJHK+pCJv+7NQbegQ+4YFQO1yWND+51r2i18iMQE8xwGmXkzQY1ug8N+OmygnhYRy9gWfkpJvVP5jTK26bBeb3lf1vJdfaalva4X+N2OvpMRXk9HtL+BNKJwXfJCl7HJ2Ncpyz8CGFLVMIX8wyD/afQRY7dGf63W0pAPl6UanoM1N6c8O9tgZkbZ4J3Ef4I5V0kj7pFDqJHhpRnqrcSbqNaoY8S9zj8uWWIeLLAmLS8uapU5tMqatLK4pBU2QpeQrzCH1pg7ni8Z2+TmMXZRAiHTUXz2cp10TKl8zBc72/eBQZFD6ZzWNkOfhE2eQFe4T+2oQOVMdYWqTX3T9XxjMl23iKaZ57ZuLCbnvsz809CU8vw3Z9qgZsltUNPHRUfEnSdYR2DxzwzX0LmEd0eVLKPc3rdLtndq4qV/iNN8TzVhceWM3RljvshjqivLJYRBpj4/z3i+eZ1aY21cY11aYc1aZEP+dw8e6B9++IF774IWV4daxX6Za8T30gePHunB44fcZx/qJ+7JP3HP/YkNrUfzj/V4fkGPHs/rx58e6Mcff9LDB4/06OFj8Aj+oR5gN889fHl1WYbXZq/HXHrKBDeGHLzbXY/HKrOeE/qTB+UspBcZulzgOZRZW12mbtdd8x1sbwSnDZFRGHhTgTZIk5JN/OIZtIm3fmK8JrbqjE2V8NvBNmRf5HARt5+1TQUE7byg9jPmnW9h2RNg4StlWhuXfQKlMqRBO3MBmd4x0WuzPuvXKzG2GTR95rFBYmkLCIflHab1xGp/bdxBn4vnJzHuYq5g213VAAAQAElEQVRk5mwjwo54Ck+f+/mP/XStsc4vc69eAsusuYusv4/9vMh6vMg7wsLamh4urbCpusJG61AL2D1C94DN+wLm+sOCRT2A/sTG/o/zS/rh0bx+/cMDrp8H+u2Dx1wnC/rx8SLX0hLPoGtcS/RTNatRVDzr1shWtciGrZ8j1qjXcYp4DSxVmqgmZZQFtLNQ8o2GM8ZuaaY/jNYFisnRlRlT95FhPwAXpZhLdHN4xPVjvg/XY5sCCgX3UvN0r8kE6Gy7ESZGE852k1zH4aRjx3RalsL5PsaG6uJ2myfS5+MiQhFJwX08ItpC0F5DyZUxMm0NJDI2qZmHQ8aqdt/yfJD87CBpwe8rvKf8yPr4E/NpnnnlufYb1se/++FH/Zcffir4O+jf//hA//DTQ/2GdfZ3rK0/zC/qR+baTzxDPOAZ4tHyqhbXauZS1gqX8Rob/t7sXyt81pDxrYm9ph01gdVKyuQFbxCilDkcI9QytambR5FCkaQII6AAmSjT9avnaYGkUJMaaqcTRDTSxmIiJwJEk3xnVXwi7mhqy3d5Co2PIMiIUETIdhGhzZN1wL6LkVsbdEXIT49rlm/Zork9+3Tw9WM6dfmK9r38sn43P68HS4ua27Fd/iEpZpTBQYw5Mv+IR6YNAh0131XvkIiuSqG5mRlVmFXofvzNr/Wf//2/19/+u3+nzP1+F994d2/bzrtwpjRgXDEVRbEeE5UqigQZNp7X/jbiOZCZSLXXCoBWvigsK8BZEINIEWSgTx5N34sIRMoGpq7TILvuQFlsm3JMc651m3Ry8xPY3yTXcZ1tQ92e3LbLFpYm4jUiQon6UiQ1CJqYJ1CTAhLYBVRQ9VKG3wyonjwwzjTMMRmdQYmHTFMHTO/o21FcRqe2zhhxv+uj1EE9NfdEo7N/GrWfvj4iFBFFtPF4MSvo22LwHCf779CZO9/xT6O266Oz7WRdXr1A3U8N3IYOY8sXYspS8IwSmetlM5NuPDbTR8S4r20TMZ23zG1RwG0A6zpg8UJHVy7buX2X0i2TS2bdycL1wMRF3FEF5MuBHfLgGouAKbLJKXwfTk/KJxYvxvl67yMzP40X8/JzWtN+dWiuFy5LbrN53drmNa+pt7N+kmJDV43fqejnMU8dNfOv9ncRaO6D5xVqps5aZR62fZKhTY3WNpzrNBdBRWaMTmh+HdK6PFlbZxHqFEoVBCxfoH1QwkduAy52ypChMpv+AqaZT3r+8FOTl2/nwS0dZPjMC0KmMYZ9FXR1lEzTmCiTENf4zx2IadKJGLvhmyAiKIWvzrepyE8BHz/TMdWeDXxabxSV20EfqgMTQQX0JQZR2s5wNVkFed/0TKcRiuigHm/Zuvy6CzdTtyF6SSEZmVNQV/BylEX9hbofJVHefS/Etcsi8pE9lviwbtzFVjwHMjYusyHwGehd++8HCuPD56fDtWDRD4Ksj/G8w8+TPD1H0X6x9bx99OG+cj5KHyeVjf65LRoMZiU2vTgp6POI5iFnwEuLfyRQ+cWFzmoWI5FCgY1BRtnjwTiYNzJ8QRAjgpr4DVzAIUOOeHzY1mPawQrbdjSLEWCeuX2WqeQlCMjCI34zD2OFhVKBjQ1EKoZZTeqoihRLaN4QKqmxkC0yNbVtU0mhaPshwrxRFOUU4XwU3qfO1teSZDntqu2T3NgPExxdTT0i5dK39B6U7NTR15nHGyVzQWYht6zDiAfzAh7+hnzsGPJBzw/vjcMMMSBTh2VZNAMpM5AYGn+ZvONuqDPRxp+YRx0sk2inx8EwDybtR8t1HUCupIXzmcnmuqgFVQD3i0qKiEKts01j6/ga9PvONmOw7hW+pS5b8syewL3hUCyL6OoQdYcS+YgofMQ0ldsG3C7bdVTPSm0ckfAHcrk3+V5Fvxbdxg4isO9hIys8FLHpGEHLWtCgoo9g1nQQyiJtTsEDV0LX5J48Z+ZoAXPYdhHrypN33Qo+OpTind60gevI1Jutpz5MMY8WCFNIICoGSFkRKkjYVoNKA15sZ9mkmZmd1ezsHHs2W7VldisvvLy8V8iMNNDsYEYVa9uW2S2aIb99yzZt37J1jG287G+l/JaZOW2ZmdVMNVDFXDZmZwbawmbQLPJBNcP6IjpSoufUxaMg7xBBuRcRay4fZWuN+Lhes8HofIeasXbZ4ghb06btkiswL1JEKKKBFJg1CAwi4CVF4StJzociGmhdSinoygn0ginh12iK5Ya0sROYHLdBOA0vpF6HDOYKWQUnw8Vyu54Eem96VSjcii1zM4zfgP4P1axba6srWmazf54NNG/CzrOJtshHsCU2YZf5aOt/eT3kA21QcXDPGuHPH1OHrHWFhw6R+cNvpg3+IKaUFGEEfZJACK6hyN1OIyLUJecNSwroAtNO31HELQtHG8ONpf5wH5i2eRpHnXkT2EX2aYya8n2MFZsxBJd74C7CU15ugK+m/0eqmYs1z8Y0XpGiQUA3AaNKjdnmBW4XxRh64qV9atGv2zwNpVxzYNkwG5xta/gvivSx3tQ+DMsjwkQm/hctXLoyZTqog2hjd/1ZF6nGptbq2qJWVheU6xVVvCckX7fY+h0iVVlzW2a1dRtrBR/9tvKhbOv2HZrbuk0D1pKoBvRnAkHdFTEEfVLRF0mZCVeW8VqkUKbPYeS2FZDxeGbmSOZ+1/D0LnY1eZxoCnoy4bUIo5ylhvps6BnJvfc0TBd3jBsCF5mYVWrv12t+AttMQDtpY/HXlo+g3yIpjAgFndcHJdQBtcRYeQxF7xd43EDm/S8zfpnyIgV2ts3WtVAlJdZ1j9+IwchKuAjVw6xVryt8oF9k83KRD/TG0sKilvngvsJ6Y6yyabPKh/s1NvHXoMusScsLD7S88EhD7NZsT/klMEKfWZ/W+Ni6Crwu1cpi2AVhntQSz2MD6p6hTwYokkH8YXhxJDxK2FwKDi64CBj1kmU99DSFpZkao5FwpvO1MQK5a+ggj/F6EK8KRA+mFqHk2ECk0GZwO4ygbR1kPqSIeAJ6Im0cd+lUYrd5RJgUX2aCigzzRsdn7ArU2Fv3IvC8tn1m3DJ9NIb7hjGc6Bh561kjOxu1dXb5jmpd6uSmVrn14f4l9oh+3KEIOlKmlYLrSiB7UTTMK7hCBDKbRHWB15+a+Ldt367du/dox47dmuFZqq6TuIUqKOfnrcRz18zsjGZnDO7TEczhEdfOUJ4jczwn+XlqdjDQjG3BYJBUAfvHnNHJTBvmfXs9ZiSWF8DnXAuvEv1khCky0Z9lzYCKfg06wraW2T7oW2FrXtzXMoh2faCrFFFKKKgjOCcDWeAnQSEcpWflfNCPQbsbYN3mpYRdksNowqIFIbwibo8SF8pMTI5PwmBDqEm50zfZJ8/WW+r4noaeDf0rg8gysdT0TQPiJW9Zh4hQRIekRFsTbVf7Vwpq2lFTpmml63c9wHH3gSgiOEuRYgy9QMrUZfSLON9HpwsYy4NxDp4XE2X9ly6MAbqKmCuMCEWpol0gItwjYNKaAe8QUVVa5f3YPw5gNmuN8vOs9d6kXWCzdYVNkoJhrQXkj9nMnQfe1C1AtsJa7h8Y+L5SK1EHcyVVytFSZEG/eu50kEIRTyITu+dOTbscqfO+xjLjGLQzM7+NGjtFVpMYW3V8I3E2emNU+FZV+E4nYmjl9tCJTUV8BeitgzQHcucjouTNGyVj0QYo/ooBrUJf8lCBcVlnQNBXfUgYgUR9RrhfFYpCRQrV9I1BZnxkZB06oct3fIR9hBxLA/oxgAC0DmlkMIw1E6pOUfJ+RsVCDKtwIcxhmWfEM2DcE7RKSRVza2Z2lnVzTrO8aw5mZlWBnCrV2IzAEJ9rOFkLaUi+yBTMQ4C8/EUzAl6lkzw/R1Rm1OgUFblmvmXKuN6IUATAr4jBqENyGfcFrpSZhDRPdI+zythnC7BzYzJzq48iYz5m4DlYQEmbJ0Vpu4urpMw5KyIKXLZDRBRdl19PrU3YGFVKMrVfo/CUNm3Q6pG5HERul+kzQcNDGTMjGIugv6XlFPpxbVVzRw5p7/E39calC3rMPWxt6xYtUMbjk4mLgiX0wIdR8v9Ip9LWHPJ/grpa8+6jIDMG/egg69GaKoT/y//0/9G/BQ9+/RvtSDMK1i1edSghfMmmUAx9DkYVNP5DAZ9FS7PG15mvNbIyauYLagX9F2H7wKEUMU1Fqpl7HPgR+raegFLW4zcG/Z0oHxHYhZwCO8k8sUAzsC/TQBdhHRZQlzUiQhFGkhQScLiuRyVleR31fBcpl3qlCl41p/bznLz+kpUrbOE+F/5ECtefQkzaguR7jvNhpRTwHq6aHjPMG7Y3ralXIEUoKVQFZ0LjrGQZoGjh7dJxGiK5rOG8EWELFBxuZ03sIx7orDNqOsBAXQ7LjJLpnSyricmw2HlCUiT89xARipigs+1oKYefp1HbRjQ+Gj6ZjP0643ojGPvOF+Pg9lnXR1dPJyt5xtKUIsr4CF/HpuF68GmFXH9SIFsP+wqfbEf/CThvWGzfpu5rI6Pvw7pM3KZB30WEIgC8ZRl706JDltA5b2TKGeYN80ZEODuGx+ZpsGGnN9/BXgyJc54gYrovRN6ICAV8B8dqRCBPT0KarhUTFRkXUKbdBbQRYTkSfvoownWnTr9OXLKer0bJcPIc6QPR1JGp24gg9h6mjJ4r07XzxWhu+6CJOegaoChLDaGpg6fe5sjY15siMwZGTV1UQGvaGBkDIXONlmdXhnb9YeuIUEQUVaSGFvs2qIgo+oiGJjucRinbO9ktcBCWmgZMAXLYfvlcHmP8KONHoSFNWmvAxn9dw/PRvfaf5iWf4YW9yssQVz+Wxd2Gpyhaz32VGKjbtG/rfBdX4VublifXt+7xpVAv/7ysPT4N9AwD5wHIhdbKDF4uPEPNoGTnoTXAmorx53jd2o6aR9McXax9ak2XN4+PqTKdrE/Nb4xMfDWwF9ltOZnhQRZhJl/GodSRGyeos9tiNJJnnl1yPZ5ZqNT5bKuNLVzbxponpTSIdqpAz5k28m9ZH+tdWdfIUqpUVTPlZWSGl5CIitYGC4bE84E8RbICme2hWcwnYAVyFejZyU3rrOC7sWyoFTg26aHMB8bWtIPH2yaZejMLikyJjpldzkQmg0gL5dQ7sjCX9ZzGR/a8o7GFwjd6bPE44W1O4MWBqfM92LxkzRgl80KnrlQubc70faavs+oS28RVJsaMTROFS2WimoAC6mAb22bKDEdDPuBthhF1eT2UIlxKvZThAWtDLh8avKZMoKl+wo68XfheYFC4d9h3H31VlLojQuKQkylw/B2a+qzsg3qJry8xn+knU5fJ9MGYYuu8YVlj05yT62/YqXPGVw2mhJtmCHpT3WYK2kDfddrscec6y+vQ6Z+Xdl47ur5cX26+0T9v/LbrQMnWwURiQQf07dHvx2mtS1oiNcPQ8OolP2QYfpky/AMl/zhpwIfomUG7lkFnBrMyBtWAjfzycWCy5gAAEABJREFU6iZ798doj3GVUslbZpQqXF0LyzrY3n4M11GxbgaloxRqTi6GqIyg+YyyoFHLH1Oy+I95mFuUucdcHNOOx67IxrR18hwkgnaBVEAQz1HmDzMprcVFR2Gf8+iiM3XT/REpUbZKwSNXLa/jfUz6BCOqC0hzBPYBO4HbHxEqY0VfeI4kxk2JZwo8j6nk3Ni1PbQSdamJTdSh6UQM04LNchPDzBpSwHW9kXVu58aEes5MsFGZ31tGYx2Z0XSCPTn3c8H+no1Sm2Ppg2JFXijtb68FX0clVmyfpFnBBCpAHyAxl4yqUMmbUIMqNXQQ0FBVqQXleT+IDuP3BO53fPnJBZJwbEu5opSU0kCJdaZi3UnMsco8tMxBkRjzgJQmqJnRCiSUraFlnSBrKlmv50tNgWK7fo7irsgzdfdRhE89ZbQdYNcfdjyurKcsRVD2YhprLdsQYwuVvrFNEeFHUmHLqTiH24jWyDtYP+FzcYq60EzP1gViHDUeW+sbuNZx07JUpTTGDJOkSkkRUYwjkuzWo+V1qwCB84lruMLKmGHezWA7w3wYUN5+Zma4J4EqJSX8VQoZA+hAgpc6f67Ec74A/6aYwVkjmZdTcDIghD7Wr+dRv8Dh0uvNLeuj07vyDp2soX3r9XyJn2J9eVPK577UvGUvApcx+mUyfe58VgQVmwXkODtvwP4xDk+usd/ccGXOM2va67QRTs6ZudTHRPNsrq1BriLT1iy3jbqgmTkZUSmxdlW8A6bBQMF8VApVLe+1TKKMN3+V4BKTjrwEL5L7MlRRZnZ2huct5vWg4nkrgUoDrpky1y3D54A57/zc3Kw6fjBISlUIx2LSN1CW8440+zmYPjCPUJn7pvvD+gZF2hRtyzVyrn7KFVs2qXJ5d+HL/Tqbxi/10f8y0FvmiAyVlpp7GtpnCmztwqip28gUwzte1UsIsVWB1iXr1omeyHY2nefNqAuu03kO9lEia20sH+cpW/LQcnR1lgxd1fRv09eN7IXP+Pf4ZDqsw7SPJq5OZzqtn8553ES/d++/Ytw7WBes+0EzEvUyZVUx76qK+YcwITAveCkUwVwHkQZkKwX3dDlfVeQbXY5Q8j2fuZ3GmFGFrMEAfqCUKqWqUkSSeVNDauqJSKqwiSBPHBFQ4L5FJSMlKUUo077c9hcZjrrMfZHQNqNH+3JQ2hRJwxcD7OlTyiMufC7+eL5pZaGgILYcEaGIUBNzw0eCAkqopkxN+RqagalBDeqS+c1gm3FsZPp2ZNsjWjpNXJ/h+oyON5Wmy1jWQS+YmnI1M8dgzuO6i9m0Xpe3e7fDNLnvQEQoMYDOVylNosMwIhSB3vOjShrPo9kZpdnZkg/mlmGdil2l2IQ2dVTMldQC3xFyojo55gILCmgTY5gLbGFhY2+umQyWG0iKqitjatQoNjpsbH1TtqmjZt5NY6OSjczl+uUbPjPXOtjOtRhuu+l62OZp6OxFdeZ9QcGqpt/816H8v6VbrZJ2Hj6kczdu6uz1Gxrs2FX+NwtDhcS1q5RkViW5tFEy/yinaGspdHqAiyZzH/X6QJPI14RaS6M1/ae//T/1t//232rxhx91ePdeNb8zpS2EX3xhHfZHiVwKW9ogBXOMtqeqkqwDFHM3kpeEmfOm3TzyuGmTZNsOTRkM8cF5fFg/zqxj7NtYJ57KblY+EhUBU6OLt+YeYqyurcnwpnnBcMStJRfkTFnRZyVo866yof36zK+HLZ8Ft8nfgQ3zXEDKfg4Cynjk6PvwetiF0ldFhBLzNNxO+IigeN9CrOl1gZ4jlXpaO3uJCEU0sDhiwltv+9oxW/mCiIhSIjOPSx+Qy/gqcB+Q7x9F3umhnc5ljS7fUPumL9TAMsdrINIUtHGa1FcrE2PtH1dAzW9cQnoyjollnlqPJ/L1XKbtHdbrnidfpq6bv5GxO8Dod4DHYYx+ITtpUcp0Omc2g206XcebNvC5a1uZO7TVsp8Tnf/MHDH+OPV0bXwe2rQuIhQR8horUsUaG9HI7AVls84q0G4GVOUoJQo3PlGkaTvztcy1jma5H2yXPX/p81z0yOEtNzK80fWXaXYfIrd+M7BKOpgONjNvanS8qcFNqjTT1OjL+rxf7Kw3bZDF5n+BfxTQQ4YHGn8Acjn7cv0bIyIpWjxp4bLPQKA3niz8e0jwVfoEWnxC1+fXy9EX0Ua1ocgM8Ki90ZkXk8OmUdocCiWJs5HKJHRem6Qunk3UxMLShxI76haIRB3FrwRRU13ApwK1iSlI3ot06yGgoFW3BL/9Otbz1OdFzxBlbd0W/K+UuAVPAe11H69vXERSlSol4JfVwWBWVTVQRIVpKBIfNSIkkOU+bxARCsZLmyasQ4rgJKfMyYBMjYXzHj+PakNFnRFJEQHUIEmJ+gzE2jS5nfbf0Y7v5/uyvrzP26aHiCCOGFdLlryzbpNh/kXgMtPwR92gnaZeSP0vVuuRF2RRV1JzE2hiMJ8cRIlR6KLYBA4KEvkeErb2OeQBdq3DcE3mh7wA+IcBNde+6/S130dd83qTQonYcKNmHk1iL7ISR1bHd7TY0q8ua5Q8tgkDQyTTlIi3lYV5g3xGP0Z4fjTg3GogU8fYGql5yAsciTqNiKAtDV6g+HObuo4OEU09bvdzOaA/J+13G42mZOezyU3O7t8+JpqWCyiYeCK/wRHJ8zDkeiJi3EcRoX7yxkVC1KFZNbIaasvs0xOICEU0SBROVahQeMSFN8WIWSSlinhAWcflFJwMyAZHlbAHjaqLwXQd3MdGY7jpOYKLQq6vbRnBZfKGenyG94cEyxusd4m0bSOmKPM0SiwTWUSUMUhQPUeyXR/PUeQZJsRCTKX5ZSSeYf4MNa7kXuzWh0KLkHqK/2na9HZfNqmg+CHr4m7zIFWqgH+4YdohIYscpR/VpsZvm/kZSNBBkZqIqEodnuW6lIukKGjKb1QmMf7GRroXkrkK47kLNX1P9TK6Yim9kJOu2O9B/bzwNGzusoswVDPNWpjvwHOwdeq/G5gfw23f3P+0xraGazWsDWWZN3i+gs9K1G40Os8TW26GKPOimx8JM/syYGUKihNoyVv+cyLjrAdXg+SPcGzsMqh7M9C7XSGsOnaKBmPsDfoG9H7Jm2Z6K2PbgG5WRKhi83IAfL+pUmI9STKvLoZSZ1NmfG9GF1wPtksuQ/nBDJujszMaQKuED0kVSLwwB+jo2MfYb0+C36am5myNOVEXwUrh+aCnpojAdAJPladh4jtEQY4AhYWan4ZeMDl+Y/Ni1vaxueUzNfRfRGDGeEMSfIIieOIoNaJb3zdPGPYEERQgH08dh+IZqz/uUWohHNNxTcTX5ENBjFFVSqlSxQbTzMysCti8nJlhnjJnU5Wa+U45SuCmOXuTgK5UKpJaqOVN1ao8swmf0cD5Hio62xhADQjlJK98YhUco6y3jtTAnytQk7h05KzLGCrXCToHZDjfUfMgCNR/RcP1NfZZnZ9yHWNjGo0B/lOLwPFmB7pucgheCddQZI46qCACmYsjjuDU+rfo54Nrexr6NWV1YTgUjxlBY5BB3cB97/4o42F5C/epgdUfdrT+Sh3P5h1vH5N4Ny4bEQo3zrH20dYX5cd9tSa0pjmA+0BjYr9SitCAMTRmqqr9QQub+cgjQhGhhN7w8+WMrxswO2CdB7ODSrODAYCy5s+0PuzXUJvMG86GTw6CuIOpY8j5KRQjJUUDjFzeeZGaa8Kl/IwExRdnNM25kTrrdhrmjT7vfAO3bwza0EiliFCkYLMoFzTfDzb2oV6KoFwPPVVhI/r6VGQbnSIau8y90/A3DtuZGuZ/Ltjfekx8Z/pCoI1HTXLfNNz0Och6SOg6dQjG13yVktzXA+bNDHPJGHgt7qEvKzzf7PyX6hpUZZ7OVAmamL9R6rD/Dpm6DJEigrOwiYKI0B+SIqL0Q99HRFJE9EVTfERM6SOafISpyxoxLuOxXg8rI2LKj2W/F5hPMuin5ooRm7y11lZXirvDR1/Vxas3dfzESSW+mZa/9MHGh6KSaKv+2aVMRIBJl722A1OmSJkj/+U//Af97f/6v+p3f/f32sqcmx20axylAiTaFGGODEcwUSOafESUPq9SUpUScyipYo1IyDEtRyRISNn1w8KV87NOEZ6x01a0oghMDSrnCJCA6QQEIyMixjqYqfLFh3z2FZGLuhpUGrBeV1xzG2NW/osdHvuoZhRplnID/FYtAmpAekdEI4sI7ENVsr0KH9HIIhqqdcnz3SJTo1trzXdy04gwmYZFib6E8mhS6kspyWuM71vmI4KuSlPQC6aEj4go/iNCOJtCpGh0LX1B91ySjBH36CB2l635Pm5qRITJ74WIJ+dOtie7BOb7EDKrjaCsaR8ek3q8ceqYG/RtOj4iFGGkIoowH4X3KWLCO/+8iIjWr2mCfxLP62vKLpqrd6o/pgyenUnENoHU8Y3nqfJPzXTlIoL2NegXWK/v8p1NJMoYbflO/iwaQbkprO/baX3Cto9n+e/rIxpfVXIdDZ9YN1JVKYos9c035CNcbmLXtbszjkiKaGwCvpP3qeURtpmsI0otz73S871Dv9xGPMWkkFrkMW0mQFah3CwKLYszD+flZaSjrU3RmW/l7Z94FDRiiJ8Guf3X/3X71wBGo1V1vLgZqvjGT6lT7ULTXLS+mHH0Bx747jy0dXTZMbXJ0zA2fBZjJ6JPG6qSOj4jL4LmVGLJ8G7rSCNvBrIxmL3IMqj0BDofHi2pM7cqc+qgqWRf3ricYEpNpitnSpajiaHURyW+SalEygRraZPXE6lX8gndZgKX6XR9vpNN6NO1E7t/as5x9rE+HuvWy8i7o4OFpCAhCK7pCiR6PTEcjDs2tR9ukahNURYJdOQ9hpn5oiZryYYoNu31Wvhyg2SOmAIqo9z0YZfNDHD87TVefEzbWUuYjZD50/gqUvHkrszmNicZmbr8sVXMXwSUae2K35ZvKkbXHF22obZp5FNnK6cE0xmrG2S6Kmt8MRFv7f5r63fXlgdlZHWJUU2iiJmgtOk0YjpbbCwDlLOfmnaPQMZnxncuYzopVtNH5f+BuzbU6upai1VZNhp6HZ3YTvdbXz7N19TRR9G27XVMJe9YJ4OnTJmCEifBN0acaUuxhTU12RAuYxAlPiYmbfm2rOuY6Dbn7KmPzS0nmq7NjaRfr/lG2j9n4swekxZ9nflc9I7COberVm5tM7pG+vuf7dnY0IMVhvuto+bH2KgU9wDPNY8l8TlGo2aO5RI3euSoZcDSHvtx/7gSw/kJIqxr8sETRKpSe8XQH4ifLIFwfLhsD2NjMxthXPA5mJ7fcZ80q5bI27upSNltMJCT3fDIdMZ6bGjYVTultLARZPrZ15jr7yDXDZyXJrb6I6VMW57btYMyNixgRQNHzRLC8plpQe5ZmzeEvAXZRHs7VCkpIgosi4hm8uhpCZunqZ9Dl3GRxWlT24xmIyAeH339WPhPyG6jum8AABAASURBVBCPB4IIMhexx9rrnimiqeNpLZ8yfKEM9T+xAlj2NCetnrWpWXh4puA6cTP8TFDQFm9itj023fvBU+uzbWaU/3/s/YmzbFl21gl+3z73vZgyNZAaMMRoQCFAgIDCKMPK2vp/7YJuyroN6wYDqiiKQUigGQkJSQiphKTSrJRSmZER773rZ/fvW/ts9+N+3e+770VEZopix/nOmtdeeziDu9+ICATVqXXYADKOcX+IquN5BjruOE3AXj9qU+F8Zo18C9Nx2qd8jU6f0Gv26GIL4FMs41BBX/eWcnrVkvqCXUl98mEugS0qCDeYnJVbRNDq3qGSc9OoFeT+lj2jXTvvrZd/4pdm3qtVCB8kz4BkCeD/YI+JrTqfl734qm1sWo3WIQHkszpGgaJI/dfXMrgro0KdWd1jeGEYDOfwAew38DHHMEpMvZad52FTWxY1vlRa+CFpyZf/Czr2e0MnZaeL97NeO1O03OMDh+de2rmH9p5/6SK9cL/kO5XOj6yCqu6dsaEvflWuB9vQgCSVObEnbL3GuMHQAMIRLoClC2rLM2gi9VCXjnlX3E65o0/+js+ofWV8J+D8hGP2HgqSvqLgdULdptHHHB62qgodiGVw1897+56/7n1bO2uaHsl1DZmHAzWCzCPIfGlbO2EZSJ7Ehz6G9Htp3+v2fPKBeW8LPYaiP/b9GH8MuMKMuLHmc3zZm50VC7SjqmZb9kDjmoAtuYzbqS2LjtfNkmsHGd+2w4hLAP1EgG3QIHtx4nxuO14TsPsj6k32Rosc9UdmqJlLrpLiVQF7e/gg5tBAsl1ozdwfrNnsJnvIPdccz8G1PtvRA3zfMP0fo+lpj8d8r9mqL2rIj0F7dPbtutXRoddiX6dLXFB56KNveBDHVMRn4oH9QpE6k5cwLOejty3XfDPH0PC5bwThg/AEHg9vnG3eL1xr0zY+1Erb93OLj98lEr3Hpf3pcsb8GJIp9pX78gkHreytk7zyld4JB34EnPM+6YPRUf5a+4E4aOzp6xpw1R57n/T14uW97tX0Z/78d+vP/oW/pG//zu9Se/6uXtyv4uAO1SSDYxZ9bVttDh97N70PZNQr+hXNCY3n9jvN+rVf+iX9Hz/zM/ryb/+OPvfue/h1NROZMCKuHbblBjzQlkWRmQTcvQGSI+Keht+QNQ82cRD8R9cwVKMdurlbou5AtAex6B478j0ol7LcmuwkSU8Zr8RwQFf+OPHd53d6751n+uC9d/S599/TN3/uA/A5EPqBPv/ee3r/nXf0Du9MdyYXabjNKtATm+3XemZ8PdfE4cDeP/Cu0gsZR7Be3N9sM4aRNzbK0my2a8y21TJ+Bpw/8Aj0KTZ79LNPua/jTE/9NUZo9PaItc9pbEHmorOA+5joJ6Kf/NvS5AgkazbbsjcwbwbTNmnvY20SO+9Z4af9dTS+BcZ36WvT967P8tvmbO879ZPubY/xt/yjz1hCH5v3m7lTIzAOQfJkXyIqdOWePDDmLvo3RXK+acwfFv9cp61xb3XjuuY+kz3AXqjrKRP6dRpI5vy0H1buSRNV2bGqlLhH6yz4EWz0zs1tyLm5TSTZgY8d9w/Q+XC5h/JBM8BTQX78B57gke1+L6+vtN6/kOAnTC4TEyhPrje5e2s/rFt85iG20FuI/TFcxu1851Nw5xJrDQVd+AwpQDwdR0UuulWZ//vDS+WPADoPmp4LlnVMfGOzBQn2ccwN0WAeOKfTM5zbetad9VZq3tCRzcaOZ4htNrllhInylyVgoJvNWJ4KXB89Mp44TBr+Brax3LA+UNc8ZC4eBevC3FzzfZDwDRX2Im/I3K6HruDAG2xecqO7a3esQwNW/mGDiLu18heDS25GahGPPadOlk6NbZF/qyDXU2ggXjIjhwZm3FKXs8egyd3Dd6GTstfOQAXNQj+gaq5zTonNPho0e/lA1gNdHIhcRaVigGCV0jd9KeC+I2prFN5I16B2k+0jopu5K6ZLVprl8sW/SYSAqbP2LdJE9J0aOv2uoOdedLx3dXJIC/koVJmMkRcWXZPrHx2b4Qa81SJZhtdxT1oZg23ysp4sUOxtWfTs2TM9u3tea2ovykP+1auDXrx4ecT9PXPZJZPTtvYtusi2ZTvskfbMb2lOp5X9HMQWrPhMMCUKLyWPFTk8LsXndpXxjxfV+DTdasndRwJiuzpJApE7NDWINte1dPik/+BM5tmwbrkIkRu1hQENPoA99pHYyEG2VzDXIrUHsdX6KrWxJ6FTLlsGW8z5KblT87mWSGqPbYUG097sWvuMdw9dtOk36cmceR6wmwwa175k8rKXIgPRZmzqCISPaJm6IPeXSScfP8ev9uoYByHylrP4hgdoC/2B5W5Ra022tTR0UN1onQ47c0IGLiXO9OPAI95Gt8NlmsxlcKl/iuzNqSjXT5aYXuXtH0EvQanSps86DzAvbJGM44SVawVwPakaWb3AsTfpK34I6RI/9hgCalVqpTknMCnsEw7bsgHzbuZQmryVln4LbPoOSgedfOQ9+rY+Ik+Q8Rcy3g2iJXvT/Mcy+8GpoRBZmw7e8LbsAW3NdnENyiE2hAiHcqCwWZ0zWN7kXLNuyA1fwIroCNfMIktjXzbZA6WUlfhA8GL/FYXvDLYzB7ZFyDmMzngeqbRQw9KYB3QNaGu2ZRIUGnww5bKhewPaqy72zVXKwmz9dvZffDex7oHh97rIYooyTRORS//aE4E3nE3sY8DMMeMHXZnrDmYcF4eCzpeInXegCW75ytg4Kf7nyLysO/3h2A9Xn4w0aXIHZ/0xp7jsjlGbboyzHLNnghL2p5l5T/f2PT999rrH+Okfeu5nLTqDkY/7rel1zdmfRzTZG9jbRp+5P5/zzHfmfUCZix28r8dNUmqeEC085OqR+Z+GwduWKw+rwnp1sPIldGhg3LOXIXU0/Cdsc71b9oB2zeQMpmrENNnD12X3NBdNf2FCj8h1N8F+jn1g1p+cE5Z9juH7lufqwgRfA+onHLYf1GR/VrrTPDT218L7i2ueG5W6MOXWLPscDXkPb7HXqckn2Sdqu2Q361aLzTZ+rSBZKqiaPfSTlnJ3mvqblL5ty54Y+SRLAfnZtOOyEm3Km23N/gf5sjmYcui4DHNdrtzq8llh4p575ED+ZYu1v8QeoOM7l76BK4wOuyiNElxIVaLVfbRJpn5Vs/KPOsIE10GuRfOeYdSJEbxyXQBzMzc5BMVcR0cfDH/huipyJ9dAdBnTQAWdnRIZhWU7jNwa/B4LSbAxQbaxufyun+ZgrltJhGHU0lkHhDrCD4z6S7k72a5+zQScQF0yXnsgnh15xoP5uTQU5LP8WIrUu4q0hbPQvcDYBYyjbdnBnKMFGeTeXc+PzTY6OGaxXbxt/J+GCuBkn/uPuUrtGDkiQ9SzX8KcIX6Z8xXt4PPOKCNeHjGX7tyY/J29ttazY+ShJDy7QoO5tqG20bvskRMbiqL0tosyg2rw0e8RXWsuVc8+mSjN6WS78kCgqlwNgaNkN6s1Hdv87Niij9NmsS2js6FuxIZeIvrgpN/C35o0+gsuE2TMQfQ91zJzHz6Y+vAT9qkm+8Tv7eHTl5u1LK3Q8A1s7i7McfrSlRb9vt/w8/453ZM3vFsLUXwSt7Ini5J/5fvY4P7+XkH4I9hbB1AyMfn+rnIQVwm3Uz5/BHaTA/qbfWYsm1sRe87F5hv/M2BvG46+yPCVgNO+BnMPYOa0+E5LW7CeDvsUN2Me0KzlDivrGlQWc4Uw1hV0FJeIfsWfEnIrGkCOboKwpx3UeqCOV3xWaM/e1Z/+c39Bf+f/9n/Xt3zhO/Xxq1Ufvnil5++9Ly93EvOlt2wMSY/hsbSJq0HuM2RSCGq2OOTW1QKewQ184Zs+p49///f0sz/24/rRH/h+HV58rG/7I39EK9/95ftebfGkqCP78rhGzEcpt5NtuAH7fP9I6CsXVKN19uzgzs92fCxvOSRLBZ211BFFZ01DbcueaFEVbBfNdSWFB9kUGm29f6XDqxdawRc+/3k9Yz99jh/2329N7+P6Hu8Pz9d7PcPv7tVLLS9f6NnhlT7HPeE7v/mb9F3f9gV96wfv611kfuDShMkz5t2yB0aP52f73Gafy/HO9RqED+yTT6efFUS/cI21dhp7dBPxm3yoTY52A7FdQeIeg+0y+7h2JdapLU32tA8aQ+qaiNyof8J2xdihLeYjbHTUPxXJEX7S8I/BxNpWA7Z11tirnf2d+9cRuvAhwG6yPQBFdXbYPsnkjBTU/RiLiYfUkbqDCFPvFu9xn0s9sQfx+SRI3qByMs5rudLPJRTfHVLngGV7PMPYizPvAxobmPs1/c4+wge2Q56ExMZx0vDtSrztqi+2IH57ZC6C2IK9bc+nn3OM9+/OPSiwsx8mRp/2bbrP/RhvjxzTxx6y/QTa8NmwX49TrjbZM2oTB/ZKZw9vaNjs+DS1uu8ssl3utuu66qz1HvkcMd6lk4SnC1tG4gZbmNkj86GjdOGPIOjIr6c48ig4iznIPOAaukJbKSgv9fds0vuK7fwIN/rvyAO9FjJ+Axi2Y9g3YZA8RB4DFQzHW+dM1mO4jLv0vbCnRFTXvKLrLAbm7dicmbfOmA95wTxkXnSsupZDQnYhHK46ovKRpxwHTa6OfkJpsYeCqQ8VWbVrncQrN5d+EV+9Z57L37uIz5JlPJ9l+q9n7m0umW5lvvPD7z0fNPL/NtJx7qWy5wty1sRu9QKfC13iquHyyzqJxrXOOfM1seKxolvlWvtBG0vXkxT0Yz9dqPF1UcOdHx0xWDcKOR7RI1Qf8BUcv5VcKwM4nKNeOPFjz2MgMEfk0NtI2uC2xyOWpN8wckyB+qgj9yBxjwoyj22xilpQF7Q1b/RIkqqEWEDWNSjdONlm3Vg7XmiXZYHfwAeVu2fPtEDtEbsyPyyN5tqUzDo1XsjM+usN2sxxSR+moG8N0BV9S2y3okJvEHrKI+UhNmpbtfIBOLaVfRqdttYzkPCZD9BJuoJOJyvjDIpHbox/IiEBISFK9ys+PDxYLfqGrzhyrSC8di1ysFNdsFm0Ezp19i1nhy/n7OcNbWk6YSlzTr1isociffpIfjH40GDd5kxPaPGnPJ2QZ2nmLsHcO2r40G3+4h/LNdgutT3oXCd7yGV87JS+HrN/RrZUdw2ju2lBOm405ifzATg0MIvf+RNyOq7rM5+dvdRZAGaefdvJN4BAeOIgrz3id4HUm7ImbuTo7Jcbpgv1RX72nPZIf3pde7yYzENloKsjX4rEFXNxwrFquFDX5CVm4tJ+TZ659nTnl+t8JxZ7TVeGN+m3Aj7zU5/7LHsNfLodPhxvZvHRPgg5+mQe92D9Rr0r96agQ8+R3DOeO1REQFLOXKF1HvRC16Wh31xukRk27Wf1TeUVmutgovZmqryGy9hLn0v7Xp6+F7rZb+jNvhOzxR/9onsENRcz5hG/J5u2XEf/yEfhBpMigusv6IT8AAAQAElEQVTmzp6+hmS+hmtZ8v7Q6zq59ryeWa5FsqOIS/y09q2eKeMBe7t+jJ/B8XjNn0GHn3LKT1r/J42/NZzPKu+t/q7oKSF7rC5zzObdX26yMYDWFjV0NjL2NfuT72R6wPcpHXngoJUvzQt8r9B5H+h5Vy+a66Br3F9D2cXECQy/2El+5Uive2i7Hipu8uQh4xbdpXmP5f6fPoOqkZesfozpSaXR0sPgzs+bPvc30h5txcc2cbTcYBIQTHP4YJN37Kb5hOSyrilPekpf68k6rhvEuop5G3OYdXmsuJlv0pl3J9fcIYdOMzvhyH7GTN/We3aT/W1btqdqRxkre6eznwrs3Z2xWNIJM2D/PNhP6DAmdmXvH3IdbHJ0Na+VJSf6yjyfIfqvNVLHwz5XxrZmsDuT3WRb835gu2Tb+qxbPgfalhvwCbPfTq0TU/e2tO3y26Ovfa5+tqZ7y0O+b3XF0tx0dhmg7ORaA/ZLftjvm/81usbGupSNvdmJ69FtIN2TDj/J6+2dkj94MNiLlCv17zHNt3Q9Y96c5rg38YxMW+iZ4Q2FLuueBbuHfvDN36o//xf/ir73v//b+qPf9ad06E2/96Uvq6upLYvs9obZd+4d/hpQv+7IPJsaB6Qhd+iA6n6+Iq/8UH3Qwn3+HZy+8ru/rZ/4oR/Ur/3yL6u/utfnP/hA9y9f4teVZls2aCA0CJ93ARCfM1SYUV0C1XaYuLYsWpam1qAgps6elra4yqOtRbexGxlrGr2V68lukoYc2qlTgax83/n8+XPd3S265158zw/6DEGf//wH+o5v/zb9iT/2x9RevNThS3+gX/25n9PP//iP62d++If1E//m+/Rv/9n/qn/1j/+hvu+f/CP9yL/85/rpH/oB/dyP/ZB+5Wd/Sr/zy7+odw8v9G2fy38V4I46RDsrXFySGzq0K3t61I7rjcMUZ1vOPF3CVttgDz75Zl7bWlornzWda7T4DG6cbfLvMLRvf07+gXy+Ds7nITXfyj7ies3P9Jm6S9mm7uapPtL4H4UnMrZl++idHBNr7jEMIVOYfXkG7lcdzMBJbVc+21N1ouTiJqErFh1z73IedVwT+3VMXcEp8eCim7hW2/B6eJ79XFo6A+/U04um+EuPjGTi3BZt4kRsUPzOJfIlduYzNn5TcTYP5N7L0+e/0TEDmbes7ZA+m7Nt2QPXejDbZqKNDxI7TSx1RaAL3R5Q80H1kE6/R2h+UJu5wpsfApMXmr+AE7rOg0/4rBsNf634oUtfg3vcb/p849HaBAyjczGvoG8XTmhsh9zouMlEntXbZrh8XF4h66ASOj29JV/y34qIfdpsq3FTh8g2aLpsfav9Uv/f5DefgZU9kL8qvn/1SsErXvwGXikfPvIgkVh39k29oPFjcV6etDX7tD6e64aqgVxnQa411bXHJoI6tlpbyc4aW6OFBkMS12Zh3h+mvNHOdbuyF8pn04n8Hf1EZB1tDAJ+7J/UMvrJ3gyGhDdz0neY+kH79uKWF5uBoT+dzeDt/ThOthM3alGNLbWszEVX5ubkI+SRxzZ2wBzrotnoJ7A7cMOflz9ertuywFuNugpLGzz6Rpwump18Iz4m2/gvuvS142e9bZtzPOMjT/4ajb2z3hNrfvCf4MNy361Z+MscUxe64jtxa1zR200OWq6BzjtMkHXvyrURpJ/kDA3s05w04qLbY/YbOvW2ZQ+wA1GzFzbZHnp70tRkfD7dwxnnDsneme/UORHdROPDWmIadU3dU6ht2X7gahs9Y2vQoGQ/8NsrbNe+bFB9jZtt6vVre80cdvbbxGsDPqGDaw1Pdc17W/qfqbOek79Nk8Ny5Wu4eQOEwy06GA7bsgcQ/1Acpzno1BtA3uLIvAbzXjBT2G83H9nLhWY1cuhGs0/5O9dpgfe3G+5fN3Xf7f3wX7dCLjr2cV9fGF4j2pn3Jie+udbIRtcsG3oBXTQTs8eF+YboTR/6OmyuG7F9Vtem3hHD74F4PNDXpQHVxNEIEx2kjsmHBqX81E62ZftTy/e1TJR9n/tN8JR+4x88xfdNfWzXPNpQ9uLr4u3sdXw3f3vji8a2h1+X7hvGblu2P9V67JHPHvRTTf41SNbzHOF7gNmVbeXfAryrPx5+xhfKd2BR3v0GWr0Tz3fWfJ7hTRmR71vIFT4zcY6u6HmBJpbPPXTW6TO6lZjkIEHZOs+z1ISLbIMG6w2Q1xw9zx5y2ImhX/Z7473FTh7JyLZlB60oWlXrhgykrIG+6SDHY/gcxY2xXfkadFMVoXv0YZOrw8cvfQ/EUtj6t2MPhK++hm2V+J4sa3GCntCMz0QjFD5j2VBrknXZgPOjh23GfcKjzhjt4Qt79bBv2+0mb5jBYw92TTr1dvK0KT6gduwDMWbck4afsE8+sT8V2Vf5weuavz1y2r5mfiPdrLMo1+kMHv1bZkMvS6sf1WyrNeux1uKzw6Xv6+x7//gurVXf+V6qUYfb6N+27IfQ1mo8uz045c1cxLYa+QPdaKY/u8kbbrg9UNujtltrOAPs4Wc/pA3d9Luk18az9+nbWsZvr38q37mvJnaPy9jYorMdUmhtUWNObcs+x34uLvnIl8jeq6Q3Tnbyt/N+6Huf50boQzX3r04+nmy6V9MrWe9/y7fqe/7a39Rf/qt/Q5+H//KHH+mjFy/4ltFqyyK7ydIG7vVY9HVvnQpW5V/MWvj+cX35Qp9755neXazf+j9/RT/9Ez+hL33xd/VsaXp+t6hZGww1z/+mhm1pUNZSNNvkC9AtxGBzArHlqL2y7ZfIE7aLtZvswbfwxMfQ89ANA2wffRDPjuR3twSsJgF7kTYw2piEww6rUn5cXrx6od/47d/QL/3CL+gH//m/1A/8o/9F//jv/n39L3//7+uf/v3/l/7J//z/hP49/dP/+e/B/93CP/37fxfd/6R/9Q//P/qRf/5P9Ms/+aP66m//GvMm3b1zRwmmL8kdyFq51wxI+a0l3xd0dIFo9vCHVXRB+MZc3DGnl4jetmzHrfKHSd7QoDFA21pa07Vmu+Lth/Sa/2O6jC01p/9Ja5yMMXFt10fb6rEd0xH2kGd8cp3hcDjV23zGH5PsmOQJpso+xRx1yRO4qWGf+j3t7MOV75hPtRxYo7VcnLgxnk120VunOfbk2vv0uj7y3XLQtdJfZ+4Gje6Ey9h9nsmnn9Q25UnbwjhBZNtyc9iik4/CtuyJduRj+yToNc7O/A28Lpc9aohfZx0O7IH67p+5OfD9f+nJmf0XRH4M9si3NOYBfmEu9uN+LDY2e8TbjvgAqfEELv4HHp9MYbv2aYPa12vQ1jpzZFtzfLaV9Xcz8z/2U/g9dKXZ5LjA3s32UbRde+WouGDa+U04E9RFOYVL29Tv6aXPubz11kNz2qE+zOSiDYa+s6HyIBQ/HEpDt48Mf8LJXrqIxdw++aYpwU/BzQRXDWf9sfisMn59zC1Pos6Po6dx9rJxUp5SxzkmCWtYm8xmuYRCk4bX1hK/YyMGm+q8n6PygiGAOqtv2NTbeTHNunT03AXx3/eJWPUManjXQ98onganH7xzJCJ0IIaJoXn9mQwclIFrGMjVY+YNverwNVJSI/OlKhiePZ957lwHnfnuRXNjGDfnji5rEk8T09gYrj3B6uIrmhuW6MmFFk3GOJB1xawCFhvfo58Uu0XDvShsjqP+6ItD+Fo8rt+6lqO74HMdl+0gGSTmCNESMyH611mrfjFXN0cLc0GOHiWIz36cqTu6IzJnx9iNGU5k2eQjobPSQsk982be83DLg+7oGga3kCPIe6mKLUschA/sPOyaDA2im2gsjm3lwdAaPlNGF99ANG/6IdMxuttHqtqQcR0xIzbblbHPOci+CyiDoK5BsXJ/WOvlaOX2cBjgRaB0vAh0oAy+E3Z51NqwUkXJBV1B3Owmga6MbUIXjb2Af2fv70GmMz/basyXaI20ub9e+mB67WGnjuHW4IMhTf2kQ3v1nLmfhj0/dTeoncKpusY7xp25ChKS8WMNCzoYR+Jsy96jHeXhJVmjhfoooUuqAPb1h3F5DJsZcjwec49N6fw2bMv2KV3xt/yPbjeYLU/t143HM9zAOKPaHVtftZYbf7TGH6FqGnzWi+2qAu6d9cRjO/DhGOuIcdMOEsPE0Hx655k39HbWa9Ya9lyjjCU4psgYgk1RtshdXPUo+wUQX3Mk4nGXvceeJyriHqhuH9Nx53FtAsoc32I+g1Ny38LsLoUFkScNf4mZ51J/LidD1vUI1rd0uO0p4nbstMdrJ7rNvJFjPsoIL3bBCdraw7jNcJ3gTjps4wzDER5yPPbyJb+XjwEbc8sWPR1vXieCLuNnXL2QKxkdDh184qOSJN8el1mn7VIf+TEb9phZ61Q9npHRVacw8ygnhNAA9uyIbuLM8FAoN/IXfWiuGmI7mhC2+RXz+zj0oBH9QKezPLpoiZg4mZ5+72JspzC4mesGrbHhdvNI3M54mb5MUQYlbKfEBZt4RqL/WuGs46OQaveIIXLtw9qP0bwJ5nhuxST7htyI9rjZX3Leyvc0fWWoNQ53QmcPBoLqrA2fvCuMsizzHhgsy6Ll7k5tuZO9yLzY2k2GV/WxS9Qli5Z3cd7XdaR8XktykD1dqGc0Mx+KvuN/9o5CLjK99qj+HvhGEYzw6g+24Wxzgr9+DM/eG4XFb4dTOkKjh9w4pjX9BekyyH2GqVMoHeghUJ0d6bQzpx1tLzoqRERSQVfarOCK6VFVx7ohe1UbH1oy5icfzKEmUk9wIzj7aOKGy9up932Gt8wCDMBnL2eBMr4z7HvzJlzSTf0akhmsd3H8wk8gvtUx40OlbTdk7iSkWWN4gNPQdGwdhQSj17XEjMwd90BQ0YYFRo0N7W0u8/2BNG2h2lr4YBN3JPE78Qrbr+hOKtuyB5LLhm8+OVxw1yz7+034wHblneH2uRx9LoUCgq8A1dUjI7qG4UymWkfrdf8Ij4d4/G5i0dL5jE1fwZSvUmJuHpXspjWGeAThB6oK2NAJxDpOstlXbDClvGso96/JadTUZR2o6RX0lZpeadEX/ugf15/9C98D/qre//wX9PGLe3388UuJZ0d+zO5rl3imNfbP0ppaUr1BzXGf16DU6bkT/VTgWgdZMoHhYUe+lVyrtL7Swnem77+zqN+/0M//x/+g//Qff1ovvvJlfes3f15tey4TJrqXGX/Q2iLbhaQ9hxHBLBPp1mG7ctiDxi9z5jDKeQ+UyXnUV0kpC4PQ8pxh3qVFK+M9BBJ850f3g169fKmXH3+k/NHDe3dN+c/8f44F+YNf/z/1U//2+/Uv/n//QD/xff9SP/kD/1q/9p/+oz7+nd/U+uXf093HH+rzbdUX+GH/jzxf9N7hhfpXfk8f/c6v6xd+4kf07/63f6x/+v/+e/rhf/HP9Ae/8Wv1vw34YFn0jL5r/lh/MY+5r/S844TH1qGQq4dt2b6wWWYP7dE1dIIGZVQlNAAAEABJREFU+c64fiBm7M3YWK/oDQ3CX4feqqV/yRLIeLJ29/d8L8t3sh0w+WLIEnZRU1F4U0/4UDvxwq+fIWPJ9+BB8ma60oc+UUtfG/opUTSRQicirxS/0nHQ4Tv8OVbVfCver0d1ue/gkZD0Gdzzo3f9MQX7aMxDZXkk8vUmO0W83m94pL+JoTmdp561O5sbKbXHb3pMXlEcBZjIE4jnB3cr8g5dah5y5iG6ScN/42LULU2qrU15TzdTkakv4erJjs9VUykzdTVHmd/ScCo+cSD8HpjriK7qLekTnXLZTzR2RXbGDqt6Liw2twAlVbe3ace+h5A3dJEXhG7ozMAADzsPZc3Zxnd+TGJLkaMDyU7PqtaP53ADsSa0KPbHKGbFHjqR+95Toe1KWZmXiZnnkp76GXUmtqFsjKdnfvPjfwo/BuJXMhcu+eOfusTLwNKspeVhis9Kkpq6JrOKRpX5auRtmFg8QlHSh0BUsZ9oZw46PiQpey95+AweI0fswiZp7UouuJIJE8uoPBA6THJnUzfxD0XnRavqIgxNtEeImlVZEhUg4Rd/hSoNJiSKI0pxlOIxcFn5lCmZfvoRkcmRjiYQLw9Tv23ZoEmIG5ARLGkP1WRkrgb2tvCXdh1brHtIzR5/Pf3sTs+eLay58e4bxHqrBmE1xbfmmRhdbR2fGLriMofcurSgaKxDg3fG1KyRHCITh5x1BWIvdpCO0So0WLlO1/VeYn8qP/QHR/5AllW8wW70IGHv7PlA7KexSpLpI7WJPnrp0UnqzGvHNhC5a0W3kmfVPfw9Psnb6SMQFL8tT8d3YNhaxgzogliBTjxQGtV0KHPiOR/HnYae43S9ZxYClHWEDyQbylGpREMOb7ts4aXRV9VBrfMaWvNSwQvaAYjWuN6fPXsm20inw7aWpSnN1MoUwcbnhKHTGN8UMsmg5pC5GZQXQwWr8gcVwZr5xU408WuBijXRWUPhI2U0Hb02MJf7OJa/3EJTQxchvXxJOvYYUtZczLvgzXgaiFcgxmrmIRB6Fyzbmi3sHnQiNwMV2GAiBTGirax7Clr5AHJfiD8GSuoF2xGPsJvsRYZKVsMerIwp8KY3PqJlPAXsHaDaHX3ENyk1Jc/sfzrZTQYn2bKtlgBJS4vdpUv+vp/zjU9da/EEKL4jZmmt+l9aqzxLQ4+LQY4jpT+zJlkLEz9oPB5iZYxBhxZqY+O3XgezzHJz9gbc+hnQC01DCbInA8EbxEp5CtrC6wv7N/aJFTlr3pMD1L6ltjHP5CXt/jACpSRkQD7+07ygM123I46+W24dW3IHQ1Fco/cUSuEuLFranewme8HRhYZPpg1BtoF2iBz/AW3NlcObNIizniDS5B+l1dfIO/LBU/hxjOFJll4ChqxGv3uQQg2fgNGq/DKYDUNHouxH4IAbw3rIf9Um9/B5TeKTDsh1fiRjcNJOz6Ksbe27oqvYtgALg+j0lXW3rX3Ne9627BNUjfii+1N0Xa2ZXNZsRrYjs+O4N3aQPqe97gXMBeVxf5naE00kpbLPNKCuOWehjdyPYcSb2A342/Ab9KB1NHsgctiucaUvO7yQN1DRrDFfoOyhMeEM2QXHFyhdiJZABIfdYayBZTcZSJaAbRl5wLpsSRdEH590g7vcXPVShCqKPlUtHmFCu2wDHRH/PezYTyAteQ1aQcfWj9xgIneljiS3k6NhyioO3h6yFHmRkQciX4OuNKObgFX40FvoGEDWKb6wKI7H3J9DgTHpmGDKR9VlRxGq4m1DF0nWaJNGmnzoRPQndNgTuGZKDgX0mzIHkI+2rNA2j/RrHCYEL3TnEC39izWzGvZEd963ei5EkQ/KwftABzoC03YQQaHxGYrIK5m6sieQip9Uue5zv0lAYZWQe6GrVJz6BUSWPZoW3UbjOsebuhzosqE8qgZvW3ZALM8cX0Cy9DWFji0Vmsl8CImSgTdIuG0w1Md50NYu53XIMZpTAKkjvZ4w+hH9XMLoJjJ34UPPQZQkSxsMNXvyGs73alNXci2yQ00KdhOlsWXYLzBiC7FfIBzYOa987oKotUXL8kwy8ctd0eS7Q9eOsrXy7MGoDrX4p2qThCxyG4hKOp16T3Ot4NOxG/fE9/JB4OjoO3JiByS7PJW1ii75moyMfvqGkrupLLINpIWgJqlFhia+SGoqhvliSlbqlyxtoIwMYwMO+J9i8TI9Abcmt8R1Ipkph/K+kOuW95Hx3F5lPsMa+QRySDJ5x1xpax3alZTNhlp2KP24SbIEDB+E7ylWVMcc9EJyoNgdK/oVvxVTaGtWI10LJb+ODQdqIpvqYtBoI2/GlXtO6ERkvAkj/TZfqXHEPTzHNoE1886cVV97iml/dJJPTL1t2QEDkVGbMd0VtMlF00dBNMuMOaDq4lFy+Ah7KX5SKTa8qWHwlj2AFhVzYDiQuWUquAxy1rFFfxsrfvHfgRpZfFXZ5O2qnbLNb1fTQodCa6DiOXMMz6HoyNtBvQIZdzCuO+zsi157FV4TxISVGYfEZVU4HDrfzWGgqOiEfbxv7ebfTdHFpl1ba+52ijOW8VDbNmTiY6Qf6kGtIJqBoY/vXm8zD2D4SBmf2OzZUpc0uiYriC2I7hotnYS31Mh/C3NvFqVfjoQWMnSmmZpUcmze5onZ0jWIOd4jc5qYUcm2LkxFl6UJYrIusy/1WMylZWnzMT7B9EktWRtc4059rDEFz3GoWqxhQgeYCgV92zuk5e7WFRpIo09v1xIpJQ3ddMq4zTwkY9mS8AZsy96hwW/Q1kyuiU1VxJvfU6nMM4Hn4LosuudzNT+dq9+9o+/6M/+dvuev/4/67u/521qefV4ff3zQq1erFp6NK9dG5ix7iu5k9UIVwMkXwIxmHLEJxYwZz4MRf9Tt7Vd50Z9oyWZ4KmEci507hZZGD+tLvXjxod5/906/8+u/oh/43/+ZfvUXf14ff/lLejffC0vsla6FuOyRrA8aNeSlLRrNkACSoxabKnuE6Ac6FQQiNghf6NQBhD3IPkxf4R1fjfjmRW37p6PL3EKkOpk6G4maDvS/SrpnI+fHUzawzLvMe/zw/+2f/0Df1KxXv/Nb+vl/+2/17/4BP/z/43+o3/yJH9aL3/0VfdO79/quL7yrb33P+pZ3mv7Ie8/1hQ/e0bd97l19++ff03d80wdHfDP299tBX/rNX9W/++f/q/7R//T/0E9937/RtzAvf+ybv0Ut/2vlFy8010402xp1W7bRUPK4EEof20QZOa1cwBkHw9FExu/WsJo8TXVvk0lmztbhnhngyDxOCMtDiGYg2d4QXsc262FaFazUu0f6zppJGZtUTnEsmUrhyYzBBbOmgYSMLf7e64R+hzHmLroF5DvWGT8dmz3k1DuVJx5bR0t/Tl+Zu5Ipl+IN3+T6JzEdHd4cXWwX2Y4ja6kjRIxojVy2y8d+SHGR8QmFqbDM36mPsjw4dQb8GLIvghnY6CM4yqYWim9LUzD1ticrY5+C7RrDlGMKWFUZJWbZ4RDqyAQEKr0dmzeePaljJGO2hByMqcW2imbZzDwQaxOY6zyQYlu0cL+1m9IaY3SKinCBzGlwob4q2i59g07Yln1COdw42S7Lfn1KsTuxfOzXKOIbhBd9jLHAndkf+ifG+C+gjX0nyVLx6Vs3G/ObhMObvUtU5nfK0Jht8l5AwleSS7/xzTLQ1mbfoRObqUh2xSVaWY6nmFUDsdK6KBmmUyyAOz+iC8615xKZ8ldghfDg6EBsrnJBQeclJVj5YfHYL74mhFuNqjDtWxmoURv6Rqf8kOqTNLqrDp6Y4zSGVflgKa9EnrAyXvE6JsaOYTt60dFV+Iz8wKYcP3b2ulJjLbfdCV+Os1Q768M+pvOejoBakrDsxvRX4IGn9I37qfc9d+If1hDbQzzUpNMJOprsa+k+03S+ppu2jR4Husl7csuWsj4taNY4Os7FvNwteuedd/TO83e4yebyHJ3lOg+yp4Kxnp0MXeE7axVqWxzocgxbuIGOzWoCONlNidkjuY02dOrDj+kgnsWNfGbLHmZvG3rCQZMX+oKj62RfsekqtLVZQ/WbkE0v+i9gyJUR3ugGdMpJzMhx0k2u4zUgWuYA7G/ExWPisC37BMnSHl0P284l5ok4rrw5Za0O9wcd+LH/wEvwPS+lh/oDgHutXGexx3einfWviostficwE3RU2yDGm8CJ+cJ75xHdTrzJ4se8C/TcC/CjNNULAMzSWu3ZpQ1qW/Y2t4SmWxNT44GWjP3kE6vl6Jol4rcwXTbbmH1UG/9gKGYUO4Q6V5B615qc2IbXOCfHRDThQ4PwQfiB5AiGxCxWTijrqt2+mfaHNP3v8dAjmtQ7kDEMRG8znzBtG79tZQ+tjDEonj0191Gnvok1PHV2sLL3gvCB0IUGpK/DjCcoISUX8/jJ8uMOZU2yPUo5Tgl3bEPcn6c244l+ZcyThg/iE0T/JFw6R96jxlNF7dLhwFzuFION2+BUYZothkCyQw1thTmWrKeqkbvo/hRdsNfteIePfSLyU5DAPR7GZCmOOJpnjDS5UF1rKUk5DRg+EPSEGTh8HuqH/cyaDkF0wzrP0UxMnbY6E7CDHmszR+j0Cx9MORR5TlDEW8BtmOh/MON81A+xpqVOMbwGZb7It6V5nFTgTZdTxuk36QjJ+gVDeuw84ya94ct9RsEN89PUo49RV9dpDImOLTQIPxE5uJR3usu1vZTjesR5npJSSHD0gTmO9dKATRUFEwopORSUe/QT6Pb24qdtT+MHooI8fuydwk/MqCpiE/b8pqorbfJPoTN/6KX/Nd2lD3Lc9tjXED0uNTWhD3BtDJdOT/FJTDrbI7o9kucSe/unwc/+P41cn32OWe2J8q5z7HZqj4pbj4adw2T38zx1n4Tu8z3C17X9iL1K2Oz4zhHCKts2ss4adzSUeU8IeE3Dapn3QHtRa3fIi+y7wrI81x2IPjqpYeeLv5U8K9NHrlwLFv/Arwfmm3fB3Naix7mO9DWR9yqiiSjTlROJKvhEh38nptPpwxBHlXeovMMd6fixOqYBYgcjEtFDRUkRrkKjldsutrSRQfojUw/lM6sm5mfU0Ac64og5DSQdBJWYU+yqilQttsdQTk84JcdjbqPfUVd4UAuZGPiQqjtM5AA+my2AfdqxryM5Jp4Wfe5FroRPZXhgW3aTj/DmgXHjpOgm9NatMpKmZ9+FPhHH7mtOK8traiBxeUDjHiAjVSrY7YghQHxoRBlbr5hpDh3rDtc3l80j41ozNtTnB77lIz7udTBp+IFz/2vS7Oycdq6n/qDP6XMtz0OdbdnnuPSafdyil/5Pk43buGPBXBzDJl2nl1rdbDP/jNg5PnmaEruLu8rOZBut+0H4OE8a/nVIX0H8Qi3Xtekovq7IKAJRSue08owLDjwPP3zJd+V37+pP/Nm/oL/xP/yP+u/+8l/T3fuf0+9/+FV95asfa7l7psYzM/uHLcs4SHC/8GYAABAASURBVML57OhIE7Cno9NbP4qJDI6K1zKJDaajyRcgozakcVrz+wfPoMbvA/3lx/rib/6afuY//Ht9+Yu/o3cW6927pmc4LpIg5AhtSAa7g5x1qzqqYr+OXLqBKht7NbHwuY9krnS1JVcMoYHOu6tnTPQDnXy2qdm6w/M56vcW6v74I/3WL/+Sfu7HfkT//P/7D/SLP/HjWj78A/2xb3pfz/sL3fWP1dYX0n3+awEf6vDiQ9iv6PDxiR4+/qr06oXeXaT3ny31v1Fo9y/067/w8/r3/+b79NM//IP66u/9rv7I5z/Qt3zuAzWe8/lD9twEGzUpjXpCHkNnkjIn02d8h8t7C4oOYguFlfke1G4iBHB/5T3r8nu5+D3EEwq5DDoLiWCZvoOlLWrwE2ZdMo5rSFq3VrVLljaY+CA5dNHs+F0onyxusZm0YMbt+HjYlm2sMZywsH8a9WI4O54qJNNTfbNPbFcd9qBPjb30uzb3pRsv+JfuJbvOUmiQq21QPdrseA14W8euIevJVA9azUezsgaiGR7yX+mR+ZpDc13PtV5c3J01K8BPj1t0xujBvGtr6ecxbG6fEmnZRCcka89ph8jAgJv2yXfKO9di9/o5ELrRBDpuQOXKaezNzoQekFbux/kR7BU/atwjJxefWunXCUczDnJUvj2Nb6yThv96InUE1M/DXDxwVP92IuPkh9Be/LTFjzl48OMfXodXesWD7RUPs8PhJfO0quO38jCZo7MzD1N6nJ424ON+l1ZzcdtP7+cy/r/JT5uBtizKHwDc3S2yM99dTL3ENSCuQTf2yrafwpdL6YW/aNg5J8ZuxM4LJ3mszltv50bVix6wW/YGXAkheuQYPuy3zbdk9l4omSgntgM52dP86CheWM0+byA06P2e0u+pHopec98X37neByQrjdLIR/8cQ+4ldwxBdHv0qi11DOxtN/m6/6Q/Bpx+S974yEFvMpNxd3enhbXIenySF41ZS2ccK7g/3CsvgxP5A4D7+4Pu88cA0MjrgXmdgRu1UzdTmodOjZ35OfLr5nWbZEzmhalALtsy45wRdmSXaFv2QCk49fQVMAaqQCNlry2t6Y69mzlqbSFuzN+ytHpBaHHSedvrwge2z5wa8jVMJzcr2MvhM8/B5PPXukM2quuwl7KFtnan1hbZLjQoRoUG4T9L2K3Sd9b4+KM+cx559h8a2D5eI9lPh9pD9wqNfI4D++6EXjk7z9u1UJ1ySv9ujB0gfsMdVTf7MNdS8ds4Xldo/CcS9zr/T2q3mcMdks92SKG1sc62Zbt056fcCE+wjd+IKT/u/eM6nD6SyWnHz/rD0jr7vLOGp7GcV94YT3CulaKzzZwMTPvINaWvLZ37K/Rr2/Pre8u8nPD658XrM346HnWvYR2fki1fQmTd42uPdbfP6HE/2Of6xAR2kz1t4QPHVEj+wPbwa6jrWoNePU7X39HscFMfKnI1uRk6oEfbiDldE6xX1QCt96fQ+NyAH03+iYy2awyfKMnXKTj7/0267nVvylw/jLLHPNihrK1PeOj93zT/bQaePgOd52EwI2xvt4JQINB5R+Xr9OZnvH8/V+O9NX8E8OzuHd0Fz97RyueboKsRv0HEIhtqPuvU7YTbSGQVnb0ioFi5BgY6+VaMQw+zHch1b4Lir3xGDTZrSMbCkGDzvjpyDN2q+rxDH40x2lQRNONLvn1eNK8/iCmn0IFO7oAJ4F358ACzXrpVum302eqzNp/B+L5m2LvsJu9Q3dSpcw4gb3B0JmTM67rN60UwaycxD2+SmtpVbQbtKXzsQdap/L52J5ux7Lozkx3sVEfWtmyAT5S2Q67CdvleNaJMH/bwaVBUii50Imsx+U+Tpr/0Fbxp3sTYc8/5QXivfc2a7iz28FvZWzv1Gdux9YpduRb6A5w5fwqCbdnm2hrQ1uyh38Qith/4aWu96j6vNybbIdWH7SMt5ad4sk+57fBzbW7TdN+3uQ5/Df3KuKK75ntNF99LXPfLffea5VxnW21prAPjahmnNZsjPxEzJjRxlTN5wdLITT9Tb5/6iP9jyI7vGv6GdmLzDeNHfPfxET+g373/jv7Md/95fe/f+Tv6zj/z5/RqeaYvvXip9s57anfP+a6j6xW+43t0P9bVZ2yj725GYPoJIHVkdCs/9lvmu/9f/Lmf1X/66Z9S43vDz737rp5ZumMNlsYaLY2IDsZhWzbAnrm14XcYXtfPcw/ZLod81rLzvB7XXCk5Rd/Qwz7psK2lNWqWni9mXE3vQe8//HL9bw5+5Pv/tX7yx39IL776JT2768JVH371yxIvJvQuF11L7nynHKzrKwUHfhcJXr36WPevXuLb9fz5c737znN94Zs/V/8Vhf/9n/0T/dgP/YD6y4/0zR+8q/efP5O4Js0z0LbcgE3+05G5mFL4fPc55Utadq7hS/2UE1s+a1f23ETpHomb8beobdkbMgYmrsZSPHporrnoiuIbOvNVXdSUOva68DMm/uFt8oHmVveFUBsdfdgunR5p6SOYLvYpdupeRxsxwaWfTS7QGH9r7dJ8U565UtfKOoR29sXA6ZqaCZbWVN9z05dtZW7Spz36141mP27v9J3Q5LOHr+2oCrblBjyQPgN7yPag5bw7Jd+EPXxs7zzOWdu1n861J6lhD2yflHDRQbQsTalz7qvogsxtkHEG0e1htxLt87ylfOSUuIlrbukrmDbbsj3F4r31PZW25QvdtE2anI9h+l1S+5TbDR5c+ryJ3JKvuULsQUvgZJ/LqB4czHo2+R74zA8HRZGPx94v/DSEH6gbKjdV7q6b8UYRuA/f3NT5kMUPgzySiblX5wa/ri+5ub9EXuW6+XeN8STfgPPBVYNXUdEiQ75WR6ejCdgcVqeaDgv4UVSMJ2MKNeMM7eg9x3WkYuwr4z4MWj8ArvAHdK+g9+RkruqDdeYFkWO/EVVrRr/UQLZYweNHZmyP6d25Ea78sBs6wcA2cyJgq6vB9+0mhnZ3DNtOccG+zn7hfiZ+ktizRJ+SkHr2eLu02edtsczVuUCXu6Y7wLNHrvWd+2Hshewj3ioUmi8uQjtrJ/bYyh7qrGHWMVC1WjRlr2Qfxi8xQeQTsvcCXlryw/+Wq0MTI/owL9tBy74u/oCJvcrLmdj3Rm++QAmNnNyirtDUaIm6U88qHfcs7MURvwvVFpfYa7j0nrKJA3npBuILNGnByGSHck+xwnNmAQyWtqgBOzrRZn+SW5PdJFmamOZQ7ZvVuUbWw8pyZbyx7eIQY8+P1Qd8DryYiZwm/8CI19aYfnV8EnPCzLs5fYrk1McYWCrPmlGeGvu0La1eAJYdfZvum5sMQiWLIQL2YOZug660mgucJ53zHDp1cwyn8IziNpqtwFVP/PQ1a+s21tQcPh2HBuEnjvPENZqxMgX1Abdo9hHIXomNlAqkjIW5TcyG9BPEFrqfM72mpabErHQU+rj76FtbDdq32lqx75UP+ZVBpJ9bmBFHO5MRPpkn6nYzHY90Wic9GnbMY7bNrcax8Y+SmSv0wtEkCapQeN4T+vHeyX2Wub6I+GRiung0w5UaN/+V9dhYSBJtuB2C3zziO/lbNIl83DHHabnlfqFPfeu2B7IPCnWrNJ4B5LVHrpdxH5qu8xqZ8qP0KcNMgnouUdPraHyfgBor6xP6Ovf4XMOMi41p5H7MnZ+cVHlaE5yyLlOHWMecozPK3j3K8JWQxFNXORi/Qbb/1NMrOc8nMjWhPB7WYCsH7OsoLleOfdQV85kq9QRTGX6PqR/UTu6H/OU4hsc+T3g2bd7/j0DnzhSN+0FnLvcYOd72nDonHstx6TPlS/pYjmljPIxmSm9FkyKB0M4eDSKeI7WxmzZ7fAIdd7PestHpJ6w/dUw8tYg39b/Me4rPvASXHk+VzfsF+3Gb16dGvYlfap3+4YMhp+5gSN+Y5/P6zH4r1H3OVfLcQZPWs4v5DFXdOzLH7F1uBVLele9Q30m+K9oaX27DRw6M3MUntFXcZg2gKxS5o++yFKQGnVrnXqLC8DhZ4j+lDgNyDzp7N+F+xHvlyMHn1Lom8IPWZ9KMJ59LyZ/nMknUo0PuIOVEN+iIG599By/yPERFXJziH1X25EofE9RHveKdaoIZwX5gfk6YtkGTK0i+zMFE5DfBLq7STfmSbjlrXWLb5BskHiyDgjoVUx0QEXoNmM6OynKmeTNhxl/SUxa32IZsW/YG9LEV0A2P3fk4noxjp38L1vbVqM4e3OOBU3Wd2OCB9aqi8m3vNtejog2uhu+Ulz6Rg53LDTb3jiDm1FM0NTHeta7Trklju4bE38L071y7wZTflDbWZWm5pz0cV6fWIHVO7PPbD2NiT8zE2W0jxkskRXCp/0Mo15i3Nf40ys/a2LvJ4VrIJblHze+n0Nl83w+9mo4y6F7mH4EOVmrjm0e9svjBX1q+6QP9yb/0l/Rn/+pf07f/qT+t5f3P6WXupfkDAL7nW+HXLqWPmiv2ly6akSdgHx7ET3voQ4fHNWPuiKSWkydJmcg8j543647n1G/92i/rZ3/qJ/QH+a8ANOkDftx+znfC+S71+Dzl2jvlmBy5mRsV9EbNTizzc2VeZqJxP1i1Xus7g2Mc4hmbseS76WfU/t7dovfI/T74ym/9ln7yB/+d/v0P/Tt98Td+rf63B9/0+ff1zvOl/sXHzthFjobv0pqe392BRe88ew6907Nl0dJaoTHGrGXuDfevXsnc1+4//kjvLNJv/Mov6Rf/08/oV/+PX9SLr3xZ7z+7U/4rBEuzsvZ0ocSKZnB2jOUoVXwD0Zdo4RNXlHmaFNPZEX0UqS2IXGADJj62t0OqDRI9qWT7DI05sodOWxvfB477fvHUElNbmtrmH/kS9nmeaV/ZA3NMU1fyNi8rdOrFfr8c9/TN/ARTLpraiC8eOvMkx9SFJm5d2Y+s/V4OH8y4SVNTp+4p36L2GLPNLiuc5MzVrbhb+qqbMT2gjK2DxIUG4T8pWupv/qRpjvGzrkbeqdzzU/c6mjwDqwbNxfZ4VPymx5rPEKCzhp15C6bts6Kzj9AgNXT6n/R1/cZ3+nT2wOTfhtb+vchhW7aflK499MoCTKhu7H2b2Ic0i/YYDixqcPJBoYHoDnJ+INS9bG7YAqFAE/0VJa4yE5znyYCRjd7KP7mZiAf6gDXkG5Sotz1schKcC77AjQCRGvQAFIGOunn4iQ1qfgzlI7j6+lL3r16oH16pkc7MbVPHtysxyo2LH1J7Yoht7spfoje+8HPN1Ziz6DoPx868ELgdXZH3ELkHNpcL0ujZO8Td+KSubbiVM3wgarIt29R1xxhGBm2tM54BEQfWHRiiPWLt0LZFGToB++gx/ULjOGn4IHIQ/vWwzVjaEZ357BkDF1WvtWCf7qjzYNzhYQ9GFUCedMQ32Jzp/8DeyB65v/9Yh/uX6vyY3tk/5of0NTzXSw+4NsyeWLa9IXyC+Jl1IlBij2TVKpyOAAAQAElEQVRPqcbD/mAsK30Egjd8kD0amHwnsHj4xK/mgnkJ7+zNAtcte9X0a+hCX6a+yEIW+iD5Jk1too+Ob8c+cFDsA7lfBKs6NW+zgl3iUtiBzcRmrWuI6WMZWUPcKu8pPjkGsDGchuPAgn/2753Mq6D1DIdF0kK/ltYJKT+w2lb2xcp8iX5xHAcvMio01IHRn5DYQPSSeNuyrbQXL17wknuvlTnO1ErRD6yMPbqqHSaxEGnzsZsWXobrZW1pam0pRK+t2ZbtTXoqiX9wyx8b89j5UTn/hjmDxrHTD0QYQm6gNWKZK4bLmFV46IqPwM4vPvSgHmbDmI+TJvMUU/QrHYRGDvZ8ZNv1gWFhzpRGX1aTdjR8w8+ecztoZO2abdmgnWPnUuzK4r0elIBf6g0aeRNsO+QMM5cU20C25mHbN3u9Mrbyyxgb3KLGl8J3yzPZTd6QMVccOSzp1AcChx0tDEfq2wPV2bG3hZ9GZ44ndMrnqsFy29UjE8Z1x7ZKjonUlbmxY8flyjF9pymeZrucoYxlgbtO7UV+gH2NJFVAirNjn+/MUIJt5b7gGnfTg5ZCKy+5w3OP1wN02QaJNykCCMccf8+1AFCdHbaJO8dwYL67uNcNsBXYByokJxFKOVF0jNFlPRLb2YCBZt0oO3139jRsHfHN9dlY59aMjs7wpxzqQVR0Zm60IXzGp2qZs4bzwElfxt3J9lHa968tv+e8sxdFS15IHfGfqHqpn2FoZbzSyDv12lov2xBGbab+4atdy9ztsTNtbGLeBFvYFTLHcMX0QPU635Od2jJnwEAZ9w5Ya/mLbvriZ4/MZTZXnh89kzrl2jud2XUBkQgPdEgUgN2psQFVLXWF6diOgC8/9lVsQdZ3j2SOfmK/ZvEberwyRiqKbFu2w2rUUIWpBsx5HJvOGx3KqiQam8oyZvQdGsAyJbGSadNFH8Q2EHvAzZDnbD++5+Rdh/en9JA+j/eI+IKt3JHj4dnNCi4tlIHKBTvX2eBR1JHaAmnqn0r1SKPeo3XPH5UPmJu9Eh7bDDgfz4I61gD2eLA27NkeED/VZvwDln2O6TPoLoj1sIfvsL3+nPkM9p6R95i2vS786/TTPmli9nidftofozOfZM02dZNO/aS2ZZ8w9Q8o1yGXNddJLOY04OPaNPmMjx03jtn302iuwTcBn6korD8J8QVcwrjXWIpGZut0Nqkb4wgylnltQoVOYkzMFVOhDmWbbrdfQ/MtwsKdYaDzOUa+I4Qvup+9o3b3jsw7n/LO2+7wF0ic1Mkb8IkLHfVFY4tKlHthp8hObQP4r6JRC+c5CPOZbgAj9ybjT3YJPvcq8VkvstE3Qnvd+1W30eQVjS455+icTsC95NgTS9KSQ6M7h2U36l7wcaFTf7jEev9v9R9r5v5JfT3I5+qJrfYOJdHFURnRhbqmIeuB4uZhD9/UN7DIvFtmjh/CjMG1Hiv1D3TlHWTwq9aay+HXKncXQ1fNC2sYWhM8+R01pdicSifZBqw4CXxEdBvaoJ0+j2DAR77053mQJJm56RJUW7Otxj4M7H2f+CZnQD5tzU7fEZKnyx4yZOMjB6dckrVv/UrO1uJ/7peY+IYGGV+obZlaM+fRTcR2Czbj2cZhnAIp52vQa5pl+jf7JZB2uelHF63tdKn1wnwUM9bOtRifnjnK5dvZOdQdXcY7MYOin5i64UPwpujs2Y2tfZx6gkvdlPe07/qOfsrhAztzYV2un23t22Xc2Orx2WMfwbgRGT7npx129lBg2eeYGXz04R7NXK+7uTn5+Gye7JFLN5p9brd99NyPO3wM9rCnlinblv0atJM9cYE9dG2zNeTAtqbOHj72daqt2cO+iVXP5DNPQfbl1B0pi+QI0KxrR8hXdofFenVnfci9/YsvPtIrfij/c9/7vforf/t/0Bf++J/Qb3/5Q/0u6Hz3Ia4lqZHFYBzpK3MWcOMqZawTpdidSk8NefVOHZF35gcsrnErfWLinwoKGEtXlBN7Jd/tPuOZ9fn33tGv/NIv6Pv+xf+mX/0vv6h3GON77/D9DXupF/Ana+YLUodNVtShgWQZ3R7atc51N+Pt+J4Qt9hDGznit+IfeSJ225tIx4y0b59HzDO18d3wHd8Lv8d4nt2/0q//5/+sH/vX/1q/+Qu/oPcJ+xw/yveXL3T/8iM1JsK8zdS+IiND5FGGE/eolncbqLPooKmVLXUFhCmfL8X8+XDPj/3P9B3f+q36hZ/9Wf2HH/tRffX3f1/PqDN/ROH4BPRBdom82QPhM09ScTJj3iNjvxi+9i1zMWXbsj3FotN+pPRbhpunxAfDwTY52xAUfpGrxvDe9JLtgq4021e0J5U97LYrh9tGkfO983KXPl0BGcdEFOHXLBrCpLAc8TeXVvYH9GLcidtjZW0iJ4rtxDqrUH+wwHfQsT3AtjCXetGig9TRqS8ogVNjXHb1hKQas2i24VsBsY62LFp4hylhd8ozKZgqO7Ge4pHWXDbrATU60LcxJCB8ED6wh0/t9ShA8kDq2PtmLwcr+UKnX1uaAnvkqsDdyRe17UyPsrbVgGipI33CPjgOrGswDfGdfGq1r9c1/RIbzJipj7yPt6/niV+QuM4+CG+f+9pNBrHFp2cOQeTAdsgZTv592+NnZpl8A+d7f+jSH3r6mH3Zln3C1IfWNbBdP7arI9tysxbWV1uL74SNfYemXFV7OBcmmLSSIBe9dortTZEXxVXOnZoHhPlh0zywbX5Q5EEh6AAfzGLDR9Rj6qR84uaZetI15O2PJNjjzTK53PfxFzw/lCofLCf4cXc98JC7f6EV3swBQ8vwGFcHkm0uImm5a7oLWMzQeigyF6GBEsucdDZw3zaN3qB58w3dI+opdy5U0YfSFw9uFd/jsiGeg00Ng/usz+lz4rPu67POv5/LrpX98oof/YOVl6UDe+Tly4/1CuSPAVZ+9D/wIhV0vphwrpsLdHJMkFAF9ogu0Hdy7UPWWOTstVe59opf1dlbnOTshSBxGzX7oSG3LdbEmLpNDoVSm4CB0CW38BnIPaDLiT1DZ9IDCPn9CITtErwT6iroSRPl0NTzh0PiNngFDEtB3WiZg5V5XRl3zUe2n+gZfcnwTz1ygyZSicuP6KQsnlRQLGFI1tde8uHQFYy+McwxwLa2cLO/09JawbZsY/ksDqvuVeS34cHKnOR/W7Cy1p9Oj36QJtORudpjOnUWKJhyqH2ewz6XpciBmOzQh0ifWReVr44tfa0xHjWfNjNrGXkbtQdDOj9Hn1qCXntlXjOSbcU+YS+ym1xYtLBvWrvT3XKn7KFgWZbjfFTObW77E8Ybn86E5aXUtuxz6EnNo/9cm9rzjwVnzHuc+1Zd1D/pufUTSJT3tOhZ29O8h9eM2dMV08r9YICJ2snxQ/yaHOlrw24OOntldB/b4EaNk79F4z9xyyf6dBaEf3P07frou70QfmR6al6eRFv8iJNynQRT/kaknbWZ2NeXWa8b+k455il7LM+eE6bLsJ/rM3sT8QsfOtG3OTvSrEWBfrhnVM6SybvR5CikSDBicw0gzMQbjW2wsXVJUPr0EcN6eU7+S91JftxafvUwpK9J02+hrOenpAOdtYihU1vq7MgdfiK2E8hdQugl5lwMfa88448BOu9XE8p71azvAa3kTzhReO7Hr/V8qt9jicZ4HvN4E1vf5nbEPKzvcu+pxolfytDbtAQGbxM7YmbNoUMzz/u8e148F7h2GOv0fFOavoI3jbvmX3NKLZ9Wvss+SM14M+ZYWKu5ZhE/Fexy5l3kFt6mr+Q61pt+HibJysat6M4cXcToVyaBWyVickw0ZD7TKOBdjvc7+U7Ls3f17nuf0zvvfqDlLn8IcCej7+XXuEMYiGdZ0LXyTi+SJ2vn/kxSji5zb5vodb/Z7t/cb9bDQStftnf4E7AjC18SEC/QFblyR1/3pBUD+vBVCTx9aTbEmIKpehpNL9OTJJVzFa+mA5mu6m/FaaBvn1E7dff6Lir6GTsp7kruIPwbIgsZvGHY4+6jtnrm1TgjJwLKd0b1nK8JRK4xhwbx+TRxbU5Ous6+HVjVs/5V6xv0X6mou8ZyLS4OwTXbSdeyCRDtk69t2aCB0A247Q7D74H4mqMz5nUDlTPieRVNyiVBjqdsCTt9xz80IPAJR2ro23zbietyxgnastS429KKUuCjGW2Xn039jKuDGbDSRzDlt6Er+fLl/vi+o99MMfsNvYUE5x5WIG9kydIZtLVrfUU3sbn9ISH7OXnbku3M1YjOLNS0DfEzPa/ZRzx7sgcOPI8Oeb6wflXD1nMqCyJG39nL4kfJA/v45WK9WBZ9lfo/+Pbv0Hf/jb+pv/Q3/nt9x5/4kxLPwJe5rS/P2OrbHuZ51+lzXFmdYXbS9o3CfkZHbmN1z2Zso+9TR+Y+HTSeRQvfny48m/7Dj/+IfvQHv19f/O1f1/NFWhhrIqp2xmAqDgRVNdd5nMLvMbS3zrZl+4q5H3WduieOSpjcy3iTgMtEH2TqbzxPF8YifuT//d/4df3mL/2S/gs/yq8ffqj3GUf+Swd3PKsa69Dr+8RTPyTieaHCyr6g2+JZQJQiv49o1NyQhF9yLfRZucn573/4B/WTP/YjevXRh/rCt34LsdtzCN+MQ5etSjDaayCcQhLXmfs9CHhw2JY90BoVbnwccy8OfXP4zUO2iNQd1nbVFb7GMMcEjW7Cxq8NTF3ojMn35AXmMvrmFqJQ21pa2/qxJHY2fqkh6zkReQ/bsq20cQ4nTX7vO/lLujKOIM+UIH1d+ugtWm0N4oqmIFA8urc5bMv2MbTmlX11VGzM7GPSTX1GLseXXGcOn5KQeZ14m5Qzdk+T50H9rGF00y8+weGw8tvIqqkPjf6zRWY+GL3YY83sQYf2+tn2+RozruueT9NmToLpHT5rnXkIP/W3KFfkQeJH9iN46HBb0zkQ6047aQb/tsgDYWKXgxu/0ndq4WGhDZ2bd6Cz/qmjnjDW8YPNeJK+Xta+pf/IocHkQ98UiQ/m2KAZU5BxZTwZWwC/ri8Z0r3MuLincpM0aFp4aXl+d6dnz57xLnNXaEsTzspYzTjrr9jJGV6Vf/Ybqk/UbMseqET0l76dIqkVI+r0M2BP3yHH9wyJn0g80acjMZFCJyL/XwVzzOyVmpvOS83KDS3/1YteU521XnlxOdSP/vc6wK+grgn2kll/t1UDIyZLFWRv7ZF16Xm5AlPfuQF15H6kB03bkWJroF5UWZpaTmj+HmTyJkfLngQCZo834OJXvAG1CnmgD92UK1FnFqIHJScmPBSLgtJHd47sT3OZmIHb256Eag9s8iL5TuLLMbfwJmtQ2VWNewvDgbXyspCXhsP9Qfd8CDnc3ys/eJeOe5NSDxlGNDU9kXdqteRmNZsyrWtt5cPPROdloPPSFD/batRvW0tryj3C3nhoa9fz2a6+bCg+NnRDa+TZctonvb3j8dFZY82YQE7ooAAAEABJREFUrMzNSq2HgIfySq3BdLU92G2+kiYYyk/hXHlV85C5CGyfj5XxirUtyHRq5p4xO1hkL5JYGGB0krkee+2BlXnPNSJaIy/ka3qkz+BWp6kve3La42vGcILlyEy67emmxnovrWlpTbblxpiPVqEbem3NxucKloZfgK1Bl+VOoba3yEE663SEcr0M/dudE38ND7PZZiw+Gmxv8rX4h7pjzbN+au/gmPDIjFg3kV+0yJCrvlPf8aUe5i2ac3TE3f2v7pfR3QLun+i4lXfoM+Y5F+Oe94k6uxI8+pHPTbZl+1yJZCZ6j8Z+Dobumr+UNBO60Wzj5xvWPzxqhsE4qJf9qFzbDOnsFlj7cpvz8NjxftKRqDiGTkR+DLZl6pgYe4horqvxLL0ebRMHYrVP/LwnR7/hScQ+5bgWYA+73eQNw8+UDIbAmdozb0HGgOba0Xkedp4hseXdbWCt58v1MezyztzJv0f0dT/I/eGpuMibgj4RZr5PlOTrFuxtL75tAbZlX8fb5rweN+f5kl73fqrWPq/9qXFfTz/7VPPXs45P3jdrOa/nuo6R65o+ZbbnWKWlcS9iv5Y1N3EZNoAcj8iWvcgC9SPHQtamdvdMz995X8+ev6fl2bta7p6XPrellXwH3tsP+ZwD8h7fea8v4JC3QuczYD7T8blT/BgxcBAvyOq89wu7iImv8lkvoAcVtGtznLxNJA85VeAelpjMyYOYU7id8Q3stLAG8zj1MfqPTP7krT7Cg403H2YHVnl+np51xOfq+iRn+gudiPw2mPGX9JSr2WoNuOlpbZ9rJQQ5Y8m4NiRVMPJm/vDJHOH9Jodt2b4aYp/r+9rZMgdlb63srdDgavBOabv6MHMw1fbQTfkp1Ha5NWiwtDbyIi+t6W5ZtLRWsF02PbHZw9/2McJ25bBD246PfA6Muolm5R0udtsQ10r1XHcaraEPhnQ628N/Xgt2ZFUOO/yGBg086tTWGj7XYOMPNrdPTFbGkvEET0k2/UKzl1a+owkiz3izlgXqtEe99qDT50Tn/r+kJ4/HODfyTtzs43qGfY/XPZ6mtanhAom0W8iTYZ/ypDb5Sii62ILYbavtoIs2bbZlu3ztweui2Sc9b8paebbkubSyRy5cj2L+KwDBPWv+amn6SNZHjPtz3/ad+ot//W/qe/7G39K3/7Hv0oHn3UcfvzjGGa7hG3q8RsbVhaUfOYSzI+MmlQLCFfnM4bUCEdu9eParndwYc75XrT8C4PvGj7/yJf3cT/+kfvSHvl8fffglPX/+TK0thKZyE+riPQva9d+YE9v4M1KobdknaNds9A1AGyApvnGg3hrloPbwsQeNRxwR5SbRJWvcZZ7vxzF8+Q/qP8X/Cz/z0zp8dfz4/4xxmu+1M16fPWt7pXzjk/vWt5iTezV+b3mme3305S/q137lF/Xhl7/E/H2l7vW2dauZAdhWpjNQwzcyAanMtmwjPX6YuKAtTXt40z8ePaz2qR/7xMdqu+qwB43uEvkhPrB9aeJZ3Asx5Pmc+2dQMteb7Ufz54f/+AeJsc/97XM5fhN13673gMyoqp+2zbtthV+Wpaht7Zvt8rcHlXQ020Nnb5S5Tp/5nnTcT8aYr91P7CbvQax3qE7MecstT/8o0T/xsC37hLbx18JrdowF1F6EtmXRsrCnEtdQYM5hn/jIe3jvBx/Z9qhjk/f+b8LbTbafHNLwnbgMyroE+VwSGlz6ulnBZeylbONnUdsljK5p3+wm23vVjs8qnGAb3/gP7BwfsHZ8By6N9nX9pd8tOfs6Npt7FddrrmF78NHfQlPdbFfsE3NwqDT50CmH7hHbAN1h2POIdQyd9vlcht0JH27aSj18wDQQDw3lA0t0Fbtz/9RY+j3m2vNH5TkTl4lzi0yNQY2hat7mNGMIMh7gwr06DyX1V8QdCsr4WTTbsk9IN2ZTCp3oo/MioOQLjv1QVOKxx/8hsJetyxiDiNk4lxAf0ErHTTk+uG9/3c9tk4d052E9kXoe4KyOnvBHcMteFT4S97UwpYZLXPa7tz9mi99mDxswuVnLzn4IrZfbbX7HnI79wz1e+V8+5AsX47tH9AtfXixL591klbluyj4p/gLRNeh4mcSPfeMdkruvryT6z57sa/4LFfkjFXTs0ehM/IjpatxkzD5IPrMfKzdf5piXrOLLN3/gEmR/r8oYgxWbqE/Qjn+HirkosHfyA1PxNV0rZ/YIegXT7yrFddP30Mwx6Fw3KwjtMpZzCJuE4xGq1hljsPLlViFfkHFN5IWl9LGTrRNaiAwqeDvFL8BlaqAdjKPlRYeH2JDOz4lbyZf+ggN9l67qWZnPzM0pJrbgpHnIxd5zfRdiP1Umxj8k5ocS46tdKxv6nWqwrEtnL6S+fPheq77tCx70K4g9zhVOotCALhWE7zBrxgv6DkyxrreOesC2zDza0AlkHE5HFok+ShE+KNmozkH3zK/ElBcytmDWR0Ads84SnnQ670dn/eui7X0vTIipBaLx8n2+F6KfsC37BFnHKW1L03LHj/XQ8DPmASUmupBrKNvWR4O2OEW5Q1ZqJ+7YK8476zmbLBvYd2Mkm3x0nPI1enS6wexikn+iZmxnK/lGCmxcQRjjD0HO+SFiH+i7a0RZoIKqdTZjP7OPmDLWibtd2UMBm7ZvKPPxNOOu07kKp9rjxwxX7lUrdKWWIJZgRZfajl08iaGnBAc1TmToOAtOdArqiNNEKThNT9hHj/jtHZJnJ8ec9T2qUOSeEFQVyKElH50+AZN8CQ+9htg+TTBexncqH7n24qSzr53M+uoYMGscfpEGdzrPyNBoV+KDzvNFmbuCbrckpcbjghd/4V662cOF7YH4UNGpqdf1kGtjQ3SVMgXMmD0f3UM5IZmeoiIXboMfIwgf7pqlb9dKr77xgBL+6NErBl/mc/Arz6XtXs+8dN6dAuWzQEBN6f9xzC7Jm/zknpqHlLvB0b6fj4x0IlGTD438jYB9vd8I9VyrITVOXLNHlzkNbvGxTcTnMVz2tZcnP2ny7Pm9PPXXKH65SCCvOzrXwDWMuH3uoflsz+nvkR5i5prTRLlm3ot55FSBwx52d41yBSLlzBVbNnHH7HQBJPgT8KhjaETrDxCNjlF8vdMX7hdAwZ3Unqkt7+rZ8/d19/w9eXmm7qZX96v4eKN7TsGr/KHz4R4d9xrWCCelZei8cFZ9yj217h/45B5RWOlvHXalmoGO37pD5zNj5961hhbWiuv47FEpxind34B3+j0/+lbFh4ervg70NYCG2Nj2WNGBMVh4bLm3glHbiK0xVD58j33ge+QJvXYkb3DTb58j/C7JJtYX+ag7axPAPjgyE9y92Q1b0LG/yHvsQztzM9ci/AbWNv2wPDqCvkfk6Gnwt88jfuYedMz/iImdjaOCbrVRT1mZw04xnToGRs5euvDDt0/7HANyxXOatmbz/YllnyBa9IYGmb6iyPOY8eeUUWV6ldmH35w7uTsJYroFQnQTIldq3+VAtTu6Vsa+xmenJepMOgnW0pYjzH0gkOhAaaFB+AF7yPagmZ9YJg1/idQT7PWRC3UP6Tqfv8zO8H6q/vh+R2iG37PWIGt2xEjJGaejcs9jqmPTZX/xHVlnTs9xqrfc6zTmo9KWfOO0ud2wXlWnmnNDkrwNkuVhtmgfQ0XQXWgwfcMXsHG1sff6A3QWY49a851u5nqMpo/YZ551fr+U9cVA93XLKIqcw1xo68r1x/PuZW96yXPwm7/wR/UX/spf1Xf/1b+mb/n279BL4lf2fGe/N66D7OFGEqLUaiF7UoHQIBYc0OSIhtCjZ8kx3MSMjecGh+4DOmMZ0JbZ7MHGs3IBHzxb9KXf/HX955/89/qVn/855YfzZxS9kKe+kyVm9uIebmLfx4mfcxqNbdVzBVrjqnXKs01b69CsMau9XROjRtRnR+d6Hj6idldNnZSrGvJHH35Zv/tbv6Hf+c3f0Dt3fP8UO2uqwwH3lfELX9FSO2Q7OvRNgDt5iCB3/te0C981v/980W/9+q/qwy//ftmW1uJWMK6KlnGzNRhDKVTTqNE6djE/fYg3z50EwaWDbcJd6sx9fXd3w/dop54K2J3yfXDPGqxrafvmExpb8gaRy4GTPfqFPR6x71Gx5ExskD8IzTimPr7Rl453xch7HBNvjO0ar7nOJnIPyPyFTkTeI+H2Fsv+lqN5Cs59krM0xB/7gr/8Lje28nvDU8Y+Y2dfocHK+qysSxB5ps4+a4wt4IbJnsfKHmDDKfMcOn1DM9fpJ0iugAgFB66Z+QN5/OL/JuisdaDKloxvEv3Qd+VaS50PLW+u6cxJgTksipyxB2+R7Q1CMg97zNDoJv+NRzPvt3Cr2jbutgwsu/JsE6AjKpvUzWK/AisPiD2wyFJBtHO+ox84bbCOF0fdVRtqgJcKXebHTPNBKxA37M6Pip0LSceWHhBSbwD7NTu6Ho7fln2CTDXIOCq8GZ6pM//JfvPws+/V2kGNsSk/st5/rPzYqpLvJXy4C2iOmb0vMVcrTA+SX3nA3uMTf4pCFn3gKNsbGrThE9/xMO7M4+YWV/qSrPMWnyA1xNaSj/zRDRy0bh96e+ohZwfnWSTbV9ErJjUN6Grzpg2d2FSfMhn17ObHY958SZtlkKHuIVk6g7Z2Sz/MnSTBXLfOy12vvX5Q9oub6G8Di1b7hx/NF66NAvsl/2+ohnx3Z93ddS3LqoZP9pf1Sq3dgwP52Cf14z46+mj0ZW7UCzUsrKXzo//hpbyC/lJ9/Zj98ULWR3IH+liNfO6vZPIkfqHfIPoFWxA+MHLQqDH+ndz9QCz9Ofub/vO/MljxEz5C7tSxgtBA1Xqdxf6b6OQIpmxbtvGL7w7MWXy6THTsg065bxG2ZQcN2tCOw45uIA+foR1nLket1GHHPmI6+3pYOYffYMQg9tDcO1HV8ezZMy354NEafbsQQ/oLwk/YLjYvLrGt5L9/da+VdXx1/0r397kuMyoptpWHZfo8YpMxyts/qcUMJigefTpx0uBfS7VKsTX6ty034NQbwO/knjlBbkv0ZCJRdGIFghW70gfxHbpHdceYukSJvQBbR0fv1ElMKeoUz6AETuG74hugkJ06HFYiXrJsSzph9Kuz/mzL1BjQNTmllN7jLGvfbMu+jYbthMZcGoRehz1zZX4f4pQreQZEc9VrOMkeVDTbJbsNiqCCJC/k3yC3moOVAa8MdoVmygpi/EDoxDQbNJtxkBM+siWRTbnKeuLZlyOqi9QxFjXCNUiWCqo25rpY2ZutDzl51+2eEX7gZBtynDuxKgxdeCNbs9ku2R506vfj7lNZNBJwCZzCWHM+WrMMRDNodtncpAFXf6OezpQOTFmzUUBNd06lM+cAwtHR74Hq0aPXi36XiQuEHISfaKTnoL6xN5Ows5ZFOfUAOboJVGdHJ39wptwJjUkIcikFUvXIPDADxIoWTfaZcKi9Ff1Wb+m3GJ0K3UgAABAASURBVBXVRUv0REzhoZUIOhLQH/NOztTaGRNdYYyvZWqULIHU2tqYj2bLHtDWogs2sYg530JXrpAbIDfLrsdA6icd9Ud07LmOt21lSAVLtjfoQavxxk4RBoxcQXiRzJ6xgz5IcFQwRp4dTC0La8282po94u1Bh7rjZzHdIog1OtDlofjIuMot/gxMRh9A9seO7+ybYKeCTQxgbAqOedBhVcnaNfSbH8MvPTtHAyWen4wFpN49mI0aW5xty76O2AcMCSB1wFNHZ6MeweTaJpc2wGd+dsj4H4O2dsy55Y966iSqXxnNNp+dfpFQr6wR40WO7gTWbfcu13e84B8DPaW3m9BFsxnzhmmqulmsTr32Invul+nxkDpzRp6Hlsc16eMWZqQ9a2yyg9Q0IFnaYGoN7/KxbKvmmd0Gc3bYPrMjbvKZ24XgTTa+5/2bvr3rd/AL/gY5QoM9H/mExKTUUHMRh0rTrrP2ujlj6ba9lf3FYpLHVV87yzOFY75t/0aeNtuyJxr8CZKlI0SLDLl6pI4YQq8j991zzBUcO7sk7g/1PUc75TL7r1FjP15L5OcY82nZxnkgfkyvAs2X9KIjYJzTXyM8WKDPCof1GZ7PpfaOXHgmsfbdTffMXZDPGCsLgCgcB7j+tbq6M/eh8WyOTG8cQpfrDud6x+jEx6f3FZLgcpL43Ch3rXzu63wWldAjFw2vtC4y4xYaDF3OJ5QHYihkRIQhbujqTB2hHdqppRx2JzPuPJt2qh3bN76zF9eBvHcGfBZO/QO53w37+TgSnt4DLNTAeeThPtgDZmKlrhXbWnRlvvoRjT0yMHJk7cMVKC9TV6CrUEgd4QslSfHXlZaxJ2dM6b9TR/irYI2H3jLztodkqaBjsy3bQ+ZHOLPP3CwzJttDz7kz7l79MiDkcez5TVN+Yy/1jZ8083qOEXM6pz+zN3QVTLj2sFR+0WVfByycXt8qkp1sQrvMmCWXrMxf11u3XnNEmePClJ2+dKSqlg6yf8Y8SX2zd6xBYq4jewGnzX/4RBeYRbMZBzXYg8Y3aMgr+slHDh9dED4IbydvJGnl/TtcxrVHdK+Dbdk+uo3njdXaUrCbfAW1qHVhMBehzI/OoNH2tj0/rJzT9x6oFDn0NuhVtQ1wvUZty7bUmGNTWaDO1uvK/GWa91CSCCfgbbzSkPfUm822OETmR5FnGHci0nd17ndr7lVccwTV0Slij1K+wWlpTW1pDyKSs8ZpKgSZBzMXtqnbiFAmcSwJe5xr4Xhtwke/8Jy6w/SMH/2bnsntXR38TC+5B/2JP/Pn6w8A/vz3/BV987d/h7704Vf1ku/OuoUfJ+7HjSTBgsgqaDa6hY1mQIImEBr+9ZgenYgBJlez0R16HdEcDX6QBcc7anuXKVtefqzf/y+/pJ/8vn+t3/7lX9IXPve+8j3ue+/csb3xZ20IUVpzkzdEtofFTu2sLNdg5jy2ljUBdnw6e24811bW3Y6ONSF3fBeusyB8kH5CC5sP0yiR//S+v7J+0u/97m/rF3/x5/m9/6WeP6dmfvPp+b6I9ev1o7LUWUOGq6RaOU1U/t3Jtuzr6PgV+irzHfcd342/986ir37lS/qPP/1T+vijj7TcLdTEOxJ9mHkac8HcUItkpV/R7PTR4KgNvdsitSFHmbg9otuj9iiK6ZMf1l+9esX4Ms8b6NM2XvSxSush+oiWPfqyHcWIwz/CPveU08/K3Kef0OgDe8SHv4YD6zCRHEfQV/oJZpxt2S7RnrShO0GKfoApPs1ns3L9e0fDTwh9kMsr76PByjWQekSzLdtwF8cmJi6Y+WyXf/rcXGoOJ982uz1qn3o34gLsU7efg6kLjW/2m519k2pZQ/ZedNlHs/b4JkcQfiLyBEOdaskqMXm0tazpyo//m6jETd4mAMG2bMMRz+T31FLIdT2gXKR7bD0x5Ez/A2Qce1Ty7XSpt63MSczNJpc129KaltamWHTvk1yJDbJmoUE5ctr7IlbuqQs9jZV1qDHnWpo8F1eCdkjuATFnomW2T6B89AYCoefQ1uzr+s38gNjn/va5fBlg37bbLnd70Ai2q97w18AKZDICBpuNkA1Q9Jr70MV8BCrvIA1pnCORNzmDGRRetFyh8efBrFCl4c+HRC4hBHh811pAxL0PerY1yuHzdjzhb3Ok7uBm7L4m5jbjpt7OS5R4qjUeRHeNzXh4ocP9VwtaX0jmh1o+FMcvG7gu8rpwRTMZIHWe+ZM7mHLst5E1iTV0olf+XBwBubjRa6eLX2J6rQE3DQ1EF/TNN/xDpK5oQ68htltIzxO3fD5L/ew79LPrpzOvKwgNsj90tsbMW+0f1mbTmz1kYsR+Ci/WxNGFsodc4Ad3A71U44f2Bl80fMAXGI0vYYIF2fzwvx4+ktaJr8J/VX3K/WPyvACvQHIOuL+QsQm4+JfIAS8360viX5LnVaGvr7QCscdN30GH79s4XONbucq5Nhhf5wWGtyARpMzNik7lw5wclyT8HkfDzjOZs46AG6LoYUCvbba1LE15qAS57G3LbrLJy9pw5Sh1pcYg/ETkAE9Us07ct8NOLm/SQ5I+Gw/KZbnT0lrBzVWPbaZnHeDFrXMtrkC3Gt3HvOYlm+u8KAoOZWo7OoFUk1yB5N0/YgzgxmGPObGJ2RDX5Jl1jbmKNjCnc8T3EjiNg/pPzFEYqq/RuTNRnQmbePNuM97HomK/xGP+ktkPumhna4HdtuIXxDX7eI4h9MD+OXC9hY/9FjwNmf5gJ5srrtf8rJp0bJg4BtN5TxM1sNee8/SaggWNgWvuLO+mHro43EJqCG7ZN/0x3yZDElV7N30/Yo9PzGNEnYo70YJq16ILogolattT0RyxjZlLMpdlQZVp9KBjozfS5PotbLk69OiyMfVOwVqvO8QvGeNCJnogGWsZOYidCtF0auis7QmxPx3p5RaSxfQNPXZvhMsDXeyX6jMZn8oUujfMwNAgtknD75C5D5LnhsvO+8he9ng07Jk4XUP6KuydPwWevjKEwp7/FFJXCnKm7OTPfX6ibHWKQzFPOCXLxC332Pe2yIF01B67ZEdjqj3M9bCnqXP4x3liaM7P2GovREuyugcM2uFjKmBGy/nWEWuX7SNueU79vl7K59rjLhcmDnQ67BGc0xujc3Pp3LN5aZMepIgi89elSyPjphINQOqIX1DCW54SfwtvkLJSpP7ETBr+643X1MKaKric70+t7Nf0f7Wffcyev+o8lHP+ayxDde3c2cvXMHzTVzCkT++cnBtS3x6v7SQDm06TD72GzS9dbewgO99cR4FOurifgfo8Ufsi1mQihu9KxrUbPkAfc1C+DQVfcAvwg0jXwifFOx3gV/j8bwCePX9Xy7PnanfPJC9n6OTo9f1M8iSp0ZyAs4SGZZToQ/AnaDTnfSHvhHx3wL2m83nvCD6z9ugmDU+yXu+iK/F9gByncaKq+Qqd2Pyqf3QrfZJj3J+mDQmWLmCM07i3rfSnihu6c167Rk6Ce+rn82sH4rucArOqAh1UbaG70MofOfqJyHvM/ve6KzzhY35gMNvEDRbp4kCPdaccUmfMwQotZL7gRZ0hsV2HeAZlHgLRRj6YR47Nh1riZFscBbJFVWBqi77u1HGckOOdWtatrkmjez0SfQ39OB+qLqobPWydybpE5rN0RGbIHaqCVCTJbqBrzMgtmtxnOfDfH9Uv83M9y97zTfgUe/JPH1NKPcGUr9H4B3tb5GvY+4S/9InuGmwrn23zY0FbFtlNDhr0CD8MjeqIbdZzr9mu4c5cDpzvpZFo3D86e0BKEn3yljTBLtNW1U7zSdmZ8Qbdxs+ImYWcZ3/xn/w5zRxcRa6jPZir+OW7hnz/lL0T+YjyzX3/Iv9OtM8nKFJKDvgtuVai8bwMnGcX6DzrDjzbVvbGt37HH9Wf+56/ou/+3u/Vd/7JP5VvP/Xi/iCxX3RsGWtwupKSmLTqZt036KTEkUr6I1DayBmukKIV3URp60SmZAe9sOC7vnqhd/k+p718qV/+uZ/Tj37/9+krX/xtfee3frN0eKX4uPJVih035JznXIdfGtcHYwkf/aAr3ykewFr3VAaGuoNxxG/lugiG5uF5f/+sIrbwle8d8i8r5Yfp0EzXebR5zA+ojB7mEBDVU8GkVWynVvHMNni2SOv9S/3Ob/+WvvrVD5XvVm2Xq8tbYosWVvZiVCn9hDG7kUXUsRYRB+bRSRJMeU87efN9W+yZw9AzYF95d6lrJHmQ9/GTv4yJfuqSP7g/3CvX2dTHZ4/0v8c124zd0+kX3eTtOYOhl9jmB3XNGUGZw0CJ22Ab0VjHsTL+iX1fw/rwvNckd0BCBbZrvbPmE0trWlpDv6gti57asoaBUupEguEzvrCpd2CNqNQSuTYX47pF40OaiskpeyG6IHMRGn36ji2ILij9o6dUcXJITLDTwMbnGjC95sicBK9xe7K5Zc3AkwPOHC/HsDNyL9125E65sZn8YBNPfskXZehE5G8s2GfFP1pc0/FDSzYpgzpODHy27Jn8aC6MdJzdH2R3ojkdW759zspNTHwvYrIpx0ayzv66TLOl3j12+dPHkzHzfYo0Q0r/jM8u4ZjczPeymDFRLz/CHvjRNbi/zw+uL1iOF+r8cLqu98oNPDdvnTXiyMtTUgXyESSlvwLsp3XQVVLVCHh4Hg4vteYHXPqxSxszwDE1oT/WcSlP2wM94f+XPZi3GnuX7UJbFh5EDV5g6OxBl9a0b7nxZ5/c598A58Uwa2O+lFjaQXdg4Uf/pb1SU364fwmdQPYLufTweqkFtPUF75Af8q40oPWrxAQfQT9iu0H9cdH8lwG0fij1r6oDrR9pPXwVhH6s9T54AWXP8MLVeRERMC+A4c1+Chpf/ARmH8cWNF7YAgpRhz9wLXT8w6/IwX4ewttjjmxoA5PCq8DceUPmcSLBN2BbLddqfHXeOmJuWbbVkp/9DVtdMSm6itr7mDjs1Cgl/0IfprQZ48qHxEuC3bTkx/8FenentixqbSHD6fDmf9Kcc7YVn4Jdxk7uYOyhgw6sTeQyPnLKWG3LBq/p92GazFq0oQM2ea4gXtcx4pgdzJOHlTkFkIujxk2tbtMw467R2z5ODmqdHt9I1B5jtwdNbbY1a26Gn2iOWSt7YD2sur+/V/ZB54NGzQjm0DjZlu2wV2G77LbP7LZLf6YsIZknWMVcE8YAcj0JivTao838iefa46ZEzCkvwtkx52Eqbcu2Ki459ki+HfIj3/RLD5qN8NgmymeLq9TYGSHeZ1HIu6N8Ik+fKHbgywuB5sa9JRt4Z5Nl9Ee0JttJ9gDGlus7yFof+MIjdOBQ7xqde+up3tRzBe6a4w297Mj2zRoufT8L2R7924Ne9sF0aY9L+5CtxnwFyhToD2MzRZu1GHvCDm2lk62J28OLZUK08JDLg1SxBIK/NF/KtmVbuX6Dh/tNV5tNXDO29NRlFiY4xrMv5a48gkBsAAAQAElEQVS6BsNj11lL7Jni0xWeePOyU0en7wnYJx2JuwLuDdrjIpdt2Y+ALcHW2HwkM8eBaPaMa5s9NDDWcbhJBRuftiH820GfUvNuHJ9Syq9BGtPHhuN+2mQsD49p29OHXo9pWDbWTMAF/SFo9qjV9h+Cah8vkacpdyrOBmeuGZtZkwXkugodkCwVtLV5LwndVFdIr/naYr2oLc+03L2r/K8A3n3vc3r+7nsD77yHLn8U8I5ae6a23FFjI2OD5q57gqqOyLGdfGx4nqHKdQhvW7Z1vF+TafDzO5zUvgeudaDLHzmUf3yR+axY93loej5BCs+HRg58mVPhM5A4bS11UJ8C+G7N9yszL0co893kXf01hMqZfAeN3OkLPnVOVL3xwUX0AfExj2S7IPpGkmSpoIu26UllWzbYzWmcO+/xoddhjT5ihQ/RRtM3yGtf3gOTJrns2INyPjvZln3CNLrG1qZ4RnGXUzNmOybmSwzoCHTUIWEsKho857c9bMt+iFv5bN8yfWL9GDv5mQOK0mOwjfmE/Sxd8qIlN+R42CP2qNiYRt8NG5sBzT4T4pUjvsEV06eisked9jl90+T2iL+My7wUNrsdv3ac2+lvR+8patxX9vMTXrRJYT/DI70E6cIedWUdJmzXGGK/BXv42Cd6y/d1+vRr1121rtZL/9QaUJQKerOW+80RfP8wo+25VqGgNSnwoLlNVL9bgKG53U/EFgwZK0KX9eGLl+rPn+nb//h36bv/+l/X9/ytv6UPvu3b9OWXr/Qx/eePBOI3MK4WUovQGn/X0E0aPaq3PJIloaGPIT70m3/jF7zD94DP7+701a/8gX7iR35Qv/yff1b3H31F7y5Nd0zPXK1kzH6uz+lMgc1JUmMeWzPP/qV4mwhu/vmxODgcf3xetebhoLQut0GVmcjEQputhe8k3VzPUL2mvXx1r/zvhV6+OkB5ZmYhM4nk6RVrzid0bAPVKz0+nYqcFMW7QAcH2K7nzxa+73qpL37xi3rFXN49eyYMlZeO67BNKGBMpcjJnIDNCbZN2vKOYLWlyc0jztbrWt437Id++T4uz+KsQ/hcGzOXffI/UPvKmsU2+w6/R+KD5Mr3PYd8977FTL/UMflbdD3ugVseb69fWqvgthtbFPYYa/S2b86rfbLZPvNLbGDj06w5T6EnLOhZQ+zaNSMHO9VD1g/3oo1y87Rd9UTs2xyGZn0vEZ9rSA2NObJHLtsiae3XLsG6oIuWuAvVZyI26tkj/e7xuk7tUb/tR133fYSfzuGDKd+mzFbuWROZQbp0k9xgdLvZrXwcv8QT66bSjR0Ab8u2Lpv9UHfp82nK9ujP9tV6LvtiGEwMAxoDCR+XULANdtiivwLcJEtB8bre4nLsB5eSoa858qOEyB2ai0dnLR0GUU4a/uuBDGjivP9MY2pfuQEHB36w7f1e9j3PHl5I+PE0/6Z1v+eH1/uPeEB9rPv6Qfe+HlyJDcY6ZJz5ABWED8IH4YPz/p8szdCN1mjgOy8E6X9N/Tx4ev0Ye6C20acdT3rJQI9rTOAZj72OW/oyPnJKH8EjLnqd/bHY19jyohK8xu3NzZ2qO2GA8m3LNnIOdCGF6DbwhW/X4DsP9KzHur5SX1+ifSUbyg/8rb3UsqHpYy3+mP22ITJo/WMtegE+Hrb+kcQP/+bH/X74MvxXFOr+FTV9qBbaP5T6lxVdP/xB2Q/3odm/wVfV7z8GL86w3g954Ud/s5fqR/788Hx4VX8ogDM5D+RmX3F9qPbZqs7DcwWhQU3Ha04d+wRsHV1jzko4nqI7ClcZe/h05rrBN176pmOnLgoe4nAb/HaOPVi5bvIylgd/J88ecV1a07I0tbZEPKKTv+N/VMB0dOuFDvUbH50cBT74dLCyJgeu9SD6N0nYqSl4fUzfuYQPdqrXsJniPXRc02hVrTOWvo2tFHXa+ql7FIrQ4OwelQ8KY791xrMyH6EBG5OgLQdcjuj7RT+pIoj9zfE2kYkJ0luoNV/qq7ZtLnSlxZ61zp7M3gx/qDHPech4QdJeiT+qYgd4HlXXmQuPmv94Rh+Efw3oJx7n3pGCWN4Gib2C1Ac6e+F4jV9NP2JzHuY5f6e91LmuetYiYM+MYSRiYovE1oHO9jXe3POV589VaJSXVLDXjk7/R/3mdzikvq6sf/oMcl9Za7zxjuMlon8TpPY38X/cl2xjZpgHD24X4B3/tuyWo4Ydfo+3zXkRV7nRhUIeHvs+H+MfRp5rRmzf5qmrKfyENv2JitZvAPUnPEY1ql61teg29gkktbHVuT6ynwMff4yJbSVH6AauXRRvdeRauISq8suKkdmLw6bXNl+sAKN5JIbcD/rc667wqWWPin+ki6Mpc3YUYJIb8l/9wTjnfD0YK7YHuuuKh3vlut+j2lqC9LkhddX6bfIDPtn2tshvi+r8SnDyX6hTV1D1XNg+E/FhDXO+z7qrms40n46Q7h+9l5QDfV1SVPOIafJHmjkHx9zwsWUcBb6eqTlO8B5x2iNxwV53nY+XveUynzX4vGF+5PfyTPlDgOfvvq/n732gu3fe1fLsHfnuuWLv7U7ddxJ05TlyoL7gnltuaEcXxBbaqTsQVFvzRo+Eced+OO6BHfUJ0U/Ebu7zJ3SyrgMkbRuET54JgRSfh6ATDhMLGIPyXoVUNPzUhWdMKrhiOHH0Deugxx/8I0/gY0ANvd6lwuN+66g+6SM0tewRXYCu57kX8A75MBXx+Kgg2pRhd0fK6Vv8MR854zJkZu5YbnLE8mkgSSfIV/MDvXbUeFNH57P/QxxD4peUR8VTmYzrBPv8Ost0BNL00WfYZh+DdrPLGdNKAcFjHeP2mPnMtrLmp3yJDM5cHhXG3nhaTPoJ3iTm0c7fwJi9fQbmcdYRatbUyfe0ocTzESRJF0uGTwfbnmWuq4at7zJ8RqeM6U1S25a5YU7M2OQJpvyAemh6biCDvXnOpT1x6VTzwvzM7xt65gh5/KC5an1C/uS0mwyKzwmkxACWg/WgCHMPdp4L8HxjrY/4Hu4j+msffKBv/1N/Wn/5b/0t/cm/+Bf1zrf+Eb3keXjfFs0/AljunsnVhysLSd/8MCH0Pb4/gq+D2shY7JEOiR0Es7dvYghzJT7HL6zf0pr6q1c68MP/D/+bf6Vf/Nn/qG/63Ht6Rl8tzyTGLCh3z0RugHDUnCcXfZtcNuNDjn4lfxB+D2Uc+Pdan1FfI5Z0Oq4pOVSO5axrzW788L7qnu8e7vPyICvfO+W+Z/LZp9iOLTlCByK9DTpBnWyg0nctd4s+/vhj9BxdSulrTnihGQf6weRcgfgNZXzDDWqFxqsPt7CFXjmL1ZynIT0857u3e74PDw7zX9Bgnk6eSb7HyTI527I9RaX/iVxzyZ31PTrsmOm3U91k38R3nyRzEDnxoXPeag8wV6HRTXt8no7bnva4Xzykp7m6Hb2zZNGnuPEhQdSnuh/m7Vw7nTHukZhL2JZzLYBL2y155rxlf6p+5ska7PHU+Nf5zZyzn2v+c49cs33auvQVvFFeT++56lN+nGbMlx7RXcP0u7RN/adF20i0H8ieV93Yzorg4TkXMVRiNnLXC8Lr0235MYNnmpoNmsIPmN4scVa18MV8HU6z71BQc0EZ1IxE3ZyZNyZT2WydG4H4gbPzg636CzV+gG38OGtoR17R2wflQb7wGV08yIMuXmHqR9HQVcmzRi79kDu5Bzr287WkogdHzStzyMzSXwM+wqbuMdla+WFo5eG0rvd4J2+wyjZoumxVAy8hPfUda4p/K3970Mu467J36j0fdeSJKYdeR6rew7a81RJade/qHfKYy87NOz57XO/l9Vo7/VrMgmxLvFwVaZZbk6xjM/VJ6PhSoulO9kBbFjV8ny1oF0bV88N/fvR/hf6V8uP/XXupd57dF57fvdLz9mJgeaG79rHu2HcTz+CfRa+v8kN/fuwPvkzP/Ni//gFb8A/4of73we+xfX8P+kVp/X31w+9Lhz+Afhl8KB8+VmMPt/UV9BVxr7C/KESnw0v4V+r3L7Gxn7Kn8HXhgO4gzflgDyl7EOqiZl9jZS36cZ1O14Nt5if7uJ1RGx1ztRI3QTj95DCnvgGyP+pajl2yBxWtuFzT8MlnlwZJ5Wef5I7fgRfrA9dQkBcxbc0efo3aFtbz7m4hvm3WQTLOAy+CK/ErH2A6Y2hbnNuIt5vswY8olWxvuowD2FZri9LsYTM5Cm41t6O+YYtfp/ZQ25Wz4R/5GlJbMG32FjNpo07iXYB34OkODW/6WXZo6CWLxhg0gaZV/LB35jnAS6FnYM46C15gL63wATsJ97H2sQlbv7hnSV2UL0ouhB8+uS+sxONBfm39p9+qtSzj5KrTsoMGvYa9Lfw1nMclu9UkWZkLQSlDggYpi6GmNKV1FKnviJJTf9BxyfU1xzVoJ0HHbyXxCh38qpV9sTI30RXgVeMjB5keO3pykq+T4xyjz8tYM/mBzFhBF31Ysg3aEWh0rfX0Re3T1uE7NUz5Gq0Y4nLb6eWfXoennX5PGNoxh5mLKYdPbGRzmoguQHVx9JL7sTazroukRDZJA/YiA8lKM9dVaGBb9gb002ZH19SWOy18ufHs2bOjX+JSa2iwHvuXnLn3iLUnbcQG57K2ZqOn7yF6EM4r8xg07AGqOuyRS7m2dfIv43Y6aTcOX5ev8QggJYc+DbZle3O2cg0FUnRBkxQYasW2h96wjSw6ZtdYbp3apcdOZrw6Rk69XtPw471BGmMwe8Y1101G58lDtbXsvc46XcPmciLUb6QgY7Et+yFwqWPrtR7pua5Mv+fzScIkOqLC6pTrkZtOxZbi6MNdKPfsgGdkzz2F+qePfbue4SNlTxa4nROO2g/QuRfEB8N24HNck031BEKUxtzS2eY/5Ix9U2wk83MOy8yZZAkYPgg/0CTW9QTEK4dt2b5iicqbzQiGT05LNVZUHLYv9I4WfLLDNnlfj9nLnLfQqXPzZI+0i+dFgWGg7YXpFzqBoQ7kOBFT4sUp/e1xYd7WN8+ygUv7Ldm27KBBJxb4AZ2tbezGdhu3+jnX10CpeezH7PMJxVTrbkLAGY9K6EI2ZO4fwKkzOPnaln0bW7ojyeU8MObTTmzD7oLTB8+bQS3b6MexX6fiuY7n+MxeOYMbsYGhIHZr8EfqTY7fxKVuypOSowHqsqNrlaPBw6kZm0arGhksh/rKvg2yDsKJ+XfVaNkB0SWHRt6BpPZOtmR0pFD+rcDcy7oWlHcF5w8B7saP/u3ZuzJ8u3uutWFfnklHPFfH9566BvjcYPrnvcIbui1pwN3FidbQ29ayNC2NGPjomviHHPUsOHp3OMBEmPfyQl+5/694dzV37PmsuMqtDxk6eIvsqtwWo4zcii5EuXIqnKTG/V+F5judsMC3I3DkoM8m+nNB6hK1UdRG10HRd2qNrfNcahZ5giYzzhOshrHGbfqiwuYFX3hktmrVtVKvn93cUQAAEABJREFUaP1I0490klOHo5D5B9ft8EZjis8QbWt81hz25OnUaw/Z9G1bPtLwJ4wsp3Nig+HfZOKmtVPzhE0Oxhu7Jy2d5DZqLN8MXKOVTI6S2EuUiaNLnCdXLstusj3VR2pPXeiAy7fhc5JHN0M+9Rv5/8/enzhLtmXnfdj37XPvrTf2CBDE0GADTUAYWhgEiRKpoCiF7ZAibIXD/kftCEfQpkVaFiBRHCyGSJEyRFGcCRGkQGLofkPVzbP1+9Y+O/Nk3rxVt4bX3RC563xnzWuvPZwhM+vVw213nGw7JWzdV0YSpNNhmzW1LO0QSbTQgRobGpWX3qCNPK1lXCM8tQ7uVWdTYyto6z/7LtAjrW3jCo3LpW/6DmyT18f9KpqdWmF2h23Zj2Pn+tost4uxb9hD9MAl65fkiG0ibuFDVfWJZnvjOxQF13ydWf+MOXzQWdQJb3vuKTSxtkMKtmXiS+CUvQY5m9PIgR3fh4gtSGzhQa08X7n2Ovq5pvEPopvUHrnjcwa51jk60QwokIO85EyOIOqg87K9Mj/hG2MLvO1dI0c/7eEnbMsGU9EHM8g4s9vkdgAroH8uiUOzPifv53mWffiRnv3QD+tX/4P/QL/8p/6UPoD/5ND1nP3R7t5jNZvyPOv2SP665wpLLY8je/IcVv7MrjIfjf6DpXFtNmvl+9LgvWe3+gDdP/jN39R//Z//Bf3mf/vX9NWvf1kffHDHE+ley401npHpn62/zb92zaY3ctreaa+znX0xLanLHjFZnyC209oOW3QDZj5NTbf6Ieb5J3/yj+nDDz7Uge8zX7y4l8jV2iKqVDxhvrAj32+ufE5M/xlH43mrnnqtxh8jB5Jl+NDO2LdtqvNmRMv4mX3VgJlPlLXnJz3NCyNkHWwrvoF2LX5VHz4riOmeOcpfCIiYPiRrYa4SazfNZqcOqy2Mwk0L3yUHrQ2f5B7j4FpgPPbmj2/Z0oFGfXs5/aCuY68vxSOnvZ/t8opOYnVX+gDhg7azxycQzR5xsQe2ZZ8Dt6uHffJLbOc+ExjvILoA8clH/BM7cRk46h7js+M1PMz8BiWhz1ab0MltM2etUHLJ2lC09qCwx8PNam2RoaKl74mpQ/3kY8Y+RrMXg5mw2ezfh3XpkZbY4BHzUX3pEzk4OjyRsS17D+Z1m/RcxwNMslwZO9fDHlFmHoPwl6h5IuZSv5ftkdtmT+yurfhU/KaLfInH7FM/qW3ZJ0z9pPbJZo86pi20yXQdKJMRIP8AHLZlt6okhQ6mzqdTFlRGDiDf1yM1TGyFsEFqU2Wh4TV2HXe/gzofCnvnwddfKP/FdmvwoPHCsvBj7sLQl0Vqi7FnXXLHBAY83jVRMva8RTxYQ1NIAHnsIPRoSn2bkHQVWbXzBSs30EP9BYDUTg1xwPe4NvBXj0py1fKayiQKroVFP3HN/hJdwl5i/iJNs+sjdWOtXbjer1Gf4/b2Rnd3N1rYMG6sC/upmZe/5aDGflqWe93eHPTes1V3t4dz3LzQM3S3yws1fV5+t8TE/wbdzfJczl8G8CdqIP/Vv9bfY+uBw+/J6+9LRf9ArX+Xry4+BZ+r6Tl4oYVaFvZ50PK/JgBG1+qH/hfE34PDQF0LB4mXWxFTYI+3ZnGAjFuj1XUfNrptA2/7MdqB2IIhiZHU5aFH2tF1l2+f85Gwl+1/26zBImcAOrXItmW7lCvXWPIUcp9AO31guVd0rbywHvKXAPDNC+I91+Lef/qVDp/IJ6SfEzrXeccnOW2rtaVg48Pw7abWmuyma822GmNq0KU1La0hLwW9k0YdZ3kin2CNP6p94DPPCBnbROSH6Mwp97Sah9AD8zv+tZWV/dfZfyfEvm4pmBwNVH7uiXbbbN8vYrWWObBs1oE1SYmpLz/Qs8yMbdV9/rb4/UGd/eXy12hnc2glrte8dK3Q4XT9nJmIZdLwstJ9sa8+ddzP8bRoOuEQ0QOiRRHAvuNjZRJzKwiemjoxQSf2DMx/rUGXki/QriVmPZv3jCnIPruG2IIkCQ3CX4dt2RMNnj3T2tGZsl6xfj76DuZSHto6J5mmfdKyPHKKzx7X3YZHztiPfUQO0L31kTx7zIR7Xfip/37R1BBc9h/dHqxv/hJAAX2u+aDWBrkoOUoHPR41uUfpUSZuwaMOr2tIsj3O41eehUHnOuncq13vwLlHd5kLirsYAX0DpHZ05PCXyPinbvIWt/YCXWz3xMRv9pqnjZ+hT6CJCOJKmSGacglPOiXidfGkxCenDPU4xlf0deZ3SvGHhjurfz/WjAA5cxH2FegX9/lXuD/RnP4n9tfwxtfuwX5Gn5j66DYHOOnRALPLnXkKqi9MdWC/Fla2L/Y05jvXPP2krgL8owe1ntX+qOMjhscGmryPhFxVX+aJ3Otd4Nw9eSe29c4Y49Rz2iN+e3nPnzt37oUDedMykrXyXOh8cptYxQ/+7Va9QZc7Cfhm/IUA3zyTb+7KFnvnB3N5kdoNBGwUQXaTbbl5X9COt+oP4zLaAuUWrcoQiq7MTy/U50Lu+ZPm/t/5XNn5/NjRMxpyrmQD7oNyzuHKJewAU5npW4x/gHFMXk0qGLoH4tVjJpz9ItNfzwMEmtk+he3zwaeGURUuU37Yfydl59QrJ67Hg5iKR4FPdVdy9OiKD6WKXaw97Hb6gq864gcfoklLePenY3/XU/ftXbnzMM6Ye409A0xdE9djr2tHTCdv7DPfnpYee/mkviDKC9iWfQXsddvn3pScfA9Q48macEUWP+lJd57oVVL6nTj3HWNkb56rr0j7+PDDZaW+YEgvP4++5lgY/CPu9in/Iy6vrb7sez/ns35r/Knkj5dX5nHyINs5fYQN7VxPnbk5x8o74wnx/SKQPueYnpo/MTUnW80zrvTopvwYjd9jNjOX+5kKH+z9e83Xw7lpdQ/ae57zM249xo/9ZVstaFtPR0Ix3AjNd4gy33tAvTTdvMdz7Nkz5Yf+f/Hp5zogf+0b39Av/Nq/o2/94r+pD77yNX126Pr9736mTz57QYamxvdjYs8ko16rJSKYQeGDKT+kph/VPcdHY7ia24wTjPVb+c6VJ3XujZ9+on/0d/5H/dW/+Bv65//kH+j99270/gd3enH/uXho1vxo1zKHK/PRL9Z7YZytZbxNts+QcDPHNnpo5GAlR/JMSJYKutKsju0Dfvj/1rf+uILG+8KBH7iTOzVdCXp9VZXQiZuA3R35j7GGGHucRVXcc7nvD05bGzaVdfCncaraubz5VB7JHrK2tvcNH7XtB362tbRWyHd4+fH/njkKTZyN/eZGjfXS1mwXF3vQiL9ZbnR7c6vQyPbwKcfdyR762ldb7THb1uV1aW++27rrNZqdfXWCap+PBKk5XGoIzb4KnYgcn2DqXoem6kBZcpB+rmLeX5iHM3vGGx00eSYua0jMpe5Sti174NKW+Ixx4tK+l3tqnTXt8iXH3u91+MQWGGff4XVyvMy3clNz1jPItRikr8Q1xrEsjX3nM+itm69m6JlDcNX4jpXp6zJl383xnp9+e134qX9XtHHbIxdXxPX5wfZFHvQ7r8g84SZfdPZrLpaxIabmB5OasvZA5HDjoceGr8XLcGtsXeYBbB2gvJzUh9cXEj/c6sa6uW1g0XKziPu4vP2tdhFTyBeeE1s+hdYcamvUkhtsQC+b8lFS9WENDXJxIlZkc3LxeOZHx/G/L1gVlRv6OP1rvOUMmJtdY06bWhsPdtsl2yeb3bRvtnlJWHR3d6cb9kr2wNgrK/o+sKwyP+oH+WF/ubnnhWDDzUH5CwI30GfPDH8gT8cuqJBXEN8Xsj5RX79TEFRr/lWA76j1T8B31fypmj4DnyMHz3n3fI78Qgtf0NRfAuALmsZeD5x/rQAocvY1L7Lii/2OjyIH3BxVMP0LWKc2+UmHJXs3D5mVuFARNaArrW+6C5prK9dTAG9L9nk/W+AZsS3bD3StLcznoiWUl7LWGnxTQ7Zd/i/4gfb58+d6/uI503Ao28Ka2q3s85TxTb7GyDjzFwJW5i7oVx5mtmXvccpp7/VWW6gLLK1VjUsbvsnb6UtbsxPXyBtYDTmwrTdptrdcrcLTV1DClZPt6lOPNDv5QBvYu3Xux5GTv3MPPhz4oMe+W3c//o89mH0RxPv10ajh9aPOI6pG5n3Sc6uYM2tlPI11shmrWbdlUVr0nf3QibcdVaHjX8zuZOLsk8/O9IWyo98m0/++Izdrj70tfPwDyVJBX1hrTh9vlt62bNdefUqe+ASqlthF5g46ofkFdajGvNlN4jlfVNeba380Gd9getme7DuhyW0n50TSTv4ajf0HCZc1/iDV9pRatvrZD9LGn9EmaQ8j55g0fJD7Xr5ky/vpymM4/EPE84vFqGP20bmfiXcD7nqMagXDPmUJ2SC0gsJLzv5vlh00aFN9uRFz5qqg0jV8JnTREuPtGgqdZtuTfSNqW7ZfGWu7/OxBHwYYVQDh8K7WE3+y57kR2JYdjLkhdJOjC4beWz7l/sOcDTn2t0P6u4bOs2uPaz7XdPao55rtXGfES6BSdBtlnOH2sC3bR5XtM/lo2JgxhnWTXocY50dQde1tuCpy6FMwr+d5fb9JfU/p5/vts5+TPf/9ruvUf97llbV7sKZNUmDoHoj425YdNGgQfmDcC/EzNzmQ/+pfRruDogj6wh0zuEF1q7XfyO2ZzA//N3cfaLl9T/lXAQp34Z8hA75gbre3aqF8Kb0EfMbJF88LtLWFfCbXItt60B6M99Jj1C4+h3Xe1Tvv6Yf1hdbC/aC8v0fufJYMhJ/zXQqfOzv+J2z7m5RSatmjSTXPCxQc72+LXPc8yw6WMYEyfpLtM2DUBGFHG8qzY9wPOvZWkCwd0Ugx0LyokahBrSbDX0JKrLYWPhiiz/wtIw8LXfRw5mQZfSDWw3bpOHHsecSLw7ZMbNSThn8q5jwU5XNJUe75+3i3/bjTn/fm4vsWWwIn27JPQFVy0eaQQsUldkOU3tkjB3ukxr1s+5TbbW96wCd25buOAj/qrGB+AR5bAnq944R7fTRqCV4/chdx3Bc73Y5dWZ+JnfoBa495sf3ANhWNtQ1sH+dw2t4V7dR7iTfNnTyJDT1h5T4035O3e0ycHkFnfScecSm1t71kj7k5yWOP2dbrrHXf5iF7b/KTamuRs7YRJ7Vn/4PG9jqwR5wd2mTGNfFYHju+A+2Kf2cOE9szJq7d8G4OOaJznfXyY0PX809aycu3azq46Z5n06eY+rP39EM/8RP69q/92/q5f/NX9LUf/lGtutFnnx/0/Pm9lHtvfadi4a60cEH47xUYQnWVURYYX7t/oY/vbrR+/on+h7/1N/SX/+Jv6Ld+6x/qww+f6cOP31erOenHfTLeATKKzlgA85ekdjIKv6alDWTeF8bdsA003fB8j35lXu/zH5QQb1v2gF7RnvM954cffayf/dmfL3zlK1/l2hHxTfUvAehdtIyPPApVV5sAABAASURBVJkw3hvEaiJthzc6yeaLaFtuwEZ62mGb2n3mnBx7hX1uj832WZztmvv6sX5h/vnut0EbayFafvy/r99fDkiq2PQTiNZZhyDfBSMq+oUcE5VraaWPfSL68Db1ZOxBeBD9HrZLtD36h5biJafUNNHwt630GSzUs7SmNJurabuO4x/fqQ+dcvjYQ6/Bprbma6YzXWf/7rFu35/nWRxM+UjrOT3m/izRhWD7ODdtWRjrIlNP0BZ4N+znaNsczFSdeVizntCps8m75YkuPj0+IHJyFBZy4xfdu8Toa1XnntOpK/UFNnVtSH8NPvSpSK4guSYS21rmyprUHv3okWYPu32ij7i+ttrt7XJm7tKp3ULeCPaoYQbb5/LUvy6lotMNUB7hO81QcN5MUm6qOjU+L/Ag0RHTkhwTU3dOY40mNFgRgvCwVUx63SP6aQ//rpG+npAzcxDUqK/5Jw/gyOY+eiBz1BSGnmYtY8rYAXkbP/gHCxuvnOsBtjIjQXwHuGWiG3zlgk3ewhX+0XKrwK5cgMVySo7KCT9oV+emOfmy00eZ5+lSnvovnKbjPR522DNTVfTe9kCxN35xfBfVqFpVgNzRuG4Q0ViGd9afRWPm8Z1n2O3wRhsPkOWm6QY4+ycGqHj56QUeXL5X90FuBwlefgF9UXL+xYm2dN3etiNu8hdRNiTG+UsEfs5LynO2wGdy/7zQ9EJNBzX2RlOHCv2ET3Js7OM2gb9B5LmPQ4U9GHzXqdWgEEMhHF3xeghMp6PDTsAmuqYmOuSHx4oqxtAA0eJ0OtKjGE9wmSuRJ0/JbrKtxgOtLYvasvCCDW5uWK8b5WU6L3d5Mc4L8Hyp1tbsVLwJV0heVgq8jOflr88XAje12j9XglDZjfIf5m70t1Br7Pa0Q3OjJ+7ysC2TK5g225O9oOiZIJNrQIzfBUvKvAYUpolzvfDReSPfueJSGhlUkWTn5SVzVHNVPC81fEm48uP/Aew2r0YNEI7OXoXUkYy1/EiZrwnbNZbIdnnpsWZbth8zP6rPcC+hLY1ttdZkb7QxXon7+go6YD+7y+hRP3L0R/RD3dlfeU4E4Yf24px69jgzJ38wlXt+6q7RCz/2kJRONNqFeSgvz9M/zkHsk4a/RGwXmGK5RgiTvN5XE+V1MP9lcJ3HKXxQm2rmHKZSqSFMxHHDcQ42+VjBpUz48Uj+4Ki4wmzxhgaVF/6Kp6rA5NvjimOZyXFWs46ZseiprVKVc6KCEt7RKfmY6+0HgJE0umBIrz7PCq/RK9HX3K7proQOVWo7IdemMrOZa2AQ2ej2EPqyQZX+NFuE4FLe66btCdS7OO/9I+yxt+35TuUDtd+4F3fu2YG29wXVADpBAeTakXGSSRuGZ/rXscXlAbAO39GLEj+d4JPBR1pWpIdUj7ZkDx51eKLB+O2BWEd0xVw5xbbHFZczVXy5PuY9KWJw9InwReHYyVsw+9oeSxOfa7boL3HN7zFdYh+zoa/r5HX2AfmyDwkdB3IxoddQxu2UfiaiCh/6CqTGY2piIr8iZF41r3Q7OpD37Hp+TN4CUsMem/pIKpyiM1fhj4Z3yZD/ta76a4VEl3e2xzBmcgwjPpFDH0PsnZkcGKNNH4PLOVKn7kB9IQDkLxz6Vtqhh2836Ba53ard3IFbmR/5u7kfNFA09okmo7MXSWN+eH2kj668f+dzj6oNG4WWdDp1ic+v4h7fc8/nS9rwRs77+lp/CWD8ZQDx47/4LBr0ovcyn3dVSclTVKOlO7ihjXBC5752Bia7y0SffISP0Bc2W3wEPyBaB9cPo05GSEWEnjCsSh/B7Cf0ivcpLpw5TcBeHNNSNPkosXj8DA+pHsIXUBztWE68kPZgxmx0fcPeBt83SNjxo28HSsOoAN6geOTiIwNEzu/0WNmIBfpb99j0lKfuPiBpX4I9inPt7bnHB02RwyqF7tHJfQ2qL9WpIpR9rmr7Hkvx4JTcQxkuGFKdKzy6oDSc9jzi/2aPDP4hxjW316vWSGln6sxTgGHqYcfBnmCN8hc3gmvrGd3wvXZOwmv6p+gSO4H/ViLcK4/U1Km7P7IHp/6UKMkfw8nrZdyu0sfd0gXWcb3BNMu2GtBF63V9ZP5PKJd2WtlxoQ5ZLqvq+mLs94cX/Kj/ue75Ma/x/duz997nSdL0/NDlu/f0wz/+Df3Kv/un9Iu/9if09Z/4Y/L7H+qT+1WfvThIvlGedc5zTrN1GDD7QToeD3T4lfGBobTjtNWN8JjXUU+68Ov9C/G1rT64u9Env/c7+mt/6b/U3/ir/7V+77f/sb7+0Xv68NmtltaYCgIYrWqCmL+idLQ7bKvh25ZFbVnklh501mzLNroAUkf4QKpzutK+Gb155mPIwfeLX/rhH9JPf/sX9BM/+zN6vpg5fqF8j7mPGrwHee0zHTHeHuQdIvdyqlCh1ehrz3E9iGa3nMHpGD1b+SPOovkl6Oyx2qN8r4ibbBfCT3T622PqQ+3hvzA/wQ3vVm1pxxzrYWWODjrku16uhcTs0ek3ueNnu0yNcQX2kKN0rWvmJxD5dbU1YjjKHhon+5Qn8jnMb0T9DNNumzygScm7tFby0Q4T/QTi2ZFxzfGdGV5TGGMXfaf/prTkPlLWhwFwnI8jPhN5bxgzlyjJUiHn7CmlMd6QpyC5gpX1q9zUkL4qNoZiOIUHtmUbhTT9S3jSacQdXck3LgY04SF1hN+jlIkNSnirU60l451JIofP+tuu8dljfaJ/fZiQPRAfHC+x78cefsaGn1Dip+F7TNP1NVyWsfe5tCHzU7PO1r9zo1QBK0cWJLDNhSvZZMy6bLAt52I+AzoHDX/QwgfwLCom9MnVZQmEDoxqRIulKX9MjBRZW+sb3ZPY3xbJlxyhV4CJ2wLzxZmHCmecrtWCuuolIGyQOSUy7AmuC1j4GnDXkfgRauXLTeGbeQoNjNxKQX+5cHgAdBB9AbW1NfjEnKF0Si86a9TV6a/z8Ir/ys1n2AlA17CLh2h1TQ3Tr1ND6jFrAyvVnY9KiO9g5NifySdAzdoh6d8One16QmMSAtuyJ9h3KE2teFKUN0Cqbuh2xOdl2NyO5LqvZYMWt84pgOwOM0ctwK8BU1vmkY/SzFJeUFzebqFjpwnWbrKtqDvzGNpKRtcALwy5hu1yVoYXOQE9exaorTIYa8vLLeu7ELu0poUX45u7W93c8uJ4s6gBkSqxy40V8Ra6NI0XSy+yb8Ede+BOfb3Z6C30tmTzxZL5QcUUE/QaaKck45O56cTDS+hIzLx09h5GdXgZQ427ybZMrWi2gz2nxpayklbwZMZm5U/FJ8cGd6GfsEabtJNbIDSAL1MqkWRzDLSN12VDT6QCtUV9k2VqRza0QZd2o2VhrmTlR/8DHzRW1jPpUnP+yfa8yIWPLrjsszNHK1+KHe7vdX+41ws+DNRfIngRmRdFPtiI/EFrVsHUAaoG1tq20ho0MLbIEz3zVgJ+HRR/OsUcSJa9qFW8JQ1EDiIbXXxHTksls7dRpm/ROnOQa2OiM77oMOEt2S7ASYJvgD5dyF4MmiRLQWoGFrpQajS+UuyiTQrLMfuqGjEN145FWqkt+kYNS2tcCzfce6Sl1nMpmnkt0F/tNUI7G7OzVp1xamvhg01kn68qv/gG+O7t8SOVqmxLk+Z+HT1D4ypmLrF5aVKzlpumtoQuMnI+TLSGTb3k5KcbqZJVCGNoik98l9bKz7ZsQI4uydAgPpGbrTTbqpypH0VsE4h14KGgERKUcjvZreIxiRJlu7AJUlPJxg8OtWV4G0oyG1pyk69Sa7RZFfPFBFTNGyUpLl2jRqslJ8W4WYXwAf5zfc3kM2vEpN8R03xOVY07U/SthDpVTnQcCo79W0OGimYnyHJRvOh/1B0eB1ExOhUduohsOx2BglLV3aWkA+GjUzOhybHFUkxPrg2m3wCr9ujZdXTQN+xt4W3LNjEDjTwBCg4r8zbgupak1NDVU2vlnHxX9nrsZyCfdziziZw7m+H1SGvUOOoyZVv2IuM/ELnJyNfCjfIIGNuyB0iGtT8OxslgccMH3ni+FFte21sfTeI6DbqYO6AraNtMq4u+BgwxvnuMee+UdI4Z1OtdMe8MMxFJrh3ZY6BnDblvjnixhis7ZlX2XIF7xcq4Jy5TRd+xd/IIZIRkUc8PPvzAY7JZF7UgmuSGZk0DIYuxcgUqUNa3LfJp+uAtYSWMczjJ9kCzFGg0E5i8DXuoUTctClR9oTg7RtaesTDmabIt24jDbrtk+xpt+PkMzjiOaLK9IXzbfCEypwByPKYcGmyGTNzGnkjqi5TZ5j7NSDs5V8a6drEKHaiG3tFPlK2LdR8QtoBpYA11RHTBY/rYgpq/OOl6sy3bZaRbIRTcDNvApOFB6csFW2jsOzR05dOwn4BWUvwWmfkPH9jDJ3zAllUQPpjPeB1bquxKyYUmkeIEp4+XoGobdlVjfZif0zwZ7R6I6uoUFbACKIYcfuhQacaED5BzUM/RhEykxjOkOHVcB5DZRyv3i5W+BtDtausPeO4L+PZ3glRBMRzOHD0CzBdH4oIL9VFk0DUBRwVMdJDSh5+YutANda9mjcrlNB+Z+5X5SAq7yRu2KAgBzL2JHzbL+EiWrgJt/IGOLePqeIMuKL3SZy+IZjX2svN5zbzb8rlO/UZdN5LmNd/grYXPLm1h72/oZDtwsddnltDkRJc4e9GkJs/K55L6vAPNTcPcQ9wli8baiz0zsEp5dgDjGAz9Ad+DlPt/Ps+CledBIPHDP+h6wR4Pv+JLckYhcOTojG5l9oUmnDHGy3iGZ6zGkQx0hs4yPkHLX4IAXfgA78YoEhs/0ZzcRTkp680eZzwUp/Ry7M1So6+aB+Kbxh/jFcTWTF/YhG5AW8uoNpb9IWA32UYZW+fdyoWZB4mu0eNh1gqiYSuLUtuoBZ8u5GDatPPt2JgFxw7fpeOawSfHyCtREb5SLfEq3Djh3qPI3GReoNrgZgW4yG6okUOj2NCpPdjEByS2IIaizsgkO7kGT5lbjzo2zDL906mkeAyOrY2PC5VP5MBMGUOXIbFG8UCBNWeQiQC2VZ+vWKPQhT4CiIKsRVGpYpNnoCN3fHyE3YSEzF6Bz/7IPWRAtBFp9uZA/Hzmr2stYTUjwtdHiJbckOMReWIqbct2ifagEeIXGjT0QfjA9jEm8oQ99PagUz+pPfS2tzoFHWBlWLRVoQFC8aGdPTfQJRbVEjYRyxwpcJ1T40RyWDT2qbkfEYhAPGfVfIW/DsrDK9d/7LDbMWpYN+lE7OpJZl2nttcmS45VMQfpd9LwE/04Pu438NF34gsr0gWk9HdC3lOmjjACLG+12NZsla8cpmbQjNK2bNfMDO3Dc/y4XMonfPZIaLD35tJR9netBe/trZB7dPIPSIOOHIy7sorlHXPWmQdn3XbPl5bOV+v5i1X5FwG+/KM/rl/9D/8j/an/4/9JP/1v/ZoOd+/p9z4zjZLvAAAQAElEQVT9XN/5nB+oK//oU8eWSoGPCuEmVd/o4QZfzHaK84AZhzaYe8LmQIjrft2Z207dJ2DK2qFnauXWtR6o7fkn+tJ7t/rkn/1T/c3/8v+rv/lf/L/1+T/9h/qIL2zN94OfffIdwYqvhGQm03SUnBDuxx2d1ejfjkXV7BMfhW3RLazV+LO0G+KapPiZ80CtkZsMpk3Mc60f7w335Pns2Y0+/ulv6Ft/8t/WV3/6J/XdF8/15S9/Radm2D0QX+voyh/xbtADJJHu088+13vvf6j33vtQ5r54n2uZOg0kHLqU+jsDDdg8aDNagI8FRcMUwkWywud6KUqcaLY5S24ecOauk24t6KLZ+G1orENgWwt7oy1NC4sXqq2lv7D2iAu/R2rP95Ure+fAd6ix2fEN15W6ks9GpnDKVPiJyOw0jF3xC9wQOWzjOyBZOkK0yJDdkVoidmqhK+aL/rMezL0K9FE54gW68AGicW8WyHg7c7uHbdnnIKLKNswZKN4geczgAlzYz3QGs5Ibwnwz125naztqlsyffgGzr4OKoJZ4dWhXymDNj/6RUSILmD6CruFjZDUmuGBJ6DsxQB059QE4LLFKjX4KiZHkRsycK6homS/Idkw7edcBHbNZgrebDMIHdMkcCWfsqQN2fyT/RPRzHsNfg6kxmLZ9bNZmH2/T53TcqG3ZD7GZz4h9Gkv6mUbbk5V3PlL0A8dxbzq2roK9j6rFv5gHp/QZxGCf/KKzLftxJCawh0/4AvPHwqu2RRTYSaQjNnt8gulX1HEzrie0rGl3PyYsR7HeYH94E849h9+MicsZT1Dlj+EB4rlTZsarCoIUNJKHbkii0u9iHrCbb/m9Kf8g6bmi0qZ2wLwdjcf64nDUwkTGt8Z2TmMxtQbiB1IlB7usAwKvHt5puZyROhn0CGILpr2LSX0Uo9+s8M7PgzcvTtN+yjE4EnKksgnEs2PkOFN9UUK6usg9VLO2S3rh/K7EmrckS+8TkYNL+VRTLoPcuyfiXYhLMadT4+LPTbMnSF1ucYLaSKxN0fBm9SIDLB2p8xK86iDl5ajQJS45JQdx5qHitqgVtWweccsiB+jNi5xAN18Q8UXRypdEB92S8Q6E3mrd9LF1LfR8AxYJXux3q8n50/Voq0uirCa2mHGKgdhODu1wLhsPM2iQqOon/ESU8NFv+aIhAFJKqKR5xtWoIWg6uScEr1MzHiDrEgi+cPQwonnZWJT5lay01pDji3B/OOjAj/r9JfeCzrqvh5Uf//G9H3jx/Lk+//zzwv2Le+UlkHQXh1V/u5T+hqFDAkjNcviu5I/mHKPWqYtPEDk073PKXE7U2BITSDV/2AadsqqVDi6eD5CSsD16kPNk20cPbWNf29FHtuwmA5G3LQtKKx9Qpk4XLfO4Mt+53mK6ublh/VrY03ZB6qzXCWMOjX4ePTnwOckr87xO8UmUklN2YQZUbQixQdSWpnxouLm9UXB7d6fb21vZLsTnEvaIWfiwcbMsassi22dujbwo1VqDmDkbdntQpe3YiK+DR0OzOa4mSsTEdJjyJY2dGdqrozoCW/Ghe0S5l7tyNxppDK8z6KWtv9Q6jPEJIoVeIvog+tDAnCZg3+RI+KNxe2P6fQRx2+NBPowJPeqRj/xkrumGLaGd2R4YOuXafwrK/TJ3R7sH4vG49L2URSXateSJGDoReY+pD41+0vCvjwx7RjnXJPe51sZ1a1v2wNEHxhsgZ/euks9OqW3izKC6ketVjdhct+kQVyRNINbRhXE/iNLuTx3hHJ13l0D86COtZOhAgFycdWyRjwLMkDvcmVvkAvfrjWqrNL4pL1QVNHJMvqQY46TRoqthoy9KrnG/QAE/vOZ5rws/9d8rmmr3fW01pPCqNXKAD64bN4SaD9izAyeOMoWe2b53QtWZ/ice7TqeE3GaPLTmYOpCX4Ks/zXMiSjbY/H0VXM97Tv5WMO0PYFWXww89FH3XR8PfIitui8N2cXoUlMhPKjayTfDJo1+8qFxfSXI80qf6RDfYMrXaOwvw7WYN9FdG+A13cy93Wsyj5mnUg9dZ+7PMe9Gmf8gMpT0nbiriO0CuNaRLjElScmnE9rsGeD8JQAgPqcFXQ03fvxwUz6b3vPZBIUa78Ft4bMdz5no85cAXvCZ5MCP+3yEUeL2EHlMDslKy3t15314zX/4AMT9/Bzno0to/YBBOfkL7OGLEmcgPssqfzGAT6EurHRzniOzHGCgvmlDcvjUFSBzRDOhqjm2CYpgPP0CQh6+umj9LIPo3SBUqb34yxBvikk38Ug63GPA9MojsaKuDkTrGyDHetBxlLjRzmJ3Puydg1nl800ir4NgjowkUPbZdccvTkvHlKCJy46GnnGU30bDg6MvdWsCZWcuIBw7JxLVdjrTdpn3M9uyrwN3qXPeYNiXI1ac3smxdVoFJGHkPQ3/g4/MyGPYV//Qxxp/BB3QrtlYLUEKjbXUWct8PQLizlzfSnikj1q3x222lc8GbVnUlnPYTQZSCp3QW7XdJfJaeTr3kD2uBbelldoetZrauwYfQ+dkW7Y1v9dprW2yJO5d9S84rPBq6sSvXtTee18ffPXr+rFv/Yy++fO/qF/6E39SX//RH1f+ndPvPr/XvayVnEGHV0EXrSMHkOMROYjCnAamBoUmPyzRgE1prNFDUI4jc7S0xlDu1XiG3vBD7x347j/7bf2Pf+3/p//2N35dz3/3X+prH32or374vg6ff8pID7ph3zKEkeSJZ7t637wt069tNeZNu+Ydr5obb2ckfBe+M877wXdevNAnolHXz/3KL+tLX/2qfud3fgfF/vBeeH2eG3DnfaBDs14rlXznk8/0yaef64//7L+h9z/8ULl1d7oxc3K9AxO1WXD0xl6S6LMeE7Enpx1LpIHMV2Bbtofy4lxx1GO7fGwr39cGC5/t9+77/qK3HVLIc2m8X/Uhb9eVahNFN2DPmCEPe4VImDp7a+LMptlwiiPINbbH9Ajt1f/4vrOuvcqbPsmKrVHHRPyrzGI4YeeLUo7hj+blR9wmLjwzL0HUtmWbfTyofZ0qLflCZc4PYfYHhu3Y2zfVkextg+/HnJLd5B2U1nN6CNuyXYY5phIePcX3TfFo0jc22D7Wv0+SvbKXX583IROwLz2m35vQlyb+wTNmiLuqGpfeJj6ywzbruyepJJiZw1OOoNuHzuZFBjq7sKb/DxKlZsrpVSc8mxqxDjfLLeMqUe5d42HemfouM751RZPYHh/ndESz1dxkoGrn9lI96ZTkwSrxUCwIXujcubGuqi6wdT44d27OFKjU2+iSCqkDDfppQyKX/nV7JzPAJMv86Nu18uXJeHCvrAvrs8tvx2+nuGDtYW/sK+eHdqh4aTDo5BfoEqsev668HHFWZy8MfVdtxZg32E0Cq3jZ1I0OvtG97zbcQm/0gh/7XzQoeE6fnwf0H909uvgfdEcvd4wpP0Q+07ouFMKXR33rSDTYDplHs2V7iuc09wlqEjD9mbrCF7acpobYGvWb69C2HH6DqrnOEjRxQfiCZFtu1rtqtmU32dbCF2i3/Eh7e3NbP9BGtmO3XtVsKx+E6sdaxpYXL3vEHe4P9S8C5C8BdO452rW2+SytaWlNHOJCB+sOWYVAWi/iRUvOALaOPV+KJ57crGC6255sUds1TyXsTvZ1fVxsa86FffJr9LUsTTf5gbtwo8z3stxKil/WZCKytW95wcp1mbnNC2xsGffKh678ZY2BA9fwQfGLLT6Zv/ChK584DvUF6fTr+I55ju+bojHOGWuf1z31oW7nNtuyB7KXWmvKflqYn/C2lWa7/Bp0adkzi1pbSmc7LmfIeIMz5RXBzZqI2XaIWvTwtquPUj44WeNm1R5Y3qXCpp83TGi76rcHfVUae+/XiZXyt/zr+lQXA94Bdjt659qF71euVdTfv4N3i/OaM4bvVzneOp40tQSZu9Bgz0feQjZif7F7bevmtYlt2RsosS3w0Ov7JuPakPUJjntLI88W29lXJ3Se3QPaWme/BZv4gNjUARp4YHylIjVmPQDvpQKrDgrt9ZcAoo9Pl3lmT+AgyRot1GqsG4fc4BmbUQe6aC22I+J07mA32QtKbDlHJqc9ZFRvdNiWyfXyYMZZfvEdeHhtdVJMwNa6hr4OEo+/QwP4yjP5KYe+G3Sei8Fltuj2uLS/llzjSUTGMRF5Irrw0DPf6M5hz/kfemcPgCE9/Wyf5zmPpI4oUstE5CfgqfX07fp+Qso/hC7b/B33buQ9MqTIod9fZB2uV2DUAaSOXb255zXJBcswBfahbT1s0U08ZjX3yqXupyK/tPnD9+K546DqggLTl+jLpghunh1wKWst/3xeXHTI5zTfSGC5udOy3Gm8Ozb88q78gufKfSE/3vf6i133Evf6zn2eYuA56Ld6nbRUq8ynSqtvdMjlh27d9nfmN3zlyrWErXx4ppSOHKTj6Bsg06do5CCdT4hx3MhetLRbcKPGH7vhaBnamJvWjExvPCs5w9PHvobqG13RFXsQWSIckLVyNZlcbqJNu7F7k6M7h+2yQ6ACVmrIfBTW4W8bG6bjEX2EScMTyRj6Fazrw+8qRsTLz7UmuCQn5OrhjDn1hQbwl46J76z1pX7KnZonP9cjcmvMLbAz/g3IsU1c0uQ6ouaPeYF25mD6mhype8qhdi1c2Edh+1Hb2xmyjkGy7Gn4S1z67GXGylzO8cfyGGzLHnjM51JvD3/bl6aSbR9z2i7dq07ZYxNPqftl+fIeuSyLvO1D28d6Xha3t80aQvf6a7yd/I0+Au5yzP30s7FRx5RfRW0r+z31T0SesK20WVfouvVnmxoG4nOJ+EZnO+QMpsYjsNsnn9YWBfuAznXct36n3vbWfyvaud5sl9ketG1UsuwmyRIwfPrI2gXi2VR6MZ/ErNBVPItAnlX5F/8/+OhL+tmf/7Z+6d/5d/Wzv/wr+uof/VEt733Ad52LDg6aVvJ2YgN9j9oYkeh1QLSh61Tf9eym6X2+U/wX//S39Vd+4zf01//SX9Tnv/s7+uGPP9QPffyRbhS/VTfN4uCZu+qxZlu21ZZW1LautcxpYLdr5jNd/oLg/eGgTz97zvdkq/7IH/kR/dzP/bzu3numP/jOH5z5vq3QScBPK6yXWatg0QsU7334sX78Gz+pxneuB+7Z8Qsa43M7H6N9LusVzbZsn3nZVvK21so2qY1+wwyI357P3N/e3io038nZIyY+uQZCr+HSdnk9zRjbxVZ+rsUFZC2jXLkOD6zVyveV9XznmrvM0+LfmhqwXeOz/UCecaHXYFtp9jmNLv72SR85+tdBZyzX0bkGsvqvk+3ka7vGPDX2kO2X0+mfeQvsk/+0PYXafopb1Wj7lfSxZJ378R7Tb0UfRJ40e28i+msw11kQW+hE5PQTGtipOdfNQHTXYA/7ifqa2/dcl7EE6dh+85psy8xZ8gQ2Mgj/NiBll3komCwnSKyxbgAAEABJREFUKnT6AtvoTdXL5Btvlk2dG/RJj6589IqWHK9w+R6ZM5uqmlPThs7M5jkLuF40m+OHrWj4wrROahiAn2Lv2jX0O6nYM3s0ucEd1PkgfQnx4Tc6Jl7iA+ngKVIAm6HRmf0h2nEjw1fPdUL418fDGaj1ijqTNBH5HEz7UcHzlXWSDjBr/hIAyI20HLZ1TaaSOa2ddYLW+u2ozXWkeG6gli1csHhGH01ADo8v1fPli1h3se4nSLZlHvRdCy9T88f/Z3qu4H0994e6bx/qhT7QCwfw6KJ/0T7Sc2HXBzroPTLfqeuWcS5yvhiSlZZxZn/NMfUoMRWFn1Tlb/WNTlna7hXdUvHIlR8a3/BlM/YcoaB0kTe/+Ca+/KNrGPEr/cZC3tWRMTfmNi93jZeoYOEFPj/CNvQv62fBfnd7p/fef6/w7Nkz3d3dKbns1Cz20kH5SwAHXuKClRvQyr7pG1iErYsOPd0rxAwP29CXjMektmW7NG9zqnVnvz8pB6V06ufQSkyuEx3X7/EMibm0mmskuvGyay3LjVw6yzwVbeuxduBDwz0vxofDPft4pZYVmrkD1FVjSpEk2Pcd/hK4vPMjfSTpypoH9/nLIC9e1Aeu1NYYm23ZDTeD09GaZQdNDXqyDM4etiE9PLNECh5armvG/S8RXd5Fnu3R66Gb1lBQ+wBKFhRveCQ+oaEDmcvCtq6q/MOmXSufWvNz29RPugt5lB2+2VNBnt2hq+p6zITtsZszvbKltpc7dcwB5CVH8kxcuiX6HJ17zZy2rGsworhesHXmLRi6nBMf+o6RtLVPZl4Ued4xnytPp9RVgO/UVfO9udoZ7ya8FUmeiSQKH/p26DWH2z7Z7YnOOHrGs0E8gQc6S9LpNIDUET4o4Xjq5D4K31OmV41mjVx1H+g918NBzjsLusP9vXKPE9cny4g9x5xTaNYbrIwh977OfKwgNFDNVSfoZcC8HWTUhIrT97i9rM7YZjnhgym/Lt1iM6nMv0JrrrgPMe9j3shZbtuMFI/uB/nIOCaqToqeclHGF1pjxVY+389Tapj4XtWx729b23SNutd1xOpzveV6ilrv9DpIf3pie5kvxVaW0JchTnt75LfATPWkFHF+iuMcZ/wnRlytR61J5x10HcjaoFOtC7Hc/xSINilsDqwhA0kNN3WDjjPqOjYXiedhB8o7ZFukwIu6mrqb8kPKymeoQObznnm/5kfyttwqX7yb9+3kSv35J2qDvn1HIe43nefVur5gPAfu77nH36vz3t25d7P7NFplgD3R6RO/3rusAZyKT6wRgvQTu473sxVL3wBf9wHEs4PIDkoHhW+MW2QXfNHw2rfkjLzRyhseMNbUUUgdUxa2IF2wnitjCZLlhM0nfjt05ugaTnHhEgutWqC7eJ3xsT1Ep56HWNWr7y33MexSPhpgGCDnpx/xD65HzP77Vt91r9fSbs77MYTf8HgpW9xGcM9ey39Qk5A9No9zMh1KS3DRtz0lT5A8oY+BvX+2B+KXmLdH9vAeb5/xi86QhZCaDZpsFxr3ONt6ast96am+X4Sfm6vumTv1B/bQ2+d0+k1qmAByPCLn9jFxNGxMXYPcuzbxlaTXvSP3kK515b4Pons80IxprEnnes++kqd3GMtuasuyrR28QO7XPJs6fJe1um1YdN+tTz6/hy76+o/8mP7oH/sp/fFv/7J+7ld+VT/6Uz+tFzzngntyHCrOs8NHaL+ij27iivmVqoexWYPGHCyr9PHdM90dpN/6O/+TfuPP/Vn9D//NX5Y++Y4+/tpX9OX33tMN+RvInInxijnQ67aUcDUm8zGQ83AJF4h1ZX3p78B3Up9+8pnef/9Dff3rP6Qvf/kr+ujjj3l+kJhjxL3teaztPWkOtV6LfPNMf+RHf0K+vdNzajiwP5k2mbXsSo3WpCpZb9TcrNaa7OTUsbWlKTD24GjYmJ56QMQ937Zc+9h9fHwTM5G1LWy5pv4hNTW2h+pNkxwHrsN7Pmcf6v2rjzU62lnPTCCybc4i36Ci2T6Tk2/d5Ykc4PrAb+pjm/yehp+Iz6swfdP/xKtinmq3xzjHPbWdjeWpOV7fz4QEkD8ER/boJV5WdtbrZfbXt2Wu9nj9DP9bi8i/nqY8PI63vVzMnWEGkNc59iF7/jzHfgHg8wDiYaw8jFfjuqivDRpAOPY3OsTtiO9EVOFDv7eo8umy6FZC38YjPvRKC1bGgo73G3gPEGA3lcTNA6UUyvxn4684h9pGjV98eYi5MGVLCnRskQpZgJW3AfJYK14D4kM2n6h5Eh9g82jMDfwgZxNsftkUkdf4ou/JQR1tg225AVsN6KwZKYD8K3ts42eNpfCBHrSpPVKPdZWaVtaPrXCMMXkaekGNX9+MK2uWvZJlsK3ZbMv45YEUmFoiDzvJi4Hmi/QCe8EnmC9gsgdEfjdy8eK7thsd2p3u23u8CH+g++VLWm+/pvb+j+jmwx/Xh1/7lj762h/f8LP68Ks/o+WDb4AfU7/9ug7+iHE94wXrRim/xsDe6uzTDl2jpC6q4iz8pPStvPxQQygKlItEPYremTNkmQCQOeJaU+gRsTcNnaEgnWxz4rqmFhmaEjL3K7aea9eL0qdt2RadUPsKOX8RwvDKo5O8r11mLLaVF6qM+cB1RnfKy93SmpbW4Jetv5HWtkxcs4diO1cMX6Ytwc2NlptF+aei7u7uii5tKc+VfuleKy9zveaanQMtY810uM5poFOTondXY+rcLENx2A5DXTXahh9Hw2+PodXm1+QGfPLX1jr1bezm66JHHXmLZ6LiW2BAHJrDsC9ikHscCMz49+gzSGaYVms3YFHm025ywbKt2Tq5gimHGr9B8cvUITRi8sIe2FZk0Wx8NmpbtpGuH7bP7PaQ7QvazuWGPRkzP6ErNYdGP2o3omvOvNWOQrYL4a9hxDJV5FvZQxPR72GPPPakcy5D6Zf4ztwP5BpaxaYcyH4DhFLCZkM++UYnkQKED6ac3CZuAvYNjvPcWdCRzxp/Og5Brt0DezbzG4yuPEid93wpXnnq27yovgSm70mZA3Ef7lyT8VHJ2KGR97Ate4/M+wRzxHQzBOaPLKQYfObxVViJwYd4StFAEvhiXOioS6DqYo7i0HOPB+J+Isa1PhgLEXP8CSC+yCtOnQG8Nqipb30NeqAX6qYu1cDCM1Z8tKvDHmO1vc3xaV7t6BpztM3TVpe5xuxF3tA3/aB0+5ZHr7FQ75YneVfmeeUa7dQ/9gzvejXfjBPKix/Dii6LuQVC7IwBJmPmPqtARsG+2epGODtsy7Zau0B0O4jWSm5wFmWLMuH3R8YBao9sVNBCagX9nrgXuj+AF8914IuJ+a+xJFNCRXKGrh56rNuYg5FvxeESma/oQh8i+wEkJ0g/AWnoh9Q/EEfGNwvZ81P3kPZtfq7T7OXskwsIOWAvWfxhnziAr6V62M0DjU0cmAY35ACdDT8R3R5T/wid+Z5GWU/G0K8iYw/i8zgu+zmOY9a81Tn9pn3Kb0qP68VenPzMlT6O/Na/vZtT+Lyb7N91pj83Bsm5RnTRvMnn1G6yDdpmJwMXdufC6OwtO7aB6RD9xNQN6kEU+hTQF6XWdZ55mNj67kWzhgF7ttY5/AlkoE+SPHXjll/8CbtyzKqvmK6qmB4xhcAyTKE1efJFh20m6MzrEccxn+9RcT0y/O3eNOIrZ/alI3u8lzKULHdBknW9kU64YsSDZ9my8Pni5k6Cb7w7O+AzSGjDZn7o7/XD/y0ut2rIC/4NLDfo8rmEcfbq0arxkLqLZhhIdPNZNakZu9hfR1RViQoIKlkjK75NGvzUxy3IgEvXsXeceLbw7LcPyAdkdEpLLcHkJZusTEhRWY4sybakQMpn7obMIdvKPnMbFGE7smbZl/eMH3BPzWfucuddpLOA2dtxDt0juuQsH/a1GM+RZxyxDQzPnIc945xj2yixiR/ATt+D3+wJ3mC7xtNYu8Aesj3ocMu4TtdYZx16xlL0lNN2zZOUWKn61PXWiRV+WTK7yc47VWhircsW/0usqYHrZQWX/rZlW401aqEb7KG3oU34gNCCNZub5dawDxz1Rg9aIKuoBZVQKXGtWQ9glc9pDU/zpl1bmZc9xr5rxAaGbtj6WJmDPWrO5/pncmvvsAeOVMfW7OJtU/tAKb6gk/3qPvZrvDIXe3mWdTYnslihI/RoMxZrxuqi2ZYdCKpqdmQXv68jfJShQXjbxDnso7CH3fbR13b5J09QwhNOde9gfqbruu2DKYcm30TkCdvVvz1o9kFgX8hbgL3dz7frrPqGD91cjvnO5TbFI7WHbtaVIeT6DaKzXb7hVz7zrHFoln2JXA8L+rZhkbiHrOQ/FBYdkO/V1Hk+vejWv/zup+q37+lnv/3L+tP/+/9Yf+JP/xn9/K/+mu5v7/TPv/td/e5nn/EdXucS8uky1b71TQi9hs18RsilYCjDzcuznn11jXJ/heYcr7LDNC7bG3D/nU/rLwD8yIcf6/n/8tv6a7/+F/RX//M/r8/+wd/XM+bnw9tn0v2qxhi99eXWyCB5N3ei2eZ8OmzLtto1KPqm+oPdjjz87SYzv4LeMH9u1qeZP+q4Dw4HPtPx/TPjctD1xGb8LsC4pMqiTp8H3+jmvQ/127/zu7r74GP9zC98W9/81s/q5u69TIPYmur4mzkovhPt1NuUZlsNpBfRstcgPLNZAeYzvG013mlsyy38iBXNNmdp6u0h93Sm6y229BPsPWzL9lFVfrs86cMe9n1s+OAYCJPSh87kXEAD8NSP+XisvG/FL6jra7PYrTjbRedp+k851D73iS6wLdthryJ92i4fe9A42qwvA4g9cmgQ/gGynigbMQWRBx2LXmuYMQWJr/kkL+512PiCEnJirnO9Jc/STuN3s9qyKDktpYfTniGGjrB1GT/bsge0a7aRjK2BUCNfHuj6CVXzrt7pXf3s+pr6Sad9ypPaPvZtn/hLe81TxrUZav6QS089s66SN/3meiSXNTT6C+ysLTcyPJMHcjzszE07ypPpPM/O0adJ3mKuUcl6m9b3Y73Kz/fgca+49Lcte2DWEZ/JP0bjExiHM2y5bB/z2hd8Q96wzWQm6wSmXzzVxI4Fr3fMLPLL4mIMpg98X7h2wAovHsL8iNdDK1FVNJ13NL4TO/X3laUejr7VrY12LtremVEuBl003CVusrlJ9NrIY7OsRz6baAStSTJzFh368zMd5UMcM0pi0uZD5iPQQYpvsL30G2pig566Nl7QoOqlC/3r9pIZyCwFL3HBdPSY88kLS+PLlAXYuTwt43ft6LUXYpnB7Buc2WpRVpy3cylq/QZ3ueZizffo2Q886ZJ5JcdKLb3d6sDL1GHhR/y7j/jh/2u6++jH9eyjP6b3Pv6mbj74icLtRz+p2w9/UnfoPvjKz+j9L/20PvjyT+L3I8JBK7lWvmjpvqei9CD2KLUznr5dH93oKHWz4oOP4EUAABAASURBVIdQBwbqUVBOyJOqSQUTvPHcRxT71FccbqGXiG/5bbGxnyFxGyiM6dmENyNZv841Pq7pkcPbS8WQXu9sW3kJvbm9VXB7d6fbuzv4G/RNtgtMjpTiwXrsnwGpa8irygd50tTZsz4bJEtg6vSG7bF4bw+ofdos40r/2SKdvgUiJ4de0mK/xEqSYIa19OfMUWDZnqYjtV1622pAs8Hb2BoIBVmHtvBCiE8H+8P2UUy/wVHxhoztY00ra6qttU3v5qp95X6eH64lK63j25nT8K9C/FZ893hVzMvtlzMT76FLXxPRPkTqD2IJ3SO6t8EpF9OjPVTzNu06tjknOtpVbeonzeiOSJrympoIuQaDta7Fzpe7E9LD61K7a/TEJ8/EzB0a3aThHyLXWPDQMjTHkod4fr5m5B7TM4HQ3HPGWE7jWLHFHoxkqS8Y0uufE/sKpJaLeeu7eQ6/Iq+72jr7vm/yqab0c5Kuc5eTEnniesSbaHvV1zUoe4cvw/pWb2csE8pz/WLs1/eNlHtGW5payz0xsOwBvVUzXYKZo9ZjCpnTCSnvoIGy91M7mGNZ1/vNLik5kjLI+EIDjdaZn/U4HyvzNKD4PgnkSVmQkTbnAMUP1JGagqcWtQ3qqntsF8g8z/mqbmK/GvyOlensGt6im/1Y5piu0rfo412HVs0zKXOfKZni69AZN2nFkq/GX8LFCRu+va4h+PhdytEVLkJfSyQpV7WeipSirVXoVITukHkrnJ4959d+ckz/8N8vXNawyan9Skmd+1qvNcn9bN7/B73i/kBVU4Y2FFKrlx7DP47ckYM8ExaJz6yB+XyodqOi/Ph/EN/jYOtadOClgldu3mnEnZw4vixv8V3wnyjfJqmVX6+xjbH0GuP4DiMZBjq75Bzc2DERk86Ijzx+OCHtdqRyHUfa0QarxLNFVKea6+gmtGtER52eodUFffUAYQXDGWP1EWny1yj9ll9s8Pu+w4Mx9qzvZkdXNRaNDlTdUMbQxTxN1LytTEPyX9ZyKcfnAtUHukkT8lLgexzPnn9p0MnoE/smXGf+93iYg5rSx8RDh3PNA4n4oy58cFQ8gYn/QEp4ecDwU83nyz2HNRknhubBuczkPa4nfOWHTt2elu1BljdW7Ncm/Bsn+kIDa5Lo4ZKiunbE7RXz9Lpjjf/LcK2Mp+gucz4lJsPbYx8T/V7e87Ovve4pvG3ZA9f87SYDycr3GYFoLh1XC/cAxDpSw3rg/pf7c8A2h6iTv8sa4HlD7AHco1vzvAr4rvO7zw/6nOfRe1/+qn76F35R3/rFb+vnf+XX9OPf+hm+8/zS+AGZ71REnKqZAkDJoaXcnTp8AFHHq4cp5LIrZjtdi07FMQ9bYgfyjGsYGmO9YYC3h647+Pf4jPS//IO/q7/2X/26/ru/8pf1nX/xL/Sl99/X1778Fb1390z2liljGKxOLYqBrvQ8eMreXJA77AYkxi48AbrIHWkP86y/pd/l9k4v7u/1+fMX+vwFeP5cz0HWS2k1GR0ugLz0SE8P0Vm3u/c/lG/u9Pvf/bT++f/3P/6Sfv7bv6Sv/tAP6/e+810xVQVVnaqhzR7t5NSuTctOdcae7BlHMM22ZVv5C0XaWuzBJhaJ/AApsqzUx94uO7q8c2zq3fN9aOKz1rP/VBPRw/jI2c1HyxlP3fbJltwD69F/MkPfq57wU2+PeNs1D/ag0z5pYvaYevvcP9d8EN9J9/yMu0YzNtvXTMe6kyuYTraPdUeXe8q+36xFIetTa7OqZPj4HzfWfjnKsD95LzzkExsofsFDlz8smqxBam3M656Gn+js38m/Pc18XcPbZ/7DnKHVB4nj7uSCzo2XDxHKB4rSoyv6RQ4zD5dGB3yY1KDm4Svg+lCInY3SWb9LEPQDdeT67NrqhYoHnpdFdpPBnO9iGY+NLzeJbPZ+uFf+a6YVWjIXwIEvcg88nNeNipg5B+EfDr6jypoBfmQd6wif9cy6XiL6Dfl/DQdVY/xYd6qjm+TsavQdWejLh57+VTnmnF/SNx//mNOKD8ssm72e/3p7Yc+0tqi1VuZxWiXWpNan1qvLLIjNoujU7HN5Wuyp71ILsCT9VVhZ7E7/3U3di1Zwr6Z7rsl1ecbv+B/r2cc/rLuPvwH/k9J7Py7d/ah0+0dPuPsx6f1vyh9+U+3DH9PtV/4o8bc6cI9Z23Ot7TNpYVzbOGxT1OlArajs6Kn5aDL6VpAsAVPfQENcZOq2Qq1GvG05ukL0QZNL3ijj1THPIska0DtpNjU0H+vRGzSbHGdoZ1mW1rS0SyylI0zL0mRqGEGdWlSoa1qZ42uQbBdEW7lfHQ4HBTb5sKF+o8M+5U0CU1th0xePLlXF3s05MjQ627KN8nTYVsNHF832A9+4TN/Qhk+wtEaOMTbbxWfuWvTIdnI1ZfLcuCtaIrnCRyfklZfByadW0WwM0MvDbjJ5Huote6BdscffLbEAv8iPoVNPsLJ2eZ4EttUW8pPbhgJ9H1qj32Bpy3G89qjHvqQZ6x4n+7sq3Xalchu0hLc4Zf0vkXR8VILsLGfdbXqvyr1/XKPwj16nm//ezr1Wl9jbi9exNcYdHBUPmH0fMUYOvYbYQOpX6g6Qq8/H6LU8jJx5ybV/hgeu5MTvwXgfG3/0l7Vsur79aL7yDhb0kkf94alo650+N+4pxPbZ/r6MSbaXwvS8g+DPc8xoPoBSM96Yo0vtG87WY9Md50HKnneD2rKttrQjRHMb+lDElx52kzdcdaz5jiU1hl7DKlLIjq2faJOi7+TIdXTEXg4PTvPQFd7kCsIfUX6rVPMz/IZNtMgQEXjElPHi3hrpDxfmmEIn5gimPGjNcc3PtIcy40zHtCGppkbvuvF8JWUn+R6oOCiA89OPjusJx9oZW3hW8sz+UMb8BodzzYAZalu2p/hEmrpxpdaqq8I3Her9YftB/ngWXNGbOxry2cafC2rTDg9sx/tCeK6NeR8nRsVPfeiGsh0TfQ+Z9J/uQnc41rPpcn2XbpMTUuMMs9dF/l4ifac/aGqs+WXOi0d3rDE+l3iV/dL/zeTZSxfXJHtGvK+p3cjLHewtny/uFLm3RUa/4nef7y+69IIfJAI+PkjGvuB/+55884yQUNCeYbsFN2Dhy3n6IYdq7CTJXGwwdFg7HoB7cJa1oNFiT2yor85n7lorzgO5B0STmHPgsjvqPboGImrsR2jW+Qg1l5gpMGj5HB4/5Idx6axz6qqYxIGHfqNuzbEd6YFYkO+AKn/8OrrXReImiGXOlXwTqf8MdPGah+2KsC0bNJf88JT+o4Ue+4z8Gkjdx1jyPNbVlvKSNBbD9qgT/tI+ZXv4TDnUdsj3GYx5P/5X8ZmvifJ9N+Xbrjm8zNbQT1zaItvncfa5HJ+X4ezzg0+etq/Wc/J4OXf8DN5a5bFHPvsh3WcyeyjY6/Z85/PHRPSde1yovcvb4EH0j8GvsD8W9zp6mzrAjLHP5anf09R1BP4tzw1nDie8d5d9kvP9ReYjaMz7hG1Fd8Kq4buiz71spkwufDWwqukAn78IsFJD/ncA4ofqzwj5zot7fYbtF3/11/Qf/cf/if7kn/mP9Iu/8m/py1/+Kt/Z98ov7ANN6iP3kCevXeuDZz3z430usU0B2Wxw+yNZhGn6lhwFqBEkF3z+VwD5SwB3PHc/wOkZnwN/+x/+ff3Vv/gb+m//6l/RP/3H/5ivgLue3d7q/fee6fb2RgyXrkjOeRyWS2mJZ7VYl6AL+QF0alVcL7mXH1MB7bbWiazVLc985ja6Tsp1Q98iEyUx8YxHhTK88kQaesMtSeHyvnHPc/qTz57roy9/WT/7C7+gj77yFX78/44++vhLZCbCTbZBI3AcduQgcqoKJh86gBtMFymgIofV6W/uvZU1CG9bS+ZQp2Ynv08KONuVA/bqkVwr71Ghe1xzzrPqpO8bO2nEyXf6FKBv7hM2FNzc3FTN9ZsEtS+tqaG3rdnMwG3L9lQ9oLbLbvuB7akK21dzZH6DfBcdZE4e5PTYQR3DBAORmytnsxEHb1tpyTMROfeW+GdbBQRo5XqLT/oPDvxuNxE5iD1IjjeB7aoxsek/dA/7ZN/rL/llaZpInuOYG/E7XMbZ2He4tE+5xafhG4SfiHwFDXtgW0trNUabeKDXaHZiB14j7At3tcdYZn2v06HtB+7Zc9m702APn+zBILZg2p9KW10ax5t2UuSmO+CzG3Bs0uhWxxbZdRvt2Ca0fUY4yarWOe+BSJQKTT3/CkC/oaRF4sc7RRYlFlDVkfhiOIX/XoNu63Cd6+TUUNzuFHvAuKr+8ICV5LzzS2yvGWACGHteUrr69uDoa/h+9M/NJLqTAu5oDjMx1lBZw9QXsE56CbKOnRfOlReGTv/Dl/wcD2tGeTzOrUO914UPhuXsnLreNS7GmHGNsWRuznp/mvBI6U8L3nslUbDXhY/OygPb3NDassim6nrArDxoVnXWpWddQF1cGs222rKABhZVpv0w97z2jX3FPMXMloTLDNEnGfoO4gf//FOOq/jhXnf8gP++1uVL0s3X5ds/onb7w8XLX5Hal9UbL1XtY3w+Ul8+lm6/Kt19DYR+Rbfvf1mH/Nch5F3BoVsHyoJwloq6wwfINe6VilAdj2EbSqM9oZcycq67UMYUghfZOHfV/FUf2locTujk2LDZ9yR+ezl85xRA3uBorKE98ualYd3WvUMHz1rBH1MPV8T0OdDQBebUeNifwyoZm6625LhmiP6Eqif3o10t/UJOlhVd6ENsuaiVKdZVaLT0FWT8QfhEH9dQkYLh//LzuZ/tutZyvSkbbkIvb8li5tDM70Qiog8yntDgsB7qmq3a4zSRsU/+NWiNn3kNJTHTQC+sQ7bxxExnCik/qAq4b7FzvWIf4N6CTcfG9VKpu/IXz+JzNH2BDF1qYiv5LXozsQHk7IgOzI6u0TP/K8JlTBVLzqLD/+Ryri+XUuHBonFVs5Trhs59HrAWnWdv5j1Yuf+dcMBnPQMrS6fkO87eJY/5eMQWIXQi8quRWlLX8JyxoUPz+Dk+LwHzcBrDeZZERZPLs2hOhVhAzWUU8DX+yYc+AZV4JgmdMTNfP65NroVc0yvX3PQKrXlBN6lqkbW1fc5N9YDs+soYEvIyPIjfK065TnN6TbdK3pA+j9Cx2ZZ9wtLakLn/HZ1eyfhxj6x7UB6psRj2NnNOaRKxJ7Uux9O22qY+879yrdQPOISK3LW8RI5jn2zyUPziW8g8JAfX34g5Pydt+sGFfUGdhJe8rf9KXLDXFZ9revPpG3+e+XWkVPEYLvPs/S5tU2YQGXchuimH35A0R/umO5LpD81cxg82pHD0e1OmOid4Utjt6Nkjxcc2UYph6fATsKfjqnKYk2Zwu/PeP/zO9Co2cxJc+NW+YE9cqBFflT92UDmhRFw7LvPXtZCxBTU7POeLXkaXg4Yp+Tcc+9vkWtzwuVhDA40WdqISJWfH6PI8AAAQAElEQVQwzN+/82UNFHkc16hqzNvK9R1gL3XighK2U2zBJkJckwzDsecRd8d5zM6wsbFveHCP3lxqTsNvfmELl3Ipd6eMYax7J8fAvINepyN4xImYM+RfTNuh1/c1N+yMRfYC5TMY9+m1i894vbCy5yMLe6u/NHCnZaNutzKfCbsSz/dA8AJd5AHHvklgcgb9cFAg7r0smmalbbOrWkffizNVnUYaFfoZdGZDjzxNofFOH4nv9RBYEVfEgZV3fpU+z4aJ4RP/QuqsRNdO6WUi/V/6RPcIMhnUq3zfE2TvlBx/6os9OEsZ2zmqRsYwqY45pl8STJ4xknM8c8PjHRmXkwe6nQz7ioM87JF+gVNQl5s2ZK50pXV0DzHWXrUXwieacpGjG+jsrcLo/8ymN2gZx+uGjWuki1IIrSqhp8OObsgNPhjS655Pc7Sy5sH1DJvfqdvrbt8LLesikFKCzG+Qrudaht9jq/7BTn4T/T7vVT5Jz3ZNqpy4GnFUdtbgKMBE7ox1fPZY6/M46rc8qsBjjuSfGMrYB0zfqXzaQ4fPw3Nsezz0uK6pa42NHrr3sNPzXnOd78xZEKvNVU3N4XPXiT7IO/nKvTkYtv3ZrJZRBIkiB3kOQbMO3GxeYH3B55/8RYAXN7d69pWv6Sf/jZ/Xt779K/rGz/6C3v/qD+szfrf4nOffPc+rgxetoOeZtZof2xsINX0JdCAaNJv2uDNRPTj6mcZIVEh89B2qgmhTP3yEvmthPt6j9jvmKX8J4C/9F39Bf+U3/j/6R3/nv9fh09+jrs91e7Pqg/duoYtELbkP3POc4smqezT5fjbf07JMSCavB+2CH8g12ekreyY5dGzDt8eTOlb099Ryz/fYN89ulSmKqaNXGNEMqOP4mSzihpU+9tjUJ5JE3WQCvJt85/e+o8OLte6lX/sjP6If+8mf1N2H7+sPPvlEGR+up9gHXJIxGurtAG7zGPqSjYo1jD3IXuupkR/pV9CZtMjBgT0YhCfqpYdt2RvYh3FOXHLOHJEnYg/SX2jVljk8ItpZd/gBuoDpLN9aQDg76nvjpWm5uaEeHrxY06ed2ho6o3n8iO8el57TlnkLpjzp9Ld91te0r8zvOVat7N3YZaIDyLXDtuxzyOeeyROsrH/osI75yhx39PkPqg739wruoYXDff0vLVbWvLMfJlLb0K013534PUb+y7Nlrh1VcdYf5tZsLW3sG/s0lr7Nkb7gZls2d8pt3l/V3azrMfqq+Hdhv3aPyjvBypxNPFbfAz3XSwezrpZNXOAmVnS7YTBF2kNakdeKM+eB3FAugXF/UKTImVyhIk/AJYRW6lkMUQawc5O5k9t7XBzhFzLFBqF3vMOAyz6/VzJdK31l9OFDI0+gq3mEUq+94N00xrXwPDMPXGKYxkxLh7UtN9fQLCst54nmxDfhJNvKnxZKl+kq8kDH1lWJ6JXORKhQysbDonUV4QbJXVIDHTowN0by4oyvk0ajBvjKM6mEqFMzbAAhXUpQBhgelRQbu4Dkpw+MYxd8EWeJjumrBgCl51mBntKqdEou+pSAV/qQrCq4dJx6KxdzLthaXyY3fDAiGE/GBDo3L9tq2400NFhaU6MPG5vhQOUiNPvNyMKGKDXLhfgtqHO9DXQ1qa7FG7Vl/FcZnWtSNx+p3X5dy+2PEfsNfH5M3V9V14fwH4D3wJ06sfkvQPLy+OL5vV48X9XXW2zvq998qLV9rEP/Cn7E+hl6vuBpQWrKynXlnLUzXJAxF1jLlFd7SOwc5OFtpHgO1Bhw7J7y8Orcf7qpZ1LMw1I9cmLsxEmWHd5S5G5sE9GjRkQJc5YB+eFhl/PR4GZlzUSzT7bOQhW4Se8pbuNgvHEPMj+dvVA1RE/O0mcmSBk+GIFdNsoSrAaf61rVjK2BBX0ruKErCP0JiVnaTfmEx0L3+JJPtNxaJGul/kAXzY6vBLmKjKfAGDoguYLwnQ8NpqbIoUHmIGD7aI/kj+wmmRhDh5+1LAu6Rv+XQO+gKa05tQ5EDnpOzTpuh8gbYjM2WVpZxzykN5NiC6bc8AvsJoOpN/pgyp08wZSPiZIs2AydfUC36bjgFMgaWONP1qoxns1d8Q9KdldMZ3ZiO33HPmn4ifgGU7bpB5Rv4o5YJWob6BodMeasAWAjKUi5R+hho8Qs30PDhcY2XQT0UWs51tOOLtjrF6JdcHxbbJZtdDrRZmVNbEs6R56ZJ0jZ85kDpk8DvWh05cdc9MKBpcxHa+ZEaZOGp48SoRHPEMMJK7n26Mz7Gbgg+8SlDfksdQR0+RDPkJnvXhDx0Y1qeryeBHtE2IMmyLZshy00+Jrb5tLboU3KWoDsiXI8ntL/CZ17QmcOTug68dznz2xTTjx9CPAlAZ3R97Khybtajt0WY+U6krj+macO9KAZzR6Iu4Pq1NnMEyTURPod45n7InUO2FLQL8YT3QkmFVBT6mwYGnF72CbPCSyw9s1m/ECyBEaeprS2xYafaM0K7OEjWq4Btky2DWuhDRkHRo5GngmsaHLEHqRftLl4mF/bMrnNRoCT4duyaLlZNJ6fzChzQkSSaN1iVHFEHClz0qbcylcOSZ97aFOj49bFa4JIyjSV87BJOhzWQqc/jhpjjRkhNVyCkKvHiKevq9ZL5ahBVUX4a9DW9raoIoe+DKc6uvhDSGf+hhbhamisJ5i4l0HY9yC99uisZTDmjw7L2PBxoTO/e0gm3QalwYeAcBPVLbqHx/QYtJOvxky/g57SMyNbeIc+DbZl++hftWdvo8lR8nFMuT/RyzYH/SWUqgh/WEOv+2GeLeRxZ/uuhZmLoO1oUFPbAtoVYON6mXGT1kanLtVm5wIJX+hcIyrMe0bjmaqMdQMZJXH2qT91M5Qd9DaNPBUeusO+D/pXEN2R6vEWvyC+YGRlrEQUz9oxzYw7Ekp8VOBMnDeoWq8zA95oSOLANEVViGIPycwbZ9keYH18ibKJNmNhOTp1rkdoLIu63FiLfQ6f5xa2wKyl+Vw3kD0z0NCfcCPxI4h1S8itlrZ9Tljog7wK6G+FHty0gs6P/fItleS7kkWiD0UO2q208H3QhtKvTSilFcK+cveYe3jNPVl8x2dlu/aB6Bg/R7lJlkDmJQrjXhocTvcv0TBwVvUjIoLO+FTIe5EUn04dfbLq9BeIfBPpo6LjRr51texFZg7MXATjUsJBsQUZb+geoq0bIKbbBPK5liKUfyXQ6EhJ15mD+CYnvnVgLHo6deKDnQZ2mzvG0EH2T7LsYVv2hAZPyen7Oqav1Zq1b/1Yw76HwcfGKCt/YmwXb3IUpmyh38PIJzRZe1hCcwV0645+UilTq8tmk40apt7wQeTOnE1qpyfJHlRX2nhvokMOKX4W2whEERntFm9b9gkNPsgaXQWJkr+5KSCTpOTvW35VG7FCN1DK3Sl9PBUzbM5DZHvUHD6ILQgfjP4z3khi//ZzMI5cVxPHQtHjqL6y3zes7KegbzT8ypoEXH4KmAwF4YPwj8G2TpWN+twse2AYw7Mn/BCSlWZPGp/Bp8bY9rTPWqHhYw/sERN+D6cWEN3kJ93rmFXEjOQ6kmKMlLnnB6z49+Mcdqa8K99t5MfImkvqI6E6NAifCica9Qb7WuIzfc+pZWdeBqRz2WWz0sJPmhwr6x65U2so3ULmGGG3I9G5FzdMe1j8Ib+4J6vxPGo8oxbr3tLzQ5efva/vss8+v73VBz/yY/rmL/+a/sR//J/ql//Mf6If+ZlfQvcNfcazKj5/8OKgTz8/qK2Lbg6LFujCZ83WRS+icU/O/TqbJsVMRL4KQnLED3ueO44MH1JqGNKLx4oOdHTAgXLFL926c9P7yN/957+l/+bX/zP95T///9Bv/Y9/Xc/8qb70QdPdsqrpXuv6Ave14j9nPZ9byl9+WA1D5bMfkbhjn6Br7o8dDxWUurpoDW4H8jw/PNeL9XMxOfxI+lx/7+//XX3++XMt/MisZvx7AZb405G+RHa6Za/RA/nn/uvUk5piNz6N94QF3DHvK+vwQz/8I/r2r/6qfuJbP6Xf+YPf0+9/8h19fv9clCPTUSCa3TjnoAY66tteojf65L2a9+vJxyu87WI7/sXsTtGltqLYJ925FOtdDVFEbrw3BZEfi4ttIj7hOzXbqanLDCfyQI/5CJu53mrKtZPrOeM3+3+i5R0OmERB5nslfyfumOgKE3sQU2iw56s/rtfo94hPcKlrXIvLssjOuFTUthrztoc97LmXr9Q4oYtmN/kC1Sd+K7tvQuRPrsxcgChmTUrtB76ngUbuzMnKvTJ0D5FrgMQc0xbfYMrDJz0M2JZtIsZhahWFOAUM1dk5+j1i7FwTnTkIH9gjX9todOH32Od4Gb8sTcGM3efax0UfTD971JC69ohPsNcNnpVgbvuG+ASZjyD8ROQg8qV/dLZlO2yhMzedvCW85cl25bYHvUxnD7096KU9sr2zNSt7L7Ad8xHZ053a19pv4z41ddGLdb9EMhzv3WTq+ATtbOOVx9iAZ3rxsNLQG97wlZBEg+8aVBuNHN7IHqmUBo8m3CDIPBTFB6DOB8fQ5meM+ZnMB8DI0sw80nSdU8Tv4ZHeZ3eezKDHuRtiPHvVPh5+gj+CC1lB6RjPdhMRm7HSqAttHTAc9MUBoy1EVxubgqewCpVDtC0XXB0Ri7l+yqZImtpI5eJKZ/isxK4oNJfH8FIVGV6PtBQx8YjLm6rT7cSDHOnzgfJJikQGD5zT1wPlqxTJFEy/JGF2c5kxd7Z1w8uQ3eo6zlp09sbEWINx4c8Me5psJznSBcjfRX9q7JIBtfyXGxvP9Shs8o1au9Ny875u7j7Qcveh7p59Vbd3X9PNzdfVGj/i9/e08uP+ut5AAdfxyjW9sr8L1VfjrnEjcU138vXlPfX2obrfh/LlT1voriGnJist9RVdGSdQjzRwYuML6GNY4GtcJ9pLHtY6x5Rk7iXWqXThtv6pvROnI4ZNRzkBoOutWu+MbYd8qBq6PPRi2yjjj/7U2b7jc77v9snkx345RWf4qrHoSmNc0e7TjoBo5WbZJ5SyTtE1NWyFZjVgR2+dWhK/HIxcqX1l16yMJ7TDq9IQO2nVhXyVpsdzW2eu18wlqBASoqKv+JI07mHRq6AHja1RoXENHjgw3ujT18QDnzdQHHMxHzqiV5VUXrQK23IPf1aesY57eicMf+qzzdqwVq0JD6CxbrzU2U0GpdxOtjfu1aQ8O37XgFrlEOYHBSkooJ4s7pMKjP81kOPBEb8xy/nRd5hPk9PZ17XH2YiddR3oQtRYN2IROu8IPbSwqm++WDUe0Kec2rd0P7HXX+X7NvpOWlAbatBTf1cCj/nje8VeWafTNXothhJQJ+ME4sXBPEWTe/lE1RzlU0E9x3WHT1jJYSTbIHRgVKVj69fW42Q9coNhJKmzaoS/Qk/ajO3VGPWcoiplnXa60fnFedov1BFr/A73BWH2HZouJmU0//eEoQAAEABJREFUNZ/SqXc43iekhrGht8Q5MPepLsu2VuJWriWclPILQjKnOnqdX3Wq9cx72IW71ZVUeX6sXHtkJlWvvwSQvwwQ/YhlzailePx6oSv2ArYVEPyGR6p43dDXiekkB2chGf0YMcazA09mZmeL4qiJ8CZIFzMu/CuQWoNXuF0zz14mveZz1FUf0/NNaDIljvnKc5m9Ec05Yn8bjGxj382N3FmRYNhO5wzoGk4eD58tqS320GuILUheaF2I8I/RuqqwF8X/bY4qJ7mSJPQKZh3V36WddeHa5OD5ynyxRsl0BvrILTxXRHBmq5xTs889daEkCClsPqnpLDY+jyGBiQsFid0D1cMj/kEsUI7R3RjBvqfSY5+6RKiU2hrGkjfKvdl78Nmx5XMjMPdnc98uCt+AAo3YHurUECzqxE6Iz4pufBfEZ8XQ+o9CfCeBlS/1O312vuDvjL33rNsADlLyXgO+j9lGRXtrJ0OArgMJ2UAPmtE0xtGah72vFDNQ723rqqIU2gHu22HoHojHg06P/J6JHoxNiAGe8+mYcujEtEae/HXaqX0PBrJzJJ5+M42Pg+umfB7SXaKXsvv+J586Jt+Zw4mXJiojNbOzEl/ig1PsJ+XIy3plHujnaDl3O6pfxfT19QOrBuIqtsKzR0ZPZdvVdSkPryecj3lH7lMe5NgmnpDqXbjM/ic9fReSQk49xK6MfwPV1jUXGq/QIPxVxBhcNb5cmT3/co9pTQfXMO3XaY1tM5n7pG01YFtL4/M61E5evWHLXJ6j1z4f+/3yGklPQc/9a/N7rOPOeuwRv8QG4fdwG1r7Mcp7vgek+Oyhs2b8orjsez+WdDOQPOWtPHEKTAe3q+NrTvjhQQbcs+YHxpYfwDvfU67tRi94tn3Kb38v+C7zKz/2k/o3/+Sf1v/uP/2/6pf+3X9fH//wH1V/9r7uPvqyPvzq1/lJvWmlxq7GXaiRmqScKSBndEWKcsdUFbJJVKCXtfmXAAZlIJtzvmc4MJCVroa2093K0/Wgj54tOnzye/p7v/k39Nf/yn+pv/Rf/Hn97m//lm74Ud4vPtctcbeUect3QUuzbGaJ9de8H9HH7K8ocxMqfDp7ZNTc8doOWLLIiNlH8WuMr9GP1hf67d/6x/qf/vbf1iff+Y7eZ94a/eGqzAOhGi1cQHb662DoOcNX3rBHUDNzLub8Rf7rf9bqF3/pV/SNn/ppffSVr2p59kztdlE+h3UTRD05P8Tsc399RLchY9iCOvOzsbJ9RHSpN/Y9ot/jaMt4AvIddfD5cT5ITKuxhdNZP6KlLwhHaoQ8ctjMEf2srNvKD4mIagsLL1eEbdknlJLTwjWQ/tNPZ707Oa4B1zoubaXcndaMbYdL/5X6ogsNdqE8BvqxxtaalmVRqL2NjdribyPD9B1khAAyD3tThE5MY9FkCNPlJhn3gF2ptvHL0tTA0pqWKNlbveZp7KHJJyaYcqfWjl90ovWSuSNMyhyVDor5B/poTMrEUwvNtRg81f91/WwWiKCaQ+bUbrKnbsVy/eisyctwPerdazspA0gdo6bsj7mv+rifsT8643uAC30l4dTAdiQ9yE0tUCZlInr4+TfW2NQqO/riQ5MmdCJyJngiXe3ABzgp8sKFvLAY48dG8wFPui25Yw+k7QJmwXLD7qHopl7f95YxU0TNW2dGIqdmy9wIXJutyVDJEsgCiRaam4Zb9MRtOZotNxx2B1ZyS90bdrZi0WOBPXpuPETRhUom8YQetEqCdlLYOhgXF4NAB6X6V+RUM5fpAMXvxh35uB7Yd6brbNY3qPVI9HRLMHsGVeMl8+bmTq0tysP26IGLwVjjoe1c7HkwBuGHNmcShRQSdILVZF5idYZFJ3nyt1zlN1R6I1FTW55poa5luVPQ0C2+VfNCvhMiNy1q2x+lMebOi8bN3Xu6uU2eRV4aXd5KC2i3cruRyKWGrTV4EAocXWyytIPdZE9dZmbwXYPqFc227B3oS1tfkqUgC6zLttku1S+R7dTajh5Zrzz07u8PCuYL3vCzXP7QBvY1wjdg+5hrvbjBJ/ce09G2WjvFzT6k6AI92mzLBsR7ouTTmNqyqC2AOWytPZrrqQanH/qgYwVdNOTQwKYegPbRw/aZLXOeLxgCKbZAZ822TP3NULC0prY02T7zU0MGqSW88RMyjlw3uMYf2UF4VNcO24T4mumNdfv177xIVw1bHTWWJoU2ag61rWVZNOVQ0WxXbbaRvpjD9rEP+zG+4RM8ZveuuKzIHjvTE9hGDXGz9zmjOYdtajrh3KqyydTMHBuairRrPFWVD+wTMdkzH3HEJM7ExyZZOoPOW5nphfttPkTnjvgQ+xB8NSHRnewk0dNa+tnFPwxKrpfhYcTLNKn00h7dxMOxTss1OjNZjYEfwVwPPnrRdrF5B57g6ajCzn6ci+s62zW/9qAkPx6JiFDUcK8CLg+OrEdwrOOBx4WC3uI/cWG9Jtpmvgb01o3+yZHrLbBd84NqOww1uhuwSHxusKHAbdFycyOxXm6YGHNdR1AhT0R3uhZIx9Ga1ehLl+3sWZ/aLmDkHdJvkPyhbpY90eADq/rD1rAF2po9fDfx+0AYT+briIclxEOyBAavaoNHzxgEusKX6S1PXUmVOZ3IGhZ03ur+Se2hw0LsYN7o/HbRb9TlWwal4j0epov1oTYaPm9AOpNd257lQ9yODn0IlllBrrasjW1kD99cF6wFwvf5SD0pIfQSDUMQ/SWNLsBFG82Ygqi+J3g45zXXD+aV+o6LBl/1PoW+fBCz93OvaKdmz6e/6EMHrEVtw8LnuaVFbsrz1G6KV+5/oUGy9Whj456e73sMdT5XtmcS8PK+gpvbD+X8S3R+xpdddzx589mU749UPykwQ+eU4KNOsrRD15zVoe+xHecTY+SQDa764rspNuJm2d4kCHsl4sTs5ZLGTmgCLtCRzzF9hz/mlx6jFpu5JtC2bF+JmH1cMZ2ppt9T6VnwUbBdddiDHg07xh42+5zG5fRZZn7hudF87gXxeX1cG9MpyzXOfljbNb9rOrd2Tf0kXT6zHsF485cOgycF/4A6NeZyaa32RUqca7zyWXXytmM6wnb524MeDRdM5rpxDQSGFra+bJ+8wzfkIPzJ8tqcyWFb9mPIWPfAb4u51pnNfZP7581yowZts/7QwCNXxhhcyzF1r7JPv3dJbcYHktN2iOyNZtw7tIWxLosa47StBmwf/bU1e+jsh3RzeYRcu9a78gZkIgY6XA5o3cct21EIRh2+nk883xbzuYPPIvc8q76Uf1r+m9/UN376j+tX/p1/Tz/y49/UZ/dd/+x3f1+fs3afMa7n4AVjO+C/uvHsSs9Ju+XXm7XG979N1LthvCPzNkzatXWtbS10H2R4QZ/dLfr0u3+gv/3f/y39+p/7f+m/+Y1f17/8n/+JPrpp+vhm0YfU9z4p36ek98AdWPjOf/aVyvOjf1H63dPjc67mjySxb7E+vKD753p/afoA6PPP9c9/65/of/rN39Snf/Adffj++3mlFKXLdSKePKWkhssjLqQfaoQO1iYdmvWCBC+4RnT3TB9+7Yf049/8af3Uz/wbun3vfS23dzocmBvuMwm2TX+uPSeaPWTbSNSQTmYde4rejg9ub3CYOvdhuedFDs09cI/o7Nfr6zz/No50AJIv/2T9ynfySWtbjfmC1FzYLqqt2cjUa3vTSPeHA/N4r1lncsZon3wiX8I+2ZelKWjkDva+az3nDsp34wf6Wlmv2Uf87JHHdtXeWjurWbT5zFRcdzjORnT4mf7tptYWLa0dEbnA9duWRaq+QpvassjENfyD/EebC7obELk17DYh1my2L+SG3KZZGV8wFeEnpi40/e4R3ctgp99GX36Z25mtEXOJM4edYLty2+d0xu9c3ylrn/p7WeLMYfZ60LkfxTfrEyzcoyO/S9inumy/Vuqs6z4ge1VJAYrfGUt2Ezcv2ZYb8EPsQs5YIvdy0m2oG90qeQM3u7q5R+bxVfzUXaXamqF0w8NSE0IOjvKCzyLrtqC+cCEsdAHQdKCCaOTLnb5k+KKov+9Hp4IJSq+68mgOzAxlzI/Xu2ZTxowniTiSC/LSowLOPErDjZIJpIi1qojOcD7zvCZMj0lPPp2bcXJ2XjhErR2crDvuKWXv3L+n7FvVluBreNUIMpcTD31nxlg6c7uCQ+aa9Wp8gWLPfROPCfJxkUfqrEP+HzQrD/LQTvweEr5BXTPJFXBdcY2JF9leyB4F5OyB4HdYvXDFL+zM6EMD8uT6Te49uqW9TJSI7v0A10V6zLkeusTNqssSD8rufW7yU19qw6igK3ZL6bMAn9ig+sQUHlROqF4JnbWVuYtimz9Y+qjcUHIZqKBd845/OttZ4/STH/3zYjOxlUCip+dNnmAl58Th7J8o7op9Ij50UMfQMXd0HL6UdaL/DhMcx4wO1cOjK+t6juFrD/ow5m00yRlcz5F17FwX16xrrhPQt/HGN7j0jZ0Nizr9bNjtBSk6ndom9pNGNkqOnep7zma8GQvDVWd/2NYNH/KW1pSXH9tqQDTbxbdmLVyT+dLA5jrXawxiPwF6161TSSDogKqlvqCE3Sn7ftUY/+B3xpewFlOFPTlBhz07ogimEp9jRfB703R5U5o9N7Hvo/iLpHTNlYwyBTyGOE3gWsfed9qu0XKunmMd0svO8XoZXhZ7bjtOwbm6LtFZ/YXpijg9Q6d5q292UHTa9jQxQXShT8Gl79bXcQYjx+eEZI059FWYfqfoV3Pp8RKnPUO86TWAfcqxcp/N86RDX+0/e37MM/a9zQwx4Nm/mjIXjKCe/7wjqNV12rm5UbXMfQsHjkgTiLVLQl8DNQczx4maXJegMBJPH9grx7TO7RV6xe0dqJgnZu0dJHp6ijm4p0c8wTNJ4xZ6ieiD6KFZK8AdHuH6kVlh6TZjpIlN9X0hqSEdh05EDqY8aXRvghkfusVn8wUlRs+OZipzHZfqeEJ55J/AVM7k2/lGZG10FTu/yVaOKbwhTdnHPCkg7zDXMG2hGxJXeP2+twx19YU/zxDNxLnl6VIGtvee+V5F9zFvyqfv4DI+fW865m1IOZslbwVxnxb3bAMdZ8fS5D34XnJTPuvJ3N/zI0u7JZTvhZZn6r5VW94DzyT0BXx6fYbFH7rSx0odJ4jWNphbNah+QlEfj8h7HA1yPVf6SfEqbp9mzys5gssE02nq4zOR99cDz7m1wABU5SstPqETM0/GO/lpC40u9BLJMzFt03fSqQ+dvpc0tguwFgq2ohNRLGnD25bti6DHxXrW867R830ClA32uPMVy4jnSdEHhksqCSJNqghPwPDv1NL53u0I5H1wp798P7PiE0Tu+MR/xXb0ralIzg1HmZVfqRmc4jt7YuAY/46Ztfqjj0mpNfVOXHY39aGXthovY77UT7mTu8AcFZ0ydPq8im6z9iq3B/bO+NLnA8MVRfwmlA6PPiDE16UAABAASURBVLVYR+ldMvYXl/uxOucYi2Z+VjyhZswBki6rKl/W65LGt+GduCB8Y0yBfZlFta+TI3HvDhR+vmAPU6e4oPziHxfqqxp5T2IOsoXZolrd9IJn23df3OvAj8o/9lPf0i//iX9Pf+JP/4f6Jeg3f/4X9fzuTt/F73N+ZHrOdyr3PNcOPKc6cSqQk/la+U5qJWlnftPjmyH1dtVfAmAM6xEruoNW3euT7/6+blrXh+/d6v7T7+qOH1b/u7/8l/Trf/b/qb/z1/+6Pvud39Hy+Wf6mB8xv3Rzo+X5c93c3+uG2vKXAMzgqZjvVFat6z30UBDZpQ6PHr7jh8SKr+r4Ne7XLfT+hd5v0gfMZ3L/07/39/WCH/+fMRfPmB9KS5oafuKDEi5OjtxNfsOlImkl5wG8IP+LxXq+NH3w9a/r27/2b+ujr/+w7pl73zzTfX78J7a1GzX+mCwkeaOjs3bBGwUTlNg9DuyDiZU5nMD16jFjrxk7e2nYWQNy9SOYVeo+sKYr6PAz3uzV8NEF4SdsZqoBaOqKfSU2dGL6vgvaq97UurLXBjr97XPbox6bPXBhm36JCab8GHXGBtqyqC0DD3wtsXVk/GyrsWcXfIPW2E3R7TDnU69o/TjWjLcfx7uyHwZWdcYXSFsRKaTrSS1xyVOUPDMo67dHZ89M2w8i7TVP67G0zliCo+KC6Zt/aEx987ct21HVvNou2T7RMn4PT2ZPPbU7u8l2uXfGWMwbnNrDmOyoV4AHC5cBoSxE/kLAhGYcpuKhtUnTzQ58SFPAzVdB+H5LSqAbBnZD4AKMrsn8ETC5CuFB6TYafkDfp7Yfu6khaFW/MkbQC9yoqDnetmVHxp1jZSGjh5XZDM3DHt5uanmAnaHJ6O3hlykfF7DplyzMl3awhr+EfUOvCyI3lwHRZg2wcotvOI2bEi8MKzeJEXfyjJcRiw73H8hz1Zc6NzylyFoh/KXOrHVCJmDrqKxwL6OYc8z1qEzxRwkZGdOTxfTSUyvDWuvTZQ9ZshweoK2bV8++AeuGnpgVT/pCRdmWWHtxnVm3CsR11vuN7GDBbvg2KA8yA00YPXDDD3/VHryRkKsGmXo3eFCha/CNN7rWVsZ0r8Phc16+nsO/EBpiujo+It+aevhSp/Mlj/KvgAAH6FN3+qFDOf3zAp38L4dG64ampu2LJeYg+eh46DNXBUSZ2noYSfDMYa0FqlxXgcnXtP0x80KMCnppqzVhMTpY6S/O9qhNxKOWoIHJewRrYFv2HumXZd3yLEtTIFpr5nw6cq1G6pvvlEMzttQSSPu48EH6CcIHok0Km8NMjgYokf24giHHnH6D8HvYln3CtNme7FVqjT+NOQqErK1lHMEm1lq2XT6bWOIM4mM7RHufKEa9ZhyRjP00B+kz8RPamj1yRSxbsxzYUR1hW5drJFr6DGDPDtuy92jIEz762q1427J95IvhZOxB6m9tUXDDh9IFPvpAMnMmNlbiLbttY0cn54TsgnatLNlfbChvY7YtG7QmT9jKNdTZ7B3/1wMXY8Wxv3gp7gV0HJWTvkmpkROf8s0+nIWG537DB9F+BMGbecRhR5V84joPDSQzJ1KIGyRjDFAjSTE8gI6t3DZpzw9VNAP2IgNpyJfUdG7HhgWysUprCMHKJOxxHBd6DrlyNPlILXtir7/OZ//Ywz/9NZ37xb6Hj/0MP8nSGfRWrWpgfzVgW/bE6M/H/qPf6yKfcFmEm4+qBj9R+4E9UhcKe8y2OGSec0FHF4wNkz030tijb8zsUayYehZkmN/4nBx72KnnGlgpaohv1Z7rBZx3TFFHxZ4fyuyrcMmRLw/yRUXk8SV8J+2qdcs55yvygJT4iYrjNPeKZOkIOGqlYvU19wzTBc9vrknnfaCe/0vZ1kNX6tHWGuMP8lhK7qhNrtA9qibmP757xDVollo7wfCkVlA2q3gp8zQhWnjIlSOWArExFx/mnYHEx6TwT8hrBnYOyz5Hi9zQgRZ+Q/h9F46Q/kPfCWayLnbBEac5p5MsNOQpx6gv5wkpeyTj2MO27C8KTW7kDmzK3gNRU77GR3eJ6T+oTX6eId4guf6EFriGQtn66tzHCl00b4BcPaZ9R8mVay8Qvexhx0+0XJ90dHadpMMBH+cB18oBJa+eiIpPjmvwNhfcL3wNzJEumi/yHOu48HtUHMO6MDMX0df44Pc049zLj/IjpW3ZGddjWGTG5aOPRAhI3EPoyS0DCM4DOhto3tPD2+lD9NckNegNZ8DnNm9Q6uPLd/N5L3zQPa5w5aaLXbyXCr4THXCb16FbB7Ku+LblTuKzYj43TnroCz6N50xTYgLxeY/vuEuWeWbI0g6RRJsUtg7bsoNWMg8gaEfX1IyOWiSLxJrNtmxP8YzalhvwwDR2LsQ9TOog/fXtPVV8Wi4+NGDOS4bKZOqSCbKavO1zwQ9YaY79CMsbr20AdnSBZIcGiyRLZ9DW6JRY27IfA/XMfrb5MrKAWd8G7FPsllj20A05fPKEeqjodzDcW3jf2M/f5If9dDZzP6Xp85Cu3BNnTuhxbdAz170w9Cubas1nkNJlVzIfjm34pq9ObUXxGTT2E1byZ53nGrSqsSu1Tkxb4u0GyRyc0MkRJFfQbF1FQw9Wagp00WzLlf/CcCF2xtK3PkPT5x5799iD6DpxYywZ/0GNoRjEFnRyhtpWWxbZqcdKswcNfwnbR18bnsQGD/wYu43dDf9GKcYFpF/mBE4BykePrOes8+REVPZ2IVrkkCuwLdtnFtty1UZNWJK/11wh7I6eOje5s/cKV/w2lycTm/43jCDuw53pAZIlMLo2nKqllkZMUApOtjmPozOfwYHvioNYgviHxis54lMYHUStzpg6clAKTrZlTzT4RY3nR+4fmI+HPXyiSPxArsfsuTGmk27o4/s4jGmAsjRrzX7P9Bw4fc5YPzms+nSVPmPf3X35q/qVP/Xv6//wf/6/6N/60/+Bfu3P/Bl98xd/UfrwIz2n5sPNnV6wV+5Xyzz/uiwYCZra9Natk4Hx5jnB7zJ9gV8YK1TtoPfe43vb9bn04nN92KzDH/yePudH/3/wt/6Wfv3P/ln95T//F/S7/+gf60u2PmQdvvbsTl+6WfSMZ9FNv+fTV6fSVav4Phf5sMOLwwuevwfd398r/D3yPX29eP4p3X1XX3r/mX7kyx/rPfZv+vzHv/m39Y/+/39b6x98ovd5Ni/3XXyM1kLfopcBjWbJ5iSphXbJkuwmgy7GwnPhc+7J371/oX/x+af6dJF+6hd/QT//a7+mP/rHvqnnvAv8zr/8fa3rIvPu0Ncmhqha11XVKndx4+RmFdwk1i3o+AYr675fMxtfMCLH2T7XecuXPhM/vEhNIStJmxu1nccsPCfbgp7Y0NbgyZtYe/jag0aXmoLi2Z/5j8Ei7xFb/ov19CdZKoi5WRU/bS18sIlHslDT0tpYC7S2ZRtuHLZLtgeN1r7OT9uehl+WRa0t5GnAUR1hu3SpLVjXUXf4ONmu2tpG1aXMeWjQ4w/Ci9aZpwD27HCjHzCVNvIEenvIsTunHVJLdJnjx9BZ8yBhnT0Q5HuViegDO5mK4xQ+YEyJoXaUZ0fDv2qHJueK30Qc93zkYI4/NPHR2a55tgeNPogtsIc+/DXYw24POn3sczk5g2l/Fe27eYtvZ3yhgZ390sIWpm1S+9S37fKxLfsaTnnK8eLUtzo6/T8VM4Xtycpt8KG2q5ZprLyscdYlfPR2fBp7fIBXTxlDKES2C+EDe8j2oNEFj4yOq6WujD3lrsdtXxM8XE4vr5vf7D2ZjzDcHulyQReEbxR6o4UPdOYDorhJF/A4HqQfGaz6w43Y0YHhY0gA+UE5qFFUW4Dvkw/dl5qBMNcd6Nj6kSsmIjmKf8npmJbNWOmIM/2ZmAGfSagfPQitFNOhs9FF3g6KsiGn7V8Fymvx2O4PBms0G2qNNp6Z1hG6aNNHNceZ6zjk4tcWc2B+7/OCkcuuHGZMqI6t9s22h6LM+uRGUWuUtYpyyynlmgtu6HhioYaAlyGdQ1yLfdMpFDlU5Ilex7yWHvCipfAVusrb/aLzFc7Ky2RnP+UhVx6cOvmV65+X5KLwnf76sS9qK7lRO4h/5jvQ7J+urh7Tfkkvna3mJgeg1QtOU5o1/pz4cG+OztoENnnpy/Ql+lBajSkMYG44Xz1SX17ibm5uNbDItlo7QbR17bzYDaTPI9ArfYHyoSbcrxzsfuqIObHTIbyd+geitw3pbL8BhKtHYh/D1YBSJjegFhXgS39+St684Oy1jboC2zVHthU5sK3LlhyXuiHHd4+hvTzbrn4u9d9r2W5yIfW0B90PG3r2gGSlZe4y/iCyNr2utIqotdiM4Tf23ZEkPSF9Bqf8kUBcTkr24FpY+VDYud/0bGDcajihYxPtIiab/Z5kcQqmftLYwDVTucQQlFAnv8y9PPanxE7s9ZMnWdiXucT+GBIeXLOX/npi18SJczhLcG8PvWWjjtQcnNWTtNhKF/5tkOQDyXieCX0W97iXkIuPV/jQRAXh94gu2Ou+WL5K3bq43nNqDjanV5Be19WqFfoKV57b13t8PA7/3JfACsTzX8q9aiEXFN7c2zLdnWu7r6dnjh9P+hqWzMMO7nJ9/unk6PC9KMVAc0QOfYhLy6X8MOINNJU0IwfFv0GO1wyhJ+ZBBX0hLQPZgTWoF/FJ36rPVP9WCd5x8L6ex/iXdZmYYPN5MG2xBZu9Vg0Zv/21M60PKb4VMy3IdV1udKrPKMnP5L0QW7DXkav6eArdx13hq7boH8lVdmyhcXtbMBSyVfW5J52ni2Vqwr8OZtyePiV+7/+94pmEs67GfVrHe/cmc+8WM9WhiejwkSciT3Bb5weFwxGdd+sDE9wbucxnVz4rii+KFZ58Kxh5G8+lzFOT3SSF30Oj9UHGOcIEd3aea73QeZcMeNaloOH8BZ6pwQOdZ06BOqiIPtFzPjtKNcfGWDPfAXOhgkfoWdAmVD/wuHDejjNh0z2VJDY4+Xeez+sV9FqTk985lxx7SLZBA4PXa7bOHHbqmHg0/DUNI9/KHgm6cj/dpxh29PQdfeSitZc6+3RF7I8AtcwpkHzcy+Et2/qiWuo8YRvbNob0OW3hgymHRh4Y44oumLoTPzQ521a+17C/uDFJyQ1SlkZLLcGQXn5e2UPTIzFjOshH3iF3TTr9Xpd2+niIkfepuS734KvjMoZ4hZ6Q78QmpjZel7BjldxcWPIDnpvSOpM0YRQB5HiUjR/kiu58jw5HZh+5548O75jZ9xHerK24XsU3mdbB1j1jfNEW6KL8ZYDn6N7/6lf1rW9/W9/42Z/Tj/7xn9Ef+7mf11d/7Cd0z4/+zz78st7/8Evi613yWMvNjW5uAdQ803r2EV11IJ5zgTcaPog8EbnAfXz+1/+hK9+5TnR48RxxwPchN3wHewt9n7x3/GC+fucP9Af/9H/W3/ubf1Nmd2fTAAAQAElEQVT/1Z/7c/rP/m//d/3dv/Hf6Tv/7J/Lzz/Tl99/Tx89u9P7z250e9t0c2M1Poat5LnPD/3gcLjXixcv9IJ89/8re3/6LFuWnvdhz7P2OXeo6uqhGj0PQM/oEQ2g0QMaQzebGGxTRNhmmLa/+S+zP9gRlsIyI6yQaIVFU+YgmiAtkQQpm6QpiQqTAggSjR6qbt17T+7l37PWXjt35sk859x7qxvVJFbtZ7/zu9417CEzT1VBn/Aj/BtvvK78AUCZn2r3xmt6Sj9/9C/+hf7h7/6u/t7f/C/0xr/5ru4x0Hsumq92yj4T4z8EUgUSFhjtW5uiaG1VCnrCeN7g2nnp1XfoM1/+OX36576sd3/wI9K9h3qyywxc4DHpIr83qajOxB2m3Ce/xhnNIXKNBRhe6LCtifpz78u/mBNEDmzL7oi9TEWj2VZkc83pTCtnbLZVpkmSlcZlx3zMoGpmcwYVZTBzbTa5Pa+k6GyrlNJgW7b1Is12yzFyhl5cTOy1qeltr3TbT2oZ2Oq3vBFOAfWdjqxxwzIfI+hav9iZnEyQTvW31Y0c52hp4y3M7wQ6tcvGfWTbqM6wrXbWbtDhNuRGqT3jGba3Ik19waitVvYrGPKWjrmyM0+SbRWuMbuo7Wf2dF3GfI7qR9DSl91rCt+wrM1du0tMfG3LdtjnArspd7+bwIupuXPmAdJoeKCBxJ7qm6K4sa+W8PlA0jBxgXRY+fH/cnUTiyMlVqdb8jQLPo2+tU+VzVmzyVjgGTqqNeO0LduomEMDHk1MTJdXHvGOh0tyqeW0O68TrWxstvFnG5zwG3VXxsBjEg9q5IEfGeFPjx/BDOQGFWSrzLvKs6S29bGtwsPWznrtsdcV7Iu+hIo4bZrZWsEEDS6wgbpF9Bvw47sqcijXqYLIuYaVXJZdZIeeglRc6Sf3itr8SrsBW4RJphSzszIuXkQqNBC84IVvYE8yfdsX5AsmAoukwFDLtooLdAvrrs028Sa+o9B/MK5Zu+tFi47LWVwW1IHihsPex51zs91Mtlv/hfWLwrbC29FnXMwVGyPXX2rQiVaxzynuhO2UKvmD2PISEHoTbB+Y7S57qfnAeEZIjcMUfuZBHDl8aJB8ttt82FaZikrpc2Bbd23H8zRNRQ1LrrJQ+zCnbfpOf4c47tfu9nP6YQ8tzzBHx/mGbKcuD1G2G1bFwtheuENiH+ptr/GVDR1sI47nb2v7UfD2vh7bL9BFJXYLRI7s8QD2uY7K9bWC66xQ4xbHSW23+XXp9Nh+Sra7r+12TyoLFS28XZS9FB7Vm3r0sZ1/qVbevwZO9Jz9ssUJF+6b5Oear+CUfehuH58X19Atoo4ceje4WMHt3ts9leczY2nXTXhs7Xl3e5bbPPo6kG9xPJYX9Upsr/yPmrEtu+NcXzPXRnDOfqy3cx912++2tW/hC8/ZTu1JU7mQXTRNF8oXJS5FmZ98AVXpN7GxF/IEkZ8ffP7hSzMKIEXWI4gutIoulD4K5RWE0qgWnRs1yoIt1DYxe+hP2y0zULHfEW/StUeHL3RkLw48eyITEkDegodt9m9ZYCocgH0rHOPZFNrqSX2NOXMq6PHJZ5o1BtU4sqeCIT8ntc2c7fGcaU6EGd0GGUOgja7xuP2YD7vIDZPsDqlwKwWhDSnKsoPojaJ/zpGsmWfrbr7SVX5cyI8I/GhxBXaq2mGrxerD5RkAr4l+gMqkSn57gr2Q4CVLDTrTcp9R67Mm94Ldjt7au0q3r3+ARA+n0tmW3XGmo1Vtn/Lr/WDCb14Q3RaoTx5GGxRooY4LMEm1IEcPaQe5DDKGJj/fqW7fh+El+siCDKg327JZI3w4eF5TEsw2Pp52/G5G/F4E9j7/cR6zhwK7+xzbz8l29x+xt/rhv/Wp7LXs9brMydb2byOfd0PbB0Oz97Jt2R1bJ7vr7E63tvB2128/19tWAXZspect8EA/glZZy4GZe1VQWdfRlU3fwVH/dtcPv2ellXffYBsXOcje2upv4u1eh32dZl6DEW93nyHHtsXED3i2m3nmHpp5mPlxMTRohs3Jdl8faNTxOcTMvSP3rVi1+trWqWZnvfc45ROdbdkOe4DKWkZhe7GHTvBB0Uz+HZ8/rnDKfw3gCaU9YnyvP93pcbU++qnP6Eu/9DX9ym/8lr7x7e/owx/7tL73wzf0h3/0xxLPKLv08ZBDgZHpq8pk5IDwhIOZ0dwEPn9yL6/c0+egVGoLZkUnJVY8uqoKe3Ga1f6z/pfU+oAxPsB+efVEj777h/qnv/f39bt/9a/qH/ztv63//p/+U/3R7/++nj56XQ8u+fF8fiLVpypT1XRh3bt3ofv374H7C8J3PHxwXy8/vKd3vPKQb2+rXvvuH5Hvn7S8//Dv/F39q3/+3+u1P/oj3WdkzKZ48ErwbOM2J5n7QOybzEGhbgOp4gagDJUIoTIjAGXS5csvMe8f18/90i/qwx//pOrlQ33vtcfamfrbd9lT81c1se48KbZH4do0iM62bIAcnQ2/IPZnge3mPvKUqSjIdXKM6O3FHzoxtnzeDeJbSmm5Tp1sy5t64xvE13bICrvLba7RVuY4yPWaa3V3tVPQZNYClzYfofHbIrrbYFupJbDdcoUP7EM5ugG727Rp9nXdPOqHblxPspW9fwA2X+6XAyPIy1wOfZsXrp1hv43abi6223ibwMkuMoCV3W3Tss7TdKFpmpS1nqYCD0pH/AObGGoLfwrGZnefxkcGBV1wKuZFdJU5P4UXyfkisaVM2uI4V2qNbl6e04MOfWx2kUH454XNGmyQ/MHob1xb7TpjXzUbczn28nG/ds839FlLG10Bgw4eefgdU0bGjbTdRW+gwsbtlTsl8eFBYpoeHm07VtaIFvdXdRW8uk7iAQfsSQJlgmo0vJe8HqpBk2zwN9JrkQfe9NBqej56c+5tR8NzUC1M+m1+Ta6yYXKEprI2/sx0jaQ2bOwCtQWeOmHEoYJYK6fryBokbwcuR0fPcaRETCYIRzLY8av0FKA8OCpSR3wRnv3I+J8Fz96DeAvqUGrVmRbbwBmXph4+0NTdcsIf0OZ44ykR4ibjBZUH0Y6HbVXme2CkiKxm4U1JvdVGmoUbRxPWE1o2UuW6E6i8BAXKj/m8mjW68hdEddT8cQC+Cl2QuErPTp3cYGTc21E5Z8922naZ4b2TobahRSJO3JSr+g6pimf4bjf3BMnSBpWataC2ccQ/95HQQLRBYW84en/p8xAJic22SikqoQ1qlehMc9PnHDShnWzLduNzso1cGvofKnRZss61PBR2PAxCO1qFuPeY6K54OXvy5ImC8DP7BocXOHru4wR1fVFKDd1qd1+7067t51rZC6BLkt19ml695eE2kL0+eCm+hzDrHk1fNbFGBrpzszP3lt1RpqLgzgmGI8M3/DFQteNYv5WbA/cFUnDuI2GWNvzQXad2r7/nkGyDom0rxVvxJN/mn3U5plvnylpnH2U9tvo3jWctj3MVxhNkBEHnufLRRw6OY4Yc2ykM+1maoLPGGJaVil8Q1Z2wxK2+Qw6NMsmC8KcQ2zG6X5+67Jq+R7q28yO7tI+t8HvoqOWeuUeMNacDHOYS61HVYwTVC7bkUstDPzmK5cBWWlmoq9pjW9da/I5xeF30kPh07k5n+lv9MukNQxPjghTW1IscProg/MHV3RQsFrUc5ENe5iDcNiTyOcQvtiUrJDVA1iPWga7sHl3X+X7u1jfhvI77RK6bbCfcD1VZU9B+yIAyX3aRC4DmOcltTf2elfEdRmeUwaH2NikRh+hXXuL23H5jxjc2lhgSKYBlqagpay5oFCsiD6zKG5iR8YRL0tBT673xxz5RHuMuPsSk9qDVj3yK3mY/FXPc/ZBvGOZw6TSOHamq686fm093b9PUPaO9HT5Zv0lxV+CaI/N0F7T+EjBwqp9h+1HQ9Hecd+hCg8Xu8MEiN5KJbsybcEquYyTtps/MaVRt3qIPmuLEKbZTGK6jryHvabqp9BEI2iGFrVq2VVLDj2Mvds627I7hczM15gBy7khhB7b4BwfKjZBqN+JZNn5bDMfowocCuuIcBUDgnKNqeV9Y792FSYp9IF7hUcNWIGJEq9zUx2eD8Lm/o2r3+cr8NfAMyB+Omy9MBR9UF3U5fwiQ/km25AyXnnqP6treqbq+C5X34Mpn8HzGrnTaMeNfG5pvJeSmI/bgwGerGFV0h7zvdESO3yEykiB9N1BXPEVFKyo5GwouC7Z2LS2pF7aRY7kpydVim9BOQ3OSkmPom/O1E9Vvau5zStAJv2uqpQ7bctYX2p+9iR+4HrXXxCdS6EDkazihMLoActsRtwb6WN954NuzeQRXMRMInYY/hLAP4MOcdTtLmn25oHUjLb5VWBdAtkczGb8N0KW8VbPKwu801FrFHjThhlPFFkBOHFn7E+pbVcl4Dtvg4bPXeWVty+yhVXEHxid8uq73VJc1qazVzH0jCN/DeF/Evl+f2rZufa7va9LrQM/ez12XPvMDVWjXH527m9QoJ+ZCgVJddlloh20V7qmBbdy4n6hTO7xas6Nz43OyLXuP3MPzh1TNVhyyR4UNFH2AfOPRnPEYFPbOR/IPnAlqaeMT+5ZatqMEmaegz9OMfgfyhwBPdlX5Y4ArfnB+whw9eMe79OoHPqyPf/YL+qVf+7Z+/pvf0gc//XldvuM9+t4bVT98bD16WvSU72J3vuSXljyzCnTJny5zoSqF5fmzh/BS9PkXNENBfvDPHwGE1jU2jNhzVkHJ7/fqmDXx49dFvdKldnrj+9+V3/ihnv7gu/pn//Dv6W/+lf+r/sZf+U/1X/zf/2/6vd/9W/pn/+j39Mf/w7/U5dMnur/b6dWHD/XqSy938MP7qxu8+6WH8muv6eq739Uf/nf/jf7rv/t39Hf/+l/XP/x//V394F//a73+/e/l22VNhbFybVAW1bfRKM0oXKVUHhqL2TvZi6g1Y5iZ81nEu2jnSS+/89360Mc+qU/87Of10U98RvdfeZe+//pjvfb4qcrFPfIX0hBI1pxRqDUErlDE2sT11ESMq+LFGIbZ+8/YqNmg8H14aJDvhiUr1NgGpMMavNoO9TpqtpX8QY855x/9gFqbKfZqd9X++HLHHgmiq+gZRPPpp0zSs6JHnjrbln0a3f+mvqR+1YTqOdph7vzByUDlnp6xz8xFaEft76L0dBjZZ+hYh9vJI+vTwffSZcFUNAVNnmRbbAyxdXqOXBTu7PE5/a66Ez6xB4ptYAmoeX6B2OeFhr8Nd/FdunjTiF1kcCqhbdkdhXm0Oz+zf6+jr+PMeDtm1nWP5M/4Q99MZK6Dsae2uY1wV+Daj2csspzeplXH//Tsdzn3ktc6mPQqy2xilUkVyJPCG1pJWbXjPKvyEKs8iGZdqUbHQhmLZc4c2flOBDweOR9i8Wv+4Q9RF33o8yB9JS70JqTXZs/LXWWG26aaW8WIjcaehU9JTYdPhzRkiQAAEABJREFU5sgmmoecByKbZYI6utCBzKlj66hJxpwqVJJNLomNHNRGM4WBWi7iFB/LyYOvxO2TWjjUmnOuOTXYxqOxqtwQFbBO4WsogRXEg0xSePQwqGqLNVwAOTza2lZ0z4AWQ8hyVOb8LKilMvsrWhHpawleSV3qDO1YTQdMXaTQjko9p8EMpL+AqEoPAWw/mFeh67tEyg2rcK3YrFHWGcTfbX3jiY9Do60i+4o274wThWwvmKBbXCBfsjwXhAJePpUf+XkBFa+CgcMP6L7keyrlUtMFcYxzZl2D/XhnuVALcBGN0eBjw2a/8QWNyVfIM033FNgTRsstIEGpHopMJkZRZHzsCxkqU66tQq5S0DEvBjUGYFs2oD+hb3ByJK8kS/P6TxXbZUFlLip8Va1VaTMvuLiLIhDDAXLl+smYk6ft9SUJQ8WvH9EHXZJsy9Rkp5Zgko0OiGabcz9m8iW2g+5nQEnZ11L8OtJffAO2NvWL1m25LANt/MN77b9oKpPs+Cc/HUht/BJzlYSS7G4XLf1AlDoa8EmNXZfz3tc+5IcfCeOoK4qbEx8pvgu8qa/AB9FJyWfZVimCBhZTCqy0gi3U7nL4gZrJQqj0CVFFPkQff2z29Xi7yPwjQKg62CtZK8bC5cCHK6ntlaQ6AxeyFMkLdK2NQAweMDu2sjaSCdxjOEQffk9Fsy3bqow5QNWOSvEDTcGpxidjgSKuR1tnxjcUWbNgyIPah321fOSqxK5AznoG5iIKiqygpm+gpTFNcJXa826QOUHkYDTqEw3RtsUH0EdfBKmkJlwG9eBLOAQOytBp0LcXCBpfcHzMzOUWve/KqA4RfeaElGoLmbFyXUfeQkReh2iWW91VDKxVBKfhHr5GcEG3h5G3qNq38KmplYIQKktjPiLXKMhB5wq6jJNBbLp7q8teGBHJNfpvPPlm1q/iYCe/mKpIKJbD+GgDU+wWyo8M6FaqNOcEQo+BmqMy2AC2ZWfjNRrv8B2CzAvYE6k1ceyBxAUVvuehbsdn+Hcq1CRIokaUWpeeKvkUHp/0GyRX0Jyx13z4BJFzLWRLBJ1vEZjSb+tCSj6lxWY5N88FTmBMosMVTbGesh5BFMVWIFpoYJMToOKg36wxc9Cu0ePxY6Mq/NTWdeSNohJTGV/4LZLaduvXLrLzzCrq70YZtXrlDKHNkyxtgV53bKOeSi3ht6jUFohakrIq/Ugulg3KnqdYNX1sAEGSpQa1llzX0UwHJ9uyB4apwgzArgc6IwRtVuDXI8rM1xbMHbmzBTuw4VbRSTAbGL6hct6AldAKMwn4bWONboutTTSmddmv7B0Em/ygBLJ48DVgwk/7vhpntlkgqHRtyKhOHUa5YjMW38ILu1LTDUidW5/IW9yeI3MYUCHL2XOJhnytX9RNF3qIY+/VmmK4Z5ncW58238x5rqEG7NmfXq43L+vYrwlx/XZouZfg3oZWxR6is5lrKNNV4VXQ0SErHOkkbMsOCjQIv4B4N0guWyx2lA6opVEPfWiR2xgm+QRVa27ndkrRalU3UQc8Eq5VjKdZEeAbO+hWhaFQSwDLHrVMndKeshT0kHxe5zS6mXWa2fwdFQ6gy5rUzG1D1UFjjulE4nsUKlUHpB3xraKcDYylglNH9HXxtVwWGGo1PaqFmiV24+X0asYkifkmg2zWgLXBSUbXgc5GVcDUsOrxNTEMV4bmXj9d5N+GulTJZz4TAxW5ZhWJzzFBNfkmvmMSNZgTBdphJBuKaz63MZPC4wCt4nTI5GcaxbMqlCgVYgtMfIKKLXJBHzl+RVYQfov4BEO3XztWlv4q/bGUPdr8kIFONFjOVS6WHUiwTZfaw5fomWmjbaicyZcbpUU1vAt5hWXsltRhKDB+yRMs8+5Vt7Gha/1V4gNJlsh5CDGY7Rg1Gs6zquoyvtAthlvXdcn0aROIOPhBUbXDtlysVogkh81Jhy3zHE03MQBqiZy57HScYwu6bJucmYeOXt+x3d15cyaMOC+IoTa+9zfmAR11VPaTcoVXPutkfkB/z5vbsFylQsLsNeGfHySKtejUfAr2wJI66kKHbGQTw7XjIwg5aPr43ASpWLTaUOjXbgpkyfaCzqfeji7bVlrmcWav5j4X3u76YQs9heyhLVysFYb3sk465CuyGnTQbO/lqjaXme+TWHzz+VVLi4oSGCJrxdqED7JGQe4j4poI2vrBD1obn1A6XvKFeBnDdWr5yCaZBG7dhGfrwFcwK61GgQtOqvTX5htDeqzE1sabynHK9Z/i0dmWbWWxuW0oEPbadAV9R49P9o74B9VS+hpofouusu500Y6wKVHC2KBrrXaHRd8yMZYdYCdgiz2IQ6cj15bGKtlFXoBEjuSDY1y2ZVsSQM10Ka3nlEwcZ9lmbOn7CGyajPsJ1/MV029+cN7xveobV9IjMN9/Se//zGf15e/8pn7jf/W/0ae+8R196HNfVX34Hj3Wy/o337vS492kudyT7z2QL+9JfM8pnmn5oTvPLrVWZQHGrlDuHU2GRu7I2c1bPANEYYZOGv8UuMJSWSyrJu90AV5920O9+vJ9vf3+rIur7+vRH/9LfvT/O/p//pX/WH/1P/oP9ff+87+qv/9X/3P9o7/2N/Qv/sE/1B/8f/6xvvff/XNd/et/o8vXXterl5d6hfH7B9/X0z/8Q/3xP/mn+kf4/+2//J/oH//u39bv/zf/X9XHj7jOrvQ2+nrw8gPNk/i1Z+ZXnyD8qN2ME1B7hpq9Ihd5Knr48st6+e1v18O3v0O76VI/fDrrcZ30mS/8vH77z/0FfYp5fTw/0B9+94eay4Uu7j3U092sSka1MxxJvfDRzcxfBY1PZ1VyKRHl9GtqCQo0aLoie5LvCDJKsgS8xIcf2O2oAISKcUcfv9DgijFcsblmfNRacjVGbjV1OXt2XGd219mWXZqz3fnIpnbJjJPZYMyNV2/7PDF0zFwY9QgEE9Dt4Yc9fGBb9h7RBXbXEdwO242eOrmNL5Z9P8kR2ImrXM88Q1XFSBq01BmfYNQ1aOzB1n8rD7/Q6NP7FpmLjso9odJzepFsH0A0O71gz76Dt63igl+RZPXWqRlrl7t/+k8/K/Xoa1D8EkBOgbrwWzr42GdqCMIHzUaf2XINxEdnj3qKzLVgG/cNogO4N31ikvcU6tJnaPxPYcQNW3yDIdujb+pxUV3Xd3gwD+hsrwozroIcmrFlHDFuaZkmlanD3sYWxa/FGR60WKgPYNl7xCewuy78Kdhu+ya2yvyslPsPSyyMyqaKLYg9+ownCN+AIRSyHuP6T9w5lNX7BJNByxgoUp2RTlLRmmOj2QQwqbshIdEFQqjkq6GitarztMyFyw//vpICHgfisdBGr7Qlfw2NvEVFGIj9PCr96jnRY3WnlgriOGj40a3ZOE3mlJdgKV5mrjoip6+q/ehhsed8jMRudIgjLlMVdCuGzqznbot+i9UMEz2EnlNZOK64g/8/jFJ7T6Rti3+ig65fqsomX9i9rXv8+M8UcrYIbHcq6Da/2AduTpibXzzifcnL4717/EjOj+3KHIvGdcN5OeIVRNzTzHs0h8ggOyq5qrhxLhBUmthoC8IviJ+aPbeJ2C9UeJnKlzGlTMuuSI8BKdzBme4ryNGpecmwLmR3SMlpHPawi4yfFF2yJG9QpKYLH1unqa+ir4pvB2w7omsM9k5vPlfmNjG5Uc68wM68aM3QGvBA6dH0zdH547N7T0myMSXfCm7qjR/0Bl+bfG0+rtOkL81WVHj4FtbCLjKIPpAs3QrR4gdpB3wFjT88ZW/22ufV0OeGFxCu6WaDZs6GQ6G2wYe24SZ9scpEvVAviFymSXL2pg5aQmrmLEgfrEddcOB4i1CJDWZ+QAutS47QW0IXs5nRQNBgy0e+GVpa5mGF2bfngP/qlx7t/j4QZWRQlzHhqsI+KJlP/CJvEb/IWccgfJC5CMIPxLdmbpjvobuVMgbKudltU7cW5xE2aBvguOYY29APqtaSKFDL4qM7Ub54uabTs7TkDm6LGT6hW4y4Sn11CAsdIwmNatDBb+Xogr2uZ+tnkusAStv7RornQORj1JagayskgPQj72YNiJu08dkC6/Md5Kz0X4mujfZVy/6srH0ophMHgfirQSda7KgXwhW2CFFsgfroiPVI1cPP3Bev+d6mqDgkF+h99TNavhRxA9u5jcwoO+oiDyrkqqWwI4p47UiW4Z05PuSHdC3seRTpKnsmgwjCr3iOhMmXPAllzsR7g3lHmPKsQJd9YhsuR2gweClSINqYMdgXO9JfkgYHmeghY110SKPyRXOOJFFwzr7Vj6yhW/3gow+GfAPNOK6Zb6jjjmmvpTyruKGvNSY+C9r6hx/GLT90P16a/XeAG5+Zz1PvTZP+PPk285PUwUa1stG3+Y7muJ/IWwwfdBz7i44kkdtVEB40Pv6nEOcths+5uOjxSZ0N8M98pL8EhQbhg+QOBh+6Rb+Pdk2Pi/cW3dbP6x5p+4PYOK4TFbkpunPOPWW4PU7p9la45Mj7eegWmNqx1Q2+GU6fci8bGB5DDh26tqbJtyhSZ4BYGWNtlFP4CGHh1aDemp55QFcD1tMuymeZC378v+Rz8CU/LgTTlM+hk8o0yaVIzmfRQenY4YPkEy0UPZzyBX+rvSINwOaIuI4lQodbaPjM7ax0KfycXI1W+SwVtg5da0m8Qe0Oee/p+yX9RXmItS/ekXp0XfoIDcR7BJAW/aDYKvwCnWzJuDVEDrY6eHIwZJjrR+rL/KwWwuOeeexA0YxVthuaeHDygRSB4fL10/i8OcNnfpolJ7VB61laPe38wtqRNzS4OWFGmi3ZgGuTFwpZjtrmqTBf01QUGthu+rYWFdc+SX36mxzdGcgYAsgdj1YjeUN7JzcF4niDufIZ8wbznUzpYSDD6XzGxC5kbipQDA1UzPxUIFpd+q+LjKodPVot4hSvpW1tbS3QR0cvSre15aeilr/yvemu7dl83o5f7LvluwhC73Ak6hxEnz6AaLY533Qc2qlWFdXAiKyMYQXPsBpER/7hG5p71wpVRRfYpjbuySPhATVSAHnTjuQbOE56Tr/1i8912d7qq9hlDVnz5u3+/VX/wR4eOf9menDFd6dP8xx756t69aMf18//yp/RV7/1m/rS139NH/zYz+qld75XuvcSP2jf0xN+rJ/LpXR5T5UYgTpdqpZJAlWF7gq3PEMNlUrVATUTb/I08J2u+YHcTTblAo1GoCrj2JH1CjxtmPREZfdI09UjPfnBH+nf/P/+efs3+f/b3/sH+q/+2l/T3+BH/f/sL/0l/Wf/5/9Qf/nf/z/qL/8H/77+0v/uf6v/y//hf6//BPk//T/9B/p//Mf/kf7r3/1b+oP/9p/p+//qf9CT134gXT3RvYuiy8myq+hM+S8WzBa/+LBnBNOgpU636jLuHarHu53++LXX9K+/9339wfe+Jz98SR/51Gf0lW/+mj7zhdwKGvsAABAASURBVC/rne/5gMq9V8h1j7y8GzjrYO3YsyOtyNgmK/Qs6IzytA/S9ZZar2vvrEn+Bes1levqGNS+y3fSQft+jHnC51Q/9r6mcc2e8uu67pu+u7w/F+at8LJTJvYZOTmU+1ybu+a2FN74W05Z52OcCBn1HtPh6mIFQ15pcq9CmFFbZfUqimeDiTgGqjsfXHo6xvlgy84cB+HZ76x31mTcS3fLms/jmaIxnvNZb7LYvR+705J13sBGz1yvYyBZ69Gs/haLXsTG18TYln0I3FrFoW8GKvMQjFzhB6KrXBsD+S0n107k2DJWpV6E1JxxUbBWxOZlnIIuEDrYN+WwLTsoyzV1Pq03pnWbp+hg2Lb80N2BFinpz6DNDi48NCToQOSgyZZC49tyIR4cqSwYyvAL2mhmyXmZf8oGeQI/cCVxC+/TD7seXrhBl1xEd0Pkzr0VzmPTjVrsUXc05oUQOXM5kLkMkM0H29yE43kX2OTC0S4ym9he5FyUCzCfPezFH2p3fu9clR9WKi+s83ylGZqxVW5Ue58/5V5kBvp8Smb9Jn78v7y4J8Pv0dckeyI60WzLzcfKjS2wo+uQLDVoaRu5SmaPeflRvvF5UWw69pAHJrnpOp3KhewiaeRaaO4BQdOrNSMXfEt+/OeFtgDRx8zbXsVm8ub/aVR4qdXSCvVLVosjVvBKo97oHB2xklefwn5PnG25RA+1tW0FfWS7yEeIfqDOc9/f7O2sSfSFXHbP13Xhc/3e/iI2kycPoDl5eYHLw7zzeZ2V7OTqtP9n/Hfoii7yxRdfel2ASz4ATMiipf+5VuXFrDBvFxcTvpOmUrBKzUbO1BxEGbpFdIFt+uqIXIpD0PVcTeBUhl/Z6w1feRC3sTC2Sk1B5FDCyOMVyRFdEH4qpdU8ldCp8xP8NBFTVjT/4pCG5M4Yt2iG5VSoNVhE7rGVl/+5zcu8rMWODxFtTag5eYbvoLbpf4+hfyvQNn7mewaFubO9llXYD/Zett3G0WN2q98Ys93nOfaB1QnmlA715uCiNGjPX2j4A2xc78imtso6xf32/uN1BEemllFTxMY35s4nl5bowL/Vs9QWQ2X/V/ZQ+GeBbdnlWUKab0lcITaAb8pnOKXPXLfnQmobz8w1M+OynUP4rGubR/iV4rY5Kntyi42psef63vYbPnugBdx4Sh1xCD3CQa3DJ/RmVNaysr5bbCNs5h5sdZmKFkds+G6ztDyjJPgVurUV1vbYqbZ1yRiPLV0uxzV19Xq+zb463oHZ5gofHIdV5iI41r+IXEpR4f7WcXjt2EW2daoWvVB7trV7oa7+NPhoBjL3UUHXaynynzyytxuWe0W+ZMg9I5WFDkTeg+uXoXBjQAWvW3DtHkbYW/Jog3pLVnbzXI+Sb6o/axS/QcM/O3Jfsns/Y2802u7redY+e84ekbpOoVv/ZM6ph57b/oW2I2PfAuXiBsexsY1rvVHxvQOQxB2+3eNtywUYDZDMMk8NzudMT/Kib7Tx2rTM98BGnXpBzfdOfCcl4PyqolmmiwHFjk4D+MW34eCaTu6DQcqpG8SyRbuXLM/M8PlsEntlf4iawnckX9Cl/Tm6PRIXHNaI/SDXPvpHwqWv4GBOqGGV02tk8b558+dou8S5oW7mqTI/FdlmgZr19pNt2cE+54iyrS2G/jbaYwp5O677G5VXe/wlS2fgzR7e+0ilvQOVleontGXNUnpl/UKDPifhnh/5fqjYsn2QJPfaoQg/nteVvTP0L0ptt35Tg0vnR870GT40mBl3+u6YYyL23N5p5htP6TMOtlXGO/JUNFr6Gfxt1PZZl5n3nZk5a4A/67gY0m/Gu4iNzIy9MSdOtpmHjhPmG+8Tp/ztnsvu9NjH7nNkx9754WPWcOVXe/fLfAfmXhbUulNoMGJyZ6uLdnbRDsx893lx76F+8MPXVbmWP/SJj+sb3/62fut3fke/8xf/l/rwJz6l6eHb9Iff+6H+4Lvf1w8fX+nxjvvjxX1Vvg+uE9T3VH0pAYMyTyoz9wR+M5iq1cD3q6Gl/eg/yfgYu/MUxYdRSNSmg1ZVeZbNC6orcTtdqurh5YVeeUC/Tx7pyevf03f/1b/U7//zf6Z//o//kf7p7/1X+n//l7+r3/vbf1N//2/+df3e3/ob+sd/53f1T/7ef9n8Hr32PU3kzHYkjS4viy4vrGmiCkuFfihJO/qh7E7bHhPf2Vk76p6Zu6fst8d8v/CkSnO+C33wQI8Yw7s+/GF98atf06/+2d/SRz7+aeIv9XRX9eRqR0Z+/MenrpCqgTpE3wuHR1dmz8Kth4up0bIPoedsds+T8MIeGLC73mYXMf5RR+hAYmyHnERqtff2XHv16Hqz9/YkiU+j9DloXfiJe8lUShv/NE0xw5dGx2kmf/wHhv4malup9Safczbbqyk5glUBkzog7bC9rltTvMDJvp7LLjK4La3t21xO2vOcCrJGGdfASecTStuyN2AvG5RpUpn2yG8LW5RpIq6sOJH6msouTWfyB03glJohdzoKtQa3OSdnEL9jGt1AbMHMfaPNI/t6BrabSymTplLY011uSk4ZS4dld6B+7sPuOexOR6JC37abaHdaD66nmXtgfz9oTm/yibsjnbY74hGV+afQ3QbciBVor+OerJlTZVIDEdWhTavwGUSw5SPzdOOWrfxb/9ew2BS/xJFGWzr46N968FLSoNerxZK538xn5teaVDzxbCpSm0+15g3fFEcnRz7oBE3kgRaPLn7PgEQElY25u7rSjgfrvFxQ2uSs2QPo1yXST0DL3PzYy8xsAo42ffQ/ysh2YBrRWGWaNHGDipy5VXNOkJaWF4WZl+Lt9bGYVt/hH7ognQXxaR0uehWCO2/veZQcltEN1MTJTa8WF/+Oyv4Nspdjq7yEyhcKXO7JhZdXfJqdPDW1tJOWZugC7AhsKWSD9Nl04bEkNjpYNbroddyYq2PVkVzZ37XOzCcvwtRTFxy4pb8tVmP6HejKxM9zzzXPO+WvvYOZayT/e4E8iOKjVjevofRXGGNhzaep8KP+he5d3tMF+6Ag66hVck+lqJTpwJIcW0VkO7VttXfhExPsfSu1t3KbOhOxsVH/TE1BxjUQD9uyHVapJ4xd5BWW3RHbKSRfe4inj90sQaOLb/6oIgh/DvE9BDnYWd1/OxajCiDt2PJNsZ6yhlLsA3qhVjOmgLnc1pqkzdb0qTsandyrpVi2u8Nytrvc9h1zl9wx1XXP95zpY2aNg0pf8dkiWYKuG3MWegMSMLDOd8+wPWcug/SbtcwfaczMxdbnLnzGkBzBsX/LT87mAx12223O7NC+L4ftdpqxn/Zq/TGPjvmsW6xBnILweyRHtEH41B7+zUDJeEshVfqDnDxS+BlcC4tig4Rdyxk7ytXW5awXU8Wezr7uz7W67E+8N0cCA1QOPQJfNpABY9f3HLkP9z2O4drR5jWdX7MsitbPwl8j1J9nUiD42BsfZiD6YMhvLk395zJmjY9tlbEGXZ+6gi49yzn9Bs8Ss/VN7BZb234NF22WE9ZOrdbMfSr3CYYi2yD7GAeu61wjDRhn9hDaM4dP6IcudCBu4UPPAfu1dT/ne05PDgXn7G+ifplPtf5+TH3qtpY6BuIbPvQmxCe4yWfY4rfF0J+nuU622L6DDH2iBx8a+TSY9NxLzqE9Hxefxp/Ocqgd41m02YNbbNeX1IvXnpz0Tc69y57b6uG3sY3H81QfqP/kjhS0R+V+MPDsNTHmNWjLr8qzTOVe1DGebakpOY4xUpzTD3vitxj6N4m29aSG0BtT4rPaU0+EYxodwDWWyp6s3LMbDd+AHaoTYMm431fNfLHPNCqyapJxz8/nS0HzmRKa704CwfMoUJ9zYhOU605pvWehq0fIc2ev26ny/VQDP/LUmn8xhfeIvGMM8P1UbbadZuhMvuTo6H11vkZosK3+XK6MtqMSV3mm5R298U2ulFi1b4bdAnE5KnUIzNQ46yncU2pfgK42zKqZwKRY4k6TUw5DRz1tHqFr8LCtisbUjGEDUdEhmtsNp+Q1NTPneFVqry1fRbftH+OJozb/2/1GaK215R1xx3T4nabpZ4vTXmLFDyFaHycMR3jIgV/k67AtF1833KBZx8TFsfLLPA35hvADU92sRV1z9LU6cDwS7F7ziNmaT+m29i0/fENnxjNTz7zUsfULX7E3bOyRx5bsFcXzEMk9cGh5dmnkSb/h75KhMqaBm/yLC/eUItsNw7f1lbEv44blPiWQvTq8ttQI1zHmdeYeVVsu7iUr36/Hrl94Omp940vCzUHu1jV0o/1RsAf1XKtj32P3O9q3qTFQrzM+Zo6lyIFonfaz2ErhuF/hU1mHYIbuwEzsFfrQH77xht7Y7WR+xH7nBz6gV97zXn3w45/QL3/7O/rqr31LP//1b+p9P/1x1fsv6bEv9IPHOz3iR/6n/Ph/Nd3nB/AH2pV7yn8lIBDfqRq/yZcKLpAnTSoLDCf6pkApNGhj01FjDgx4elSeZeZ7y4n99/Bi0v0i3cN2T1d6aap6272it6N85dJ6yG83F08fqTz+oS6hD+tTvVyqXnlwoVdevqe3PbzUSw8udf9y0kURv23MC6643+4WzBqtUl+l5vzRxFXmzZN204W+/8YT7S4u9fK73613f/gj+sZ3vqNf/NVf04c/9Rm9gf9jfp/6IT7T5QPljwBEnj101Cpyh+H63IQ5hXh0MB28h7D32U8z85Pr4RjZK8eIz9Cd6uFYN3xDt7bIdmqR0n/lOtvaw9vdHj7+M3WGVoqv1N3BGLh+43MM27I7SimaLi66fPSssa2pTN0Gb1uj9T7294Khf1FqW6YO220dZr7PDEZ/L5r/rRI/xhOavTPG+KL12VyAJLHNWbI7LVDbTbat0WrbM+wV6NCdoyb3irLPcexflz14rD8nb/3Dx29echzT2AYqNQ/M4dnvlbjY7V7fjBxEH8T2rEjcsyD5vcxP4foJojuLfptqZrvXHcG2bIdd0eo4cU9YHTYMO4GDG6eOYG6kOsbGZ565+OZkIp4CqoxQVNHXpo+MSpUTm6d9iLqSvAPIPFwqH0hmHiaznvC4eYLnU0VXF1vlQ0zFFogHSmC89tDS0lcQcdDwP3qkNzPEk2BOCqBk2XDLPFWZfyaJ+XXmNHMWukXFkhh8iicelgV/0QyWo4o8e4hmNlWD42+ZWMlSQE6j30L4D2BW+NBA1OvV37IoYZ656e5AW2Q0y8FFlP9CQHyyPtHalt0R+Vb0TnHz3dFicF+PEbsqDphhHfTAeINwzr/psw7BDfGrqdWbqK4hLNujIXNvY8uayDI3hlzHT59e6enTnSqCiW/XF9Ofh0IudlYF3+RLtlBzGoAll4gTe0mLi5d1lVktIOTwKuwbG9YqC7W7bGNTv8ZbrvB1Ug10QeoO1QtKupB5GZUvJF5CBwovphcXDzTlP2clclGPqW2MSfCBW18m1rLZ/8j+KpyjAAAQAElEQVQGAo1iOTgSd6Dogp146s64ZIl4TlL4A2hpe2Ljj9jnWAfesXQUmfpSsxiPjloplu0j7RCNLfF7TMzLBS+4oXkoOPEgaz/nJW6uqgETFtvIFDrqDB/YyW/ljwdMDrvLohV4iEbMtk67YIrvnkY3TUUx2ZjFwgHbsh1FQ/I0htPIDbsedvd1Eq3azsS/Y6YuNnhXy/jObcxV5h8eFgq45ahgi1ubE3zCD4wx2kSBobe7bHtRVXGD7Wj7KPotRLPsgYJMCfTX+4++YC/ovQDyrAdlSEt847W2zMsQzJhtq5T0J9mJUZuz+NlFthtEs/c8Yjtsa84ENqmfEtvAuKIJH2o7RDmHNesu9l9DeKwVOWh2HPfU2vOpMft3v7aEtsM2a2kdt1K6rlJrcGzfyrFX6mhr2QyJDSIMGl4yeQMdNdvUC7DHtPo4C1IPbLLkEoSpMECnWysrAZht/KE5iifGfYyCrjBZFo9b3KCkTg6EdrT9zpw04Q4nU2gwXF2KbIPQjrL4eEMrfXT0a7JSxB59LStFdlBk68CcN2jXlJQ+BZ/8SGoNuVFZbv2acUcDhXRdgRtH+jhC1mZF9lbso97E9VzhRu0z99I5dS/ji+0skrsZK1vLDcVW5kuyBNxqL/JCtbS65K/LvC1q2QZ5/lHncr25oAPxsZMLefE7lB2Xhrrkj7Dlbcs2NVq9Gb4oLX6hHbFv0bVliR3U1NMt0uF9o6LeAvEFjuROfZX5moE0cot+matlvLXNmeVWlzXx5dBUprY2EnrRFl84JV8QfkVSN8GcvcyP5SWn5Kbbr7NoBvsjJR6AnJH3Hp2zLfsYBV0w9NkPXFNL3fUEtYdvpz37859TK90wP1LjmdfM7UngeKqmF9HZfRx26Bg/tWQegR29WYeO474kSwfQDS2+mHPPCWDVYnWyjb6GcZ2TZR6it3tOe0/tzsd+Oxjkusfh+YJVQdON6PP5KEWjzr5++7nrNuTcEhesvhg7j51uEckjmb2/xX7M3c+27A0E38A+hkpFalRvudbHy2A3le3Hd+66y7hjy70nCB8d4FrRM4zVttK8zrHV/mEvOkDSALIGmk53bMYvyDi3QP1MR3IMEJhaIMeH21gsQ5mRZs59e2ZDzdmQpoYAC5zs+IICiLG5ZwerXFSQO8KP/cS9Id+TUEeFStEXmc+Xe/BZFNsc4Dd8skxzq6fyDKns86o8+/PHY6nZquhygVBk41Np52MXHzYq31Wt313xXdY8P9VuviJupzk2fESs2lgruvkADFtmjM2H1OFtq4Cuq41PLXswAuzxsdJyBnyOrzNRjElCBjUKapipTfwYIz/F9ATN44Yu890bUmqMf6CjZlt25vUUYgNFwk0uFlWAUIgGDX+IMab0nRjjGoQPwgcjqjI2jiFCCeA8jnz2Cewiu9scvpThckB7vsp6dRwYD4RnEZJrJuduQfiB2E6B0TIws8edeqm90yI3ObSP57CS6JhFYo/HknvYoe9pacTF2nk2UYQtct2Abh/XQXcY/Qxb5Hmpp3vsz5X9WLHZlt0xrNEP2Hvb0B37Rba7n91pdFuM2NQTpPLUF8TPba9Koe37EFuSueb6PcbwAta+jZx7ze1cYoaXbdkeYqPpO0gdtpvdLs12fKptDg/XaOgG3cbM+AdDN8beZbPxsn8grIuEDGb4QK15nY9CTYHwGYhsJ67nqMQ25Aarm1v8mgd7K3kIVa/vRD6M8be7ze60xS+n2APbsjtish1yhOi26GYzxnB2bOE6zF4JpOgtm2dPNpQyf41Rb2YiOjfOzv0HzOSc40+sQGR+/dCO3E8Y30vveKemhy/rDebj37z2SLt7D3Txytv1zg9+WF/62tf1Z/+939H/5C/8L/TN7/yWPvKpz6q8jP/L79LTi/v6o9ef6A9/+IYecQ+54rvU/JFAvfeS6sVDabqvEvDdawlU5PxjK/NuI8PbaKnzQEZXGkSrMs+K/FjPU1W6etzg3WNd8Ox7OFW9dBFIL19Wvf3BpHcseOVSevli1sNpp/s8iy75jeeC59KFd7rg+VjIG4jfeYqlyaK2CqTHj97Q5cU9lXKp72dePDFPL+nJNOn3v/d97S7v6d7b36n3f/yT+qVvfVvf/M3f0gc++UmVV17RfP+BHu2qfPlQVzwjlXcDTSrONW4VRkT37RFkCUnX1i976hrY3/0aMXuWGCJZQl3tct+XdvwAfS0Gh9t0dqqQbDf055k1WuLDRx9c8CN8qG3FlneY2MOH2m55wm8x7EMXuYFxNbrUOux2z2O7qdz2ycKjc7GCKfWwLmUqzS8nGxtI3pn7UWj0Qb/ew92OxAXDM3ziG0291J5/QUjKXLCMtUM0u9dgbyj6ghwYfgD2ToediO5qF3mgWF7QramDdwDqS71Dd0zHOIb+WI7eJjcIP2B7sAfUtmyw1JKahsPI3Sh15Q9Mg91V7kipt7+n9PfhEfXm0tZ31g3M4LbsNmMBp/zsbptKaeaykW033fHJzj2gaLuXtz6pb8i17VvWsNE+N3VTc3LVZhs+ezpyDLr363mGPnTsD9sqjCV5RRsUVnavO2MM7D4+FyuIz0ClxuCUbON/AkW5UZ6BVSRZ2mLxNTdm+4IbESnaD4ATH3/wz5dwoCpxao1nHLQ2VG7+CvIlBw+E/mGFjciDQjwoFB0Pi9N0bjk47Y+WPH0N7E0/Fi7Dah2FGWgKTpEhHLZlFhmWw32uxNw1GF3hQVJ1dTX3H9dbaPSgjVHMKLyOW3M8Vr458tJdpWeBtrmqxKIjSTbrzUhQKC32yoWxyijjDulH8m1wYOsehOKQ8d4VI+5PkpqRBG0ubi4Ez+6QYXZOGaqQxamC0IHdrvLj/1UD17fSmmsYVZZibmDi0NQNYA+ORAGO3gWMsw+hKMxamv1pW15uLjY8kCw1qHcz+EYXW7svTNiBsi8A9wXB1wXhxcvdvQcPdckLb5kmXsaogYHVFfSxzdv46EjdiNt5f0LOsFGE5D9bFU9mZmhWGrtaPmJC9xOvtcHYlm1RnJKL03L0DIsAwUcB7ErDH6JkPs18LGrbsq0CdNTKVJot85EXvPa/BFheMG0379iC/EXgFS+hOx7k4fcP1tTJDORa7CEtTvAV3Qz244pvN6fOzl0/25bdkVjYJsezsnahA8d5Yg+G/UVp5i2wRz1URA137cP2WkIpUrAqwqxTYqQB+kCKKZiX/sLbJNHwC8XxOY+MITgOty0XYKtQsG1tW2VNZ17uQmMq+HZ7KhzoGmObeEZPJXV3XT9XvrTsqIyv6zjTFSFKXlgUh/kOZ2bYTlFCc7QksUe4Dtv0FRzXd933lGaeZ83MRdZo2EdvGVf0p2h0K4jPC1qwjm+9xydbsM2+lYeeSOYxOfeaQ65HGeUA7NHRa+jK5Aq6dPdzZX+sYH5GZE19jLXL52pIlQvOzkHPICWHNm2Rl/CN4Syb/XloHMHHdMZtqzuWuy3zN0DAyaPNA3Nx0tiUydWYNsI2DU3M+E6hGc+cRq5BT7ltbeGDU35dl/o7d3jOXt8ifpmL4dXkG8c9PA/pyNm1qS3o0rOcR/+dZv1GNPnaJHea53p8dvOOd+QdP77Mss0ztN8jbCOHt8R+jm/Dwutkw1dHyDvBFsf2G/OcNL71lUwxr5JvkTqzHm+RUpYycr1kL42tkPvTQFzs5615TPxNND3cgBZK/9mzo8Ab3J/NRN6Ws0elq85tz4vP2v/W9qx8etjijvG5TzTczT9rOdAiMoTGpO/G3HzKWIPN3OwDkuM6arvAopeyd7Q029rKXW1IAMnRw8I9IxK4xTOGr+6bWlad2ogiVuahwnT0c7ce84uWdHsLn/9aPEoOwWttKDLPgNeX3NbbdyP9cZV7fUdswqehxaNvn0eJJ5cN5QX2eJ7RalzbfT/MCiWk0Uriyo8UHVfodg3K91db8F3WzHdXc1182vdXs4S++1biknsLZiB7VpVnGK7QMROUyijqAh22jBNLV2YEQZdm6k1/tdXxlIxPALQ+Ze6uFuyg+UOAShBoNcAeHOiJPFCtQmxD2PL7OoY1tM/vftxK3vQ5EHlFIp4NtmX7bFBlswRnHY4MdfFPzCkcuSNu5yB8gPqmo61hHFL3TYhPx6laaltv+rspxdbWU7W92NYBOT8E5LuDtk7Lu1JlDqQE6tbW4vBPzBa3Bt7gMPLc4LKahm/lM83KL/WsTkeMbeVeUOxmybltxyZdP83M88B163lN+ji2Fheu9w47PR97XJe347puZSVJs24pHIY/LGude0/HzLyY/oPYgsxBEP6u6GWz70ZA+id36zd7aGDomL/hGlrV73SC6kfcKn139Dk4111daj1pZ3JJszx7ep66jFFtDExAo2qttjPrAq1MVgP2GTl4SrK5WPljgOCK72GeNlzIfDd68fIretcHPqif+czn9PHPflGf+NzP6Qu/+DV97NOf19tefZ9efvW9ml5+Oz94v6Tdg5d0de+h8gcE9T50yr+fz8/t/Phf+Y2mst6jHuU+m41OHf2IJehSs8NmNBfUczlNundxoQeXF3rpwT09vHehh5dF9y+te1MF0mXZgVn3oPcmKLh/KXykyJN3KjxD+XUDOjfwq5Eup0LuacWD+/f08MF9ve/979NLL7+si8tL3X/4kl57/ESZm3e+9/36zM99WZ/6whf1xa/8kr781a/rw5/8lN6YLhoelwv8LnTF91o7xp1/+7+gE/OuaoYGwi9gCdSwrHt+TL55D4gcgKP7SbmW8z1TYS1RHxzdZ9krSx/xHfoD50WwrVae0iqnDttKHwNqLTa1z8FN3J5IsxXDz9wfZz47h9Zl76aW2G5CfCqxjTKOrW/NBC6Kim0L221+RNvq66bv8Jif4ehj3gYkd+5rA5GH3T4xEcP4gtSseXAuTWVuGpbx5hmbGmvmiaAxkkFRnT1si6Ohb8K7RJ1Nd2Coo86Vbvfs8t62jOHZ1+ugqwMhcxEcKE8Ihet5ixMuzIub2i6Nbk/RdVh2x9Zesx4Ny1iZh639HG/6OoVK/CHGfO7zn7b3NY3tXJ/R11YrOZc1ie4Yw+dYf0pmxjh0BrlxNpuJBflQJauiMzdZ+UKl3JfLg47pgSr6avKVAcu2VCyhUh5APBTkKzXwwanTHfIG40OUMjHH0FuspT5KamMLP4COw7bM+O3QTEKUuZQzl5aYK7vrs3j5UY/1xcGyjfOZg/56T2yIE/PUUuLj9N2QPD2C5AjhIcth977sIi9Qo+hxRatityUUe8NLXCPoMSrAJNy1UhwO+MjgJ+lo4zlRcJ/5cY5DPEPPwMx8cM7c5rtI7InsgeyFK34AvtpdKajcYMggrV8uzGqyqkyYiyUOrQ0hk7/IFbqFbdkbJIe16Ap0ACV9KCR0gP2ltcW4oPUJD7WLFPCypnIp88I6Xd5TbuyYNVr8Aok4YBfZ4XWtFfQFezfEh1G1WvpajDlpdNEnJrLtltdloYucemz6XYbx7AAAEABJREFUXPUSomwoCEMvY+SNKnpJw0+bZlu2m8Y2lwa5cbQtl/DRWalpYMc6P33KS++Cq6dP20uebU08DE1tWlr+Yi8//l/tuG+iK/i0PBnvgsrL9zzz5Q8IL/Sl4AwND9eOgnLA9lp3M3Kyu86+TjFf808u2zFdszXlHU92zxH3jC9i5iCI3MaL0fbaj11kgFrdJ5xk7330jC3rLhMUQCJv9y6qGw97CTzjZVsuwB1xs63M4wUfxILwUynaNttbEb5VpqiNq8nZ54jrgntH5AuuQ7vHhQRlMjFmvgTceNtKs73KdudHTkRcep9NN/ZVaLtChg23dgx50KZcT6UnXOXbmdN5+t7utpxTW2hbM4svQTMfdaXtWuKDTqc7rrlds7X+8dfBWFomTKGQzVFKc26awljsLsdzCyaUo9vO5mYOS1tDHayJ7Zb/WU82yQiqvES2L/4Yb+ubfrbzhQtHrzZdXQNpkirA8Y5HarYynsDFCnq/ovX+YNphYzcdNSmnYYe2ennuhbYv4tGtNPwR4jeQVC8AO3V5zWBbtlf5mLHd7GYsttXGe2MtVc0trqCtT9t7eqaWNQ7aB0/eH8IHSWLmPjSwTX8O+ycC261/SKOH463KfFXG38C8zdzDdvzAMbPeWLFzEGyTh3HZ1p+2fztnIOt9jGcbaaKJYB9lX8FxLDq4s0e2VPbVCeRaGihT0eAHvZ4z/b0Irmc8rXnePk5kY/zJdt2Sz6+5YqFnfa5H3axJT8GhVzSnkN4PQB2HkbdI2QvcX3qO+KaX0IHIwZBvosMvdI/cu7Lf8u7hchgfWwN1hPY6Envo91aVMiZlzgfWQnk+c4/ejydjClaHI4YELdmRek2+17fnWHzzfVTo6kOOhS9MtEGZJpVp0sQPGU3mR4HQAWnE6Kil1gX5rM36KLSNaYwNutU1Pp/FAmzxja6B1eWzmNBVaPtMxue2yvPMlBBo3Yfp96icRSw84xb2gNhu74ilVLlhllNz+x6tSo2H0r9WRB5Qb6vf0M/og0WmVhTrYZt+9lgNMDb6Iux76GCMyakb2tbeeZucJulRVCnXdXGx4++wd8KP3ant4cIcTWdwl9ozN3dA1jY4WIMXG/E0FRXm3r5Lnb0v24y1o2sOz7YPFTdItnuuO9Rgrh3bJ7Ixd+u8HJptc10xRnfoji33n8Dpc4M7hq9udvaGZXeshoWh8v1qelEeEdvKGrV6woOpFL5PKjpsyRZN6GkQJjOecR3n9rv11JkakjVo/vFJjiDKE7At+zpOuL6QyvbZ+IzTPpyjfG7Od25z+zF1p9y/a76oVfIEm3SI69yE3wK3zMVM/8GOfq6Y3PniUlfmR+3ZeupLfeBnPqkv/eLX9Wd/+8/p1/7Mb+rbv/E/0q9+5zf1lW/+mj722S9ID1/RD/H9/R8+0r967Q398ZNZr+2sR/y88hgKEea2R+iSY63oBI8qB4WZ8eSSKETydsfjo6KZQadqz7Qd8kzEriO/6+R5s4HhO2YVdTiU517hewiv+UnB8ejRa/rB9/9Yj15/pAvm4jW+/6yX9/WRj39Sv/zr39b/9C/+r/Xrv/Fb+ulPfFJC/5hn+2O+z3oCzfztPGlmLmtAj6LCU6Br1q4Cgar2w3iUur3ZzA6I57j/teuL9Qu1u90+pOXEfrePfCIXyY4+VBILgUidmesqhiaqXgA5OCoSMGRz2F1hW6aOBsMv2LsSy5pU5iKIPjT7PvwW2feV75B2V/37siu+u84f6MfHtrZzoaUlVwPXTGUPdKTPxeEsqYwf0F9cKvXZqV+aGA+HAtsyjG3kcgCdaDb+IPfGLeyu34bYJh/6Jb9tHbfed2H9OipjnLlXhDYQkNHaxAbItx+JwIt9sK57+AD1T8TRas04jnFYvW3mLujzZ4e3SokcvmjbbDfR7vrQDst2sz3PyeTrsOyObR676+xOz9U3Yuz4Rerjb3uBPTzo2COm33gdozbfxLIDFn7oQo/97yozaxw6BZMDtD7X2zS3htIgHk4d9yTfk8t9iR/3xMOrkm+PxFK0RpthgvHQCA/yQBF0YCuPzWNC29GKalxujj17dHdE8j0HMpLgsL9eRq9DjcQnGH6t7Mp5wXg4VcerY14XdeZGl3kQD6Vd+6vDPJxQclSRRQdtM478W1Jidc4jkTWnWxGvoDmunZr+jcpQSA5zGjXAjqNGHyGUcapFNEE64PUmtuQf6bb80D0LfZ74MWOhA9dX4/Yq0jfgZmCQvbHjgbnj4Zd55TFIiuyR9AHLmuOtIL1VHjqhsSjaMf/NIadAd2otFX23nAiVL9+Vl7r1+qSGrH/LBk8tOTexnYym98cWl8qFco+YeLkzY1NyA6u3QcVAK/quPTrjNJMsqEp+RosuXjWn8CsyW02LZVDYHPQRInJ0SGQCHMuYWkT4A2AfR3MYwkKjC0bexi82RVhAzkxB+mzXOC41a9zmeVbTxYexTBeTysS9l3G3tYjv6sd9Aj554oOJ2KodP/wMzMxl5mvGL4hvR7yvw6ZT1LX1V8k3rxi6UFxkd9+er4/tug0rufY/SGX/qsXaI1699RTwlXte/Kq6R2hterItFHJ0VMYYHKk3YrItyB4INtbOLvsKIT2mgNCGhKJ/roMECe8wz4tA0ABeSlcqzsurGzX8VCbZVm8k2e6jxmNhr8zMcQW2iRUtvpKLlb0xlbLmsZd8kMToRCv4YGYdshZLrugWVOb6RNhG1WO6IvxA19x6jvuRU2V8HX1vHJkRU3HQdwmKPkNdFZHxzIDkXBdsbAX5kFP5UjYfaNp1yIv7DCrXZAtqWYjpAuctj7gcLm5zXGU0ASRH2A1qdGvOSOfQHNsp4Wp5pWuhqLqyMe0U/4HKWlXGmz3SjJzC1za+0TfKgyP6A8WhMJIP2oraumzi47M1rfzGp8VH3mI4oms5oE21peGDZjg6RR8cqVtf0cW2AdfRckGqUR23FBEc62+Sk39rjxyc0qEfNaw1bv3uxlfWuo5rJfwGd8twV6/MRXDCn6HcPoQ4JXbQ7OLOZ3/O7M+gsn+bZRlTLgNYAtM36CHI2+NYeSxvfZ+Rb88N+l3DDvlIwWpuTDQDTcFpKw8+lNEywHoDCP534mir1qfkBcebTFv0dGOOu3R4jvfQtHt77u8Bz8ChvxsdmUKDu0WxC3C8i398zuDgfnLsQ/objnifN59ZlHFtnAyOMliyjtpGqtAGfLBx7o5NBzso7OERT0BMu28f03Yjwt6CQk+hGW8+jbxrvpEnYeFDO3L/yt7qtL9z1NzHlhzhg/0aJ36g52jnE6qmv/HUJ4rbR3vXqWFu9I+xx4S7hqzpFrkBg1FaKCJhcMv4To1r+1zC+TkO3s3pIuMJTiXArJSqXKPALirtHXqSzWfQ/NfpgD1JLnn9WzHqw8C8MQKem5zVkM+9GRtS22NKTxEC+NjwqfzIv8Xc5Jk+duQEvFfO89PGz/AtN7nszH9y7WEZIYAsh6k5bGVNg/CHoBbyjbwrTX0bfWUvVnL02CVm7WqRV//u1c9xGiA7OZIn6HZpWEP1zC19Jyg0GHxokKxB+DcNd0qUMQ7cKWB1Sr3s3ZAxO229oxgoeBc5+1JDh+rskbnJZ7OZvTQ+D3Udq9J0ta3x3pbrYgV5mzddVWqp9Bmg5kCJPLO2CILt0F1aYuM3aPg3B5V6Bk5nrKhPAfXBMXwOlD/Zwna6WU+1RZNCvLyzlOU7ANuyO7S2MSd7Omf/cA9gl7Vz9lVyyT1oeEYKH7pFHY5b5RnetmyfsZ5XZz+ct563JO4a2v3+ekz3k7o5NXItL3tRFTkQ9AD7PEbfUPe6sBX9zJhnnk/5Afupit7gl/sntegxz6h6/yXlP/H/ynver49++rP64i99Q1/51W/p41/4kj795V/Uhz/zOb37oz+jy3e9W4/4DeaHmvQ6z7jXyfmGqp7yPLoqUoeh1g7bzjz3QIVvoN9KbIXudlW7q6onT670+PETvfHGG50+fqwnT6/05OpKV3xX8pQffa/4fPYE/op9ckV/W7RxWWjNLzsLqvSU7yaf8MPxk6c7vUG+1+njh48e64p6rvhB/+VX36UPfPwT+jP/3v9MX/rmt/WRz/2cPvjJz6k+eEXlpXcwH2/Tjt+cdrok7wX5pwV0xnwitElmebgH1gPM9B1jX89Z+Wy5l7tv5HOwLdsqN15HOtMq+gBiQKGVeRvItZbZ6u8WsQfdvzKY2Cv+zYfYQStrMPMeUfFJRNPnWR90xeacfCD9B0ueSt66ia9NntV+d0Bf2fgVmkS2Ze4nkXtNVbFnLqOLrcGO+4rYtlgNMEOfHDNjOUZt9dT2mxjuB4fttia2GTpQcOCCEN05YL7lyNArp8o8aEGmdyDh4UODOuolZl4QXbOljDA3oPtWVWLHfggfMMh2jPDoGqgr9TUQ13Qb2ud2bjljy7XQfIlL7SlrRbYIGH2ENh90K0W5+h/wdbMCtdXqZZ81ofEE3HDYySzZnYpmG7nAPf9hQq+BEtcxhT/hM0q2Ey3qcEO+VxfN7rK9r8/uuj5mnJajtr0x1mHQrHX4efE6JD2msvXiU9c1rMv6HnofST6SF5FKYzlGrNFJ7ZwJyaC44YmHlKd7PEAuVX2fIvjxX1Ddg7+U88cADr2A76g8UNRaRSf1v1CGp3eGoao+PXXtbNUMC3QcsYUPDbZ85FuQVd73SPAt/qvvLPEgTaVmws1jx7FF13JiTiqNhsAiN39UxUUlL/WgqhDd4dIGzZxIniwzJ/nL7coHRtEckEqZHJCUDZwqwHxw4DJcG1XyL7DN/BcQehviB4i18WXtq0xfe1TmQdgahBWTbUTioDivhxnYKUiWDqBb2rH/VhaZLDMJljq/niPrjq2tbEa04o6B9MY8EJV1P4CrKEy3tcxpwAaRmfP8p5CmiwuVMslmz7Q571lGlV3q5xk7PRE+c6PI1ZUqmA3WUbYKOYpYn8wR0NLSZ81+4kVCoD0UyGW5eWTPSzuSXWF+gu4pFmR6Qim162DuFF1SB2IMpu8KFNQizYyD0PZDW+tDKmRbQZ2pJfEzc2mbvJZNHDW2MVoa9vhEF1TyBeFnfDMXaq1zhVxtDjyprGBGyC1ZtvHOvAHWzMVN16MFX0B0oXtoaXZ0k0zuFJh5lExf0RdoYgNpmibZVlrNnFO7W3+LL3MXnwt+/J+m+KWKqoyL0evioqhMgJjILi3TmjPSIRIfTW0+tqE6DXJhVvLu5iteAjsq96XKvEY/7HuafB2xbxGfxM282NWMs6rPBT0UjB40NlUZiDlp+w5acCjx24AQnjk1RC5uaMJymskVttitr06ZL+/Be4+CDKmBmMQtWSUqCWzyn0DGUgkc0NJMH1tEnf4lRsZlomxe4MUvem1aiT72BmaSutzsqawybnb90i9WUdoyxuaEPX5Cv0RlkBJyAe4o0CDB6i39FuTAXaVKLJeCIlfqCNQk0Sw7SN6CL9UwPkoTriC1BsDHe9oAABAASURBVL1eu/sSeHAkZ+Y9CC9ZGsgcECdat8GkICVv0HPTcwwy142ZPxg8mG+0EvmYkowrmMqkCR/bMlS0At/yt8JR4J+cNYNhD7aNgnp7xFbjjzLxENlWIX9V+rbkouOWmOBYv5VHvk4rJpC5gNuv09jLVqGr4kHVZEQNZCylWFMp6NxQMLpY19vQbWkfT9Weini5KGAlRHnc/efTYB6zvoHONNNdkFoPsQ3AKWI6C72G2E1p1IXNDt8xcqLCbqy1oQ0BseuFTbRuq9RdWeNcB43CYyQVARpomhtOPZdt2V79bMtt/rudpNiYydbn3GyxBxjaMWoIbYozp8TYPmPt6uQ4hazRFpV6hlwZ/4CU/Fto3zKkYW/83pQhB328Yq+6gyVzg7ncMg8VOnMfmZVmggr7t3B92UVeIFkCtmV0fa2IsWi1xVfGUFvtPV9Fnrm3bYHzzUf23ICSfIuEGq0Z1h5uGmMMIMhaQDnUlvoCwqin1d5o5AU41mtgfHqxZubzzmhzK0FWUJ2eDbjf4ch22UJj6m6N3Uad4nuC47nsWkayzHH2+oi2rTFHeOBaZUsuIBQM/c1UtAq2R4Jvwtb3Ou+7rh9dODjwL4zjEGNeMn6uEolrzR4+3uzV7NfjsUiWgAEUsyXlUT1w8/wsAYoX+dURqSVEf/tBDuJazBFlGEox+f6h23P9dP8x7ka59nTUTHCH1ebREir1PD1H51HlwD5uE6FRdWx94cfEhFIvYeqo0C2E3HtIvtth7ptq6L5Wo8v+buOE10FLz0Ox5aOLvEVBGUDaYZkJyYopaqMMwrPnBPIvKFTeDLIGUoyWfQ54GBDPFpSJL0YhtRipshfZodzD6wGiB9jbHmaMlbi+pJOsSUUXvAPdU+HHksDuPyAIm1TUwOdU0nYeXfiaXA2zXKzi+Foi656n7zh7Rg2oY1srq4A36+oddAbw8UlMQ2QtrecWXgatjwpnS8iBbdnWvoUPem2mRjty96j5/Mbn+Jm+Kli061x2mXP240DqQ7U/GMXMqGZom4/aTBU+TGihz4QX0Tdmh56AC5aBxDRINnpr02rTRWEX5fkf2JbtqFfahKOT7Wa3Ox1mmwoXnd1t9mmamIwtdCDyKQz7oHbPqdZffqxi7hQwjwY4MkLFHlTRHDtGYtQQviP2YGbOg/BB+C2iG+h68tKvFpiLK9jLpqveb/dPtLmPsK/Vm41PwLp1TT/bXS9y9zlhXNTHoTR72CU7fNG22dG5qWwvPp1G2XOmHq02Lc3Gj3raNJH2Go3do56eYwltxHbL2YTlZLtxtpvNvk6bw+Zk732GOu9zgz9HK9disLU7g0AReg6Y1yM+bWTMg1hXmYmAVpsr2BI0pi5VXaMsVK5ZnJW2X//9vFV8YrPJFwZEF8Q/Zm4Nucur9Ytf21/UIepxwz6W8PWwu75Agxjsrkv+wLZsx9QQXRBhUNurj+kvtmPUE/O99cmaBS7kWhB78rX7sBxRdpGBFLkwUaELqnnUAWwFflJpcuLhIikNk7IaeUZd4XuF5cqTHjORr1/Nesyz6DWcHk2X8tvfpctXf0qvfODD+vTPf1Wf+NLP6yu/9m19+8/9jn77L/xF/eqf+/P64q/8qt7zqU/r/k+9R+/40Puh79DT+9b356f646dP9QN+AH+Nfh5V6RE/9D/KD/0781QomnkWPuW+/sbTWa/nx38oJWjgKbYn1PWYmEdPZ73R4nd6xI/5P8T/h1dXGniNfl6PfSe9ToIfPn6q7/Mj//cfPdH3X39C/p3yRw7z9EDz5UPN91/Sg1ffo5/5wpf0C9/6tn6Fsfzyv/c/1y/+5p/Xez/zc/pBeVnfmx/o93+w0+9/76kePb2UdpcqO54HV8wz/Zh5MrOZeeWhpv79YW00fMByNrmwT5ofJ9ucJdsnUUpRmk12Nrm99xv6Qe29zd7y8RD5AemKRYlMZqu3Lnx0VWm25Tgh7PjedF72bM0zHN6WYh57ufId1eAJ6f1YjWptyV2brhCcHEwG1gpy9DoqY6QSFNFXpY4ABbFeUBqd+Cye+enfRZe4qGYzN66fbDfG7rQJnNLPAKI6P29o+CB17WFb6c92qyF8oQ67yCDXmGSeW1oROTD2gch3QZsOpVli7nud+3piKdQyqG259RMKykCJy4rjPF3OePu+qPRFh3RJX8ypiQwq11ZlT2DAzPos+tjOYZ0I8iReDCq+g1bkmj20gJTtKIxlD641xpX5Dbb+x3zPW9mjBpLthn0u66aWemIfdPC1zUmkPaILhqZmLOBYdlXf7sxB5mPIGcsWQ7+lqds2wyKJMu0LTa5F7v3OkRirVIpVJsvQAW1a9+95Nmr6GHtgr7VLu1O4QE3/RyBC3P4k+grCB9HPzEXocX+Hu3HtywsXugUd8yGpBvVCtf311aVmPlA13UJlbszYum4iV5CuguRD1Y4MPHIwbNBUregGmjOn+EPoOeeOoevSj+acPs5h9Hiz3Zsx1TY2xgltvLm4GRPrS7JZfYeiY6PXhspqLyBGBw0/ZKycbz7yAbx7nJrXowxxwTnaAUSqzDmIdkvhlxi4g2PvycVD/XUDwe+hO7Z0dAZ1SZH5XrHonols8zP9iEl3kKLpmP+sH8DrwNyFFIQPMxcuutAtotti2PJAu7i8VDBdXGiaJpk+xRXXUdVEgjOzkHbM7JnGtJoad3RKVHCkXsW9rXLjEA8E5aWDF8h5fqx594YqvJYvMXot7FvGqKD1W1u2SoUNpJwbzz2EiZx5MezgtpQ+mvfhqXJjrahw53x4pK6ga0lObi2ojaYS9BxdHMxCeake/hptpRVurFko4nrEtgpSXxCldUvyRxqI3GFbLlaub9st1LbS5jYHFZ1lbg0rbMxVOx74V7xcz3noo2mjw1Z4GEwTAegyHx2z0kd8VrQ1Ea2CHKF7VPZM0OLwDR8kvqSfBS0S3+iHPfwxcGcszZsT/ZAThueSZZjKeOfdjn1U2U9zozXrveQe+eqRbFv2HqS6dmQug2uGZ1Lkihro1ZwLZ3TZ9Q3dx5AtEJdjr7WMroEN7iNg4qD/zBPX38z6t/liPio6jO0IHzRhrWBU1LVjTbuEzQu64uBsWzaIC/moQMYjXdI13PaIJXLoQORjkIxce+2QQ/faQ27kCz20zOyThlbQyDEovrAcMIldsBCUB8dQFy64Dmsqpe3TyM66tBkYnqFaWnjQOrOy51JX1mOgO1qVOW1uXXFwjn6LA2MTYtW+iuo9Lx3xFXmLQ7toLsQH1IR4w+GNLfw5bNxUEe4KXE8e5+LjPGzhb8KodeszYkOjDw3CPytG/tC7xqav4Jx/bMDgYB7P+d9Nbz9LjXfLeSevbbdbfg2+aZzYmIeZazzX0swNaIa3reliUuEaFc0unDlw58xx3FEMA5jflCN9BCNZ+IGu65KVf9pSdjVng3EsPNezGoY+NDbuG5Se8bdnI/e9xjMX8QgqcxJb+B8fKErPg+eosE/DMwaeqy1pYgs9ROYwONTeRUq+Z8Fdcr6Iz6hlmyO6IW/5oTtBM+8bdT47Hm/Ryh7o2LwfJX1DEgSbJNfY5rjRDnmhCQej30W794+tSdcsTXvzacRs6c0R3Rr/zp0+x76flXZ9co3m3hUMeaXrHBLHeA5zosPeZzc81ms+6M4d8QW8PrZ3k7q5b5wLEXesDp1pJFx9wt/i1sypvcr2EXLvdvM4farX1FXcE9HOjCWAPXnET/gGTL8kPncC8d2VfKGglHsq5VIGodEZW+QgcuVz4swGrCIePnkDhQehDdhJKrU+WTHqy/2k0nkND9DKxmMgw+ezfM1nayB4reutfauwDQQ2O15LXizkjD4ciJ8ib4F+PeIA3FHXPMgt9wm6+LbPEWueLcN+b3n4HAfdWsKnEh3UpH1jbjWw18KlDohCg/BBsg1EfhNxSyrbsg9xS8hJc0ZzjJn9MTN3fT0yj5nT2q5bye0IGVjjMWX6EhuE3yK6gTVG7J+GXEtbDP2g3TZTW2IJaasRejsobBTbnCM35oVPlXpGkvDBkM/TjOAY573/bbJU1qGt4cH+yh4DPBwq0Dqn8T4cfU0cqgq2Rz2xG+JT6e8UxLVTtwmO+EoNQWoNwg8cuV4T43dNeQdFzdhWMKIZIJ8Ltc0wBtoNfHE1dMEyyC6Z2+YeBVvD3hvu6Hqjj7mhaHbp/1Z8udDjaj2apdfBE55Zu8v7eveHPqJ3f/ijet/PfFwf+MSn9Jlf+EV9/uvf0C9861v62m/8pj7y2c/r/Z/4jN710Y/p7fi+8sEP66X3fkCX7/oplVfepd39l/Xk4oFe57mY/33AH/7wkb77xlO94Un1/kPN9/hx/uK+ZnA1XWoHnvKMHHhCXcFT9FfTPT0FT8DTywd6Mt1X/ksEj3jOPuEHfr38Tj149/v18ns/pHd88KcbHrz7A3r1o59of8zwlW/9WX3tO7+tL//Kt/WJL39FL7/vQ7p4x7s1U+PTiXzkuQp8jzm5x9zw7KbuMvN9TQ2s9r8VYI7bnWvZT4drzJ5nfWPvs662nnrOZrO2YBtud519nY4+9xRuqXOmrtSaXO2a5PoKrdhnrtGZ737DBzJeAT5sMM6MS4AcWDiYBM53PsiV/mf66jH7+MI4uo5a2/VRuV0EbEQMZSq65HeKy4tLTWWSTTJ1X8jBYXu1x2Dv5YwrSA0z4wgid/SxdX5fmwvxQfJwOdqckljmDOJ6Fwz/G6ixmayFPkKDQr9B+AFc8My5w7acGJBS5K5f6SIeksxv82auM8/h0WX+wYEva1bZHxX9mJ9GI2+wjbEpIikXJVIr5za6uK/kZv9KzgHBd+ig1QPpWGjjyPgWHNv/pOTjuvZy9mkfU2UPV+ruNWbtsGU90Hddzt033J3QJpxT1m+DlgXZtmy3VNFt0ZRHpzyLuHlwsWLYOlflFtkheHGDNTd+5Yd9fvwv3Igjl+lCykVfuBkD5cf/BcYncmhQYlehM5Cc4RudJIEKQgP6U7NZalRv4VapDRhcm01My2EXGUw8NKXMbRHPdFjLtpgYKEQ9T1S2VYCutcQnAkP6BWwxhB7bLcc85nakr4FzPmQjZ8sDTQllMjf4xB3FYKdIteILdeGy9RAt4zyGFj/Mb+kjYxkFZgwrv6wTMwXHOfMAN+yn6Da+2c/NARNeuLYKD9X8AcDF5YXyoHVJVB4IezDjKFNlAHvDEY9WA+vU1uysL4VlgTKeNq4d0hU/1r7Bj9Fv8FC6IpIaDHjxaPskvhukLxFVxT6HhpcnuUxSYSANS/WW4mKHUWumxrKRo7SLbIPQgsoNTl6QviTL8AVfZbCBLDUQ0+4tUAVa2+jLthK6lNf4yN09owKZE+9HHSc3pzXdAWNbdkf6cbGmadLFxaTWTxGNvNqj8qDY7a709OkVc87c8wI48wDB8dpRyJcXpvylaKpCJL9l8gaRO6xia21tHFXxaS+S5M+PzeNlwrZKKStst3FUHmyBaC69VksLAAAQAElEQVRdZ29odFu4aGKsE3vaZs2J3+12m3HtNDM+0p097OQv9F9WH1SMR+g69KNovp7UzEm0lZMZ20BkVNcO+zCJbdle/TzmCp3N/LAOw5h5ztzMvOR19LmKbviE2iZnuFRxV8RfxCXWylpPpahMAJq9tIeuNduLLnRgUZ0kp+o66fgMyuS8wZ2y4nEN6I+jSpkU2EXeQCq4BoZuMO4tUC5XbMxW9jZr1QRO6RfSji0v0vQfVpZnR67FzfVPJmV6bUM3YK+0ZM94spMjQalii+hOw05Mof/TOB11k3bb7+Bv8j9lW+LafMVuTlsgvsmHbfk55t3OvBHrjqxpx5kC25iW8R3shTP+Z9R278/UfBKL/Uz4DepeG+EKzjt2vzxTGtaxHEYUkgQuUqBN46roOmy5/HKthObe5AklAXVcdJu4n2TWXtbtmBb04Cd5bC9S+7KbxG32IM2qP9CeE+IdW+hA5JuRPvfexnmPyjrViKyNA2TbXBsdOP8JHaPi0JQQGgx+oV5oSAM+R/egdt0JfUNz2p8SH3+Q61WR99bn4M70cy5T+h04Vd+5uEXvfhsRS7bA8rKOi8szkNSOO/X0e3zkzEqn0UUKDTofbo8tR6a32OGlntAg1fKuinaMEPbGw+39iu+MPDHfBVjtc5pONfpIYlm2Jcd/YpU3nyeFvkG9tYsR3aAq6EHrb1IpfI5eYL6PKvxIMQX8wFH4vsogNDq377vSVyFH6r1QdEH/nNn10sREDKDL58tAJi6QbJ+AaBngDA0Gj8gocz5EldmbeZ7aydetlfdNxJa/TJMm5niguGgFsUa2TWBtCLsFA2n663TUlzhc2hG+w+z5kWfEdtly67PI0BY2Tm2NIpjTAOx6JPcQtvzQ7amd+L08ONuyAWMfunP0Jr1NjmvImLr+pthnseXze5DP8jPrmthBwx/AkTIvgPnPvhhzv9KhD217Ct8Ntd3mJ5lsh9wJZj6zr+xnnwN738+I33Zq7+1b/eDtvb0U9jewLdvD5Qa6GX+bk+5qn4613fLanXbvZzubuXq2iL233fu1O91bOpdL6ABdfXAuxAZR5l6R73cGotsjc4PU5iX8HrXu2DUgtsLugtq9Jvt2StZ+OLEL0Nhu8wvLd4o8Ednz/TuOeZVjex7YbmF2kVdYtps+J6/6+FguwCWma7C96nqcZR8iDs5pmbrwWzCJDB6H2CFDyP2z81H2iKo8W+FbPdbMQj/lO7PHfB/46MlTvXHF92fc7/3ggS7f9nY9eNerevv736f3/vRH9dOf/aw++eVf0Be+8Wf0pW/+hn7h1//H+up3/px+4Vu/qS/96rf12a99U5/52i/rw1/4OX3wc1/Uez71Wb37E5/Wyx/6iN7+kY+Cn9Yr8G97/4f4If6DDW+Hf9t7P0gfH9qDH+nfDl5B//J7388P/O/T/Vffp3vvfI8evOeDesdHPqH3fPLz+tDnfoG+flEf+4Wv6xNf+aY++8vf0ud/5Tv62m//eX3tt/68vv7bv6Nv/Obv6LO/9Cv62Be/ond+6BN6+M736dEbT/Tk8WM9fvxGJkY289G45cScSEOXGYsUWtXns+o4BMN62MbekXuJ3fnV4QRjdx/bB1bbay77FL/cq9hjB4EHQkWqcny4xnJPn/kOuF1/fNatwDY+ObpfxIH9mH1Qy3Zs9qHNdpLxnmAg2pKXGlJHgHI96lz5HWBuqFyvkYfR7rmGHGpbyWE74q0o+HWUZQxaqKELX8JbBRoQgg0dsm29Wc12z7vQzOMWdreP/uwuO3UELsPULn3bImHjq6QyLXsCvW00+8OJD9CvPOnC773IsuyT7JW9Xopfg630Y3cafqLfhlJ4XyyU5AY9Q6vsxdvc7Z4Xgiu1ct4fQw4d2Fufh7P9TGG227htH8TZXvV25w8cFqFm/4OZ3y4q81HhYwrtyHWy41rZ8TybG2I/xBh76KHlWLLdVAW6xVT6Ojbj0ck213WP01ErRzIF1g24nXCDrcqHLsAP/9IFIQHyohdUKujRxadewoPQIDHoa2jznUgMlpgWmx//8dH6wSn5Fqw6SxzLSb01RWd/pOf0EyydMC/hzJpFG7SrOkp0K78w+y9RjCbI2EIBC7Sk4yGf4CS5CfTWAohlw1VuyA3wN0V1G7GdueWcOtgLGSAV95vLrJVGlx9+hz3ykjqRfZ30HG1JcjLyJtvJgDdNmTEFb0bCtnRLonM5ow9KmWS+sLCzXxIUbQerr4CLKYYNxjyFBjHFcyByEFtABvZOv2Gx5guPFqf0Ncv80F8rP/rXp6rzE364fQxFzrrj1Y/4Bl2S0t/4AmVDuZ5ruw+k74Ce6HMGu80PZ2ot9oGm4MRckEPHaPcT+omevrWgQju6reLXkfqW3NW6qdWTxmgDcnDQzUmv60qcl01gw7c5TJ6quT1IwveoviZ5cFR1vuITuc9ZvGzLdlh8ZmUebTddHhLNcOMp/VVV5n70ETpCXMg1YOZexhRsasCOsh2Gr+OeBG3K5WRbhYdV8ue/ahDkA1/kLXSm1faQnVdrZc/M6Khk1T0Lk/jgekyfk5vy2kUGw/N6jq5J/qBLdz9v5zAf2DNXuT4Gkqm2sYfbI7qg157qhg2+L9tQ3EDxbfty64KOwwu2lh8lb99UNMWc7HwTc85Fex/bsrfoa2vWV7lWz+Go75r9uJsVusWR20mxl5nzORyH+VjxI5bT3xbP2912fKdybPvY8uLeNoPakOtjHz389prORd+57TnaParyJJAq6zY3hO/YRt3EJ9vevl/75EveLfb3rx5RIcGewLVjzXN0H23GH8sp4xoYHabWIPKg4Qeiuw3D92aaLMPDXIs2tQRixbjWODCjQ1bDs6xa4nT3lnvA0kcPerb4eB+DLddT3XZufd/m9O+C/WgGN+J2r5yfiXgNnPe6bhkdXbeo7Qn240KH/OZTvUA7VX90zEVI24jwZ2m6xp6H/zmfgzzxD6IciLzFOf1xP9uYLY9fq2XRrbUt8guR1PY8CVLTNi4y935q238H0HVbr84P/aBde/6cGo+Q+0TQ9uJR5Ko/imm+0R35r/rYgthDwZpr0aFq7hFXMA7G3fTDDk2o+YxgI6y+W35VSvhUxWbZ452Mz8TmuyaZ9wBp//kBvgIer3lu5pEZVD7vCYRex0Qfl3LpKAtVPnNPl6pQ+ZJvOi7YaYDvqGrA59d8n1Wh4rurRsOrKH3tYeQAQr3aIFpGgKYumKGiVdEZlAOWczsyprq+728MzTpOyRo+dAt010KiCGb173XCb6GjFltUUJ8As9QLx8YAUmsH+5/PlmIxDsKSaoyYB3kFTbU5VcbbQY5m77n3Ln2MzRRlzKHPjjWikuw6mCM8bMu2SilQASvN7jT882Lb58z3AEFl/Ps53WRu3WWwA8OWeco7Z8fQNprJZ10a306Jbcw6ji7dfq6sZf/cfbuvZN6pU9ce0YlWl7mG/Yk4bMve40WL7uPve+tFc90Wz1TnEgRZdzf33n/kJnIKfwzU3Z11TK2L/dp+wu+GY4lqOzC8yHnc/7zu+/1eic8NaZ/LZBfixr7MmBDvcFyvhUEo2AYbTUflOtmia4UdMAmZQutUozbUuCzzhcy+25HvasHjq51e4wfy1x4/1RsMIf/LgOApz6zppVd08bZ36cGr79c7PvBxfeRnf06f+vLXwFf1M1/4eX3kc1/SBz/9eX3+67+qn/2lX9Ynf+Fr+viXv6Kf/eo39LGf+wW9/1Of1asf/bje/qGP6u0f/Cg/yP80+Bm9G91PffQTes9Pf1Lv+ZlDvPdjn9Znv/J1fe6XvqHPkvMzv/h1fYof/D/9i8hf+1V9/hu/Tj9f12e++k19/pd/XV/8lW+h+zV99Atf1kvv+7B2D1/RH/zgsb7HYP740U5/8N0f6Ps/eE1XT59q4nvw/HCZ+y7TcsNReZQtWGZu71xhB2DveGTN9+8Yib9j4C1uuX9uUbnX11ykS93hr4G1z35qLi3/i9WT/C3NHU7pN/XuuEY7Zu14rmdu8v1kcgV3SHXkkjFsMcxd52KZy7UD3sN+E+2x/ULDLzELUuMAljsftmVb2YN257U0240beTNXTbE5dY+N4q5sC1zGc2NMfM47mHks1DmV0sZht8TnA26wVPZqzJX9GoS/EWe7Ss0DvOks+Sr5DxGfG3u4Zhzx1wwobLc5gL129LjKs+40EtB9ZnwGum9sW+T6OIXaxslNu13IGVuwjTzmY+8ojq2u9dtNEeUzo+VKeMBoFJrNy/yrgx/NZj4k5Yd8YN3DJ+ADU37Q58OPNjAflhTovmq9J/ke9JJhAuKFXuToPskxke8CwLe4VBCI3QBtP+ZRAx+sGDJ58iDERERdB44f7v0IH3TpzTlv84UPxIOmU4pKQTrZWOgY7V63imUXGSiQCevg3i6586IZX0g77CWmSf0UTynnPdLdFlt71lO0vvlOb1jboivZTqnqtQu5ivsGOqiJFT/+QmPv0GGrRt7DyK5izvbIvMVDaxtS6CnEMfrQgcinMOw/OmqZ5Oa8gDEKSc/TxqJtY82+B/bEg7aCWeKBqywkqFuweRCJ9gq3WMtQsZ5mARuQcdcWKZ3lyZKAziW/+VBfWLjiWROwdnT/VHXXIeoxPV4/ojW5yoJJyvWdf6tipRcSHccz9xxRUGUeZmBqDEQLrdRfFc9CDFCHmZtAkblXhC/oBB+Y/vaYZF4k49NzuefCd65K9/Q2DsvUIHVq+I7I1nHL3AfHetuyvVdXiylDNvqMQdDOZ9wZvzbNtkqruftIFtOjzNdxfxN+UykqxGhptg9knWnp18TGbDtEdqfpK4rRn13kDWIP4lOmKUTJlxfDJnCqIxh+HHbPP+TQyuC2iO4m2FbGO6ClHcupdzEp8zxwrIvsstTlqnbDElT7Zlu2VaY+D5KlBfbQqc1BxqKlDT4+i+oaia2BGrzBcBw5plKGin64LyDFFsC2I2OMbFu2m672zUcM93DmuimXk5OSMYfa3d/ulNHgVcXug6rPeaSKpaHnsy17i4I8QHTzHTE6uRamgEKOwHbrLzq7801xdLItewFzU8jhE4i+aP9P9/FRtq1oeZNHsgTMPca2XDqyT1x0rdlWAeK6D6zjFs1AbOFDbwBzKMVvQM/QRkynZq5M4Q1bvum265X1ndk3W7RC1r6TI4Jt2R2RTyOxdfEr0MC43oJlHjOX0rY+UZtoh/G25TYW1hw61l8VV45iKTDXAtk0UNf7VZVtPG86hp1o8lQwvMNvsddnHitFc+3mmuTZx8WAjK7JQ49fZAJHHthWkz361SrbbryOmt31dqdH5mti64ua6oLcS7pT4gusAbVypmjO4bdA1Y6ha8J6mpnfeTtPDBcVqZK3w6yX1PlQb+SENmi8Xwy6+IfoLi2ON+Bov0lbXyRqsi17oMAXbZsRKmtYGWCjy5yGL7nm2IBuKC3Whg59y7vI0Tc5GUnK0X33MqpnOupaC9f39f+H7AAAEABJREFUbTwTXo9gW/YdwPgU4EuAAnt/vYy89iYX/qkv+6TbRQoTynwsc6Gsj5692cnjNdD0FayKA2Zfp9Rjej3Z25EXtFoWvvn9KHgdtMzPSVDaqPEaXa61fRz3mOxN4CIxNcANFd0elfmvaj74FeaMC1Yd4hFYddAyH4GM+hwwHRzJcQoHTs8t2JZt5d0t0NLMWFaYwaE3NJCy/mOOuE4214BeoHmJDR1YVM9AiMwcLzC1BmIKbbc8Wac898x4pOhugpZ2g0/6WrzU8oktgD9600cHctQUMmcPNR63zN1yn5nDUyci1n4UanaxBjDLtmSe39Oki8t7mvicI3G/p79KDtFCAxnBrBdMBcJPofiaHOxgKiIW/Yyu21lvT3L+62T86G+gfG7Mfw1geqAy3ZfhK59ba/4LmA35XovPr+hULlrONRefJ23yrSA//an1Z0mBWrOtghiotar9ewB8xgcqcyghE5vrNq42gch28ltuVDI0gJPhQ7X2rdYKsTYxhDYXkbu9+6OzZHNSGnOJiRKW96vo1Oy2Vyqabc4VHZUu9dYEkjsWMqnT2E9fR/HfgoSbo658JX9SV04c6Mk+Q5bDtmxQOqL2ho98iH1Nx3osTVXrDpoaAHMlSy2nLfuukApz3nOSh7kJP3LbVmROHLXljTwz3i2i68CNw04cmj4ZaG4+bJO7FdIcC3KYQcPbDsGv0wh9vmvYhkpdlT6DpuBku8XYrMlqcywr4o+JPXW4D7r+uo7ANeeWP+d/mz45Atst7+BDExsahA/CPytsc233Oc79NxhrqKNmFxkcqa/Nz7G9bUOWY9D0kTx79PENWbIEKrVVqG5oYy/Yln2I9t661Dv8bkjFPHg1Zz4TY+91MdqmnxKWcY/n7aCHe6I5cUquwE6s0fTD7rxbjeEtwweSpaCG6mRzsYLca1ewYdNXkCC71xpesgSMbiByQBjj6ddmYreIXakjUM/RdBJz1vPblkCV1P/XAG7UPK8u7j9UuXygq9l6/LTqMV/LP76yXnu806On0hOeVU95fj3lOXZ18VAXb3tVr7znw3rvT39aH/70F/TBT35OH/v8z+uzX/mGfu6b39Jn+MH+c1/9lcb/4q//RpNj+xw/6H+OH+6/+PVf0xe/sQD+C/lh/+u/qsR8HvuXf+XPaI9v6/PYP/nlr+ojn/2S3v+Jn9VP/cyn9MoHPqKLd/2Untx/ST/kOft6udQjnqFvwOveS3rtyaxHj690cXlfhWf9zMDb9DD+HLaZjo7I52CbObTSClNZWNMBI2OO6SzGOsUhfGgQfiDyXWGbuumYgOP4yn0UNcd+n9vxt8pUiFt4dAVMpWhibuyu19LsQ3lRN2LvbZVNOfNDfgzhbWzFEeWFNuHo1O8v3W+Yck9LjsihQfi7gcVVh0kbCDm0oaiNvZTSqG31+RCyaATJrHNZAL/W3/MmX1CZ44APKmqgH0J1l2ann+5ZmbvOnT4Pe83GxSVzVog/BcztsC17g+KT+qbkZPvQv8mZAzMPHVqal1yl+XjRPjuxSwuqbR5r+z1qXuaiQrdojkcnF8v2kfbuYm39zmcD7F6fbe63e7/EHQfZlu1j9RqXmI799Ticox/8oLZbPntPh60yN5KlBrWWeduiKTcnM5agq7KP4fKQZ8/OzEOQP8JBS82HNc6tP13fB6mNNdjG9BmLBtjmLAKzkWIqfBZhMpW/tr6g60nmA48VvtvxJsZgK/PBCB8F/OhfeQhVqCr6AFmRYw+aLraJ6zQom3zJHaBqR3jA0UStTBd/ZGf62T6FnrVfFq8vI3nWxYVPHgwczK+Zb6bgrmNIUG4yW9wlNnHBSd9hgFKzxIXED78CXuTKBgxExR0nE6G0zJyZVAgZ6TVEfwgj3gTM147Fn77UetCPpzEu0+eAnrPvpXqia0PyhAs1eyWUKVf+ym5uD+2qPu+58FkfJClZRLNMTIeRu6e4tteoxntdvehz0+jAH0VdbiJIcvYAcKmNr3wQrvNTbjw78tcNYA+O9B8U+hrX9CQbtOs+utjphf7mBS1FV8MOJvQmJBfgyxcJOrCRK7qKHCqZ+uNnCV460VhbNdsNPjrfMofB3uMwjx1ZMuslWnwzBzWLjZzDtqapqCwvQJU5qnPWXWtruuiJG7lW4zMytmX7WlT67Mqtbc97fbDMiq/tNU/kHnt4LkvMofZmaT/WzEH23s3+t1mnUjSVokK9gc1ebfPLONqc9n5Gv8f5bKM6BioO27I7EFfedsQ7w7ZcrAJEs5FNzWUiZ2lAvR7ZQ8GqOGIyliPVRhxz2mllT+3R58KLd6i726J5HpIs5+PqugZ9PeZlbc5HbC3JfYSDa3rrexN/lENb+TDOtmwfKpGiscyNDiCfPm6yHUW80Lynn+Ao5zXxLj7Xgl5Akf5uBttB+z1xahK28SklcugCQqJpgF+0K8m9KuiKEw7dcOLcMqIPZZkpdFtn+Ln9CNyvIRw5kj+APXMkjgFzzGc8UB/s6fS/BfbnPs7liX4kTf3HGLZTdPiesi26uDSWftrYmrCc0OU6QjL3wKCKZ/kC5dqLC/a7Hwm4C0bGre/Q3UxbRJUalRpVGrqQhsYvHo1v2n5q8mLrGs6RIZmjU9j3gtOf7NHKTwkpecGqi/6uyDhX3yRahR8xk74CukkNA4hvySOTO2o8pm1fZCwDywgOHuYkiAz2Vxc63uS5uxHQ+UMb6mYPHblDIwfht4hui55zqwm/70Otcv1Y2k11vnkFvHAvmbI3r5xbMlFt9tI1L/SrbvChHSkx76MNvL812p6PCYpPaBAeJCCICtS26pa530/50ePynu7du6/8P2cL78Bq93wrtJQLuWGSVDTzw0iFSmbbFqnxezoznrmiRm/zPReY+b4rqPwg4elSnu6pXNyXfK8h32WZ77DMd2GqE3mDwjOavHy+bH2EHsCSBrS0iqbCd7R9HhZNsWUbLkeU/b1h/24S/V2RPMEp/56bQSxG5HOui8dZMuKcHEu97fND+Ly/z4Ri49xdqzql97YfKpbDI+8/W+CJw9avZ4gPhuc/TkQm5x6pv7KfdqzzzHcx0HnWWI/4nUhxXdXKTf3HiGvX2RYHMEp0IXD7saNb77PNcHBKLQMHho3Q7dS/rE+uyehCN25n2fiOsZ912hiaP2WzzNoDxcbnrcT2eiu1duTdPYg+dYYG4Z8H8zLvI7Y2eazHng77m0XbjBfuVUnIJjO8vW6waG9FZQGDWx1vcJiPcthu+90OLfCHuCHV7Sbu8QrEHZYJYKqVvTvGYJ4rtyfpHqm7c+NsmADSjvADXLGMMzEdzeGWU2JPu7hYtpvR7vPTx5X1XMDzqC6Yl+fYnGcauEL/dC66Ql95pvneQ108fEWXb3unHrzj3XoI3vORn9G7P/hRvcqP9O/8wIf1sc99ST/9s1/URz79eX34U5/T+z/+ab2PH/Hf+9OfVMPPdPq+j32q2S7e9k5dvv1duv+OV3X5yrt0+bZ36OLlt6s8fFl68FD18p6eUPsPnjzRa1dXem0Hrp7qB48f88P/Y2niWYq9irXqI5Xtxj3/qS6hoVss6ltI9skWt7jfyWz3MeWeEvT8ue5T3z6F7YPx21YBFu3QFcWzHzUXwx3CbMulo7hoKhMorZbISVHZ6zY+IPwW+e0icvxuRwZW5fTn5FObA3vwkXXUfCTXRQ49RG1jRkfI9j6wBNxIslZbVMa8RYIr+XO9hz9GXfyH/i792xQ6At4idIwv9Q/+zSgtuYIxT3uad8dn62HEbqOGbtCtbfDD1mmuyUMMvy21iwy2ui3fc1Ud063PzTz79ZpD1bzstZl9NXDN7QZFSdotXBjIFEwyH6QKsCdSFBVf8ETDhmx4N2qZgdudavOhx/zIF7+JD05TuadS7st8aHI+POmePNB0F3LLeamuh5KfjjlSIeQn7eADwijZtqZSVAJ4u8ggsrnRFUe21uaMuco2KKt6zxg2gDzTkZgttsFVikmhgB99+QVfCgXtB+DYqS0XPoY/PX5kM2CZPaG6UPrpN4/cCLM2A2o3FcxQ+Dl6R0QO39hrJ9uyfaQfcigg3DZ+aiD7SmvdaZ6vJPaFhCPc6cOo2b/cFypjEVRc5/1+wD3AE9HxIQs3M5zXo7S+u20obVPDFgV5knmpNbmkQqIi00cw5NZv+o49aLwlBZJau2kczeHsybbsjjhlrUKD8B3jQVLXtZl44c09IH5BXe4Zzb+tZbTXMdfa/gJvt9vpihfp3W5W1+2uOdu9LntPh1P6a32RL/zQ2x7sSu3rutW4MHnRC+tilYl1gBpo09KffXuuTcitbMYeHDtGF9TN3ir0PWAXlTLJplaQ+Mpc7FiHmbkdiC62ILxt2aBYJfd0YFuj2W72yLZVpkmjJX5g6AaNfvD2YY7op1I0tXodsfVh+4AW5GY8ccpcRJ1+thi60IS7GDbXwwDiciRuYZ+Z2KbWPtd2WeML+i1WA0xqbvub66Fu1hHTelTWbAV+iVllbKvjLcyI2bsZ9ga0exr2QfF+M4/r9byZ2X/yctmWvcfNI/BiHnQRN2TM76Ab093YrLuS/xx6muQPF3oKsZ2Cbdm+Zho5pNj4soTXglwaA2p1YeUas+OjN7WNa3Wf9Pg+cZu8j7yJc7HsIoNTfrZVsPV7cHxvALn0Fm/2Uj+1ZswrSubAVL9B1jjQRrflswRNJuzMMfbRoGfcDtTDN/TA8O+CcDDfDLjJ0H+rDjZOtpSgK7jBtHf9DDT6QcNvEf1PDmzL9k9OwT8RlY75DD2E8+66QNy3Jey5hoLwW2x0xjeQ8Q9PjnJxqQlc8KNCaEP+QABM/HB/Aco0Kc8He5KBTuKCXV4oBUruCsT3XkHlc6X4fioofIdlUC7u45/PrVOLkS/khiFPTZbIKUvALjIotgYia9NsyyV+XrW2ZeKCpvT2WqvCjLp2YLPjP5BcAXIB2KZSNJWi/rwsxPXD7vYu9bPddfae8uEa49IfszBkXFotbiljx21jH36hNS8pzTZ8RGzvQz+iZvvGzDHabnWED+wu23safeXzxDGif3OQuQt6tsK6dY6Z+xH0ux1H+omcHzhCg+heBPZ+7uw9n5zJH4R/Fthe3W23NbO96t5MZmav5juWFXO+95rX729Sf5A+Q48RfekXRdhbkfh89xA6nCs1DP5FqG2VDewXm7PU5dIueG3znuJ1S7Pd1jH3pYl7dhDe9i2R5812j3Wxgnjaez7yMey9vfI9QsYYnPKLbtRoEweiO0ZBP3BsG3Jdr+25fY83I8+bdW/2Vk8VPYFEds48JwvfZ3ZY+VGnRCc1P1fuHcS265rvCXd8X3j19EpPn+705Gpgbv8VgfZHbzzffPlA072XVO6/zI/3bzuAH75NevDSCsPX+w+1Iy7/+4HH1PLGLL1BX68/faLXH78BHunR40d648kbevz0sa74/pgrSU/nJ7oCVXyXXAO+v8Rm3jXdnhEze0vAsjv0DMosdrIAABAASURBVM22spd0pmVd7J7X3tMz7msNdvc957fVt7VjPUOHPnww5GNqe1Wd8ptbvpl6CvCKEWTvdXbnh+0ctfErzDp7JT428gaFa922ysT7wwC6ssC2jltqz7+pHDoQH9ut5vBb2FbLN03Nbne/3EOnMikI34Ev9vB6k9qc733BttaROrY8B/J9+0DkIP7xC7VLWJ4Rc6PjlPtJ+EHD23184YPEB+FthxzAtmwf6M4JZeM3+OQOzsUc6+O7x3xtTMf+x7KZCxfL9mqy3WTbqy5M9nTo86Iu98vKtTFy2L2Putr6GCo+wbFfZNsn64vtGHaRwbF+yGWTy97ntTsfe2B3ecS9mXTkP5WzVLSB3Qtw6QMyF1uZJm7BxqMAbgwa6LKQO7Rp8R/Ar07YQCio+Tf/878G4Md/hTZcbnwu4BfgL/pIfWoteRtz4hRbMExbfujUf8/Wm9P2dZ3Lt60h/B772D6nawYM2Zj/f/beg0uS5LrSvNc8RVUrKJIz+//P2eEIzpAExZCQhNayoYEGCBAASRAkdHdXZbrtd83cPDwiIzKzREPwrMGvP/3smXAREVmNfpNAyNObVeAR3lzQrFLdm5tm7m48/DWAj+4FLa1CB2A1+IVST+VimkHvLD6/a+xqO1pTpr3NwWGdzXCoVHddcrbxd1X3Rs8ctI0Uqvu1Htt9t3zXnDpb5uYSxKPPO/2nJudGdr3ckLvOtvIwzAUveZkKqLbtUN7awm/tgw/dQu0lNfVUbqSJuhvEZ0+Ke4K5H/CFifhypUYGjWasJddDz9ZHFd457bCKYXaoGTNIrkpfjZJbIHxoA7ZG8U3SmlODOe9Qmc+dDVMOdCHBzrbj1HImR5+jue7barNr07pvFN01coAGkvlNjtjCK2vPHKUMGwfk6CvXY79nEPdEBzkqAcFaG7rGW86aLMBLtkMOgK4CsXYUyiEvMaGKLSCqxgh9vkfvOzmTP13kHTaQhm1Qrc22KLOhTJ3P/NbMZUPl+lrQXgpzzc3EZ7IC2By5DwSKDv/oFtjkpRO700V9g2TtghuGjcJOjn1szBvW8KfR+umlZrgd1D4iKhNYGX/ucRW+7z/GBR85oXSgLGkQfh8jU+i+5f5S5R4zN7Q+W9+Z+yVDUoPUcoi25Ivb0xJSk8YnIPQdOtq2FW0dokfOpDXAHzkq2W+Ata8rWDIDYmsD192xmKbb+eG6d5CiGUMDkazRG17RHkMcow8diHwMw/6s9Ejuim5BLsMVdIWFWVBDBpuZCt2HbrTE7ZRMzE7INDVoyaobLdFbdIfKPeSufnvibWz4Hn/0vF/avkvmpGmSY6Ap7nlK8oFjIcl5TL/VjfjQrf42PnmDQ5+tbstv/aLPKu+gtk7R6zm1jOUYTqVP31sMP3TZrKtIzsjB0B1SXMQXbA13jov8zT8UrP5b/rCDJ5W3ue7iT+UeccO+yG3/wg86zHdSYo6O9VCfRJmg0FMgZrgMurpiCx89WKRo3kLQS+YjaGN8mq4ott1oFkrKm1kW29Zv5eO9tUe+Bc9U65G8o+s2/k3xd/YzAgc9kntVDZ/QVXkPZlNP845sXqU6tNZs3dZO2rblbPljAZmPFd2h7vV/rIboTqHnuNeZfm/2teTFpuBGLdg3+sr7jpqPaLv7efSBea9uXxaXSWWA76wKP96vyGfM3C/V/4WkFloXKlkC5jNpq3eh4eMj5MD5vNrAZ1diu27hldqKFP0KIx8iT//4duCg9CPid6iNtS3bGq1z2DiS5TiG9ymaLMFi37CLppPWR2fvd07AFolCXvPDM9JoO4Yc2jW/T2fbzH0qSn0Bs90+f9T182CswfhsEl6y7mzkiU8870bve/2/p0L0IUi25llsbarhQ/f9hydB7WAfUk/ls97cftjO90kJbEZO4QPY39NjjCi0lZhygybsTrEHQzP4QYd+S2fmpfIlQm1ztKw9cnyaDX34ID6hz4LkCMTnhNCOeUmZQZ3C4nIL2UZu3aIX+32LqszKPlx3coYdKLq6zTb4KG+C3dYzY0o2QbmyCGoMdP+wLY6GnV98t9iP2Ze8LyK1OWUNU/+cU1Kh78fOP+vedf1csxfi34tGmcAA9omP9HMbRsKbPhazSP3zddXMD+xCjs6U0tEktFgWHRzTV1XZV/kRcyb+8eMrPXr0WG+8+Uivv/EI+livIwdvxnZV9frja/3m0ZV+/ebjHZCje/3xrN9czfjM+g386/i+QcybbNdH5H8zNvIl/xuP3iT/m3oT+dHVFdsbJ41WlblVm99Z4Qcouo+judbGN3Zzqht+sG1bmugB1ix+wfDZUhtHFIXfvgLYt+BI7wOH6aM/1EUe+tDKO2SNckHn2Q2LfDvpIzzlk1wLxh6HZr8wiwTFBuGwLXugwAdD7hS3dtTkYF3FfqjQYJdvl7M5nzjZbpbK5t6BLKiTIWgO9zzV1MR10Cg1kWmJTCZAXgXsmW5DB18X35r4I5ixB4mp8Lt1WeLpkwVs+zt0zvOW67eSS4t/YjoUl1ZGSjHcPrBLaANLC6f/BK0yT5X9MjMvA89rWJV5Hrlm5j9ypZ/oBg3//HBsbba6Q37bc9832U9bbfjDqGNy/I4iaTeGsuF37MiIxs6WDFNyHasi99v3cNqntmUHBVoSyBgMzYelM3QXki8lPegYfwDQfuzHP/93AKAGfHgTH8DsIjckD6gbkEVC1mjhg8ihO7j5cSbeT4zkC5gPB31YY5OyZ9X2UiYnkxykvxigbvX3cSTGPGwEqqJjbhinRG0uksxc58EYzMgtmfrZEv0LEpgczg+CQfRRbsE4tcAuajnwVYC/6dfoG9DZlt2hpY2LI7RyEQW5Q4VWBp3xhNY2VpHaMrENLVeJ+03g8+xHRrTDjYcERVSqqXRUoVrmotOs4W4tV5Mq3jlCK1E1AqgLXxtPtNqgtGvDMjRmbgvo1MyNxJRALWftmi38AkMdnyLJ8lgTaP4yuM2108vc/3IyfzXJzcwS3mqNJaI0xoWmL0msMaFDEXtbL9YORwxVdpEbLHsBfVZlzxR8CvqpQXyhUvgypPBFS/JgPHIYXVChAUQW93cYcvFFjfjSRjqjBKDS9GIRbOLAiOrUsvFpsMTcyanNqrJErUbumHou4Q8yBhy6jvySZQebeK4DDaSu8EruIqYMVECpi06tL3LQhek7+6BRSTZKWVrQ44llvjNfWcMgOeLjpS9RW7VbPyPmCuYaXDFxgehrOiuazie1biSVMjUYW7HRPMkR/0JA4HYPo0zk6LssWfawV6XZ0QVFXmySVUrWkrhZDHih6AWy73TQSnHTZF6CJnAKfwy2ZRuPfqRWpgchOlA70leQOW2QlQ8+M8qgTJaLZItWoQaUjL1MRVOZQGhHfLEuvhBVTvuITxC/mcL4OKOUE3rN+kUnWWmVfnK/bMC3LkhsxdZpvpC5xn3XTylFqQ/liSP5reIitb7MmtYV0dEVMj2Q1vhYtEwihvQ9cz/Jh8sASztSe7NR21yvNfM/Mijzt4+Cbgcp2bdQa4WgLZpyPVFY40MHmkJm/AJDO6tSSVXmeUV33T9nfKC2MeK/0FZZkmETMEkChqmKrNgAI1Ig4oLKHNXm1HOlsxqbKzVaY2zMPjNQlbniJJssG0ipQGurJuIIUkrWYGANaPHJcTdq891FhnN01ZRnOPqusBt4U2t4ydIGGXOGPeCj/qIljtyQpTsJXvdsfT4L3gmamN8z2ZPcUGT63e55HOksA4FrxSm3aJndsoVOtLb2bdK5kXHtkqx5VjLsgCrljE0CtS17H3ixZcgThlz5Qpdvb9QQHXGVvRQImn0oWWpQawXR+EGISwVq1sRUrkdh61BrlTE30G1SdrBXGVPTL/bmfOrUOqtYiSNB4hDaQRrKjK05oQu17IGsyeB3FMd7HmaNC0NKbCHvwIQecH8uQEuzu1+mocpo99F0bDzbMnulw/g96VEJuA9w2zvS1yGGwy5fXea5UxZvhGRgsrzWXmT4uqzjacoUkh63trXY/tqhypSwhZpj1aCHtpi1iYq8xZ4Nvxow5zu9dq0lLxLjGGj+xKCUoMaW67qo/0+3NfKN+HtR54piqNyz2+cG5riSP4BwkLCdoTslms2xGfyxNdh4HmVzn7kN+0GjDqjA0ZrQx7YfeERKMGDszIAOQ3KPSqbCHGX+zTrYVmZsH4Quaay0nIPwkltckRud5Ha/3lE8JO38tbS1D3J3VRjAEe+G8LmmB8jj1s/oL149uo2R9bUt2ygJRq7L9YZic8RGRLNxDeK3Me6xdK0dqJrUVZwWmHoyf1tEdwri3Ual6BRteZZroa8NrpaKBSw7KPD7sJkTcocKfiCynZgAH2xdd4KnI4M2CVWy1NDuKchdyjxYdlFVp2p9FCY1Hug0kDon6p1k/E1u20Ih2zgbWqRN7Xbpzx58yzQpz4GO5Z1g+MrYuq6qcEuzBA1KPr+6IBtIdqfZD6IZmx3dAhY5XObfMh7bIzJjJreX/Z1xCz6ouI731Jn7RX92ijFI1YkjnprjF6Ai4ubR+0ZPDrE31Z77MwpACpi9w+5K27IB8+U2row7PVWV6MEItONXZPwkK83wHZZXvvvYh7rIAxLuC6y0mtrDLDDqfVj2aSxhR4mLm97utAnLadtv/Brws732F1fbkMyN0HewSjpsyRdI8WcNCYmc4XWad6ZDzKQCeQdUJXJn141W+9qQsFBTe0bAJ/fWtenZUKFdb+LKCtHLFl7kmZiZOir76BAUqYGdrbJfqZlabLIExfjtH7Zl77C12l0fXWUsoUH4gcjHcMxuHG2LndjKDS3I0VOsgjzegsxP0HyER1X7PLDNu+W1tCn3l4n5XBA5plyLoTPzt6Xhb0PiBmyrUMoWE8I0FU1QDirNPlCj7LIbVAeNdPjslDYjDri/RGvHI1xH7MK+RXQDqXXwrsSyb0IbhMw6cg63oEKPo9jMecbjtjbtHtbKYG/N+WH4SpV7WoDjws94kI8Qwhsvrp0OKTobo3ozYwmk6Cw32VpbxqDIZu7zTCBTuoiudj77xCU+am23LyoxVrqry7oPGsfKXHTK3X6x245qhd3XQ4qeFU2foMv0rwFs+DDd2cZw+M/YUJgca1/IaIlSr425MfnMOMfaxThTT2Iw4SGZfU2AJCttpvZ8R3VNvsf8MPno6lqPwRVyA/muAmrgt32+e5bi22zcR0KVPeZJJFdyXF/XVjsK1pIqW+cFBsz0i32ai9y+4rKGf6WmIHE2flRcQqkxUvjAtlysNo6FVo1WsalBtEqOjD/jtI1GhLnRccr9MBiy3e22ZXeIPNmb90Ftc86E5eXIVTK8tTRkctW239HDx8BsKDByoc98R+CMG6Tv+M/EhA+yVzO5SbtFdMHQVeIHn7w7SOHTh1hHUXP6HjT6BuqJvg0jpbMv4m+KDnQi/1Qm7VAU38Kp5Wo51XSoFlqhVRmbjRd5ETjaChIRSweO6A+PHju0uQYKeYJ/G4oRAAAQAElEQVQehZ1BoFIg+GBm3MHqs/RU0Q/E5iKVySsS24B/sWi15U0M1SuI3sQlPoit/ZdluefFPnTRhw8q487aPhmkmbgtKKgdQ9cETi0/vndRXNcjvhFCC5MXuLjtHy3NtmwvktgW3AvZK4mJMv6hA/bOd+jim3FHLkfs0Q8032Uc0UUODeye2y4yiC72IPzQhQ9sy4tf5CDybaib/RE+MR0jl9v8FPJ2RC7rNSFZ2sD42dGJ1vcSKrlYNkDrLara9lu28cqzERQMXxai2USz3XNBmZloJO7tHRoXGplLt2GF6We0eDQRhXcQ/KK+SbDxo6HyI/+KM2KD8041QdMhiE9kwbe8xLekWzr4ZuAUOYBtR/ibMPmeHCKqQ4fNh4pD+ZjD0IUGY5yFjXEmuyibJRdBfoSpbPBt1ko1wVbX+eQKunT6HJ8tlv6zCcitFTra6rLpjxq3yroVjvB32Y+EPL1qO94tfyrjfnFGTNQp77v0LT45Fpz2x2E1WnaRbTRWXk7m5YenWfwIxwNkBlw42NUu8O6ppUXCCtllRcBqu+V1biwg+23ALvHYIDJo1zBUxiYZv0B3tvQexJFY4rSgLte6ddb2fpkmGVsgXEdUIhUFOt3ahoO5T3UocXvQpsU/Y9qg1cSHA0WXHN09tVTyBBA1KK1yGoBtB3G813GpIKUPZAJyiQ0gYhsH9uU6T6ZoKw5e5mJHrels0sQ8lVJku6GwhnrmZjIEkM1RqWtgoz7K2j1++B/S7OGjgc9FaeZiNye2T2StXEvXPBPrirldV1W5iApxHUVTmZR5jqwbDX922VAPaazvkPvLF17kjQ6u11ksB4YOIKcGrtq4LUhUJcaLLLW4+GrbYg+2Ovi1oG5LPWiXI7qgIlfNbNhr5iIIH1R0wcw+mOGFe2XcQa+zx5JgOXCI00ksbreS5OwOtmWDkmuy657bmW68SRb+GIYLV6mGfeh2lGRNCD2GZtyckmkj3snu/I9lP67rFdel6k5HR8lnLB2CY1kPltRS9ANVO/vQododB/7NEF1j9k5Jtae4l7DNteV3wdHuUJcqKw6HQPWkxy6xWuI2Ydq0031Urp+NI+zwhW15IodXT63DFvsGYYdLXjAOcgzTjo7id5o7uRshQzFoMoQPDcIHgw99WiTPFkueddzDtugbia4x62ys7k29szfxuZ7SU3BX0tQQDL/EBJFDg/BB+GDwoc8L1NCeDeRLF8eAaT1W+4iDrsZ9Jq5tE5926QGxD9wroIedPI9c96FJEr+xU8IH0a/oipwDrTV2Sb/Ntk7q6DQ1BIdydMHQn6B794yWfN8x96s9dXIGUR5iCY16YXeEmOyznWLHHdUnyQ6tzBZRmf3auP0T+bF03Zbvms0DC0XiA9i27qHHMHyO2W7Tjf7vS4/lelrdtubR/9Pmumdcugzi3tZy9HuMxin6ULD4V9Yu0EIr73rhO7S2oR++MdScSLm1VfIIePn8JnjBRx9EntnbcxXvu7Uhz+bAzVd8LuCLS3xEM4hN2MIHhRrtcFpa+IGCLhhyKCri1aDWauN5P2t5Oq24Vqy2lT6012I5QPtRgQ+abS8P2wg6kCMO052UQpb6dq5bXfidZccd06Pb6xu55V6icoEHi/i7JnaRnRpPV2J742McB2DvPDIZgcSqt497Gf7I0HR761nxi+89wSbyEWhtlpcxts+2fK6yo9uBK2D1/n1mXHt1hjwpCLnzsN2+A5j4HiDIfNlWqGj5zmzOZ2L4Jz0O682c55qfSlmu/Qyu6tBvyE/aX0v0xEFqYelTrbE7uS/2+2FT3P9E3E3n2lTJtw/uabtOm8/NU4+9qU9gsLPYlu1F4cbbuc5L13G9SNa2uVh2kR06EI/R76DRPQ/4ZBLbSx2l+diR4ccFsN4vmnk5GRpANocZU0TbKhN7jb3tNtZ936oudxp+H9FX0cgjfOe2vt0n14VddNb+73j4bhda6Cf6qfAbB98lF37jiRxY/M+TZMaEn/HvPDK2DM+6X0tNWc5KUEPmiODUlz12zQ/dA0MX/b2ykyfX6b3Q+qWaNeawB2yHKuS499Djdlz2j7idQM+j3TMGv5s6lLrZ8p1ovq/N3FTmLGi1bVwr977Kute8TG30jSWtbZWpyPYCbRoOrNFOcSh3S/KPdUo9M99PVvpddfDd87ZzpX+psM9LKThWIHQGokXeAtWRYypFU7mJvh9ELvIpredyWBBq56zmM/wzDl42FcvtMD4B8RK8Ns3wAeQP6LCzDpLday9QM7e25WIVW8+72W79Fe4xI3dl/w7+raHepN3yG/UNNvsH5W3uiwtep4/4DBzxKu0GyUU4aO4U+dcQjaIXBWQxsmEL/I72bLEFXdqee6+2ZRfZoUH4IPyEPuCBwMPADgWOLj6FhAY5Fpo7e8Q/BGw2lm3G6k3V4Y2OsTL2qZzrbDrXdHahs+mCD6VufxEnxSfzoINm5ABy7yP+B+BBrEDpA7T57T52UQGhh13UdtPta3xo+//l5zEDrAFzL9ajzT9Tnf+vmcdXj3R1/Zi9ATY//vdrk37xz7O4svcCNDcOm9xoC0FTKey7MxVo0PpS7IBcdpEXZC9IXvZEPgjkSxJe1HWsUbA2cGVPD39yk1Nif/EyWPODu89krgGLWrj+RT+ify3N9sLtE5PHPm7rnrEFXbp5Lqi2mLqca4L+kz/jDsVw8rAtu2M4mfkNhlznqkPYVgGVFyzRKj6RYZv+/PxMHdwf+OG/sE5TKWovVcVxW1HIswpPyGSvVK5p220c2/B6y14afnaR7SbaneZlLbGhA3GILtTufuGfF0qxgmmaGhUt/c3MK+zeURnvzMvkFnsOB4LtdYzDlL1R0AdDt6WVuRtypYbIlX6HblAXcoPItkP2UKapyc1vY7fdarK3tKArbf/YbnHjVDf1DN2gsbUa2YuVGmfmJlTKdTy8kMhRwU5zN1eoY4sRYZtaj6BYWcdA92yp6RTumaLdo2bGzijvG9L80m9jnvMpeYPnnPYPNh3bgn0t9kxHWyeeLXlfbXzbq9mvA6LBrz6Im6Oy1ltsTHtsZb8HN/vYutFPE0ODCIOKmvPM5Bmw9hm+Qyea3a+NnZl8jKUuOYa+bu4tteaPm4JTz+YR9YSUrlsEz0UFMmIA2eOHfJMWxrNFPJ4FtmVvUDZ80/d7od3ps/T11seuE0xX4QPYdoQHrP3NPYhep9CCT576Pkrsvoszj2CrPabb2v/z816GGDqwqP7TkzHeQceA2Tvrnhy6Pzza7p+5hwbrvf53NI7/DN2O58NCLTMqy7Y4cVgu+YPOImkLIx9B8gTqNjuxPE9lzaCC2d0m+IH+eWmS8Q90o/UYlh0LfFV7lciWDnghbJ/ZtGk2fotsW3ZH+jL9lDIpCN8xccv2EnGaFPI0lJ1vGTpoj2S0FBbRJZr888kZJqD4vecA6oPDtmxQrALVLc3G7wC3uC8mQzdYPkdLhX7LajPF57MTinbYlosb/7s62ZbttXvbTbZv0tVpYey7fRbXO8hYw+5muzObc+X+tBGfirXdxpZ9WrgOJz5fhtp+qnyngmy3fmyrLLCttMrnzFDbq0/kY7B9TL3q7J3d9p351sCFOTan2/25uK0k/rabPPxm3skP0RzueRp5hnvkYMjPSu1cf5LtFXqGVvtN8xkycFtkL2cunynJEwSfnZ1p4nu0iR+Ys98DMy8uPpml2V3kDeJ837pty+5I3G1Izi2Gb/ZVfpexrTJRS1CkwrWLSoaPPY/IDj5X8iywTd+Fa680ahzt6IIiIWPUttmxuakLfGB3nW2NxmNIkULj056V13zuvJ6JLcpcd0yapqKpFJUyyS4KLYXvfPnto5RzTfzmMbXfP85VWCNPkwK5cMCHNqRHyXaD7mi5fuzua7s9y2fq67jWzHdcM/eh7ZyHvyPtE5lry9+/+278KteTeVyoGRRqjlNqGoh8DPEdOGa/r65yHwviHzozR3W5TrMPZ/jYDlEP7gfTVJpLamrMcorc0e2LupGxXhFGn/nHSNfXV/zuAa6ulD/euGKfZQ3jE9+ZmkNvQ3IHU5nUUW64J1+QfFvYrMcGpZS2/wadyGm75bM7bcLBKf4N7O8y9Rw2+5I5Tb9xH9TueSIPxH4MY78c2rImwdDP9BMcytEFQz9odFukjmELzTqGPgnsjLu0kMHbfazJNzEvobZldzTnO06prbIPguFq+jrGD90xmpiBY/Yn0dm9fnufjhylTAqeV38j731pqWyIYATMXMTZMFn0pjcPaYztoQK99YgTDrmt3QSJFODQjvBg8wFBzY4utOUKLxoXCOca/VAh/3aP2zqObYteWeavsiEzl7lpMbUYFr827oKcD7IgsiYmuygPxEA608w8JL7imWPQ8A1R4KOgKXJa+sh87eHA1vosKMGWT0zyRReooCn4UR4Pr5mbcV2+ZM7KBFia/fB0WMmh/bcup6DR6ZYfut8JpZC2jukcntnWBi7L3HOtXvMAfPz4sa6gFbmyv9o3Fht/JVeTdbK1nNyUmuvGy8Wy2Y9NZ84B5OhxGH3oFHsw9OFBal5vfGdSfvxfUHgZjCxlzIE1WrZk56Mb6Jq7z/GPV+jAyB8KstcbuA5b//FDv/KRg+TZIjquggyNNRmW3EeDIR+jc64nYuYFWx/bsq2JDyvTNGmClmlCVyRZAnaoNu1Q3piekK3UdBxJlH6C8PuwLdurcp6rgmtevEe+1XgHM/wP6bGwQp+26Tvz0z1KiZy1qUqOrlWrJzUx/fCRO6T47n+ZZvUWGnTp6c/m+kq03bN5qdG2bMd0FDa1ZS4zj9C79tZhkow/MaGHtsjRV67Nuln3mQkKum5mrmZd8/Ld5dr42BP/h4bTMz1GwgXdbqah0W1p+ENsfcLfA9sUx9yH/ZjtKXVtDzzF/nnS7ip7KTGV/RQahA/CPzsOJqct6NCFpodBw6vdA9J/x9wfnd3UeK4wDeCNZRt/yFfyzXvoMYQd2Td1mY9YB/LlycrD5ANqWa7zrJNYpzYsbDeOBB/D6ph6g6EIHwz5Jk2fx9A9qWT3EGaoyMyWGrS0oYsYfkvDbxH7MeCTMgPY3TF8ownfaaX/DkqK6g8aleoHYNd9NHTQ8a8+76JrbPL8J0b25MBbNszdftvvAv3o+2koe1e3YZtTT9qoreU+EZfczY7fwlfu1UGPQB/7YtPgt3J0OtaW2GOmt1BXucfuwLVy0FddxjfogfkWMbmO4ZaQpzQ9SVg9GO+Y9dDTeWINhkf4gPsnz5tT9/+tfkTWZT6H3OmSK0JnwzW0rdO4cepPW2UfNeMuILPd9LHtQUvrsTXPy2an/mZJjgXN1pR7p1H3KbrnvBHmzA9j3qg2bPrciI2NbgGfLXvoIjf7fU+ZjQXjma9ZGs+A8KAu38vUZV/ojmZbtu/wOmVOXDDsgw8FFSjI57HQBav+UO55KpM00DW/3bNt2f4tdJr1pJt1PRcZ1ThmPn9lwgpwsgAAEABJREFULob8vKhtxph16Rn75+Sd3LVv3dmm/1KowU/USbwHEpi5GYh8F+KbOR24y/+Y3U4FxyzPRzdz7Z7KFNtAxtKx+QyS/RKQo4JtniHXE9fXVj/4bfzgx3NgyE9Os8+DJ4+8K2LUvUe5Z/c4833FrPxw2OWcl7U8KGeMsX03U6zQeAd1M691mcvonx98I5Xtdq2MOuzI5YbfvmI3qKo8K9U+EYjYhn3nA6musuGOAbWiDx3zEJpOCtf2Wb6vLJPKAN9dqkVYdpE9aHhAjA4h6maOe5yeqdVl3XY0n9+rci+o9DFo+IHRYeQ5P4Szl8LfC/ENyF2hyWXGF0ROjugGIgdDPkaN8hCojh7JNdP3MRwN2CgTu8WcsZMruo3bnWxhjYdTZQ4Sv6uH95dmzF4LIgzKXmW9akNVYkV8GzsueWTGG69O2hlDozmFH5BcDESLDrIcxVagezabPGC4V+YkfGgQ/hBD7xjiD9JnEFsQ04Bt2R7iHzzN+LJ+K9qazop+DM7m+mfMheujLPeLrivD5Zlppd/DJNF1sMdYl62961PnaWz9n5Xf9ddraTJ7fp23DX9bX3UzjvDB8A+/BbPLIX7w46W8AsE3NN5cX0DchOfQInv8ALWkjN8AqsoiKq5HUKPDZ3u4WGbR3fL23HZ0INTpE775QJtOgsjE6rfSvPQSmhtIEBVyGxRUC0IwtUkORe43POX+BVDwY2dVxjVJbdz8CJof/9HLZ3K50DQ9UIHarA0hMx/u5mxgeI3Wyoji/ki+45hkL9CZnFpajfDI4sOrGaupw7oWb1Hq/KxCXeP/J2aUdoqm0q3NVVqhtHgE4Z8/6E4Mo+NJ0yeQUWuLptOmpfZ7osXGV2R0g1ozZ3ODFHVaZl2ms3NN3Bgx8BJ7pcqPgOwg2UaVUUEU3irOOmJl77jBMlTx5ZpJt9lL+aMUWaxo3aFW+pQcf3xty+4QrYRPd9yMjJwjez30LlT2SaUnipfg84IoJUtqPZNyDQxU5PyXARQb1wB+tmXq2oKgexzMJV655qrCJ1+QfNu5Cr/FUkPqAHZkSmeOZsYfMAyGUkHrgBP5scPIhfwgfNBkF1g3XCcHvjMf2FCowht/u8gN8ZNsa+LleZqKCnrcNB4KUveZWy5xf6lASq4tbMu+CS2tFHKXqUn2aT/Tf9BqyEluMTUT0bjdKTltUztz3Xyl1Cla/hggiLxFxS/ApY1hS8PfhnmJrZtakruiPx7Xa1cbw8JXtVbJsUXuUc2wnArjylrM+M3kDxaTbDcMuWIPhjzoMd2wuc1zzxN+6EMTdwyxBbZDZHKEcel7csREF5S99c6es+JbpoV3wW3EzqzHjFyhlXvQrMePrxo/8trG3o8Cv0XX5hyfLaJ7ctiWvUMy2F3e8nbX2eba2YeNTb1taw3ftTlnQ2TM14x1XtEeWuo2QV3IxXSNuUjkFoW+gmEflISEVxnn7R6zLbvICyRr29b4rfIOvsVkCVuu5GNtuW9U7j8D5j6wxdAPurXZlh3s6qxcDwMpp7L3Bx185EPkWpIsgR7S+chbDO2Yt+SsS58z41BrtZ2ZWNxYM95XavtiPINfMzSf9DvR54RUMFU6DxLbgYGDYcpmvpa+6kK7T/pL7uwT+ltsN3205Ii/llbZSgAptRQxlzygScFjMvnogdSVunBph+2WxzYyxjxTV1SRULuGzP4kCyr4hMAdOyp7IfptX5GD2CpFVerYIraOJA66JA2+0zY29rKWZnjbcqOMeY9OsjsS541NzE3KTA1JFV6ytEKteYmprebMUVOvp8JiB6tiZUauVXGUsS3bq83ks8c4LPsY9u0ZW68v63wMN/dS38e5F3WYm8YOot9g6bvAB4auMD5blCZrac44wCI2m939o7PhsQ8/G3mD+Px2YbobgGV/cL73YXtvjDbyGF/4hj5HdjnI635ZCfpbw0EJJ8XDmoZj19dxHfO5vgaR28U07AwNnZZxmXkNhpzrcA/NT0tLjoXd0w8duekr95ShWeuhz8Yv9sajE3Iw5EFH/FtLuW+2DkK3iDJyaIcRgy7dfa51e43nHiCeWcwPY963bf12/LaHzHrmtPIcbCD3zo6VNVRbD/gjdLhX+tZBq5n/RRf7wKKS7Ybk6LY+BtvC0GDn+ZkxLtjk1IlmE8/1qAVdNCk7JNMRCG1AVEdiKjqXInPt5n47MPHuG+C6d9iW7T3dEDKu8IOGj2dQiAk1/UQfhN9hausqvkep7Xqjxs08z/ArbsxLTTqlj1LSS8Q808Y+4FmQdxzlfRy+Dv0yz+ROxDFkLMGhrTCersuapdaOMR4pdeyQLlqe7LEBfMx8DCQmfGi7d2gXH5mymaM+Vj1lc7G2eMo0LSx5wtjkBOGDjHPA3rdpHRPcDZtuNFxkG/123JEz38fXz+52glqs7YX2fZ66jyF7346PE7qHmT1XWYDYtwbbsjsKdGt7En4bG76Uomma1ty213Q1m2mRbDefiIkT05R70UD0A4mzPcQbNPZgZpwDkbew3fqzj9Otb/g1T+bvCIb9FN0WOXyi2/KRbfP4yzXPvqCf/IgdoNQWqSlITFCXsYZ2mQkMs6Ay1wOLinT1KIbdhblZMHT3pQyD+ZUK8YFt5A3QG4x84U/iIHbEZG8MXrkXyWoUPmONrVP0CHbJeQGuzBlCO5JrIIq62EIrcxddsOWTbyC2LeIXDJ1t2R4idPCDouJIVw3hwTiSq+lZ1tCZ08DwMeNrKFxvQMiBj1x/9q5f27J32OXzYFdqu/tSR4EPbKvQXyln0DPsBVhpvW6cI4DIkL0j8z4UdZn3RLfcGAYfecC2XICNh9jH/ZqRauu7TEWFmmw32e60Mm8DCQwfajukIbpKHakr114Q/hhawB2nFke/cUve1Bg+sN3rYyxl8Bhs9KEgh23FHojmYs67o5I/2Gk6d7hHCnliqYwv1N7lGXXWJVdofLZIv0HyDMReSgnRmoN71358xV6XMaitV+W7Gi3rZVtTCQp0aihNV4hRm6P4lrXcnk+tDb6qMq6gqTenGX2QHIHtJWd3yjMzqIw9mtBgzjv2RhfbQOyJidxzw+1KSTcrytKfvevX3vFEtnrsU7qizHv8guTbIrYgtmDYwgdDHnRmTFsM/aBbW/jkOIXMQ9DthgSQzUF3SNGbcZaFhyyH3fV2bIvynmQbM8/X/GQ5N7DJ+G4tMr9jLrkq++AQi4m9k/1zHMPnbmpcAsjm2PY51JVJ2WGm/3mYVlpvXEdsqSUuTiM+fHAoRxewTy/lcin5oqHqnEvvnDnKvz7nhxtNkph88wFGht8CsR1dV5udQtDVI0BF7pyPoee4aTExsWGBJC/c7+XBFqFWKqTOTEXlS9lcJHXdXNg2lVecKh8GZ15Mgtp+ZDyXfa7Cmng6J1+SLUGuMAEkx8YUUYoi0B1tk6N5Jgbw4VRZ6yMwuY1v5eZc+aCp/OU54zMI32h4Ksbt5nHY5U2PvnGO6ZsuCe6D5vzWnVgrbXG0p8zUk2IksipzHcxc0HNF76Kz8/OGMnFN1lkzN7SSyxJor237jSEJmNrsnZjIHm0HO7T1saOVvmPLEEMXsbHbU9vTrbit9nbeJQWk9ivp+koZX4+IPuPKPYYBcR2o3XeWe8+pIvbG0jPVTo5YjGUL+mGfD3+1PmKnjvC5FoLw+Clok2LdbF3HVHKz3mUs7vqb/l0z7LY1TZOmUrRttmV3Xf7V9dUVDy3mfAbpazd/S1S6bjUu8j1IYT91TAq13aLSrz34TpvhjlOlsC2G+0Q/ds+T+of+Nmp3f7vTDG/rfyjHlj8q6OhzFZ1tpf9AT9QOejgQuaqWbDEMLKpDEvOhDrmylvkgcZ21vZ739g/mG8d2bsPfcLhFUblvVNZn68LUIPbi7MxzVSNobauwJwPb6K3Rass1K/uyHuQcPr89WulqAPaOo90KcQ+9w3U157Lq/4m9qsavFpg2LSSEff5HkgfbzIfy1nY3n/UauNv72Txst31jd6pnmqYE34IsaHsvWXwiH5S/Hbex1baPq8IPrNd1FPhozVMjbcBeaPHXXLcda2zziv8GLU/kZuS049uzALFyLXFL0FSmBrPZojM2AjZHFAP5gBAMGdoCqph2OZMeeYxnk6Wpq9oQY05fxxDbKeiOlrjbXeKxxdY7+q1MsRkPCBdL7SNE02e/ogwgz/FIxg0ycU+VPTlG4JYfui2NfYus8QGy3wfW9+/4bOJS60CbpdHH8Bny/aht2R33i/gdenH9aIujpXijzZwsYuZMkYNFd4NsY2OM/CRIzCFuiz/0fb5yzRdbuQG1tKmjMQen6IOh3vLRbecrPDh0idszgZxtbfaTVGpv4D6a+9i+lfvDgT4+8T/0uymP/kKHdfChA8P2lLQSl1SQ+xyt/mVM932vZhZIfbyTnq+/h3Y+z7jueyiT5M6jR3a3wYcG7aHT1jASWK+37r9/PraBotuhKk+6yPuRQq97tYpXADlycMtDW2Xv+rC9kWuzS5YatLQhUx9rtSgh0UOOHPlsN/NusVsrcq/zA595a3Lu9TvU/CFAvqMhtoJdPJ3QXaX/Bq6TGR7tczhI3LKEBk3gFP4AuRe3uUHfeA1ppZW6B3b1L2PWtkWXsYdusfX5XfGM795dp/Y4Dxq+o7JGQZee9Zz8wciTa3vm3TV0qx/2+9LEBqf9s9e2OO15tyUzO5C5Gbg7UnznxHjZ+8N3Zq8FQ/59oLc9j2LLeO+qMz7B1m88H2b21MCefdEnriPX1tYjfNZ5IPITYCzalt4aPvoZ9JRz5d5Rm7HPT1/jzve9PcbTafdNwKEcXVDZF8fR88UnqMxZxTf880Mm6L7Z7u+bUQfbzC67+EPb8LO7T+xbxB45NIiXnXOk54PMbWWO97Kl01PYc9wXMlbbmqaixjN227KtbUt/A0M/5EGHfuZ9ORj6lXKPWflWP89+LqeKf2W/jP7FczzyoINPfps6D2qL/r6o9HsKa44MHczUNPObwqp/Ima7GLvA5Ez/oQxFZr5FX9ENdO9tPDw+mY8B28p30w2lqADbstEvUGvENprTId/lmTmZM9YFo49OE3eIxHVUYm4iNrXnSvJW8t/IQBwPWW1hnIL4B4jtmIk/RHo4hhbwB3DajidjPQUpM6K9Ft8obMsuYe+NyrwH2df5TSB0oDLPWY/23Xu7Jvfv69tO7PR9HFu/Z+VTU3B8vnimLeOp0Nv62tor4wyGf/gtSple0IryouwX8H0o6wH0gfJjtHwGLZrKmcrm4nMxPodHdPdH39jcHFuaxDVmOQ05FCwfGBbjb5GkynQ3aPgAuX0Ig3Ij5wpHuePZN8yb5LZvo+cJgF9dFpC1wT4xr+cq5VzTdKmSf/nfcIntTJ7OiOjzkwyHfehki/cx9BqULwtb7SMB8yvQfvQsEtSa0ABbHA2lJGdyDOSLb37QHV9ChpI7XlmuUKU5p6fFyBJ6G5I/9tA/dGTCzL6YNJ2d6bZqPqIAABAASURBVPLygc7Oz8CEjv3AHsqPbzY+wC7yAm1b0rCDWFC0mZsOXOXN9WtbdnJ0WhQ+P4YTaUC08G/RyOI+kPWN+jia556ptD6keb7Sm2++rjfeeF35//ep1BdvqSWWVKSW3LLhFWr0OeIZsP8cGkRPSCdqmuG+6EQOtRZD0AROzCW2xFTqq/BK/9BC3wa555WJGSlWAXanBaoTzbZsKz4DSltrpidLZ9Ok8/xxB2t8BrWLbHeUwj2BNeBG8fjxIz169Kj94Jo0AxXb4AdNf97mSb7iYW60TJPKBErHVOgLlDbOSbZBAW7+tle+z3Rt+s4vLCT15IU4yB8sBNHZbmOZyB/olmb3vmyrpKaA+UltTKiq6RUIjCoKvlpa+gsiTtNEvxN5MqYCJSiGhhEdGqDcmhHvPhI3EO/woTvYll3kBesAMpDFzXbj6vLBoQmbk93tG1Vjbcv2yjeGk+2m386LW//GKrnxoWZKA6kUyy5KI1wD6xqUSQXYjkuDXRq962RbtnHL/GyB6h5Hr80th+01IuxAVyZ3557XebNMN/pn8ppu9GV7Tx760FRmd7vdKc4KYtv2o5PNi2VQInNPCQS/WH/XxOyLHaxSimyDsly8UFm7ltpvA/d73it0H+QdJMh8tHnZ9bLl0tuQwwdKTNDi0AwaXXNG1/h9at6LgvVHjcQFi69t5mBSmm3ZRQaRg1z3uWdeLx9GZKlM+LRr0nHZYPSdORn8EZr+2/Oh9rIOMgwx2YPIoSX1IYQfQGzHkEOborbzkdMwdBr/IM/UDnPpRKM7WuKDjBVkXTOudV4THnvoTdjMIbhpeRLNkj/9DqT/8E+SJjHNP/mCJpw4xX6A9HeI7fXQ5maZo6Y/iE//iQ8NNtPvYgWjGBsZDDnUdluzsqH6nbftGCmmjQ+aY72hGimArDr4dix6hSZXlKELWr6Fz5zFvEHS7cC7JGkq83M/cLdp/gtteVG0Wo7ROEQfOhA5GPKg25rDH+q7TKnqsLL+Hd32VOcb80XfTiZoyHPB88x134LSZ3DoH91AbOFDnxLPEtbmuSfIHyuyqxBSz4KszW33iNjZ43YSLTHIPQ+pjh6LX2KD5h/H6EP30bSkDw006mn3K+5dLT6WAcnVoFPOkiwdwC7cm4qkfZvR25bdob1W0WsPfaxVx6n6Zwmey3k2B5nnAdvEiXwGBUwNpb0zR+7QtlGfBuRuaWSpwdCGzE1QGeeiY66Mb8LV5g89ujZZoRvU5Y8C0kE+G3XMmvkeIXz0x7Hk3OTSHn8QlVqb/UDP2KwihbaCKVxSf5YIbW1Ibu6i8DO2KmVc6x5Z5Ja/8xVb9bUUCLrY2rxYSOPbhfgHekuabZlx7eC1H3vHr8qTTGoMbjrYlu1msL3yTXHvU3JvcTPQ6zh803hDs80V/obDniJ7Le+5A8NoW7abaHfahOVk39TFZN/U2265bMdlhW32VJHLTt/fRYv+UFpqt63ce8r6mcqa2j3Gbdx6Li1reR88l86OJDnV96FrVe4XudI7leztelbF1gHLHSHnjio7cyYlJNDSjHAcXjyeL7Et2883KdnMXm8gd1lgu/VlM09BYeYcZ2YpFJkLRYcw+kDGl4PHsmw3IK40/FuN7P3gvv3YZji7WguyXeSGrrdvUtHsnR5x77C7bU+5CHa3pY9FxW+OFTaQUn+H0Um2gWjdbkemxmJ0rE07c0IfR7vr0bTD+NlWaFMcOdk+0KYvnpG8B6SH3J9t+mywbDDyhl8wkhTkILHHcM13/dHHB1dlvDY5F8S2j5G5U9udufe5j+fe7geOhe6C/ZpGzkOa4OhCbyLPlpvafY3tNsfRjkwz39nke6BQ2zHdRNQDWAt+AewzHcmxxWGyrS38of1p5Oy5jpnrYx8jX+yD31Lb6/xt9YNPXH78v75+rKv8o9M5v1fOmtmXM3s+9vjOzHnogD2ugU4Lz9ctDu0j7jTN6h7DLsLuY8m8Dthd9+T97fLexpXCD/6BxY/+fohv8AD6QNYl9BJ6rlLOZefHKC6NMVl5Asj49KNxjNHoj0HRN/94Bonb0dps0W1htKZTgLqdcwqQ+1Eh9wWu9zq2+RIQedDwwSIbPojYgKxDzG1zz2y65sIpiyxGF1WdeQjXIpt5FvCZzJyr9n8VXfHT2ipcANk7onsabJNQx8x0kybL3C6QMM0FQxsXtD5G85gLqWPc6MUHtmqCAzz2yo58K/YWdfEkV+MGbcKJ0/AJPYUToTfUx2q54XSgeJqYgxSrmFwFKYC3lR+KL84vdZYfQ0tR9k9bH7wOj1r7fhtUbd2Yk6xLMORGt9H0xaJV+ttqUWlmH1Swp79VWPpb+rDZW3wRcXX9SG8+el2Pr95U2zfpkjx4U2aEDeqOj72B+nllIStnzE1HfL74WN0jN9Bno+O0ei+KyGFJFAIqg63iXgcQn+Co+AaQ9Yi8xWpojItVWMtpmmS7QUuzrXn5QTj/ufWrqyvkWcWl+Q26uB8hRhdANofpM6LdbWWh0TWe+c1cshhRNWTdg66r6Drm5Qer2Dpmzey9/HFKhQaRbbeaCWwHQ1bQ+hn9hbKqzYGTbc6Si4lVazP7b4um5BRd+gp6jSjbUVusrYVahXxaW4U7BKp2ENRoP0Wq9M+NnIO9Bx/dDlWdX2jVMjw3PRLUEud96Earbe56H4O/4bRR2Mm7UcBW6mvzsuyhPi8U1WzzMoa5rVf8ZvwwtaOQL/M0ME3lYN6a294p/XXM6NPPIVAfHN1/jHNHlTka4dq1w1Fu4/v44jsCd9RtX+3k7ntaphIiOK97Ep7ULYIicp8JUN3raL7E3XCObmAY6YTlV92sB8X0kofPomihrLMDbE0+QVEfHHSUPNugyFtsbeGb7SDNHaJtuRS8vAHsetS2B7NGx7G/nyrPkAHxviFqqm3C+AIYOmxNt/RRs58aFkXjR29kSGnJA5BwqhvAtmOr2/CbPdJit3LjW/BySkfBIi4k+yMZZ9ZxzhjQz/DRiVor0F6rSAuSLkCzPdJ1H2HXZj8FLS+5Q7uln5s/KUML/Q1MhWvfVu4JGd9MfUHml7uHKrl0tJFsT+/2n2Cbr4niuTGDxAYzObboYYnfgC/707+WNVdbq+75VOdMOuPcxR6ZxNFHJgXHTTVYqvKu29Jga6kWv4jHsZ/huM/TakfubfzQhUYPTY2Btnxsd2O7RuFPRbSZJH26OOVzXJ+g45ab2sU3YxkYTnuLMpStqiGcoMk5cNwl+3XguMd9taknWPxh0/MiHZBhGfTA3MTYjqEZNyc6WqXwCxK66gez2Ia4R2MbigQHyE0dHqw8+pMHTm29oP0iwnPLI6768AG52+YKjfxWIfkXpKTWzSKv/XfZTY5DpdoKcwyo944kHZD2TGTRHnRnyzQG3XHTf66Pdt/Ms3RB0218Un90e+iZxjnX/A2QN9dD08PP7flQeabX9myIbQfu/dgrfhUa39BgznM9NSzIrOSZY5tnT55BPJFc1FusndMyR7XR/lSo6jT5b0P36t7J2FHJtI+CgTJkG4waBB9ZtKo8C2COHEZnfBNneGhdIOiC9CjFLjXCOtTMU0NV/if49qECSQE+jerulmd/5TnbQVS2QetoF9tsvHfOzW9m/ZrT4lChp4Ap9QTLEOgB5cb/hh4P9kBdgEQ1VZnrwjw3eR0feXj+Z/nzh5aBmLrQQAU7cnRB1qKDLPSLNZVRD1fpjC5gjChuHBV9Az6iIp1sJF7t4Q8dowsO9Tu59UN/O83Tc3WZx9M0s6BWcaoynCXOA248i84E4UtdlpouVLRBYY8cxCyzfGjsNbGDyRlbPUFj2yL9Ba0mDI2HHjuSc2Brty3bW9W9+ZFv0HsHvoWOLn0soR1sfHTmPT3dZhVC94CyR+1pTwg4r+s4+CquHKANqsQ7vLhfHEPuN8rDaIsWLYnQhrDZCwtyuQ9g2jvYPYQkcFFnQMEiNjKCQ/Fuupzi13QRkiOAjy422N+/I4UNPHl1bUpZm7YOY95JM/ZyXe8XmdndkuTefwo1ScmRY0xdKizL9RU+iL1ds/EHiUsdoc22nCJHv4itiJZ3WZ5Vv2XoYKb2oMWP/ND02eLxx62PGn14VM902PfJksKPYdd1xmvnfWbk67Sf49e5MTapy6Il88x4BlDtHbuYeB6DZFt9vSqX7dww4uxdX7qlJT5oC7a5zuZlXRrl3jA+4yftVLZjTvJR3+BDAepRRWiAdj1S6xCu+UE3fe3qILjV02ls8y3zNfJ02mPC78amNj/RNaSYoAnxb8y9TvG+Fa1O1oMxVeYx2NY++NxOwydX5jedRw79/UImauDuyirjP8TMXAR1mY+7s+w8Kvnm62slPvNUk4M9WdF35AWvqnKPTFTmMPrwA7bb9WIfp8PvfjQrtsVdUcZhAPYtOIrmB+zwB3ym4If/+VIlfwgANOAHki+ZhDMJq7lxBZKlPai1aBtz5HTTNjShgVSZ6NrZvQxRBXig307ik/CEKv6ht2H4hA7EP/yg4Q+QJ0/MwLZsi4lVrxnCwd7jbGy8tMGpbT7DNeCaeT5T5QOiPUmGF5S5R9CN1vpMHcMSPhjyQuMXNHHYQ3eouUBAXJxFyPUx9wsktjEWtoDmmR9x3/w1P+K+Qa3XDXNiGVbsDIQ0yQ3ZO5Zx6hjFMf1C+jHiB+3a28/xPYVExhZ6G1Jb7KEDkYMhH6PDHvosyKs28UxkZd3NPgim6VzFkyb2xFTOZBe1KkJt2cSxBm0dDvZ5ZeNVbHb8hG8QvkObNmZobyk29plcEe0eazviCSzZIJW4qmv2zmM9Wv4AIHuqh+PQ0uS0oBXAGBlzktvRhwOOf+3jKBJTAG8Ab+cEYjC6AkIXVQklNhRfO7ZD9D+8ES8trQwdb3aRfRgrdAM7W8EvcEEHtGmFfoaYeQq/peFnrkVRTIhEDhcJyrRK0KC0vN1m7AOJM7YgD7zKXph5uIo21hNWM/pcu7FvEV2w1c3zVbvuo4stsM0elUxpA9EPH1s05h7GdvOlrJXacagS8f0LnNpqmqm116bWbMt248fJtnqfnRZypO8dhqdU6PQYdh6G3aEyyUG2nShvZ5HCF7tRrkBVFig/yEZX3IpQqEVj/YxuB8s2htuPury4xMu2sl8CLc2l57A7Ta2VtaxL3Yub1MwMgEHMzGns2mtxGJBsr9Cm2UUGQ5U8lf7GXGettogt6LqsaceI36fMInMoWQKZO9EiQdDoKMRYRQ1EU8a8h/QdxB46gJMOkX2XoTUs42cB1WTm2bbsDoKPHraFUwcxuqPZ+OPT91dVJHN2dA1uUvZVA+tn9L32xtx5KvSRuYFoRfGON9mYvzE3oasftvCVOa7Zi0H4hll1iTOTFGyLqfjkR1+JJJLsTkWrSxw99xxZ9yq1OtsY68qLHwiC2ET/Inag6USryiNFo+We2VzRh875Q8sGegxFT3mkqaowlZwd18gZ16G+yy0/w2C42gwH3kAgdEH8KY0nAAAQAElEQVSbY6u1UvqoCKpAyIHN9QRvW4av1DKDxHRq2ADCER+35yK6CtD1I7zbHDgKLoP8ZsBgFDnTO19XhTJU1FUVIfuu0HcQvxXUohYpYqquuWcEM2vRUZt+JlnHkDutjGEG+Yv2Fsfo6U7X1BAQRrxoWcEO0V9iEiu+9O9goYjVglaW0qpc3GHmcEEsWxR8GrC3+0mbM+OyBSJ959xRO8nkwC1SqwBx74itYmkU/9xDjmEv6FZh1DWckFPzAZhaZZ46mB0UlUm9Capb9dnbHUTQQWyH8kzebJ42ouYzfO9L+2pWmZp2MaQ6dTBv3VQh9wFZMyY2VPbwDtFnTIOG3yD+iQN40FeO9Bd6GpVxBLd4LKbkOoXFZSG2ZW/APlXBuGDm4p3zzrwg/XfMB+tDTDtGv004cjI60+fUIFnaIvsL2dxbgm4TLX6Q9RhyaPochvAg6oBrolvQrbxkxhkoDZNLkX0KvdZut2wBb7CRC3yAkz18Cr7BkK3RbMvUMuR9SmFNATVMI1XrvmY8W77tpbaHa3O+YUPbjyRbkPneoZtz3tPFN0p6gN0zpfYBY6QmvPoZcdyDxD46hmEPVaEPcqR6QeUCMeCZxd4f9+TQq+ur/i9q6InLSVczuxSEBrnfz8jB9Xhm8Hlhhq/5Uo74a2R6bEf6b2jPldx3RL/p25pKaShGlpq+8dSHIJXMtKiEyuGbuiCzFsk5M/agcr3fB1xYBJOLMRf6DCwpGPFaWsVnDzgdrg+ZJE8NhhY+u0/TpaaJ79bqGX1NsjuqzPOwbpDKg2vGd931mfB0gq8W6mLZQYHuQKeSLAG7SLK89BWaZ6GbXr21fJTEXHFuugrfUZmauaHbKvYOulZH8oN0pW7rsUvc8jyvrHNAgvWozOXIkc82BcF2s9Oz+loyB9wLr8EcUNsMmpbcM2veIc2JBc742EMV2qZO7OcB0mfIwUz/qaF1KAx7kOyuM3kG0Erq+k61NMuLn9R5LW3Xh2TH9uTQQdvlrG19KnMSSH0NVsqlVZmEgcJeGBCTEL1aiAnZgP6QON91tGCc9qmd6KGTsr622/hxbjTrXYQOt9Ag9QSpKbSyRvEPbIfINmMmCGnYQwN754N5PYqLgqGwveZJ3F0YcYO6EH8E6eM2jPjQ+IUmV+gWqcdmRkBGGrT9itMeb8mpw5ZtpfWzVrmgH9CmRRfR7v3YiRyIRbKR02HAPuJyEzelhnrNNc57fQ3YZxbXWfygZp91oFPWixDiFT/2XWhH5X1ReBjqkZorvWKuaq6WqjogjQ+1LduwFSq5GHSqpbmo2Vp0K16tZX4bw8lxgm4Pk2vItge70rpeb6vqKGNb9g6V/bzFLsiwA7AKT9Un/eOzRfzNdZGYoDZj9kxjOI1+Yddj6I7RZMxk5zq0Ldsk7qEFPtNpM8FRZW3TJYh/EHWwzR05iD1IwbFHR3Y1kKNthDb2WTPvD5X5DmWTENI2UacUGFtqSb4AlXCnVvd8qXVB+glsbAeIPvepUDv2Ijt0h9gCe9EVaJEMTW2Bm4zOVmkoqN3rYUMbFE1NLlwnJQHoGK4ki9couUyg6LBlPQdqC8hkcZ30AeO+lRGXY7yftflB52JlrIFt2UGBBoMPxa/ZOq+lFXQLq9QRRK4UHz6wHRU5rfhnnB2WS0cxtgIfCrQ0M4yei7VmQSvjm3mXZNLoDx0OyRH3Ph/sE+4YTLQatDT8mnxAeT1QsHjJ1JDaZvqJLjSo7OsguvsgOYLhm7xbDH0oQ2Ru+nxX1rJj7uOLw4LR/yGdiVlcVlLsZa471XNudl8re9DUv49eQ2l12MPvJh2lZRwDQ7el9i7/0Ns9X+Yaa+urWDuKY1vyxc82GnbPMmdjLqMc8253n+i2iD3yjs4yNUU3YFscG3iYWM+s9Co2xpt42zLyFs1pczKDs73RSHaX7aLRbMv2EBtve6Wl1ksK2uJCVn7whxqoQ3UiCYFYFXCD0olmLtBjYLqPRmQ6gqPGW5WJCm512hifxXfEQr2AcfbkyI0ftGsPz9lrgZi/bB6zUIFobcPPMCoSDwHzIVH80CufS3k4oK8yfABpR+UcQG47Uu+or/FxThxoMrTZo2eVKDL17TBj6D6UrEIJ8/xYV1dvNlzzQb62G2X34/FDtu7fz4TvHSRYx3LAt3q2zsmAHP19gOvpY8l12mFj2da1UTd2azvkm8NzOO3yVrEnAMuiTPPMQ2jOS3aGc+I6rDhXnGdQ4XcFtaBFDB82dCAye6AT1rHzzUqeGcQUWW0NdaTFGmxNli0Q/az2V/s8oCtfBAjaHsqtN0ltTDgrYOwVMH41OXcWXBSw09gT+WKgQcmNYe9Ijii2tsEnnjzJgUu0reuFhzzF0bIQd1+K6y3HWDvbKlx464sb6ftSZHwDOtFiP25K/mAmWbDnxbwwO6iYp7aP5sYPHYLmpr+GpSDmv0ymzqL8XxtMpWgqWTsi8Jt5YavQLXSj0Rd5iMBSW/70EVRqPAROe4dtcaDrsbX1B99eRPMylTox3/vwnmelBoHKNRiMOrsTuTn6Du2anHsGDByR74P0c4ht3KEttQzd1i+8bWVdbK9zM+quzM/c1qUyrFGg9TStZl7IV8GN+KRs+ymW9NORdZ2JO4TUAqRG1cuFbLXh67qu7E3yMIju29OvfHwDUqiljHAK6i33gnZfaXUnYdff59y8R/77BOz5sIMyHPZYul6Bz0iJB8OoQDdR0Q1Iq71NxposDqJBOe+OyFvsLE/DZS9U1mWg5cggGrM7xT6kjK3VurkPbOWs+ZAre21A7AU1ue/l7KmRMyMS+19r34MZdHhuaaIGtvrb+PjfZsfWusxph0phNSbu8bBK7ZV5C0V9y7HkyGZNYMMR9yRf1OaeXFxk+oo6oXvAL/IV8/n46kpvPnqsR4+vdMUXL9fUlGti5pkdXHPvCB5fPdZNXKFbQOwV+5nXFs1mhamhlokv9sRYpaanX7Z901UX1fidGg++T38sc7YmGHLoquxMrpfGtZlSzhErrg0IFW30HV06dsZV/T1HT9notM3HhqaIVbekXXWLTH1qGPIh7ZV37eCP09qur1mD9rzHfW/aeg+3njPfQauXvOFvwzr2zZy0DiI3ZnMiX/ImX9MucnRNPnFqqXa+Y+wz764315m50QJ+kKpbDP0hpZ4atDpyBdwC/NZ5JbcaqC36u3BiePtqBtv2z1aLbiuu/FZPDa3+YdzK4Yf+BN1zSd4tRkx0gx90G3jMPvyelCZXkDjojTmJ/hCpJUAfMoC4O5ZcyRfsDJJOCMlzwrSnzvq3NSCg8cO67NKDrtuew2/QGfsOVsqr6vdhca+2Jw06nV0osM8UlHKuwncWDdOkMoESnGlCH8TW6HSmsoDHSbv/82iApk/6ExR0nZTPPBXHICMaNPxNZKz9CrHdzLZlWyqCbmH1xnypY2i6/vQ5NVTuhcOjRw9pS8lI33ZRafMxQc9kT3JD+DMKnkAhcIA4JDXSs+cclZoSw/hc3BYKeU+/kYdevdlFXiDt+9Vlnitjqwuvky0VbTEcFx17i0GhjAxpcxyKlm5Tdt5v+jobq9se6LJ0jcMMKjVSiq75gTH/Jby8j7zx5iMFb0KD6B9fzRrvGC0mcYxzZuHbPoaGbznRV9ZlrqJPtb6FXGWebXVFr5Zi0atBtCHD5qiRw5zCTfvdc3sq191627I7Rj+DJtqcOjhXhAVIChg8E4KSw2iMy42lRLc7cGQGb8pDv6U7r3C2ZTvsikiHSE3RrU5HmJk9G2Sswxx+hxl1aoHc80i+Le4Z9pa5pXrz7txwMG+3dZq5G7jNb99WEHeo6ry5byk8NPzEfc1cT6ETurLc763C/yY1X7jQyj2r6EzGb8IvtMAX+HZ/dPqwDE1/xjbDzyq8NXVUWTNjrwF8aOTZbFttW12E0A2ymYO9Pbu4/l4SBvYUdc3cNMfe34ZHf4itfcQc0sREF9/QINdlbqB1HvfMOeYO+o89flt0Yz93/SYGdUY7sLdEWcLY2SKVa12sYf4IIPyg4d2CKjtDDalhzaena7ZlB3R+MkXFEkBaDaEdNrEFQAv7udXI/BhzUOFbSOYRzHz2nnneBbg0U8uMc3wHYhtIzPXyeTz2od/RrBGfTZi7OX7XV0pM7FMpKlPRNE3LOOkohifCLn+lj0AtTaucZeh0d5VGDg46QZWwgX3rfh8Zx16+BCWgUXyZx7pB96WDdUY7P1PvzBp0MEfEzOiSqqIfiG6HqhnbvPjF9z7oPS6VUGcFyt5YUViLaQ9ebVbj3Wmf3/v0+tv28abDLb9R34Od2/zWtneyBneGMLnpLf/ooDBHpVhTKZrY2wVM0yTbK0Srbf3oI9cd/aHCXkJWVPTBqriToZA9n0N5z4hwym5sb91Rqs65FDrED/4Dbj/8n6vTMyqY2LGlwezY3MACFNiqmNMOskV/FFXcsysIFY1J5zwUpEWq4PftGDVBDRhjG3fjD2vd2c10TaWolIm5KQ1qg7Sm5QOzzUyxAW1LgpdUeBk623zAFh+y5eTIv0o2HsHoB/HosdhbjQuvhUYXDHmP7pLZvZ+QDmvKB3fGFMvcfvi/IvpK7f+DreVUbzi0oUaCD7kbqS9eoQPILe+Q76DNl5j/JIfd113QmQl9fF35ICz1L0XYhZmOmeuIG9TxITcHTKGBZGcvWnYQeSDyFgUDfVitJboSU2U5OdrNFJ9mPThlHYID9dlZ0dk5OJvUeGRSibSipwVCLmBCZW7+lvnQIE2SygJDB2BzIFZoQADcqQNHTLU5MXfhqbWGBt0suzO2G1+y7+GnqTTZkUu3EXbPY+1FsvZaIXdgW3ZHHGyHaGadr/lBJnj8+DH74Jq5Sb5mXk+213h74Yt3dngz6cGqhMkDbgDxxmFb9j5KkyXSqUzdVqYJfmq+osUH0o7s2/FQ39JmXE6leOF2pKJqiMoIA5EbMg9VCe0wvJU+8lJcucemb91oPY6NhiU85N7H8A+dexT7qDPRdfRSLRc17PqKXc/UKtd9MPPCGjqS2fRHh1MpKuzXAp241gqTg4l5Sb2VNRKw7tNsq8eTkzzhAz1Rq3hvgXiPw/Rnu9Vqe4moSv+YWGtU69zDP+djVEwBGrBHHVpbQWff1I94FxO+AB5BwbDrXi3ecQwdiHwfDP9B7xPzvHzos60RdE1puC1iuwPJERB5rwNf25lmyZK4DvuPHpLtBp1sqWUYDRM5gN0cdpGBFB8dbXa3GT/bsn3DL5mDG4ZVEStgTO29edUXuCA5rXGvHNTsNbtoKhMoyv2gwNfCl2rct68JG5iHXMQXbWq5CJCnCRSVszNN5/wABM7Oz9VxAQ325eFXLi5ULs5bXOLL2bnEu2QwF2pw4Yf/jsr77qxJAVe4AsnSgoKvWcRGidUtrTDu4BaXe5jqxmfLox7rMCiq08eIDQWJOe18YBnjP1BnTtoiYx80ukM3ZpGVvKHtOmo5aT8S8haoRgWj1aSd/AAAEABJREFUHkbTRxHDqf4y3mYb3lvaDJySYIN1zqPDfK8D38Tlx3Z2pRqu1T/zhM4H/FaOfYt8Vtpia+N9Lv9f1nuIb3ySE3CVKHWknrZm0W1BrU1/hLYY7TUzZTtYdsCFL+/53V840m8Ljr4x9zyl/2C4Jz44Jcd3i+H3NDR5Ehc6kDkJhnyCbktMiifBc/DNJRFsU7WSWNfKmm4xI/d/Lc1nSvZG4/lGqD0TGN4199lr4uZ2L2bs5UxT/uX6+UOdnQUPdH4WXEKDB7qIPKFbcIH/BXxw3mIeqqAr6OxL8VBQ9Rk456o660C+5v5+zUCu+BL8Kn88dnXdPu/kXT7v9GN8hqF0FeoMEPeOUnheLZjKRN9F02SVogbbsq002/C6F6SqtPbpsSTuGOgEJ7uoTMGkic+9E/5TQS6TSjmTy7nEmAMLOXCRD4CTJEsNRdIR1Oi82EIX9HJlcmJ8giOBWxyGYssCBG1OkBda+cylpk9M9LyXwFalpoJXx6xJba35Be8xeHRtBVfw81xUgfAJKjQIH1TmKlA9p6uJzBM9TLKRQXyrJ/oKyMWczcwBH6X5DJRVLPhOxHhFVXjE53TYT5/PtmyfrMR2s5e2nzKWnWx3fhdcxSQpo94B8ZmOJWfWueF0MjPv9mFNN/1t31Se0NjHfevyubjTWfmuMmO2rYnrzrbsHXSk2Vah5kDP2OxdX7bvnc2+6Wu711587zz3cyRfBQr6tVLV6cx113HGtcQ9qlzIwXQu8R5/xmeB6fxSQf/u+lwFW2Dl+up5Oj/Rwzk408T33IXPAhPxZ0v8BC1Nf6HK/VHufc6CumhecE1teUYNObRaUrEGcn/eIntgB3wZTc62ZQNiDXK/Dl2x2MpE7c51FjihzxW2ex130NGp3f2H/DQ0cxaMOaMAnQRzY6Cl1UG53sL2621oo+koS522u+IJzrYpBxQAn1DbIRq1DNqU9zjZZrgdtnv+I1S0cW+dpqKywKkFDBm3G4e9nxf3pZ/Mz4x/AFkOm+cj8zi+y9u+5xRsdmm7NWs1sISupPJgC1bFwrhY4sjen/nx/+q6f398dX2lfJ+cvg7vc7ZlB7u9nvXNO1jHlZLvvqh1lovavI8YU1dAoic6bLfaSiHhXiRza7Cnu7+QGoOMLzRIrYNmbYLKOlXGMxCfHe7urxIfr1ImFcZgu1EGJUcemIp8BMq8GVsAL1qxOT/bYZsSdjjMZu9stg/Nz0XOOA4xEmfeKvM+ZGf8YMhbalvTNOks79zQqRT1NYKsR/YKyJ4JFr1t2R2L6hlI8iccGrIBXdBPFBXa+zPj2WHooGWHRDwPcEeZmJNDMFH5IFEnWaUDObyQtDaKbrekGU1dsOW7rs6LLl9crP4zmWoDgf1YLoou/L6dq3Yvz9o09BuJAW0kww+UHc9cqjlatpVWa1VlY1fmoGX0JA00/8QPJIaHhRYKSUygbWsb+oYWj+gC2BzxC9raRD8Q4yGq2IcyffJWrVRRiI0uiDpoqQi9LRPmzRHPiIc0uueFVBY8Tb7EBU8TezqGqTthbDPLNHKJaln3vAjz5L+6ruJ7EV1D1VZgV9ezzd6IVmuRggh0Cxn9pLbBo77nYVuerNyHC5tl4sZsi5ZeKiOBXY8YAsY/9j/3IwVjPkZEihtISLDmGcyBMv6YKliPVkz8AEdPP5hjdI28lWnXNNf1rU5HjIV6Jh7+MSXHzItbfsS+4guxvIQ0HOZlXPEdSOx90P1n1XYPmtt/Zmtmk6WPetjHJqGdedkp7CK761y88vHIS2ZybRH980DPOZOq7vWJgjFVjb5nXpCv27jQwUe/RfzFHErW/VrduA0eaqATiO0kNuluYft4k7871WXdKmsVRGtbdtFUOgpyXfzasyw17NWYqA126ZuykjvzV8kROtCMB6f4BAfqZxD9DLHPMfR3UUb6DMYwGp/FGRiGm7S2d69D/YgL3doO5a3tOG9bZo8dt+608emIvxeDZWKDRXFAUs9ptKcQ5mzjoAcbEkByrIbadnpUhKx8ZCn+gW5pW3sybF1jGziib/eTrf42Pnlus8d2S//pK2BMdYCU4ROZe8DkSYV5L6xdYPjYO+IlGd05X+xd8MXcw8sHeuHyoR5ePNADvpx7eHap4IXzBwpevHioly5f0MsPX9LLDxaE3+Clyxf1kB+OEn/OF4clNYg6FohnvOEDQfeArc5W4QtAE9dtRZL57AJ0n1Y3TuGDjWqPPZYz/sGe40a4zbZxy84zvkFTwzd67JQ6tjjmE93WJ3x0x5C+uA64j9eG/rzceca+k8J1v12MMucbHNpPyWtV6WIL7Tfbyp7cQtuWvT3Q9Ml8Cs1hOaXThW3kVMxW3xyXU+IHmLf1syxzw1r2Pyg64DWz2hsQUw8w84P+XK95PwHwFX4LNjj9j37vSwl56mMZf+sKPnO95kJe+S0TfTB0LRhhSxHvPJIjOOW4ycecx6u2fVzbO17lfU6t3uQImL1mZw1qkPhE3YG4tTzxS54B7jnci9SALj6HaNdG4p4carHkXameQ1vypU7yMg3MVdJGH7oPM/b2XEVdwgfwkwp35aIzxn4Bf1nOdMnn0Uvux6EX8BeNn/QAfqDrzxQav45zXXAvj/8ZuaZkJm9JjVAtaO+XvKtftx//rzTzLpM1DkTLCMb69/tFkR2tGrU7L1opbjoIkhovmqPAzy5IT3IwMQoOY4xiAFbwzQ2K6NaP5YWKORNz4IWG30PmRCYy9YUG4Re0uZrY6AvIpQYTA5od2nKEor712Pqk8EPsB7f5b+uSe2L3rWyymc+qtV17XbeLYnc1VfrZgs/5POMJ47NnBUQgcwvlo0phh0w6Z1/lveNF3jteyjvHxQt6acELvJM8mC7Zk+e6jDflTA1WaKHPwlxaIl9dwLSxv2ruG0HVPVoyDLfwQZeTJ2ifm8kbupuD7nP8nBxPA+pf57hntq1SimzvQWvbDrJyL7h5X7T3Y23yJSfXijco8Sv7vgVdKdYh8j1GdMml59hyTwiOpZyzD0G+M5mZp+B+63EsG3PNHpnJd9y602YPDNzlf5d9l5X+6buC/GvnDjb41uEevN3Xq9XHnLTvQqAzSHiJnetEwGyVgr4sdIJOyJOs6M8srknpYio6K9BiXU4d59guSHBOve1Pu7hHnIMzLvALdBdc2Bf4xN6oKrkqudyQ3Pzcz1NCra/0l75JybWrhiJRiZiYjtjEGmVsaFQYS3MwEnCxSikNai37n0E1/tQp9gOko+BUyKLPWlXma4vF9JSEQSwDsovsyE+SKv77YJlvJth3kYas3rJXEtcoU7MbH0vBeLvX/c6JPeZ5VE9frRQ6N9AACcaai2LZAmyD2kCItog9SJmpf2Yvpq9j0KbZ6XmjeFrW+9Wk/5licg+7uuIdJzwY9cS27crLutuWbYlDS0vMwp4k8amMOQ516Sd9X9P3Nd8rB5GHLXTrG7mjPzfyQ3kwkzP6+O4wxip+r+DzDT4tP5Sd0txy/wmyfkFTcgofwK5HhhpEMWj4gfTf6uA+UxvS/7B2mq630GYCWwzGmXtUXWj46+ur9pwMjVyZt90c5R5cm120ObbELkB1y3FzFGXi/rSBbdnHwQ3uRm67+/Y6bo7/RsAzKjIX+8i+6LiZ2qi2QLzHkVFs0cc2c33PfV+xXts03V5Zk7rOXZtX7v3m+tnWm7hdRfijsKNhh7KWiHtHYqPY0ax/fDuNLYi9sgc6alRHkBpn6uwgy+pjW/YOqwGmcoNrOFIf5juPStwAj0TJ0g0UOg/63XPxyA03nZNAo3FDwxUpgwRx5eHentChAV96KDTY/uuGyEwSK4m5ElIbjTwKPKSx7YGefz8PJoLNJmbWfLhr4HXGPpP4gCI+mGXoCByMW1VxtxHbYRX8pjLJIz4UnYPwDXkRAMVyYGiw8HqCZhvvKtsNYvFh0eVwTmzWKsEWDGelUIl4cbPOkCdJxZy6C4ziqrsbAc0pNAkiDAqffdcyRXcI7Pc6DuOGfJ/g+A6/LR9d5KeDlzGZ8e2jMPUG+VAMyQdh9s3EB9xA/Ag++UKlnMvZA6yDTAyTbyCwUhc5Po12XiL3Atvy4m+b9c3NKDemYMNz3YtmJ8cS0/jIA+jJYVtaYFsmfwG2GMy1rq4fi4tdZ9OEmynXshQV9vRbucRrdh/K+Eyqc+aiSAJcO9qiR2PL4ZwOMHShgPneOSA34ZA2pWyD0iB1XsTbQ6fWnPGBJiynce9axDamPo1GBbLd4baHbdmAXKUUTcxR7JWbxXjpiHwcbn2kPslKq5t7tb2ruZIvdnv4sdYU1x4socRVkIfp8LMtU9dAmXo+e8LFwr1h5suPbR7b2KUCtd34207z0v/oO75mruit54iCzraZKuMJ8jIazMgzPnG1u6edGkmEsmJr4LmNK/sOH9Z1Rm5x3Q3P40eLHTmgM4FdRwKKrSSdeTG5Zq/nP4396PGbenz1SI8fP1Je9A8x8/K9A2tBzrpB8iffQCV/kLEGo8roOvoAbMsGxc2lLjkj2F1nM7MNzM8692IvSXTTQVxiBiqG1NLprq/Y68a34hfdQKGOYMiDxm+LrMEWNXUxtZXcQY+z3OouiGZvFJUSXlDkpa8CtS37JrQ0+8C2xKSvLfqkMN6lDtv0u0Nqjr8Omt3zx7aCMYk8A15iCr6pOdTFS90x0q8qJcwr8uVWsM0ZPt4D232VD1vxH7jiw80O15QyL6jQqmGb2cvZg8npUtRg9gv1180ad79rDRr/ID41vllDIK61oOk28fHdRx9z5cex5QEhpqSB7tvcFJiOsoba7IVFD1n1nTEkYH+npgVZDtuyjX0c4cc4a7OZ3M1aJcMHcJK67x7NOJUWm2S7QQct8yBhIyeVy0teGx0YY9fSau43FHzot8qaZO7LVdZM/LWqcGdNGXP+cPCqSiCv5tNsXfBj/0sPXtArb3+XXn7HH+mlF1/Wi/yo/wI/+D84u9B5mXQ+XeD3kHc9vmJ/bJU3ZpU3q7xAr19Lr7O4DfC/fqzrn7+uK6DXrzTx2C9X5n3xXJcXL+nh5Ut64eyhHpYHeuXyZfAK8ou69AOV+UzX5H1EzmtizqYHmqZLneNPBlXeB6RJYnzKHFfttVKsYGbQ87q/cOLe3OYyVJV9hB/zo9GSq/Fu51OnSt5g2LN+lX46quqypw7pHP0SO+NvF9m+BbEH8QkNwj85UmvqCbV7fPjAjlzC3gIvttAg4qDh2VsZH+jS7tzminHHewuWoDnZ0Ta2nSz+x3KNeptyb22M6hgyhmBrw5V8Oavl2NnyrnIalR+idmC52rq2PM94yriCkSZ85ih03sxf+GD43Z+OMd4VMfxuoeucJVf8QgcibzH0t9M2VvbD8Mq4h67N88xe2oI5aT6DEhtZbV3Tv3aNfaNjej1pG3lDQZuHsbcGRd/6GrkP5aHfp5VBdtS2p2qtjarlsuygQAH3Mnsjt3sG+jvomktFCrjPW/wv4wmAyIoAABAASURBVGBuCzSYsJ174r486ZL7/MM8C7jnv3j5QC8+fKgXLi70QNIlc36uqjPeVfXr36j+6leqv/yV9KtfS6ErfokMfgF+uSA+wL95Q9Mbb+rs0WOd0/+DB+R/6WW9+NJLeult79BL73wX9O16gb6Dl154QS+/+JIeXFzqjLpK5qGYZxlvBLyTUNZ62FZpc2IdtjwHMt/ba8mOn+UWUwjxEaBaDtuyOwrzZJv+kNlvpfHJIZpX2JYLesYqPrPWrIHPsBdyTVDsS/9mDTx4nm1GlvCtZ8x6kRIHqvgsLKOzhN8ORSbGI0fjJ5mYjgn//cOrb8FgwHXHNdaYdmJw6cmW8c0c7hBbc2qndv0SW8E8z7pmn+TdcyvHh3Rtr1c+J85X15r58WGSeb+Y9IA1fsjee+niAe8CF7pgfA+Y65f50f8dD1/SOx+8pHdcvqi388P/284eKHiF94KXy4VeYpw7THqReXqZfG/jHeZdL7yoP3r5JfCy/p8/eqfe+crL7Hep1Fm6vpKpV/WawV9TyW5cqV2tmfNN2JaLsfWDoTM20sAkto0XU3hIO2zL7pAs3QP2WB+TP/WNOC0tuqruFhr7YoLYlm2448euvuQ/4cP1n/GM52U+d7Y1Zu6y3jPrHfk664rvDEam5I9cM99D+RS0ZAzJC/KjVWWeZ3IGqS0pw4eWNhnhpMQFXcrZnDLW2uYzeQLbbZ5sY1fjRRu5Ybn3zCvSx0BsW7/IW9he80U/6gwdiH4gecPbbv2lviCf3UJ3YA/jWJkHyN54Im+RnK6SJWUdK/MHuxy1zdPZVJQ7zES+y2K9eDHpbQ8u9M4XH+iPX3pR73rxUm9D90BXOr9+U9Oj3+js8euaHv9a5w2/0eXV6x3XCx0y9Pzxb/D7jc4e/UoP5jf0gh5xHVe9ci491GOeM2/qQX2sB77SC/xe8LaLQr8P9ccvv6h38Dx65fJSL/NMejhNfHaY9HaeEa88uFTqLYynVHHXMGOwJvZAGy+6RotVmM/CPdmGX6iWZlv2DlFX5iFQblwAM+qe0I5vQe5H/HaorFtVux6oKx51oU5dDYnfIT7HsPMvMnGFe2IQfvjPS+42PuoKtUfuJS6xC2wzJEACu1NY2d5DdFvY3T4x/7YxGf8CzeF1/0UKbIc02FZhzrU025vYrpy5n4QL3fONkudo9nAwlYm1LGjdkOFnDlgZ5p2hoR0yLAe1cWY51ZAA5HhW7v0VZUUXRD1o+IH9OU2/3eJiuZQ2FhsedAvZl5xzo7Mq/XR/N5eKPvfO0CgKsbbJZYXX0myrTEWFfoKppD900QObmGKlGbpFdEF009mZzqZJ+ZfRtqNW5rrfu3ke8141g15P7G61NEf2f6X++Men6/oYB293fzv1cSfBvzLGLXIPC0ZM5maLoa/c55kwjqxq1xbyhws1jIs100eAeMsR75hDA+omf/oIYhlIreFDtxi60PsgNQXDN1ubqZBdUPUaYJ76sN32SIGK1vPCcGRMczqDZ6ScM4f7sC17h+1Yw9s7m+22DtEPkPTkse9j/I4B9XLYbrUs4h6x6RtNqs+Ygqu8b/D+eM37BiZi+14LH/Q9mustkjkFkOWIlHmzrSLzP87w2rSMYSOurI1/Q2I6hvFYTNZC9CCazVhYl0O/QxnX9XBx43seVpP9Hv9DNKcTp+G7NZP2mrIOMdPD9QbIuVAoOpNa2y5Gx81AFCKFB9xEx0t0o9Hz1HWhy9QP33z3/KpM3iDp8OxH7eS283AJvR+YeBLe5ov5iY7K7GmFWqucA0XPhz4NsM3Ej7dCruFjX6E2fJ5vLUyxLx/gmoKYxDV9bJGJrQ09VrQWD32qwyOqwgzArsfigCmcoW392Q91PDAowNQk0Oy6b0uyrS/yNgF5dYit+xPxxjuA3PuIf3AsIPqngzNPB+g9GBLk4pngJxW+gD87u9QFH46ns3PZ6HMzwaq4Qu3OMHtIObocTsOp0a1eT9i4jpb7gU7m2uVvy5iCuM7zoe3q8WPlB1DRzB0oJo086xoXKfv8Thi/DXoydBxRK4ogwgC20V/Yxjdmc0pMcEIV08DG5Ribh1Wws406QnfaQy437Ohmrq3QwN6Pqbn2uAcPXzGW9BU50C2tEjfMdV3PodnR5NtJ+1zWL2ha1q7n4X7EWkdnW7aVF1YbCuyus61nbZV+6jKOCn/NlzlX/NAeOjNv0Y0+Cv3ZbvXYgxbkggt7mvUkhWbm4oqXiyteLg5xjW6LQ/tWbl+QrOvDiwh8u1+m3gNU5C2uW/9Xesy18ujRI3U8hna0/8/Lx1daayF3XqgHZvL1/q8ZDyBfZAaq9NOuyQi3wlgDyHKU4jZfdpHtpo2uMZtTZSKDjeoZ2PQTkII14nxwxDZwYHqLxfR6rIuMPThmu0uXITaQPHTnH6m29yWxvkG+xAnWfZf9z1q3/QvNfphZi45ZlbjKXjkKbHND/+JiJq5yLQThc11c87J9xRe2HdeKfM0PyldcF/cCNV0lB7iGr+kDZIw1p4w5gG8yVMghO8QS6KapaUZAfAItbcsvqpWMmEFjCB+EP4bYbsOIic/g76LxHcAXtnKxVp5jAXdWlBzo94aKand0Y6aVt3hds4Yza5R7xeM3H2tmrc65fvMv+l/gS/WH4JIv0/PHAPolP+z8+8/1+N9/oUf/0fHrf/mpfvrdf9KPv/JN/fCLX9H3P/dlvfa5V/WNT39Rr37k0/ryhz6x4JN69UMdX4Z+9ROf0/e+/HX96BuvNfz4m9/VT7/3Q/3qRz+R/p0fhn79SLoumvhRX5cvSS+8orMX364L+BcuXtQrD17WK+he5Ev/S77wPwdlupA9MdTCVPRxInCEh5w8svYLFnLa9a5cJyN/rw1mzW3L9lqnF92qOGDG9dnpjHUXK7nfT9ho3c4OPcHrlpblaPcXYvOMuub+cs1z75p9Gqz3Fe4XV1tczbxHBtcLDb9FRT+AnmvgivvO1RqH7ip24ReE3yL2DRI7QI5rkHyhx1F1Tf5jqPwQuIU1yezrIF9uSpnnooIukLLfJwk/tc9+yNE1GP0xoH6i4zDHCEbPu51aTXqLG321frZ02+W+ft13bM3warHi3gDga9Mjsre6Pfp7Ihsz4x4gn+6EjrSWCP1CXeW8RwW27CDQyisNPzlMsDIR7oU8t6+z59mn16DCBxN75kH7L7s81MPLF/SAH0gvy8SP/0XnfK6cprNMmPSY+/Obb0o//5l+8eMf6ievfVs/++539NPvfFP/Cv75m1/XD776ZX3/1S/oH7/0eX3vC5/Vdz73GX37M5/Wa5/9jL77+c/qHz//OX3/C5/XP33pC43+APovX/+6fvn97+vRP/9YVz/5F13/9F/p4z+kX/4M/Fx649cMe9Z0PskX5+BCZw8e6JIfeS744WcqRTP3gYxv5nrMul7zThPkPqJNi22HPqz4DFR8K71pD3qGxjpVwgeSNzyqflh1vfajwZ/1UINlM+aB9uN/wQnke6PmA7+luRfEtgJ704Wa2GNAzRELrxUKDZgdtCl2C1S3HH1uiSQk/HBFbHmvuYc/5vPL4zcf6Qo6Xz3WGfv+5Rce6o/f+Q79yX/5E/2X//pf9S5+lH/XO96ud779Fb3zbXnuP+D5f8kPjed6wNpe/fIX+s1PftLw5k//XW/+9Kfg3/UIPogu9BH6gcc/+3fVX7KffvMr+Y3fqDx6Q2fzY+nxGzqvV3p4Zl1O0jm/GBZdtz8GYHXE5QjCMS6BDEaGA+Ne0Ciqpg+NX1XmIHsrdAduQt3l4Ey+TfyB8bSYvpuVGtt9bW791hoK2vseFFvcUn7HYX8jfqk788x6XYHx+bJR1iyfQx/zXN7iis+fQfOBjy2xTffoMbePx+vn1UfIV8TP3IN2mPlsukOu30rNt4Kx2ZZtFZf1PpB7gfZaH3FUuEIiQ57haHXR/6kUqcfs7YH4beuye93RB7EF4e+D4VuWPDbrR2BGli1RFXkAw8GR+Nw3r1nfud03Z+ZQDVOxSKeS6+G86EV+5P+jd7yiPwHvfHChi0ev6+pn/6bX/+1HXIM/1K9/Av7ln/Qf//Qd/fsPvq1/+8dv6l9e+5p++K1X9U9f/4K+/1Xu+1/p+MFXP68ffOUmvvflz+pbn/u4vvGZjzZ85/OfIPaL+vG3vqIff/srPGO+Tv7X9PMf/SPPn+/rN//2z6q/+rnOuI4v+Zz7Ms+Bl6eiy/lKFzwPHjDeC25o+S8KnMGfM6AL7Lnf5PeFis81+3Rmn5+dnak96xiwbbz7YZt5cBfIxVW98PvE9sZv37aVSvyKmWMrze40/JOg7T2uDSnxW+gZWvIcD7dP2/YjLLugGhT2jqOPZeZzab8vmvkJtmFZo608eA8GGt62CmsoNUl2r6W2e2FtapOfBVBvlu3Oimul+c3790/muS64Zs+klsi5rwdL8NOT0T37a6J227J73Ulqdzn3k8hb5Breylu+lOSQnPFqv9nJ2TGVoon9f3Z+3q8B3vcSa3e7HVpkez/JKjGv1B6xtvmry/xFH+1NHPrVZX4P6YjMPAdNJm0qOUSzbU6Zm4ZN7o25sZjWWsM35cHJ9mbsdN7GGtodMcPsZIT1ODWe1QHGztwG2X/H8+DWjvvki6PtEMbW93JBdum6dR7XcaTPoIU80ym5t9jW+0yJ7wjONRmXjDHo/fb7Sef7noxfkKHbVvb5IaZSmn6a+pqINnLA7h1DP+iecSMM+6Ab0x477Pu0r+GejveOvrdn3pnyrV5P0336uLvm7nNt1+zc9goj5oXYW1xJDq6Zs6uGa16ar+tjOr5qL1z5AvGal7lrPiBeXz/mS45H6GMH1/D41wXi4dzAC3do5UeZmZtq3RQRnm+1NR62lSszW7cyaJR7R3/RWTxxyjZuuvCBuKiOwCxy8222Ht/lHZ+Omo7+w99AOiJeA4tckffARmsm0fgwJxWYiY7yl9wTcwrfdAXekotEfTBNrrERZ6DwRxBboLewOXWRv9iyDbc7SqupKmv5mA8IV9kPebHk5Ura99UTtYo3yJcfzEbfF6j+kxzZ21vcOaz1w/wkFR7Y/PhfpnNmJntKsq2pFKjWZltjzWzrsNnGPyiHppNyas6NPpdGIJn9DHSsDb3j1ZCesqQzHwCv2Sf5kHiV+wDhTv1ifIrXHVjnA7/wLbuTZQFkPbKPhgA/2BaD0FSJhb/H4dJ97U4TEl0Q/hhsqxxAd7Tks7mPMdH9BZQ7Qpk08aI2lXIyOmt0zBh97qV1uecOH7vnin7oKn0GQw5N/aHHkBwDsduWvaBAt0Afn7LQ8AM2vmDI96GpM3syMA9vMZyeovJwu+a59Fj5Y5M3+RIzX0I1yjPrMcj9agUfCtt+bPSxHvPjQ/9S45r4qw7ub/GPfvh2fuPT4hf/hZ/5oL2Ce+Oc51/A3s+9s8tX/dk69FCxVlxgbS5L1p4X9uls0pQ9wPU/BejO8xJ/fqYz9IW9ERCkeflfJc/R2WLCAAAQAElEQVS8gB1FylnFUuOpxzbyAgwO0OlIsy3bmqayYEIuSrMd0mDv+Kb4LZzsXZ/lljH8FkrZ66JyPUURGoRfQckVYQ/RAb4j5h6P8ciBWUUGRVOZVKaprX/2QEfkCVsRC65arxfM0FvAfkiNlf1Sw/P+Vak/aHuYfTmDyAHJOax8UJ0Ke5AfD87Yl3uIbkGr1anJEvV3qLUxBxl3kPenFc2DkSz1zNQU7GpYHG4hhW4LeyTdF7oPbMveIeOQLO1Bey191szPgj3jcxYyJzM513mgtJWPHgw77N5hWxP3i4vLSz14+FAvvvBC+5eUL8Kfl4nvwN/UL37yU/3Lt1/TD770FX37s1/Q1z7+GX38796vjzW8Tx/6m/foPf/n3fq7//nnO/yPP9ffL3jfn71bH/nr9+jjf/v+hk/8zfug79XH/va90PfpI3/1Hn3gz/9G7/3f7254z5/9pd67wYf//K/0lX/4qL710U/qx5/+vP79C6/q+gc/Uv0pPwS9zmcSnu9lulQ5u5TYV/LEJrDMItoSRE/cmFRCxXZQ6BPH/4EHmEmzLTvILDyfAdnJt8PIanfdkE9SY8kLIoRFlrn7BSXPmjJpOoZp6M+wD0QX/hzdFheafBOlsL/KhUrD4M9VeNfe4QwZeMHWRs6d3zZu5Lw/nahhSm5yptbCD4DWOdNxtgEyupp/FQykog5DN2Cfo/iDOWzL9h31DnvoACG5KUKkoQsVcwbWo+sqz45gVR8w5sGwhdacas228pwoC9Vq7/m7rCMtC3ITZbIaGs1aLj6ba0GtD9FyRXSo6Uaf2rToOso0cQ0UnUEveAYHD84u+NHzXEWTeEWU+Cwm3o8f/fJX+jU/pv7wm9/Q97/8JX7I/6y++cmP69UPvFefff/f63Pgs+/7v9y//9uC/xf6/+p9f/bf9L7/BRb6/j/70y6je///+lOt+J//XR8AH/yff6rgH/7Hn+o9/+O/6aPv+Rt9+P1/o098+L36zEfep+/xo9GP+AHoP370XX5o+hE/Ov1U9de/kB6/qcp3TSn67HzimXapi4vzhvOzM9nm3SZz18cu3aQVXXtvgIYPtGm2ZQcFGnhj7WwpN3V2fAPLBvi4oai2dxYpey7oWXI2J9D2LpQVsSeZdXHoEYjnofBrNHwQ+Vbo1jZRb8HDZjaCMstA+WtAZAXYTx1EqZq5XyGZ/Xae/XZxoQe8fzy8uNRD+CA/yJl1fPPXv9JvfvEzXfMD/dXPf8pa/7N+9qPv61+/+0398Ouvsgc/r+9+4bP61uc/o69/5pN69eMf1ec/9EF9/D3/Vx/+27/SR/7mr/WRRsP/lT76Nzt8JPzfvlsf/uu/1Fc/9VF95ZMf1quf+Ihe/eRH9aPvfE0//eH3dPWbn+tCV3rhzKDoAXvqYrLyf2dZ824nRsYaSuYokkCbb8NvUOEDtDlsqwBtWt8Dee+uR/bBxvEIa5P/iH6o7CI3dL/0NfOOHlTudWy/jESVPIxIgRTfLXSkbex1wyc2chB+i+gCFfIVzfB8zNVV/giO76wbf12RZ81zBeL7Q3gM7bNwKLW3PwIcFF2+AwmaD/oxtso62alNculUa6twwQwNwlcVW1Mpst0Ap6Btc1wqc6al2W6cbSW/3WlTnjhNZSL/Aq6DxMXVJhYMPvRJkVy2VaZJLkUqVkdhXSWmG1i9dZpzxtaAwcz7ZOuc7wwuuTbPL8/IZ01npeFqfqRf/Ppn+unP/kX//OPv6Zf/9D399Ftf0w+/+kV974tci5/+iL72yQ/p65/6B31tg69+4gP6yifer1c/9r6GL3/0vQpe/ch71YGe+/tXFrwKbfho9N33y/Bf+of36Msfeo9CX/3o++nrw/rGZz7GPQB8+qP65mc/rte+8Gn94Ctf0o+++XX97Aff069+/EPVX/xcl3xv8wqfed7+4FLveOGBXobmvxJwyVxdMFcZt7O+rLOZLMsazbZsgF+fU+5pGHFVANsO2yu13WKisIsMwg/YVikTz1/mGBp++FT2bqAnbInJ/r++vlJwGF7oc+hsD/Ze1LbsjlMB9r7d7rK9T0/FD71dmGYP8VZaWL8gMccwcT10+y5fmSaVqbS8tumryCW0+9iWbY1mu8k2fivvZq7smZnvQ5rAKbLdbYj3OhJTWfOdc99VpqYzvrubeIcJLU7/k9yoVcqkaSqN2uzJpZbUc72pKe810elEK8QOxCX8VMib3A0TfSBHV7Z819mW7YQuSP1BF203u91ptLZDGuzS6DjZlu0h3ptW7l/BCLD3c1Tm55Rt6G+jtte6bCt7aOKeEloKMrCHT93zFc3uNrtTVHtHWfSpM7C9Z79LSMyKzAXjzdpnL1zzXXNoZNuaSmlIn/odttQzuh+1D/kYtd3m1d7RQ7/C2AZiSx/XfJYZ+e0eu/Wxd7r8AVgwTZMG4mvHpyRlw8i3ozPvcDs0p+Vk9zg7OToW0w1i79tTfzD6mZf3nE5n3pXm1m8S2YktskODEvVToVQ94gG3oD4iSX78nyUsDvggUPhAkBfjYnEj7eBW1Aq64seUx4/e5EeTjlZwXtr4wST6R2++rjff+I0eBW++oejy4LriYX2Nj9pNcWYwkic3Kj6ZVr60digTEV5UucIV59o1Fg25SbCRgSk2EHwQj9B8oKm6xvsmZvocfVXqCnqf5G0HWTgI3lc32/FTz5Ei8pJWZJ+JgUInlQKvIskKquKnpVmVl5Qae/vgET8QPmj6+AdLyEIIW0us6AZgOSJBcmQem2eEBUm3Al/45FOrDWGlzD9zlLXMOl4vF18xNWq0+KtFaK+Rt/U76NY4dKGLvtW58E9Feh270OQOdppn45LrSXB3b6k46J7hMq/g7FJn5xcyN0CxxzO56dmZ9ybHd2zPzvccp874JEEg+FNuQ9/8yA+tYKhbqIkPmhK+0X5qSzgTlw+CfCC8Ao8ez5rZXFX92lD2df4lgyaC0EVebLXp0fWOsCf/PmpsqCrWPRzTxbcB53EkaPCnKLlOmdTyxeEQWtrQL+IJUudcW7X9hWwe6rsXu67PPaXy8tcoi1AbZrJlAAFsu75CN2CutUFd+mm6pXazjzos2ypA92wuXj3D20UGpUwy1NjtnU+cC3IQfsAyrDnvICQtze55I+b+M/OMYGfpjIf5+fmky4szvnA60wsPzvXiw0u9/PChXnnxRb3ywot624svdbw0eCj8219+We945RW9621v0x+//e36k/zrFJB/pfLH73yn/vgdHX9yjI/uAH/yrnep453Qd+q//tEfdaD/r8EfvQsZhN/ij/B91zv1X7Cnhj96x9v0rrenriB8x9tfeVmp+eUXX+CHvRfaOF98+IAv3C50PhUe3xXMMs/QXDWBVVWkPALRVwCvtMopgJw43ObcsvdRSpdPhD13daX/VPpWohVdDQHpCG53oNMOFX4LIQftmuT60sjT9NprdZHisgJd9FzpPRQ5R+sRwwTOyHXOelxwXV3ywfHh2QX7/XL9z+bmP537Mj/4vu2ll9p+zp7t+4/9xr7q/LIfx74c9F3o3/XH7E3o0DX6x/ov7/yjhne97e3kfbve8fIrejt9vPzwBa6xF/TixYO9GlJHdAMP+SI4P0A84ANvkPrPGMfEeCZoHyMDVJUdKVd1Rt/RNeHDBcMePoht6Drfz7UT8jbGyEGT4Ztye0quYKt7HvztOVtJazfUhXv2Rf4gIqjMSRXKDSKNkMQXBF7blX1S+LK1XM2aeM6WBWc8U1//2S/1g29/V9/44qv61Ac/0vCJ935QH/v79+vD//c94L0NH/m79+lj7/mgPvvhj+trn/mivvfVb+qH3/qufvzaP3Z85x+RX+v4Zuh34b+rH33rNehr+sE3vq3vfuUbeu3LX9VrX+r42me+oC99/FP61Ac+pI/+/fv01//9f+nv/uzP9b6/eLf+4a/+Ru/783frU+/7oL77+S/qJ9/6jn72Tz/S6//xC+kRn0t4x+SFoS1wxpkv83JPO4aa5yMQ76iZFzFnruas3qrafVCtITS6nDxkL4odOdTEdQ+4xucYMD2n41j2++gk23tQa+YcQNoRfqApllN0C/vUZMztSJCcbjWVUjTxRXSe4eXyXMEZ9Dx48EDnlwOXOudeE1yg2+GhLi6DB53ic3ErHuoB9gcXoVu8gD6I7gE8lLwP6KthGxPdVg5/jv9JkO/8gS6ni45yrktwwTsvI+Yn/0n9nlh0xn6duPAL1Fy3zjtww5mkYOJaCAqyO/DVOsWLDsv9jwQPjCjkbPJd4mF4CkquRCXfDcRwAhlXM40xbWkMkUOD8EH4YMtHHjilX+xrn5F3vhlBVb/rCKrWYg8ihAKO1dzUlXMHl6G2WPmCne9cWNjFF9KOXX9VnQ8tZZKNzGeA5pYTddvWVIou+JH8weVFo+e8H/vxlV7/2c/1ix/9WD/9zmv60Ze/otc+/Xl94xOf0lc/+nF95j3v0yf+7u/10b/+G33o3e/W3/73P9X7/uL/6BPv+Tt9/iMf1Le+8Bl9+4uf1Xe++Dm99uUv6Adf/zL3+q/qx/xI9C+vfVP/+tq39NN/fE3/9t3vNP6f0f34O9/Uj779df34O9/g2fB1fe/VL+qrn/6EvkC+9//Fn+lDf/WX+uj//Wt9kh933/u//6f+4S//XJ/8+7/TZ97/fn3pYx/TP37lK/rlD3+o3/zLv6r+8tcqv3lT0yydM/aLc8Z2fq6LqeisWMyERosUVL4YzR8wtncy3oDrCuMaQO55zHmnW30TGwzF4EOD6AcN38HyLFeSqdfrUjsGahPXukKxCtSmt4Ru5n6QEjoy2kKu0NuwdoEvaXJU8fwzEJ8TFmA1nxcE8t1fM1hK9wGlqEyTtg1zy+GWDwuFTTjmvfSlBw/1Cp+3XuE98W18rnobn69eYJ3m13/Dj/Df17e++Hl97L1/r/f/5V/ovf/nf+v97LMP//W72174h7/+C73/3f9HH/xr9sbf/S3vC+/TZz70QX3hox/WFz/2EX3x4x9mb4SCyB+LPrqOLyJ/CZ9PfeB9+uQH36dPfOA9+uT736NPf+C9evXjH9H3v/JlvfnTn/Bu9Ab32Ss9nKzLs6JzKNtI8zyLoagyFt0K3dIqtgBy4rAte4cTbvvqTDaVsTLokx8YlqPt8YoMnyOyIo8FRBlrsI2nBBUGfpY5OJ+4X5w1XF6c8Xn6XJfnG3BPuQwW3YOzcz0Mzi/0YAve8y+5RoMLl/7EYlILc6u8y+X7X37I1AJDC5/lC98fr4i8wNAgPr5+zPac5fmKJ+e1CrET39+e4ROEL8gT3/WW7Gfmy4HVhp0pDJCYngrmhshPA9t761hKUYPLqm9rQfJBYe99lJancE+f1PK2/JPEmgVZ3r6mPWUbK4qMsTDuIP/87JL1feHiTPnP6OeH8rdfXOglan/ImryIc/5vXX79r/+sH/Lj+je513/iA3+vz3z4ffryJz+sr372Y/rCxz6w4osfO672YQAAEABJREFU/6C+xg/yXwff+Pwn9a0vfErf+TLPB/Daq59V8J1GP6cdDf85bJ/j88QX6OcrPBe+Dr6mf/rGq3rtS5/TNz/3KX3r85/qNPznPqlvffaT+vqnPqYv8cz48kf+QV/75Ef11U98RF/mWv4az5J/+sbX9Kt//qHe+Lef6PF//Juufv4fmn/1C53x+8QDxn/JGB9w73rIeC/Zq3P+ixRvPlLNXmOe8tgVnxUq+zPrE8hsFaBNG2Jo0E0koA+8u8jZLnKDZe+w9cHtiY/UNXM9X+eZBq3UfJjE7v1Fb2oIPQXHkM2jcAeIvgGnDBGi1U9riylYFTCRBxDb7KjFijYsoRLbrkN3NMpLxBYj5cTa5rqwLdvLNFulTJKQ1VtizTXTgJ/NOiF3a87xILzNbe4LHe15wF6p6OO1ReXaiVxZi44eU/FtYE/FLnFVws+ghpdkW6b/Yijo9epGq+Ru+xNayTvT50w9Deio+EbMkyhs+ueeYjMf8Kkn95wtplJUFuznroj7IMVGB9t2wL7PU9VscgWQcUQcGLrQoevUcpQHiO4YplI0TYVbq4E0FSuy7tWMV4ed+SwSE2J40bpFGlSbFt1GvJU95jtzXxhB9vDIvA/tHwZNxQOpOLeh/4+8/wyzJMfONMHvwK5wFToiI0UJltaapQV1VVeRzWmyh80e9vTuzM7O/tv/+2OfZ/7vPrPTM9MUTbLIYmmdWmuttdaRMjIztHB9r2HfD3bN/bqHR2RkVhZ7hIV9doCDg4MD4AAGA9w9TNcjIlQl3m6MKXE5TyJOUCLNcSPgjcNpRstzmAx6ay+3/+nD49rz+oC1kemQ8e0f6PAPRDrNeGvtk9LS4nGtYGlWS2CwPCcNFxmfA8ob0jYstJil/VPCjAMFgzmz0AoWVu2kVLMA80RYY/RgsKzFpQUtcuA/z2J/YWFepsbi/IIW5uZkujg/r4WFOS0vL2qAfA2th0uUO6TcuoB+k8uUyypwd74+MpOigQ/IEDY3tC5xh9dD/vAOlz1UsCJwfcP5gG3YCB7Tqwh0Gyr5hb3WI/L7hiu/vBML40gdVVVXCWqoXK5XCZTHkA3czAefxARSRkDAD8ogTsh3hOOvAwwPYDURlnVOl8WLin7liV11QcO1xXkUb2hNBbKCjIYJfBbf7nO/JKpUqUN9hJ1hqFJEUiCqzINyZZSIGethGfOga27zQIA1/NONFAsQbqn1jIOkX+ke15VlnzsV1heVeZmPw+mNpY3elESzwaEtFZXEgU9WaMjHTTM51PRTlujfRB8oQoIGshFMjOIizeGIICJstJ3jMM8wr6UOGzXyNfmcl9FQ7CVaNimCspEnKSvo2RFKOdlC8CDcYZ8gT5W76qRJRdVXHR0NamzMfJqQ3vp68KmY2ejM+FCN/xegrq5VysMircD8EdyOdQln5AyV8mEph21zHOqwbQbC7rUo0lq92ngetQM6Shs4Digwj6HJZ8WhoP0l00pBfzgsrkT5RiSnrYKkcrse1unI0PMq5Q34WB4ytw4Zc1ig7BbINAhCrSzB0Z2xdRUNMyDUneqgjnS0EFZu+BFJASTHeZawRlcRlMJUa66MDYaZrR0RoSB/C8nxkK+IhiaoYd5aOB1QNVSrhSjadgtdRobS7IoIdVj8+7Bx+9Yt+o23vU1vO3O3du/Yqt0cnp+9Y5vedsZOnbV9h87y4SYH9WfvIMyB/tkctJ/Ngfs5u7br7J1bwTadSZ7dHLjv3rJZu7ds0hmbZxoQP4NDd/8/kjs2TWknfId3zkxr5/SMds1sKtT/1+Q2DkS3svm1dWJC20bY0u9rFT3C6zBB+sSIB93c62oT2MwH6ybG/Ey3o+kxbLbMCsjL4f/WqUm5zlPdShV+06XRGFlloyTReAWSKtrMXZkUSiGemQdAXqMrIWNEhCLsN4w4dIySCy8xORnjvIgo0YgoMoEfmFHTWeMwz8jozHSy5cbhsg3LtMiKEjQN9BqoZaybHYoRz+mFM7KBkaDiu660misS8sZIpuFKEbQKY7XoYGwE4VBFOzUwfxxt+S11mt/xUhS7MvXzvOW4UdrAPNraclnNZWow3anGTopGIisi1KX/p/CfzfTvlqkpbcXfts1s1tat2wu2bN6iTRxQzXR6mpmc1szMjCbwvz55umx2VKkStS1IktYgEx+Df0MkMDioUEAT4zBhVIJW5DR6qSujz/t+gsOsSco2PAZnOBCb6fVVKGHzpiamNIVdm8BmeFunZrR1yzZt275T27bu0Hbq4h8I6NL2nZTYhKWUkOgebJZKQ2IPIe4QzVeoSipxU/IKUBX5Ku3eCDpVmbqYl/G1GojWLT5hYRARihiBgiOaMEnlbkrJCmLjyNg1DpJPcjuXKDKA6YnQylU8FguhUSxV4w8WgGEreJdm1oeDxWUNfTgOb3JiUpO0bT911Mdnh0dZW+87olcff5YNtAfZRL+x/Ib/NRdeqmsuuEz33HCrHr/rAXC/nrznITbFn2QT7aBmXzukhYPHNDg2zwfCkE3ymvkkS8tDZd5DMazp/4rN3q688eu+K2XiZ33Qc/mMm0nC0/jfJP7iH0LIHNwsHT2u+YNHdOzVfTry8qs6xAH/S088ocfuvEt3X3eDbrr4Ml1/3oW68ie/0MU//KmuPP8iXXXRJbr5qmt0/22366VnntWxAwfcEEqdSt1+Tz0OiHkF0AKeo2oNmftqvk+M0nr0d9BPQa6Ej0SEIiXJEPUqfKIRhZVMI8lUbng1VzSEcrQCvcGLob0mh/0x46cnwxrhErEVbxxBfYyiYuxhniGdqNM2mU/zMX5oSdowj6DRFUWv844YIxIRiohRTCXsqHVmFOZSZ61cjlMC8ayavpO/xSr6poMOIwVp3LBY/KoAW2SgS4xv0e98TIqPT/Fh2WB+VpoDfIeK71A+SiU2f+3L4jB0LYaNXsZVOaBYHEjzfAfPzknHjXlpFvANqxZOM+84ZazguHR8HY4dk44clTh81eHD0uHD0pEj0lF4lp0l/wJlMb7kOomK4p/28Q5jqct4TvhiMO4lfLelDhusl1V4QSMZEFRIDo9A/raNW+p2X0UzfnLpnyZc5MKKDHG1lOAbvtu8WRGxBqUcwU/r+S4k/EAkyJNGqKBV4UkhAmDdbXZhZZ6OrMIuk/0oeaVwuUBuoxaSItryQkE4K9RgVGIEQkkib5C+AvpOxBVBeihKuinRlHnwQrWPu21boNlaI0jmERFkb0CA2+EETQgkJdYFGRlFghcasHHkDcBUpbImThJrP8riu0EchCCghG8df+U1PXL77br5oot1xXe+r0v+9h90/l/+J13yd/+guy+8RA9eeY2evPVW7bn3Xg7eX9Tsq68wZx/QwuFDWjxyWEv4bGYsJfZrArCZozRYKuhwMFeBTh6oAonvlaiXxUuKOWRJNftKw+V5LbPvNJxjTBxGH++Ag48+oZfve1DP33WPHrvxJt1y3gW64gc/1N2XXK4bfvZLXf69H+rqH/9M915+jZ697W7NPfWcdOiolqmLjs2q4jCy/LUb3geT01PqsXZeps7eY/J4yryzasZ1VrC+SivItNHaO4gaUusfxU3gro2HgnZ327sPjBrBLPRnuciCHNI4LFOgPNIvcjTwc6UMuBkoJYoAzAFSkpGhER1F4QW8UERSbAT73ThGMp1UyfNKYs6oQA90QaUQRSqzD2YM8VHYxCXhV4pQb6KvPmvLCdDvdtXnPdwjk9/9kxVx7KsG1G+e/qZvlg8c1PzLe3Xshee0//k9euXpJ/UyB3YvP/aI7rrySt131dW654orCu675lo9fNNNevLeu7WHQ/oXHntYLz7xuF599mkdfOkFHXkFPRxQHjP2vaKjr+3V8f2v6Djh2f2vEn5Vswde1RyH+8aLTz2h5yjnGXQ9df+9euCGG3XHZVfomp/9XOf903d0y5VX6LknHlVemleXcZh5h/j9kz0HMlZEXQoy9eeOSIqCUETAIYF8BFbjykKkwHo0SrfMemT7DGj5EVH0RERhOd2BjD14EkF0k+Tksj/pMP3bpEke+4m+aGio3+2WH8r1D2Js4rvBfwlqetO0tvPdu2v3Lu0+a7d2n7lLZ+zeoZ27tmkH383bt2/WjhEcNnbs3Eb6drBDu3bt1K7dZ4Dd5DPO0K6zzgJnaiff3jtJMz3jnHO0G5zJN7lx9tvfrnPe+Q697Tfeqbe98+0F57z9HBW87WydDc403n62znzbmTrznN0666xdOuvMnToL+4zdZ+zQGcbunToD3pkGdp+5a6vO3LFFZ2zbpDO2zmgX3+g7pie0ZbKnLVPQmWlN8y2eaLhw/4wgX8kcBxrkUX+sp4GcJVIktXD8VCh9QX+s11XTn4E+42T5LeO0Nm8EdmY4tTTEN4eseWpsbVAzn9RMs4y5soaoxSynyV5XmXnQ/j2RsnrsG/aZnycGizqyZ4/SoUOaf+EFvfzAg3r61tv1yLXX6Z5LL9Nt55+ve666UvfccoPuvetWPfLgnXr84bv10rOPa+9zT+qA/yz/vpc1e/A1zXPgvnTkIO+Gg1o4ekCLxw5pefaIBvNHVXOeUC+xdhrMY9txDZj3l+ePFTokvMgh/TzvleMH9uvY/td0/OB+Ob7IAf48Y/jIi89r/9NP65UnHtOLjzykPYzhJ+6+XQ/fdgO4Xg/dfpPuu/kGXX/Jhbr4Jz/UFT/9kW668Hw9dOP15b+lefWZJzWPzmnmKO+PzHR70tIS78FaM3wvdRUKxnzmzCJoz8z7qiZem9JHiTaPCNo2yxM6LNqV/mc9Jk/syiK5gJ6Boi+SgycgO3PhZp4NzBuH0HcyWM7+VKVGf8YHMv1voFC21dSIkQ15pUxzpQjb18DygZx9OaiLIXzLcBgprUd2eZQbUSnIG9gSCSngGpmXRTxsY0iEEZegWrkyoayIUAJFp/Via3YfENboqokbjmYeNcaNwzzY5a6qqlA/wnaN2VB4lGVW+S/1gpxGaW8pUhR7VC7SCn89dWIuvmCbatYUpa9W9IzLW9YIHoD2lYFdAm4TV9N1r70+sxQ2rNgm64I5uklSiiiwH4p2cVuJK9Nu5R1T7FCpRwRlavWqKWwcbYr7PtGXsm1GmyDnN1qGw0YTj2jDWU0wkwBsA0jJ6bmkjac7bJR2cw5sz9hGcM2dEDJaZqbBGrkMqwGjkr6olWmLQEdGl5jfjOTilUt7pUjQERRKLUZlpA2os1ONFVmHUSeRt0WgtzRZwhJnSAkRwiJCmkCM0OQRF+nUBcHSBLnY3fhUCTttDC73ZEDZhncmfwQ2tIUUKbdZCZRHRCgiSnj9Y9xPik1jNq6XTegYx3h6q8e88bDjrV6H12OtpTRTY6YiNYEI2hCbxvNVFf0LhEjTJ0mK8f4gIYx1fGcYIZA3Mn7UQie5LGe0yRHoJrLKczwUI50klbuNr6f2UfMy9cqUX7MHYprtz+SMsC4jKayTtogIUpo7IhRxIprU5gPWpvgAABAASURBVBkRJRDOP0I6yst6BUcPsSdxQMeg5s3xEl9cmNUih/QtFhxenNfSCENenJkJbMiiowZLvFyNhXK4Py//EMACH4sN5jTPhox/EMB0bu64jh87oqMsHo4A00XKy3lZiR1nIzTAaFD+WwJoiQ/hDRV8pISgvBTiNGB3qGiDihHVoTE6hMdRsUBKfPAEZct6rd9xIPJshAR/HIGOAucZ6UmEE/yEbDAo3bHMWtRBqliYdAxeXswf8GrqJeb3YUGRhbt6e3i0WOU61HILDckDoYBE8yDcDrUg6hu7St0cXgPknLaGh2IZWVVKfGj3QFd9FlOJxVWkCukAq/fa2Cp/49B4mYRlbCx5+tw3ZsHp691I0vaeDBvJb8yzxQa9KC8K5DYP2rYmRLszx2vAuFtm02fIC9ComTwUSWuuRska1tqIBcaxNnVtbCRH9VyUbRhPhy2j8CxaAi0Hhg+ShK/0fEC1RamapA6VBvDlBbWSrNdQCXu0uD6Gw4HGhmbawxC0heNGG1e5mjwluPJoeevpisC6QCZuQF73ts7XFdpQICIUMQITvIUyjWF4wTmkv82LaGQcdloLx+0vDT29p/WOS0ZYd1JQfoTDMUo+df0zLy0L5pG9jhryBOSEEcb1RoQSvmyoXC7LKBE5ZJRYKZ7YmL4qJU30+vJPdYvN/OMHDunlZ/foteef12vPPadXn3tWe/kA9G8g7WXTae/TT8h48cnH9MITj2jPY3xQPvqgnnn4AT394H168v57VvD4vXfqsXvuKL+p9PAdt+rB227WA8atN+v+W27SvTddr7v5yDT8myl3XHeNbrvmqoLbTa++UrdccbluvOwSPk4v0rUXX6jrLgKmJ+Ai0ka4uKE3XnapbmVzzL/B4jIeuO0WPXTHbXrk7jv02L136fH77tET99+nPY8+oleefUZH2aStjx9T5iChj59s6nY0XXU0QRv1aOeOpETfVCMa0GYkEfgV7whr+xWVnGb2PPIKU0Pr4g2vGQV2FUNcLLFVwPvMvFx4yGF6iZsWnluFwPrbGdbzThoPeW6kuZFAMc+NbqcYGFZqMS4TMDOLQP/XFcscDA0XlxQcwAaHvUMOnBYPHdE8m98LL72i+Zf26ig49MJL2v/kU9r/2JN67dHH9crDj+rlBx/WC/c/pOfvux88oOfYZB/Hnvse0B54J8J8cD9YJ/Pc/Q/q+Qce0gsPPqKXKWPvI4/pFcp79fGn9OoTT+vVJ5/Ra0812A898NTTOgg9+MweHcHe2b2vaRHkfQdVDtbYLJ7q9LVlYkozvQl5I9m+ypKp+GxpI514ZVqtAWkWAplgC4IrN0lFmh6Ht17C8VEKgrlIEkCy3O7INYCbwRu+G51+ngqN2nUFjKK4rxLvywqn7fHO9OH6dNXTFIfsXiLr+LyWDx3Ta888p2cffEy3X3Gdbrjgcl38o5/r6nMv1vk//Jluu/oGNtcf18tP7dEch/H13JJ6dVK36Ezqsc7op06hHd7DCX6ifMPlhyReD0rQKiVVKanD+rVFl3CDjrrWAyZYG073J7TZPwQyNV3+YsSmiQn6u68Z0iYiaUJiE/GIDu19Rc89/oQev/d+XXfJZbr+0it0g3HZlbrhsst1z003lx8Y2MOm5dEXX9TSwUNKy8uqmPcqXjodDEsYahs9NUWEVJBE04nqNFSjPheVI3ziTb51THNeF6ij+LKkXk/Xqftni7bv5fUFruW3NRtJuaEMtXzTUdqbJjTOmryNTs/NtWpVbFiniZ4W/Q368gt6iXfzs3ffqUdvvF4P8l59iAObR6++So+BR6+6Sg/xnn3AuO5qPXD9tXrwhuvK5u/DN92gh264Vg/xXi75kHn4qiv0MO/kRy6/VI8WXKaHoQ+BB3lP33fJRbrnwgt01/nn6vbzzmUT/DzdesH5uuXCC3XzBRfohvPO0/W//IWu+9nPdO1Pfwp+soJrfvoTGdf+5CcrvOvgGdfDu/5nPyXfT3Tdz6E//xm6fqkbzwMXnKubKO+Wi86nrHP1HGuM/Q/ep3rvS9IsB6R8Z8sfrfhoVTHWaK5gLoI0zrumb8wdBw2dDXilHwmXuzBL6NQP5OzAK0LEV8JvNmAdG8H6Wr7D60EdXFfXYxxFzPkcMF2HNfaPdIzrcbY3gzFVViceGZiKazV8giCpJ7mLrXmU2NJRN9P/o4RSisP+K4rLzHtDDiw8905PTSqxKd1l3Zf4Lpzn4HXhwAHtfeIJ3XvddbrmFz/XP/2H/8A74AdlbfnkPffoxUcf0xHWDfXhI4pjx1XNzStYQ8bcnCr2crp8W/aZ3/v4Xg9a4LAxFu8y55a9FFPg+ddu22ES7iBXEakIF1RSB+Ee8QmqOQWmqdUki6bOwoLS7FyD43N6/uGH9djtd+jOq6/WDeczDi+8uPyA2HXnnq+bfnm+nmXt8sRd92gf64+awyyxPhJtUPFOmeGA2t8GFCNMUCTaku4YsK5id0V2I4p1U45A4loGfPMgo9vzpYqM+WuR4TegHJ0IWNzOA+HOwFJe64n3VgaFtfKw7CqCCqSqUkqs5iOpVGhEs6xlPax9I1gn+ZWUVSnnBvJJf+FZj1jDZtW8U4f42GBxURl/SLRdZi26jJ/UrEv9feEf8pyenNIU8A8DDo/Pat9zL+gZ1p5XnXehzv/Bj/Sdv/wr/dX/5/+rn3z727qEefFmDvzv46D/ON8ts/te08LBAxocPSKxPxiL+MDSoqrBkrqU14/MmjA0QUcafWgBPtWnGj3Qx6dWQLzHYqXD+6TDBmrF+EjoqufndOSVV7DtOT37yCN88z2om3kv3HXzTXr8gfu1zH5kH0exz/Q6nbKuSeG2UrkiVsOFQeuVl3wTEV0gmbcCouuzwPKdmcPzWH/nEs9OOgWcblgESrs05ROGFSkUEfJ7gqA89vzDGVO8U6eoz3S3y6FnXzP9HuuyUHDIKe+3zh9XBmlxjjE/p86y239OicPb4JDW0Bx9c/ywhhzwDo/QVwdf1RAM9r+i4f5XNXj1JS3vfVGLLz2nhRf3aOH5Z7Tw3NOaf+6ZERxexRxpBcjNgdnnn5YxD78A3vyLz2jxlRe0+Cp6X3tJi2AZDMDQgD8Ayy77lRe1RHhh7wuaB7PYMvvaXvXxn8w7dPH4cQ3wX/eP99MMrwUNt14wroK+F1dNvwydjz4help3238trZk3HXbmlrY86zb/jcA21cxrnvOXqMeywd77kD332v1IeQwHzR47qgH77UFaN6SJTtJZu3fprLN2a/NEV8O5Y3r+iUd169VX6G7WR3/3P/6P+uHf/LUu/uH3dQVrlHuuvUYvPvQgbfmahsynNWNi6AN7aLW8pJleR9smJ/hW62sL8+umXo/1e1f2L2OSdjQmoEYf2seGiV6lqYmeZqYmtGlmUptnpgu2bJrWFoenpsoPaMxMTmgKf3Ve6zE85icYUxOM5x590x0uy367ePSg9uNvL7LHs8d/PeCRB/XofXfpgdtv0V03XqNbrrpc1112ke697SY9zTrS+0H+wbUOfTtZJfVD2kQd/APrU7wvuoyd5D5nvshAtCkiSuYr+CfcB2/xbTmi5Q6eBjYSOuWdsR8lyKCkyJ8+jQhFGEllrKdQPW4HWh3P8DLlZCisU95B6jiIltu8EvDDL8pxqEnN0Ex6C4KlRoJvZKjhcANxZeDb1BBSDUaZdarLOcaxXjYiFBErTZwirRcp6ZnCjIQfpNG4F9nUzqnrqNUYVhZhQSlo/4hQhEG8UIdbJNJGoAzLa+xyPRxt+smxjHzh8MhjIFju3PiidYX1Bu/uWgqtuazPWMNcF7GfFNRZNbCrjOcpaTBb2mQPym/KVblGNtJWeeRvmTxGPYqvt63Eba9BHxQ1b/iRS70zZWiEmjFd4iNdtEwpahRtCOa62BUQbxJOfMaofaUV6VJ3nXCtpjdJjjtkGqJp12A1xaFfDwK/XG0LV9JoyqrpH2PI3GZk4uNwWiP5n//ZTjmNJWufEW7fVV5KlYyIUEQiIcZAcM29mpYVeGED191tsUb01xJZLX+9+ohQhCEF/RgR+J1GPNdLb+mVFlgstFhcmpcP5Y8dP6LZ2aOaZbFwhI2YgiOHdMTgpXsEHDt+VMeOHdMsCytjkQ+3eQ79l1i8D1goCMcKTGVuKHMqdRlVRFSGZudQXKND9uFgUYsLxzU/f1THjx/U3OxhLS8e4+NjTnU9D6DDOQ2H83zbLUBHGCyoJm/txX3B4rr4kobLiwWWGVq+RqZeUp2huaXIUI7Th+Wn02cpf1ZLi7OFDlgYD0+C5YU55FaxjNwy+Zo8sxoQXqJuSyywXcdl2ngAlpfmNFieU8buzOQVVVZF/1YV7UO71CxA6npZNYu7zEdMZvFjWhqTtivtibx+jVfworH6iKDPjARN8kuVp4LE7AmYIdS8cWEUrlMcfjPIZBoH0f8D3TVvhJrJt8Wpq+Z2aCUIM6bER3qq+kps+A/QtcwHgDGEeiOoti+t9FcoIloFbxm1GRJ6maHDjqiTXdg8SsolE/5TTag/tVUzm3dp0+bdGgw7jOeK6SIVyYw/FT8vMcpwOWvCoaSqQVRSSW/lEm7oMHSFr5NcljNOkvwWsSNCEWtxMtVuy4oP9R4fVf7N3YyfjMsm2joilFJaQUSovXJp4za2Ss3fCK2E0xyOWNXleIvEyzUos42filpXg5o+NbIyfuo8EUkBUoX9I5hvRIQiwsENEdTdCckUtyqS6K0UbHpmHWOz85mHHtX1HBhdd8FFuu7Ci3Tt+efr/O9/V+d99zs673v/AL5dcP73/0EX/OA7uuiH/wS+q4t/9D1d8pMf6NKftvh+E/7JDxsK/zLSCxwGlr1sRB3eGM4P0HMZuPSnDv9Il/3E+DG0xU8Ir+JSDgwu+dGPdOEPvi/b/ot/+rZ+9g9/p5//w98X6rDxy+9Qj+9/D/t/SD1+qHO/+109cvtt2vfMM0ps0PWYEyYzmwC0qzfq+vSjP3CrlORmZLCoZrxpdEUE/AY6zSui9IQiGupsEathx38VJHQZEaevMyIU1PFXKfdXzdvaXDMmA2UeA4bDRvvKdLiAfmLPUg6bGv2qq80cmE53+/LB/9LRWT318GN65O77dOcNN+mmy6/UZT//Jb77c136k5/pkh//FJ/5sS74/g91ITC9gM3XJvwj+IbTx2HeD0kzHHbaT4ibGvB+QFrBD+AbTfxC89pyoBf98MfFBtty6Y9/JuOSn9g2gzjh2y6/SrdefrVMb+JQ9+Gbb9MTd9zNRv+j2vvUMxocm1VnkNlU6rPpW8ntEFmlXcTluQXyJm6UlEZfmzVo8IiQ3cUQ77SCUiKJWnu5fKPlZsaP0cbfKuqSCzDb9Xc7VLXEMlEdeN2hNMH7r9/p017S4r7DOvrsi3r6rvv1wI236frzL9WNF12u+wk/+8Aj2v/sCxz07OVgZVETA2mm6rG5HrJO67a/VswPBRwg+f3T6XRV0O2ow+bDQ96pAAAQAElEQVSx0YVWpKdOR35XBfO4jE5II0QVMr+F5/tOVakCvV5XRp9NaGMCOsH7rtCJvs5gs3LHjm3avHkTG4J9be1NKh2b076n9+iJO+/Bb67Uteedr4u+9wMOtM7VLRdfqifuuEuHn31ec/v2yxt8wZq526U825Okmgb0Rq8xDL46WpDm7nZX06SKiAL9H/jKzEfjeKuqGtG0XURDW70Ra+Mt/+Q0a4nvzyuvuFT/+J/+Sj/8q7/UT//j/6qf/uX/ol/8zX/Uhf/wt7rkO9/WxbwTL/mnv9el3/l7Xfadv9PF3/4bXfB3f6nz/tN/1C/++n8uOPdv/6PO//u/0UXkufgf/67kvfAf/1bnf/tvdR788/7+r3Ue+c77tin4+79S4ZF2/rf/ky5A9gLno7yL/ukfKfMfAJT37kUt/ukfdFFBw7+Y8MXYZlxkWvJ+Wxd/9x90yfe/U3DpD/5JFxNewQ/+URd899sFFxK+6Iff4X3+T7qadcmeO2+XOCQT3+PyuMK3k2pFgZRpyEwM8r/rO8J+woB8I7WIceE8ipgCxnzTOiP2iPgdbIyiJ5DAhFW4AHSVVkYUnStpxV6nwz/hbvmmI/Ddpo1wyrxtDWyD6OXM+zCrykZN2MjQXHgaZvWXh5rb84L2MFc+dsttuuR7P9IVrAuu+cUvdcMFF+ihW2/Ry48/rvl9+3QMTE/2tXnLjHbs2K7t27etYNu2Zg6emJiQ3wUFzP2dgg7vA4P3Q7cnH7YbnbGw4wWsYSreF0YHanQ7vHtAr9fnXdBTn0OYvt8DYLI/UX6gd7LX1SbeB5vhbep3NIm/T9GUx17Zqxcee0S3XXmlLvzhD3X+d7+nq37+C9184SW679ob9NK9D+rQI08wZvaVNVOfd4t19ftd7KwUlURjKbOHUrOvUtOWmXc43HJHhCJa4AyFSz8UuVxi4/KFMfZIZCE7OlSgsWvV76Jw7UvWlbFD1C9FViLJ/IhQEImAAmeIaMIV79tEWgvHnX76aGaPmsbI0VGdehpWDerUpW062N5RpcQao6PJSJpOSf3hUB0O//1dsZl3uQ/8Xnn6Ge25/0E9iq89cO11ugo/u+KX5+qKX/yi4KFbbtXjd96lZ+9/QM89+LBeffJp+QdVFw4eVKCrj94p+njL5hlt27ZlhM3awvt/88yMpicniz/0O131CjrQjrqdEeU9312HjuOdSt1uI9NH1pjhkHHLli3sO2xSF/9y+tzhI3rknnt11SWX6p7b7tD80aOacN3sk8gk2jkiFFCVq+YJ6KuyF0ds/LZcpFVORKxGNgiV/q+bb2T7Rx7zs3HxiFPrGZd1OPDpBAZzczry6qt6/rFH9fjdd+qRW27WwzfdqAevuVr3X3mF7rriMt0Jbr/0Yt180fm6/ryf6+pf/FhX8m17+Y+/p8t+9E+6hPfRxcaPvkP4H3XRD74N/oFvAd5ZhM/73t/znf1tnff9v9cvv/O3OvefwHf/Tud+D5gaDhsOtyjxv9e53/17/RKcaz66nO+X3/1bvnf/Rj/82/9V3/+b/6Dv/dX/1OCvG/p94j/8y/+gH4Ef/8f/ST/5y/9ZP/3r/0WX//i7uvwn39cVfGtf/rMf62ff/Y4uPe88PfbAA1pif9ptU6ekAX1kZN6pom8jAp9vkEYdWNN+7g/nMa+F4yfDsB5qHO0+n6l1Oe1keTfiO88qPxNcRcJXvBaosNPoKOusXTt0BuNoOwfrWyf70uK8hscO6/jeF/XKnqf19EP36/H779bdN9+A39+pvXue0r4X9ugw6fMHXuP764iCvXz/4MREXTPuQ5u7PdAv32QzVVfTnZ6mqz50omCmN6UG05rpz2hmosE0dNrfr5NTmix/JW5CvW6fcWl01bwHurxLuur2eup7zAG/cyYZ96bm9RiHHq/mbd6E7ukpTViOPFtmprRt06RmJjvqdYbKg3nOJA5o3ysv6KXnn9RTj9yv22+4Ruf9+Pv65Q+/q4t/+VPdd9stevX5PTqw9yVl6uofMNgyOVF+GGCSuaLH/NqRFPRlHgwVEi4SighCkvvEKJGxR0STPsbaMOi8LTYUGDFbmZaO2GuI54waPzDaBIedx3FTw+E3AuvYSD48VkCblqhzi2BceYxEnNgOtqGF80YkBXD4rUSyDaBiDnfYum1fRCiiQcNLsq0OGxFNWsTG1DLjsG7DvIgmj+OpQi+oErQFcUQoXysQ73tjyHpejFuNXRGNvgho0ihPKKVKlddQvNsSuiNCviIa6rARsTZu3luNSJIh3oOZ+SdSEA/ZHwvwSfPEZdq2SwRyAHa5XQ8jIkr89R41ZdXo3ggZvpFGuiLW6oxRm0UEbQpSnFBcRFKAJsHpRiLaoKIPbK9hOUMKRckDRafDARVXtr2eR6BEy51HdpoWxht4OM8q2F9nji7tzRrCaiLCZEO4zZzX76IC1nPDgpozmAYbZnwTzIhQGkFjl20wxlinF3yDUhGhiFW8wewr4pl+M8wwzSt9R9uTZn6LiCjBiKQYoTBO8UjFnyqZVimp47FdVep2u+pA3YYauyKFCmKMEh4TeUPB5ELG4YW1F9SdKimYpGomqAGH6MvLC1oylha0zKH7cLiM0ywr8/GSaQgfQNY4k5FppIRRFZXr+IXKC7zHIqLX7arX61C5ioomaBLFUFHhLDXlDVUPlzhQn9XxY4cKjh49oCNHDujoGuwn7WCB/2rA8aOHtBYHNUt+Y+74Yc2zeTI/d1TGHJtLqzi8Inf86EF0HCzlHDuyX0cO8YF8+ICOHt5fwkdMiR85Aft19FCDwwf36UiRI89hwuhoecfQ73IX549pYQ7YJrAwf1z+oYGatlVeVi7tukTbLvFeGEr0gcoLol341fCysidetTwkaHO3+wqYEFbCpJHpNO5WHxT9aF3Jk+kdR1pawvT78tIi7TqnJRZSOIZEuTYrRvIOWxZHUUGJbPTIMA3Iyh2ERsimRP93frsW4yjt42qPkGm/FZR+GyW4Pd0GIKWuqqqnzI52TVyk1Yg5X0TS2qstzdxQkB6xSs19Y2jyOk9KLisIGpCxG3OUKafxUxIoN8vyHSn66vS3amp6h/oTW3EbPmNcgeLrA+U8wI2GwsvlK2tcv8PWAzLh3FLCRc5xUMpqedby60JbhmlbhsMbw2Oypl8N91eunceyUtBGZd7kJRARtENWXdrFaaFwegq1l3W1YdOI1TTHXw/r86+XD8qK2EBnaXf466j1GTWLklXQj9TXfOuPCCXeC65LgcsAOsnlfJTE3CF6NArlKbldwNL8ghZmZ3XglVe154kn9cxDjxTsYbPpuYcf1oE9e3SAD9wDLzwLbbD/uWf02rNP6pVnnpD/b9KXnniUTcWH9PyjD+o58PyjD+nFxx/RS08+qleeekKvPv2k9vHx3ML5D73wnA6/+HzBkZdf0LFXXtLsa3t1/NWXCxxeOPCq/P/RDXk/1UcPq+CY6RHCG+Eo/HEckfMOjxzS8uGDWuD9Mr/vVR2nnGOvvKxDL76gl554XE/ce4/uZ2Pnzmuv0ZVsdtzC5ugDt96q16j7/MFDyrRRT6FupILh8jLvWb9bpIAnX1nF3xyU3MJGw3MfZNq60FFftmFxRTSyWsnnuOH8Jy6U9Gu/mrKZQDDAhTk+DvNOH21d3Qanm6uMb9qqlW9Ld9zhlRmKdi8HsCOqQc2GvgqCzYdqWGvu4GG9+PSzevS++3XPzbfq9utu0A2XXamrL7hId153/Qruuv4G3XfzLfjCrXrg1tv18O1s+HE4+tjd9+qJe+4b4X49cfcDDe4hPI67kbkbXqEOj+Gee8hjPfewkXh3+Q3sR+64kzLu0EO33a6H77hDD952G+Xeqgdvva3EzXv49tv1EHj49juK7E2XX6EGV0Kv1PWXXq5brr5Wd910i+5no/iJBx/Rqy+8pIWjswoONDzOmQnpx+ymOzWYjwIfDKS8fDEluOY2z2iZbd/W+DfTVsseUSTRKXS+PnTitSbvicnrORGhiFACrndmPd0e+Hd4Txg++G+hxaGWXjuoFznwuPu6m3XNBZfo2gsu1XUXXUZf3KWXn3hGS4ePqcdQ3zm9RWds3qZtkzPyXw2wLv8ggX2vtBXN63IjgrVFUqpSof4g8aFNp9tR5fcS73ynJWhUSePQKK5OkuG0Iut8pClEtWrVfBC3yLwADTFYzRsOlpmHanUpb3piUjunN2nX1Gbtxv4zN23RLjYUlxgPzz7wED54t2686NLy3wbcctkV+Pe9Zc6b3b+fOW9eye1HWR1JVfCgDJfjbmHpJK9NlOBHSSRwstvpLU4mYz4yVu7g6aDIkud0ZP83LeM6tHhzhropcEHNHT+mWd7ne3jfPsZm9YE9z2pu78uq+caKIwe1zPtvjs3q2Zee09wYFvY+ryX/JqB/M/DAK1re/7IW972s+dde1iz8Iy8/p8Pg0Et7dPBl1gQvPasDxovP6AA4SPjIK89zKPqiZg+8rIVDrxYs8h1nLPMdOuRbUny7paVZdZbnwLw6SwbhpTlVy/OqTEfomBY50gh3SO8NF9Rlk9ppsXBMMc/7/vhhDfleNV5mzfHkfXfp1qsu0+VsVl/ExvXdbGA/fPstWt77Au67xLthGQxoaAa23GoG0f8z3MXNqK8nLdfd1Ch1H/FLnHDh/SqPMR1F5+vosm0rIo608CSzEUgvjj9GPUkW0NXQzBrC86LfgYlwxXxZ8aLqQH1QOdntqp8qaWFR4vDylaee0jXnna8f/vXf6Jff/o6uP/8CPcZaYOG1fdqM3Bbm4hnm5ynm46luRwP2dgbsuXhPZ3l5SStgHvZejqsTEc37gLx+B1Ts6aSCSqnwOlCAvqgqNeiMKDLwqqqjki/BD3jJSKpK/qrQlEIVE3UF7Ri0eYdvwj7hTf2etk1NaAuHWpspZzpJ0/T/sZdf1oFn9+j+G2/U3awjbrjgQt3Ku+D+G27Svief1ODQQWmwpE6vq8lupQny9imzE8HUn9m/zkqE3dpac8WaWBtxf7Th06MZMQOyotLxXN5zLremL01XgeyaOxSRFCNkhVKqJOyOCPly25navnFITbq4UiTa13rEIWVdMPAaC11ZFa1ZYUJibknqEZ9MXW3q9TnUm9CUD/F88IYPLh8+XL47HmO9dzftfv0ll+jcH3xf3/ubv9ElP/uZbrzsMj1611164fHHtf8F5uUjR7Rtoq93nLFLm/DXSWzuoSfY6xII+rhThTqV9wGGGvB9MhwMNBwyx1mu2B7CcrmvUkhVSkoGuhwvYcdBlUirQAh5FdkqNfHiX6T18Ifh0rImOz0d339Qzz3+pG5n/fzUQ49q/vARTSA/ha2JVhH2FUQttSi8LJX09RT269wrfcS60+GaMW2aHTeo98lUZPwlk27Z9TLm0ySYVSvYmz342l49w7fsnTddp2svuUAX/eRHuuiH39f53/1OwWU/+bGu+vnPdPXPfy7/hZBrz/slc8a5ug7qqFutWAAAEABJREFU8LXn/ULXnvsz4uD8n+uGi87VjZecp5suPb/gxovPL/HrLz6X+AW67apLdPs1l41wuW6/doRroEYbv/YK3X7NKu5YF77z2it11/VX6z7svv+mG3T/rTfqgVtGuPUGPUj4wVtu0EMcZD90840l7vT7brle94J7br1ed5Pnrltu0T18pzzDXHDwwIHSXJ5yaxqpDpoJjnsPsnJHBD5T4TtJb+TyOHafjGPIGnQcb0TfqmzGllCnU3FI3lMP353o9dTvdpj7k3ohdfHDirK2M0b9m+1LR4/o0N6X9cQD9+hK+uyn3/0Hncta4mba+aWnn9AUHxbbpxmT/q8Uts5o+8yENk90mV97Kj9w1UnoVtFtvR0aKTFX+L8bGy4NVfOdmokbHgrBPlwVHSU1CGiUeCXBtV8O8fEC7Fxi7C35fcM493gf8L4Z8r1b871rWTIpIgqqlOgPUIUmmUeMikHf61ZNG3SDEgaqYqgJGmPCcf9y3+Ks0mCB8bxP+1jjvfr8U7oH37j7lut0183Xay9rzIN7X9Ic74h6fo7voqBdkma6XeaFSv0qobdmT36gzJizt0SETB03iJxwj/Ozxyk4QehNMhp99Ya5a8ppfW9IOxrmjQs3+TP1aTCe9ubDbhPDLfPmtTjnevscN38VLmccTZm4pwwcRobD43A7tNAbvGxDi/VZq5TwzUopEogVBP6Z8BUjIjCpQYkXS7MCmvGregyOlxqx9mEC1/gVMdLB+7qyb1J2go7LrA+3/pDtG2No5Vp+Gz81zSSDgGxwl7KoSzb8DhvDevGIkNtoPb+N19hqtPFxmklz3HQNKM/8cTh9PL4mTFWaeEBaEFy54fllwdymAuL0msaxRodWrtW2yHI9bEeLFaFfY8Bl1fWwjHOX73nXa4wyv9JO2aAdC4952fIF5oNfo2lvSvXpZMr4neVMM3Ubh1b6TG/plSmzQS5t/asoj0gKUCXTUBCOMI3XVZtH9X1dwXUCqc+HXIsOBU7yoVX+BFavUxYcPRYdnapiYssK3vTBjmEEYdAbl0lBOvx1BUTAR29iogrLFDDF0XB1cdAhOWol67V+UPuHDvhoW1qc1yIv5oKFOS3OHQfHtMihuQ/1F4j78HzJv3XPRswyWOKlv7iA3BiW2GhZIs8imzeLHMDPzx4ZHfwf5vD6KDiiBfgLc0fR3ehfWpP/uJZIb7GInHXMHT9c8vkHC4xFNnPMXyjlHEfv0ZK+vHhcuWbjRgPaCHhxMlzQMptCttdYxu4BG0TLbBgNWLRkLau0dRJUXFkREF4aNW00pO2MusRxPtLKXHUSR1jvIBGBvrDCgohQlL4xFWnicpmhUUQaOWaW+y/Lk8mQBdzS4mL5aIMtlChEOpOKRrbU9DWsU9zWOJ5sDWNwxYpW88bk1vCdBgpvTGYlSNqKjvHwisA/W2C89I3C44Y0/SZeInD9ElJFoKNuZ1L93rS61STd0lNEpQg+V0dtjhA32kvTQhUK0o0qdRjPqSDC/EB24zsiFBEriRGhhB90Ol1VVYe0tILkNBARKzyElVOASnVU0K4UE1KalrpbNDm5A5F+2YzIHh+xTLrBvBBZOSSBiMDeUESS1NBAn8OSeSCD8XCJhyRDJ15jbaMSHhcxw1jlRTR6IkIRRtvesquvgRTSRnCFgIcEXSWNZIK6BHWLCCUQKdTlQ6Tb7ajDHN0l7HYX1/qXNixFREEin2HeOBo/Wq1PRCM/LrNR2HaYH5EUBZWi0Da+SqWQDNevqZx8lbJHi4oSJi3Csk6l7cbSIkIRDSxrCdMgUKXUtA3hTB7zq5T4COxpmg2qmo/KhaPH1Vkeant/Uuds2Sb/5soU8jNV0lY+nDfxPpvCryZDpIW20L5b+11tn5zQTj6ez9g0rTM2zWjXDBTs3jyjM7dsKjh721a9fcd2vW3HDp2zfZvO3rZFZ2/forO2bi7pu5E7a9sWeFsbIH92i+1bdc5Y+KytzrdFu7dsBpu0i3Jdpm3YNTOlHVOT2gndNTOjMzZv0u4RShj7dhvY1vJNnXbwpRf05P336s7rr9etV18NrtFLTz0rzS+pR7/Mz85Jnpsl/JXxRV9kRfOPdBnEBGhi+aqRMTXc5qcDy44j4/DjaNMiKBt/StBxRJi/CstHitL/4srYZEQ0MrDW3BRHPAoiUqGS4yqX8xolcpKH0401yW6UFtgwnmZZo22viCj2mqfRlbLKdx0ueAJ1WmYjpEs9p/p9TfV6Os7G/fOPPa4n7r9f93KwfvDlV9iwZCNrflFbe2zadPvaNjGhXfjubvyh8Tf7prEdH21wzvad+OxOvW37GdBdBWdvhbdtl87eukNnbdmu3YyX3Vu2Qrfi09uAaYOzt21rfBo/ts+3aMfGGYwV2+BxtHWiJ48zYzPjbRNjbzpJ/hOOHTZ3WRhpiQ2qOTZe9j73nF545hk9cPfduvrSy3X7zTfrpT3Pa9kHGmwUVXQZzaHShcqKgKFTXyH/U9O+zmPg11HQ8NX2IbJwGAu8o7LHhMG4IL2dY9x/LQJDDOeR9Y3HFWQeg+MF4oLP8/VuS7VI3udZGqhXJ013JzU5MaMuyHNLOrx3nx689S5df9lVuvLCS3QVB+F333SbXnzyWQ2OL2hLf0ZbkO2xEdfxe9AbdoOsYNOuwiYjKbGaSErUQfDKmMGnva5zfcWVmF8r+rDiXW90el1Ft6O0DuVPt8NzmqpKAXKiTQ0qlNGlIGD6OvD7bchcPlxcUr2wpEQbdJYHHJzWqpjb/VtIZ2/bri1VVx3GwZ4HH9b1F1+iy3/2C5333e/rsp/+Qndfd4P8QwKDw0extac0s0kdyg/mPqyiv2vRy7hBLTtKqmxblq+IwNQWifB6tGmB+BjwB2ksfhrhiFDEyeF++FWgX+EK+s7ZI1btc9woY4MxIoUEcBvaNCvCbRWKaLDe9oiGH9FQrbt6vZ68UT8/Oyv/OemKOaCfa23t98r8847d23XOji3avWlKOyZ72jHR1Y5eRzvwvR29Stv6I8DfNtXV9k0T2rZlUtu3zzTYuUnbd85ox65N2nnGZp11DnPiO87Q29+5W+e8Y5fOftvOhr59J+FdJd0yu8/art1n7dAZYBc2tNh5xjb0bFMb33Xmdp0xgnlntLKW27VVO1kv7Ny+WTu3bdIuh7du1hmsGXaDHZunGbM9+YB2cxXakqTjbFBf8tMf6qrzfqYLfvw9PXz7DVqeO6Q0mdSd7io0BFnCm3mM3UHYgJzizgz6TOetBWOj5dPHuYTNY8ScIPvGeOtNyWv01Qr7D34XLUZ+EhEyLzN+84o9locfgLYKkDn0WoVtBq7DCNHqbanzjiGvsScr0FkQlAHWp59Qn6AnwCofBfkkEPx1KPUvBTbfFjV1RWM5hAi++RPrxcA3gm9u+YfuOfR/6aGHdfc11+ncf/iOLvjBD/TYXXdqcd9+9RcXdEa/z/joaZp6DZH1n1RfnmV/ZG5WmX2Wul5WOfwf/VJHDa+xPZdvMn/fDziIHdLuAzCzaZMmWJtGlfC8zDcd1tGWPkzjmKTEh/hiTVvV1KOmLQrgDXn3YIaM9lDM75qaMe5yc65Ja0CFuQcSZSdsqujXhK2ZPZ4YLmmSNtgy0dNObNlEGTPYdoi1xLMPPKD7brheN154Ee+Bn+qWa67SjVdeoecfekB5bk497OhRnn8AYgt1GSwtanlpSTX5I1BUKr+eShExBvebTrgS7aAcStTbEBdBnhnU5IdwgJypi1QTgR8Z+SDc3BGB3CqkkAwrGiGlShleEDe07mrb0eyM32tkU0QopaRUYT/lLtO2NW3u+hNVN5L6qjRT9Vh7Tqg/OSXRZjp4UNq/T8efekrHmI/8g8ev7XlWrz77jF5l7bbvuT2aJb1HP21hLjY2mTI/b2Oe3jozqWn6aqJb8a1WqddJqigwKFtuCzDEFh8C1hwCDgsGsm8M6SujrVNDM37SQKMrIkoo41z2VectjI0eWfJa29DisrZOzqgPb9/zL+nGK67U06wngnXH4rGj2FkrAj/kcFHQsN2g6T/S6McAmTo0PCEfJ0DrrohGZh271Kvllb5rIyPq+jmYabtMXS1TUOI1SVkVfjjPfumTTz6m5597So88dLeee+oRzR58VctH9mth/2uae+0Vzb2yVwuvwGOuGNDHw0OHpSPHFEePqTM3ry5zRMHCrLojdNgH7bA3anTZs5wcLmqKcTmTB5rKy5pkb3OiXlSLPuE+Mn32P/uM2wbLpBvkYRaZAtO06ZSyJpnj+vhCn36fYExOUcfpkDbRXjPUy9/u09TS1H8RZBp/nulUmjbwr4Qdk5OVJqc6mpjsaIlD5n5/QtN8R09MTKz0S2IMValDvGL8JfmKCOLh4JuCx3xg45vK/LqZMhJZ1t9h/NjnOrTZBPWerCq+rcT6eKD5g4e055HHyl+Iu+QXP9cFP/u+brv+cj39yL16/omHOOym3w+/psUjBzR3eJ8G7Fn3mZOmukkTHTEuljRYmtUi/Tx3/KiOHzmimj3eKpK6na66fHPWSlpg3BzHR+YZJ/Os1edYqx+bW9As+wyLfGvI3wvdnnKqGB1Bz4Y8FYnLfgtZc2cSzT8ZAmnL+L8OXsS3PX9k/GS4vMgUMlCfdpji22Si1COYv5Kme9BOrck0YF2VpIWjGs4e0oEXn9Wj99yhS37xU/3se9/R9ZdfoicfvF+vMJ8Njx/TDPttmyf6tM28MucQGf9WGf+ec4a2pMC2ipoRKbfjhiN5ZTw6hhR+3IRUfCwiNqQauyIamZaV0WE4nkgzIoXSKCwuxyErt9MccT7D4VPB8i0s57B1tjBvLYLoKlxGjZ0GCeWOiLV1TcRBgl8EeNSMdeclWG6HDUdM2/SIpBhDVtAD6BvxRLwBT/RnCb+j34LAG7xdrrE+W8QplPGupSoaDutS7pp2KIpskYqVTZ1q5nx8ijGoEbKIM2pEzRqoXLbFcMTzV7fbVYdx5nZcjwjapYypGv3AYeC8pwPPZeNQsVjUybpqiXjQ5uKKaNojUigiwTn5nZA1qsQagLlhXDIiSrStoyNuP8NhwzZVKRWfr1JSRJMnIhQJRFis8Fs9phENvySOP+gvyWmnRoTLqhRRUXanIMwrNiRtdJV0yq1SUoT1WyoUcrxB6WKd/hVB/hWgw7pdb7Bei9vNcP3XpzkesarL8V8FEau6IuIEVQneOE4QODVjJTVSqEWKWOFn5ts2kpl/MvFVMP4Lz2OvyRMRiog2ywk0grYdgwUaXpMnr+hzipoxtqZMxgnxJlWKMV0RoYgGGl0Rq/FEn47YyDV2tPGW1p5fwIl2rNbVaa18SyOaciIaSlFhd1TFYHSDVskFkiguKtntdtRn82VyclI+8O/3Opogbl6nSuRDNoUS+TosRFJF/uLVbmwbU6tmUeePvIDFtOTWomJqgKx5FeVHhCryo05VSvJVJZcBArRhBKoCibUQyGWhXjGBtkhMokawIJroBhcAABAASURBVMwsPmsO3GsWojUfuqbmZRanJe6XPItTywb5rINqs+ARB6wS6wFVFWWM4LjTe92g7BqZPIJKnk5Vy+gi3+tK/V7SFKurCTan+ixQWKuQLkCDsGi2PYsssJeA7RE82yFsibEXAdIq85Ubxgg/GrizV1GrhJnw8wiN1Ok8XcpGck1hQbtHOGy5rFCW+PgpdIUv+OIizekOMRgyIHjibXV2jhNTXp/jBhnHKXO4oFMK/NoTT21BM17cTka9pr2cE0RHSl11uxMsxiehfaXUkV+MKq3uNtfYFfSPo/QQ4zmDegUN389GyHnXYzVF6I9IqvwhwOKjYvHhuNZdKxpGRbfdUyvw5gqPqKSaeuS++hObmVdmmCNgsYEgDSQ+tMWCOyMtpAvQpXK1AVMjwR2DN9vkuNOAC6dchDa+W2PXpLbMlq5JXBehjBWOw8YKYyUQEaOaOD0UtKOxIkDA/TJk9WhEhDpMMn028DwHGx1PHMi5D70pYvmMjzTIZcyT/CvdGd8oYN44QZHb0k2iIOlkIGl0Fz2tPqjfAXlkb807oYRH5WTSR9lWSEQoooHTG9QlPY/0dPlQm+ZwfGbzZvUnGRP4pdC5NM/HKIc/vdTh47Ar04DfUZT4ZLenfqrkuDe+ToYO/eS0XlWpy9xXhQp1vM846KGjzzgwJomPYwJbJiinUNJMJwuvo4lug0moUeK9Cv56dFTSeelYpoTRMTmCeROEJ9DjzYCt09Ns5IUOv/aannjgIT3EweqTDz2kl/fsKR+00/hTv9cVVVFz4Zf0qZvfEO1DtPiquBofyzQpoP3qEUgqdyaTUSLlQQOhowR5OM0geIq7LdH0FGJvOGnMll9Bte1v8YZNGMtgaxz1q24FMMxnu59Wy0x7tfr4WsK/548d01MPP6KH77q7HP4/yUb/ITbsFo8eV5d+sP9uZl22Hf/fsXWLdm7lgGmFOrwe27Rz2zbt2r694IwdO6E7ZGqcuXOXzty5E+yAv007tm3VdvRt27JJWzjgH8fmqSkVTE9qM5iZmtD0ZF+boDPQFua12Dw9pU2g/P+Pm6a1adOMOvit/zupWTYb++TzJl0fH40IWqa5c0NO61lyjWdw2DhJ7kw7r2IjQWs0TqKAXtNJodG1Nr9LGcdISEM22gbLy6o55PZ8tWlyWjMzm9Xr9sXOmob7Dmjvg49wqHGDzv3Rz3TZ+Rfpgl+cq0cZ58HhyrbNW7Rt81ZNdHrsJWQVH2uVn5TathaSx3dmTA/5uGjHvrNm2skKh8zbNWEfHhiLg2UZC2y0mi6xKbfMenDIDMIqlBVs1sDvNPJk9GaoSGtgzSdHsT+LTckMpIr8RhrRDnr8Z6L9W0/etJvbv19P3nu/7r3+Rg6ALtFDN9+mJ+++TwcYN3rhRdpwTt3pafWYiwObljlAq7HXtkTEBoYwN9K3mLBB2hirvBfH8zt8OhjT8b/VYNsJJ6O/Brtn2Kzfydw04BAgu687lSJCxziQOXDgQKH+4ehut6IvWyTmzRE6Sb1u4j3fpPU7HcId9TrrQH5EJXx6yEZyzXdgwmMT/lvA+jMZ+Kx9bhUq/rgSxw+TMZILbDbMK7TEnSfLHuWDJ2qkDnXyesLo8EK2nT3WEpOdriaxdQJenjsm/xWgV599SvfcfJ3uuPEaPXTfHdrPwc78oddUWRk2asMr4BqQ/73e435HG3sOkukpUVPbPAJkvY6T5kX2rbxX5gX3QYtECSOUb5VqNa4Rf0Rdg8AH/I7s8/6ttm6WDuyXD2Wz/+vFl15mnrtYv/jH7+j7f/lXuumyy/Tsww9zCHRAO3gnn71ju3aQb4Ki63kOMzjs1nCZ8jw7D6G0E3smKv7j0ojDVWmfElCN73ocLnFIvsy76VXWlfuYZw8dPqzDR4/owKFD2seY3M8B4sHDR3SYNcux2TkZR4/Nyjh+fFbzC4ta5JBoicMib15FuK5SzTxcwFiv+f7LjL1V+FvQNtWK1k7TEcoYRb5i/HZBh7m8nqds7Nu75xk9/fBDuvaii3XbNdfo5suv0j033KT5V17TgEPOioMrv1O3MNdMTU1qYqKvTsd90dRbotH0Vly0q/2vtCnhDWjrJi1dU6qzjBgOjkNjNkaEEr4SEYpISnyXmBqSZx2D9qava9oMMebDpD7z5ES3UsUhV4d3eQ/7Egfwog/FYeIsPvbI7XeU/27hwp/8RN/567/m0Oy7uuqii3T7jdfr6L5XVdHuu1iDnsFacQvfYNP9rqYnuppkr7DXDWyp6edlvk8HBSr9lxVj7VKsy+KKMQj5GmQN6d8h/jEsdDiK24dLpiJT46tGNqUeDqOM2zIGQW6XZXj+DvyvS9I0865YD+xjnfA0a+6DL7+sKebgxJwu2ky8Fwod2a4x20VZa0Ehb+jOtIUzZB6ZutQFTRmwin5Tw+mWc5hSsS8DQjBy0TOknY4eO6J99M3td9yqRx95UHv3viD/NYAOdZnuVfIPl+/eslk7WI9v6fY0Q/2NTbx7NrPe3Axv68SktvF9sYO1vrEduh35cWybRmYFU9pG+lZjZkqmjm8j3NBpbWM+2uZ4odPIGDPQE7FtegZ9mwq2TM1o8+RUwQx2TXOoPwUmwQToT0yoCxbwxX3MS4fYS53Ytllf+NpX9Xvf+IY+/slPavuOHfLlV2aL0o0wA7xVd3gcngRry3CpYGXgE5axKpUJtlhmfbLA4bfXrJv5ftq5cweH3D0Nmdtfe+F5Pfvoo7qZue6mq6/SDVdcofvvuE0vP/uEjh/Yq56WtXPzlGJ5QcuzR3Xs0D7NHjnY/CLc8SM6DmZZa8zTbgP2wssCh/1r/5Usr+2PL8zrCN9oR2ZnNct7ZJ52XsbWJcwtlPAyk8oi9s4xfxxl/+UYWBzUql2/6CiiIjUUkRQjrHFtIvblEzHyefw8kDFE2Osmw2usBjVvTmOoijmuwbK67Kd38pJmekEbTGpTP2n5+GEdePl57Xtpj+686Xpd8suf6/ILztdj992nvXuelXhX7dg8o0nmsS5zZEafIZdPPSOCumSpUI0u85CALbXhWq6P3qIrM7cZp1IXY763Xq4m/zjWp28UT9SxxUbpLc/VNtr469FW1jQSPpGaNnO+iFBEOLgBzF+LGiUNMv62ioyfZOps1CVck76KDZSvsCKi2BARSthnRIROdtWUY7isjYBnyL7bwFpy8Y3MnJxH/uW526h5z9XM43WhrNdGtucRtS5riIhiW0QoooHGrgjaFYyxSjBja3aDldipHkGiAfHtoME4cHQjuMz1/FIeZdYjNPF6JEbnrdPXpJs/EjkFiSgGKSKUgMYu63HUNNN2suh6WMBYKW4kUOKjMBkzECiUNg2g17lSVSlVDSJCESDF6+T61ZPdzpm2XgP6O7sNUJ+qdKJdI9vin8E+THgD9+mJ5lF9N6z7KG1FhnWfvzvaeEtPr6RVqTZfS1dT1ofc58Z6/lsTz/Sr8Ua1pTZDpkESDlCXDzEW2GwAZhptwKZkRrk/jrqdrqqU5Aksl4mJiRTqycjpxamoY5WCtSvDhPzNiznL+jNxUyLoEAglPlRS6qiquup44zIqxQhVglf1+EiZ0ASLvAZ94l0O1bvqdSt1QaeTyJtUUW63SuqyKuhWgraIUTgXyvpXqwjCI6DHH0MT/S5lVOp14HeNpB6LgHH0UdDvJQ72uywSOgUT/UoT8CcsS16nT0501O931IPfH8ME/An4fcpMfFwYAY08kPhI9w8hGIkVqqF2gvRiSiEZJaxf2xXhcqSIGCFBAe0cBaSxkq4cDnFl0N4O0+/Y70VkE1upRSskV2E1jRDyjRRhGSuib0Gg1Wfa4i1Q+xaqoMXQxrO0A8E1N40cSWKsiLHS6fTlsSM3YpFznRxoqcMNytjz+AM1Y7uAsZsZ28ZICuK8LdwTDoeCcc9DUXVUdbqq+EBUVeEPQZ4NbuynFsU0a3BY+AkGqw62RqMiE7omN6s/OYNclIWZOPhXMAYKHSLjRUKjgUmFeKZM2kAuN5RSB3SJVQp0FqgNj+SyuCwPOckd1C+wLyIUkRQbwmkAuVZNIp8RAf8UsAmWq6qkTqcqSISjqpTRZwhq+AcAEmmdbledboe5o6tur0FF+yfKrKpKvtx3Q/pxyOZNDa15yZv/RhARRbypcygiSrx9BHZF0CamBukRoYhoRUbUtcxCtKRFrKZn/K4A+/I44DtzRJQ8DreICLmuEU1aTf1UrgyfALbUzPXLSerOTOqd73m33vbOd2rn7t2a9m98dvtsFIWWB6Gl5cw3XV1orY5S1VfqTKiqJpQSYVAF1CBsXqSeFB3VqjTMSYNhFCwPhB7rqsVZnZZw043gtOVh1vIAMOaWwRLv12WDxf2y4Q/pgmUtm1LHZac7bLRx3s/L5F9G36BQlz3UYGAMoAMNyYfB6vf6HLTOqJNC8xyaPPv4o7rn9lu158nHFZQ50esVn5IYlegNcWXHAJGIUMRaJOJI/RpuCsYOSh7pdnwUhETCjhGI/hpul2ecnuocWNriFFkS7WW0ImQhYxuTHDfEZblEJDEXT/WZWyPrIJt3jzxwnx5/6EH5t+QXjhzVVOoolgbKiwMNFpe1yAbLUTa7Dh46qIOHD+ngkY1wGP5hHTrcoMghe+gocXDk+DEZR2ePaxVs8rCRvrC0oCU2nQb4YI1Na8B7vwb+PzQNJSkYiy11eBUkdpIySKyBok89el2ZTm/frDPefrbe99EP6VNf+Jze/aEP6Mx3vE19NhFzSvJvD7rNxZWCRoJGNJSgUooCjV/YOh5twu5jo4k1T8eNmqjhsEH013S7Li3WF+Fa2fSECR2bw+ZZPjqrQ8+9qIfuvEc3X30dG++X6q6bb9XjbFLve+UVnbP7LJ2xc5c2b96sVNFezKfWX3TTNkxbcj+t7TuttKtlKa6IZ7wy07Y1tDbNkg9/lnm3+Dep5tkENObmjnM+cFzH2RCcW1zQbMEidFFH8ZtjxtycZvFPyy9yuDpgTWvU+HgGGo35UudS+roHCRmIBvH6sbXf4RZ8fahmzdzBrzZNTmgHG8YzZMqHjunVR5/Unrvu00Xf/6Eu+sGPdd2FF2vPgw9Lr+5T5kCqTx27KbHPmVXzjTPgcKuxICANMjK+YRRrTf/Pg0xV3yjI8iu2VKJPduDP3/gXf6h/+xf/Xt/8V3+ir379G/qNj3xY3a1btZ/N7qP01yxriAU6ZzGSFvHVpREG0AH8IX4wxPlznZTrShpWSqAaVKoGqSAt089L1HEJj2d9kAb4wsIyG+pLqhcGYFn1vKkxJL4RkCFPXWC5jdDkGy4MZQwWh8zfQy1Dh5Q9YPGwzGLBGAwz6wCjln0yODDt17W2MG9O4OvPPvmoLrv4PN15x006cni/kieLlTanPu6CN4CIpIhYB/OMeAOa3mpR+qXU6/VoTcHr8Xp5Xi8dlW/2xu/UQm6/ceCL8DIvyQYV06DRgRoOJ8IJqVCVKlXdjlKFDtaJNtG9AAAQAElEQVRtYv49vn9f+S94LjvvPJ3/gx/qbt4Jh57eo8Sc1llcVId5tmIzOfAVnJ516jxY0LJ/8QFeHTXPoYYJCjIzaChTXlZztbSJjT+HrC/9Phjij37XJL5FMr6Dy7I+pkSyDtE0yA6HBozRZdani6xZlsAyC2djafTDBJl3VaOfjFRR2CHsETbmMdjmmveA32MD/N0YEh8SrkdyztPtVtrCoY0xMdFXn++sQxzk7n38KT140626+5rr9dO/+46uPe9iPXH3Azqy91UNsaWqkjpej2BDRCiNEBGKCMEQVVKkKPGIMTriaXStyMBPSWSNJg9xKY+kWpILpzwDHoiIFfmUKqWqKnFST3pHREmLCHWoc7fbKbSqkoyg7IiQ+22Jd/mQPaZUZSGmbgzL4WA3DbF1qFefeFSP33qzbjj3XF34j/+oC378Y1176SXyf9H0wB136YWnntKrL77IAeIBLR4/rgXWj0usAwb45jIY8K6v8dUaH8TL8IGBBpTHU0PKch/W9F1BqX0x/dQPquc2yuQzVPK5LeE6bYRWifvKqU3coRPhfUmPxsRaJLCvg/AUB/5H9+3T0488oheefloZ36DpSFnNT4mUPorbnlEqZMM7Ikr/RaylrXBibCf6KZI0jvE6RjivyhWxGrZMYGA4b8tnPHgsiHHktppkHb3jjF0648zdmtmyiXlgScus64f4AR+MiGZRDXWiUjfhN9AOjtutmni36sLvqdfpA2gFOg26Y7TLflBBp6uew6R1u+Qt6KlN65LufKvoazXcypnXV4cyO+gxLNMhXnX5Xu/2lUD0JhS9Sak/qXpiUgMwZA04ddbZ2v2BD+m9n/lNfe73fkcf/s1PacfZZyo6VWlDpg11mJuMijkoGW6/kvrWPBKdshFO0G5nVcBukAmtByzuLEwEWR5fS4y1Rcbe4X2v6dnHH9PtN96oSznAvvjcX+qR++7V0vGj2jrV1zvO2qld22Y02cEjFudVLy0w50E55K9r1i5guV5kbDJCGZ+eU4f4E0sl1exhD7tJizTYcidpyPy63A0tw4+pCSX2XLqbNkFnVM3MQDdJU/RDtyOvzY4z5x/zXwngW5UtC8YN7Z8NCnC9DWq29qaeSAb+i8Uk5bWgrzx2DTlcZLOipfBKf5qio2J8ex+9o6HyMu/C2cOqF2c17R8G2DKtPnX2D0Tsf+kF7aEd77zlZt163XW679ZbdZDvq8TgqGiDqck+ft1RYqxmdGOUIpJqwmOlY4Xr5tQ3B+tscToakp1iJDgeHrF+JWJ9EaGIVZg3jo0KiFiV3yh9hReivVYRtGeqKsZ9RxXUiAhFxEqWUwcyLsFXIfsV7qNM31s+4nTzW1qlvCpVK9ThBol3ZACtQGNXO94jYoy7NhjUMSLEPUJGoMZu/JN3pm02hrxDh9SjwUA1YcNpqy3mvEJPAta5itJH+GqkUIK20Bu+ghxR9BMY3U25tiMiRry1JCh3DZCLYJR6vACPG6O8fBhjCXmHTSOilBcRa5VuEKtSUpVWERElbysaEQRtb4avUyPppBe5JauKpAgHqD0kIlbiGruC+hSM0hM2dnj/EEUqr8D9EhHEf7U7oaOqaAdwKk0R2J+a8hJ5jDaf6anyvpG0Ug76I4Kx4vJW60zLaRUEX+9+C9M9fjyONoLTjI2Ki3AdmpSIUMTGaCRe/xmxcf6IKJkjQpGihE/nEUG/FoQi4nSyFJnkQdjCHwgFfLQNDT74/NE35CBiwKaLc0REKSCCwcyHYAY1k5MbLsGrUrLYiaD/mx8u8GTniRpGkbK+hM4GmYWZEVSmU3VkVKkq1OFORZiFeqGkVymYAEaoRrTwGAyFNrwOCxjnqZL5hvktDV46lbpVopwKfYmw4xXxNELAV0GHcoxuF9lK6rIgatHhw6pDvMeiwXB4FUnesCkIMTBy0dcttoWCBUtZcCSVcPB6NFSu4GlAyu0wKIuoEW2blHQ46NAa6A1frZY2o/vN/VfDcGEZ/QB7YUj4AW8qXmaZmgAm+sLnUcyErrmtfoXhSIsV5gYBy2zA3pC1kWzeUPKfi5np07Vl2Z4GftKg8oeb5JilTcdzUKeopNRVBcQmZ4gOWGlgy5OPxY/HZOs/DmePVcZ0TT+VeJGxbJNHa65VXmZcZ5cTHUV0lfgIVOqsSFtyJTIKnMALahSUZSjwD2wO14Mxzodcl0NLz0NN3e1fQ6SGkj9oR22h0ZVbv8ohqlCg0gboNCWn1qMYFFp7Od6CFPSp5NNJrlZ2nFq0jTvcouVhY9EJtQ2RFBEFPOQig3mqUPjOXVOpAXOuKa2mki2EeChVoQok8nDLMkM2/Sxv6rl66D5Gh/PqV7lsVIuRnlxn1fhPi6YMW2iMhE4gTjNE3noNThAttV3lRlBxou7zTJ0MIRMRqjoVB5TLOnDksP9uhN7z4Q/pt7/1TX3561/XJ7/2W/rIF76o3e96j7qbtujwwpKOzC9qlk3I+aVlLfpwDV/JQPi2+DDNqtBsJKhRqab+Bk3KBlpewYAv2mUwrM0T/I1AGrujljV8sN/QWg4voXSZOhkDaAFtO+BDoIDxOgQDl0FZNbrqNbRWTfoqMnZkxkNWon0m2HzZsXmT5jnofe6px3XfXbdr396X5M06j95uValCLpquUXtRZbWQ3P4ttHJlbDJWGEVuNdaE2nwtbbgbPWvGdE0b1CPqfi6gfnkcpI/nbzWfmgbWAerpujbI8NZDI55GV4augpYtcdtlHzQcNkjgbmRDDXX6KoRuNVeMuBjS5M2kZYkxP9nrKpaX9erzz+v+228vm5EH9+7lUGqBDYxlDdnkH5Keix/Upf8HrNWWWZ8trWC5jIsmvqxl5JfZ8GsxKPMFuvjIdNg+ZmTatkGtIT7ozeLF5SXNs3E0v7CgcSxgh7HEJqnh8g3raTGg3wb06RLl2McXofNgbrCkWTagjoPpHdv0sc9+Wr/7zW/ot/7g9/XRT31SZ779bUq0A7M/LUljNa1Wno6tgCZDYNSYTm4ZDp8MrczJ6Pp8llvPO3m8ab+s9dQ5Gt9eTXMcQeEGHERLfTZbp3gPTkAzm2aDo8f18jN7yuH/bdfdqCsvulSPP/Cwju4/pM0TU9q5dbsqPKem/xc4GF2kT4b4kC0O1pRMAqpprCH9WtNQBcSdfgLMBzXzgeG2XybPkvsPLLKB5oOXqa2btHnXDm3bvYtN1d3aec6Z2v32c8oPbZwB3XbmLs3s3K7JbZvV3Twl9btyPvf9Mj41VK2acsr8gn5aQyde5hoqso38qsVl84+8NXUd4tdL+GeGdrDTv7X2/re/Q+/ZfRYHPK9oyMHYs48+Kv93KNddcoluu+oaPffgw1rcd0ATtNsE9a0wwLN9zdzrfmNqk6JSJHPFhcG0s0DeCCQ39QmsMgTdGCpX5tkgY/OpsLGWJu/ppVHUG7pb3c7ksGkLx8dh/njcYfNOB5bNpTUtHTSgkTqbVaWOzn7nu/SbX/yKvvrNP9SX/os/1W//yz/RF/7gm/rI576sbW9/l2bV0XEc4wibzMc5PPd7fY73+gJz3QJz1hIHUUtLixx+LqnMT6QtjzCAeg4dkHfIeiCzFvAy01TMq9nvWXyjRm/dUuRqMHTeFSypZs41v8Bhw/lakN/f0jXUcHgcNeXVOFztMlfAGIEfWeqmUBdvqlgrBJv3M8QfufN23XTZJXptz7McwtEStFfQfkKPaFGNX/jmGlYbb+m47Hi4TTcd55cwhmHT6fkf43iNjzu+iqJuzaPVbabDpi0cN8biQXwcbVKhpJ1gZ0lYeWTmxlXUI/5qvrzG9jZ9JHZS4kYzWgGHDcdNGwQdE6w9TwBinuMqbOt1uqrwt+X9BzTPwev9t92qS879hS742U91x43X65XnntVWDifeceYZ+EmtXiXVwwUdP35Y+w+8qoWFWVx6mbVyKFUgRKm1khqEssgB3Cc1skNSzEMQyTDwrWyKLd3paU3v2K7Nu8/UDt7TH/7sZ/XRL3xeH/385/Qhwu//9Kf1vk9+Qu/5+Mf1/k99Sjvf+Rua3nWGhrzX6l5Py/jvImXOM18vMFYGhBnGPLP87VeABbYpMygbZJUDY/o5j7A+npVVs7YYsLYQ75l+p1Kf+Xs3a/8tvE/T3KJefuxpvfjIE3ryzvt015XX6cEbb9OrT+/R4b2vaOnwEYnxnWhzoSsbQQgMGYviyqC5HToRNeudIeM0oyPjN+X93mRYeZqXSzolQFcSKMdhmlqijSKSowVZATUgJ7kjQhEtEuFxRMlllUPavOY9l/CTfi+pGizo+Ksv65l77tR9V12uK8/7ZZlb7r3hBj18+x16+sGHdOS1fZqgLTdPTsq/lb0Fuqk/yaFilzaulNAn6t0iEx763Qxc1pB+qekT170Y0j6iDZya0lIIZEB/8HQbrcDxFiPfaOVNLaeVcqwDIFcWXWI842MBjfJDAFlbpqb0yosv6LGHHtTLzz+nir7vICbm1iH1WtVFob6LLgfQa1LgcIvCeJ2HZU8m4jTjZOlr+Rm/S/TVps2btZOD/y995Sv6rd/9PX2J7+GPf/oz2s66bWb7NlWTE2UsLiHvtfmAug3w/4Hfnaz1F3zAzPvGa8pF3qmLzEFLI/g96vDJ6BJr1zbNckuLvION0bfC0gl0WUvodvnL2GA4PA7zlvHdAe/RZcbZkkHf+Of3FujkeSXNR6XpM87Wp77yO/r6n/y5PvLZL+lM1hFTW7dKfAv7ezsz5uwOpdtKOK/pUqe3qGkb97mxtpV/1RgWYLOMUjpxKFVSW/aQMeWxE/ZNkIDXAts2zaji0H7/3hf01MMP6PJzf67br7lSTz1wj/Y9/4w6jOcevjyRaiW+r+qFRb4dFzVg72PA94Hnt16no4leT/1+T13W54aqJHWSMmk1GDBBLFVdLTFvD6dnlLZu08w55+gdH/mY3vPJT+l9n/mMPvi5zwPm/c99Th/8/Of1Iej78bH3furT+o2Pfkzv/PBHNLVjl+reJHsvS5pfrtmnSaqjouqVRJ9FQVB7NaBPJA+4TNy0RZbUgmC5m3jAbyDyiCsakGy+60ypDPlaiT6tmIsqLKnyorox0BnbpvmWmqK95rV3z5N64I5bdOMVl+jeW27Unicf1dGD+1Tx/VPeKZ1KFfNzRg+FKDMvZEo1xPxbeCMqhbQCjV3j/LXhTP1baCVvK6N/9qu1paXrDaixt8X6tDcSD9pUtFsEdR1DMJcJVgEKHVz1gwxnFa2Nmb5pkJWxLxPHRZA98c4l3TraNJdgSCmSIkIJG1LVhCNCr3dZYhVZ9kFj43wZdoOMnUbNXJyLXbVqzwPEh7xD8yh9nJK53BGp0PWPKiX8tUHC9ggsa4pDlDDPE++N+e7nbH83ii1WdGLu9ZySp9SH/nBeYxRflbWuU6CY5HTncOR0gKdgp3MQgjj/RiBpzT2ScRHwsVpMHsWF3Pa1dfICcXJeXw9nRTLgJwTc74k2N8bbAxhuDwAAEABJREFUQRtcra5T0Q2ynZRVynNbj7CRYEQoooHTbadpi5p6nAqt3Im0NMSI3YZNxzFKXkdW6o/dNLPWJb/paKt3vD7tXmWb1tI3XchbljEal12nr+3Tlt3Y63dky1lLnb6WszaWLNDCSfQ3xIXTUXSAgP3dHzck4CyeaEh3BDgvBDEbQR6cP5FcMWGavxYkFJEoeoJJK8LhKGKZFZD1GRGhxOQVEYpgGFm9QgIRDVW5HKatGsMVESCNUCExivMK77CgMRKbR8GBT/Dx7UneaBwtyqTvuBRqLlMbLaFaYnFSswATi4iajXTHsxtIuaS77oGMiI8jY1+2XJbnEsl1pW1V5FQu64+UlTDb4SaNDKRGRLFNwp4M5CuIAeK2uQBOUnJiQQTpwMU0dSzslUdEkx4RK7xcbKX0UrT5BtOg7UeRRVs4U0QoIsrLlgd3yegkNYOtJkx+DGg+4NEdAG5zEykBKHWRoCvQ2GW+o6ang1bW1DYZDr91yLTJGrhPT4LWv2vybISM32Ta19bZ0gKqaRpBIOhXA79V7tCAXUUYlVJUCv+zMPrpDdSgjbAM9Gb0k0kZ380saAt1mPRc+tyZyYasn5YVOkWfZMaMEdFXVU1IdlLSavLpFFeQN5CzLlchizIS1jG2a1D0VB0FcLhGvlE3hAzJ2fiO88PAdvI7QIpOhaIntHq14YZGhAI7IpICaCTv8DikkAqSJGA5EEF7O58CvhSEG4SCcFbARJ5wgDo3NSjtrCYcpfxQRFICEQ5LqYoikemXWmQkGrSV+R0+0irQ6QRy6EHGckY9FiZFG0OKQKFUaEQbxlatXhFJMQanuIxTwaoiGn0nlg1n5CsRoYhQO79r5aKuhNsyyKGaBbCpEdHki2hoplFrNs09pwv/mUP/ZjYld334Q3o7H6fv+PwX9Zk/+IY++3u/pw9/9nNsRr5Tc+hbpoxlNqd8gOkNhZr+zOxCkiRjOMgacigwZLMBlcXnahIyEb8HTVHR3OSVQtoAGdf1AsN5jSE6Bsz7BmarprpDSUZNnWrUDBNxaE08A5JHN8wSilFJpoZW4srEjUAJtuJeKFtWv1L5jYDHHrhP11x2mfwb5X0l9XknJmwIkMgTBaFyEZaB35mfFbKMoC3C6aU8PuizuEZ5CVE87SYFMobWXZnGGcdqshVl2qYuGJcp2q2YhrPNRpsvRUkt0Ux6E+CJfW6XVdvxpFL2UJn+UFOcmRZWjBimkawzK2hOGRRoe6LYQOfSl2rBPFrykN/ZUoTGQQHyu09cGdSoth+YZ/2IIzJks2Zer+zZo+ceeVQHX3hRneVlbe73tXV6Wv6Bjj4H4z2Acom+yUpKrGsidZXGUFU9VfC7bNp32Pxq0GGYWD5UylOGBtbkAs8fK6jNcpqQScrUeSO4qceBGLJUBZUOD0gcSFqmrGGVtEQbTu/arnPe92595itf0me/9hV95stf0ns/8iFt2r5VvalJzbEB6fGBCikS5VcjJBFbRWAffakxRASyq7ANq3bXQh3II4grg/Z2uEXLMzUvCBiQk9zZdpDWUoIrd21DiNXIDPE7o4bSHKoUmvQPwU1MSktDDvgP6OU9L+jOG2/V5eddpOsvY4Pvocc0lXpsUM/IPyTQJY98yMgcVbOxlglnGq3o5T3vAxL/No/9rAwB5F0LQVWu4Dny2AhyBFtiAqEFNlbn2GxdwKePLs+rt22G/nqXPvvbX9Vnf+er+vLXf1e//yd/rD/68z/Tn/7X/5X+1b/7c/0Xf/FnBf/qL/4c/p/qt/74m/ryN39f7//0x3Tmu9+hbWft0jF0HZ49pmPzs1RzQJmMc55Dyskg8BEBzMG2LI+NnOAacHzzwSIfjFX4VQ/BivbsBimsxf1bURXhowcPyv9/6RQbnDMzU8zlSzr42itskt6vmy+5RJf/8Me6+dzz9PTtd0rzC+JVyt5n0tL8vGr0Cb2lXDuLAp6Ki3moC+9bi6DwEciHuE4FaiW0NXDny73y60OmXVdRK+OHJ4fTx2G7MLXcDm+EkvgGH9bjLKa5fA/5PZRw1MH8MWysSOyov22ntPUMafNObf3Ax/TZP/4z/df/r/9B//a//3/qM7/9De145/t0bBias99HxXs0a8hGWc33We3/9q1FXtIADJmFGjpAdmjPo28zqAlnud94Un6tTGc37UQY6czIyORvsIQsqwg2jzOb7Zk2FhoMtJFWF2QOl3JkNaih60CeGpT81gFCGTMaML0rIlSlJDEeO4z1am5e7+RQc/75F3TD+RfqoTvuY3N/qE6np/A/2lDQLMnBQgnDktHGV2iM5NZTwd8AG3NXtK3JkRlLxmoektfd+QR/rJVH+fJK2kY82tXpzAN5HOatwXjeNjzKi9w6c4huXJemDiTL6aZvDonsDQK/TwUpJw4mCDNZB3WpsCvxbkj+yyqPPamXbr9Xd118mf7p//c/6Zff+Y6ef+wRTaJkZqqn6U195tOjBZMzPSVOK1PHhdQSh0C5yniYV5iZsgB+XQ418aeKNXDCt0mgMrQNvjqkXKP88B+HcksLy5qbndcQZ5rZvoNDnQ/rM7/DAduf/xv9yf/9v9Mf/Tf/l4Jv/V//vb717/+dvvlf/zt949/9hb7OO+F3//y/1B/9t/+N/vj/9t/qv/hv/q/6+p//md79yY/p7Pe9R51NMzrOYaP/rPTc0qKouigC1Arqlhk7Um7+YVfGwuZ2CMBz+mo+MY6Rp379TkcdnL1eWJLr2ic8w/dBn/daOjavuZde1XP3PKirf3KuLv7HH+jm8y/Vy488qfn9hzR/9KhqNtx705Oa2LpZbofih/RLYEB2uQaW+fUQZhKWAT/ju26/GnmzTET5qRHUxlcoUBYJH4BKTTxDjYAXKZRIb1FVlVKVFGHZBuLK+I4hhWREUkqVEFMnkqYm+trGAXB/oqtDB17TA7fcpLuuvlJ3XXO17rn+Or302KM69MILGhw5qmnybefwb+vktDb1JzXT63Po31M/OkrMRcFhbQa4mUTcyLSdEfSDqdvS9qzADVJjGZ0doOVr3RXyv9KqpGSweju2gqDPRxBt5P6hmmqAjggJRAQkZI3kwN+GqpMxUGYelzCK+Xdqosd6LOvlF5/XgVdeVVoYaOvMtvJHCf1NSPcyP6FG1mVqZAVlR5ICdkRAG0hZa0GUO436kmC5Ixr5iFgTd6Rto4i1aYGOiChlWa5FTdtP0Wfvec8H9J73f0gf+tin9KnPfUl/8C9Zs/3Zv9Env/JlnfHed+mcD71f893Qcd5h6nbU5TC4ZvzXvEOHzAvL8JcKHfL+rEfIGtCHw/UYZg0ZXy67to6RH2TmmEy8hUoDuq1PRMlnWWQysGxu9ZhPvYZQY0DYP7iwSPvG5KQ605u1edc5+vLvfkuf/9o39K4PfFJve/eHlau+FlgfL/I9n6NCmk5SCNcDQdcA4m67mrFj2iJTx5py8ogfYVkxz9QraGVbmnACo423NKLJW9LsErIdq6htEHa4rCF1zNQ/4495wBwG7WJDF/7ioYPa8+jDuvXaK/Xjf/xPeuTW67X3YdYAB/dqe3eobf2s6WpZXdYqibaLQSiGzIask4L3TLhc6IC+GpB+fG5OVben/tQUK5zQQp01Xyct5J7y5DZNnPVOnYX/fPDLX9Pnv/XH+tw3/0if+v1v6KNf+1194Atf1hf/8F/qC9/6I33+G9/UZ7/+DcJ/qC//0R/rd/7kX+sP/st/qz/6i3+vj33xK3r7+z+q3JvRkmxZRwP237M6ooN4TSVVdYCsKqQUbqChFLWCdwFNKgRBEKfNUoOABokR8EcQdTOykoL+DtLJyB1KyFQJWcZ6wrdTXqZtFrQwe0iLsweUhsfUr2fVWz6qhX0v6r6brtElP/2x7mBe3Ms3eb04r2nGyGSvW3QtLi7K/mHQPSpQc9VEMpBCAg4bDp8uSnbyBnVoode5EnUcx3rx8TSH16efbtz1MzxG2jwOR3J9W44UEWtBekSovSxvOK/bxzoNp5vWHgdE7BEFxLUBQllGQneVEv2jFQT5WxCUyzHcb+Nxq41IsCwtRUSBuHJJJMAdyGwEKeSrPDMey9yBWWvsyKVTLbGKiFBEKGF3BOEUai+iCpuEIreF+Y0OhygDuzJwLBpBBwtShCKihNtHQiZOQCiigRQSqLHToAQZmTiBlTsiFBEnxCOFDCeUPmU+cdhw3GkFgRxIIzjdYZeVUmg9zBdXRFKMQQppDDFKE1dEKCII0Rm0Xy7t1ITNjnAaydwRbTjjH57fs0r9k4RKNeXX0FrB/JGZi41EbA1Qg/nIZeXS/6asM/wepPzGBpK5q5R4rr0z7bwRWqk2LUXgV6vQ2OU0ioKDpbQ/KgmvvSNII6HVZ2qJUmcHThOWN5x/LWo0tG0ditgYCK3cbf6WEQRyzqIjaEu3o/XB5M7Ua325sMvt+kfEmjKdEBEmJ203J0ZEyefwekQ4remzwCmMVsbhU6GVa2lb1/U0oinDuqSQAN2kRq6GNtDoiggFtjga4XA4WJAbJyAPbYeSDErC2IP9tNXEVQErAV6UgFDIumocumbh4HAB/eE8XuQ7rV24iMHmyazjn5ar3GAIwjN/rOwTgjE2IIpeymup9bvsFkPsGA6zhsgUEC9pxJ3HaPJk1ThLph6SXwyVqtRRRKUArocUEmkNgvA4iJZ0rM9ZmQwZWo9oEzbfqEs6koXWyDndqLFriI0Onwjny1p1XDQU/bXqEc1Qh0mRwu2pscv2CitNA0oYkZCasFSofpXLyuhD22Bbih3ETSOcuFp/p1vOcLqL9YcZJo1yNFzHndbAOprQqZ+WeyM4tbZVS2yN8Xryp063ZSeTaNJoJ/qvtMd6WlpnLHeToTBqfEn4AA6BydjJR82Qg8rMwlle9I56mJGKPGXkWu4HItxNnIyy70SCRFbptlJmVklbCRMlvQwZWSMZVMHsqur0pdRFPKEfQjoJr39ThDW5/OwXaJAXOHuNITX6cwF6YZYkPgDEB2ggj/RKGTXjWcW4aGxw27SpuQ2sp0XjeuYp4q38GC1lOssYz9GTIhSJtosoEjbT/UjPUCNaAYbNTchYzuqNCOpVcviR5X80iSJCKY1QJXkDqKoCvgpIoj3QXvremsVl2oLoad+BZAuCo9s+ZTT9gWWlrFruV5WrLWucIk1dS/LrPlbzuZwWaKCOtsfpKuGIUAJFdcJvUqVZPmoX2ezrbNumzee8TR/49Gf0vk98Sh/73Of1cfDuD35IaXJCx73pSBsuMS8P8Keahjesa2O4rk3ZWncxVEr119O1Yk1eitEaKPCFVSjsLw0iQhFR6qjRlUJKilKeUBlBmDwBN5k6Ll8kUrfMZo5YrHaS1Ofx0vPP6clHH9P+va9oyAcs39dos/wqyKnCDJXL9pbAChN7EXI7qfD0K19tP6+nZbxQUEPt2xRMaTatgKjbHVZpE4dX+DBLGCoqsZJGvOFnrDcENbJ8haAWLjsWEhIAABAASURBVNSctWhsObk/NNLocP41sBcDCsccGdYVEargBf21zOH3M48/rpefeVbMtOrAw7OxLxdodCV8PY3WMVl0LjBtIeIiRwPKVAPICjeIuK4nQiOZoE0bJFVoPBFBJcZRKkVuW8sWjjy3i3Vg6vWU2Fyd3rZVZ73zHfrtb35dX/v67+tDn/h4+a0kdTsKkFOQR+wlDxpV8hU8xkG03JnnOIhueDtvmzAu34bbNGjAG4eIwz7d2/7rPjXNY37b5rclif7usPY0KtoqanxpcUmaW9D+l/fq4Xsf0NWXXq6brrlOr+x5QTWHMNNsvtNCsiyNo8xa0muBQikn0Ts22+XUzMlDYFqLf6Ow7Vn1AspEmO6TMVRWjXHsE8q/sT+9bbPe+YH36uNf+E195mtf1Od/77fKYb7Dn/jy5/XRz39a7/vNT+gdn/zICn7jMx/X+7/0WX38q1/Q5373K/rS139bX/jdr+kTn/9NvfOD79V7PvwBbT1zlzpTEzq6MKsjc8fl8thvLGV7TbRqn0NZ5tk+A3NpLYHGy0NZHeZ9PmIkxomoZ0tr3gMifWFuVt0Umup11A/J/7fvc48+qruvv0EP3na7/FcBXnz8CYnD/2k2QnuMqw7943ZGXEHBsc4FcrHApa+HSzw5Sso6ZTV95345GfSWXhltBuS0bsuOY32mNm09/3TiztvIuRX9Hkqlrd3qzHiMj5y6yt2+1J8Akw12nqGdH/igfvuP/5X+4F//l3rPJz6hQb+vQ8ybC/R5Td9V9GFFH1WoikQ5iXLWofGrNs0W4GuI+Y4IBT4T5ImQCtATnHQ1IF8MSRiKogqipGeZinADiWEJ8ghtvKGxoj8oo0HxEfzWFkFEQiEpghk4tDw7q0nC25hPX3riSd19y606fuiwtLREkVkln7ii1UT4rbjRx2BAUwZv7F717VqZMZrHfP7UmlyWYSnT9TD/9TCep5Vd5eViT2tX3Qqs0Dxma0Z2JeGUgVZ/K9TESxPSm00fZZoztwIlXJGW8WPPPT78P8Ya7f7rbtTlP/6JLvz+D/TE3feoy6H5ZuayXVtmNMNhRPI30sgXJXxyHGWuoQz8jGfxDc+Vds8KRkXdiojLxbjaYNAssFm5RLhinu7MTOvMd71LH/3sb+rTX/2yPvnlL+nDn/+83v+bn9E5H/6Qtn3gfeD92v6BDzAuP6Bd0N0f+qDOJO2cT35c7/3SF/WR3/kd/ebX/0Bf+hdfZ9z+oT76xc/q3R//qM7kEDJP9lmzL+vQ/JyGVVLz/s/CxeUx2jQQxsCAS5QwT99MF0Wm2A07w4xoAkHE9TRcT6PDe7bLe6LLu7MHJsCTd9+nh2++XTdcdInuuvZ6HX5pr+YPHdLg+KxqMMG3RK+qVKE33F5CseECKK+9C5d0xxGFmCMlBrnHLgxFClUpKTFpRCTFCkJSg4wOo3kvSKZ6g9dKfvK5jSDYEeVd6TZYOHBQ/qs4D915h+648To9fPcdeu7xR3Tk1b3q0PcTEdrEnNqzTRzsZ8DprjLtZd80EooDFMqwKZT4Co9w4VkH6R463rQNx8eBnFrYUMNNZxQ5AqGRCHN0rIOIrwGy6CBXeTp1lWMuGOmoGTs5WPmAZuzUtFOW+GY6wkHrvlf2svZiXcZeSxL/WG+r2CRKFA8bBj3hRkeRWE9PEFxhRKBrJeZ8K5GxgPkA0cCX1mQZSUUwhiyC36ZOT1VvStXEtDozm1VxSP6OD31E7//kp1if/a4+9LnfLON521lnamG4rMPHjqr2/JEk1IgqF3gcZuqDWp5UWycC1inuU+VcTYuQDIZIoQ6Pg0kSASwp/UeP0Qb+QdVqclrv+sCH9NXf/bo++NFPafO23WKRqQV3HQvMJfovqyJvhV7aR6v2izKJlnHmcWPUOKthfkQj4HibZv5bA+tuEKXBJaqkKjCfOnbpjU0cNm9lLMbCvPY995yuvuAC3XjpJbrz2mv0ylNPKM8eVZ+D7G1TXXGrQ7jiKN9I5A8mx8QCO0VHITjEGcb0Y9KQcdfpTch/OenI8TnNusG6fU1v26ldb3uXdpzzLn34M1/Uxz7/NX3qy7/HGv4TvAs+pLPe82Gd/d4P623v+4i6m3eqt2WnJrefqZldZ2vTGedoy+63aetZ79TWs9+pd3z44/r4l76mL3/jm/raN/9QH/rNz8E/R/4vnA7OzmmJV1atCkuTcgRo+gZjRU+ruQjRJjyb6AlPEp1hHTL1XcVIb8mbkaxJraGs4fD5pGWsWGYNtagubdiplyS+UQ6+/JIevfdu3XrdNXrqkYd0ZP8+LfHdUmGd+0m8T+rBMlPGQJl9Fh6UkAtObi/JJ7ntYy1OIvLPyq55H43DhTvuudznLba1UN6tTjPfPIffENouHGVyGaPgGGnaVdi0Hs5unsdPwo8M0Udr0aiKKNKKWKURoUjRCIw9a/cv/Vr72wKMJY2CztNCcsjFmjawzRpdbbhJqVJSRKiqqgapktcGledu0hKIiCKjcuFRzE1u3xNRU32jLaNkeJ2HZcfRio/zxsMqtgR2EZKvCNuXCAZYewftuQLkUpWa/A6PsDZHGxsvczzcpp8uHc87HiZ/Mdc8wu6wNTDPnuN02py5OEctgZyHtDOTFrwiQX8IMHOpAWIS4QZa46tN/2TknbcIafUqY4dxtBH1GDOy9ZHFZ541YYOoWhpRKmZWKTpitc1j1B8lcfRwvnGM2CtkI1vGeSuCGwaa9it1Le27odAJTNexReiE5F+ZERGKaJCgxq+s9NeiINBqQEZ32y4ZH8r0/4h9UpKRO2kiCQmsuSPWspq4jQAZF6dPXW6DXBwvE8lMlKYrzsQi2h1P+6qo9IAZR3EIlI2VHhFKTC6GJ9wBE65hZ28w1JDJ2OHViblWPcQOBs7QcHgM5pV0Vj016aIOiYm2Kov5pIgKM9MIriNhQU+BiKQYQae4SnvQLgM+oIbQFm6jLJfhzE2bUnWJ9ilUvqgTk01NO+Y8YDADFnaZxUounZoRMlb1wOB23CD4a7gTqm0j1RddpapTqYIZSSr8UTosmZepU4FoYtJofndBgRyHf8JtIScaJXyCxFvEcPtZlanRhk3/8yCLf7SZfYEWW2tEaVTsZAwMlpcZCzV+gZTbCHYj7IDRxNpn0NbjIBdJWe4jo5TXlgvNpIr2t2qJxTnL44iuUtUn2hUPysZWxj6Rk95BCuqsiZC1+kU6otRV1CmX1LKkRifjUS7POcnCp4HKB3omYkDK7fRQRItEOCnhlBFN2LSIKhqyQkdRExuHHRGhiBDmANMGEQ0/AkpiFN2EHT8BbbnkrbDFwJ5kVJWiSkK5FIx5uQeCZyi84AMSYfS7lkFZlo0IVRV8ZyV/MuAldFYpKSFXeJYZ8QOeTnFl+iwiikREUhSEIowmXhLf4COXeUlFT2NTkq9MeaYnQ2Bvi41kIkLW5xZTubIC1RV17iTaQCG7iaA2YXl5qOVFPsoyBz7Hjqs7PaP3fOjD+vTnv6A/+tM/1ee+8hXtfsc7tEj6ErYtMZ5Y0tkLCoTTB7C+mvQapYhq/UWpLnEdRNxwjkw4SzoZSCpppi0arW2spfaYFq0+x9t0UZIRhaqI+F25VOYJPnJpqx6bCd4AfuKRR/ToQw+pSyNWDMeEeY2uLM/VQX8UNYE2kEBEoFS4ZKwgIvSrXy58BEFRGJEUIxD9Nd8u03gDxVDtSDwMyBvIeYJoULTVUGOm4KwjBw/o5eef18HXXtPi3Jzkjw6c2/1juGPJovbKwoDs+TLBagHP/DXQSqw0c5ZVrfA2ytHwApk3BpGjxjcyY9N0ibXXUTb4Dxw5ordxmPCl3/otvZtDvK1sPE7MTGlxMNAs6QPGYdb4FUTAaCwKvTrl5dwtTim4moh6uRNajDcOYfdzRCiiwWrG1w/ZklYqIsq46aWOjG5VyQcL3lg/wob8U48+rntuuU3XX3mN7r3jLjabHteBV15jQ0raNDUFZsoG/NLCovynUYdeU9JuLMBVoJNdWYFbGAgilAGDnrrJvkW9yw8LMAn4LwZMb/Vc+T59/mtf0ld+/7f1J3/x5/qtb36dTbzf5NDmQ5o+Y7smd21V2jolTXelyUqaoACjm1WngZY5KK37ScGO5Ls+8WF99re+pK994/f09X/1h0Xnuz/yfk1u3aSlqDVIEnu0qgPrQOlqLPRNVGE7W2Cr2vAaaukGnr8M/1/Dy4Ml+bf6MUuTnS5tmdXvdLRj+zY57eYbb9D1l1+hGy+7XPdxkLr/xRekxSWaJfPOreRDsvJ+icCORv//eZ72k42wUQuMy22U/kZ47vGkmhYf4rSDJPxJGuBmw45Uzx2VZiY1+f53612f+YT+H//D/1t/9O/+rc5492/o8NKiFga1hxR911VVkxk99q0MbaA1npOJNTgJHx/NxopcrRLHF3NBGz9dSmkl38lpYwltFpJtdzXYdmK9P1TNHJnwx363q45qvbznad17+806fnC/Ur9baun0TPbmRgncJnziMyIUcXKcmOONcyJW9Z9+btfgdLBWY8RqWREOJ+rXIhA+lU6S5XTTNwn6Vi2KLutrgDkodbiGjvmLhgogvvOrpQW99vijuumii3Xpj3+s+2+9WXufeVriAGgnh/G7Nm/WDH1fsTci5rfgwDaxPi3AH4IygzWroA0oyjdVd8miJCNDDYeNGuPqKjEnS4Nupeld2/X2D39QX/6jf6Hf/zd/qj/4N/9aX/3Db+k9n/qEtr/zbYpN0xL2iHlV3Z4KJialScD7SlPQHnzmWxnmb5rR2z70AX3w85/RV9D7pW/xXvnqF7Xl7edoqVNpAZuXbWeqVDP2Ixj0gmHkhtrmVWh05YY2IrK4+8DjU+ikagr6xD+ck2nn9tA32F85e8cODY8e1yO8c/1DAFefe54evvk2HX72eSUOxDqcUPWxp8/7ust6xhYlyrFOJYoiEiMk0lOVVFXVCjR2RQR2JKWqWoGrZdT04Rowzh1PkcY0nDoYEY0AtOgkOmoZVRjbwe32Pf+Sbr7sKl3+45/p9iuu0hwH3RXf19t5H+/cvkXTkz11qUNm38lzjTHgcHiZQ64hPpdrK000a6KJE+URV4OABgWbJtNxOM0Y5zls3hhQeMLd1IH5kr5c/ySrxmHZFYSEkScCPSpXxs+ysud3INWoqjWkrocPH9B+Dvv8W75i37BKHfXw81Z3yc4jyOE6o0QF8N7ITVepgKYsNESch9qSxmhkxYZyTZ5wojCDvs6g5tB3kLq8P3taTD3GWF8L1GP6jN16B9/D7//EJ/Wl3/ldve8jH1GfsTy/vERVa2XGRR6VH5hioPYtvDO6ThPUufThyB7b5Zx2wxrDppgP3/me9+izX/xSwbYdO9XhEHuwVNOPmWlzmQapFKVtYqSF4sudiedRnbMiosBjzgjGdWIsRJAPHxh4vU2+TBhyyjui0RVxIk3oxSjyZ8pvQol6duhbowedoNypVJX/muT5hx/XUUaSAAAQAElEQVTRPdddz3i9Uo/fcYcO73leU8sDvX3bdm2ZnlKX+do21XxnoVSxorUm3HDEWBPfiWImyKAGqrrKYIm03OmVg//NO/GN935An/vab+v3v/Uv9fkv/rbe/75PaMeOt2lqepdSNaOUNqF0inabLBjWE6yn8bNBD9+ZVNaU6pjUknpajL7OeNf79K5PfEof/fJX9Nnf+z198HOf09m8WyZ3n6FF2mIhCx+tCoa0l/s1F8uDcgJ9pln2g9UWI672cnqDTL6MjpbWjAOlShEg0bBkSaRDxu68GiZY55p61QrV6jA37n/5Rd1184269LxzC33p2acV7Kvs2LRJM/2e+tbLnIHDlTwin7DayKNwoNdYLeh/G6G6rBXenC0RoYgG4xoi4KUG4/yNwjTLqKXcWkgEeJN3oswmay52eQwbFf1vOg7zTkRSp6oKIkLePzNWz6CGhZfxDxWrxZVBc0dEKTdSaijxJuXEZ4RlkzqdrpLtM1x2p4LXoEpJCTmtuVxeZpzVIzicVXO+lMf6MiKKDWuylgj57YgrqCW/+9p4qRcyK5T0kQ+nELYmVdjaoCMppAKtuSICOcs2bZGIj0Mr13hZWRGxBitiBCKaNIIrd0TDi2hpKmkRjqcVXU1/5ZK28giRPkIyDeIjEE8gQJs3IkSHgFRaR0Ee0s1uZMS1rgw443ciTyNruayIQGVhKkh8PbTzvPs644eZfvcYThFFVwQGSYoUSlQgYkSJRzRh8zW6EjwHTTdCJPSeAs57esiIGZA1t3njaBITdhkBjYiGucEzIhQRG6RszIpYKxsRJX9EQzfOtZYb0bSxuYmxYEScfn7ne7OIaMqxDRGxoiYiFAESgDohsNNw+GRYrclIIqARoQiAA0lR/DUzuXAz6RAl4Lgdr6WegIYskFaAY3ryNJJ1rYNGl9NaRIRSVclX0csHh38QYAXodDlOy3Z+7HC8gMVPZmGW4RlDZD1xO820wJum8J0eEWXg+aUg13EFGruoO/xST7iNm4Yy7Ez+bArfd5GhbIcNl2F4UWYb/PFkm1rU2G+4fWhRbOEJb8jH1oAPe1Ojrpdp86EyH65ig4DSUd9YQo7XCZNcbsuXwNgD48dibzzY6szYl+V6vr6OjGy9CvrixDwju0rjjsL0wYlybxWnrYf1jYcdPx20Np6OrGVCQd0MQc05beDfrEDk/7fU/oy7KNdB27tdpTRqJ/tdC4180mMsIkZFuZ4NQplcDRp/GolAcoEleOHlSsFHZEQXsQRCERUSMQJk7F7hosQaTsRI2G2AnswHyWCIXnWwyHqB04oYSuBSKDGHISv3SkkrnLWBNt2627AlHDZdh8J2Gca6tNOIut0llBTboYQjkmIM7pIhfek+hEiynFSTMPSYcDT8wIbIigi1/Zdr4QJZnlMsL4UiYiVd6y7bYzTsDDEgozuj0KjZcMqUP2IXnRHRRhs6VifJaYbKlamI82f0qfQVT3gl8XUeJe9INlIoIk6eg/ZwGQXkcd6EfITzRHH3TD3cjotsaMzzTprj3TBPtWs2Bna/4536za98Rb/zzW/pw5/5tPqbN2kRexepv2fZLOvI6MnSSL/1GW5vuEhrBY2hLbeJtU80Edw4jYTTvF2vMVHUmWOYS3M0xjgyDgTcXQYzrnAQpZQ0yQfrqy+/rGeffFIDDruS9QG/tzt8fFgFUdEMOt3LfbAqGwQNCLfbzSC48V1EXSIo4Y3F3hzXClvQTPhIpmIZZS0Ivu7d2t/maenrZlwnkBnbNX4WEXRH8B6Qavwzs5mT8Fn/ltoTjzwqHwg7PlxcFI44ZrHWXUHcXgZ1RxtIq0DrLsutY500ir6iYx21/jUYUzDWKG2QV5OWqN8EhwFvf9dv6OOfZhPok5/QOb/xTqnXlWgPj7m5xQXklpnXmNxQ2ebPzCWZdikYjUWSucftIjp2u5arGEsYBT1egro1MHOlNCLrw7De5G1Nzuo5w3N1Hg55w0VBl2dvhKXZeb320l7dd+ddupYN+fvvvkevvfhy+eGcmYkpDq2FnwR+MmQzc0H2B7eH3vCFRaXyDW0OQ2pWlUPVCRoAunXXNn2aA5rf+cbv6mNf/Ky2/MbbNLFji+pu0qAjLcZAs4N5HV84rqNzR3To6AEdBAeOQWcP6/jSXJEZdrIGqS5yg16ot3WGTcCP6Mu//9v6wm9/VZ/58uf1tvf+hpY5ZfcPARjDkOwzNbOr61jgfi9+ABd/EWmrEBeZ6E8VqFx5JJOqpIXjs/K46kaiLTOoy18+6TEXbuZQ6sjevbr16qt18U9/qvtuvlkvP/aoFl55ReXXx9DpsZmxQYRXoTd15ZGOdgi9KSX/LJkypRiQ170t1+J1hTcQcN4T2Zm2cjsZ9gn7xjL+u9wJLeFXy8vzqqf60tSEvvIv/oW+8a//VB/7/BeUJqe1MMwaZLwkdVRbD+qtJzPvZtylxj9MDYcNxDQOp2XK2xDOX6DXuTACOSzhmTeE09ajlI3mGnhJ7Lq7DWxnjS928F0mSyXm1kQ73HHjNXp5z5PS3DH8m8Nk6khWWY+pXLHViFav1r5VThMyvwn953m6fKMt3WGjjf+66FtcBv7D5I2xmR4wamjNXL6shGcaFd/0hjIHVXzrP/3Q/brh4ot01bm/1H033qjnn3xcXWR379jGQUOwBcB7knXB/LFjmj9+XLn9AQBk3O2lSEps7gwxGg8T/i9ZSlymoWBezAoNSRuEtCj8dLKvHe94mz742U/rE1/7ij7wed4D73mXtHlG0xzadDn4WET+2NKSDs/N6wg4trCgYwvzOs673JgjbZ5DkkXeewNk6y4vj8kJ5ekJ9Xdt1zkfeb8+9/Xf07f+7Z/r01/7qt7+gQ9oatsOZdboA+wRG2uZVrJtKr6LceavQ6YmJ97mjlAahLCphhIHOi2otQYLc6rYb5kQdT90SPuf3aOneAffftkVevDaG3Xs1dck9o1UdRRVxfjKdGlGehUOwShmRoQS49OICEWEfEUkxRiKsEIx4llHWSuw3vG3i8N+/9W8+2p4soAVjaO0ixnBowXBE+5QwEvoyEsDPXr/A3r0nvs0oN+Wlha1jA8N8Z8hhdBC8lwj7EqdjvzfpC2zPq35hsIUlmwZoIy+EVoDGwK9hrhcDmpkmFfi8B0XsnIeiWcDkfcEaP2VEUHQytYBLmmluEJXFFtuvZoN4+jG0Ezlsv1DNUusoRL5l/Dl5WXGJfk63a5SVREigZtAKSrTN+Mw/w2D8ksNTI1Sk3U1K/xW83hayxvRURt77NRKvAeTllUVLLKHs8Ah8GJ0NODgd+aM3dr1kQ/rI5/5lN75gfeV/4JrQDvQArRBHikcJ674r4pxfacfbkt1DluWaX16Se/+4IfLX/Z7/8c+of7OXaq6E1paGmp5qWacVkqpS5YQ1dJ4P60PI1Ru80uAR4qkKlWq6PeW77Vg2DlIf7N3JqN1RHKg5lFTm1oVa/Au/eyfpZ2kwlNg/3N7dPs11+jKc8/VHaxT5/e9pi5+uaM/oRnsqvCVTOWGjOGab0uHUYi+DBxqEWLpUNCkJA3xhSHzWu3D/+07dc6736dPfu6L+vCnPqP3fPhjei/YtvNsTU5tZWT08aUe32mVFpej0KVBtUKXhx3mkRHqjpbAIHo6ujjgkL+ro4NavW3btfnss/Wej39CX/nGv9Dnfud3NHPmWZpPSbOYuZQqLYMhDTPA+mGOYq8IN9CoD/FQ6pwZeyt8qcjWLc1Clgh58wiCas2ViRmQE274lLF0/Ji29HvaOT2t2QP79eBdd+qJBx/Qy888Xf5ayky3I/+Vhs0TffXwi0QeXsrMIsym9CVOiGZ00U8Eym27WxTGf6aH3ysZpxjwfhsyvztunMocpzvPqWScZhnD4XHg0qUX3DTjfLfQePzNh09PU0QoIlaK8fs64XtSw3P/iMs0891Zl7Fl3QYJRSzjYyeC1Ne9E2VHhCKMBF0LK4jktFBCRmuujK/XBUPscp8YxVbGhOm4uONGw8sKfLFBTbiGnQsyvluPfvCv+C3zkUYIFg+RpAjbREAhX54jT7TPKQ0iQlVKSiAiFBE68WrKP5F/ck5Eo8frEmNcMqJJG+ethkdpbZGOGkXAzBJY84iIkd0npudReze0XvGHNQpOEXE+990pRFaSMmM1lz4aqmZd7Xpnyl8RIJBJh6zcqUqqqkpVaiCFtAKV61T9VwTexCNj16nQqHR7jqPhjj/bcGuj5w23g/muSVuG479OnKyclt/S17OhlWvpevmW39K16a5xC6c4bLqKtm1WOacOJTeokXCKpMRbUzwDh0kFkUIFEfIVEYoIB+XBH9GEzWiNHqfm28HTmJx5pwPrqcvkOxpYDADnyzh5RFIUhCJCCUeP5HCSL+dzY5RBQj7HaybLAQv6gQcPeoscjpqcHzg+DtttmJeRwwpRaaZPlcnXabCFOXJ6JlCDDLOF8xqOq+RsHN62GMFSoSwYmHgzqNkEGCwvaDj05j8fH2wQCLijUoi6ZkzICnQZYmkm6xjRlYmaZmiqlNVcLXUMRSZoKWT0iGj4EaGIFiJsELcB8tXoSqN4XeprfkiRkE9qrxSBvaHAXtE2gaxo+0LhZXiGyhXlKaTXQlxtGsH/rLftGMcbMcb5LG8ao1qGGSsIuMHCVwbhlQQCpdVpT8EP2tk012wjDWndoWPRtDWCGZ+XQbjtA28cppCQBnWB3B8jBLJSeai9shIco1LV6SNeIdJR7XL5gIggLpQWtLmgtt8gOH5HBBoB9qeSt1JKPSWQa3TlTtGvTFhGktBtH6lzrfZyPNvuwnD5JTD2gFfKd36DOHpkwHf7FHWEzbMuo6bNavS20LoraMAGUqA22nhYP6aj33lJVURSUMdxJDalEx+lXdqyx8dqShVt6janVyjXNgT5EjA1LOP/47XDx5r1DlmwLy0ty9TxtVC5IkKNHY5afwPYMmrmQsPlrWK1fZ3LiAjkXY+1kMw3knyt6sij+kjhtonQ+quVrWtmVOo8nu66pqpSRJMvImQ9ljHN9I/DptbjsBGB3BjMG1JlZlDNU8ZRNr78Z+f2zy0oTW3Suz78Uf3ut/5QX/mD39fW3bv4UJ3X4dnjnPssyhtwrf6wohFQV9rU7Wq4/JY6nItDjYQhEU3bmLYY79dVXihh+3q06S11XskWbQSVKyIUEeIhlEq0pVEr6BdpeZEWwX/2s7H5OIfNsxyQ9dl0DcZBQiZGNo9XxbyUSLVeBW0grij6Mm1LpNylzegfUyGnscty42iTLGu08UhRggl6Aig/jVCExh5rdCCjUn6jq+k3cTXxiFAk6gPymBwCa+5iL/Ux02FTIyJM3jCsw3DGinFfpaQh65HMQc7k5JSefeIp3XnrreW3/xNrFDE+mvekc0iuu0ORpaC/QlKE6xGK1ECjq/XLUVQ1HVrTV2SVQmrh+FrQryTmjRBjGUm3kizPeTxGSW3cm8gD7D82PyteT3rvwYqTZQAAEABJREFUB9+vb/zht/Su979XiQ2VIWsdH/wvsAHdYRMFDfhTLnbm8htIvNB481h7XWxv5gqqgBxcCmra0gU79xhIG2WlnTRCYHFIPEXbtfCYighFNLBOQ+uuCKfT1rEW42JBmuMRYUJdshyKLFVOY5MlBlkdGmfx6KxefHqP7rv9Lt187fW67867tff5F9XFtg65DGZBZSaxwfJAAzbQOp2uEn5jRDR2SKHxKyIUEYUVEYQT4SgI8tBySvid23TAWnO5XmLeO6xz3nUO/fN1/f43f1/vfv+71J3q0c5LHJAcY06cY0NvWQMNC2o2BYzMpkDqJhlVB1qJlehAA9auy0PyctgSfcrvV+ptniTvQNXWGX3gd76qb/zpv9Qnv/Q5bTlzl5a7oQEHu+p35f/XdehOlmSrS1+MxqC4atLMWwFpsLBVBYis3G73LZs2l/5nUlflfkB+yEHV8uysgo3Ubb2etve6WjiwT9ecf74u/vGPddMll+rQo49Jx5Dh0KrD5l+n31dF21t5RCjCoG4KWK+PjFwLETYcjwhFjCMRX8V43TYOZ+q9ipBk6C2/rNVoFEeEIqKJ8IwUJb7SLxjrsEUabJRek9N35tGC4OpNpzYRhoUyZdRVFF9Zgi5WSRlo04w++ZWv6i/+u/9e3/qzP9PMGWfqKO+45ZRUR0JBADEea0BbKUMdrgmVJOJZ7TvEljRclTpFxIgmBToDO1rgTnI9N4ZKWuuzpuMoebTxxRQhltjy3Nn+EIAot+J9nnk3BPXrhXT01Re155H7dOTVl3TwpeeUOcxETMLOI0ePlfLFPJyZQ9v6jZdY+E7bEFkr9lJR58+jfn096jIiorTbeDii4UVsTF9PbwR9MA4qG+OIdemvG19rx/ryIzZIb9sC6rptBPuQIdWKANAKbzM4nVJwQF5xaBOB1Owxvfr4I7rmJz/UdRdfoKcfuE/HX93L/DSnzRzG18yl86xNl3lXLjF31azdu7wz+8xbfltn9x22ZIC1lBISN5qVoeJqZGpCvslFYkSlxPjxuJpD9/7jR9Tbuklnv/89eu+nP6H3f/bT2vLOt2k4M6VFSYtVxSH/kub8F7bIn1OlOpoxNhC+Qlk17WXeMkUt8e5aoJ7H5+fIN8cae07ztIX/gsdir6MF6jCze7d+82u/zWHQ7+kdHOZ1Z7ZqEF15mTqsUSheKkqU3sK8VYSCNAOCDRoDbiHMIQFjhUGUHamGBzSEDtE8UMV7aoJiZrqVKt4Jrzz5lB659XbdePEluuLc8/U472YdOy5Ou5Q4eOvQ7lWVGFt1GR8UIJSpvTJjpA1HBElpFHW7Z7mfRgxl+q4GeSxPmzZO6VoxjKlerEKhoA+DPjAkx5uyIhw2ksINQZrT+/2+Pv6JT+gLX/qS3vYb79Rm/8b0zCYtoOew+4p55Shr0sMLCzrMO3J68xZNb9qi/sSkUqoUkSSFBKKEtXIFzZwiZBSJ5KcUEQrChl73CiQMyJu4I6Ip73WoFJJBu7s//INeNKyqTqUOfj6kHQ4dPKQhY1To8ngzT76op+iQ0mcOmzeCecYo+oZJsQWbXi+jyzBaOYcNKahG2DwAjaQhfTuMjvB0DUUfdvoa5KRjc/OaO3pYZ7/nXXrfRz+sLbt2ICMNS51CQd7IUAMdJW7eGEp5CmmEGEvbKNzKnTalbI0QSup5DUwZXQ6tP/Hpz+iLv/cHevfHPqnjzEkDDptrdRSpr4AmYPtFTKe4IkIRcYJERMOLCKUqFQR+nILwCBpdEVF0RKzSURJjPBe08YhQsp7KVOQb0mfL1G6genFOsTSv/S88p6suOFdXX3i+nn/sUcX8vLb2e9rc62pC6OM94HVs4J9pjb9koQyc6g7KxC/w4flhrZ1vf4fey6H8Bz/5Kb37Qx/V2e96b/lhrAXm39mloYwFvlsIsj5PJ8UA3yrA14ZgAKqpGR1jr2ohkg7OL2gW55piznn7+z6gT335K/qj/+q/0ts/+lHNkr4ff5zlO2exjuKfWRWVCDE9Foq5UMl+XsYJE6LDNfU3bWtekyGDluY2vSiIoqN9JPfFOFIoCiSIts9s0gT5RXv3Bss68OLzuv+2W3TdJRfryvPO1exrr0oLcxJ9NsEHRsU7hkWYgvdN5ju2BhleeNp0v1lXWzg0Ex9HTdwgqdxtWom8RQ/rH9Lvns9a/YWW9hHzhluyKSxF0A5rESnUQqPL8VGw9E8bHqfhiFUbhGNECa7cdenTGh0NIpL+/+z9h5ssx5XlCZ5jHpHqSWiAAKhBgppVZJElW011987uzDfz7fyDuzv9ze52z0xvd4kuVnUJFoskqEVRs0iQBECQBAj1dGaG2/6OeXiEZ2TmU0CR3d+MwY/fa9euXbt2TbiKl/ASo1LzlTiFjrKTqG3ZPqkI+1V5zzd0OTpWKV3Tt9Omm06bZ7SljXSaPGqVPoQGNnZoJL4GShnouYePHtNUgergQ3RqEwg563zZdsFOYFu21ZWiMVV0Upa8PZSHjzwIH1TsBmZuBoI2MD+lDEavmvnK96bQ0gaop2rkh61s0BM+lAYtUyFmgT20P/qTYjuy6DvZhh6fe/xpmZucbNPOgFHNxnvm7yHX6B47kVeo8cG2CrGxraTIQinGf7wPo5QNsC3bUZHLQJOx3eS2W6y7MvhfyFskxjDj18JGdvOIP1Ok3G41m92ULTIHmj8pPQrbTe+odMjZKRv8iaQyvxKH2Ex+RPoTf4e8IWYtF/rTNeR7go1sNe99aps6JcV+MBbHj+C0fOTDtFrP7cgC2yH4ONCW4ZRc5lbaSR+TDyhaHfZakvajN8VK8TaZytycYl0t7UyxLrkbrjL+p2G0Zxd5A1J84NzkAx87IoXag4ysbK+Q/BTcOywHAkeWKwQyyBLIqXJdBSWbRUpqG6wMTHJTVBZINrls6EE220obm4h8RPTGOpFN20+92A8NwgeFyRt0fBzr4F0ccUN4e53PRe+QRXfAg84+yC+bY6unX2wNrS+p2OPngofsijzo4SNL2WmoLELUKV63R4Zjna/YrSjVtskuiPOC68FiSdlgeSm+4AXOggf+BS9RQyubsXhALWzSZuWw9WGzn4CxoGx4ywnfdqRQVFb8mI9sxNqvUXKcTuuNPLRVhS7t19av5ClwOWIGiYxeAKGvmVu5oASVsiPqZIYaaiVTXv8FpdGvO3fJXOhdNQxX+givO0hR72YzzeZzlTKT3anmhpmLIcOg1VgMGaZ1r+ZtWwcVfoqUjfk4EX6gwzk1M56dum67wbycqTw8Sh22gQqqBusjuSnWJVr2W9QN0MLWDNvz+Z4KtPLQpoaCAuWcm/LItnxOlVMAOfWgEvHOvDsCoqAGkdBpfCjZ13m0+Dd7GKJtu8ju5CO0KBfftm+1MYwO7aNfe3rbV9lWKYPctmaM+XZePkHTRvauIHtm9h6q6KTUMw8CrFJcQY7QACnlsRfEVs9eV3GiLuXRbsA3CR81Tet89NNOcESD/dhe603LRj51w1c60S/bN/Xy0B1akad8RPQ3kTLbKrkGuCh+VPIL+OCQWB5QdoNu5y8CXOE6MD93Tu/60Af10d//Pb3zfe/R3sXzfOha6DDXLibMug1hT21taZIwNcndCZt4BLdbJ7qggiNjsJlf2xtUmT8d+wN9Z1q1B550ZI95dHhjX1/83Of08i9/qTk6Z87wkvdGXvOubZzOHW03cRp0R3noIElZMOTe+PNt28aljFfDkleLJRmdnGzLzEMbCsoEJ9c4LjWiEbDtGOfzjHGZMyfnLvrZ0z9uf/L90kuv6Bovmw+u31DKmYatTtoO064dMLGpNshkbudIhQDdFoMTaa7SAXP9hHJEG0cMBkfFcYuru+iALtx7r+57+EG97Ykn9NBbHteZixd4CdnrOi9TDrkPyjpN7UIsatt3MlMjwYchz7rD2uZ+1FSOty06F+mJwDEz5qZuAHndx6Ydmm82aQq/uddh79qeb2lna1u7821tlZl+/sxP9eXPfl6f+ZtP6a/+7M/1vW9+SwdXr+u+CxfFN/X2oTo0iP2eh90Ync3mKsyXKWzLdopPwCgPddPL/a87sxcs9OJLrP3dLX3gNz+oj//+74Df1hMfeFL3PfawvDtXPvL3yzFYjPsyAc4MWYFxWfHquRsYEJnQ7Zmw+V8LHNKZ/Cv/ntHPC7Ltey7ow7/9W/pX/8N/p7e/90kt5kUvvvoKpVXT2FXsNxDHHv5IJ6MoHxGNGZptJSl16h4cyuzr+WsAHfkZmAe8QN2iLNg+PNQvnn5aX/303+nP//d/r+997indePFF6YB9kbbLzpbsWBxbgcYH7mF0BOg0+ZIK2oA+R4UPYE85Rv1b0VOqI05NyK/5qJP2p/xErMhHrOXx34iZNm1NhEaWsGaH4JaXF9G9LrNP3uDlv7Z3dfYd79Rv/O7v690f+U3tPPCA8i/Lcu2vzMpKzNXArGQsOSuozO9j84qSHJXTEeDANE/x8qCg2d6ky2JI6m2qNBllm0eTY6qnIP0MTb/lIjsFaDB3Z8zn/AWA+85s6etf+Kx+8dyzMv0RKlRVflQ27h3Jnw7snTIOp9f5dZakg8FpPqTsdnBa/dcnH6M5WBlzjCLXO3VFW3z4LvNO4mPz4mfP6+mvfVWf/NM/1if+/f+m737tK7r0y1/o7M6s/Tl28eyfDwjiGX+g7I+M1XCWbGua0lryjU6KBnY4K5OJ/WrBx5hD5tGCCt6e6/43vUkf+vjH9C/+b/+tPsDeXM6d0T7X5dw3L3i/0nPtcjenzRnd4FrEM2DnGaurNAx2LWO/uFNhvnZcr7oOHqh0aj8agB6Uon1i4TNn9OC7n9Tv/ct/pT/4w3+ttz7xHu2eu0cHfdGVq/uqKktYt5fS8yl6qg2oXJ+GGPZqlKuNlijQDEllrze4wrXxme99X09/+zv64t99Wl/4m7/VK88+K129opr7ZNbeguvFgutH9o/KnmIXGSyIKYfihdp54HCEA96Ve4MFiF+INg77Zn1N2Yix4mZ+lK8prSp7yQNveoRnnffqAx/7LX3w47+tD/3u7+l9H/sdPfHh39Tb3vchPfSOJ3T+kUelvTO6zhx57fJ1Xb++j6GiOfcx+SF6x1yoMvcQJ/uvu05jP0Z614Zuv2IVPRFjUXk0IsN4MYQS4yv20ut8tBRjbFsZZy2TbY335Jok27I9kZzMZr6swGTJPp3ngshOrnGn0vhgunAUqh2GOnpZ1KvogFzZ22nPvpoVxjTzsqrS98ECCgo3peF/tUisg52dXc1nc+3s7Ojivffp8be/U3v3PaB+tqVr3AdcB4d8RC7sVWp+03/WZj0FWqaxfJk9QlLWsWcFRwpuM1PRy9wZUYltT/T3D2/oxv5VuSx0Zm9LZ7Zn2mVP/MaXvqg//l//nf76z/6Tfv6TH+vw6mWdP7Ojc4zTjHqMkhqwY/olksH6SItTiPGWCn0QMclcC7aIYeL3W3/wT/Q7/+xf6HuxCxMAABAASURBVB3v+4Duf+xx7V68RwvW+A3m5TWe067zriT/m8T8OPcQS6EjxnzoCGaQwkeHS4wWXA8W7CWHeH2ojrKOabilvXvu08U3PaoP/M7v6H2/9THd++jjuraQrh1W9e5Awd2O+BRaVUuV/madmFxQWadNRr4SjwGV+QvwH/HyiHawzN4GSWxzjxXMeTdfeDe/HU/44P/ST5/R1z7/WfCULr3wC0W+O+s050a1M7HnecnK/gjf2lrTYR4wA/C3Ff0aTpU4ptm88wu/wpGYReM4sg5HHC8dJKO9IXf0bLIB5HaOf1SdSn97INZFfNYk2ZaLVbpOWTu2tZmmY5n6wabO8fxyLixJylMvvkwR+a0Q/VvpDD4OjTnzd0TmH3O18o1pwLhyDzG54Hp3uAI3dcgGGyJWR6ETU88ca/1qtB/WJHzkJ1a4Q6Ft9az/qb11e6x/+lcb1n7T/NIP9kQyiV8NDZgH4aduJB80GTqZAYSsZXOq2O9XqOrR6cmn7GawY0nq2VvTh5vpjmVmLtpFpWM+dkUmX7puoB7sVdof9U+jo07ogOxTg3byA/f6zj1+BLFXicfIE6AW/1ifxjH5KaIfVOwMwEf49DL50CB89KZ1/zH4Sh8q7Q+203Kg1pfayjK/8XFQOPU81Q2/qRjZFOvytHcS1hrh6srH+HZrf4o0GGXuKw+ErCctuIHKx6UFDziZoFkkItnRzSTP5hD0KtxUlFKgA1BrRxxpwGAFsXNbQHcBWl06k8EdEdmCBVNxtucCGyy4OR9xiL/jv/CPTzMWx5yH7Y4Lc/IF/202DezGFiFSbASL2GMgQysP6hV+ROtQut4YyS7yFPQfqYxMFcVAI1VLKWqbKLM+dsUDveDjQ1NQ1YKbDM5wB0ysA3y7AX8oN90e2WIFrW4u6lD9DT+PdkODNFDlYvwRNAhvjcmGB7bRsQpUGyky260svP7PdNsRqMxb2xLzreNFzCwP5MDumDtVh4eLBscic9AqkpjvrCcxk1J1BYpc0FzNwaqknnnf005QsaHaUbXjoWtHLttS2Wr5Jo99buxFG7qrZDV72Nza3tPW1i5edsxx2my2PbE6+BdBwW/bsp3sG4rEOLhbo7ZVgG0lviNf2Ce7UtRB521Pmmk+n2sGSpnRl06l65S454bAxk6xsoeJ1FEW/Xkb70KMagNFqyN+mzp2WclK7ICVYMnY+AeW2WYr9YO03/bE5d4aPvLK3Bj1p9TFLVvrMEa2ZRelz6GtcHmyU3Ycy2JV9vaRT/3wXtoPH9jr+slPUfGx4kdFp8WSGcUzpRa41qiLDiztI7/Knr978aLezweDD370o7xMeLt2zp3VPuvlAD96sXZABToVOpJqa7/XSI8U/ooz1VJe+inxA5X2u8K4EBuxV/zip8/rRz/4Ie+hr/GBckuLxQG9jBaKxCfnTdjGHIY1JNuyPWR+TefKeN9p02Ye2Gu/Y2NA39Zg5mHytmVbhbiZGAYiFWT2UDbKEB85nBzh9BKp05VCnBfKvdWcNb3HS5h8GP7Bd76r/H/gZ9lPD3od7B/ycEBFbKQe5L+qY8GY7Ozt6aFHH9G73vsePfbWN0vzjtfstX38P8jegg6TSZmnp3XOdou/PdDT9H5V8rpc36v2GCKvMgOT/iBufs8Y7y1eWPb7B3r5hRf14+//QF966nN66lOf1re++jXNemnbnbgCKD/64P1Ruy1sNOZiKPR1wHbzJfuhZ53yZ17N3Dt/z0U99Ngj+vDHPqL3fPB92nn8TRIf/sX95uH+NWU/6LnfZkGoMFZdg9oPFGb4Mwcd/qUPW9AtOj5fYsb+2VGeg6K2D/FNh5d/Vf3+deVe98zF87z8+5g+8nu/rcfe8TadveeC9pkXiXHqOSfsyQUuuZNA0cYRrYjauoNJvgFHGkWW+LYfAnBhmLPfby96bYH9117Vs9//vr786U/pL/ko93d/+9f63ve+rddefUniuUBiwIQhbAxHfCtIBkhjC3pDkm3Zt4df5z4x7pfrTg8xylgOqO2aKCJ1FOsaI2eYjF0bI8xkfo3oCH/m3ADL7JeBlNlWtPXgA/pX/9P/XR/5w3+h69xbLcxMXeq4Gn2A/TfqsLF3GyjluF5kt/TDRAuMeiYeQWJT2Iu2Yba90Lf4iPz8Mz/RjStXWoXEZGd7V12X+Uml0cAd0kLfGorlwNAJbsec7VPVKntKcKrC6yywfWT9vE5zx6szpzRCVl1CtNvEMnUq4GC8xD1Wrnlin8tfHfn7T/+d/vh/+Tf65J/8sWZ8ENrb7rSzO9MW+3DPpD8svRbgkHFeMPBBflSVvTT3dpvgDUG7xiam2e+D8FRlD9dy/senwderfNw9YAzue+gRffCjH9Vv/s5v68kPf0j3Pfqoyu6uemf+FJl11HmuGdgqc65ZA+ayZqCr5roQSFmjuN7+ms1W6bTDs+oWzzhb1Ev9MtRQz5r9+aVLupwP6ucu6OG3vV2/80//hZ78wG/owr0PYmhLB+zPFfsDmNpEuNKZhvAgUi1T+jog93EL0WGZ2KXz6UpFP/GrXOP6JcIHuSYd8PG/ss9vb824J561H9V8+bNP6c//+I/1qb/8K/306R/pxuUr6rhv27v3Xu0So1JKLpFYTkyL5I7rm5qsz5jTU1GqRtnAoPHF9MNWmw62dbspNoP0c1rHHmwUaLgR0ck8qTx3io+ID3KtfedHf0NPfOy39GE+/H3sD/+1fv+//R/0T//7/0m//Yf/V33kn/2hPvD7/1Tv/+3f1X0PPqJ5t6PLl67q6lWu27kfYDxm3NN0jGvGJfZvhvjZrg/cE9xM79dZZlu2mwsMi8KFXr16RQfMzzwTt7gWy6Apcuq6osL4dwXaMfbIbnXYXqlU5kdl/cV+sCp4nUx8D5ZTn+nvBudayGQoUJFyL9htb2kG8r97qPgj7oeMT43iq732lyobRyU/BdnJYVv26ZCmddd8aXWKnLjaEms1iH/XrzMP8XHvzBnNtrazmpQf+rX/3Qgm+qYvxUbmnZh3lf5MoUmKPFnbR3yNPEhZEL64hF3ptcxNT6Z0jdgIste0fYnNcjaTrrz2sn7yg3/QJ//iz/WZv/5rff9b31Tdv6FZsbhVVzdjb0G3L+zwHtGLbVcnJwIhwCSoQEsXjP/Bfffdryfe9R59+GMf15Mf+g099Phbde6+B3g3Mtc19txL12/oKnvhjcU+70P2eWY40IK798M60PBBjy8jDR+0PLpiZAbfLDPfsvfPyxbiouvXDnXpyr7K7hm9/b3v1/s/+nG9pf34614doLvgveOcd4IZy+yYVVYdjJ14TkxPLLgLoZd10mJh3sx4T9SxLub0Z8bH0jnXhxlx0fWr+vZXvqyvfv5zevXFXygf/7cYry0GrIsR5p3pS2cGuHUiJzEvKwhdNgSxzfn40dN+kP4FxzVuLknd4CStTXvTvG3ZRxEb9iALH3TseUH414OytFtY717O0VDp9VgVzxzDrLEHv+01bW0WtwbGvttDvgk5xZ9ZxhO/utIxbgWp2FJ6MNhugo2TS5F91JbtY7JptfgwYpTbQx17oKM8tCROS/+TD8b6ocmvEV+DQVKZz/SC+HCPxLyWD1V5KxoaVB0oVKxvsfcO1yZLAtl0AnibvKSB9CoDcyQ2NXOY/bpReN0kReckbFZxGdsdaMorfQria122M9KUB/agX5tuVXTzjqMBH6Mzlg38oLPgvqcubabtxD6Izp3AHto/qY5t4ngUmX8j2jycdUq+K0Vdm49exVyTVLAVTESNtQf7LbM8pV8j7KHcHmhs3AzZW6ZYmrwrEh9SMfbGNsMHY1nKU2YP/nUlcSgRt9iFSXloYA964U+CXeQJNnWmZbY3i2UblCZ3s+PGjyfbsgeMstuhbrYGu1N9e7BlD3Qss4e87SZKvGIjmfAjkp+i1J7L3BI9F6wFL8EOQeb6GrXViZEMRsssTy6WGYTSdSpdJ9utJLphehbVIYvnJPS0N8oP+HifHx3kI2Z+nZgbt9iYYsGFOD6lzj4vVG/c4OYEOuUPD3vVPi3HD+NPURZqYHwt+NcVq4uvULISW1+P7aBSuaYRpJEHlfLQJpIhA9x4soTHLjBubUlGHWhI9sDTnNqNNfYqfVcwqCzPtMQNRl0iN4hm8w3UNul0LEiDADux3O7vksVK8pCbHJsayQc3qdKK0sAUTbhxGu2EBkeLR8lIhf8Doje1fSd86r4erL1Rxq1Bp6Sp7kkqrKVWP3ongd4izrUzGC2YTEOrO0qhCcNURl2kHDDM38JDeOm2FFp5mXKYdYwtATSoyZm5zBmetuE5Uz+Gl2gyRO2IrDGc0peiqqKu226QuJHlxjy0qmtlimXaazT8baNI2OapApc62XN1s51Gm7zZRIVWUAgDpv6R3TicPCqNhl8hEpB1GKzkd8pgfOXPyC9tYH7JDWTZTrQGgeib5WwCsrREVzqVCUTKHpg9Lvuj0LMZB8aplKKtrXlDVwbZgr01P5jq2b+Gtqwk27IzhuwpCBLOgA1IsjQgNQKRQisvrhYNh7ygrOyFFCyPlC/ZFaly689KoOIYH/IVn8PZlu2wN0X0Gyb7ol1uWmc9N6Zq9PmI72jRfEWlBwsCcUgmLz6vcd3RfEtve/e79Bu8EHv87W/X9vmzukH9ffyvzW8qawqMTA5MHZsVgyzxD2g/+piIPOzNgWJr76hWjRhRpSyAbe2GDqgQ+s752EFRxibYms2UPzt/5bXX9MyPfqifP/ecFrzk2uVliunz4PFgIW3GItURxIEAdnUs81Fcye6UiQ2QRoLTqqMyFEVpQM84DbKj56F0GfejReRWhuAHnUE/PR/KXCzbbT7bUPIJNtImt+GATkmOHKONhgcF/dzELw72VVlfMxfNwf7Va+3j/y9/9gudmW/zok7qDxbKWujY56uWVqo2UqUEZMymQGtZIy43IGpHbefNU7SDTfnxfOrXoVVlyCsqdcxDBUyfStfp/D0XeZn/fl7svFNbZ/a0v7+vG4f7vNQ/HOrSZNWQYqtxyBSQaWXQ6XFUllww0aBubK1AUTQGZCZLA0/B6qBSa3STrhSWTGou2SlBnJqDiDnEJmPsZbznfPgoi6rLL7+q5370E33xM08pf+7/p0//WHzt1t5sW7sNW8yFjqtqaePvGFvabXzytw3TeiD13MvnulG6wqW2ar63qyu82Ct723riA+/Vuz7wPr3nQ+/XbHdL9colLXjpeNgfqHdiFQcqtkCbXxouH3VNC/LAS9qN1FIRYM5DiDlxgWFWMwcOeKHY0+a2tLOlJ97/Hv3eP/8n+shv/5bO33sPYVlwa5z2JRdLeDBFJR9omSp0BGw7UitM/KLx5ndehtOtVXybfxTG52AOf4EPO2+6717lz0E/zUvYP/vf/p3+9k/+RD/5zndU+VjV8TwT3cFWWjkO0/NA+BnEN7U06rYMp1vlUbnpMdQfzkvFNBaQPSInr6U/2kij3kh1ip77RmjuAAAQAElEQVSOpFF7So8obGTi1EnYUGMMIplabTxVE/Ogg++41527Y/psq+M+eME8P2Af1cV7tf3443r/7/6uPvbf/Dc6KB1zucOkW6/YVKVsDuTsIoNiUz4eaz5cMJZQsbHW8J/wowlu54Su0WsID1I/ecRHjiMy9DJnBwUyqTRkmhdn987ogI+4N+j7T595Vq+8+JIqL+879qCt+dbo8rLGnZJJe42NZ8Gd2hn1x7rNGMLTKEXHjtQNNgoYy8RngFtMjMppoGjjiOYomvKjbEopp71BAk9rWqEwtYrE2g/qSm7GwG3PYVNTfnipV1/R89/8hj75n/5Uf/nHf6Tn/uF7urAz15sfflBn2Q9nmFksDtp9ODsh8zd7IRhMKS5UNbMDvyGnSHXVPnoRLJE45ZZpwT12z9y/wn6/c+683vme9+j9v/kbevM73yFvbelG9rntbYn1o2r2T6uw3ooK16huAPIuHzhYizPay5zL2ixVlAeGAhfN28f/1JsRC7T7TuqLdnfOSp5xnZLm5y7qLR//Xf3uH/4rveujH9WFRx9rH6N62u1Zo70VV0QkJDHB05mAnJA2wonmhxz6g3wpiW5k0NiooSNSI4FZoivWDh/MzxKLOW1devFFfemzn9Wf/Yf/oM988pN69lvfUn35FRX6to3OLteNjmu98TUQtK80xkHwmldOG0eAeHLYUR4F4U/CWH46TW/HZmKhadKffZ4Rr3L/Vbfm2r3nPm1duEczYr5z30M699YndPG9H9ST//wP9bF/9d/qn/x3/73+xf/4P+oj/+yf6+3v/4DuefgRzbZ32hReMDcOee7sacTYlSwdgW6a4t+II9ViZqy54sMYNR8ZSppuebeSOz2PjRynuecOWkf7qvzvl3IPZVsdL9+1TIW87WVOGuKwprpJavYpr8w1bpfUE0+y7B/MSgQVJH8cidqm1BsRGMoz1wb0rLcBQ34oH8+VPt64dk0LnoPzDwzSdsUvoxBANo5IR2wU3XW2UnMKhjZNrAa5yjZrzYzHgfIDgGvXruvwsNfly1d5rjhQ5X0IA6TpHkE0lT7rNlIl5iM21fOMmbJN+a3zdKJqWP5KwiM+Hi9yfw0qH5EfunBOu+r1i5/8WF/6zKf1if/4H/X0d7+rLfzZnbEvsl4P9q/rxo2r9P0614QDtBca965YlWikYcitz7TX5FW5n18Qw+uZazt7uvext+i9H/2YPvhbv8M990PKn/u/fONQV24c6AbPKwuMQJQfcsc+VTUi+RVM29nwnf14isp87gHlcvuvcDUoZYZl+sV1Y5+XMPvIFjz/3P+mx/Wu939Ib3rz23X+4gNStyWh24vrKg1nK6XikaNiNTgiXGZqqOMlp/ArJL+JsRB5GqIyXBs3Wm+tFNZE4QlqFvB+vqsHmoFLL7+gb331S/rKF55qPwIw1+3tztrmIj53ac90hb46drFkxjVeVeJVXRmdQK8jNU+pf5xmqJV2QfhgwX1yZc3fzXwmLKr04SjSG5rPMboQfgMpEnUNNEme8I2t7bw+HeGifRKmSimf5kc+hjeRMmStCuPAGA9xQUZRYfy60sk2KMBIjx6RBOP1wLZcjFJtNHyDI0PcSE6gyaCIb3lELTiiWJe5kS6zGyR7YDCMVHSDXtnXJNYse5KY02Juj3B+wBNZK+uVpofYxHjqQ5fEbqWyB1qWVMyWfLObIrI1sIFOzgNiMBhyx88pC4aSUpbtNTrI4mOupwOiG51gKM85OiOid5h7GdbEQBMX5gKLpY98ifaenbWzaMjuGNtBLI6oKvQ9WPcxOlOMulK8ytwoMCYOU5SlHYqaXvIihQaw7bAt242/k9PY/7FOz74UbMrH8tuh8YItjX2zqvFUGqhbnuxtHHWlE3+SqRmLpX+RBZH/48CYnYLs6oh8lTnC2OVI/vYz6e8UY82pbMqP5bemlf3sVlpcujum3hqHzO0FV37mvUKJOxsF0xkmga/QIJOwK4UHN25GGKDIRhxSOQ8JyU8dSL7H9uCX5RY0Y6Nqwc3coi0uFl+7YEF7tbLUiZ2e8izY6ObHAsEhNxE816CHLvq4x02HJS66uKEF7UnkJdlWmixdaCVfdVpKyYi1DvXwzdgu3LhYDDq8ZHWlkzGe9tGSRSITmlg5xthkROcNLc2OWSxGcXKkfNyU0zE2YCKEvYpuXSlWbCSeKwHMhiUkOVJnishGzZEOstFeKK4rVLSslqrc1HuolT6pCkoMlOScVrDMGIBR0nSNtFJHjaIgG5lFQiEG7whUa/qhd4PWMBVDbweoKnqhA2zLjPsA+EI8yOsU2OhMIJFfIl1JTiQ3cGaeVMpzswgRWYn64qVJ4SZ5xku++fauuvke4zUHM0ml/WcGsaBrVeViJuZW7Q9l5hde8mAYyyIvUkUrUFvvfWuoyLQzm++IBtDppDrsFQjIFzAehgHU800goYN3tT2pYQ9eWUu8IOp4EDCUGTKouWpMdEPFaki/TEEDp5SRbQdZfFRrRSQzDoGm4xK+GSuqtQf0m6YIV2o0VDJTNKNEKBRtuJzHXCjVsGlQRYSp31cRy9pA6dBOD0d8evYlmpZdNJ/PNecldscDT3HHg+2i/QvgQz4CHrKJxQ+RbGvGQ2HXzVRKB0qzjTn8kbLntj1aVuko74ocfyZxxCV06woukgmazQmpQMWxYMqP+cii2oBtTZIdG4Ng0B/48Wyvy23TrsciGVv2kK/ELgU9+1/Fl/BBJaDRCz+gNhtDNfrUdDco16Y2X0ab0AxB4oQ5HeZE7O954AF9+GMfU/4awNl779UB/nS8jGWYiEj8CtJq5bTGYKe2cQif+AxAjSqRpQlmWdOptD8FKjoZRm6MHD0qUjUMrbSxRy37wwguFPiMFoHpXFjnbuhU1CEr+DAr1j3nzurln/9c3/jKl7V/9Sovn3fRU6qrWW/zpsIPh7EVzrbsoJB1w9An2OWRsYpsmR3mPu0ezw/1lY7ITW/UOZGufErMM5JaxdX0aQ1qRxfzPftdVfpRZRcZxJXVuFBGCWfqLI+MW/wfafpT6DMOKnTEUn1FbLfyGKPpFsvBjYpcStx7Xuo4+zDYYe1/7Ytf1s+feU4HV65KB4cqvdSVohnrXPiqJOLj0BUq3ACipinio+JAA2rTAyOY0hrU9BJYmapu8mlN6NSlfh8eRDYanG9tq0aG3x3Xpne+7716+M2P80Fhoas3rrPeFhp9w8yKj6zNX2pnrColtgVRKQaSywBBV0A/dUf07AFTjHUGSud1NNX4OoFRDCRi0qulis0RTcBpMx83MkcqE6tgY3u+rfN757S7e0Y/ffoZffHTT+nTf/lJff+b39ElPtKd3drVNp24/toVdYRkpk4FOt4Xxt7UW7zRejLVgUfJtuw1KBA5wuGG5g/XAXXmkZ4XjS+/pOtFOvvog3rPb39Ef/Cv/6V2LpzX7MyevDVTmXN9J95awsYOMPlglFdaEcm2OOCGwzYqQMirJBYZXHOd0JCt7TrFU4OuH+zrxrXL2rt4Tu/54Pv10d/5uN77oQ+o4sMN1uw1rn0qRTYWHFrSY4y6YZiHQjYAYbOfPg/oyfcsBwZyOYapGb3UGOdZRZi5lxgveNmqwxvaYtGenxWVF17Sd//mU/qT/8f/S3/6v/x/9OLTP1Z/5ZrK1g5rtGu+pZsW/2HIeR5YwioS8gFaJkPXcOtX7HQq8IW+jrCjhzpH2gikyJZo7cFDtURx7ABNsJQZ+7ZlDxjbKbKOgPLSdAe/DC/GYQ3mCDo1YFATa8lSg5Yp+bBLSjzbJNikGnoVzTYmzd4wZpUxG9dy+Mq1vKBeuHcMjan4KTMvuN+Z7e1pwcdvsW8+9I536MO/9/t60zveqdf4WDDb3pZtXLBKhcpSkPYyR5ENeTcdTZLDpzFoI9ENqN/KkI+HkQdjXk1n0DK+B0Ui3qIExKcJMia2ZVvhGQF1Sz55WcJB0QwrpKjr6PNihqjT888+r8+xzzz/42fVsQ+z0LBRZOJjWzaQZGkFFoiCqSx84VSafkU3GOoMZwqRhnezPbaxpikLCC/rT6TUETyrjnFt4wlFQtlaNuZtyx4RuwMvWesETwMc2KVmmHVh4ypjO0Xiv8LKFnaWvFt/LHtAM9JO5mzk8aVbUcmSmH9Lqqz98KFgf/9Qc64BZe+sGDDptdf09aee0p/+2/+vPvWJP9WlX/5Ce9tz7c6LfvH8c7p+5ZIOblyTeBHTVTFXpeY//LR7ptUAsjqil0y/VKQK82TQqsgGLmfrBu9bfvbiL3Xmnnv0m+y77/7A+9tfwJrt7nGdMNdpLOE/BlSIScGYWX+CxlaABj015Wb+jVTIKhCpAim6Daxb9UVaEL+DTrPDTnPg/aobV2/wkSsXwJnuf9e79Zv/l3+th7h3uO5Or/CR75CGy9acV9STucLzQeZuZR6NSIPOaYnEIqj0v8UnLoHM7WCp1vqQvCnL80LukY39LTq+x4ffLYzuX76sH/Fx7tP/+S/1t5/4C33zy1/R4eUrMmMl3kPN2HeMv1X00TOpdJLDW8WSbRnGhrqQL5IsgYJMJHvIw3KMvKk/6KYvmqTke/o/gNhgSw1aJbqkPv3HnLtOeebZ3+91eGi2iE77C+vw+r4WxLnn/rNnrzz7yCO654l36gN/+E/1rt/7uN778Y/r/kcf19Xr1xUX58zZypjQNO1gWAFsGoPkSLwT9/ANqMSPKaI+RdPjNMpMnDL/BtoRh6NQNsK7QKGNgj/mZFtpT8kjb3MAmsO2opOxDSILIrMpAwU02UgL8pNAuU1bGYuG1ArM6SgSt4CCdlQCHWjwtMmEw/FVq/4jgY+lpju+O/RCVQdgoQovpmVtm4uH/YU96qVfvKDF/gHrWEPqIdiqzU9GmgDhAs1jHTmGUIDHBx0Birp92JZd5COwaEhxhmLZFlFDVHn/0Wlra4sWil7LX6Vg/RUVdd1clZhne+nN/UPATtZcpQ/aSOt+xdehsG8dHPiUhxtl+QA08rZT1GBbthufk+1lPpR+KdQqyOmAWsBLL9xV/uT//gsv6vuf+6Ke+ov/rM/+5V9qvjjUhZ1dnWGv45JA7UVD4WOc2Y8qPlZJPX0a0De+sjenjKLlwZgRJRGHxCNb73Xy+atIj37gg3rid35f9z3xPt0oO/rla9f02uV9LXi31/HcUoXf7mTGpCudZuwZHf6zFeK+NaMsmLPfpc2uFNqMV7SJf4Zte2jqgORRaEfNgGBf5lmD933XecGyKHOdv+9Bve2dT+p3/+Cf6fw99+vS5ev4dI39XqC2PjYDsoxfkiVQ6VPiIFKt5GifsyiiZNARbQ6c5fC1QIsETVlTbhUshTa0Tsi2Csif9Z9xAe9YUzPWUKk8oRxc0eVXXtArv/yZ/v7Ln9df/tmf6mc/+bEW165qxlgxI7VbtuELcaO9XkoLNCxMDkCc7tAaebe2REqfAth2hD8G7CkV6ZOWMMaC5Au8ZK6/Us/8mEIbr1u68gAAEABJREFUKbGLaKThTf0gfDDwFrdUqjIQGKiWHaooLl1Ro21MGJEllRIBy0vbFrEJj7KD8BOs9JYyQZX5toQLFsIryTkBfFq1R1Zj+z2xGNA8b+pVmECped5oZQ7ByG4KsEdpP5ZT0uxgX5ER40pwgshHxIw92KiCxt/ADH6zsT5RvcVX6HlwLKxWtpBFHiBUzAY98zI6rmJuD4ih5IkwfeTsgn7RkBITrgfEKfXE3DYrrbBfBGr5KodGh/45/WRe4wL2pK6zbKvQFxs+BeiMvgh+EwW9NYSLdQM9+cUKWtqotD/lMUPbwof0Bz8tUgXjEYHRKRN4LGy0pl9CxrzrCXzGbcE3RiFPWc94RjE8WrDYT0ABXhKZnr5rAg86S59HfzNfKv5X7A4y1JZHpY0gbQZjbIR+UDA5IvEvdJzm2xjHVkUvSBvB0uyK2Ja9xqpgyfT4FCyzK1KRBykLVgXLvvW0G8SHTRjl0mAVDTAxblj6omVKGyNip6fdgfZoVNXMa1cVjA4wPBkdTXZpAnsosy3bTZaTKQ/CT1HpxxqVotSxvNJ3kyUPIyGPlow8GJySO9qHp5vCwRWSHyFUbCv9GzG2PeZTHGzmI7PHuqJ5H4E2UuxGNNLwQSW+U3BN52WOpigMcfJ42+ShZkFKPYukZ4FgQwv4Q/jQAx6A9rl5PODhYcpXWaXdQMyUm+eOu55uNlcw5+I/m28pNHm7YF/tg/0hD6fBQfsA1re20qZLJxFNmmZiWJW7mtojEj66k4G4qNcGyitlo74sgQpMW2opsjCWpzLqSJYmaO30VfEjAexZuEGloCLsQagrbaKXD65Z2LXxPfUoEIm8Yxffhd+pI/KhVupGd4DYjJGo0paW1VFZHdFPJjQIfzJSOTipNDWD08pOkkeWOkH4JVZxG/KtNM2CxrdOkFnStWzQv/NzbN15raM14sWIsWTMn0RHnZvQLNRTEI9HxEJaCA3MPGihSeYkWLLbCYY5zw144WFomxdMO7vnVbpdynk4qjOJuSVZmT9BZZ5mTvZcwJVNlctXimMu5Sguj9TBNmtfPBCUsiWXOWXYzLqK3UZZX0iPHHQstY/ITs1QH33cEg1ItNF1tJU1rHhEYQvGSBG2I/nG3MbJ6NwMFB87pvrHCrWa4k0NX0KPqyEZCwaa+CNsB1uFRkQwYxyzB3ZQ2+yDVfv7+3wLPNQBe6oyUDqaKgaCsWjcfw7ZiyNfMM54J3asVnHgiauRLNEK2qmKZoFVYGyrK6XlYUUtiTrHIEoYwMqe1vGSbNZ1KtRL+xTRx36JmuxtwV7GC5u51tyy0tQvett8pNLoQ6wV5IX5bqjtoV/xU24vw24cHOgqH6Ou8/D9BC8dP/RbH20fLfMXAHr0K3qBoDopGeESmR8rIBb1lbLwt4OK0hRkN4+xeFM+5lO+apOMcagBhewBN3iJV5g/F86e5QH2Zb364gv6+bPPDX/alIopS6wYPGpggLOQ69SUDganKryxBWkqwOo4zrDHjsp4B0PB2A9yxIMimM2DXmM3xZslaSeIPHRE8rcFmi/YXhwe8ALF2mKtHPBB/NVfvqTnfvIMsb+qfAw+vHGgQqy32Ne7GXsuvBp0PGHvuFBo0xgdzFlJp+ilSGjrtlPiMxgbbMNnfk/qv8YHjqvXrumBhx7SW9/xdj30pjdpvrvDOutZgdIhayxrNNWMj0HGaETK1pCOupdWp9AyTWVH+dHuUSpaHrBijlZbFmI+csha0DJHTkShuVmQdozeVpnxMb+2Mf3ZD37U/sX/N778Nf3smedYa7/UNuW787kIitp7WO5heScosee5tTdaxOCRI4UTRO1IeQSBmj+Zo5lDuTYs0tEZuyB45C1v1pO/8UG9/X1Panb+rMxc22dcrnPN2T88VGVwWiuYyofxjEfLa5JamdGNDMp+knboQrrRto60XyjmIYOoKGaUZKMPkzE5YD3kWpUfIDz8+Jv0jiffpXe97z3avXBOwldCg+Z40Cg9q0sMUmQciFQHQaMjP4iSC4bc9FypO5ZU7ovM9awEvAzJn/o8R/ni5Zf17He+o7/7xCf0R//23+qbX/yS9n/+C4lnnqzQoND/gmFjsKE5lH5iIHwDCjnQURB+KidvnAlgTz9SF8RylIyNEclv4mb2Tio7LvPE5JSPOPkg/CZOk2/qTfMEQMyM5sTAi/wA0dMBbU5R3J7B0gz7aftpK3Sf59LZ3hm99d1P6uN/8E/06NvepmvM7dRs91pc+2MydUO1SjGUjGknEFQtmXMgJKEDhrNWacwfp6Ze1KbdanyEG3Dy9C00cyp9XesSG8qHdSkteFbe6ra1s7WrV3/5sn7x3E/1Mh9zxDoWfR7qxVKQihsg2w7aa7EIbUykLRNmA7F1N4iZ02ym7GYY29vQyTo4ArV9Jv1ukFrkx9pTOnRzKgmv20yjrgczrZVUNS/7A0Gls1s7Etd0vfKqLj3/vP76E3+mP//jP9I3vvQFHVy5zL64GJD9g33HUvM/4978J1yObejQUMu15bAqp6zxUjQlznUFVA3GfJVyT7tw0da5c7rn4Yf1/o98RE985De1fd99rayiGxs9m7nhY1s0Hpp7fdxkf2ce4nPy2fBTZgntARWlqlzzAXq5l69QxPSvEBur42tdx8fnUOeZEp965rN39/TYk+/WB37743rfRz6q7fPn9AqxusL9UlU84aSRq6s2W/s1ZWoyrVIrabmBMz6M0MBTI30oXJs6kFEdrgULdVwXOhyf8R5m/9Jlvcga+/ZXvqrPf+pT+vJnP6vLL73cfgRwcPU6/RLPTl2sMa5tFCVygUVirqrlNUmW6XvH+60CtYe8bSUfSNZmSldvhk39nvgfLhbtmTI/TNnfX2ifeO8f9LrOu7ZrPGvmR3fX2D+v8Bx5Hd3ZfffqrR98v37vX/5Lffyf/hPlhyK7586oFqvMZ0p36sq30cfQQG9MohHThrH2RgJzbTLVMBgObfOZOGVOM8lT0tAz/n3kLbc+ZU5Hnnrh1yWnczaNUWxbZrwL4y4NvMnb1pG0kR3LBrFlBANyFvMZKCk9yh3UEny4HD4G92LZqfJfAflfT1157bLyV2QKbXf4Y7vZFbFXuJGG1zIdkXkpfP0kXo8YrFXZZi0M2GV/6HiX/CIfz69cuqIFz+8d7x/aOJheNfSCUxtgzrc6esY3Y7hgzi94d5L8tI6Lab/oThJuoF6VWm0vYT/MXrI773RuZ0vev64v5X819Uf/QV/6u0/p4PIl7dDPnbSFHyXAr4KhjBPiFocaq+jVBjLLI3vWkh0I9RKDytAcIum5N3r0HU/o3R/+TT327vfpzP0P69BbeDVX7069OmJWVMpMXUPHLXinzsgEQgFKMv8lXq7hME4+nKtU8GvYsyIfgScWyyrUct510UZVx+Vxwbuuqt0z53X/w4/qiSffp4ceezNztACr92jDaZpMBIGWeUQbB24clUQQ4KeW8JKKPjToeGpVlPOA/BAAr9jnF+pYT+fObGlnVvXaSy/oG1/5or751S/rlRd+rhnjtsfz+5w2Ch0wbQTTFhA1y1PZnfM+WqUZtZxxoiRjYQ/5yOzwpkSyvYLuKvm2ao1aTghbjUgGWGYQQehxoH2zMoqPHdE/JkSwahyeo6kdlWX/rowbpScczL1j+3/F44r/S7TRhMd2Rbdi6ygqlxTKT7D+jy460mwydfCdexqcog99y9PLFa3c99RlP1BQzzuCvj/UYnFAlZ58D132qfW5b+t72hfbsteInTWmmqfxlYIRsO1Imz1cxbZUihvPqR22kQ9ogo2T7SYppTS9ruvYswp7XqibrKATGE3bTeZi9I5CR1Kl/4nBUaS/PXMhGOJZV3Ez9aegAPW6QmV8GqhfuR8PqNKOrKeKPHap0GR3eir0LbhVvZ55sEaPmwOGdvF3OfczfwbZrSyeVr62FTu2W+zDn1bjDZdnD5UxexIGT1os6HOjR2LD2FLzaC+GOojVbs6oN0imWjo5TV1o9U5Wi7Tixwi7RCQvacuccCpnzl3USdg7e0E7Z85ph4+L2zt72t450/idvbPa2t7VnAfb0Nl8W+ZCvlhU3dg/1HUedgOeIWR3TTd1gt29M9rF3u7uWe0s+dDYib2gm21pjbm6bq4Zsm18aL5QP3zqTLGNT2N+vrXd2o298PP5jsKXbq5SeGhRu50inAkSqECJ9JSGnyLlbpteHmZ7bs56bhQXbIoLNsTDw321fJMdND75YIHuggeqvKzpuRkIhA9q7dLGcsJlMomUOpkglcUdimi54Cp0QGS/GphmpsDfFivEd3HYRV4hdu/CyP/Rq7DQmQjD1PBMnrMet89qtsWDubeY15njncQFLlOrV486F0wPG04ecBbM18rFXG2OSXbBnqU2Lzvmb6da5+q6HbnblmhnKLOOJmw2u0eld5bDJuuysM6FH9Xkm4GTbduWPaCpvY6Tac8ebIV/HaZaVRtbxY3fPFXGLRjl4RGplE7z2Vzto183U8HGgg30gAfb7BvRj2+2w56K7B993/OC50Cpt2BvirJ983rRCWzjS9EsN0TMHXtdr27cfCTfs69lL9Qyla6Ti1U65pKOJtuyJ0DPU7iodJ0cmdGDxkLaGZF80HQoD01+iugmb2MDJlPTBLmBddBZxBcs+7dIvIj1dWKdHwHs8rIxL7meeO97tL23x1pyrAyoE14jT9HkGMZ02KPDT4p+ZWw8w/F2rxG+EIsOtA8JSy8Sl+RnxfrpMz/RD7/3Pc0om5MvxCtlGcXUR8ze0M6/klNlT+qZb8GtGrRXHt5KdVUe+2b8IyisPdsa51LmzxEQi3oTxMYm2LWU6RE6nTJtrWBre76l7flcN65d1zM//ol+/MOntX/9hg6Zg/kBgKk0417Fzgjov6p0yJ5wmZf19/Li+N2soXz8XzCeWWeJYzpjE+8wt4RkYmCj3/Crj0d8Pgk6IRVZu1zD5ozfKz97Qd/56t/rS099Xt/9xjf1cz4aVO6Pt7jO5a8+5OO/meMCxtaItEW2HZk/jeE05cne1lG6osI83+cj+w2Qf0F5/t6LeoIP/+/70Ad52fawRFwXoJfZMgaopXg0LPu0TZfUQFnyok5QZfXwlXUksGB+D0CRsqwlsce6Krm2J2mZYs8uyp90PbxxTR1r4i3vfJt+87d/Sw8++oi8NcO2GpZV7ojQpJRugPDHgHyloGVqjkaTiMAX99rbmWtnZl2/9Jo+/Zd/qb/60z/RZ//6r3Ttl7+Url/jZWDlI1Ft1EpdcYYjLrFqW/aA5O8E9lDP7MvZs+wiNz5yxtfkHX7Andh+I3Uzb4NNm0wH7iOJRx8Qmwz6FPJmFWI3iKZq4deq2BlUOK952zLxEM9Vh4dVhQ8Fv/Gxj+nhN79Z1/kgfuXaNW1tb6uUrt0fZb/teV4r1MPQXR122rwDFKtQJ3CxTkspMV1bYVRERiSXMer5+HFDO/NOZ3d29OovX9IPvvs9XZ4mh3gAABAASURBVHr5JbR7ib4xC2V7AO2lzQCFdmSPsN34k062h7qn0JPqnCTL3Ag2yyILNuV3m4+tKe7WzvF6CXwwlgx8XY6EoKao3TsR+hmYL8SH4V6Xn/+5fviNb+iLn/60vvW1r+qlX/xMsyJdvHBOVg9iK3DbH53JDkKRsK9IBa0G1JqccgEjH6CW0ndxvQ0Nhr148JJLjSrXg8ozRmVvffyd79CTH/6QHnniCZy5KHFfUl2wY9oEvdMt3TQZ21ELRRH3NAA5XI8vi3pIL5fPoMgMEqfhnlz0QKuUZ9MDPkRra1fveOe79Pv/4p/roTc/rn0sXOeZNS6lAk2GUG9oDaYd6XPQs/GEummZsjVM3LSUG1rIO2YkcgB+8K0SB4C/HfYaCOJD99yjwn7yBcbzz//jH+mzf/M3eun5n/Jua1eFa12Hzpz1Upqdwph20mBZalQkA6kwHm0NjmvTRR3704imtDwVbC7ZOyJeaqePDfEB35biU0hGyVpwPzfb3VF55EG95T1P6INcm+955CFd553XjX1GZWnH+G2npRFrsxmHBmKzlv6XxdnWNL4tTvQt14g8hx8yJ8Pblm29nmRbbdwLcwPeXudFsiMPLBfg40DtNo9e4h6mrlCVNdTTQaa9Cv9du3SZD5gv61r+NT1tdaWo6zpJzAHmPYcEP0BHU4wAO/52soPwA7rS6WYotHcyitxsDjSNuri922j2+Lj6S653r77EtY452pWiQ+YkvVP6KjF4oLL/hK90YorYC+yhj8VFKe+Zoz3vAyprOHM/Oinr6Ic9jENk9ppPfhOEt4nM2fiQvWOOD2e5x90h/8qzz+qrn/mMvvONr+n5nz6j3F8+ev+92i5iDzkcoF54twSGVofTpSXgV/LjTMXPnr4dYmWHd/rv/+Bv6O3vfFIX7r0f6wV0oBApGkZHwACBXOEIY6PIyCnJdkiTUFls7/IC2ULUwRaxE6mgF0BkU45RzFHFyhxEXWFS/wbfDfZ5R7577pze/u53t/8VzYKL5IJ6iUL0cQerJx8Zu5NL7lLaGovPwmsA65JTpS+x2SvPBrMy0M4LXbv0qv7hO9/Ut7nGv/bCC+19Sq5zrAiJmAw+mnrLWNOGbexFZiXZpnwNbaQyLS9DnQ2VVdZOO2r2ulJYh0VlOY8Ledvki+yBimSbs5ANcttLvuh2k506vl31pmebdjbhVnbSyXbTP6nsTmQFO9HP2NgO2/aBxtzkFP1gqpJ8kP1jE5GPulN+lIWeJHdx66c90OgF2Z9st7EtSypSZW+p7DMB2VseXs4DO+ObNga6WX/MV+z3PFeMqLQVviKv7J3x5ZaN3oFC7uOCVKm0FYS346vDNsR/27I3UVayKNopH9fBuqx0yJaw1zqF9dKB0nWsny4mTkX8jH+5hoROkUqJTXR6YpX73LE8ZeFDp4gsiL3Mp0q9OonBVPd2eTPOA9JH37JafB4R5YoP8acu/Rhpyl4vemyONsY2R2pb9hSF/BqpZ/o2UIc0RBa0DKcpT7YdkQUts3GyLXuNjeJVNnEYM1N+9D90LL8d6kKb4HZ0pzpj27bV8ZynW6QjPwA4e/4enb94r86B8xfuVfJ75y+q4ex57Z2CfNyf84He3bz9kq/nwiZ36ubbinybsh0++u/mT6LmRwV8/E9+a++sQneRxfZId9BLfr69p1GWfHDm3AWdDc7jF/6cgSY//ohhj5ucYAfbaS90vrOrMtvCnx3cmnNB78Q9HtdkS56RLw09dxl9P/DiJVJVxwOQlZdJh71ancO+6pDKDQgPDhbclA7Y3z9QENliqXeAbviemHCfOtiIjLufvq/qsZtBq9As8rxAP+RGqCIotiydeEGKnKJWHnrnGC1Ma54mi7ygGGr8UfNbtE4XJKjon37lKf78yhvdaHDqw5TfUEu25hSdKSI7CrdYRueoPLnKJhkzVfmPcXBRz1x1t6tudkYuO1rUGTByMVb9CvlgW5lXtf2yb6G+P2R+H0AXDRJjXDsssyb6Gc1tMbJb0LnEumjllqrjARNWoPHJB6je9KAyFjFwgtayDB9wUbYbTlCkP/S9DjipXLLUoH/ENPY3NFg3VYdFoX7pY21U5Ae0/YDQZe0vFumHlBuNfPSb8xKu4+G2lNL62aO0aPtBlc340EyTIY9dyU0v/FS+WJbTNBrRWqJCl9AkuVhTlK5b5SdqSt+yT43tjXSlw9zN+CUf3SD87cIuMrjTepv2a5yg80RHpjCULsr2EkUixgHbvg7RucGN7Q3WRv716VueeKcefetb2lRNXG2LisKkJPgGaSS6ZRrrQIm/Rty0HrrTBoitpnmdnoaa5oE8EFQS9Qv1d7d3NOPm4Orly3rwvvt0+ZVXeDH9NR5gL8vMtRk6eXmZCZvlbaoGkH/kI62MGJrqWUtTDNL1uQ4D0gSZM8G47ppw4zToMxuwK/p5NK+bptgO2vynfvgRmxUrAsKtzK0geURtHDrm0vZsrspLxa9/9at67dVXFdn5s3wQoKxjbAo0tlNnjcRmnRNGNySTwilLf9NXRFRJtSUiZ1os5ajA5YjVk5CyDcRgqzjon79wQdvcb509f0EXLt6jyj6UvaiNCSo2p6WJNbcUQKZj3SfGrOOM0QA2TXRufsTqPxZObznrJGsmPzg194Q//8mz+urnvqAvfeYpvfTzF3SOe9mzrLszQHycNH1jh1XGOd6eZjnhDYbyaE6wLhiKJ+cUJWbdFvfk7Gv7QPOZHnvbW/Xu971Xjzz2qLS9pSt8wM4PBMx+P+PlZCldlj3IdWlAGzvWWSh3E62s8cgmTS7lzCca7xn3rBOEy9lR29yP960OjM2JmVgZ40tXLuvy9as69/ADeuuT79RDb3tUFx+6V9UZc+qW1KqcpiCr5ENBzEFyNOkkPzgR6RIZsCieiEGn8mayo/1H8emh+y6qv3ZF54jhj771bX3+r/9aX/jkX+uVnz4rXb+ClQVN9CrEZFhViDjMNaZCA8jgbfwKIjiGFJyC0chN6xwrPCKYWj5ScDeZU/3ZNDa2mkEc+ZFu6g75mD4NRzWwk412gtJ1qDAKrMO6Nddb3v2ELjxwv/KviDvurWYzyplzlQeyynihfPxI44yoGsSkHkBrKx7J8ojUTdNIRsDe8hh1V3Tsx7LmKE92yq+cYF3PmMv54NjRp1de/LleffEXOnwBXL0s7iLxq4JYOAmD1cQhmGokfxqmer8uPp7/yttujVZlM6vEPVTsEVbP2u+VMci//uvY/8xzfn3lVf30e9/T5z/5yfajoR9+59uaswzuuXBOl157RaLeANh2pIE1zHwYILkGhgJGNGeGnGss+3S2Sa4p0RF1dCSZHB6y3+Y+l8+26vZ29YGPfVS/8Xu/K507yx52XaK816AbG0tOSc1umBOBY0fk5KnQ49waCy4FXD2QiXtsq9LSAMFP0TOndXig+c6Onvjwh/S29zypex95RDt8HOrxMbX69BULLXyVxkfA0nRKVibTD8QcbrGDWR2exMpIHTvQHC0PU3qpA+beOON6gw+l/fUb2uNaefXll/Spv/gL/c0nPqFf/OAfpBvXNWNfmeFf7qM7dbRZ8KUDUFakGhzLAJo2Gyy7yA3hB6B0i8OUnwaKZBVsBjPe0c24v5zP5wrCz5Z7YtcV9GJHQyLWB8zhly5fkpjj2+98u978nnfpkbe/Tdtnz+j6Ae8O2D/pahtBjSl9Gfk7pWk+uNN6d6lvYhOk+ui2zexk/TJhtVgc8n5vX/sHN8C+Vvsh84Gup1pDu8clVi1zB6fC/cEIG0/A7VS3B912/wh/ch16ZKZdGx32CPiOa98hfcq0t93G+/rVa7py6ZLav6SPP8hbFSVRCTPhbg70VgrhbwerCqcwow01P7M2E/NgzvvcGXP5Cmsxe0BXymAjSs35OD1iKDrtbJuh7tvYRmcc4/AjbMteY5TfjBo/zH5XcLBjz5uzr53d2W4/HP3Kp/5Of/Onf8Jz91eUPyn/wMVzOrjG8zfzrPBeLteRsqzrExuJNJgUZlCX2aHnabnoEHlfZnrz29/Z/sz+hXsfwLNON3J/pKLK3iDFljkHYy6UPMbKssS2ksYYGbkoH2EKs880/cjJR6amwJnBy/6+YK0sePfVQ4WN7CHZT7bOnNG5++9T9vvd8+fVUxn3JXRqlKA6IaWpEceLMXJKvaO6G3oxGIWIQ4GdTMUa64lxOti/JvX7yg84LpzZ1vVLr+p73/qGvvG1L+vlF37OPcGCCA/PBkoMKkaQqIEZQp6QIPQEsCcd6IqW19AtkxnbFYqVPT4wvG2NVCTbnIejMvcqjgWD5Obnm+n1scPYRSdjuELkgIVHaIgnfNMZ6YTevPXbKV33LdrNhxbP5AaMbSc38qHJb8Ie7OU+ZNQJzXVgwTof0LOv1IYF8zxIu1NbqTNiKg8f3YZJHJruGEvkia0UXwKRRgp77Kho1omU+RdbfQs/8tQdwb7Awlu1Hz3aa+0zN/ItIX0d6EKHh4ca+rxgOOsKGD1yxN8pjhTeRcaOv3dSkT7Tj7GGzU41QSmdAtuy1yjwqWM75Bh6YrKKFfZ77h+CxGtU7pEnP6Knzlg20rFspLGRuIYOsn4V2+THeqfR6BxF6gfDGJ1W7yR5pU8182CCk/TuRDb1LZENblV/qJM+HMdm3UqMR4xldub2nfW/MnZj/dDkV7GgrOWXNOWvBzU+T2Kcdk6zVzfarKkL7NuJpFS8ta0RBb7jY30+2nfbuzyA7Wm2tXsE+Sg/ImXht/nYnr8WsMvH93sffFgPvelxhW7vnZO5UStbOxrRYS+InEKOLQ02zmnnzHnFxhk+6ofe88BDLb/Dh/7oxK/Q2I1ubmT2KEt+a/eMgm18CWbbe5rRl7TVzXdaO2W2pdJtq3qmngezBR9Og+pOhwuzgQlaxV6mSnnPR0/2bR32HvLIVOaqk/oyeWEPW7HRQ1N3sDuT0J0i5UEerBbcAGUyoqRKQ5UF1vPw2OcCcpibBjNAy4eyWmWJvBv0upKXtUearGUbxo3aoUWqiOiT2sWAOBALJS/KgvCBjOIEqTeVkHeAbHpMajQLaudN6Wl5kVIG+bUcY9uhgWQX2T4ZxSqUjzD8UQzlkTHqMuWapJ5NgYMbCjFXex0wV5hCylxb8NFf3a5q2dMh/KGsBbO8r9noetWe4NdeYo6RwWqFPVTlwYTJh5xyikVd1blUWStm3WgLXfKZ+ypCizyKXkgBbaCs201mHhEdtRhwsbUtpZ8YXhz2PGwvtMDXit9KQj/8FGnPqQaiEtiWHRA57Lmhk1nba2RsjkKy1KAjybbsNY4ULqOgse/GefhKfOvS74xV6gz52Cmtz8paAVGr9E2yMjbR62YzDQ+2W+q6mfKAG2r6Ugr52VxdN2/xyb9IyP5BkxJ2GpU1TaaecS1lsT9FNIOpfvhWh3oj3yjzNnRaP3xkU4z9iCxthgb2SS2l5DjW7Q91TmrneK1BYvwMCIjbxf3SAAAQAElEQVTSbyJLAQFQlT3aY+4iXbAOKrSWor7jIRmdA5y+un9DDIIeevxR3ffwg9re3lb25MJc7SmnypGj2TgiOSkztC1BGatGwzfo5in6I5o+No7Qm1fXRHeIpTXnA8mMfh/c2Nd1XqCc5YPtay+/rK98/gst39Gpysu9Thpqkx9atewiu5MbwgeRD9BtJnvQt0c62gktp1rJuhoRJdshK6SPmYcRNL6NWdUqhClooF6EggITj4KtKVyYQdmLlki12BzpyLf8UieyoP3LO1UtMB+0yyY8i11m7nVd0f61a/rh97+n1155RQtuOnaYazP2gJS1PlT8btM1FYO0NFLhtUQTjUYaIDl2MHzI6AuadQMUrI4KVzfKN/OobBxpdUAlfpeuXNXF++/X9u4ua2en7VWL3NvQl64U2WWj/unZ2ykxY2RbdlCgR0GzuhkkS6fALpIsL+nAJ08sTS79of3KHKtciyv3bD/9/g/ah/+vPvUF/cPff0v91RvaFnYODnV4bV9ctPmYYM1qx11joaTItgrQMjV7sRnHlzLJjPUGItPxVCNCtYcWrhkGr129yj35A/qdf/IHvAR8B/cIva7z0b3SxhQ9eaqtDswMrVStqJYpZWFDg/QhiGyES0pwfWK3LPs6tBsvK3NlS7Pt3EsvdPbBe/TkRz+ot773Cfw81OH+dcbwUOZLjAuOcK3VCsmvUWkuucHZ0YsJbReGpjERnsRWTFSpHuplPqpe42PdfWf3dGFrpp3FgZ759rf07//n/6f+9N/+v/XSj/nws+C6cXCtvcRdHOy3uqV0knGoAVONbaelvOhooqwJoOmIoCNW+aawOrHtEBv2CeKbeGoQHJFlTFPWQHn2lhErQ7dgTPsDJBOWBkm2j0BHUsoK5d0KkqUJmk9L38PrFik6a6CML5rYazy+CribSTs7evOT79YDXM/P3HNBB9zvpkpXiroS3+KPWlr1acgNAxY7S/uGTnUan/IJ0m7glUwtXjohGUeOIi2IVgLrlomxnKmqfSzoD9pLaB/u6ypztXIfk2t4rGS9MUyy2bcwWkHWZek6+ijkRRJlbRx6RVjZf2DaUZE3ZnKKLJiI7oq1LdvH6sb2FKOCl3EtKjIY+mbZI5B7gGQJEKa2LDbp0K1BJ3q3B6Jn1htx12oPWtDKgpf97FVXr0jFCq49/1N9+/Of11/9//6DvvTXf63Xfva8dqjXX7+mG+htz2fUw56SRhr+1hhjM2gOY6dYa2aGfHSIBFK3/rd7ks569cY1PfDWx/Wej/6mHnjbW9XzvuEQv/bzL7qJY6WGlsnQANIO2zL9s6GgCdupcl6C+Ah7LK8mG9SGskKZA/bx6V7eZMirFtTptU+Mtnd3JPC+j35Eb37iXep4n5NnXR4T0SnKFDXPUmo3V7V5bUpyOPOkSZI7HbYZqgG2Nfat2DzxWjNsDBDrrKpjEtXE6cYNzau0i97Lzz+nv/vLv9D/+m/+Zz39rW+qXrui9GfG/j/DvxIrtSMkM4UfYSNDIllaQauU8UvGtmyHVfxqzPJUXJCdDhGHoCZGKtQq2OoGtPxgV7LszBM6pSGFS7W9i8t9c/+qdp98Qm9577v14OOPaba9xf1dPygbwoAbf+J3gKQdtmUDypvgJqe0GdxE5Q0rwiP8msQD30vX8fg35z3EQVsXGceqnneCB9rPnsq9e2UO5Jo6OGKlrz3yIGW2sXsCynHZYGM420N5cjY8+uEDm/wJSFlgD+WSpQadmApjcLg4lG2VrtMV9qEfPf20fv6zn9GPXl1JPFhbw+bY9DzxQ8vk6E2wFN+SNO+q2jUxvE5Jtlvbom27rLScupQl/nmG398/WM1Bo7tShEneNpxk+whEsgdZYkJWofZS1hUZe1lftlPckLGeoglPPFVcr9qaF83Z6+bsazPuG5//7nf11H/+z/ry3/6tDl59Wee5n9ztpMX1K4pOx/1JUGrP9aSyB0lFwncQRpZuCrYZJTGG1OyN8W5Lb3/Xe/TYW9+pnXMXdYjVy9duaL/9AGCwV1PlLmBb9hoxMcYnvJlHhFEmM8h75lllbfVN1pWiQn1Oyl5zhXvnrfPn9ODb3qx3vP+9mm1tST1HXnSKPmEPU6uj1aV+xmqEimUPWCnKsAHkyBHZFEcKT8xEW6rM4ar8+LLjGSGohzc000IvPP+MvvX1L+snT39fN67nx1OHknudO3dWih8VC7keMA7i+hCwpUgpk2R7hQK/ArGiWZr2CrbRLStU5s0UOiHZVleKZrNOSS1uyGxsFRM+Kyl2RjryydslZEDGA7QaodgYCoZzRTZwx8+uR2XNxkQ0Zad27JtpTmuNvGWbzICjsS6tzE6ZGq9l6oll2LQd2INOZCMK8bItl8EOWWwIILO1mRwFhLEXwJ54jGWhuabElQG1rZ9U6ltsrZHagw8pG9HqU7EGdLxynYpX2dc67k+GOqnXyZ5RbaDhzfy0k6ccv23LHqA2ePEl63mASBWfAth2hA9a5oRTwd7t4ISqTeTW59L4m5/id7eMnaEsoY35d7P6ldi1Li9p46lvx65V4kcZePs4TblI9lCW2EdmG6lkD1STtBm35IOJyl2zto+0WcgHmUvBpmEb/VJUug4UdewdwabemI+fgU29DUx1EscxtqFj2Uk09oKUhQbhbxeVNTDV3eynPfganfjSMJnPdcLb0S0yMbGhKzjVmV9ZG7WtzbQTtAJOR/WHuoips15HyU8x9SV+5F4zGHUiCzbz9uCPbdnHUXg3yw2UBnBh6gMVrrlFi/B0bCFzWbN6+KCWToH4GBV0fGDf4WP/mfYv8+/RmfMXtXf2gvKjgNnWriobS2Uz6QM2lAX2p+iRxc5se0fz/PAg4KNEmW1pzkNfN9+mvblSv5aZopuysV7yDWWO3myFyIyNIDZSJ/wcn8oMm/iz4K6Dd7N5L6sbh5Wbotp47o0YPAanbGk239FstqvtnbPa3TtP39K/izpz5h7t7J5v2F7S5Ld2zqF7foXkt7bPar61B3bVzXbUbNKvDv+6bi53M5UyY/yKMk/b4GbCsWEjlKranmuJ0VhDb0TCduyrWRZpbAW2yZIvwskGu5MBGZkFoDc8pb3bxRve+K/UYEK/bnDSZ0/4UQFRz+TIQj/MSxvmx6IX67SATtVbcrcteU7eOuyrFsyfHr2aeuQH2itUSuvw2BLlVGSOMbZ1ruIddd0uIuzlRwGaoY0DIpl63NCKFSmkSO7+WJoUPuYHDYd8SFksKn5XRLTTLI9KLdPk8T8YJON50BtqhZ+gCSd5ncSPdm6HNoMohoKYI5ej+UWMKn1K7AM0JBcOEGriDEWFfYYoomBbHR8AZ7O55uwLW1vbCubzLeXHALOlbIeX2vMtxrqYulXZK2InFwmRbMs2RsnI/CfGdQmp5TUm2h3Zm1HTlu2Vim3Za6Tt9Lf5cZs2V8YmTInN4onkbtnRidBgbSd+JldlVZqqZLgMKMi/lD1U1daZXd330EPaO3tWbfyWejaMhpS6A3c7Z+qloaYKT9uNva3TnepvGh3r098M0LLtjr4seIEyh+bF5jNP/7D9NYDdLa6jfJDeZi4W9FO7WWz+r3KIwjch/PRAxvxfS8gT03X+9rnKvjTFzWpWfG1jtaTHdSt7R9+wXBxq85Z98bju3UvS24Q4NHMk8yo0FvOn/juYnz3zrJ5/7lldzr/+JzaVl3IHvFiedSnFO/oQ31DlSJxHkL3FMbY1VYsvilNHQDtaQ5RV5oLuMA22Bzt7587K9OHhR98kNi0dZj/nGhQdu8iTtR3ZZlMZwyUU2jM2DcQjY7up/+vM98zNjr5usRfP53NdvXRZ3/vGt/TUJ/9OP/ruP+j89h4fDLQC7wFVmAwzWR1wg9rerDc4JbbVGOVF5n5/qL3zZ/Xgmx7Rm9/+Vm3xIVSz0vY7U26bWPdccxeNVvrVQOwzByuxp0Ajn/yINEErRw7bsgesCuLQKgND3pAGdONrZc9oH2h5aXrh4fv5yPCIHnjoAc3w9YAPm/lgVHlBqtx7BKybYdZhbMrHKLbv9qixhS+xXYmFQUe7M7ANzxONzjGPy7Wr+h4v+v703/87feNTf6WD117WfG9Hc67PTHk+Ihwqc3fwjhgL0FdBB2iZ4nCQFtFZSu+apMETKg8taNX6mNcbmmJ1RAyP/Gk0Oq8HsbtRPzEGLDUVPl51Z/Z04cEH9BAfra6xxx6w17qzOuZVV4qSVlZOih2T04naCWWm8gih4yUGPmfdMhmNEaItYUOkyCDDcULbmS2zzEPu3wtrvDA/8xI6P1j54fe+o1dfehGVHmu9OOloGq0PdLnEj6hUhA3ZB0Z+SY8o/oozpjMDTmvYFJwGiqbHKt6n6U/lQ8VhKNgl2IOqFxIwb0gK2NrbUv5FYH3hZ3rme9/Wpz/xZ3rpxz9W9ox8/J8zVh17SAEW46JYC3RXqY3PckzCHzPSTFu1rQfrMh8x52f39KGP/5YeeutbtGAdHLIGggU6ldiqYXmuGlLCIDLLfVHhARLO5CjP/h0MFXKmFP3CHEUDwbS/lKUmMVzt5+GRuS3Jqqxf7WzroTe/We/98If16Fvfqit8uDrg5Uwpnba3tzXLPSp+2zigzRRZsCmf5CleetKE4RsznhAUfCrEeIYs6FgPs+QZw2vcv11gv9/Fzg+//U397V98Qt/7+6+rR45zct7r0KHi1EzHYq3DIsjHH1FRg1zwGcMRuq2U+reJGr2hLVwXXaCFyCB4lHYzTpXCSmGDrQUq+510YwYDvefRh9teunPunPKjkj66MRGgEnJ3INj4oRXuzspt16I5t5jE6UCyra4jRlzATb9y7zFjjURGETGrKyx4+bLg/raH2m51RUrcIP8oR2wHtzS+7JfTx6VyVwr3I70imzEv88P2y5cu6bmfPquXX35J+zeur/pg1qztZc3TCMZXYxX+NL3IU76JyG+NYU+Z1lV7rrh+Y18L1mLif1sxmTRlD31LvaC4MO4dS3bW0JVOge1VrakHI78q3GSoVllH165ckvsD7XJPe/XVl/T1zz2lrz31lG688rIK/u8WqRweqNNCHQMTFOoVMU4Nklcx1jIZehwV6XAMZZWaL73ymgrvkd7y9nfpiSffp+29s1owN9hCVXifJHR0k8RsF+oNJ6m2co3n0w3Z8WldXsgPKLKHsh66z/Wxn3U6c++9evCxx9XNt7RYVDHMDWacKmYCCC3nPCCyYMjdzTm1g1vVrcqYNDBWw5gxftx/LfIXAQ5v6PIrL+m73/q6fvT097iEzZhL0oJxHnpaaACw/1eCm/0TwZG+mH4OsOw1JOto2swfLc0cXCFBPFq8yrlYwSiotS73ub6JajsPO/OSPUKif0QwyVRiFPRLGj5oeXxqz5WhqzZb28v2B35i7hgb36Y4ptAE5jwCtsXRqzYimaL5hj+hU/nI11aWVkXcGEsJapUu+8gaxcgm0EaKnREbRc23ftnOSXRdsRLLcQAAEABJREFUL/1KbdN+p1JKg23Z1kkJs4hNeRmgTl6ilJmKQWjpsLVEV+DX6IpVOrDRnm2NybZsj9nWp/g9CoZ+DXNslL2xdBijwebAV67tw0zO3OrxKe2nLBg0x3N8nWKUh657pdbHQj9tD/wkJtpIg57Q07E0bcsebHWlQ3fgbbc60UvsWuYmp+hMkXpT3KTqsaL4HdiDD1Gw3XwLf7uw3VTtgcZmBLZvy9ad9Gfsa+wHlT0o1DZ7clFSZEH401CHBXNacfPb9qnld1KQtip+TnG0fubpgIpfI6JjFxmEP4pBf5z3I+V9pJUL76lQbkWOo7JB9K2sU3h3W+rmO2BbMz4cFm/L2sKHmXp1OuRCt+CCFyS/RqF8Apzvg2Z7lHdLndApUp58aMGP0vQqdVfAlrnZnc22m29b23va3j2jvb1z2t45o262LfEBvnAzFBgalG4H8a62+Oi/s3tO+bA/4CL8Re3uXBzomXu1C/bO3Kfds8H92jtzP7LQB7Szh2zvXnQvaHfvAvScdnfPKm1vY3sLX7aW+fk27W3tyO7E+OvwMJsTIeTIInEx3Btx1KWRkS6zIZU2phB5UIFslY7NCMiFAz9VRbi5OYuvvcaJJcNyUBoNrUwimx6rcoThIf8VHaPHoUFcH2n4k5DyKVYR0yhN7Fb8ysQgKbbyQDTkpJ5xUJkhm8tlW5m3ZbaDvFPPwFQvByJ2eMBI1kVqtBXlBdYwbq6mxkxm3ebj/3x+Vp7tSeKDICWVimlbqsju7kjNEc1OfDCSYuZQVX60sM/Hx0MerPNXMrK5DS01xYE98ZzyWAwNRqUpP8rW1Lbs41hr3D2HWRVOtldGSilysUoHtWm7iD28UbuolE6z2UxdwL7VdfMmG+XbvGw6d/68dnbZt0R/2ShSz7bsAYj/UQ4v/e54QIv/gT20mTJ74E9qvHSdStfJ2AhO0rFTvxyL2Um6N5PF/gCtY5I5po1k4oeIac954DPnevzYOXNG9z/8oPL/zBb9XfBg2jEmzNRB1438Gk7xYIrbdSEOm3iUVsF0mqFQ5aF0bnGFXuiZH/1Qz/74h+oPbug8H03mGS+a8hKt4vKESNkLNqGVctNAe6Sw/whHYayC0XR422N2SUcfjtNhnpi4gOKl/htDCLHS4mAN2wjOnTkjNjpeDnxbX/vyV8RbAW3POm3NOz4Y3tDh4gBfBNygSVrbGoQtb7U2wjeQH0pf7xlr41iO9GhLylib6ZRwZx707EW79O+eBx7Qhfvv19benvJXNfrUI7bulsqpAGy3PhbKRtiDzLZunvAvdm+udGqp7db2qQq3URAPrvNB5dr16/rZ88+38fzGV7+m5374I9147bLmBKdDKR/+jb3QIOEk+4YcTCmdhJ4Gg8vXrmi2PdebHn9UT7zn3Tp370VpPtM+11cxHjwCUx8ndQLeKEdjWjjUMOl25AGikPjbwHy4l7334Tc/pve+/71cCztd37/OvQH3Kks/vaRU3Thi6TjGfmae3gqZ19EXbSQEXKFVuEibvVK8JN/mBcLF2Vz38gHq6iu/1FN/9zf69Cf/St/+5td1eOm15s98vi0vr91mHtidDKri+RALw2uClGmZMqZL9hakUj4F2V/b4WXLllufCyE0kNzylhstcqOWFOiuU+J0DLFmqwdijM7ce0/7YHUOep399QbIXlS6wr2G8CDx068tpfUVxnBEEI+WNOLMxYgG1Oa3My/Zd+mt8iL6oQfu1fPP/Fhf/txn9eqLL6DaC0UlFCqSWFsqhbwZFw8Usb3myR45TB3bR2T/dWbq0u3QgOzRoCK4+THU4tzqJbbsSV4Qx0MqHkj9vq488zTx/7S++Om/1TPf/Y76y5d0fj5XPv6X3EeqVwHO/gKo+I92tLWB9Z7hWxTp7MWLevKDH2zQPRe1cGnoobUhXknmv6lrlUz2TUFHVJGIQ/UgIXfsYOogqyowQTSHFlL7Zohmqi60fd89eseTT+q+Bx9S+4GhC96ZbdqKVvyaWkKom/mU8hGtHmaaPjTy8D18KA2lCcartmtAhwLvvNWpiqdu5V55p+u0B/qr1/Q04/03f/EJfftr3NvxUTWVSzejvtXxn5ZGsQZb1CilIxW8aNS2kuyBTvlC/0dEfvvAFu/gFNCGGloEFD/XIItnrYQqmTf7RbpB5w/5uHX+TY/ooTc/rm2eEfqoxg7XNuFX6jTRXZ9iIbhrA6+zYtqu9GjAnHvzGffmwZz7JjOPxwbybiJIfsb457l4Wh753cC2YseGLjG1kzZ77kGCqXzNe8mGuq0TM+/6fEhd9Nz+zXnmmGtxcKDnf/qcfvSjp3WFPaqjD/ZkdXppppHKOYAcOSKrSlgGGH4N27JHCB4wlxwYPmVU9Aa0TNl3Mi+zxumITD1RL60e5H5sqWdbtpe5o8Q+Lh9jGBrt9H1EKaXZsr2ihE8ynkwgUo3wCBC2o3LuNZuJePT6+U+f1de+9AV96anP6MXnnlPHO65z21syND8I61hvpV3HK9YqdYOQJTVtk9084tcIKrZiVBsVgm0++J+5cI8efNOjeuhNj2lrl2eyXjxn9iplpq50si3reBpiH3nllFwoLIdt2YbDL1MGMj5rjVZ05JS4lq6j3QG21SXfFRlU5kB7XiRoZ9nzH378Md177wM64D040xYdopQmQdoJRCKLE1KjutMUKyfh1nbMmKXNdg8Gn918kb8Mg7Ac7uvF55/T977zTb3y8gva2SbWyAerMLXAFtluIILka+PttXzgkw/QJUZTGZWOHGNZhOFDb4ZC+5vY1K9LwUiX2UaaDBsjjdDGTxB+jWiA5Tyhi3Kx2pyBtDksyfYSR6k2kj2Uo8wx8PZAp6r2cdm0fMrbXmVzfbWtUJHsocx2k9mhg2z4oKyVH6V0CmzL6aNOTzY6E3SlqKO+PcgLdIrTLNnreh1rKrC9Uk+5ixUwCoJpsJG5qLAXBB3PtaEz6BFwDzMLWJuzAL6Dpp9pa4XS4X9ZQRvJTnteSXGJtslnXrCGjMC27AErxdtkqEZdnYi2SXDfrfZDUzbB8LQ5yBOVETo12b5pWaE845d5M0Uqpay06tN2wqf0KGzTB6uU0tDNOmiHrOjuUto5CTe3Zg9+2EW2V8oFfhP2unyleApjWy6WJkjedps7tlt79kBFsge+QEcgvq1jvM6H9jyD2UWFuTrFbRmaKjFn7fgU4Rjb8P+YGNsJTTsDteOHIzgGiuRikKLor8H7yOEyVjXS6XIYZVCfglavYLnI5gLNTr5gUY04rOJ9N3WVy2Po6RA6kqWGTf3kg7H8OK2pFz+h4QekDnBR122psLF1823Ntna1e+aczpy7qDNnL8Cf1+4eOHOej2vn+HA/fqQ/o/n2GW1t72k225ULN22gdDvq5rsqs9A97J0ZwEfT2dY5zefnNAPz2TmFn2+dVdqc8YF/tr0Dv6MOvuBLMMOf+dYeuruadVvto2Bu8DNhi9NXvY6U+sEtTNSUR29AXcVRckHmjJ3wjZKWRx4ZL6HEYqjcwCrQkGoI1TDDjBgzQ/1KnX6lkLIgyqG/bsSx07DpW/RG2ciHngLilHjcDGNNIqXEtaFFcF1CARLmdW4kPZc9a3lBS7etUrYkIcufmkImJbZrmPxyNJV2Mh4Zuoq94i3NmOuCivp51dGbtU0dgXihk5Jj0ZSchrEoFoADZMtjtrWtAz5M9Ih5vkVq9g4IbapObUYWr0OHW+eBiw5ySG17SYl4ALKBeX3nuDxYGAy2uDGXKw5XAhgM5XQiDDFppKAPbKuUItvyMm8XSZZAge+6mboyk93JLnKArmzlX//v8ZFtvrXFQ9yhktZtSrEiUmgAuzyWubjVQD50WXq7xPEFtPFYjklkLX/MCG1oxLIwdSYwtoKh1MqH9kWe9ppgrBvaBHd+yoCByqQaESNWZVkBqEBF2NyCHi4OddAfavvMrnbOnVGdWQtuFuMb7qJRG4Yz7Bt5pKv4i3M6EfiqEdEb+ZtSHUk185W5KuZsVvWCj5h0UR29/Nmzz+i5n/xYFy9cUGUtltbJXhX9EfnQmxcyWXmt+FjbY3ND6ZgbaOsg7CZFdOIx1UNhmoUfW5hSIV/FqPlGrvm/1mrjT5mJRQOmyXJm52Cd2Sb8a30stLLQxIFMOyr1g5bZPKX64Ay2KMQHQwp1XvjpT/WVz39ehRjvbc017wqme2VMohOg2o4WZ8a6xZyCNk+hMd2aaFoa3IePrKYwfPSgt3dU1JagvcHiMh/rKxl+sh7UQDnySt96dLr5nBdNj6rn4bA7d1btRTpWS5eZJg2+E33iW4HiZ8XJEVqmCanEq61daD9Bpc1BHmVshLxOxMoUm+ZS1hX2ZbrdgRuvXNLPn35GX/vsF/TVp76gn//kWW2xb+9xLbvyKh+D2XdSJ+soNPbGrlI92Yb0YyxXYtIg0lpK5uhxrKhq+G+Ms3T56hXd9+ADet8HP6B7H7pfV65f1bUrr2m/P1DmU7tMipFrD8V4xFhSW0dBliPNDah4V5EEkCPHhqxlh1pTtUFSl3aG9uNPT/vZZ0vXNb/f9u53afvCOeEtuxO9S0UMuWpZF0abKbI1qKUswNDbg9YpDZFjxhIqbObhsS7UEa+z23PtWDo769qffv7Pf/Qf9dXPf0ZXX3xevOHV9rm9wUcGvM81jWVjeCM1phiAZlnktUwUD+Jl/mYk8co4jX0Kn342qDVA9VtRVDjaWmI9wa4Ow42AnRyjdJNGZZSNfOgbjWkbR21XYjndI8QL2b1z55j7j+jsPffpOvttZa910PafZf26pKeRU8ojHhCf2gi0yG+aSWmgDDA+6kSopdhrTHSaj63mIFqeR0mjjFuuYdlhb1y5rJ8/94x+AbbaJFtQg4mnwWrOte2hqTkFahwpW2Osl1oU/pqPeBsX4s0KCBPSFVCo9HWKo6OSmijdxTHWzLqr7JliDxC0ZD8AAteff5Zrwafbv/z/5hc+x7Wg17z0yr8MrHwUUNs/epkxaMMTxzPOd+HP7VSxrUP8WhCnBfwjb3mLPvyxj2mLZwjd2FfPDW0gdjfx7Be48cIrKyn9HpG8iO9xGg1RR+ti2OFI2YDso4Ps1udK87l+3bhxXTsXLuhNb3ubHn/HO9Ttbmuf/fTKtes8L/QYQpGWo99aIRtKQTsqZWo4wTWtU4Vd2YCP5akMUbOSa/mIXd4n9ewx/fUbOsM9z14p+t7Xvq6//I9/pG994Yu69sKLUu4BeJ4rxNVAoC4h7hUCVLjHrlElupZoyQ4V+QF6g9LJ6zs97ZcthA870Laf4kV2ksvXr0vb27r/kUeUH3qKZ9XIRb8XPE+k1hEMJpaiZIJl9rZJ6gRDHMLdLdZNJrZLxNiyoLKXBoKKdUO31HXWbFZ4NzdTPLCLDMgo7+h61nRiZFu2I1ZlfR8DgzzKmhKnMT9SRKtjlKWN8KEjWp420m74sVL4QYaE9pQhXaIwUOZj6nbXaSsdO9hvf63i8vN565IAABAASURBVC9f1PbWTGfP8qwb9z0EJLYqcQjYsJS+D4BlPuR8OmJjE6drb5a0dRg/QONRGK2p+Ygn9N+27AEFitodHRUbQSrZgx17oGnPXu9YyUevdb1l0GvOFZwJTHGQQuCFzp/b1S9feF5f+Nyn9aXPP6XrVy7p/nsuqBL7fCzOjJrJyn6ilurafLiYQ17R0Qpqqbbz0VP6EgzVzPu0yn30m/TYW96m7Yce4b2GtJ8fHbBuU7PprgyFCaRhDlVozxTqlWtea1716H+MT+wEQ81wp8O2XAI1OtgUKXEGLs2/7Cvn7rlX9zz8sLqdXfWZryB+BRWvAuENlQczOOBkTkVKg1MVhoKoNMQgGKSTs1kOpmmA1LSeMOR/AWf2At66ao5/Ny5f0s+e/Ym+8fWvKrKdeUb6BHtuRlpP0jdyq/0j/BpRXOduxpk4nl4eO6ejinGYQEteJDN2ENnMdxg7diR7oDqSKrkAkmKCtMwhyFFbn8MdwykC28faakvQDMeyTtqoshLLKSrlAeTYkXUw4ljh6xDYlpcxu3MzpsomENE3bYBtbHkvNMShZ+8368W2bMbKaulo/yNcw+5UNMDUWcOyN0Cf7A1Z8kVyypYotgaPjraMkANZitssGPiK3+M4hKI0OdBpumtRz3oL6vI6dRJlsaqh1R1tDPSoPvORQE5la98HfS2T3Rzndp69kTqD2PIY8xJ+wIk2nBqxGXoy7KakFk8P/MmaJ0sz9yv3ZNP+9MQpGHzSsTWyaanStwHTfm5qrfM371H00o81Suk0hbQuO87rdaX0o6c/wU0NsU+1+RI6mTM9sauAzXnwMp1d5iMLNr2PbESlbWWzOrXxY7Unmq2xST5sZKEnIWUjUh4eutFEiT9HgE5UAzHpUiYmc3i7yEug1o6CTtAynMKno0GfDiOzLXuEmrliQQ3KCnbyA+zQdVlp+aEOLHXWvB3dAfZAB/3UN23H747YW2LC1SxSHtwMZtvb2trZU/5V/pmz57UHds+c0zayre1dzebbms225DKT2CCrihpcuMR3yOaqnjdayrbMh1eHeod2d8nvUrYD+Khf0KV9cQOuWcdNjRVbYtM19brZjuZL2J2GudVGAjvpg2UfhW6ZjMYUZFdH5KsMjLGfdopUitxgqClbH3by8Wu9YebPifVsxmLMK45ToraINKTYSo2eCZU+B1Kh0BPAKvnQXxfi5WmITykLPQ0pPw2S7VOhZWrxI4ZZP4ljIEs2JyUZvlPHnCyeyZk/7mRQylyz+Y5msz0Vb8vMzdoXCSpuQ4WuahHmxVCt0POlpqbMM3Uz6jEfa521ek3efghAPVkC6aFOTJnTJ0HM9VRITcDDUc8DdpMam8y1GR+P9s6cpf25TF+MP8VFEvaowjHYKORd1YrgDegsecsucuoCBFQtamW27JNRkJ8ELVMlUFNw1dQAMcWxWaFKYqT6XCj7ZIb2aB6XUE8ZipQYFE4B7PJAwNowysZ30/fKmPCeSyIfmLKtrW3Nupls9CXlTxBC1gdNWPyHLYUqyTkBIylLhAfYMY7YyEGtg/8r2q/9FjZry0tGl7MktzkU6iaDi0345AdYYxryRaXrGsZ86GCb9lq8JbtIiv1RBm3t3x4Vyc1GGOow37DG2PEmhHFqL3hoi6mkJo8aTR4sDnWVF12FB7az913Qg489rGt8OFss9tFIgIFGILrdgzAQQh0BdUdLA8VPnQ4mnFZAT7eNnmVQNepX9yqdxaH+4EBz+l15MfDtb31D3//ud3R47ar2traGFxPEvNUjUM0zaE8se+ZK5HRLA63Q046UBSkn2rCEnkxqT/OI2jHI7SI3WGaPSBFV1702LW+CUhshlFLmZ6/kTIONIq/4fgRcuyp9Kst6aSp8oQLeKTGPvjaSbdkARYOx2GaOs25zgxWk7U4WC1bXLl/WL559VldfelkzPkjlXwVW5lxH/a6UuDyaEWYaUlWmPjp1CkTjfBL8UHFgKvoVYTDIb+dclb7qWEJO3Abnqsz8ib80gWYFFiHVnP1p7/x5zc+dFW8VZV6Kq1juikzfqtBbQhMafg1JJBtdxgyWwzQNqENmeSQfNnoU14AZuqqTsgG2Za8xSIUMvwiyQQEjDd8gC4010OlK0bybaXHlumavXdePP/81feczX9SLP/yJtrlOblM2Q2+L+8uCTwFLRkls6QoW+NgvUaGmsO1/8LAckUyBiKMiWoH89KApsvSfxjgzWpWP5r12zuzpIx/7LT362GOabc+RLeSZGs0+EEi9xJiKWgHNCDPIKhGoWqfwp8PFchGA2hK1B2iZBlmKoifuA4JC26bByhrs2ZsPbxzo3PmLevDtb9XbPvQ+3fumh3WJPSmxWxpaWq7QimgELEfL0VRihULrFeI7P+IkztoYA55BEzs+6u0f8NGnm+lsLZpfP9BrP31Of/Jv/43+7hP/u/Tyj6UrP5P7A5b8gpAyIhlbwszNgDLmDTgXXwXVJKGtmngsIWhwRCZqFskt5vgFlaHANuyAgryQbyiDDIcUJN5B+CB8w3I/dNoAI5UsnQC7yCuMOlVOeyC21VLlXBVRscUBQgdQeNPDLtIE9lDPjoeAGFdBl9D2jtzN9Y53PanH3vZ2PcQaePnSpcx2nTnLHiXhixtsaLFsaENBPsC06ULbDZZgg8yvim5VemiJo0EbqSmkMPLQ05By0GyO/SA/MdpqViv7k0g9fRab7xzfz+7u6MzWnOv3FT3/zI9wirnHmoeR6YOa3eE+vsdGqmICcaw2DlPNWTIjheWwvdJrc5fKt6JUu+lhDzZtN7127ml3iSIryPRnGiqJUpZQZQwBPqT/KyDtlxjXCgYUmPjYw3gmdrYJC4jRTRAbjdAwDoJmDVJJQa7p4ro9J+Y8cOm1H/1I3/zsU/rG331al378Y13kmtf5UH051KIeKD50+FBod0DBjkGOkYa/NWzL9krR9GsNy+QFelv5V5Uv8TFiMe/09vc+qQ9+9KM69+DDun59X5W9y0DAOFhC6Xd4JZmTiTh2BKrgEbX+r2hVU0u+auBjo4F8ZEuQkwYNCWrukaaIbIrCNbRnzW1fPK/3fOQ39bF/9ge6QdhevXpVYu+tGsamNt/gHc+0SpFr1IHmqNEJdDxVRKvy6EygQmZpoKgb/kPZhwsVHtS2qLwF/9DeGV169qf69J/+J33j05/RwS9eaE7VA/Q0I+YdUSxS+l46qFrKB/RhHpOlz6Z/otzh03aoi3xTWPbJiBOV66tYHyOSHyG8CuzUlywS1+Lcv5T0E3C7qlS/cPFenbt4jzren13j+UH4tuhrW5fGV9sqG7CtVlYEPQ0n6SDzraFl6id7wlK0IgwRvJfAkdbL5BFxVOq2+zD6XdlT82PEQMSm6zrZVvqQvtnwS9B9xrUHQwuYasdg66gsBTXtgPAnIfUiD63Nl9ps98yzJl/WjZ0xP+UjE+NFF6Te6ngH1EHnteg818T874xe+9nP9MI//ED11Uua4+JsVhi/hWipQZxlkZBgqKpX2/+yH6QMJA6BbdneGHMt8yP1ER2bfAGhxyB0tUq2hTHRJeEqZW5l6fOIjHsTTk62m659nBYGzfZKO3Zy79loWqGIEZWgrU1p6L6EqMAXSaVRE1fD14wPsXKp2ua6e/nSy/rps0/r61/9op579kfqD/e1yH3jzg7P1hVYCStVoEMrrY8RB0KMj5UW0dZA2efI6xQs8OHChQuazbe0s3tWZ87do+3dc1pcuqwD7usWzCcl0SjhxwpWaSMi0ULf9oiqXD8pbOLEFgkyKfN/BVv2gBJaBl6npBo5egNNa3DU4SwzHiqdDtlk2Ep0Hx//73vrW7T9wH3iSqWqsd+pF+ARfagrVKz7FqB4ctiWaf8IjMyS7SXWfNHwn7N3eyaznxtZ56IO/SZhbZp3KV1/qBd/9lN9++tf417sx+oPriv/e0Xz5GX3ctZRsWCUVKlXZdagVn1Nfo3Io3kcxk4wloy8XUbRktKeLELWoOVky5QIWp5yUy+Q0AWhDejbsUEOatoVyV7KwjcMXg8eV4lyu8h2gzaSvZbb1hRRHfPhT4WH1kw7w3z1OpaU9XS6gtQPP0VklfhPacFO8mk7NIhO6oWPvM9ETWaJlFfaCCKqS5smTg227NOROgMMMbqJ2QDJKsw7QSVk6uAKnbaSKr4slugR9LRdaUu0LSijgNSw1MOOXeQJpMTLkkqzSTfaHFksqhZMjjUW5Bfq2UsqSpU2aUo1J2pTmfOwNtkcGz/KyBw5euz21B/Qq8dev7KzVrUt27TRN/S0HVT0T8KqPdZYypMPHZG6wbqFgRvLo78J2ygZP4ri7+Cm4dEk4LgC46ajIdiq9A2BWhzwRcsUeR0MNEn4wDb2vZKFie543U/edtMpExo+SOwG4FCcoM3aHEvNNQadpZNr8Yoby0daJ76mnVFxLA+NjoulCRgtLm/MBSc0nDSguMgbkCwjC93EWk7Jst929I8iPkxhr8u1TAVZJSY9c6jSrxFDcRXFK1T0RjjxRCn51O2Zu5XxrVDCvBri03lTO0fozRCdDYzqSx9cjI9rjNp2ZGOOvhTJQMtkp3yNSdFS4xipE8nATzs4FEY+Qoy/m3OFxgIPSu085ZkSTXbktDZzRLzORGHMVcXeMDDwDGZ7KCdIkQWwTWeoYbWJiiQbo7nZEBthx0NmbpZm823Nt3bANjdPAR9AeAgb9BKqoTWpYDZwo+t8wf4gq2zOlZtCcYMQ2lezaVYu/UGv/EunHqfiTxAboo49U9fNVfAtE+2QG4kFN3SipUr/qPLGH8ZkQBtwq6PCTUFW8WHEkO+RDehZLApSwCSZ1m08bYT2nGrGAL2ePsWeyA/Qf8GpLn0LDZbZ2yZjndABwzmju8bKHPFa8UeYqqyr4qJSZiruZBcV+Mzh2WxHW/M9zbfOytpW38/U82Giaqaaj/oBc03ItJT1zNVAzL+glC2FVvQanHm9BoUS1gfo1mnZl/R3rbzMpcxFHevvzLnz2trexV/aYs30PLQKqhPaGmpzcdHIEcPYEhQMx1A28G/UOY0MqJjP/K2Z96BRI4xPUBu9gKYrykHmfF4qDOuaghypsuxjVzqZeKCuflFbLJI345y103NaHPbsJ70Osz/0vUQzIoXQLNz0iPFWMgjJJpfMSMPfDJU247uWDYUfoVU6zRpjmfoBnWr1cJlwMVDUyfgG2G5l6KxMNgYdyhp7l6dKjAbbfbOER8MFm3EKH7MZJtvq+e/ajWssjaLts3u654F7tbWzJYpYP9QPQz2cpxrBPMIjusUxrXEL1dsrzoA3oG5w7Ji2WFsf6hB8ubjlIYLTy798UZdeeUW/eP55XeVDyYyCkvFAvweV2IQOwcNua6+2usfjMTpSYQLILY8Y3MS60u1aGXwZ61WN4x/5Ueu1+Z6+R564NLT5wliPJqCJlW3l2mxbNiA+Bpokw1fmOo2q8jLD2Jqhu9UVXX71VX33m98SYbp/AAAQAElEQVTQq7/8pR64eFFzdBc3bkjozWadgvjYkDGlvB1GQp6etOx4qjCbQKRKexKVGvQ606QFfMAT7E1k5HrmSGBekmbLXtB+r6rkVYpsk0NxctQlHzpiKTpCKrbXwGrmYQPRoGLKpDeqrzqSRqsFacDOzEs76eD6Dd24dFXf/tLX9M3Pf1mv/uwFPXD+HnX4w7u/wZvw9Juq7SCrisEVhW8FnBI7yMYxKoQGG8Vkm60lhSztI2Wc8gLv3MULeujRR3Tm/FnNQOXFk1jDcbByNxrebf5SR0GPmdARZJGbMWgIjyjeBCJ/KgYFtE870kbaA/jr+MW4Lrim9XwssYtm7L+PP/FO3ffIIyp82DxgnSSGWqXNRmKTQsThRiC5g2NZCxtDpTCWiZM7ZgEHM4+i2sabpwRt2zq8clmv/OxZfe6T/1lP/dWfSVdfVUed3Z1dzctM5lou9gIq3uKgfUcFepP4jnGo6ASCrvdl6hLTlo98ishjfoKsoWAUpflBrcqrumPpaZRacSpYqVS4ANLsjDSyIPnbx61qVLzNWuoxyZSVbhywDVdtnTmrBx5+RFt7u+rm7LoumvYX9dVBL7CiAa0vU4lOTox/pSSAHDmmtd2sDsXRPQkpjTx0gAeycc74VOylH+ELPtzgw+j+tat64fmf6rlnfixduSTtXxfdlZi3uedMfBKbQNQfYVulsMO5yA4/0DavVmOnjVTJ3wwU38kRUxN9w4+A1ZHhiOAOMKyRVBgtQhM4pdERKR9BuZj9q0aRo5b9vVCnI4D58+/iw8or//AP+urnntJf/6c/1UvPP6fz7FU7RdReoLkIo1IsA7VkzgEErZzfOMTugLTel6LZ3o52LpzXxQcfkPODBVt2EWe2CGgNyNFXN2iZhqjlHKCsajgzK6CcsaEGERvEWqfk7hL4wKVAmY+F9zMGZ++9R2fvv0+Pv/Md2j53XvvspTWTmtYrWLc7cHUgcWvJxds1UmXUWSlsMCnfhKjogIKCnwG7u2aSDq5eU8+9wQzfXnj2WX3hb/9Wf//5z2vx4ovymTMJnzpiX1zQtrIWc6tIRkY2YJBnXaecZlZ9qDKqp4GiWx2MWc8HvhHNIWQrulE/RTipAeJ6Ri+7Oc9Du7rvgYfUbW+3f7GbjwO2pebfeF5TrVKFOw0UtZ6mfMqP+cgkQn4yKD6qie5StinX0k9tpBZvJl7PvUgNXRxynWD9oue2dunj0ljG0La62Uw2cg0p9/4rsEfUgEFuNDwYNPEP/iR5ypuNZXnyweCDVFjThTZtR7xqv9li7q3rUtxLpv3C/ce2mFtXr+sXP/qRvvvVr+r6y6+ocL9V6G/eJbhYbc9QZciramwRB5E/GTohJUCBaK2C0DV0u4muVXTxQm3MG48XS7kNo2hQcJeHHRvYXMa5QjMHRsR6EPMjVeuRSJbjGHmTy7Pe4mBflTmzPSual6pnnv6BPvOpT+pHP/y+Kh//iT7asUSvGJMKhA0jVQO+aAl8o0iDdoFatcmWtOkb5TVK6aht5X9LNt/a0sV779cDDz2snbNn1e2dUe6fxRhXxtT0lcroHz/G+R+9Ht3mQ2sGv73G8Zq3I2nWRPAGCC9im/50+L9gni54v2Xumc/ee5+CQ8puHOReDl2qV3zvQU29+IONHBRBEKKvY9DxFNVj0liZYlSI8klgL8eRmYuC3OfXAzw+XKi/cZ3HgJf0g+9+q92TZU4wNfBsIfMsxnBqmtKvKrP21BB+hJAP0LGUedSQsQqYVzUUHFHGTybREdFJmcR2RE2cNzDWSVmvquaaTkuUo1NBNIZcuBGjJLTJZObowB09p71glIYPxnz8SBeTj3yKyE5DT5yC6J+mczN5bfskPTwlTjere7My27IHHNFbh0pZR/E9WPCtKEg/ArWYRznQRjL542DqiG4w/2pD7BwBCkN/GXkUW1mTYa4daWuKJuQ0lYVHtHE0W9jsl9goXmZTd0C/Grf4MgHXM7xXz0feEcknVtOYVOpX2howqd/kXDiXLR4lxIzm8x4+9YYyZDDJB7B3cGBsNU5Hq8XWGqf5c7TOOhe7avNHp6SafmbuNgz6U9XaxpXIEaMeTMs2+eO115E+rpt4nYZN7eSjGzrALjIYcnd/bv0nBqdbSK8G1PR/GScuOUwl5JGBio1g005kU0jpx2nQMqV8ya4IbWWOTItW/LIs5VP9VfkonOoNfBk6IjqzhDRxsS750Kqk3DTE7hoVnRHCDnyFSsgHiDTqw67kg6ySvzVSLxjqhBtgOt18YhAaT355q7Sy23YzykOn/UUVncFOhQQQjljK5A2dgI24UmOEGh89tVQ516WOoGKCDjJpMXnoqlz4xQZlbhAJGLUUVxT9wg3QjAeKWdepZ1L1yw1MJDu9h7nrY7N+vBuNwW8Wj0VLWilHa/C1ycZcJbTZPBdI2aRa/2CXx1qLfo42oMvi/8rIkd7che/r+uGISItn+CMgPmN+aGTIMaXIVhVukEop3MujiGR4GGVT1Exdt6NutgfOgLNy2dWi/QhgRltzyVuSgLcZt3mTVfI9deU5+nOJm2930R9X00AlS0Emg+4gNf2hbqU+PaDdwhyvGEHOCx7zMmGbh5T5dvy1eNdPWVkCHeqRmRzUzYLGklYYuOE8LZ9Uu0PWtuwRBb5gwQ22W94usuGLkQ+H7bUMnsFiHHrAgwH7UQ9qwEXWy3qldCrEviMeiNGlD4qdIrsoD0YHPFyM6GtPDHsJ+46NQNOU+smPNPwbB9vNmB3/LNstv3nyxK/WZ/yuDZU5eNQ3282OfQLFTmyN2GxnzKd85ENdNv1zxEwTy3Bm/oQiaP7k/y9YeFJ705sf1f0PP8hLkV7X92/ogIdQe9Bse/eR+Ych7OT8K8OR9o/G8SQfyug7hbblzlJRm0OGXrtyVT/n4/8Pvvc9Pm5VbSGcg1xjlb6ZM22mpYCcWhxSdlPoV5Jsy/YJbcXbulFWl3qZg6wh/B/nZJ8bPdZmFGwrcbMtlwGlKwp0Ssp86tnAFswX8SJgbit/LvYnP/yh/v6rX9OV117TxfPnNEPe7+9LtIdp/JOYqjJjYXtlffR0JYAZZdlaN0Hx6zxi/RQw/oPxquYrbtr0GEqg5FknsXbyQ4D4ZU/KXOjjBBjwCpaLVcoAkWxkt8RgD3UOg1sf9rTOUf1pr1MSi+lybtd2Zlu85L+un/7oJ/rW176ur/ES9cVf/lK2B6RyKoH0HdKOKS83EbNNijyIZKThbwetqdhaIvVXMgyEf+ytj+utT7xds+05jR2Kmd5KGBHytbmSviHkqCBHaDDyoXeK1K8izA00tqLhp3tG3GfTHRqoaj7lL9scsn62zp3T2971hO5jD57t7OgGL6srGtXpATUrID/U0pBahyr8GhXZnaF5iY3BPjOd2JUhnzbZGyrINVrM367rmPLWDtftF9k///oTf66/f+pzquynUlGHPB8MO/yO5xhaHvExbY0jA3WKBnm4Xw/iBEhf78KBQj+DsWrBVFnKQldyQkr4yKa/AewdHHFvE8agPRjO9fqQl8na2+NF+EPaO3tW23wALZ25t1qosI+LFBuQX8uRtjdxe44QVI6qzCjLLjp75qzOgVx3Dq5f1wu/+LnEfYss9czX1g7GU0cRLmFbpXRKPDr270IMw9uD3C6yfQxqqXI+CYhZNTn/l4n4HM9Cg5EPHVDpM51WusEW0n78lR9Edr3a/VHkP3/6aT3Fh97Pf+bTeu7Zn+iAeOfZflEPpTwLW6TYhwmpoQCpNFK9QSn2AlyGHPLeoc7Zf3a39ZZ3v1MPPv6YmCQUVnWl0B+vYPyiygkeDXtS2z/T4RV0G2m0OKG0o1uheTHUMXOvsH8KPPbWt+gd735SZy5e0HWeg3rGJ6ga1sDULCLVm3jYymhiWudWvIplMJiFFzEELC7lfu+QD4CLxYEy7rOZ9bPnntEXPvtp/f1XviS9/BIu9cSbeHJtq7ys74FI7jq6N2voWIeItKCscoHJdSb5Xy3cmrPpHwi1LbuT5tsqO7u657771M3n7QcAeR6dw0tW5tFNA6/TUp0UTPmJ+A1n006AYYM47uSXyPqNrEEqpVPpQCmyrQ7etqbJzI8VKLOPlk91R952s7fKjzaW8sqzsm0V2k2boQ3IbGuajI6OiCrZKt4eaHve6eDyJT39zW/r77/4RV2+9KqYkGom6HedGAqf9bAWNUnTxT2VVimytcbpXPROws1rMJkUsGKgwlfTvqXCFhZ/l6Dkrg/bt6wbz1WsChqlRvZDiJDiYhXLXdtd0bar5ry3fe4H/6Cvf/FL+t43vqn8yHv419+xBExNUNN2gBWBChpFVkUfyQ868CsZPGUULWdlMgNK6WRbV65e1db2jt706GN69LE3c/+/rb4/1IIapSN40A5a0LVxZKh+7Jy4B3SQGuHWiBcubu0dq3ibAnuoX1zUlaCLWfZS5muZ6b77H9Tu3jnd2F/Qp+uD1QRm4No52WqqgSa4o1OrTY1Niui2jjS6RqE/rVqPP+zxi2tXdf21V/T9b31DLzz/rPr969qii+a6bNY0XRZdb1Vc3GJpD7QJ7+KU+7z8A6PQu6i+qlJzvwjy464RPfN6jZ45oeZzopd1oROSbYkjGNeMSKlTOisgWkqyLRdjaqA2PEGyrWka389k3EVZbIUWdKNnF9luSP5OYQ91bbeq9kBbZnIqjNkke8esbXyMryOSnyJy8kXoBW6xKeQDtetTj6wq+QHoW01/iGuV0Xd8BVWjFOZXfIz+Ffwo+LTZvG38Nv2xTkq2W/lYVsgHY97YDMYeVtZYkDkbGnnKRyR/FKOlk6ntVuCTnG8lp59sy2XAWqsiS67mdCps6pnOnapxtKCgH3SltH111oVakWmVaoulC7YbVgW3zZRlO7dbIet1hduttNSzi7zEUiQfy9MXfLIHOuqF2m6xsK0xbdYf5SfTKlGVkEIH3rZs641MtptNL/vm4tPNc6+R+esiuenhl05KkR9HqxLzp4ILQLvBYasf6EnGB1nKB05qfmlIsT1w0pTXJNU86IBRNK0/yga6ttA4+hQatHJsjLYaxX+BlJ+EVufE06g9LUwPg4R8wFiKGyO7jhQmIu/ZhHou+HkhUHMLBl+zcYPQBvUY7BVdGAYTcwShpi4X3bwQrfQD6QkHDbXIhlIbvegGx5UHHbSOFy0l/Qn1s2g1tjGaaHkNCV8Hm+nxiKHo/zyfFoHcTB8vS/QiTZgHRFKJNvrMh4zrYsHLJWZaYl48aEnsAurQm6t0yx8AzM+om52RvM13qK6hr3Pm2RbLYhvs8CJ0m/y2KjrqtqVuS+Lmu2JvwDDnjWUMcQ4Hhkmh209GdRPxOegkz6Wype3tPc3nOxJ96ReGUt7aCh8gWh418WBN9VlT8D2oIHFZqryBZGwb2vw5arqushmnhfp+QXwnUtZVD0QEGxFeLpnKvkW2HXaRQQEMCg9DPXZSZA31lzwfDXNjPuwP+wAAEABJREFUHllaSR0J3zjUUqSNOXqifFqSpRtU7FX8mOJoxZvnauuL8TX9HzDWaDYp75cxWd3AM1a1YfQI59KHseIbTqf2w68biB+JpW3ZZl307SXXxXvv1YV7LurGjRsy6tHL0MAOB8LB++E8CG92jl5wM52Ty6a1pvygHUkw5G51rgz6gjHJHwJZ5PpDhb3dXb38wov6zt9/U9cvXVblA/asmDHtlbGTqmw6zBF+wP+fvT99siTJrjyxc9SeL7Fl5FZ7ASig0QB6MOzume7pwUg3R2RI4TcKhV8own+R/EQRjpCcrfdqFFBAVaH2Lasq932JzMjY3J8pf0fV7D177s89IjIjswojo6nH7tV7r169upo9s4hIKu7NFWkAeaTcnD6S5WMbXeA6czn7qhmLBbIWZtlsE2pvndnu4xEFYEi59mz20xEfU3iTqwMWzLBa6WU+Frz1+mtaYVJoa+SDZsFHKaUNZWsPXc8Zu8qITyU3k1aOJtI9x1DETwhpJTjrjkDUUXNe0I9mQR+Vfgz0BbqOrin6JTXChc6I92DkDBhnP+lUMLWhRvUIKV5jFroP0TGGtFNpr0K7pF8Txw7Qk3mWNRGY96RWXn4/+OiOXvr5C/reX/+tXnv5FWXPXLt6TW+99ZZ6MnOEbS9srq1LU6m1g0mjyJY6ihdkKhCJNlBLs49WWFzi80/+sz/TV//g63w4f6Bb7QOEWu0icXdX40Uy6DneOsdIdWaPqCsedk3FDqdBRqX55LlX7bzpOga4xZEYgtnrmv2jYj3F2fvFr31VX+Pjj9hPD7iHjDGK02WF5iWKGZP/ud1HpnP9maaRfVDzmHtZtCviefraDT3F88tvfvoL/Q//r/+3fv3jH7cPP3wV1JB9zrpzFhU1axsH9ncOjTiYKbq5ZbU+NaXUeH2OKe2muVDTeqBM1wY6m1of5nGflXN5prN8pshTby4+KcoGOD1ZK39oUuuqq1ev6vj4WGZNVeYhSFM5d3KOhd/CfXIjSHgT3ZmayPaCCnvljyKkXUb6USzTStBsUw3mLi/+79+/x4edD1ly9/XhBx/Af6R7vIg+5TdDt48xYHw0tWVbtjWnYjYseofOQm31XRRvD0MsZ5vwnw5tmTw5d3uCSR87avrLGAgYPn8AzKejVhw+A/c2s6buv/mOvvetv9Zf/Yf/oBd/+YKeeeoprU9P9P4H7+tB/mAfLWS/G9pzuCW69JNfK1VnwC5ypKecocc3ruuZr3xJX/6D39dTX3peOUOzuM3cOn3D0MGi7nkWgwgJvWIcxEdETx40MjslvnZcpnyw0tGNp/QP/uzP9IWvfk38SNQp8kQ28GzFlPCMikD9/ht5SpchNo+K2c9sn3IiXWLMvYkPbZXfo3kMeuraVb320ov61n/4d/q7v/kriTO/oMsz9RxlZY5sq5RBtmXOp/zBgNxXajo/jUHjtT9FF+zXzlIzZdbyP6Uzs3rJN1m33NpYGWMdHinMKbENqwOd8qErVYdhJZZGq9kvpqphLwPqvfmyOkvd3spPSFjb757MZc39onU+rnv7mSfbPKKkrCeUFr6YdzFbgV3kCSl3SDQuI4dbZOJm5PnFhqxqZD1aaw2sO1050kdvv6Xv/Mdv6q0XXxaHlcrgZlendZi5DBAuciQzpITWz4CYzPKZRrYPs35LrfB7bBMSutoQ/WxprdofNBF0hVYaeCYcmZ/smcocVdblCEJl6gaQfTk2S+yz2ZHhKzFlode0mXEtjMd4ohV7+7mnb+jG0aEe8NH3L//Nv9GP/uZvdeutd/Q0zx7P3LjBb4jaQqo4DUQptAPnrZy+dl6blPKmcClT6Xv7FwCOjvTHf/InWh0f6aN7d3Xn5L5GzpZ1nr2hI/Gn3YucjfiJr2CM7QR6S5VlTYrkMfbT+KfOEqjZS4xcbEDKwWwTXvTdLiplha11csKNVkVX+G118+lndJhzR+a/tA04bLjqyaV4Cz6pR2Jz0VBYELgY+W1f868+gNdfflEvvvALffDum7wLGJV/CUD1lGU0bvtDnU32hmMszo/bVrvlKvPT5oDxrRNSzu+o0AbmPudC279Uvay3s4/Q1I2fIPelBtoIjSw2G0xroG1O2hA91Ca5ied2237FfqOemLQ3sY1sfNNm5+nFxC9to2sVzl5agxnUfdgaj3vGMD47tnaflrMt23vcRLZFb5f53zNG2YcZTTOn4bWh6exZpKnIQh8V2zik8HpCKXEED3c3MsdBxqGFkDCCvVVnn6GMWeaSe9qa55Os06AiC9RW4eyk21baWmLWfhbUnL/xO7fX+kZMtcWXeDpicxkqMWd8tja973PZtspQGjy1qZ0024fuKD6TQuINZudje17mjgStre9jO+9m/ZYmvo7Y9fnLGMV+3Jo9AS7+Z5x312OY2+/0vNUTlaTJtkBY+I0/4z1i1kFlrZ/RPLR4/l8AoAH8zc2pZAFRKhNsy97ioS1cYFA50JaYzWo6ArKoo5/lhrHMNTl0RsodqRuuspBCl6j4DJayR+Fter6BVUrAhirnsbHFRowRQ6n+kAyX/9cpD4u1nnBMn0qUa0C58iCg6Pg5W8pI1dowuYGnr8mgL7iqLUXY7uZWxitAucnp82XYGKrXHxknWKWF6DZ1p/mKTGkvRjtAQyhcz+WIt6jUAmlH9Zyt0D4e9DmnbU/UYtUTS3Z8iz3H2hKg7Mk7z7qNy/yO3NAyLxEUbEI7Cj/2BuUDv+qhiq/w4+iahoNrWuV/BzBcYe0d6mS90ukYegi9wixck4fr2Dylsroqr45VeQgfXdB1z85UAVfz0DqB/qcsZBt080uuRjejwNPGCB0HKagHeCX2cth0EroKGjWyQKo1B/+aMkFpAY8S6Hp4vCHQo6f47yj0P9COj+iQFMvuEHwiEIlbUrsSYYtx5MZm/CBsefZnD3IDPqgf5azrW8O4MK7T9+xNik0h5milY35QXuWHURlWzSZ1Sxngre2DTqKyeuo0khmRV3x2jOoWvZ0uozeTPrZLmD6lvchst77OdaR4Cra+RKrMGRJs+7ylXPGPClnms8r4TVnq9fWIyYzhEqlmlxDZBgUMlA2SJwqpFGdwzEnMywE/NvM3WgLb7SXXCR/DDw5WWpXSxlmkOX5NfhA9JM8tzfQh5ufUjDWNVaAGfeJUqbku0kh/1uyhlJ979lnd//iu3n/zbX3/b7+r+3fv6mk+wDG8GvmAQJXWd4YEmpKkvYQB+UTxfdJ6e4PYETqdQGKnDbHmKn0oyhmW/eMqMbMoJNsqQHtS5nxG7pdBzFI/lc2aNoKhFB3zsuoAPyvOyPdeeU0P+EDz8a0PlH+qOS8I0kb2UdqnmmZfVG+ZkDrFYXjcaImm/FwuBKAJUwAjH0ASs5tcyviaM2jgpTCFNr5cyETOxqrAIlGsPKw2cCZUgLTn+G7+rIxJYFs28wQ0pVk+FRuxu53EHkkbwNQJRKoEG8C2mMIjgmfWsA0vWTqD1cGhrhxdURmtl3/wY/3w29/Vz7/3I338zge6fnxNg/Pi27p546Z0pq4uSKWY/qUttWRb9nk0ZbuY6z4gXuT8yyU5pz64dUv/6D/7z/Tn/8U/1o1niWtlHRwe0NdRzjysocwfC07KXND5Ph4Vmy2ELQItkXUeFCWe3rht2R2R2FueyugircrfjBVPIVJFUCnHTuhD8djmywiE1ciFe8Wq6Pf/6A/1x//oT3Vw9Ujv8XL1+PpVlYOCjZonbRJ1F2toI35EhtoKLjXHoGIQ2FOBcWIV6MHtj7U6rfryU8/pvZdf03////x/6Bff/6704B6BnsoewankgHseZRT0Id5Emims8B3S6JJvwnap7J26mLucH5VYHoZWuV3i13Ib99IkuxcTnmXG1ITmUAwMko0stMcwhgWVZTM2UHm3nApgJO4tqlq89APjS3Ol3hK4IjY1FLntqY1M0shc5KzgBq779+5hIb55nPJy+QRtgqdt2q2gsCft9AxE1awxS279NhIQfkJUu2gVEc0U9iF5Ey8+WQiTtSd6CaFiWslvTHqBYdUwWAP9ODo61K9+9Sv94mc/1707d5X+5bnQpUjALgpvW7aVFJtOGTfGQzL1RLKMPQw5vKE9p2pXtUgQPoxisshpc8YsLjidYVv2hNkgsQVZ59C5/pLOpjO1rfi0J1+NFmSMAx3wGShjBIq7zaCihnRvOJDun+q937ys//g//c/6/re+rTvv3dL1I343nax1eHCgQz6+ZDr1xJPxuIVt2Vb6Fti9jEDBKWN06/Zt/cP//M/1+3/6D3WFe0HlY1Vis93qulixpdCWX7qozyzhnXXbNuw+2trFBmpbAzDBZu1yoEirAz3Lx/+nnv+CfHysNfoRDHwEzPy3BYt96kjWk0x2ae4K7c1ogsUl8soZlWe7/AscWp8oH4FeffHX+u63v6XXfvFTqVStjlc6GKzVUNrQi5FPvdmVbdmmOIE+KVAvs+x7Vxmq8Bi2XCks0YTtYpn4udJe2uyQTNMT4BN/wS4wtOlFv6e2m+8PPxLNasU6t6krqdCPmEROcZPj4zJI1jbNfOglaA2hb41BJwcunbctu2NSXUKMLoDM/hqlTK7M5RIFvwGqTRv2VB+hveUpbnJis72p0xUpF2SFohvsIgOlj7IMP0PansdMc9sOFSb3UZHs2BtO6jFWrdcPKK9VxwdalVH1jdf08x/8nT5483Xd/+iWvvDsM6zDAXvMyJX+uhiu5zL5tC07KE1hh7dE0Q2WC7AFAaG9bE8URbOZaAlFB8FeDRRpRw2FQmDTgEi1KL85Bs7f9emo69du6AYf1a9cuaKcDy12zFo2yxpmbOPD3RFaAaKWwwetsOfS27XsjlZmXRSZODMPjGX+QAVPoMOK8ni/jW/2+3Aw6C//9b/Wyz/9mU4/vK0/+MKXdLWsdPv9D+Q8aweMc2Kr0PnZpxIfx7Ugiix60Z5oVwgdSJE0RL495ywhxURrnNy5e19f+PKX9fTzz+rrf/QHMjF9cJt9O5gzUxoxZ1WIXqgtNe2mtI8JzTJ2vMOq/F6gQAvY0Uh0cKrpC+XEnnKw5FMOlrLwDcTZGk8AE6yBNgb8Wg8enOorX/manv/CF3XEvfXO3XtKPbVUZSeK2kqf/BIfS3xyT6lZmc9CXEHm6+kb13T7w/f53f+RXvrVz/Xhe2/r6tGggXf+h8yFsK+Mg50YJBcoufUKvjK2WqaMkzCYEPsZSzM7NtKmPsVUjd8ZzcVUqWAfTMVGbCo1rl9sN39r1sJIzGPWBfNvHFbKod2SaxqjAbtQsAwN6C4+EMlctvCkR6j4mqlLbFLaosYJxTqNTT1TRqXUi8/wHfFzHjayQowg+63ic6R/6eOa38czEDc3sQlTXOQZ1HWAL9uyO2IXxCczActAaRfRVeLviM7YLUGx5VmmyX+olOEpaQ+/zI7Mjjb+vClXZBIHpDI/QbdXl7cr1nSwzmAuydKk89zPRi2XCbbmZFtNbpiP7zYAABAASURBVOgCs36mfd3UuaiCry0K/Qm80feYRsqpU4XrhjJYgYsUbDpHv7VI8Z1iaBA+6H5r2AvRbdK2aKPHFJmmNAwDsbjFbPrRgJmDlGGabOJFst3qwGrWhV8ibQSzzPbMXkizLkfmfWvQ+2YzQFvhhiv4DGZB+H1wsYLZbqYja2WJxBssZeGLzfhYZ9Mp75KD1DmLs7ZzudK/QMxxaDDrngSNv+AiX7Zle0ddGYdgR0jBdrO1i7xAnfpwllJFnuzC72L2BS34K96oc1YGG8GFTOqcR9lr39fOXtVnJawXDOT59padOK+tbYB5aGmUx5uJnrf87CV9GImlveTjIGkf/Neq3PylNQGA6JCPfPxvMnjzoG5+JLKGVPhhNfDjdmiTHo9L4GIn97Gp3JTncdhRX1SYXFZRnzxOc1Gh56tgELt2g5fsIjuyqrldTSnSc6hRVplNPOsi2cWseRjdrfX5lea4PuMWa/efm3bnOPoyJ2l+FjCOSCkh5AeSeICudaXKh/SqQ+RHKsMVHRze0OHxTZWDazwiHOnBegUO4I+lck2ro5uT/qrkA7wOwPBAPYULeolrWwNmLk0hgDxWpk6LudAFoBV0JdP+UA7kVo48wLb5Dg0oQMZpf9cz9KIHAmo9QsYxrWsvtEhZxVORKtN0NUFlnvInD9d5SCY2FwzQ2JZNf+axgy/IULUcnY1f6kuWFshDWX7cHfJx+ubNp3Xt+g1eNh4qad32/DaCcWo34xP9PszWcyuJ+Sz21btM5vSnDLLdMNvGr91lpRR0Ar2sc8nnJJ9OcNbftjyPQfyPjHniDF/owzCsNASrTsswaCiFBxosqMgsNQaWvQL7ueXEH3zyBlvMuBhZm+nQSN/jbVCRWWgfvPOufvL9H+j0wQO+Xd3TQf7gA/chUYeTHhIPqSFdfMUYy4v1vz1N+lvpp9iHZs2GSolXWu5HnUmps8E0ZluTjEnFC0A3wK0fnOgA/++88Ya+9zd/o3ffeFNHrKlVsRhpFdbTUIqS5rVXU1iAEHVWtlB/vuyZQJZj0frCGhmmfdL6g/18/3IiTRnaeOicYxvM5SUtLiqcHaWk1oylxePxy3bCB1sPs3/LtHtweMiLqAe6z8unjz64pRd/8St9+5t/qXdffUPj3Qea+1aIT7LUoJ7oa2ee4HXHJ+2xOLhuWs0L0YHzKi9Fr/CR/JnnnlU5PFBhXspQmh2PlryAUr5DbOJ/aIRpN8BwHq/QfcCE5486YYTugps8JjhrgwdtURnZIqcITrmP8cSsm889o6/8/td17eZTOrp2Rbfvfiy6rlZVFyUcXG5wvmLCCc5r9ktowsW9Fc6Tgcf8/A3hw7V1uK567YVf6t/+f/97vfA3f628HBYvjZ0zlyevGjAG+YC7GRNaQdTnJXGkk42iCA9Ra83qaaa99Mmu8bEPZ73FZivbLc3yBLvkF+V0TCmD8MFs+liU+s3PbqXEs3RpxikYyrBjOK7XvA/jtxdS21wZfc7rxmwuXZ5iuAbG35PP0Oj2I/Ht1yylprAERfIsgX2UTIdba6nGmNhuzyi5X9/+6EN99OEtvff2O8gGlVLUU4xBq9gl87Wd56zPDEf2dpdj25kzVxzQPqOntmAbr54aj56Ymn5Du/qTXi+K5JP66/XiNeglMccdPfJ0JdpGs5aGFR92PtJrv/qN/sP/+K/1xm9e0qGKnjq+1s7UdJWlgovUguhJp/gNZr8ZZ/hGIjchANbCyemprvI74Rt/8g/1+3/yD3TKErg/nvL2gYMKqzZvVP18cwLdh2UUtc8CA5kenZ6u9eD0RDyI6piPfs9/7at65ktf1DgUnWS9Yl3or6CxV0vhglb4zC9pfzUM7LWiNbGuTx7o3se3+RU7cr891cu/+oX+zf/4/9PLP/+JNJ5o4F3P4QH29IGbJLluol9xD7dLizn7MOD2Qjn9AYyLZiDN82wA+/C8qYcf7cPWhYkhz19StytlJSc29kGBXrt+nd+h11vsa9ZarLRIFX4G7CNkPMwVztJztbE9J3sSgtlv1Zi1xWE4gj4HyPpEtIbs2bYVP8El9YNl1ZSDWQafOZuKiWODyKKGzsMFS66sQ+n+yV1du3akK8cHOrl/Rz/4zrf1k7/7rm6/+46+kv+FA/3KH1Ae0g/6iquHHAm0koNQ0AaaankuhzbBI104pVhZtUH4S7kHUKkfCJ1ILTKexU91erKGnujw6EjPPf+8hoMDPnqPbQ22cWF+GqVvVLw0z3Yzvcw4NtGH2hZZ5l2txF7modrs6fz77h+/+rJ+87Of6lc//rEOieUArMAACjG1PsYRaD00zKV5YZAKMzZ1zJB15P4tmfd9hzo6vqIbT/Ne78qxHnDmP+BZOh/+g1OePdfEElfak1zcpMWWXWQ709NkNnzj+uXs1d6vz7gF2UszpNjuYhg4Y2gzHwuv33iKOf5Cw/Vr/ZxJXbV0UfRN+WiXHRdzHI9W9WFWw2DmZa2jFZS18d7bb+pN1sYbr7yk/GsRx5z9Yk6yHhxniSUIv0BlXwbbfsc6WBhNbJ+vXV1lnlM3dEbMW1O7phHvwLbsXQzcr0qxCvLCPFlS0HyzxhulzS6NRn3ttAbhm3Xk9BxZM22y6Dr6Ou58rrZlzygqZdBQyiQrMXl00CZHTbNfHKuTL9ooQdmWaVeyBNLfQJ8oVc6onFNb9IG52Nk8lqFbq7kDMx1RBVPZ4YOpPHcWq88r29vxK4znWezG0cf2sjBH9kAfqz6GM79Ld73OJTv+59J+OrIIR9roSBtbjOzRuljXy7lIP3c8pqlgR7hbSP34y/eBaGyrFMaLcdKU7Ic4meyaL2Lf0j7vI7IGYs8faBn5PjBV2ZDoN4XPiUmbwdzcevrDNpEtMeu3dLuWK/PUEdnW4klxlbGb8TCftmUH5WGmn1Jv6geQPTnrKTHvUS1Eqb+LzzrqReOfH2unk59fexe1ZFtmU5OhsRqhlRtnFu4o8xBWeSHYcSrxg1Ac3uZhMgebmZ1C5QHY1ueRbMveg8QAHh5DDs7c4Co/ntLPh9f43ywefQRsN+OQTIedMmhDDVVR5Ql/rINq/iCADpR/2r+WI5XVVa0Obigf+4fDp6Thmiof/w+OburgKOUrUjmSfAAG1kFglVIa7CI3WDYo1qdP8REUyStpONJqddxQCmVZD0s2NmYAgG3ZpgplLYHoE+aCvy0YC3WYsZDSFtfYFMu25pSb7poXVzmcBx5YC7jokDZ1y1B2HmpTDmw3v+3FNTfMgp8b/DB6+ulndOXq1fbjt7VTa7Ob20i7cyw5T7b8eW6uE43d27MXlPhsR70Du8vsItsblJJy4GaffpRhkOMHlGFQGUrTnb3YnvyUiU5l6tmRlU2VMgwqA35dNrIwsQutNWfRGFZl8tsKMiSAXJAr9iteLqxWBzqAHkDbmFZRm4v+fqYWOV0PrVAGhrOi8kLSfKPiZQYKn456/+139carryv/rPAxLxOOeJFAxyX2GSaa0kTiKJiKDyG2ZQcFWpq17UY/y0spvY1CWy693bk928QCCpj4gs0wlC5njRndbH8ZNWdPMD54oJtPPaW7H32kv/wP/1GvvvSSjg8O1dYSa3Mow2VuHqqzt7Ha5/mHOviUBoU246Jy9gzsw8JYDdPHZjEGlT525HlgjOle2HPsGeuysbG3/EYIw+8x1qxk93oiVWJoiJJycisjD/+oyNqeMQwrpY9vvPGGfvC97+tvv/VXeuvl11TvPdCV1aEGubld8wMrbbXC53TpLdPYHCys7XY/uHrjur7xR38kHR5odbCSmJOY8VCW7dvQHjOpk/xJY895mLr70P2OzNNaIy8g85wr1kRQsy4YM7XxS09mqKXEmrNpnedj6jz13LP6+u9/XV/9va/p+NpVfch+yg/bZvxburQY57YpcCy2D4D5QwADay4vfVd8BPrJd7+jf/M//H/0wUu/wXotY5izIZMwMg5j+tgwtvrzSBSsZx625wyKJmnju/iTXs3+si17RoHfQrIeJ1X6fSHYlyP6oMIHj+P7UW1ty+64qI5RMA2az187EoR/z7NtDZzBub989OFHfPx/V7fe/0CH167p+PhYnyxV9nCdqnZKM22Ms5c7RvToMqgBpazvrkPOHo6olzv3eV6zJrPuHrvN9AWYddti54Xayauv6Iff+a7+tv1BsNc18Iw/8Fxe+ei7KuydqZEnsD0nT49KWMMMdVVOl46Do2Pd5Oz82jd+X9e+8nWdcuiP9IcZ1e786Hc3Vcl2u6+J8T3kN88zX/6SnuLjnw8PdJ8Pz6fr02YzlKLfdhpKUZ6DTk/7H54trJlDpub07sf66Q++xzPEN/XaL38i1RO1A5/3QGv6sGYd5Uy0izxBsh4l5RklOGubdb/EWf35ctrr8BRD6FBWsovyW0g89+jwSAfgKT4wPv3007p//75OHpz0cyJnO/sl7ep3PrG4NmfTw4I1z4LMLeOgKdkZK8nudO6z7SZzgQI9JNl9zmczm3oLzPLzNDuZPpjlNIEgMYus6pAP/4fHK8qj3njtFf3d3/6NXv7VC1rnX3ZjH7XnFNoWc8bRQFWcYF1oG3I+c3Y0Fe8pc34UzG3Ldqtrd97uVJ8kJXTqeUKfnl4aVqt2DpRh0FM3n9KzX3heOWfzr15h/pnnvNPJHNvWiudqwmDtf6xjxrjmI+8vf64ffu+7+oCPvebZ74C9v+I5N8+EGV+GL8PW4kzcYehuSEP2f/w/KlqlxSX1CudP/nDEFZ6Tb7A/dfVKG7OckWmrtYtNaOyDhYvG2lb8BCs6ueL3Q2AjB9qmxtlu859nj9QZsA+1M2/aSQVZR9mRu3DP4txQghQ88MGhbjx1UzdvPt3Om2Ws9nnf+h1JdIVv+/zuWZ/oKnvw6HDQ/bu39Yuf/kj512COhsJ7gJUKZ3+eLbIuCv0pZX+f7KIy6W3L7lh219gsy5+Wt3sbtjeuSiGODYaNfGZcLHsXqdPke3R2t53rz3S2T3nmy1BUaDv7LjRl2+15VyTbXLVtv7W3u8Z0STK+7aKhTBgGDRPSnm3Z3vFgeyNbrs0dIwrRXQZMHim3b0PT2ZuDJOVArKP92O/W3sa93+LxpK1v3EMazR6muhlL28rYBbaVNGIX2tAOIeShsuwtmn66pP7ENptlO5HbDtnAdmvXDnWrY5+nmlJBlz/Y0eFJqvY8k7ZGzvHKb/UgStsbnymfRWUMgqXcdivalouVtjSl2da20tcZtvUoye528ZPnyBmn67VOeTZe8/skiK+C7fxbKHxkMyJfYpbPdNalnWCWP2ka30s8qn+7yBPmOvEz8zOdbepiTmddqG3ZDnsOtpvO9o7OtLsj2FOIzX5Y9hkUyhP2uGoiT/pGqd+Ej3EpLHHMc8edQfGSbHRLUHxiOX5nZzOfG2PQHgoIMfwMcWhYnqs0Wls5sv4AoU1Zn0uqcysthJS2MKM9j3ei0/LQzsd/raUc7ht5FfcimUmSK14WAAAQAElEQVTWudQakOJ+o0shmAVLfpbtoZOrNlRNvRRMPGPdVMsLMtuy3aR9M01tQrq0qfoFWZhz8gg/EeIpeJTKaXwfHqXubLOvrX2y2f5h9BHqJuTJzWxtu4+5J8WCNHP0UlbYwEpagUN+3wEfS+WqyuoGv+Gf1uroGX4gPg19Sh6uokOfPzDAZw1WnrYpXoNZYpgAQt5qIrsMGLc82/TlW1us2RzAK6kcyqHEYZd2E27Vzl6y/gLkORMwVHrdvSJ8SPakr9CO1A66hy5b8pOOijRLrTM5Fc6IRm4wJ7wYzL8EEJXpT+gSVTicUFG4FJk9Hz5A1DLPFBr5MYlLrYaVbvLD6JAfSLM8bY0UylAUmjazJ3sP4mLpLeWOSINeynUbj6a4tNPh6HVhsrveRbINNKUKb5UyNGpHZz1yWsYQPjhbObJglocPKFcgZQ4DTWluP7Qj5kEMzDivGOPVwYHKQIcinNEcps4siN9leZaHTi9qYGMxg+Ij5cRTGa9unIaDXtpeH91rr93ts3dm1BN+tJ6caoVTs9Ze+s1v9N4774jlqKOjIzkMum2G685gLsq9nf3aXtk+M7b7jDGNp/MqFOqYZ+CcHer0UfWcRopohs4mFK2Ouxl8sc8Y4VxVLmac0PEDxyAv167wklS8GL319ru688EtvffW21q5aGAPFJB9qnJR3/HVWtWUzpYn8YWkogkgl+SLve7RRLTwNXvPOWN0hTEIDbbnDhUwRL3TG6Q75aXeLjKIzXlMlsyFFF4PSTT+EIuoMxc5M4O4jufxzl3de/eWXvzJL/Tj73xPr/zqRX35uS/o6sGxRl7a5yN05cxN/SB1ss6ClNXia9LNcCSaGWpp0i9t9/LNuPmJ/6C9VMTWINrbd+7o6lPX9bU/+H099+UvSJxbo9XuB+lTbOY90vlcxeoFrR+WPaOgdMdEpDDdNv1uYK1nHIIKrymN/PiMPvess1Dzg68EFWibMjYp2UTKza4C8RRz89ln9eWvfVXP8dI31R88eBCzzwDElQY2ONPEHOBCTKQb68I4Zu+viPuISfr4vbf1wk9+pO//7V9LfARKX2Kf5xW1ke+OMFVQGI8gfNC1i2vaDxaisLOI6roURFonpF7H2T7P5WjDh34GmAMlnifjPT3TxtvQziPiZy4ylsHAuStSGQbZbljOAypyBWdzZDO6Lv4ax5y3OW2Fs5fUmWVLfpZtafOBr61kyZnCDNidvPVrW6tSeMF8oDUf5t57+22Nt++o8oGxyPwXW7AJfsfRBQXsFUQdCs7VRxZ1Q3hwzqYp9168V7pPiN8plsdwT7+7r23t87Meizypdc1sOVJ3RMTv848/0gs/+pG++81v6qff/a5u8oH92IMq9/iTe/e15p7QfeTaUanduTPXqos02p+WI0TlaQyaLcWRl5T9bxXFrqAt+vrvf0P/4I//RDeffU46YQ2wNnI/aNuOilTjej7P8pl2C0rkjHnQZVybs7Q5A9knypPznbq1jVHzzPNAu4/Qh4Orx3r2K1/UeFB0Ute6xzrPM7rtndpPtlAnd6H7MKkhQylaDYU990BmXnT6QON9niVuva+fff+7rJ//qPdfe1Vilg6IeUgvuXeOa1Zfm6CCzjJ9liyBftUjpLOxLapEtSjuZ3tLZl5ty/bGrNAnJbRV4YPcga5eu6brT91g3fO7gfv91nLiGskF4E9LaE7oFMzly6ixnIFd649hlqB4NqNupsgZYc2gKBxqf6LSRhleYorA7EkbrUixcFQB5d2MlryV7RQQpzyDYvOccviLsG0o/YlVJBni+Q/53ORZsHDvu8UH6Z9wXr396ssa+CBw7ehAFVq415jfeY1SOfGXNt9p2/Q1Xq0yDKDIjhxDRpDR0JwiDT/T8FvEntJE4B6esU0spjOWsTctWvkDTaujIx0dH+vmM8+oFus+H9ox01CKhinOSp/WoNI/KlNXFyL6feitampdLXV/VW0YeCY172tPT+/pcIX1+oF+/cLP9ZMffE+3P3hPN64eaWDsB2LI+JbmATsFrdBi6tx03aomgRbWOpfqGckpe3BYrXivd9RwfHxFbM72BwByPmac5jqhM8642bRpWyXjWgbZ8EAkUzGQKJzJZk4iCi1DUaF+yg8FPmNjFxlUNtvI/bQMg4SPzGd+o/U5MKZW/hPXGb2sR0qtOe8zjXAf9tkuZc0jgtBKyOzK8USFgTrivNT6RG+//qpee/E3uvvhLZm+8XWO+Vm3HpSMbari4cL8MP2ZihmrNmaMZfjgjInamqC7Mz2rR8W+Kg2J0bbsJQpVvMCCbeJ2mYSQ5FkU/hxQzsGcoTZtIWtUlltZsq0kpxwm2IxVdAvENmg2kUu2NxA+Cuu9sOZKo4MKvG1tU5yfxVa7y3W7zEOw5mPsKc/iWc8cDf1noJa+d2tro+t++kk2QtbUDUaZNeacR3xD6hSZqjxBOyltzdhRPLQw1wqNceV8C8ITUCdcIwuKC+u/w/CEo9TN3qYq8VMrg0Cdszl2WW9BM5wM6gX28T2Z7JK6LMbrhB350mbLZ76CtBl0TSpu0ZYFMdn43YhhkC3j7nVzRdeCDU1Zsg2KPK0zF8pA59K2TlPRRuZYGczc79jnkVfKDbOMslFU7IPwWvLoko2MpaT9qEq9x0F8LnHW/1J3MV+bymZ8GqzS9mXRbzstY3pSsdjWZh3Y591mOPZBS1v42JyvvSNhBGO1RWWh7IKbGIuiLsEi6xu47jRZ45p2QzijQzaIOJgFZnEXOhdZ0PiUqWggPBvQbNbphYjdDLsoA1dlKRspMDIw2+hTpIxBqrcfoWys0JTPoiJg1NqVS8u226Zq/URSGeeRH4bm0FY9JeK11P4QwEhfOdSRU0UcjxMgm+wFZ+oKVBVvafiCAxPMEjqTUG+OIhsHeDLjFQhaZfRdLubFtuyAcWV8mzvnWpUOpl8164Ni7MOLlBhaPPAzhd34Cv9IIIb43UBpfB+W3hJMyqFLSHQFeAH6Rb+9F7GLPjQo6smQTwKqKfVCmWkWeyuxNto4TuXIgjqX04VepV1ty4V5muuprz5WEtwgmR97hQ8WOpLKNZXVUzq88ryuXv+SDo6foXxdGq5gewhWIP2yekpjQS9tr+gzFx5kF7nBcqNz+SyNbbCQlyKCl0LjTykPGseikXL6XGSdT0WFtosLA2f4lLEj1LbWqFMATrSE8TlD8MKmLmD8Gb/7wRhLyujOMHG71SloaJ9rclz3f9oXe+ZtzIsdaNNNtPGKT+rhoyJo9UKBbdmWCjah2BhwQODUiJkrKsR3f5hsHlp8auGkrCmFD0bKrAxemtU6MjS1oWmIq/mXZdoJJEt7gClhpFb02qSESXBiWJChd5WJX5xnIjK72xdojROs7AQLgz42HSlLRmdbbhQ7+iuwKWubtjLGi27SPZQGZOqkuQprW8afgB1+kBs/xHUsNsjDehkG5YFj5MFdwnecQKnJMBcJvle0BF8bei+qQqtCYckVrS5B97G02NbAV9TNWxUlEMESiB4jm3HJx6YtxEsL5ShXXlr8NC+7/+ZvdOv995FVrRgLLZIJw4uyNj1TS23Mc1nIGXLNaEZcsh4gZMaKicvaqFAEU04rgHgT8wxxH1bsJqRORxXWDTkjAlGqUyx2UeZUhfkUaQqoQlPTmzOgyMZW0BqPjHrzQZ15HkzMAWUbf9zXKy9iDspKR7yM+c0vfqFXfv1rFWJ97sZNKC3gaxypV7u/qu5bjYZfANutXI+YKnZVtoFA6B5oN3lTDLdEV1RIwpkhTGxrzPjT/8J4DgPC8MjDzUCkil2Am1Sl82JddUSvKdnesVWs50ZnKqozF3UCRc3PG3XTTiKOHQdCDICdiGDItmXTFnzFzynzNjJPaeJoWMm37urFv/mBfvFX39VHr76lp69e5xvuXfpLBVnJWiaaQ9rEbtcozaUDdetmKEI5a+sSSL3eTFMqkgoOAhNoAQqwfZ8XS+XwQH/+z/6Jnv7ic7rPB+f8M9BUaZkVR+yjqC7MxciQ+9hE1pDxACxP7Ix9arnxVMDeHTiA46odUKHPaaQ4YSooY5kYGzhn+chRa1GlXGk0GLlQbM4YEtGICnGUAXtsxF76vW98Q6Z8ejryUjNCzFrGf9pr/PKyK28lqvkCqPlwi9cEM0NzQqZm06+WKOFMSZV41UGRu7NWnAVfuHld9z/6QP/+f/mf9M1//b/ow7ffYv5GujdSF8OWzRWMEJ4VFMAjIRZke3PTotlSt3OryAygHTnqRW7ygp4f0AbpTsWuYlqVOWZOFBAe9ZosuskG0U6uTG5tzxL8ZoHfUe4pZH8GXUV7mfOaEo3QfrjLMFvNdNe2qq0XlI2itK3CuhH37vfefU/Z2wPlUlZq57+k2EI0En8lntZzR9ICCwPgDdgFFMjhIWRTp5nDt7obGpsggtBgyc/lyIJejq/mk2Ka7DDroKOHwNhRBROKFdByi3+UOL9WLu1fKPnNL17Qr3/2c63v3eOl823WnfADpuex2upQnz5oSqbuxLI/Z11vSb0l5Jwh1JUsAVOngxIi27InlFDW3MYm5Y6CzQwbmXZTJa4Z0WSO5hg6VesP3rWD+CLkjJ3G2mwSenyN+GyIQLupborhqk74cLs6XEl8zBEf/1/56U/0mx/8QL/5/vflOx/r+sGKcV7xzFSVD2nbWUl0ljZ95hnC1tzXRovbGJWlXNgtYDbmFlLnq7apyhRmpH+mzapBtz68o+MrN/RHf/xnunb9pnRwVUYXiDZVqFWK1GRGNAG5A09lKEXM3WB3eTGxAl+IbmeHilQB48L4J86gCXYu2Bg0GdTYt7Jb31OHIdEXvvpl/aN/8p/ra9/4A9XVoBPO2ehaNS6xoXab4VBETyQvx6HQr10sm+BZmbE9Ijafnmh8cJ8Pr2tdpfwBH/5//b2/06++9z09eOtNGdlxPmquDmXuiwJ8m6XjAw7NmJcOMVetY4zFPOYlvDWncB1VpvedV+cZ93AbxJf2pzbkTYUH+kEwlKpGPmgp/7tK3lUdHK10/cZ15X83ZJszoWKTDA+paZW9l3npQIhMM9J+MJdDq3ZSr1eb79w3OohmnIB9jqEZio8GbRNdwFqiU+03OVTGAbSV9bDUHOwYJa5ZkH1g+sEsqTAOsW5xtvGO1WI8UFZsaugmTvTYkjFGgbz777xtuQAHEmSC1frFPDd/ZpwQcTJrXaQV85OPjA9u3dJLP/6xfvq3f6O7772nQ+yuX7+i09P7Gk9OlXtjYRwHHFMd30UyveE5q7T75KrJylAi7sCw2CqNilTV7llwiGRiCrrek51FlTOIbIEiZbkVDIsLPgVMN4lndcDWKHrAM/pzX/yivvy1r+n60zd1h70l2ltxFh+A1TAoKX8ANed8TQGEshw1o483ijOZ1mgTIRUYKpieMyc2vWKxVT60jfVElf1w49pVHRwW/eZXP9c3//2/1ovQ8eQev/2KxLkkno9EY5WGfBBjNgAAEABJREFU46PFtCh3Gaa0R6Ynac/EAMICg2Xu800drDf+8DnSnpmng8O8yxP3rxOMqoqsQ8avQDOu8RWfLpZNnxDY5iqVUAIJbbHxPJGxzMC18aAfxrJmHGizAorNjx2NdniRbG9kNlFsMMtLhiiWO8iH0qPjKyzRqsPj40ZpnlAIkNx8MRhuoGpkAG4nR3QWOwabguEuBs0w4roQdEsdVTbjHldt/te6duVI73Le//InP9FH77/HI8WRzHOp6RAj0sed1ue8HddoZ+l+WvExa2zLhTl1j7PJ4UPtiUkhML7PQFM56sA2a1Ed53S79em1KvZVve0tJR5Z6ptbs9zEaVudbn0ptgtkzQaR9+VGHRVF1jh+9xQQvUMr7aURofXCLzyNYVbAAFvkyGQJmPgCqqsaGfGpoUjRucgBsjJYMVn2tLIn1FLd6OzYuUvHkPCgAnXMfYo2cNpo9dKeCcGiR2LhMw9V+cMkGk8l1S5vDuI8WCMbN4gN4TYfBb8zDK+gKyXTRpCyzidHRDsGlTNBoGAfeI4DmViLLH3iTIUFIpd3/kvdwJgF7RDAf2iX9/41HfVn36HBph10s80sC2X0Wr/Dm/EuWvxH323LNq33bLuV7U6HUjQUvFCORUiQMQ1Nv4ulQPQ9ZWUNLBF5pTYxpl5fI1VulSoKpPQ58oxrhR85F4Km3FywbX7XVOgoNm2bcm1xF9jEMJTEbWLvKNiharau6nMz0ZSV2BKnpNTfh0rbfe6pSGbKm5/UZ4QUVPwEkQXdb53soNLGP0GrxVUSmVpK3SC6LeAYk9Y+tjYtQVPBXtSdbGIXRF+RzXTme3lUpT/hgyVvb322ttLeGZQyKEjdGbZluxUr7Qa2m8zepYX5CexduZ1yocPMwAgBYt02p1zsIj8Gel1Tc38ue8Vt5upelRDHXbDPALUW8e4zOSeLrxldaRbMFt2hUQGcewNELSPXAgyiluUNr882zSFMrWQsOhuFZCZOLXUNU0wJ3kCVh5tTrdcPdLo+aYuzbhZo9JjuZHwyDjuiZYEFiJOl5Bw/ew1dIoYph14KjNInm1gwrLRZp5gjCRCzitt1e6Ee3dVGv9U8IpeawWwefolZvqRpdFkOv08W+dLXWT76Jc7qH7e89PUQfgrXtmwvjKOoyo9ZrmpgTVVlhQV5uF5pHIEOJB9J5Yq8uqpycE0ajlV9KPFjrypHgvVoabab6Vwr5X2Y9fvoZF+jK+I+opGX4NNykt31uTlEJ/VyqBsfrkMkT4Ds5C43NYw8YwON7wBJRVMb7ct2l8cW3SZvimFmbLSNyZa3LTsojTbFnkuVkQYQcrZ3oCbnWqyCn6HgRyT228Cc2ZSRI2EeuTL3id6OryoOU21SRDOEbqMIs1GksAdn9SnvmlViqkzaCLaas+2I+e2yOtlvbfdxaWcf9tnuk6XuVp6WAzVxLkHBIFSbUakYEJ40jW9i1Z5kJsnYqqHXrzpD3SVGfmnGzPhT8xXrjkq5KqlfwzWkGPsGJClDHiU3z9invSAvgQIjK4xCHvZ+/cIv9Ss+YOdvMRwyDkerlfKvT8Qm9XfbiWSJWRvZzOMc35X1URncjrGth9pkI4bdBmbKqb8Pk3o2h+6z6jIzgqbCEhR3cnQRcC5sYuM0XfDn76k0miqgTnYjD+8Zx0NeRI0PTpSPML/8yU91hb16hZcwOh3bPqZK7zeRhd+CODKfGwHlczYb5R6mIgsgjHWu+xCvkYfOSPk8LtcmtPTdtkqxbJDtNLc9hWKdT5EFqd8xMsTBVGmnSiyDWbjkZ9mSxseMpfxifl7XlZeMDz6+q7dfelW//uFP9foLv9HdW7c18HI+NvFQlfaDlHSmpCmhr7ABZJn3iJbqzsdoxtxCymjx3CSwCjNyObp6VU8994ye/fIXdHT9mrKMRvpS2VvtRCL4yBoUR6xv9bTmB2DurSxj5gAZDYwUKn4pTRlhK0PrJLqAVOoKW9NYmm+ATxsSC6ROCI+dphS3QSvC2ObFLyVLx1ev6Etf+bKef/555aMJUjKKVn+miHbyQo6/HdVOYWG3I6fQ6u3RRx5MY9nGGPN+z630bK0rB4OOB+utV1/Wv/2f/0f9/Ec/lE/XvCA+bGazV+On86Y3IGXQ3OWyF0a6RcwrtSvSR0dfA0zNtheMeSvjevaDy/M5QW+ksdwUHpGhgUe0fDSzMzFk0a0G8TCpjz++rY9v325jnh/f8VdcVOirWs8jmYGfZWhLfrKNaIvaRj3l2UP3WSkGkJbDz2iCzSV1je8O4e8ixFLb1Iqzz1C1uvlDAO+99ZZuvfOu3n3jLR1z78l9aUCbaUs7NNfGQ4+cuv9d8wSwxKydZFlItDlLZxpt+BYLbkNT/iSIrx3EH44ig2xa34QyK6K8EJWPJkXiQxlv7PXem6/p29/8D/rZ97+n8f4dfkmN0skD8aNdB7wQGgq2DOh8ZtbW6iUNVbWxT783kKjlDVLahaZEZdqaCrKtYVjp6PAIvuj0NHt60DPPfZHz8uvS6rjFqZy5soR9FbRBU+rlWV4n6UzyPJg13a0maRvQid+QWGwKn5hJ++lFaJzYZhvX9sx09eYNfeFrX9GXQD545Z+8vnP3Tu/NXKFVyuVJIw3sQ9rpcre5qTwrZ7dVmXtryVl0cl8D73duvfmGfvDtb+vXP/up9NFHEn07vXtXJfdMbpAxDat5fKtIGdclED1KTt1gYzv72AgWTHRz0YRVGiJJn0ax5vnIKFeVIZLuuAyxc5ZHTAE8120+W44mMhAXMyK+EFb/T1CR5hLsTjalALKTeyP9GkW4mc58ykvEzxZ5/5DnGjsyustcdete7rym+HR52lS5qO3Lq3dtnAS9RES0XcV06IDLMfjlD3+gH7LW3n/tNZ47HujK0YEKN4LTvGs8faDx9DTTmaqzk7bszP3i4OhYw8GhTunnfZ5ZTlnH22jDVeoGm6oLPxXhDNhN3ifbKLcMZqY3CnK2lqH97z7Wkr7ye7/H3v+qeBzXmg+s2Sa20WyzU2cqRh83vWjZRcLeDn8eIhkks9RDMPcWIjj2QZ6tR8bwAc8WJ5w/v/rFz/TRB+9rhT7jX4lN8B25Gl8zYB+WW+APM9rVn65PtTpkznjuzzO9mLP2QA9tLRN66G6t3VL081rPep8Rq5kPTXlGyg2sldDIbcvFYc/gIpkZ49KQ8y9/eHl1cKDjK1d1dHxl6godkDOYrD2Fm+BGRZrnDPbJZ+PyIqDa5qpC3yvzEZhDPef7A875l3/9Gx4p3m/PZAfDoMFxSJfS6a2DxnWNWl/1KIkKbYTwWdj/DaUQS9lbO7ZL7DOyiwz26c7LCEDBec3DJfvrjYxLMNfP+kLEgGG/2COFPncb5C2GyyiW6fjCrsJXxGlrZL5Yygqyjyrl6FBvc9xvSme1Kc+QCuM3DANn8wR42yrMjW3ZRZ6gltyu/TL7qcpdl46zpbkbj6dagyyOyO1RgaDSSNVRDk052JxFFR1YbpTGI0OzP1d8RVPpixo8+SN82d4gf9C6gTOonZHQyoQ5/VORMmc1vi5DFS6Bd4ziZ0ewp5AaM5bqWRa6lF/E227t296YzO2HzujKypx09PLDrvVCg12/F5qhwEfGFS5zkSizB4ZSWGdF4QNhZqOFYtoz9TJHvTBfY7Af1G5GoTOaYHG5SL412fqO7Va+5GKTcugSLJtsxqh+R2D73Pr4pKHNcz5TyVKD6PgCTTbrlhSbnTzpMoQ78m2Bnbgt/K+Fs9Px33ZvEoNlgwI4+KROHZ6biUgOsMnNpiI7PT3ROg8MLHTbys1Bn2PKTSrxXYSLQrHTk2mltRtJt7Qj7/z/dn0yI1AY01Is2wuHGXvA2GcdBf3UEHZDQ+EDlD1wL8i2L43a+anSZdzWZRcZm47wgWXvATHosRMx0vIcW6NuV9FIRymSzEustU7ygk1qN1YIOcYB7JRtyo23TPwFtOJncjFeJ+QhhtLZbFu2lb1rFw2lqAzpk1qyu97epeVMOcZLmWSVMmgYDjQMq8Zf4YfRIS/90ufczCs/8io39uhtHgk4U5TEugi5DLab2rbssyhN1gw+wcXu/pZVK2fcsvxJeLv7tb23esZiBqtoa7MZj9Q7i26ZlcogU8cahkHDauBRelT+oM3CQj3FR7iZhv/dRyHEGRmSrLehsF5l/pOuXb2m/D+Ef/njn+n9N9/WEefFgUvTSVKYNk7an2z8TNhnMc/NyMuU8LGZafjPGk5fiG9uZy7bVmEcREo8AexD88mDB8oPnqEUXsYf6u5Ht/XO62/o1fwLAOtRV1Z89GPd8/5N+WWZ8X6o00sMbMs+C+bHgS+p+WRUdm8jfXYxsUguImVVzFA7v0fOJRR7c7EVxCZYsx5CzyLzsAt8j0FVZVw1JduNm21bYc9ljjDWQyk6PjjUgVj/J6PefPlV/fD7P9CrvDiNn8Q3u4j9zH/udGo8sc9thx8Z9+PrV3Xt6ad08wvPabjKR5/ZAJo+QHZy6kUwcp+w+/1izY/1kbEMorsM2SOBbebeG9O0ZRtZ2aB4QO8dVO6hNM0EznLUm0x0HErMbDtzRzbN81/6or7Oy9+nnnpKpycnbc5H1oqd+puKvzWGiFusoXkJw4jyUWdkXa10zP0j/xLI9/7q2/rVT38myZhgyVjnLFCF1+MmU+EsEF2a005Hhm0HRXKxbGguip1IM4W9JFcmcwtmjj6dL2/ll7h6Iqq8uBP7uvLx4v33P9CtW7eU9TKUQWtkNh2lpUKfIf+ryunZ+v6J7t++wz3oTZn+6mTdXjZHl6ltlF7PFHZvZhpZnnUDiRrsXW3Awpk/Lkc3I/rG64mkMs3X4zob6UAFj16vEvWogyucoZwvb/7mV/r2X/5H/ewnP9Tb77zBB4kDDSuzlk5xiS3dH0rRUAbZjA3SzzOnbxmbMvB7roolv9LNp59r+PKXvyYdHmv9YC0zRwXownnxdBY/+ehtfOPWdhsj25Quzwkz6FZuYZ9yxlx56il94atf0R//yZ/oxo0bykeve/fudbPfoWt6yC2MewCTwnsd8bL+8GCgH2u98sqv9b2//iu9//pr0p2PdbQqMr8wrCoXybZcrEdJtpv9WdvKvaUyXh31rHp/uQ34rr/igv8yrQ1TzzK/icowIIfHtZFyQJCX50SEv8sgcMZ7jrDYcnEr5swoduvfpv8yOrPvR408z1Ngzxd1O8YngnNIGxHuo5FV0QwG9QIg3uTefpWJOnzaBG3O1NbZwHwfF2Li3cnLv/g5a+xb+jUfpld8AGof/1mQp3z8z79usmY9jtjXnI2mEQLJR/VarNA19LShUO5IUw3N3LILYzBMgB8A7Q+chRm3GXZsd4GLC7Npt6JNW2KdBffZQ3d57vvqH/6+vv6H31DTxYb3HiPI3xgPLcOgFRhKQXs+x3chniExFuLFtkBtnzc+J7Gyrwbqmjbr6anuf/yx3mIf3/7gAz7+Syv85GMvB65q+2/aOjOj7DAAABAASURBVOd87QoyD7sYaQu0OdrSudZsO5cLMd2/f5+P5Ud8GByV32UwjWZc0rsGBpZlkPBa1cgac8FlbifU7ta2p3XfyxdUPSe2LbvjrDL+u4wxlnX/wYkOj4517foNHfKea6uXMof6e5MqvakainXy4L5efvElffzhR3rq2jVdOTxEXjZzsa9LxYxXAaEL7LOdZXa3LwXfE2932WxzGbVTr+Myu6XO7v7tR6PLuku+UD9YysIv5z/lwMUhbS2GKdQNtS27Y1kO/6jI/pmRPX+2fXvrPz5th+yF7RZPGYoa2KtlAbvr91ZG2Ps1sp1PVTkPOFGQJlfKazBOCA/av9QzSpz7EjQ4w9MkMYlUHwGYcJblOqMUs3bN2IsUHyKGThE0PudO5f5is6ehkbf+DwU2tg+HbWx3fUcQv6F214ffygp9Y6zRlQnRL2FbLlaLp2DbMFAPGXNjF83J9sy2fs3thM59jIG9tUt5idimbFu2wzZfjdlzif0Se0yayDb+CnArn72YPkYWavd5sN3sl/7P8qlzGWb7y2w+iW5knSwxt1NZ90H2ZI1N7r/Q8Gfbicx2E9tufW2FxSU2wULUWDtjWRr/qBfbDzW1Ldsbu7bu2j7QRj7yezNIXDN0QTLzusQFZheK9/cw+/FcFSv/nRPvCEwpgFyQ54eO0AtM9orjNTiv3C/d2qUzwVbyWXPzwu2TR2s0b0YPTpUfZFw4yaQ2BnmCbfraH9J4+brmgbKy0MtiobQKmhMVOIjZxrPgMamxDyCPnVNvi/nhPm7St8QtNmTKZ5FaZ2W93PvT+c/quq/1fbLPqv3H8JvhwDzRBbAMKetjOuxSDirjXFknQcodVJ4rNUEKM7Ldy7RykLH2cMnSgs/6pKxQzSnymQ/Fd0gDuofaN8NLLkt/hNEs8UsM9kCp8ENbPPBU2ZHPNqjO5ehnnFNOggv0FXWg6OEbDb8PSz18qwe9IGcPt0PeRYWHC7vIoJvP/ntp3zUvsEduCJW5tq3CQ0kZBnnyteKFX2TNZ4vFsktbLzLjFQgaLHnK0Yc8CmpbZ62BS81nu0q8wWwcPkg5NH2a+dBHhW3Z3piPvISJv2AjvJDZ1tO0dlMvY9wQX5u6sTVtFeU8d8Yd1JzfG5vObEfFXbD3Gl2wV/mIwtQPHtH8ErN4CUTwuQ81xJ5y1mzYPNTe4AfqyZ27+uv/+E2tP74n8UHhmHE4LCvV9ahxz3ik7mUYOXQy7jMNv8RldT+JbiTGGXM73Y+JP30Y234ZiWuc9lr0s+2SRr4DBpEh24jyIjp+SkGxWumH+Wdeebl79eBI929/rEIbQypAsdjUC1NlpqNLszxrhL9TSGxbmHg9BZoxsq0y5HyTCrymZKjpTCjshTn7LH72YbfSwzztWj9qie/LOuI8PeLeU+/c189+8CP94mc/V16oHfKS5vj4mB6rQXNq/TIy90O2yeGRNPYzutAsawXnxcqLWh+sdI8Xvl/ko8hzX/6iUh7Ffxl4zDKmkLbOK/shmMtzqLHZYuy27RzPy4NYPy4YhwTaGoDfVA9/Fig3tmEAJpVejvTjFOSVRv5wQ/4QwHNf+IKyXuZzm9qLnIpurS6Ej8QaqwDyqXL+kBg9YAzHBrHfj/M3mVhbL//yV/ruf+LDz29e0oqhzXmQtSfmJY22LUUQncLQkwrUoPOpGyKPLWSTz5ajqLmAUEa3ze+S9nhru98THJY97/PVNRdfexsX6z+JJj7nepURqXNhQSOr6NTPIe5XTILu3L7d/gWArP2hcE5Ro9J/23AX5YoigGxy7GdshHuY2eYiuqfKY4gSVaZ+rrLlm6b1/5mnbup4dai3Xntdr7DezBrLWlsxJgP9LiDRxYfZa+GDlNU8aJGiWaKgCxayBFGRNcxyzD5hti274xO6eIxqxjZg/Dg32wecu3d1+u47+sUPf6C//ua/10e33tOD+x+L2wT3uuwbTqXpb3naU128fLY57ey2EEnOwhM+jrWPJtyrvvjlr+ipm89KPKtpze2JG4XrAMP8KDA8ECD2NnVxSzHkPKJY4rzFk5H08U88OYEoKfx8ptKN9k+c66mn9PwXvqhv/OEfqdDHw6Mr4ph9MiF8Ii+JdFuRJdQKGbEwQynKux1z5qxWRQ/u3mnr6oUf/VC3XntFunZFhbU0jieY0/PZAW6dOUK6m602MHt1S0vsLrSZdecpYS6cLPRRsF7kInsr55bR7CMJQ9iQuQSr8EH4JSJ7FCzrLPm57lK2j3+IHWqbC1VzXwhgF5kTkr5v5dn/lfcTzNXCaj/bR4MJm9Qpn0X8xOfI7apjMoYkriUKsqKqTg0tbJKB+A4xu4L4rRd/o+/+5X/Sz7//fd15/z09nX+qvuCfj/9ZYyNrLXuKqqrFyr46xeOausF9fgt99OCB7vK72IfHGo6vqvA7ZtQg8xwj0RAo05ilpMdOdVEj/BbhVIgLi5E2jq5f19HVa7r+zDN67ktfUp5xK/JKDAKVvucPr4baVv8t0qNy1WboC7qUbTqK2O42sOdyfM2IVSDuoa5mFIoK/K1339N7b72t999+RytZB/gtHES5f/QWJMRKMuPbAiHWlINFaBTTQgB7JkcanBG3YuQN9OUBH81XPGuumb/K3FXeKUeX557WfKuhFlLkgS5IJrhWb9LPY5Gilas2fnQmzbbL+rsmaXkJtLRnxs9mpNoYWYdHx7rKe4j0ycUMP0aY/n3Kcy+PDg90fHSoD957T2+89pqOjo50MAzKHGW8vKdTlYN1ZCwyjjV0gT3mTVRc5AXKMMhTuRl8Lpf05iFgH0nYNKpNSn+DjeACpo0HezBjM9vPdFnFpo2l4BF4hp1zWBrjnyUHocz5uRj/tJsYuru0EfSS0q8JbmNv2cE8N1YpRUPpsK3zaSlL2yMxjBszs6FnCH6L2MSWE70G/Tm15swH8ihrxHwpp9x8hHbM9jNVDgRsXKRAScjMvgy7RMZlF2OOcw1DoW2BqoF6ZI3r0w3mtioT4LQFBJ/yjIxKg3PVuTS2OUr/x3O6RxHY5VKzOY5dmvnpuLQyytriq3CfNqf/M7ovO+XOn73urlemnzjO2jxqee7Dks5198lm3aeh+Y0TzP4/ja/L6tZpvV1mc1ZXGcvgrPxRy6m7i+X6zZzOeFSPs93F9bL3NKt3KGuTfd32uzmcTTn70M16dhxqLgtgqwDp2dx8LIRzrYVoLxs7bdpfmjQNgtAZFDc5lebCko/srP1cnmlsdmFHJxUO7BlLi5GHvmArc2NZF5xftY9cFhZ3ktygyzBwIBq5oQWqDQptNZtQpJa4xseEOFVSzWUD27IBMToIv4AyN8Auiv+5YvhgTHwXosrUmyFZEn6A8dljtuJHVS2Za8qhkcXGiStIXAjnQz4U888gt9bxG7oEotaH0EfFsn74R633cDu7+8v4ZMwyVgyPxHoJ2uEAnwNwhFbWW2oEdZ6zJs/gR2qZ+RJzExpIkQ0y8iwhiwRjqoRvFB5py1tZVXipIu+ckDi+QxtEmnWwnyQTl/B1cHis1cGRhtURxSHdF00papaOhA1dJhxWzdgxhhIeQ9DsQ/s4Fs3UtuwtIrcHuYEf1NSvjMdFMAHY1tlUacx2a0eLZC9tZ97y1N7G1DQcCLoR0j38JpaIbKsMRYKOxHjKD7vT08pLJR466PuYAVJ8W3Oy6ROFKsYIOmcbG3Qulu1ZvKFpc4mN4gKmMhnBrM54pNxREacNYiDuyBCows80fMeIfIvoZ9hWIV6RKu2NY3+4C49IaTPULvIGlh3MsgETxoSQRn4c50fyejzlJQ7gwbjKbe1kj1Xis429NQwHOuBFupA1A5ESCzBg4qXYgnIWpaCe2w81ph163DTNsWSpQY+dUrMts6q9HmwsiLkyvpUH89N7d3WLFxy//slP9e4rr+lwLMqLjvXp6U795fK108+iZbLxi8DeUnvLo2rZ7rIUKvN8MehAjC7AOFYF+9SVeQy6zn1aF/a2ZburF1fbTZ45tqk36eZIjg4OdMiP/IF9esoHp/t37ujXP/+FDmRd50VG++BHO3lRlxdEnuazoq/xZfZ8EB5EHcD+ljNBEWPinaEWmCPdG5uRunVK2AD4JpN6WbtpHtNIbcveIrLAbV1FXmSHgnIe3RY5NuEz10H4szAC3ovqsKy0Anfe+0A/+Nbf6MWf/kIfvP++TnmRxgZmjdRtm/gtDextTUhsjInBPDaqOH/Cubkk6DSjYVBe3vpg0N3TB7wcvakvf/1rOrx6RXXAqAQibpFazdaPjMXI/kbY9ogTO/2xLdsRN9imXBq/vBi/wSyzYxeUZm8XFnK0kU1IHewKiCawuy78WVQG7xTkZTS3N62NxfGRnnr2GT3zxef17BfzhwBG4uc+UOa9GCMr/4kBsh49NdsMEWj82aqTPLrLMFfLPZoqbby5qJ6c6jk+Wr3Hx9i/+9a39N1v/ifd//AjXgByOrS5qEqdNWdT+h2sVcW3u1QH8ZaW5xYk2zJ9bzBjgAnVsWX4YexBdpEboq/oxgnhg25bN2ctreZe2MrRT2CYE1/FbzCi17lEAMSMRzRLnuKnzvEXJ6Fb0Cvth3TEM2Tec3380ce6d+euPvzgFrZERx8Sf6UPNmPI+MTzLmjDSILWJ/hWO4JgLoeeRfSPgrP1HqMc98SVjzgB3SC6qgLTEFc8I77z5lu68+Ft3fv4Tvs9r9ZXN76iF2vPIFSMR+X+BFFljBodGa8NGGk2Yw0YHtHiEhZrDWgDXZpaW2lngm3ZWywr227F1jf4JW0KLrZbfdgNne1sR3wGkW2RPn/MPXvgXHXOfe7hb7/4or7/V9/Su6+/pvHBXV05PmBAToWJlBuH20AwXqNG+nGmgSdc9ORvplMRkjBypuefTc4/mfyP/+l/qX/wJ3+m4fCaxDfl4kOJZ7egQsdaUquhKv4AGQGrKtcFOEs128wU2Ty2M7Utex96W7a1TLb32qtYooobtcKPdHBdRpXDQads6nqXubhyTVevPqWDw6s6Or7GHBj3AeS3kLfhWoW+BbY3fRxKUf7J9dO793XMs8bInvzON7+pt19+Ubd//UvqrGV6V71W1ha7jbLVU+guapX6HoJSaHz2b3iQ8bMtu8gbpBwUlfYZc2jUWQ/xV0dVkDZxpYkVKrkkIjT0w8Mgu8g2gt6+7Va2Q4tYIqoy+gByLke+hbENBN0PnUmmvATFs7lGsLQJH1kQPohRlR0+8vRnbGXbG9o1ueae2McpYx7JjBL7sq1jW6VBsgQqZTXYlm2EaTttMu+MGJyCyhw2jJQ4c5UBVUEX8OwnUAeURQX901ev6ga/P95/7VX95sc/1C++97ca7t/Rl27e0AF7pnBfN2sr/wuAckC7B8wR+6muoKtBp+yxB5x7+Vv/FT9HPK/807/4b/R/+j//X/R//b/93/VP/9m/YK9d0cj5IdZLYf4JRn1VVNgZsI+QbYvcUKxGW5nu5Z6moWgEJ4wt6BpwAAAQAElEQVTDK2+8ri989av653/xF/oitLIG2/qkSdRtnZrxqRkrMSQgueBwicgaYgjTxjcOJh6yyAQly7QhkLk22gGfK/qej/3j/Qf6wXe/p7vcY0v+t5U85xk6oC8N7jOWijjJWIUNcK1tapKpuOU7R+PUTW7lkbWXzk/WiSsYmbvcg2hed+/db3/b/OT+Pa3YqyvmdzLfEty2vm0lG24el94ehov2bMv0remoUSgHtuViJOezbdneUdhFvgSHR0c6PDxsePrpp1l73MMmDzXxtOCJbZL9rpHCWNiWbdaA29/2f+fNN/WbX72gN19/Xfduf6z16Vr5g3vbFatNqlmjdM8bSWdsN5+9JDntBO7jqSnZ2CHHhQSN2JNNaPx/EsTPErZlL1FQuyFbawtWf/ZowHklnbWpqjFWT+GX6NLltdePJOshaz+86att2R2FM8R2VBuZ3ctNeO4SnbHd9iMmiWXMnFAI30M1pS3sQQZSl3W73q/Oc0Cpp5RHnARd0utoqmubabMgyvow4QThg8p+r+0swGfigudwRrXeoHLma/5DALGnPH9w77q1rLGh8mszshlCvsRI3diM0zvTSpsj+zB/8IoAF3NXlZhtq5QCTx+kTulvkdqZNJRC/yjEz/pEFb+Vd44izqBiW/EvDj7Dz2B68eteF130HdqkEfsUZhreJg4X4ujosXXeOJ3R1gvlXmfSUzflwJ5lSxrf0sJMc2r9IJ6Z2rHdInaOT8bD7vLIYh96FqXZlEkc+yKnfpMbeQXb3MeQESKGSO3YSPYuFSlt7oPdbTHRrA8fpBxqd5uRdRhEFkQf2G5t2hMtZg63MGUzBppS6gRj1geYxBtiT34mulHA2Oaq1p7OJPvseHWDtBX0UsZrpK9bbOV9Py/LW36c2Q21Ldv4OlOPtZ25cfqN3rZKGRrsIoPEcxa6IDl+9sHxNcicS0tgKll6KGaLLKsZ2qTZw0ZwKfN41t3VZXXmeLaUQeZQ6OWZnymTisuug9n0/Cyf8kWYa8901+6iyapsilmXKNqzC+2nb/FQmHzbsp0iVIqsFehP6nR0yZZPHLPsIdTUArHaqdWC2ZGoPfU2uc6kOAjUTLhqN+FnUa9b7lo8bgmPfQRwlh8GHY/jhYrah8fx8fnYzlGmw+HTatbNyMu6kRtjDtbccENTrtO6it0GGbBNfzdSXFrmMJCspOl+0A6mLsk1iBY0P9CW58JMm7AvKB7oNPnUJ0it+lyP+A75WHZ0fEXD6lAug8RNwY7BmbYRVtqtKihL658oz+g6Dl5kVYS6gJqsOVVPMx+6D91K1FNLs00rfMILUcVNqw3f6PbS5p1JGkGkdvppcd/go3Xlh8OpTk/Hxuf+GLNOK2ORGrtICw2bNnf1F5USR9BHcLaKp5nvNDYbJMgubutrKR/5+F4T6N4op0qNpI2q3u1Kv/vNOCrTh5oOU6jNF8ylmQqT3rbs85jUWvMLes2+MusuY1+GQQbhZ5uZVphAhtmXowz26X5LsoQa7GvejqYyZ6OuXTnW8cFKD3gR/ssf/Vg3j6/q6vUbquu1jvhhbsfW3AfcXU1kW9gRNHFlzjpGylV2t7E7RfhEc2VtzBhZk7uQmOaGuomr7rRvE9eEWZPzasNvrKuuXbuqoVjvvvOO3n7rTb3+yit8NDjRgE0RftIY8Yg4trdI5Gf8Y65lGyn/1jF3eAqEqNOjqRSyNdj2LXJpq+nly652PF9msdU9jt9trQVHU/FRaLMw/3pwqndffUMv/fyXevmFXyvfdxbWD2FxthyROH5IjahjtkRkG8wuQ9soxrKPZ7h1ngfQnfDDfDhcKX87Pjg4OuSewFmZOkxGnpdSq7L2ZoysxZo+o2cDb5tsh+2m+AkYAmrjELqveiKfEX3sZqQcRE/EiNf0oYPzgvJTzz2jr/ze13XzuWeVfw76lDGwjRX2qTrBl8YwGZ0hphxA9uTEFGxVsT2LaGOVMR/beFNirNta4uXwIQa333lXf/dX39Zrv3lRvNXUQPx5Scupq5H5yLuxBvpA7dY3qj08x3hjlchSmGn4JWiN+a8tRtbKHrq07qObBmbsarelh+m3lo/Pzb5D59rhl0CeYkbtgNHmWePuxx/r1vvvt2W+4p4u5kOcwVhOORVmTKJG9sma4nO7zBHs0GlKIzs7L9kJHdLhasX954Hy/5x95403VSiLNSXW4frkRCMv3GT2lcZIuytp4tPIJeADULcskoqc8gRTVvNifZpU2/qc12nVSPmT+OvjdLZmYgsKivx2UPsbedevX9PAh4fKufLyz36qv/53/1bv8kHtKh9Q8izEtzJl3EbOXDF2RKXwI/sHR+T9raF48jnhT17zvKDidiaaZ7ann39Oz3/pS9LBAc+zI1YDKGBaHVSozFGgiYavekiKQfAQs0+qjuuq/CeugD6mlPM08MBcRQbyh8Rv3nyGZ9KnmAODtIqC/oT7beCi1iM/WB3wXF11cv+++OEmnzzQiz//mf7Tv/3Xevf1V1VP7mrIPwnDR9oKxL5UG4XLehLPl+ln3UV2kZ9H5XxsaHsu+h4Jd4rusLCWWG8ORVKbXZ+9bhkexePkVAnO1InoLGISWehDEcMZFxpX2eknq437Q/pju8nMM5FtagaQRR45J/rerwvpfrYwXkFcNTCEuMaY/clZknGrnCMzUka5yLTPvhXnbK18/FeHKef54u5HH+nj995lTf1UP/j2t/TR22/qKm0e045OWXPjA1yeqPKhpz3crvA3wZxvOTfuPLivE9413eT8+Mf/1b/Qf/7P/4X+q3/5r/Tn/8U/09d+7xsqw5Hu3T/lo+xxi8t4wyl8nQB5pNztzRoPuo9+7Zoqc9gW4jphTE5kHV67pn/wp3+mp555Rm0YkGGleqa9ylocwVJOT7EWqA0iVfzW2E1AtJPjI4jNXL+yNlylPLNd4x3VT37wQ7316mu6y2/ko2HVhjW/j41PLyIzngPIJuNG6cdGQGRq0E5Kew2RUil+ghSXI5YPyYeHB7pz52O9/977LZaCv0N+q+fs6fbb69YHXoh3q9ly6fu2tOUal1iAZjRhv9Qx+whc4Ldb0S5Mqos4O7RJqwOe30qRzJmP3jn7dT6l/oxod8c0kt8u+tzV9tEza2P94IE+/vBDffDBe3rAfksXMxJuE5KeiN52ZPwra65u1urIPSTodvp7k+hcJmbGpofnO1BZM8F5za4kNjuY11zoZryqaitD8bvr4eElm7jPmI2Zj43PKLHJdAQp7gDdopx4UwwNmi/iCh9EdxEKsZTmLg11eLP5uIds+K6rxClQ86y6gDlzxfNFbX8w4FQzVe4LuQ9NqJRnjKmfeos26nKM4bOGz8K2bLcuea7Lhqj46+hxx2TG7KOfoVTdjHVV81TVqZIoNL/hO+o0niO0S5bX2X6mtEbsNW3MoF4rI1/W7Pxcb6Zd+jjXOb6zdezWu7PiRywnnpjONPwWc3/q3j5t7R6Vy7rNd6jKWKVO6IzCgWb3vkQW/X7sj3XXdmtT8BnYlu1dsydYSszBw1zGZhdZyw+rdbk+YxfsWqWvwa7005a4sz7cRRt+2p7P7R368OqfmUV+DLbY2uYPxwEP3+Q5YDYYtStjw7eo+nHUWNHBzjzk2tvpHsJfZj7rQ1kYxJM1W1pTkVVlou0m2HG0GgatePC1iXHaYDsGm0L8pDDT8HtgIg4m1dYajrjQSjNVZKPUDntouxkgixzpvlyIs8urzKoybXUQf1coQ1y1m1JeYlfbS9GHC51mmEjmUjSfJ3q7IoKOz6/tHDSnp2veG5xyT1/zgn8NZUQW68PFssFMw0/IWgvkOWYYTw/W2KRn0XSKLoUJ857vfY5FxyxvdLJ9XBJP8Zs92urmJSUvrQ4OjzQcHuqUB5g1P7LTRos/Y89aTbnVJfbUazxM6EVofU/XQGwwf8R8kXUcgY0Xy4xpKYMGsBE3psptXgSdEXt4hxbZVhmg2Ilkm+syp2wVF4bMyt/2yY++07zQ5UX3yIfrkYcYm5d9GSDNqc7MXmras+N7r3oSzj5Cg4hnGv7hsIs8tWXP7cXHfrjgM3PNQ0v7AzC8mKjwkWecgvjE6hFyb8O8KdnUZ45WwwE/zA408OM9TrrVyP7K2UcAGA+syUDEHH3sEv0GEYKUo/vMwFgw8binsewDuCeZzdxkTAv9zMn9AS+T1rysXHHG3OPl0ttvvKbx9oe6cnykK1euMBzlDBgB6s7R2UbfMcdp97LtSTRbV2wjqlweFZg+gVyKabv3ZXZnR5ZRmCWdZlslOrmX52uK4/pUT924qrt3butv/vpbeu2Vl1TXJ5hQg7lLXQpnq0b09xT0i3WYszvICxq7tL7QXXFQAe4xZtUGaHoNyvDn81J7EZ9a0YV2PykFYs4amM+MdUM327m22BI3yHPPEHvO0NdeeEE/+f739Wb+4AbrnqNChB2TnfpPqpCYZ3Sfc+ki2q1yrezJNT+i13zE+/juHV1/6oae5aXtl77yZa2uHOs+L5l64Bf4aoOw1WXazDjE9zAMGobC9LnBtuwJk41IdpE9yeERtWwjw85LIDszW822XwwJIGdz6uEnf+NLvBC+9oXn9bVv/L6uPf1Uez1xyv2AIKULquuJpu147fbljHwztpLtBrqgk3t3dczYHst655VX9Z2//EvdfvFFjaw1DgqMq9qaxTj9Da+Wlv6b4IlcTJy7kAgX9Jh3+ojtTlmJSU8k2XN7+93ZXW93ut/qjDSDx1jzkKRbtz7QW2+9qZzm+W2VvTPyXJmXIr1W+vK4SM3UCf3ske5sQHMPb7nqmOfokQ/9+Rtnt957T6fcw3X/HtM4ys5YSiNnSM7uQMbx42Q+PGmGCjUnJNDmLA4DVI+ZK+dbquQl3oxCzJHZlu2wD0UbJ0xbSLN1CqAqK6JD8GvWRCkDgzK2PzDyo+/9rX7wnW/rLuvnymol53cIz6BrfoclvoSQ50kUVK9gBCLBc33yefa7pZwYytwF+ddD7ty7pwfcE/7wH/6xDr78RfEiQWt+FyTmUsompO6BgaHfFahBn01KM4VxnqjgA6aA2LWDTRjYRo+26xOZ8yyBH/jEfHR0pC9+8Uu6+ewz7X+Bkz80FblNZWx+13Kiyh9ASni5F6xYTyueD1/8xc/00x/+nT549y3uu/SgjBr4MDuyN9Xew1S6sg+IP2VeelUbfMuMc7AtW0MZZEdnCf0wrDSsDpQ1ZRudSFmNed82QbveMTiTl3p4n1FTRMr1fJ7Xhh7axvm6W0m8B11itodNEKYfPFc0lrVqm/4NKiVjUJTzqNeocgm3pbvxVJSVumrAlYbBG6RcaGtzD8ZX/J2DRX0usozSThwDPQ+oJOSUHnx8W7/8yY/0w7/9tt5+5WVdHYry8b/y8X8Ea1CnNZXzYuQJijdJOuUdXyDm9Olnn9Of/Nmf6L/6i/9a/81/93/Q7/PBfUCmq1f15a9+nfcxVfd5VnaLocimjCPnEwAAEABJREFU7UcBnS3NLnUK2596rG1vUNXHDpJsyRmrw5Xyrz998Stf0df/8I/0Dc41lUJvDeYaGOuyNPs+Sy+rs9Wl1rYklcRVrA/4ffwKz2/vvvWWDsug/PPuiSpIZPRUpmIA+QxyIgOsIYE1vz+vXbuq/ItHH77/vl556WVifI9Hy1FX83v9E0Rg70ZvW7Y7mAfbn8Brr9L2cKoDetGFuU6KKrPXJA+DRFuFMTbjrkWqE7+hngS/gyShF9Z74dx/wDuCt956Qw9O7umAd/153581Y5u9obBcBG9lbrsgvQTMdZfp70WyLRswAJm/BsqfNngbny7n3WR8mrTycbuqPevzPGm7SR9+YYw3p8vMX17LrM/gciu1cdCUKveYYGQ9JMadOd5pX3LGzm71C+dP5n8YinKOi/O7glC1vk8xh49cKefZNFjjDAj4DFibuggbP/G1QGtjLuO/1e9lwpVa25W4YcPHHpvch9Lv0BXPOit+26/YB+lT6Gq1UhkG6k19xllx5jrlgjywCuMS2JFbl6eKulJXMvU0JRtflCtrpDInI8/4oZFPJhOp0C1syz6PUooCe6uj4oXZ3tqZOC403FEkjgigGVNPfMheYJfxBxnzzIvtFn/M7c7bWxp5YDuk2dpuNP0bpvlpSi59DcOQo7e7LcU9OfFEHDoj5ScHm3ndg4tasHu89kx3619W7yLdo8rNvNvemNuWHSSG0C02Rp+SKRfVrzLLJEukW9ROzlxNOYAkc9NOqSE8ldq6nGhMogv95MDZJrLOVxqZsXP4TYdMNnIWfKe13RA09S+0Qw9Jva0+IjP/kCpNfda2lzMOQT8AI2vG0yXlYCruJdEHUZ6lkU1II6DS30myILXx5tBrDOPaZ33EekQUfTDxjPO2/6ix0gbhYttBk0qqk+8ujeRh6JbMEtH0a9oM1+Z2doybWEIuyAvDCywuFsfzZ4WLW501c8sZ2vCzPDTjmUO28pG3gfEdQXRmzymVNlBPHCKdyZVx2dilPAM5bFNBM+YNJoKA2dgpRxbM8kemzfl0SZvBVAyZix5UVod4Le0HJ92Nlh3NiwWkRNXKlb5WuBY3dcNT3GZkmGhG9DOaTI+blg4vqusd15mndXugYBXzcNHGkT5sKRxytOcdtjHeihN7K9Fhu2gojBM0L/hO+FHelwK7GIbcTPvFncxX6s/sLt20sCvelKJfYqPYw9Bm2gkmbU0/58lssqUv+PR3iWbTL6m75gfuyMNy+EoHa/yBbjFf8bMZ31kWijy+YW3LDory0F6GQQOwp7GTlTDzQliRUSd8hZcpJOMuzcRlREHEagbbkh4nUS33MlYEtaYGaMQTuhzVZ5gJgR5U5UXl1aNjHTIu9fREt3jZ8bMf/1g/5APp0WqlozygE0fsIS23iBFUgBOibuJLLq0G+k9KqfoZ5cr6WrpOn4JZVtNB9l66mh8MmaPTB/c1MlYfvv+efvB33+WF7ju6zguZMpj1NGrNWl3jt85OLqHzurrE5CGqRBYszFKcsRA/Dturpwe7SMm2nAdZHM7jFznFthbCLxH5eSwtLuL7Tjirzb1wRmV+Gtxt53YootGEqgKXD/1vv/GG8k95/vjvvq93X39TN69eQ4eHqimFCabiGdKfo7o+bZxRi2YuRW0jlFjDdaS0hXZSxnlkPYnxfnDyQFdZZzefvqnV4SFVRuWcHFlra87L8DW2rY2Kn0o4daKCn4DIsaFeiFpCuC00yf5L7KJZ0vAzolviIrmJx80w1yCFnIt59tHhga7cvKGbzz+r0yKdEls+lud8jt2l8MXaNuJsukR1sVU0sbgcJqY01ShjGVoY/yHgI+NRKRrv39UPv/sd/bv/5X/Sh7ysXd9/QL8lpyL1mUQF6XcohT0Z4xxKgeD3WFwsog/0tz9Xw09txktHxeMWF/s5q+m1z0qfZNm2bF/ssvUramwY//4vALwnjuFsFyGVzZV8fmwrFS8Cqp0cB0vsKD9R4WzLcdKmN8xZpOmzsqmc8+hg4BmRef2YD9gfvPO23nv7bd37+GNlEMqVI6hk9lBb+9iFZjwazRgiS3kL7SRr+5/glUAD+FS39qVFD2OkqpF9EeSMmpFyMJdDR+Zyn8elrGIzxh+/FtreIYi0KGJqmOKrrVxoPQZmG1j3PvxY4537Or11W7feeEuv/+pXevM3v9H9jz5iv95X5cO/eTDEutlrkypcAPnUOX4uQpxHN1N4xrDSizEi7gXD0YGuP/O0rj1zU3xZEIFmJBjjqnZ+akpmVidMkjYivCBBgV+ykcyIjXN5CDL+HTFMjZx+oSlfjkp7M2bLlDd8JTQ6WvnSv4Y3H7WuPveMrty4rvv8NkAkXMhOeykF+tzT3OpME02CaBThinnKh9/cE25ev6r1gzv65U9/qFdffEHig9BRkQY+1JqZ00Uv3plzRgO3OOQquUm0k7xTOluYtoKoqv0pvoP4ISiB/IEfKtSGRICOrKxDYq58WKihlYlCFnmstjjbUkVQ8QZJD+IrLKggOXGeReQdsQp6aXuNo2ArmRpZCPaxsy9o4k9Mk1nhsDQoWV/oKn3cgPt66yPy0MzGEtzy5dLjsSfKcGZ8ogtt9dDZXT81O5HIgiLP/3HWFdZI1soBz3m3331HP//ed/X6L3+pFb9Fjk3V0wfS+gTXp9SqNFPb3wwfOMcK8Rd8YEUvrbWLfv+P/1R/8d/+H/Uv/vf/nb7wtd/Tmt9/tz94X/nXBbLHbty8KWN3n2fO1FPaSJ+DJqhczyNmKLo5rQkYzLTA5x+/CFbs78KEF35jnuD3lMr/9b/6V/oX//JfaV0O9P7tu7p7stZIHGoeRcKIa89uUrfC+VjSZlNdcql4qOgDwaslxo65adPI2D24f0/3791V/ln3t15/TStshjRKzLDaVBOpjXPdETVTVD1XyAzYh+atbeeqCC07lPvUCVN+op//5Md645VX278ClH+tIGFV3kWJ2LNuR2KqEx7aHAapD5ElJXamTMvU9HUpuZivzUGfiU2VSRbnlUtia8/1bBCWhCoDX3EZQDa5+aJuoxtpZ87adunnce0BcW2NNcq455msQM1+/fD9d7XmfcGwKlrxrEaXlRGJbd8bFKdBTt/yPBPEpiN6KfMYxCaSuc8Zv8o+b7TN86hK2zNi+yRQm++KbzWodaT3YsvrM0xpK23TcwPGrNLPPO+EdiS+josCiZctKr2omHZkPmY/QiNSTb/buU9hT87Y9xjiIwadVmLr6PHU+NnIRgxj14GFOLTpkVoyZ16Hmfdu22yaNpdej9GgEB7Sasd2xlo20Bpl0OXmWQOvMvbB1kftsmlsu5yqLVeuAJ2XwIfok3gWmH1V+HE8VadraNqtaucWe7s0FJXCPS4TER94n7MdeZmLjUbWmIdeGCXiqQ3wzJvdGmlxjOu+N+b5qos56f2ttBBAPmm+pHolrrxHDMLPbYafcb7ZOOyo9EdipFvc9G8P1U5KvR3BYxXsPnZnK1XatS27Y6mPbom5j6Ej9SpjsMUcn5cu/l7xtfWpKmsqqDv96+utyZi7Pn/p8+NgOxypH7T1M/lLeYv43dqH291JkYCqPuChMxBPOboJudssEOlkNJFIZmjyqk+Raq/LISMOqiyaDW0HxaRvVhncHGy1be5m22yIp/KoiSlzg2XKAO7ijPGktC1zCE3FDcnkzgU7Nh2zLNS2CnVTP23nwSZUYtNyDrrpKGFXUYwslm3cWiTi8VyEb+xZik8F8TAbeyGp8AITrYohlwQCGKvU7kA854x94419lk9oBFZT8bDBapdNOWJZTYT/0Eq5Ip8hyluoJWYMyhWHedgJunPExJXr5fCkDp0xiR5K5sg+C5rG4zf0AjBuWsDcEBuQ2emLWENulXOtrJHKWskg22aYQLt5WvFTFVpkF0mmLjdXeK7NVvsS427GOWAW4CpWHXN5piyCje7hPKZ4y1XE0sD5YSCSexPhQJG90nptnZ5WrVk8VYnI/OgLpLz0j0z0p8OQMzDlPaCBnZwxrIyl8WXPdRLDLjLUgWSpQS3Zlr1FhOZi/MU+vhvo/6iR/pyCNdNWwYhU0Kqs9aAMVqA4KdGtuy7OlGQdHBzqxo0bunb9huyikTdiax5iMFQQWcwDKY4CnKlwJmJStUk149v6b9GNC1FxtsTGwcTYqR8UfBSkBuRpjuHkeU3vodHPsFNfsk28jBFtj2DNzW2kn7nRaZGMv0ofljAutpj9dF8VX3N1u8fpGAueeA3PsEhQeWB+RLJoHtozltqA8XSAykh3ISSMuR4GHGgXXpRN/c8yM4QyjQQsKOXD/0CDIz9W79z9WN/9zt/q5z/9icyL8BVjNHCrKIRLFay22e5RC0XmbB5r27K32NZ4PM7MSTDXKgQe2FvfKQexm5HyPsTPLBc+EjOrRI2yTkIriyEIDytNMTgUm3sf39FVPr6W01Pdv/2R3n/rTR3x8uz+3TuypZHFsWY9juztCkTMttFtoSl5phlbMBUfg8TDElRNcbGWuAEgjPMtTD8uRKtLFWhs8hJD8PETD9GY/tpufUpZhQ7TT5aKOiq0o9VjTJoPVcaaxQTNWpnRfDzuxalg/KlBslrbUjiaTbS10RUSs5YPVod8hP1AL77wK93h48+Noyu6fnwFG6ldpjjxRA3q6jyEbImlbfNxRr+0bTxx5+xvsTa+SXdq6Uwq01jnX+N49rnn2h8CyB9COeHFZNrPGdnGkgXb6biNv+Is5yUHWrrXQGupdxGosZNr6rNm6gTCkU3w8QO1O7/bkx0XZwpW/hODYDBQ6udLgpXu8VL7lA/nx09d1+rqFbV/qps15qHodM3zPrxc5AY8eReinH23Dy6TbdGO2bKKbapuoYsS44G7ZpuxLJQH6rb+cJae3vuYs2Kljz94T//p3/1bvcpHxuH4WEVWcZnQ4ynUc+m8dpKV8wjXamCOTf9tvDSgR1HbHHGawdvdjx1adryl4Fx2kHGfkPo7Osn2BSjIhwnhg61tYb5Kib7LNCW7l+1dOqlVkO/DrO808YaDErNY37du3VL+QFv40MODAxXGqqpq5D8sm+/UuhieVKH7EHXkoRchLT0CXNXPgk63++civ11umzE3fVHDwWrQYOne7dt64ec/00u/foEy7Rfhkv0SAlrGLudU2g3FQI0SS6OSWFEgtENJuNOE5iKyGchTfS7OPrMmx2ldhjZ5nMR4AtNDtSq6pIFODKW0PtlpBRXZNvoOiuwDxqv5icfO5ypZCjhTQqt4Bp4g3gcYfjUWHTEkB3dP9P4LL+kH/+6beumHP9HTR0d65spVDTxftw9T2A11UHHBo5UUvq/L0uRZWym7WJchdXdRKV4EVOlbSKjTswmmv+CUF6zXnrrBh7uv6O7IRz9e8LbnDeKo7IURhDZwXjRX06WdJZG15nHGWDFFmuWhk+le0nziP8rKyARxt2wzuosQ++g67e2n3MAciS9AhbE3NFiraH39iqT60FAAABAASURBVG5+4/f0zFe/LA1Ftz76kJFhdgcz7mLZxlvV55laa+7zsZl7m2gjVBsZtISb8qnu3f1IZq5efenX+ptv/Sd9/9vfonyq1cHAXh0VWwQS830WLoiZW8M0cKYq8IBiUMY+HkZGZWQy5zmaqRbJ+ElbhIqUXtCe478JEmuwQhfgnx5JnAgRKzUBdSptzXGmzRmV9llMGBHRxFMbD2pAoZ5oOz6C+ANdF3m3ePiVoJrXmVIjbHw2pLAE+pbTRpBCaBC+o7QzyLI7Wj+bv663uzxDOQMRyqoxm4E9JZDud7rr3wy4HR9FbjzjjL2ZT89lRW/WRpXXD/TstWPdvHZFt998Qy9897t646c/1/rtd3WT+ckfChAfXDJ+tpVU8HfAFOSsK/dOONdGHZaVbj79nP78n/wz/Rf/zX+rr/7pP9Xw1Jd06+59nRCsD1ZaHfV/jZHtp8PjQ93gnKEJEY5sdxSKFwGbQh86TPxS+0MwzG8bK86OFXEdc7Ye15UG9vrdkxN9vD7Vn/7j/52e+9pXdXzjpu61AK7rRAcaNajKUgNX+uYG0eXIoVjkGvT1lhodke1DtMKniXfGSHwVrFZFRXgirvfefVcffvCBTu/d0wG2KzoyAJu2CyFIsq2yACxlIRcGtaPFCN8o8g0NH+BPQZVdEVQRQV9+lJJdrCPmqPJ8KWJ7/eWX9J2//mv98Hvf0/ruPenBia7l9ynPQyxGtuKoytyOIPXPohConTYl21tUqbKWcz+wpCVESjnhJx6KarQgBeFtyzZj0Kld5IapzB6by5Xxbu97qJv7mFdFTK9ktZQYGnPmQoiacUb1ORVNiKYtM0eAaPKbufIbZaDvg0d98N7bOn1wV2vwzNM35aFItloi+AJfUgS2UQUSQ6XM2RYYa5t2S12eJRP00vZqnH0SzB4yP0EvuxOxMlsQKVumDclSg3aSbdkdsyL+Zsyy8zR1CnXLRpU6bKa2psO7DV4CqdjFfou5Uuyyhvah21TWqRoqz1bx3+W5OpcLEd+7yh5HfNBlYtIeGJkVmw5YipX1kzLbrgvEGMPhUb2fFBY5bQe2ZQN0bljLPBNq+qf/w5tTdKaC19QW5vTbO1jq1BJe24YUfoW6btH8jAhzzqyRA2Q5v2o7c7CljEJskg3MlAZNHj0L18ylXWRbJecD0JlU0EVku9nZptjbGGkvQNByb7+x7dLmH5su73U27RND5EEz3nOxvWnT9h4LNX1ipDub7rKRtQNiEDBthgbhO0SRsWQRjJyLdQlktKDIQnU2zY1OctvEU6aS4K052W5le0ujsx2y0bV5QGZ7I7M7H8PEEoS/CNGnLwG9w4yVTv9hzmRTDiDk1AtgP1W2i3wpLLtjbqgu4rO3Ojt8aWax2YemZG5n3bLPs2ymsw63VJvW5DSPLrQFZptG0c11z9J5wbV1zlqZaY8W92dzlRFNCKG0zREA8la25Yhjbq9TVBeYotmXK8IA8rCMWXxvUYl8BocPh3YFaqCchx8mcN5QzX0CbkzlGkDO5ciDcwoE++RnZXN5pkxZm4hRY2LCyzbHJogkNAi/BLKduKNDFgK2HIWW02PabHy0M+aRE+OmRZr1S7pQN+tet19jJ6ShM6Qxh5TEkp+Ace4XM1CREVJTDWop+sbsXOIXQfodNK+TX8STFi75vM9InzzS6hKXtRC7y/S7uljPiMYusq1hGDSUAgZuzgWkr1K/qqXUE7YNiqbD+JDCa0rhg6k4jelcmmnmYx/6Bqe1zEcwV9hLsdsr1xTRrE88hbXjhhNevJ2yV8jaxKCeetkbeZd+muscQ3ws+cQU2QWIOmjqOvUnBWLLHmgYuUFzBqmqGWS8GsRj1/bGl2kb8uIWNLvZXmr1K75gdciPuWvXbujpp5+BP5KZ29OTtdYMVEwCMUCzvbQJUBemFk/i24NWCXmjj3N5hHb3uktbM2aDynrfjkNuZLOm0bPxN+FFl9n3duyXlmY8M3ah5mabs2yp3+HjahaEb6DfjL/Cz7pPSOdu7fjCvRpooBngPGXIp8sVt5VBHpUPV8GQ/vPj9c7Ht/X+u+8qf6sgH07ztzVKFfbaSRVJRRJALsy2ZftC/YWK9LcNxsNauNDD5QpCynxn+pohZc1oAoaHDWaEhfgPyqBrx0c6uXNXb7z8it7jZVz+twlmZzfzYtXByrurGfEdNP2ei/fIPpkonoK5dsbsk2CuH9rrmzlg9yj9CLJP5BIDzqpu0/RNMl+2ckaRulgYWTCbPCpNtxbIfg3a3OEDr6rMkRo0pUg4R6p0KO4z9x/o1Rde0GsvvqTbtz5EUrmtVV7M5ANKJUSAl6ly0zlzfxYY9FAqrW2BAzT1EYHZMneHwmGHlok+sO4iuXnzpoKneCk78gLw/v37slOZ1nnerRMyX0ioMscjTVbaymFb3tq0YhuDyHrp4mtslpgtI5v5JY08QBYCElNQWFQlZYBWD05P9YBzaGCvPf+VL+nm889pyEtPjNfMh1pvtr3UY6Q00T5+bvrZJHisE9SoHpLSOuFgVXfAEUD9UXnpfcBZUE8eqD64z8vZu/rJD76vt3/1a/RqZ262gqk9z0nnm+DJXhjf2aFb61yrWON7cGZc9MjJj2x5kWFlboPs62C2Cx/M5S2lEymMavv4zke39eDuXfo18txsrVb5iCXlt1f8xvThqA8xedR+xs8lYPI5EWnrrA2iR86V2awSv3sHjuMrB4Pef/tNffzRB/r49i288DKOj0fiRTQFZRlgrSDl/ehawtMWtbVjagY0SNVZJnRqqY9MVauo86lO59PIs2tw1sK2cltxNtFZ5ZlyZa2MzR/tndEloOpEajQMDAKDwjoxba+uXNP69m19+9//e7394ot6AH/t4Kh93MkHnkFFgws1qFVNd02XjK/kUJBmg4ieKGannbZrmpv6U4lKw0rX+JgQDFeOpUJfA+IYGZeMDWzP7mS+borYcfOmb80jXg3UwDTrYSltzOi2xABTHwLUuHfIDiIJlAjihLkSYLpUOfsPb17XzS88p+e++LxOufeNKO1eQ7+llDCXSBiJqAFFYYxNnDUv46HhC/yH772j137zG737619Jdz4WTydUpbOi0l6gviRXxqyiD2DhPk1u0bMuSgcOK6BAZJxYHAoj+26kP41y9kTXgK5RLL0DNQ+TZ/iq2Y6NteWps5Ej7Xm27aWLr7P3sxZn5bW1n/i6ZYXMgCXblu1wbJHoYMmVflfmVFHtxFoRVbW+MAaxiVkHcrTKOTJRtqoK/p0zBqglnJLDhuAGd5XnhDXPr5zjD+7o1qsv6ec/+J5+8r3v6P6tD3Tj4ECHNJI/wJ06qav4K4MU5A/UyLp3775G2n/muef1j//Lf65/8a/+W/3DP/8nWl27qfdu39PaRYmywdKD0xPKFfpAH350C7fRQJD2+Ql/ESZbCK4wgqFe5yXbesBH6sPDY95nHOv+g1O98+FH+oM/+VP983/5r/S1b/yhTol97ZVOVVhlK5myiZHakrqnXA1vJdFGmCDFHaCj/R53+K6cuZo6E8IznLKt1TCI1286PTnRh7c+0GmetXmHe3LvngZcDKXgte8HijvZOOnrqyp0ia1h3bJ7udrqRtXD621VBAcHK1U+/ud8yb829eH77+mFn/1E3/2rv9KbL72kG0dHusaZORBhSWVo+tbHAAcPyakSXIa4iD70LBIjwStovPanWVfHqnE9SgSbOKsztj3aXqa+wSLPdRei3xo7hxaauRbrhEf/9gz60Ycf6K3XXtXrr7yi95mn/OuWvWfK8Gib0qMJOGoch0DrP0aVOezn7QgXLcIp13YuId9QrFmDk5ozrOvm8ielFZ8NTFXm7JP6ebR6DEIbodC5RnhGmDi6JONQZbuhyx7taszwpLMo+BpKEQSLns16NLJe2r3aVuHhexgGFWxsy7bmOYYh1wVgd/Ks2xFSsNgW+Mppgz8XUZAEvxea0uyPSWp/+x/KKYo3alUwgtBA8BMqFLC4dkPXnOZ2u5Ex7BixXzekDMN6WzeIdrdgTbIvasA6HcdTBRU+mO12/ldbrT71NjbEwp4QbV8MaWR9BFgTR+oHxJkuILQtMlzvCzdabaCL0mR7kfoR5ZXYZqSKnVgclpgMGtsulQXQbfv+HfPcC7osfVoCm4wtUBuf5mK6JPaJfQxiJ56LcZGrZXzzPJy1tb0R2abf3pT/vjHL/naeuZjWbG10OU/MRbp6GTYDgG2byy2tm/WTNnb9Nt2e+efk2Hi8lNk205fQXFaCvbTmYyqziWe0Di7rT421O19hX5rmCw/CBgIV2djBAeEJZaJmwJsstGFN/VG9RzOtU9nQAHJpnuw3Mcc4spnCb3RVthuiDS68eRSLLHMxNw9dmOqkmelUPEu8226sqzxZhXbYjOcZRNYRm6nKRHArzCnVM8h4BoiTqdqmDX62hD03w5Htw7bOzEHjEw9wXHut8J37PK5za6FB2pxp+CcH27LNi8tBWQ9lgLrL0ortkGZjJmQoK5UyNKQMI6dOwHrKXEQmpd5ZaCc1WyTp2RLZNxwzu5qsdSSPn+M5tWYqmfjzwL/mZrdepyXLttIuF+Z8a5tyEMmloHr6M9uIcurtYtbONNrwoVnTQcoTdvocmWSb4WX8obZb2ba2KXZn0NS112OOyoTUyc0yh3j4oAyDBl72Xb9+XTduPKXDg0Od8kNpzSG/Ps1DVqw47WiCo46HnZQvhts50wK4xAhnTRs6owke+WIXeYO0N/vZTwkL37Nu1ICgDEXDalDhl5QpYyC7hDw2TP0+LZW6YGcuEZEd1yAfh2akvQD1bzkTMzuh74nwTyqc+KoyvjM+eelRecC8y0vJD997T2/wo/UA7apKK5o0vDOWQC6qbjVl+BmYtTyXbVPGAWOOmc6CG7kuhHo9PUIqxBRcZmpbdsdZO1MfZVrcgTEMDjzoyuGRbly5qnu3P9ZvfvELvcrHvIPoeShLH6rFUwgIDdDRA65/TzN9SJ9yKmsalfA5s+1Clw1632a7ff2NbEazZi3M/hpN+TJQaa7fqFutFpHgg8gx28lxmZdkBwcHfIC9p1/99Gf6/ne+o3sf3ybuKjPn+Wf1c3DGTXe44+KJFCpelthGv5Rezue+8MUvfVHPPvcs94Ib3AfWvDTj2daJvNd1oaF0Ih0PDZZ8yg2xk2zvQUEWWHMyjm3L9ixqtJwpN+HeS49v0+/JTYjbwrFK/qOdUJFyj9PxkZ6nz1/9va/ryvVrbW/lvhBvmPQcJ517QtfZe+hlSHPRh6qNTSnSyIuNysvZg4NBK17Unp4+kE9PteKe/f2//Y5e+PnPxRtwFcqDRK8tQ1vmHMmJ2vjNpcrFsiPovBZzGOnDYBdZQwd8wZmLNUPnUkWyBMUnkIutQBckm5hA1nqQNRBcYN582ZZc+OD9sT547z3dZW+veGZoY0QXGNJsb+ZFzV47CYM2lhfQufJOnc+uMG0FnaX7W0ykNF2QAAAQAElEQVTMaFy1Xp/oytEKDHrv7df13luva31yT3zRbhg94nNUGxNVqM+A4kW5mVIXHzqL5iv+AHFc6MJWKZZdZKAzKbpgFsfGsZ8wyy+mRtV3DpEQVe5ScLQrWQkt94GhzSd9Ob2vd958Xb/+xU/14x/9QMd8jBrKCrtuiwOJemrJrJvS4M3E6DNOiT1NQBspTF3RmvY58XV87bqe/sIXdfP553XMuSj6WUXsBTvs7eVYIPgcMqE9Uiv1IVaF2OmJGPEOyqth0PUbN/T08881DIfczzk/H+brIU19ZmoTmPE+07YaU2BhZR2++8Ybev3FF/XSL36p9Ucfse5Yk9lb7Q4Hv6E4wg+T3667l9YColDIImculliodljbsr2R2W7lYkSJF6aUQcNqkJkDUTa6/D5KTDOlA1RIrBcB9SPkbcyMGO3HP9wj1Hy4Ce6aUadznE3EZbdcBvpLR+0ibyDZFkWl7/uB6lymjo0U0MGSMdwAMTyOlbGVpfg3NOKBYAfWzFNXDnXrrTf0g+/+tX78/e/qjdde4QN1aX8TfMwP/yyZVC4r1XKgNb/WTr3SejjQ6XCo8eiKjp5+Vt/4R3+uf/pf/4W+8ad/puOnn8au6j5nYapqk2r7m//Xb1xr/h884PmFgExAtmU/CopiX5vP2BchoCfmo75Vjo51h/cYt9nD4/GV9r8j+C//4l/q9/7oH+rqzWe15rfWaDd7JTFukvXwlBaDs5aRLbGrnzVL6VCKBtZB7q3vv/uO8i9u5SEifxBgKPQn0YVQKesU8hnm7IIpSk+U9gdazHkysAbeeOVlfe+vv8W58msx43rqyrEOiW/FvA08Dw2FAvYXZfvc+G5Mbcv2pvwozBzlPlvbzV8JLVYBIg2rlVyKykCsUET0Us129jdT/S6mBEdclfkY6NNqVXT7w1t698039REf/7N2rhwf0x/6h11ym04Y21zjYAbFOccImGrNbJLbxldQoEtE5slKG50+42Sbts6AcbioWXtrGxt7txxZUBZye9fGplxidTHs2HTEV7fMOIcL3QJTubjt/ez/UoZzfdIi2UUGhfVq0wa8qV+GYWMVfbARtFVNm8xpu3eGNtlsYfE6XHZBYBXOdXtoVNDw1iC7SLI0wQ5PKaQ9T9BGniXiP9hpQ9vUztf4WqI5wSYUssiF/qXpoMfPDai1t8YKOJhkkc/IHxYE+Y088hs5v5NVT3udxNmw5vfaqcbxZIOqtdp9rsVPn2Z/M8XDvjzyvD/yPnMNsicT98CeNPHvs79YRptpO2MYTIaF8Q5sy+6YVK285G3PxXPUtoZSFF/FRS7dthJ/5R4pUuVMETF0iuCRc2KPMZTYjWvbLT6702gD2yEb2N6xs3fLG8OHMrRN7Ik/GEpp/R1KpwW/SzzU3ac0sHf7Ye+W495mHiZ5yoHtkHOwLXuLcwaTwAUbMBU3xEa+BxuDM0zzY+LDlxc4Y7Yplg33UMZYzIBtmXLmr/GfwYVFqWzkxQJZtkLrCjgVxBtPtQNjfCCNvOAA9fQuojviDa/G8Mhc77OZTlhkpyplLdUHVD8Bp4Bya2vbSs1GW2CrCZfOL4EsMUNwzHXWwW5yIg4igGLi3gvap0BbjmqKI+4akDWKyQ5tdjwEUi+xKr5YMI2GB1RpxYq8trKplVYm1ImimwylxuvSFC+zgW25raaK6AzcRwPFTo7VjuCxC3jA91yN0sz+jtNEOmNPqOlTJvmMqtgqPHSs+PA7QEspst0gUjxCFtnwmaWZllamQqeKHLZVDB9Q3pObyRn5PtkZk0crzn0NnUMwsdJHlRW3/gLoB33VFDOliVNLiWUf1KzidB+0J+3zwgMLO6av4uhTDsID9h6bt6vxmNggl2Y78dT28DJON/A4yB6ulG3L7hi50dc89U0ew4/rNU1WFcbo6PBI16/f4Ef5ETIpL8bX/IiOnWTawPOmviVkHXqkFD8z8EQd+tzGA3ZPrhmPPfJZVOlfR/zM0v10XPhyKSrDIDt96Pa2KbNWevGxrz2OkXHruNxBVc1cEFMFtNzath/WvnEbQJ5kfvjwXdBaKgYXqBHvaJkvM9952XrIerv30W298dLLuvPBLQ2MQ/6G7sA8VNYYmdpzTp9nRNb5jN2MSC9GorgIU624nNhHJSNBznjUOrGzLdvKOWyxE/BTT9daITvmQ/IRL69O7t5V/gWAd19/Q7yyUF8ZldGrEpVyqw1mXp9nIoTeHIEkgF74VNd42jhIIdgIzjIJIDgr7+WLNV2/77qvTpMRR6cwua8wA6mfc3M9nZ1opAenuvXGW3rhxz/Ve9AVe/mA+2tlzefsaT7aWDXruADhZ1D8lDnrIWjNNF9p9VEgzvba8FT+BYCnb3L2rzXyo7YMWXkVl7V5XF4qe7aB9buUPyk+vtvYTe18er+MNQNkeiOAW4l9d8gLs2e/8LwOjo90ynx56rPaXKfftXF6oqn7Xbaxnz/faOXeEduhWMNgiXmqJye6QT9e/vWv9LMf/Ujvvv6mRF8Lc5MZxEpJMw0fYBICiIf1zbLtPOMDM+W5Vuh+GPsZgm+I8xl6ksk4mxD/lB4nZ13NmOstyzMf2vQZlGHQ3Tt3dZuPafc5m83iCWIDq9rimGJqlc5fGGGmpK+l8EwQI1VBbGsuE5b8JNpL5vZC9xrsFcb7Eluj+JkxSydL1tgK1fFQVMZT3b9zW7c/eFent96T1v1fOGkfKVhDc02lZ4yLAR1Pd7WTjO9A0IYR9T7MetRPJFuVfbGDWtXnsipnzvlg54apC5uIIFOuylpw9iUvHwU+ePHX7UPaR4zRg7sfayjswipGhEvr60w1JQYXrf7/7P33lyVJlt8Hfr/mLyJSVFZlia5W0z0zGC0xihiAAEgQAIldYg8Bcs/u2T0rf9p/lLtzCAxGdfd0T6vSWmalDvHc9vM1c3/PI/JFZGSJ7hqQlv71e+3avdeuSVcRkSCcnjBtuhjj8Li5hIfEgEFTJj7uMkaMTxiCvSvX9NTTNxvMB792n7PxWLEINoInZOY6z1J6nXF4nLPUfBEeZ59y04LQhsqZ9U3T2zXgxnPP6unnbuqYF8h5BqL0S3lk6ZjIQiHtSD730SvG8IM339YP/uqv9fE772RkKUfIe7A165eeJp+GzyB76oinCEJPo9J3WSNBNES+rZ2x6rIptll/LDbZbphjGnlKj5+2n7BWMi6tzJEGqWeJyD4NJh8bv5/GR4usGVaZfcDwhoNMR2/HlKE94Ub209CG3kBYA/yxBlp/7qDNnGGcy5tBO3Xbxk6ninKFb2CSJI6AGsStg/hOoUJfr/KB5PCeXv3h9/TD7/ylXv3pD3X88L4YFjmKim/2hzqwRw6x0NornYAj9oZD8Ow3v61f+b0/0G/8wR8rfF3t65B7khO0r1y7MkVCMByJJ39h6rnnntPTTz+t1d4KaY6ULBHZ41GJb6zEyDPl2kXrstL+08/oA67T74PVzWf1p//iX+vbv/bbuv7ciyr714hqICbadMo9PvBFwSnpJlPhQLTgTh3zeHTKAJ3rRDIO0q0j95oViPTg/n0VCq7s7ytzI1eZIGPVgdJ0YD5xn5Gkz4LZDY6TbfOGuRdxYhhgDlaDju/d1es/+bHef/013X7/PeW/CXjm2lUdMJEq174T7gPWzOsRW7qJHsChZuDk3KNrp9iOfjhajZ/ma0x5l+Wc3C6k7DyYeeFi2YBrcfwG8XOezZdNbgIKmCAq9I3p4RVtyiw+OnygPJOesOb2VntonjnQPyNZZNMLC7RKFsV/b9gEHuwO2D6/LHNBerTcnmWhgc5J55Vt+7WvdfKo2pbtjS/bp/IMLWWRlSa3Z77nU14X66IyvnXaS1g52OagriiGBSkPelsRbA7DgVrQLvDQbATqMsHPdSFp+1RoR6/D1M/FAdue7zzZHBHFV/gJFf0lRHnzF91AOQXzXho+O9OaEsA9dgViJw8az94jSmv6gXuccfOB/wTvI1jLXqNyQnjBMUvpaOLX8uRLG9rrFD7F9VObFDnSZRvY/1q9G53TTPpvg43duFGqk6wL4j+QRuRBl59/Pm1/Ws92GzOR4nVM/4THN6TVEfuR/JZuY4vO4xHPEzKQ5xjE/2VwjvlCPNWVsVmA7bC11bbs01gYw3oB2P+VHWfH4LM2P7vGJXxYRsuczaayBcKzR8b3rGyRN+VLLIp2sChnknik5tMoLHbHEVRiYxkPeZ9xX+uTezo+uq2jhx9Db4GPdXT40UQ/1vHxJ1xw72gc70PvS/mBAB3hP5vNmvyo5YI/G1QfgPGsWIVJi3GTVxZqXS5KNnxEQkS5gWQXDUOR+VfgQ9OcVjeK4btPdKW2j1lCu6P7J1YcV6ApZTNgTyNXGuyBhTUQWqwlkw+koiC8qV+Ma2AuJpErtMHoBZAc0ZNlbEoZZGSF81AsDrhpzNRT6xZF1vOf9px6gk9rf3m71BJcxmLWCw1iM9Pwu5C+mJHy8KFLTDJz4WQuzCW2lY//Rf2f6e2UtTFHr4LkbUNAxmoe74lWbLewzDiaG2sMfj4HbewV9za3NoRNXMOe9viotto7YAYVnfCGKy92jIGds1QW1LZKAaGmj2jz3DczzVIJJEsNasm2bLNGe58njg72Fm5Y6gTcytTBgsKuCosGxSlIXkjsIslKsi1j02BHpIpuY845VcbSLjIY4Sv6FRr15ENLYRdksRvfeRjPA0RkhTqC6HQQVSXiMbnUb9ndd6PFKXgEbS9i73qk4BxB4gtSHBqEDzzVUWlH8luk7t3oze2xtzhdMDutW1Gq+NyAeOe4G53LsKQLpPgAI/IRW02pLnjbMvGaskzPJaLX8imz2/wrjWa+WUMpsmOplqLf0OKKKGVLRPYksOZ/glPWeOgGekxKLyxxjrqZLxTZlp22Fe1B8+dw333tDX301rv6j//zn/GRu+hgb0+MUp/TcU0ufZR+Ecl2zjL2Uudnag9y5GlHoG2KPNhKnoyzLdsbo1LMdT9ZM26lQRck2xv7Ah940m88bTXr7+6tW/QDBScnev+tt/TKT36iu598omsHB2I2yJzbNR4ftmXPoJS223P+LN2Wt/p26OnSyWiC1sdQgcYj/jQHtgbCj0FoRzqlIgm6xDW0TrLTVItkm5zl1ie97W1+p55dkNE/fdiWvUVmsd3zlTV/wsf/Y162ZJ+8wsvOu2+/p9d+8GN9/Oa72uP2bzw6UR+rQSIOTkrEoQ2JQ5YaRAoP+Tkdx3wIN3E+ffOmvvr1r2ukjSIkN1TaYg0lfWnZ2/kvWdoJXSrZlql3qWybPSCS0BqmobK3zrBjt0VT2HGKtQt6Ewp22c+LBhVeFItxuPnNX9DXvvENPX3zaR2fHGnNy4N2o6xYB3HM9dyhnx/i7iIsa7KtxF7kNg4Fw0qcIx+phsF6/uYzusP+cX3/QC//6Mf63l//jR7e+kRCPx+EGFCJPaYyroFINF02jnAWEgylUIKMZqOqBvrd/3Ix5gAAEABJREFUHmQXeULF+BRGoVtPo5Kf4GYfH4+i4JNKL3kQm7bAvYLZeCQTzPld1LZs7yrayDJHNpmmax0+PNTtj29JrP0Bcw7mCs9OCmfGp0gTr03qZWpykchzwCwOOrvlQoNkZhp+F+JkRsrDh35KMJ5qMXY/hreSKtyovaGwYkateIY+oJmv/uRHeuu1V5hzH6keHyr9UdJPQcESaps+mVHgi2zylEPgtQGzR0uY5/FgK6N4x2F8lTibykqxGtzrU9q1QJvPmasVz2DN/VSgKfW5U9VoLjiTvBPa1ZjQGVVWpV/wx96hq/t68ME7+sF3/krf+cs/13j0QF/hY7Jpz3JPKUVK2B3xpZY+zalORqFBsjMNfz56vUUDsaw0jkV1HJjehWhXevGr39Q3+bBX6b+RPqOZ6IlxjMfa+akdkcyw3Vjb6HQ0QTuZ8xa10m+c6gQKiaE2hH8UW1vpIl6nUoYyKImJ9qTQzJGGxWBU+BMaeu/woULXPK/Zlotj8qVBsRkHoCJPe2txIVe04nx1WOnwk9v68PU39ePv/q0+eO9dPtjtaX9/T7VOg6ltqul/1kL2vRSP8BnzGc13/APRf8mHSlO/INOU4iNsxVGN3x0QdoglqOlz4zcQKfa25UlmG+nnc+RDhVV1Cj2Qy1dQo5qYgvDMYTyKOKsiA3N/wHaNDUOW+d36ZpRtuQAXxgU/FYxbSJaWoNzxjU5o0MYibSpoBo4NiiIZyg3AGLB3j7zjHJnZLqP2Vtb1p2/o+P4dvffaT/TyD/5aH735qm4crPTcM08RxJq9AHuv4AewopaVRvKra0/pZHWgeuW6rr7wNf3KP/wT/cl//a/1zV/7Ld3j/cpd7icf8EFmHCyvsE0oxGVbBeTD/zPcsxweH/Eu9VitiXry5LnfVLTmPePq6lMqV6/rwweHGq9e09Pc2/3qH/6xvvWbv6crN1/UYd3TvaOqNWumylKxcBGug0wB3oByW9vBqbATWCOZq5njaGiJyIJcR0K3LaNWxmicxn/gunrC8150gj2egdc8V2TYGibD8GFDG8jMFPZTHMtow29dJI6RNcEhsTb39lZ64Zmn9dz1q7pOf738/e/pfa79Rx+8q32CqFz3rJF+WSJdVhU/gTa9o1PJtmxPMvoGNtnEMAmfiBSMXXAyWYW3i0oZADsj9/zhGTo00KORnOGl0CX0JUp0c7t9mOMT82dvGLSivePJse7dvas7d2/rytUDlcFymYOvMFWFPuGQ7cZrSnaRwZTdEKNse5N/HFOJ59PgrF/bskHqB2fLK+P1CNpgGtUOu8BLdvKdFvihDCx3N4hk9/L4k6xO4ZAbH0FskDCZLTsojWpK9iyLPCBfAPKuUvE7NuBEslpKXYFt2UbWYeoV+/tMaS62FKuXa6KRz3ynOjfVaWzOKhTqDdJGsx+K+0DVQYYvILSjNNPKzYBtDaXIknJu9siKpcECFh5auaVTczZ5kWoPvu0NZJtunWIszZe7HXqMivJf3SFGdQSZzyM2HeL+LDDXmtCOE7r6BB8nnWq9oUa/cB0MVE/wk/fyJ6281mONY/+BAE3xzHGhIBw2bGUiEWvGLBxB9rKMeeJEeM5RaVvHPDe6YpMxnxtFp0tPn+3U6dPCKRe7iZXthsjWjF0QPvtxQMcqKMPQTEprhxG52aXNtjWn2J6HWWeml9UbiSt4nN3WX/pr3eKz3SjTEXP62wEsx6wPuznsrm/aeRYbpZ8BY/c4UtXZOJOPPDgb4zbf7ZMvw6AyDHJBBmL3aZB6Z9j4CvBnd372aZNHPudnWmbmQsr4ZHNTaFM05xmwn+XY+DzPSRQAi1/crARudK1sBPktf40PWfcPNK7v6uToE50c39IanBx9BP2YPDji4z/5/DDAYX4ggPJa76nW+xrrQyqfNpD4niYktVJWTwHFXcdCFqtkZxp+iUW/ccGYS8ymUafNy3R0tGigZjrrzbTL51ylHVlgqTMlIL5nNC+TrPEZ9mApg1dkhf2y4HiB+Gl20emoLd5e79g2cernBVtlo07cHbiJOuQ/3yMNXOJJWprxOk9/LpuplA13zG92b/o+tqk7VMyaIPnTqNPYhc7QJNOXItUWRT/DJnziMzd+B1euav/gKm0zD7Vr1jg3EC6UqqFy0RUp8xEyHXEQJBu6RGSXQaIZpew7S2R/CNoeEZ3a4lBLtZ1TW5jElPBCTcxSSljdjF/kQcp0TqrsBylKGys24WeM5CM74SF0zUN7MJeZuszVNVTq9RlZ+DZ/UrGSEk/oxUg9My7W7KXR7dzuc2sPMYTu1thKaSaZxBnAcsRuBtnLH3ExY7JKrEH6M5jEj5CYNSFjUoFtFSBSYkn5UIrKMGgYCvtxZb6eNIoKNOdoLRHZkyHWyn4MGh9z+C4j06cgzGWOKAfn6FLBXJrpPtDegSXx7LUbeu1HP9WHb7+jXLeuv/ii1lwDbMvFOOvImQxHuACWo/ZBhetzM/1H5gs/7DmG0ECy3aBLpMTdYmXu2oWPK4w19ivG/ejeA3381ju6y4emgU5bybp35w5nNehLkUwUgPgUtMjII32yIzYdZu6xHJp5oR8a0513lnM0IZuDUafmFsBG9kUwbbyYa3UK0IzZUIqGUnTl4EBHDx7qjZ++ovd52a7DYx3kJdNo5rRkW2UYJBdtk2EDSDuWfBN02y++ab0ycU3kQczEube/r4OrV8SmpGFF3GiMzFMIIodsUOmTOZP53PPRmTGXPimNvTT7jN/gSb3M+unGGZEVW2Y8hpL2GZF1/amndPX6dYbvSPOfpFWKKK3TuMN+bsfk+kJ/5+kk/iD9Qye1l4D505/j0bGu8gL5+MED/dn//D/rlZ++JOW3ga7f6POpNSheg9rqTtu2qMq1q/ld6rI2m/JSFkHkwN0Vpd5AcKehL12yvYnJtmy3fNpfmduhTZDT0ZHusA8fstYHmf6k0W1emNKOinwJkRepzoBp/Uv+0YPCtt/N9FGN8yWp//zSS5ek6qa89Rcucy1/KlrjiQptvn6wrxX3rvk/gV/76Y918vBB6495HnQXsdwiXOQzDb9FKgZxEJzqB+RbxSfkUtsuqM3zvq2lXNx3jGCtSvsqY68Ww7K6rifG1A0iJbZKbpT5wDbwQlG3PtLdWx/qP/2HP9Mbr76s9dFDFfpKoD7iExftqJwDQT/dsbRe8o/3ZlQA61ga6JeiE65dV67e0Atf+bqeufm8SlnRLwJbzxkmt/ZsZTj6lIc3dqfW3Eb6OTKbcFOnZRcZiGef1JK/AnOdj6LPPHtTHoqO+LgyMidS9uWDCcky534YHtDGXAsGnvFH9qu3XnlF+TPRd+/d0Zr2FKMdQC59ZH4A01cD9wmlDFqtVgptGIoKuKy/rLGASSWbMSAog9g3eZgvClnfS3yaeuhjyVKDNmmWxL0oi5pt2VYx7WxUGnnHJVLaauSwsh2yoRIrbFRL0WvTkDFoPBWECp22DJWU2mb0fPacmsXK/iQeKGreQbAXib284f5dPbj9sX7wV3+u13/8fZ473lfNntUqI07qkQeclYaq7GZF73/8id69dUt8cdSv/t7v67f/5E/1wi/+sswH+JNhTyelaG2LrUS11U/bcmSMKbt79x4f/k+04n4l916JmgrOOVK6RNSSD5UKc1FlpaN11a179/X+7Tu6z+b+y7/ze/rX/+7f60//5b/WjRe/rvXqqh6cWMe1qNKOSt8ZFwlPSGCno0knfkEqPP2vBvj5QJ59K9DEz0WnKYVRmIQZv6yhY+4tHj582O87KWt+oDkSW6IJvwuPK99l84gsYZ0SOstyI9ljndf1ifYIpDBv3n3tVf3V//Jn+os/+//qzVdfkpFZo/b2Bq2GzBVpZN5U+lenoEdS+qBjpM4Ztel1OTMYX03wKU7py/ixLdsqwM5cJuLJ76YPe7Wak2fm502XccGnTZlGe0PRQJAnR4dt7hxx/x/0d3gUEHfaXlnLlee7UET/KzjS9qA3tTLObT7SD5F0/vS8io5k5uAsh2cP4VDNSUlbn8k9AsbGbW49UtIEI/XHV9AEj5zifwkU8CnNMrVEc6DEB5O4AwSPPaKHiQI1nyLFN6Tlw++Gi1UACxv7BJV+Yr3O8ypO6ad5LcULilImKuctlWzjJj7UaN4vFGRBTR/hq9P4X+OmI/038l2o7gCehNdTkNbk1xIf9jtOOi+ojuWC/9yzkx/HY63zF0zAyckRzwInrV6xr6m1IfF2uLTWUZ58+I7a4k6/RK5z06wXhfCdjiE6OzdSHrTCC07RCc5TSdnIu9VxEWNkW33L7vti6OmyrdZZLnpLjLnnnO5tzuomv9QNH1kwMo+CyILIHkX6NWBE2jzJ+I3Mod53j+r//CRpQ/Dzi+DimhPbEru0be8S75Rl5uws+NkJCbbdmE10Z8V98qjtUkya/DkQNgllA1jfZ/HdZRP4ROP6Fiq35fE2LzzuaFXugfvaHx5of/VQB6tDLrx30b+lo4fv6+jwQ52c3GFWHqqy2bj5xT8bx8hEHbPoiGeqHe6844w8cTZR7TcubDy25bZQU2DqNHX2cjJSs0lNHah3W1RbOTHpghTfDakLnFaNk2A53OTT74I2pKzIxNigQeYBwlO+TDR+7diEq/T5WiM3kkfczOS3sEY2q9YW+q+CaP1v+Hx6wDZ9PTZn2bArF27JzJMiQTdgXM14FR6uCg9ZA+i0qOAj0N+DVPhIc3BwRVeuXCXugbU68vC57suhxZ+10ph2qqzXkT4Zn2DepQ9jN6M5ylrLeuShm+7S9i+NpO9H1i0xtBuM5LvF2XP8OmOAA7OOxJgEhMgYos3DbPJGh1w7YjOisIylLtpi93WX8QtiNHIBPuEhL1hDI9uFNetyBClz6X7Cz5jjqPTfRrZDby77omniCJb1JMYG4kobgmX5k/AuRUv7YmtG5OHtZT9lrrHftfGost0QvcA284JybqLW3EzZ+Mu6g1pMWeRNr5L5+3QkeOLN9KXHNJDfo00fvvWW3n3jDb37/rvSyaHyQqgMA5q0tZ1RlGXmvo0lNk18zqnpFG/GoDxGX5dMlfUUVdshGkppKEOPqdU7lUV3RlOeTrZbXCKNrKHoJL68BNpb7WmvrHSfl1ev/eQlvf36Gyq80LrGvpV3d4FZo1n0bUth/JcUl3+vDxcz70fZBqW1xY6MhiqIaKbhTyN9ucTp0sfnlrZLPpaVtboZL9biAdeTARpU1ugbr76m1156WW+9+rpGXsJc2dtXWtDGJw6+ZKjTXJ7DSq9W2mjm8v6VAz6GX9fAS7+UZ1wKYxM+15TCmIQPtR32FOLnNCrjeha59gWzfHzExynBE2TmeG0r/NK0Lq5JQymtKG2Spadu3FD2nnv37+nefZ4FKLWZf8y99E/0Kv02g+Kf+0HY7RY58+zo4aHGkxNdZ7844aPPu2++qdfy4eedd6RPPuE5xujOmEMfNU4vU3r7Rq3xUZkLlbbOWl9WmqG3u5YAABAASURBVBhnnI1xls/0bPll83afJw/5sHDr41vKfwFgu5l3UmVnnoiZEpqyGVELL7mYvh5ZC32u25NcUuf0pUstrqq2l1XmBC1QYbJd2Vvpzkcf6fWf/lR3oSsizw/wufUAmbQIO4U26PEJv+nBhsZPJuGDKXsesS17i/P0Pp0cv7TH3LwY2mJsjpIZ5dzDc4EOvf3+O/q7731Hr7/yktZHD1hzJzo5fkjPrBn79TQHYtccnDn9/LJ25jktILSRdpbVvp574UVdvfm8zPVMU7Lpi9IxiU6R+HHKo7fAKaULMs029sGnsL/A9abItsq0/4s0lKLDw4disHTt+lU9+9xNvfi1F7W/z4fM4yON3KtlzAt2WQeVvTHQlzCZmJiK3EofiffbWh8e6Y1XX9Wrr7yse3fvtP19f8WKpQ1pL0PN3EzrMPwZH3Mfpl/tRE4cxDXLf8bhfH7VsYayT6RFhVPWxC7n+Y08yapjlZ31J83z0rZsa062ZZw1GL6h20Rn7rPQjn6tGdm32zgzynUCvaz8QNeDu5/ordde1o/+9jv6wXf+Qnc+fFcHTJ4rewP7vOO2vR3FE/kCrNRfiUN8uH/6hRf0a7/z2/qjf/JP9O1f/w3pyjXd4f5hPQxau2g0bTO1ARVo0LzCI5vnnuBty9iYtVigHVaqslO2hIQIdJnQ3899zygd8UrlxrMv6Jd+47f1D//RP9Gv/8M/0Fd/8Zf5+H+gB5QdU+moQk8QjEwgulSyLRPMuTDlIM6iE3oR+hjVpnLCM/39e/fU7uHgbTf5l+FEk9n/TtoHsXTWip7z+kg/+f739Jf/4c/0l//xz/Tm6y/Rk2tdv3ZVV64eyGbcWcdPEv+IfpA1MTJn1/RD+uhJfOzSzVjY5ll9aCjDoKwx2ypAJJcvT38TzqWOQuylDEofpc+ODg/VwHPAIXv+QJnU2xWdQKRK347sN5X+rvAzKGqHXWQzfpNOE3Ky3eT2TKO3BSpf6qPS3vRTEP68YN3az/7Q+oYdE+oyt7nTXbZNp0x7JH20S2eXLLEEy7L4WuZnPnrBnL+IVuJOea4toR3uZHOe853aoYA9UoI2wCEfmE92UfaAkffDI/dEQeppyLsp9obwWb+hVVw5iKPxja6Zr8HIWixg6BhK8xvfMzY2k4+Rb0OVj/UdbOTItQTv2JP3LOMbnH1CRMfgqGGsPCPXI/ayI418p6tAk11sO+oUCxeT5mvOz5RiDtty6w8yHJ7mCGw7bMojm9CE08mmDEzZc0llzs6F4YM5H2o7pMG2bDd+18k25elnQcN3aEq2G2efphHaPmVjO+IG260ssc1IQW3jnT5LTk1HU7K7zZR9YlIX/TIb19THHMzeNsuW1C7yBl4Wfe58YrmMU9uyO87q211ud1pK0QzbZ9U3edvN50ZwDmN3PbvTs2p2l9un6Vm9OV9m5iz1WcGpfCZIR/RmRCV86KM4W5L8LsRy8k2x7emCPyqbhJVNBLAhiI//4/oeD+qf8IB0W+P6Drgt13vY3NegB+ChVj6acAhN/qEGP5DG2N7B9p4Uf/mBggmVrQehLk4ESFTaYKGdJ4lFVk1HpLM2va29rgXf7JPHZMcxl2z2/LPxUk3Tof8abfUjbHR2aKxm2WMoTlpImFYWcuVCUrN4eRE5TnzoGp5dOloNXWdsPKdzDpwTSe+DrpJoOveYc0wnldM2KZgxKTyWLD0s+ccaXkJhdyy9lrlsoiFnPEaUm6Dg+PiEi+FINzNLGYsRqI1rvHXUltcidflCMLGRT+wFJDOlj09FqyOWAYJ+ZDIGPbfjfEqb8u4Hph1nS7nrkLmByYebFR/a0sw1H27WucltFpyYlD02tRbHR9Bjjawi30KPpIrkLCTjxOaUeZk6eMA20KkbD+wo63XB63TK3M/YVALnoDD+LKuAidJflsirpfCN4RS75AOyjxyV9TfywHXCfDjkQSIPX10psVS5JFdzoiu3tNJ/TTifiKGxjVJb6AQ3J8i0C83qEqde9yUUd6rYlu1t2RSbQrfSDVfT2VEH4TMGm8LLMC1cjE/pVmWeRdpQpQx9g9TKRva+k+kme1gNusJHuRUPrhmjxNHta9Ptc0ZPmLqH2ajOzONoCxilmcJe5oj/BuzSztgMhYcs5tw+9MN33tUbL7+sd/mAeuP69RQr+jSw8WJ8Yod5z7eCbW4Sbskp461YG7vYBjqdUolifBan1bTxA8d8Mm0QKWMD6UMSF8m02M0Ydwjb2tYNY8D8SpVBxncoRYd8aPqAj3YfvP2uzA3tU9eu6cb1pxQdkXwKxlsgHqTaIqV0eZhMAMkBO4eV7GcHDolg62fOP45uLTYcgdEdLZsb3ca0EwULasYn3puo1d1z/byVdu6znZc+s/ZbJAwEz3Q64KNIWVc9vHNPL//oJ3rzldf08D73hFxnuKC28XLiY/y3URg2gHBUyjv6lBH5DvKonTJVT1TfmR3nlAV00VSKk4k7TXK9z72U5DRGgg4qw6C9/X3e415rLnbVr5bczhefohNEa6bhd2EuD10gbOuTXTaXkFXJjpOpva1zIisy7aZYmzYWacWHzWvXrqsMZbJjHBRbNOMGPhI9JjXVx+jg8YxGrE6jasoTpGf+FNUmp2kvNdeOwdJ4dKTvf/c7+rvv/q1UeXiMDx53DB8rVJCP2Kd9I9f1UflhUG1ShZsB+8iBBw4cCNetdNbeRZvCOaduPzmLw0vhHGefqzgx4ZBnk5MHn7DW39fRw09UyhqklZRxhKtmZ0K9Bsj6fuH+CilltGlUVdv6KSeb8040f5RcnlY8Y9CcEsBjaXSXiM02v8xt+YpXwDUp8+verY/18PZt3f7wI93PfzXBesoPAeQaWHFVmzYMVK1T4qmjRgxCZ5C94EDLQB3NCz4jCh41jMaj0kcl3V+Xh+/c8hxPgdIO0HgGMfdi4r45PxAx5EsrLxx1dJ8Paq/o+3/zV7wGeKDCC8t8/F/zwUSZCS3Y1BPo0TRJ5lKaqA0oi3wXKNp5bGwT9BKzNs4inrOha65pJyejbvLh/+Bq7sWKZD400HYlnTWI7BRwOuXDnYdJ5QyJ8wuQBhGHz0Dk9UgykvNA0XygkhjzviGraP/goP0w2M1nb0o0/ej4SJnTtmeLLx1N/Akq0ytIvNloCF+V68I91uc7L7+qT955T4d37mjF9S1rWM2wnWKuqXsbf94p9655PsxfjFti5LoTSPhLEEFzQj6yxs+nz9iXk/ns+Tw617als+ZW8mTcZJ/6g9auyCYvsBEHbQwmsbmvt4tsy9knwcje0fqq+fCsCTU6RbIUNH2TT0ZzSmF4Koz91Ne9zrks5R2V/aqybxvdFXUX9qKDQXp455Zef+lH+tu//gu98+orKsfHeupgT1f2KURn5IZ8tOCkkjYwQSpxjC564etf12/zcf13/+S/0Dd+/de1Yr3c4+P/w5O1RnRHW6NFjQbqfPJMvEoM1556SsPeno6xuXP3HjrRexQjfip24wy6Ypyw5j3KGn5NfUfa0/31Slef/ap+9ff+SP/yv/8f9LVf+VXdq9JxGXSYfW1Uq0e0QSRcNs6RomfaG3QtBOj0Y9bsuZ3nScVlYk4pLX31gjXttq2uL63pNzYaFWLdo19EZJRKUKUDQjUnEyJosl101nsymmm0E7gZWd+V+6D84MgeVd56/x3lr/9896/+vP1XN4f37yo/GHhl/wBt0Q4GJhxNP+UzsgVG+jxYiOgGdmLklTlLQymKE8inOGrmPr5Om3rqd6vOfUgfG6XECvlSH4mTcNVDpw2074S1GxwfHSt7v5uCNLc/e8Opfq6Y74LU3eqclMqDc4o/vThOZzzqpbUjYznhUY2tpLK3dvR5NDKPgqyx0Ep/BfQORnQC536ED6Zc00MLUfSDXrI9R9awIy5qV4ZhRqyWfPJfJBJX/NMdzAM42qFHRnfu85nqkZSSJsQ+90lj9gL6lJ5RxXlN20NBZMxI1EdqwkBj4zXRbI/GYXSWkLa6lfvmyl4z8tF/bO9BmdN8rzP32A49B6JcreyEuk+o9wR6DE40jod868jH/2P4Y2pbSx7VYuG0GgbuizqGUlSQieQGYqNtxiryoMslUyRSp5M0sgby04DbRZ6A+nRQriUmcZPN/JPQVikGoZAzx6PSSHajMve35rPOVjJz0duFXh67zuVsW7bDTkh5MGXPJdEJtgrbOkfm4LIsfDDrpr5gzoeezUf2+SG1j8yXYOM1Vc7YCD8LE2fYp7IlELVjKQvfhE9yiv8llrazfCsrW3bLRS250BnJdySqGWqDSJ9pA4oyB09hRC+bDRSikcU1ohd0n4szZT2HMgvXJgJgNqK6PpbyUH78gBdld3X88GM5H/EPb2k8uaN80C9+yCYAdCTrmA/9a+iJCh/2S/INR8oPBbg+4GH/IbE/6MAmP11U2cjcNqSKbdAjEvFs0WVjrZrRJei3kC0X4Bl09dS2vgi6tqhBU6p04hK9rhSaU9AlcWPc0SjZyEH+XFfQNaJumQ0xsWUskEyHoQGkHaZVQbck+pZvRalIReafJhQqzqZJ05CsVdnwxdi0TZ/4Rz7Qnpwca75gK94sUl0Adj7iDJ3odVHFL1yVUjRDU5rzG4o87gPYbtv8JYeTxocmH0Rzi/TNFlz6Ue35JU90COsOxONpzL6XUpxusls+mngm5voIunqV6OiMK9ulMhwjfXzCxdWMbYOlYssOSjebztF3xgtMIhl+iSaP4hLazoeUz7nQs0hQxrYBO6K44CzGFA2alQe2UxBCYBslUIBIUHOR97BiThlI3Mcw7+BjgkqlT2q7sRF1dwiZmJuOT1DwG0R2Co6TM0BW21hnDxKpCnNV/NX4beWMCHzyI1TU0YF6eHSST3kHOZ6GXblJ0UA/FEB0NfJgFDmAfTZG0FyQTdzhGxIIMiza2SX9VOmXtT7++CNkVS4QVeIdYWqDHT3Y6ai0r7GMnai1NQHaeEyMkyD5mYZ/FNoku9dhWxwNc5xRsg2pwvUGCB45Km1PfEEKi31qjhsHu6BFqvCBsLXpWRpYpzlC0eawjYo3+TCWW9ie+iayACljpg5J6WZDmzLUtspQlPVaBuu3f+e32m8ljUzYmjVLuW3Z6DVIc9tmaheZF7e7kTILowZHt+0DlssERwfM+VBTZgkCLCPTmTQyH04hU0duWsWWDVpOGmjj00/f0Prwod758cv66d98T/XwWCtiKS6tO4zuDFgO44OycPiCtMPeypugncx5gYzDDEpyVMYztFWmjHRH5EHkMx0zn2hPhXYbtRc3I9eqIK4CqdeZca/0xylgb9o2o71M5eH97t07itWH773HR7vvKT8Uwdsxmboe3r/f1mXKRZrrevgg9xxV165ekz2XotCO5E2LJpBNy1rR53LCoc5HJZ5z0ewIgoCah1D6BAmHVYplQ0GlQzv6PtT57JmiTzpQUZI5BRBljOrZvt+RH1nL6U8nhjNofprzSkxGYTe3AAAQAElEQVSlxVTJ50UL7x5148ZNvf/aWxrvH+n2x58QDDGOanMCNVFdBzIpkW1Ryc84W9bzOjcl1rOFW8/Cs0iRQKZcuI4KIc4E2BxZZRh07dpVfeUrX9HN555T4SVejTn9L2ZQ4KK2XQh/TkZWkm3ZDrvAnHdvfzpCs6yr9Sik7V6x5Su6kYcqdYHwgYwfwFlBgQ9sy8Ub56ZOaidfF1CLR83S6Bfuznv5/rUreu4rzyvtLqWIQ2iDfmTcT+fTh1sYtRmwS9WW3XXqNUd1jjR0C01xNkpgBo1Hbhe5wW1c9leD9gfiZlwL14jrV/b1g+98Vx+8/Y7e+unL0tHIXkKEo0iFfqB2DiTYW0baDqdNKOFHQRNuTxXNQMZigolDdJjp/xmieAlWLHf3dYM0ZYZQrEo6Y4RcO1AZ20CLlPwS6dUlKm1ZYmH6COu0xQX5FA/3a/fee1lv/ujPde3KoVZ7R+I2Uok58zRta23BoskoccZif0/7rKv8WXFu2Wh7xlZy8x2K/00fWvYC9KUuhKSECIyeXeSzQOERGTq5thbq6pjsWputyOwttYl56u+0NeUrIeM6fXz3vu588JEKe6jQsaQ110JTh8hEvyLnoARBhOkgcjV8MImbi0w7lGPDZY+9gRGc8pXxEwitG1nKAXZ0boonVGqIY8h02JbdEVFxztHrsE25NlBSKzIVWP1fhOGgxCDux0p+GGTFvL71IR//X9aPv/9dvfP6K3rq6r6eunZAfxxKvJisvAsQQZr1hTPaxqzBx6Ytklp16qkST0Wxkg1GdDtGbNdnkA5AcXHEZgnhb4ZpfFCQMfrtfsvM2ZjnBe8RH6f2uAYMwx6i0tDqRmecxgBhO+wiF/rEkoHQaQi/QNOJ3gRNyTZ2llwaqhLJFgglZIFDq3F/GunSlGuTKG98aIfxH0iW4UNFWtOvcVlYryP83sG+vvWL39av/+ZvUiqd8GHOduPnU8Zs5i9LCz5OQ6y1Twc6oFVbGYsRVOK2jCxQG8/UdXx4pOAq4/jG3/5QP/j//Qetb98Rb8KVNVxiVzFjzGzLnlBMbFxL6Ke+VxQ9kuj0St2CNuAjcTXZxGOOWasA3wJGBWhOKeuIqwayI3HNGufRjNkpoIhpqxl2cXQpTaJNbjCZs9C5qdsTOBrwaW+rBR7az5TCJOyRjauGiTa8aC5F5GCSwUbsA+LjQ+W6IvKme2vKwrAPb/iMRxmiIVEWeRXKxC+Q58NgpL5K52XvTf3ZSwPEeLUqe7JORhU+gmdF3+SaFK/vvfGqfvDXf66P33lTzx5c19P719Bhf+G9W+Jil+H+aATUShwPmU/3HhzqyvUb+qVf+y39wZ/+U/3ib/6WtFrp9u3bOuK96siN8ZqIExdBK3GKNgUVuraUj/aFa+Mzzz2v6zee1sPjNXVYV/F77doNqaxUqc/7+yrBwRWVK1dk1ubIfc4xbX9A331y+EBvfvS+buUXF4Yb+sf/6t/rf/y//X/0z/7Nv9OLv/LreuqrX9PB88/r9vGR0h+EJleR2gnaj8hwSajewLY4QKgllwnhTQs75AF50MurUl7k6Cup5vQInArxklJjUjhZZu0OWrFei/ABiuFmkDf85WDZS+DvHNu5bsnSBtomOi+tXRUrP/A2nhxxH7SnevJQHzB3fvS339WbL/9UuQet67WGQl3S5MnQQDtTIcagMllPY6R3APPaxdjWLTJg5HYdbS2w7mZfj+hk0yCigTkmE6eHNjeEzC1v2dacwgUFWeBi7cKs/2mpjd8dIEL63Bu34eycEc2Unjo6Yo5z3T58+ID5s6JQba73fqAf1VPPV820S7fnylhX+i+S1DLrzTT9G6R8CZtIJ8zy2SZ0lu2mlh1sfdjJd8TG9HvojMS4AXMn+9UMe2s364dW5lKntB+mtSN+SyyRMa8yPUb255E+rfjZzLrwRg+q7E3MG8ky1C5ygK90XcPkY6TO+GjUUmgH9UVRj6a0K1LbMj7D19bGcGLsiA6/PXf+udvgwz0+acmrJYZbQdzN9bYC2k9NneU8sq7HfJBHeQ3im+7CI1oxJlPZxSv7smh79guRN9c5ea0G5DX3wegY/6ZNM9LM7C2OzRKxxabw3c3jsQZoeCEzKOgGs518Qp+tiQvdEj5Yt/qNr0BQtVgyMr1PCvtBMeuGB7UKkCp7b9oZKPFKyCyaKsMjanl6l5yRW+zWih05dHafW3mddIXFND6eqEi9Tmqlj2YescIH4ZeodaTsLKrG2KPYWmpLHA0JHlClAmrSjIpN+IpPGqUN0O+2iGzZj6Kw94sU2w76PnYg9ZQBm4JC8ht7PeJLm5TIl9gUTO2ljczNeU72WDX5S0WWxGzDRZrVUWWCWUJnUkUxmMWVvgjm/Eh+CYZTM6IzYt+oqsTk5hyugVFKEfHXDZrgkqcet9HegU0QZ8pm+SVpZW9awm2fG+RGi0yblihEs/NYhrFToQnTPdLldC+nlQksFnngtuCZiDUXyUOe2x+yf4D1A40nd7U+uaf8BYA6PpDrQ0mHxHIM2DzYUAqbDAaUrQEyNsLSNp8TFTakAf+Fj/4a8TkeqgJjZ+p3NkCo2tD3dlIBx5JP1qikbfCnjugFEc7loSCDSZQ6BZ2T0G962+J4DSKZafgZsyy0YlspqFDIqaNuco/WoVl/itXkLcnkG239Mir7RvqLTmAs1hp5ubLmhiaLzswuO9q6ZKobvVjN2AgnZpbvopMKZOuLzJljl+Usm1XnfOgs+yw08QSnfcT7WZzW2GFDp0dqW3YQi0iC8LtghAFkeTCeUuRL6JG0LJ35KIXXxl6ZBgBp/O4CKo8eibsyt86UTJux8F/KoNXevobCxZ482sxAa07hXMkFkEePFASPluBOp4BnGqGkzONKHJULR5dNPlLhQi+6p5GLBJcM7PJw38swSp/0TDsnZqSt+iaY3Iev1Jvy8NEJbUgmoP70y8CD/P7enq4/dV3s7/p8kmUXxb8d3k/uNsHPOGWdRganhDszNf1HP+TCXKGVC5yUWAKdSnaR6YC8FLQt26fKnyRjeaMeLuiCHneaRfe3ORu+UDhQd6pcswd6KHrm2Zvtt5JE4TrKQZShbsDo1JFaglPCJ8jEdoknMN2l2pu6KRkZiwrSxiAvFr7/N3+jD/lYdXz/ofbMfMGG5val0iyfJJ6lLnzWStD8fJoTwZwyo9czh8AsznTKTWio2phTL9TUO6PLRbJMGyX8YLDmJfPzN59T/nT3h+++1/4bgMpLLXFjmxcqIlXqmqMIf8K1Udjnr3bcv899DA9l2iTDBRCO2Q72CzpSV/Dk7j0FZ9rClGgOCtelxmxOUQomQdhgyjaS/BJN+NlOnsxta94L2r7BC9W8TH3Ax683XnpV77/1jk6OTrimDMrYjLxoFe3RJsVTMAvg8TnnatNFNgvOodEIzineId6tbVtmjxlpx8i8Gviaee3adV27dk37vGyNo8opOqF9EXYO8SUPd7NLtq07xabp99z2vJCH3RY8wmV8KhOp0q7a6Mi9ZMesbFs2aw9BaxWT8Or1a7rx9A3lB5JWe6tWPjVAI35mHpNzD9xs9nGfq3VewfkWKQkustzfG1SI07lm8IIlv6W1j9FLP/qhXn/ppRZ+yYtlF4k9p8UqFDaQzJwQyYg73EoRXXi0PkQj9NNCl6pJT5jOi+YxbmK2icf014neee0nrPOXWOd389ePwYCTqpF9d8xcS45OqwH71x4fLL72jW/om9/+tm6+8Lx4p6SRazVdzznKYMcxV93ojvLTomjV7u90wZPn4ipW0MyNsDMQTXXQF/TLAHKNZpWoHh3r8N4D6eEhfbFW9sn0RyD0VLtN4zUnZBwpim9Fb0YTUtjyeiS1EowSo9FtaLqtBP2Zwl76wKGC8wyyV3TMGoU6eZcls97Eh6/C+stvROZjyL1bH2tgDQ6MuKBMIMwqFrVR7a6Lsn7QrHM0sHeA3tzMRpGdY4HmI0e0Z2HMN3yRBj6wZf+7wrVgb/8AwUC4WGRetzrgN3S2PE27Rp+XnccFKjMP2zyEPimMwVmIno1Mp9Kjkm1xL0s8kYWWgXbiZ39/X1/9+jeU/y5uWO2luMGmczrXzp/PKTV/GuyonUnTpgbubGsohdvHE+WXKCr3iuPdB7r9znt67/U3dPLJbdnWChRGoveGWsK80YtOZb5OtC6JRXCRxdnyZY0X2T1B2cLlqdqaPJKqrOAn8LhQrfCg+YKlz/qMDh9sCqgjeUq5FnfOMnPHpci2CrCJpJXjU8sUObaIsn8GEjJJ4St8aMeIbFSeEYOKzq7DzItBRStJKy4+e9zzndy9q5f4aPu3f/HnevVHf6fjO7fZryoQmtKa+SJXlYF6eX+Zj/oPkB276Nozz+pb/+BX9bt/+Mf6FT7+H9x4RnfY+x/wAVLF6vfui2iov3vNTAM4HcEx18zh4EDD1Wsauf+8f7zWLZ79bt0/1L2jte6Sv314rE8eHusW/oM7xH7EmlxfOVDhXu2FX/q2fvOP/0i//gd/qH/+b/6t/uSf/0v9+h//qV74hV/U6vrTOhn28HWsQ56v0mdt2DhZoifVEs1stJ8S9xJduj1jydgpaELyjeYU3hSVZLZw2Nln+A7b7VlBxCN0bNN9RTZAHZGCFCsJmZqkSfX5JnwyTt5Am5ooUZJtlYHYCKjyIc5a6+oBs4pr33tvv6k3X31F777+GnbMG3S1TC12UaZzk23ZHV0pRkFyoUtEdjlk3PNMcFbbNqItZg7hxUfCuFjjcy9NbOc5ZcjYBypzaVTNvShrZCiMU4uzz7HWB+w3ofETf5fBrBv6xSMR7a7F7mVmf5mxWzONnqHNfLLd+DIMjdrkJ19iPjc4dmrJpv+iAyRLDZqSZXcU9jE7fJnKzpKtz7MlX2TeLf4i+3RsRq5MmEtXnvj73Bq5z82zTvrK2AeVPbwyrzrWzMNRuW40sD8o97+NrqVQvpPJo4y84q/dG3N/XIH4nlaB0DGYqbEz39iWKOSDyAq2pems8XvSYSg+PMlFvjC+gaF0C/H0o7Y2wPOAZvqmQgmPtRRZlavgK9+kRrCGHyngQJ4+gKNONT2RIjMS48vRmVDo+xmmTNGROIsKmgWMz4Ds53Es3c7+ZtnZfOSivfRLL6IBnVEPVhcmuzmQ3WmUax3VwP60pDSc4tn/TBFtjsiCjWDDVOIbGybf1LEpJP7ueyv5IrgM4wZUkEgbaPocX/IUfQEHlehniYubUC4u/lmXVnneAKA1/9cHH/bHk/s8EN3nBvce9C70LvSe1vkvAOoDbI4IlM1j2jiyUZlJtplM8K6SmWANybNbZAMSm1flw39gbpCyMRk/olxsesJGLeGg0bOnXfmtrnPBYlGVCd2dZdP1tYi1pb4GjCPLyGdI1mWTbdkdqWu2syOjLhmRuVkNChSUyLQjzfKJZrVEa6K2ZWyHofsYcoFuVVSdcGMpOrvkZsbogZj+b/jsPWBbZRiU59U/fQAAEABJREFU/l4Nve/NOMxIv2/nq2T3/m/lE6+/b4mlNPCgecAHjrzkKbS7t5GCvph6VqxsRCztaT1drqGVh+sltlY4w39lcQYjNz4V5zO2eru5it0UmApjFJ4hkOHtInsamwWNTUdVpa54nqnd9SOzO2+bF9or5b9IuHHjhp69eTPFnxpzXbODxN0x7IzX9qy6oba7Lu3cCD8ls2ZzHHkwyouN1v+M1ezKpp5FHTZ5UMqgYFitVAbiLmU2uZDa3d4+TbtRnwsZww0sccg2e2k4tZTfDD/i5fre/r5e+OqL+uo3vy4Rx0nmD/HGk6MZBjQ++S87CDTzY007Rq6NHorypyDffudtvfPWm+2HAPa4Cd83chWZf8r1YsbPqX252VxWbbtlIw8K+aEMp2SRN8FjTvFU+Gj88bvv651XXtfD23clXriJebpm7p6s1xL+4y9QMR9qD9oPhezzMqzp8JKroBPo71HKsLZwib2y19mmqWUSebN/bdZLK3n0VNnnlnhU42LJ0nbmR+KZrQyTqAprLRigtz74UK/+9CW9+tIrOuYFaGH8K2OG6pf6sE0fWyfrEx5qR5Wh6Mq1q3r65s1GT/IbYIW+pxWG2oY7fZyVn81Hu/Uj87cGZ8anlSGLXpA5HJyVpyyw3WIOfxF6HIV5M4KqsdU9bmxtN3O703GK4erVq3ru+ef1/Asv6Cofv6qEDX7U0xzXTLv053/mFpnbtaqMltlPlRcizNuVqq7v7enH3/uu3nj5Jd3/5JZ0ZV/pn0q5bdmmAR12ke2GwphT8JkOu/uyd9PP5HwyrtPYJRs+CB9U2lgpnxHZpwZ+cn16+6239fD+fR1wTV4Ng9JP41SPZAlkJJhtuv7MM/rlX/81/cbv/LZe/OY3NA7maXBU9KNZXBi3WHSIVAEuGLkwXyIQMFcg4rIK/8ymvcfHlcJ1+j7Xqg/eflf3b99W0h4faI65djntWyBlHTjrDOfWYuh8pKyQCSDLgzo1o8mj25jPdCrMz2Cnk1QBEmWV1SGVUrS/t9JQ2B+4No8PH+qIj/5vv/a63gFH9+6136QtzJtYFatZZ+xHrg8V6JH08xJUKq4yXV4I9IA9Ij8AfP3GU7p6/bp4MKBcsq02Z1E00DmpND3L6CxxjvojYju2j+IRxTMC+8lsEufsInvEyUkly+xeHUjXntL1p57WwZVrKoWdNEWKf8abMf0yjZ+J+rwj8zRzLtfzw4cP9MmHH+nNV17VvY8/Fhd/tfFsbTvPw5PL7YsiOt/f2K7Tn3Mw51f3uZfYRZ4At93bJxmbx44601czerHtdt+SXOZle06ib2zL7khZkPIZc//N+Uazz3B9yv3qtb0DHchasV998MYb+t6f/7le+bu/0zH79pWSiLlXslqYzRau7Jk7ihM+t4y6c8x70Ws39NVf+mX97h//CR//f1OrGzd0/8ED5Tk18dhmTnU4QwlMnWbfpmbJrCUN+BxUeA/zlV/4Bf3a7/6ufv33/6Ee8A7zg7sP9MHdh7p74oZPjkYFt6AfPjzWXRWN15/SwQsv6tf+6I/1j/71f6v/8f/1/9b/+P/8f+iP/9l/qa/8g1+S9le6z714fiDh8OhEa9Y1XUCfjrRoTTR1AuFUbZJNpGAjWDC2VYYil65jh5KHakqFPgyStR1yKWTcbBOTVKD5TdtLGf6clCq9mD1lHE+4/llXef48vH9PL//4R7rDNfAa9z0HBwefKTrbn8n+MsZ2af0dXfuLry/1fJ6we8yVNR6uw+w7QID2zfW19cx1a85fhsZvZeFkrEMvY/NF6hSerWfYtK/4wuqGUpifHQV+hm3ZW1zohEJ7q2v6NH5sZNRfoBsUb+aTpmSjt0H2i46puJHez6wqxqfxjGcruOCUOE7DG+3Ik3HiGQaFRhZEfj7YDJ042Cc3497zsbHd2legHOrzYs2+OmOU2Nkrz58138K4alQwgtCGyCkfgdz1Y9OxlvhWJ56SToGP9wp0LLfveMfUCY/fAuzwHdGr6Il6jB8TTwdtgxd7l1pKfwGuS1KnI/3fu558ZBPSf2lzpTzvJ7JfByLZ0YXhmPVg25G8mXczmnA62W5z0y66bEr9weP0bcteoCz4pXziZ3/2ab1C/rwyF89FG5p1EURg93K708iC9Fvew8/tmGnK7Mv3Rde3Cv4D2/Jkv/Spz5Ds+AyePK5Ua2NbHPaJYHcb27IXwJcnxKHdy8IH9ul8ZBdh9jXTWXfOn6Vz+Xn00r3kHR52yXaoXVLEYp82EmeDAMpv/vORf91+2/8ON4VgfYdnoDsax3v4fciL0Acym4fZbLrdmvxaYqPqm8gos0EmX9nAAkExlLgZykd/h7L5FOosbEDDxrbKbfOpOjc9UjDrhs6IUnprFzIEgBtpCdpgad7kYnohqAN1Ar1Qa1sY5W3ufG7Wm2iLJ9pTHrYv2ioTdmGSa9qsay5EfCiSKlqfz5Fag8/H2xfl5aIIUxZctu7dfVfsfhEqlgNbPY2Q2ADmrzLnI2Es2g0KF8IKEJ0+ZvPT0svlqOpyipfQ2syvhW7a5qIyrLS32m+wCzcStSFrs/KQnXY9Au4K6hK0veksZfCL2hrbbGbd9B3IR11E1MmMppuj06f2rs5LpwToYlvBCMipj0nKAp1J8TWjF1UqHUHoecjF++BgX1f5EJQXgGZOHB8fs0fmIxH7YHd14Tm+dymM9E+QsvS7nfiS+6yIn2CHnzYPUhZIm5s3PrSOjHVQ6c+R/SU3JWc9FGK0u61t2aCUs2pn8ia/BFn1fF9G4SPLuFVKKplA8Gpp1kgmL3/KaqWnn31WL3z9a7r6zA2Ne4OOiDntWa9H5lKfw5U+roxx7C6P1BZg0cIIDxqP7HM93KZ6XAeZj0GGKXPthRee1wfvva/v/OVf6s77H/KyqmjFGsnLq4EHGe1MxLqz53YqXyiszIUgMS1Rz+nTyG0r8yTQBSm6DYxR5l2irtTXX/ZUFep47cc/0U//9gf6+N33tIcvM7ZinlbKRD0n6FeomINV1lPPPK2bzz+rG08/rdX+nipOI2/Aptnh50t5EGuLa0M7Q/c0cfaixrRTbef5lFkU7bOYy7f0rMZ5+a3FI9xUdSwLfV5P1lpBh1G6+/Eneuf1t5S/2PDg7t12La0ZI/p+6yeWwSwJH8z5szRlZ3FW57PnbVoDKrHOyG885oPPHteAzLWsgdra0/eYR2qtkZyNdc6n7IvA7H+mZ+poi4AZMrUrbZhRkbVrJyZZrwGs2rUUd2YN3WBNZT1duXKl76ts2i74o7w1V0+SMNJlcXm/hLRR3vKJjkmZ5x6eQQrPJQV689oVffLeu3rv9df07jtvSOOxNIi2oTvHNvWZ5nxoZKG6KJnCGbDtmPNPSpvx53xKDEuXyc+Y5efnbcu2xEGH6dbHt3TCh+3wq+l61PbvzCv6Kx/TMgq5Lh9zfd7jPuqr3/qmvvFLv6ibL7ygtXkiRKHiE4IbxgDbzMtALTHXWoWpNGjCC07RcbO4QOkJioxuAJmOSjbxJjtT05bBg8yGfffWbb368svtT0C3/ogi1y0Jww3UkuOsyZKdvYUPzupP+dgEUWm2k7zlL39KHwfnW8Tvo6WJMtUvES2GUQXGXBPyVxD+5j/9hT54523lBxev8oxR6Jv0T+5fHCfoXnhcqjAxBmeVIwvOys/P975IYLl/7HPRtjwUHVy9wnPAtXZfIfIqPt/RmZJ5vz0j3pntte8s+sKFibNXYp4NpDpa6/x98uFAOrimPbDaO9DIwK95/DFzXqIfErS+LIl4iMnE2CPq+dqGswdauF8c2Y/yV7ZOjg7bX4P54J13NN6910xWtGuIj5YTnH42qcWceHt1mY/zmBRHHvSyz/tsuuYsPq86etTs49ShqTdtqwxDg901tEyLvkg/pIhLg4JxzPqUQkf21ZTneTWoKQuiGKNdII48X+Qj/1Xqrvfv68ff/Y5e/dEPdXz3tq4xP64ORc6kEcr4SB0n+QUc8sOK61ZBeO2anvvWt/Wbf/hH+qXf+i2J546HDx/qwdExb+ssG6W5HRNFil9L8zvJOkjeI7vS/vUb+sYv/4p+/x/9Y/2j//q/0T/9b/+N/uS/+pf6Y/Cn/+rf6B+DP/1v/jv96b/s+JN/8a/0X/63/3v9i//Dv9d/9z/9n/X7/+V/pW/95u/p2ovf0P5Xv6kVz8Y6KDo6OdK9owc6oa/6fLIsgdog2pSjQY8mO9qPypukYp3+Ds7pc/sC++akn+yul74eyiDbMkVj8w3Tcua8RaQ/L5i2z3VX5kql/cxy5V6oEPuDe/d0/85dOqhqtccYo0xT2hxGVZgoedEiPWFKXUsTk9kFxOce8ZEYNpRgRuZIDOIrdEbaGsz5LwNNjMEjsSCsNCzjkJjX3I+MvONS62dGKJ0vhgX0A4POLM6RLbEoWrCpZ862JT5nviBap9hn97ZlB6XT4rloQwvlc6av/zmnZjOUosJ+p8ckpgfztSoxBNLpuuzEEF+DXHpZm06LdaJz06S/aR/jRIW9nnONLlWQWIJZ2baW+Vl+imbiBE1IA5Y8spH5BTl1mFzibdcgyisQqHz/6lgz6U4akpfI53tCrhbQyjNqjWzKjzyv1hmUGbla+VqGdpzAn6jwfc3TDwNoouM63/AeSnzrq8hGrl/j+kSJqzIwiZeQ2xE+aBkmsvGaoSB89CM1pwmUjylEUqEBbDtsy+5oggtOdtezvdGqVGiXlre73O60CS841SmWmS5V7cv5WNp8kfwc41m6q85ZZ1fZUha9ZX7DM30lM4597ernmCprOtXP8yf8k+DcNj6Jk5+Rbp/Fj6lsnpahS8Rss+ck86nAyLOxaPMB/wQvoB6q8vH/5Oi21ie3eYnzsU6OP9Z4cksa7zBV7vOMewg9kje2a/i1xAu1bCaVDUdsQkFlg4vcybPRCFRuOs3mVbJx8ZItPBXILPCBO00+NeLPKizMGTqTSrEa0BE2IlXs67zQmUzhR/JS7z2bbmeDOpVXypCrwHFxclB0cUrfRQMa8imQuEbi7eiLL/HO6C4TW7gtnReJbXFoGKwC9vYGlVKUvug+eKol91kOxzhNBI1P/otCxiU4138iOA8xSlnoEkvZkl/qLHka2rJ9PMLapp/LBiMfmkbecIzM38r87ZQLZ5vz6XOQdRXjBnN+FKkpzT0FNE8dKdSjttrI9BlTfGfGdKr4pb1tycCXMmhv/wrzaoUSqzJBs64UMHeRsGZrB2vQQJdORnMJstOR+Svqb0gfALuPQZMpKbahQc1pQpVtkCx7UrsxYkxCGRfcqCM6JUrodtoylziVoWBjHRzs6yov/65fv8ZD3EqHhw/18OF9jbxAosOazi53lf7rbUSrd3ZTs91oTikPwjsBhwHhz0e3n8tR58I+gvRJkfGzheVT+V4uWQV5IPgeg5XU+XCAMVGAjsC4aEf0ApHMntRA22zLDkpKzgUarSzXOOM38yqgt9phm5Vz1rUAABAASURBVPLtMdclWR4G8ZStg6dv6LlvfE3t/z/kxnatygyorS+2+s0dJbpEMjpnkPYH1EvhOcdsc07xTjE2lYL4BvYgMyYScokXsKP2eGnw1huv661XXtUbP/kpLygf6MXnX9T+sIdW10N1cxj7LQbk0VkC0SWPytq/SDVzoTi+u5ZtudU/qJQVSP29LHpLVMa7lzA28G2t5IGk8SestwPtMcbj/Yf66I239PDWLd3kZdvzN59R/GRvhtGaOutq0Mj8y3x4+tmb+s3f+W2tWLP3HtxXe+ZPGahymwN1qtihZBoN/yUA02CKkaiSIWadgsRGLHoNaQXqqBOVel494aUz7TznQjsyDrugU160SbYZ19JCyLrNx//14bH2XNoPAXz07vt6P78RfPe+8hK9EFfGNmOmloxn7NE30Nk2ot/UNifDnQUiRRb62WBbdsBVjrqZfuTDV+6J18zD6/ra176h+eVd/g/XIP3fkD1+Qo/ETMvSYNq3hORmYltmPgY6kzIWWVezOP0W2Ng09L6by2fqTV1db5ZLliZ40tGUaK6CZLMyCqoldUzSVsYa3Du4outPPcV18IBr32HUhZoK+i2TE8qZD2cxuYoGmA1CLwvMLnnMdXf1KaAyEuuooayZj9wn8BK8Ht7XV7iWv/nSj/XDH3xXb/zobyWP2t9fqTXKgzysOuCLBnmap7leBk5fnuoAkQxyhH5eiL/LITFF007d4STbDZqSEzdt8gTJ0uOQtgNjO3BPFAi/d259rKRDPnhw0aV/B4m1IOET/dZPteXah4fDk2M9+5Xn9fzXv6YXfvGX9Av/4Fe1unJNI7EI35XJUts1ByOdTfiM37PiM3mjk7EKVJM7o/DEWWOxhRNagDSHbZl5YJupY624FlU2kbt37uiVl1/WAz4sFfosOq3fVIlQHcRX1NezjR9veU3JjtxzbkHPyqaix5LYPYrE3E2tjJtaMnxAlMQWeZnaauMDfk2HBHwnFs3p48+z01AGvfv6m/rx93+g137yslYU5gfEfDwqf9VnVYtWWVf0xMYv/nQmXTqL/xbAWfqIA+KmzkfECOY+CHVrL7qMZfJ5Hnz2uefb9DZt4wYTi0eP2AVzSWU+B3P+LI3uKRTmwASFmvyFsOxHUYhxGMqmOuNjzthb/Tq1L2XhJUsqMmtyb3WgYTigzYO0RsyI7R9c555qUC0r1nSG28oP98TWn2X84v4zotCuuLAtO20oZJcwecs27bLEc/3HH76vh3fv6N0339RrL72su7c+URpm9v8V/U/jGWp2pvRT29t0YUoMmc9DGRTYbvXFyHaIKve5tc2LyW98g1z3PcftQYZHFZvYWUYmmbhBaIOeKFW0A8ipY+lx5k8pfOZM92ra1FCKDPZWe7Kt9Mc4PU+nqkp/NLCx1M2axib2Yv6NUtZk/7A3Nj52M1zc/NqdbuRz3lX7vEvz0ZGOPrml7/zH/wX8Bz346CPdWK30NM8PA+9/VpYGbAqwrYFxPUG+JtZh/0AvfPvb+of/7J/qV//gD7Qmn/927Ih4C3zmkFknUpFkCdhFBo0Xsnz810B2pVr2tAbH2Dz3zW/rN/7oT/Sv/t3/Uf/2//J/1//u//R/1T//t/9O//y//3f6b/6H/2mDf/Fv/73+6X/3b/Vf/It/o1//L/6pvvlrv6unv/ptHZXrun3vUPd4L3ufj0CHZa2Dp66qDlWp3lRtmICIJCFoUEu2ZbvxObm45duYVHxQFlnKOjKGnZt1ztJequanxD4QvgKLVFv/Zh1k3h8cHDBG+00/41zoR9O3gaANWP1Mj7neULWguTfsEbgQofPsIJ5dV3rq+lOq7Bnv5AeLeBbNvYGwQaQee+wDsgjTX63t9O9MdSalDlPHLJ5tQms6jYJ4DGA3R+vvYtkdw0CsxMs2pNhqRLVKIx/Ks+fluc3kPdVliucj8pn/uVNiFFjG12NCCJP9Zc17oQcPHvDO7gGSHOy7GOVs+kSarS17Rpn40CVSTt+5KKmmA2FCA1hlasxIPpjLwtvx0ZH8ZVGZF8FZ/V0y0y7bG9XMp2RCo59r9sh8CSIP7CJ7a9NlbjI767v3qWRpQnydxsh8ApnPoHWGkrAnb8c2+bOwTP29O50piJ/U56Z4uo7IJdsNItmdtztF1A47edYkdTfBdGr+JpmNDv01FWmM/MwkN7H1cmZNG4csmC6xrUK5GXRmhhrIr8rA3pBYR9Ei5X5D7MeV+47kA0188VYv5SN6I9/MBGVRKjB8UFishY6KvbkxC8T3to4jiW9748kDjWvmO3zyveyYshPFf21tIAulwRJtrhM6v+a74BofVa0/aIEC2tgofGsz7SxpJ31gb/vRhqfMp2D1OjI/JlB/YhHJ0xh0G+zJ21BAsexHeXsri84M2zO7sevxuuXnQrvn7U5n+S6a+FDDXsBKmmMP/zjY3tidp2t7U5T6krG7LHUFdtZp0OXRmWFbdkcZBhX4lBmb7ThGchopDyrzaonIdiHWszx8bEZszTUl8syJwO6xRCdyF/Ig+WBk/GckH9hWwU9gow9Espk/6MOqQhuYs8kHXvhNPmg6s+5lKP4yR2MbxGcQ/tOgSFnYS+x2Y8S7gJjj8fYonTkmG15siU0iH+cbwmezGI+0Pr4HbvPh/5bUfuM/P/18X9Z9FR9Cj7ghO4EGa+hIHWOjZhPCSIp/r6FrBuWE1gI2qmxcRm7qM/WZD6mizu1GdDz5SZw6L+2QR3+G1PajSatLey9WvAeCdmQoKGsG8Bs5MvVUIa0Yuj0i3eY6F9kupDTy0MsgdQfRPUsjA+3CUMXcZ0yqyuDGe8dkR/tTH8YygHwJjkRyHnaHRw+pgzmBSp0AOeeIRopmih0bhGTmMRc9+JGHvPXJiU64gVzDJ78BF+7KhncaW1960pSJdxbE8qRuaAUmiWMG2XakPymFtGrwXSfI3Kh4pTEFyLgvpA+4QNM+ekOVtm/aSWEN6J+6xFjRA0sZfKsan2qgfmQ1utAuM/M661GLRJBNP3QhbmzlHEAYcbV9iHzbh0YptMngW7mmdNYXNpRX2lhpTy5ClZiCMfmAB32x/gZe6l65ekX7vBTY21thNSp/BYDAJ98Xk/jcpRF5Tf1gV/mnk6WdZ3Hak11kW6UMp2DHTo9NNf3EGD5WsSngM/NqCSFrZYJb8sl3aEdiKGSjz94Xd/n4+9zXvto+KHh/X+NQtCa2mCbGTjMPpJbHNLIvFxLUjEQWvsdbmRd7vIyqzMP33nhTt9//QE9fudr+POXRQ27wWZexeDziM0Az0x5y2aMyzg3EknhmZL2c9VGnvj8rpzWIUvEW4eIjqJPvrLuBMcwQr6Drw4d6nxezt9/jJe3tO9w6cM+AYUEh429ucFesycrN4ois7O/pxrM3dfP557V35UB37nE/Q7MxoX6iIL4KWmY6UUyB1Kh+9imxBefXPEc202gHsQgNwv8MMVWZiA7vPWBcTrTPNUTHJ3r9lVd5kf4Kt3+jDvb2e1Ao1s61c8auMZ+613HYHXyuZ9uyjU9zLawNB1ev6sYzz2jY21OuAyNzdQmU29HbZK4NW7SCc06V68sS+YGWvJQ5R/1zFduWS0fi7mOzPYertKT9oAN6V566rqvXr2vFtS/XvcRajD2YA/PMnKGPyh+VnDF54mw8BqcMc7GgDX1xjzLPIUxK8bAjHx/qqb1B4+F9/fiH39cPf/R91aMHEi9spYIbUAepFjwERrY96pbdwS11wwc71L6UosQaTMG1yTHlQ8DI/pl9V6yDe3w4u3vvLi+JRg1lUF1X+lkTrOy1mdNr5M0Ve/rq2jUNQNc7febmcxqGPe6x13x3W7c1lzo0pfgIpuzjSdVUf6f6AhItwysVcT59VK24JtFN7b9E+PiDD/XJxx/pAX0k+ivX8pQxsU6bPVGue+gmS75LnvScvg7Os6v05gZUV1FsgB8XaDLaWLknOXn4kNcJ9/X+W2/pR9//ge4zT66wf17hemDuJ3gtoIEJ4WaEw/OPJywhIOLVBnrCxK7HvtyNEhwjxXw/5rpW2euezl+c+upXNfA8wNtRjbQVja7+mHNN34CL1FLjEtGtaVKYnxEq7e1VUTGVF2cfHFib5L1S/gLA9Rs3tbd/VSPldawa12MzsdFp3JflRDzEqGk+pGlpXylWSayM9X6hfcfHGmhD/srUrQ8+0Mnt2xJlLlwHpDwCiguBPo/UxjdhXcoZOw1B92lj2Z6sQpeYxJclMb2EbtSCS6ieo9JauymLr2CWhoo+Lu79PNJQT3w3ijZgDOkGZTyGslIZBtlFXqKY8gUMD075EbIGaShFXLG4B3ign37/+/rRd76jux++rz3eXa54txMUqImpD75l6rtyjecv5ssx74Xy18byW///4Pd+T09961s6ePamTvCbv2ozqkiZW6EyLkBoD6ifaZeBuM8YAyI6WkvrYU/j/oF89SmVp57WHtfIgxde1FNf+6ZufP0XdONr39LTwYvf0PPf+EVdefp5nXhf6zXrVHu6f2zdO5IenADif0ibjngncgxfqTmAtCNRhZlp+CDr5BRY53M+5Wcxl4WeLXt8vqomNpA5oPQTAa1W+7rC865d2h6znz6RF//0aHIXLdvYJeedo/k4zLZxvsWWm+27XvbEwtwz4sMHD3V0dET7qhAp99S9rWnzhL59duMnONdaH9FOTIoYNL5pkGnCluFUicUqxcRF5fPYsueNIPEndpHQ4Pz37ahTwFWJP+9wDw8PGYfjSQ6hgab9tlWA0NS5KT3ZUZsuy3mhO07jUBeyL5LN+GTsg5F7kBmV9VOnWHbVn7LzsEv/rMw2++ZAfxWp9ZdlFxloSpW5lP5o78uJJff/qXMkzknlAuJWFv3GcBpbm5ij8P34bL1ciW9G93fROXWdh9N20Yqk0d6MtuJsK3Owci1paOtrzbrrMPtyg0f0RgkqZBtgpwmxj9w8y56C13IgNny+tSnQMXUcaawPVceHGsdDcKTmo/UpkdIXLUhZp5NlxtT2KXGXzeNtGZ1cuweuc+GjnLGbMVJPZJfByFzZgm8PrE8RXMVHEP4yiO5ZpP6scRdPc1dPmOgrYkn9LlKgzzHZ6cuO89zW9A9z57zyWW53P6attmcxNDwzLX4Agp/LMc+TVJ42hT4plnbhR+7d5zWd/JP6+yL1mS7bydMrSr5zlzpnIcxoBpexn3TaZhJ+ibXEx/j1ySHvwu7r4cOPdHzUfwBgKEds8IeSjxrsY3mz2bA5tY1p6Sv8LMcvm5DQF9RlVCkVjM3HuH5IPffZm+5LFf/clLr5G4UA7Doiq5wCyKkjsqBbV+Z3bq6iUqlRTP7QJSTTvpXsIgMJowndXi1Vzss82cXRSsl3WqhnC8l2g6bUy8qUO494KgjtfidB27BKsRKuTVtzMWjj+rh+mz3850/TY0rfnEGTXbL588ZRueCs2WjzU6MnfPgP1ifHPFwd85IS8ODXZJSNrCNlLIII+13YAAAQAElEQVRTczkRzbhkAJ+LWurE0WX2i2mCVzE3ebEjDxgWVdOJHLWBBxTa1tYVlNmHzsWHbdlbXKz9aUppY9qnicKXNMGi3trBvqM2HslHbuQopVFappRTRlGXJi/Fn/AbjMyHMrh9/M9PpO/t76dmjVxEB15EdLvzz7ap2xsFe8tvhAvGLnKDZXtR0lnbcvYDuws+5bmUofm3fQ5NHFb6oKG1uurTJ3xpiaWnSd7GZ+KXxQu+0u8tS9/nBfQzzz+nX/yVX+ElyFO6z0NeXIyMWSI1Mdum1irbzezxp4rKEmR/hkfCDETswYMH93SNj9yf8GLyrdde1XtvvamjB/d5McI8nK8FmauTfmxO43LB24z3NK/Cz1aODMz5XbSkfBFDJa6OEfVlX3Y+Y9TmVOxAPuCr9PqHUrTH2B4fHer9d97We6+/rlvvvacHfESo6zw0jW3tjcyDY/ZgYf/w+EjDlT09/7UX9e1f+WVde+ZG++8gjti3RSouyr+E2IDsy3CkN+Y4lvws20Xt7TyOzQaINzyG4SFtVoR2LKXhq2w/EbofyZKyzeYF+tU9Xj4+PNIHb7/Lx/+X9cpLL2nNS9I9PvpkrCu6oWKsGpIPNoPRNCJRc6xlWpSdac1S6/PgB+ad6I/Mq1zjh1VeNhflz98fXL0iD1wfqSgRiXlqINrkwNaGTx60PHKOuO2IHB85spcF7aUb87nyQJ58Zf9K+WXQ6l74fNQm0S7RNWwTD6tiaoNM28zOkTEp6OAz+6v29/TUs8/oBhgYz5EXOYnPNvamidaXLeV+pbWYtiQ607e0THnh7/WxfHyoGwe8ZD98oPfefUtvs6d+/NFH0v17Ku3fiiYNHbQTkUR/0EXMwIocb/huzBOebLd+s3fTJ3T3s1F3ryYtXzP+GqyRe9+Pb32sTz65BT8iGrQ+Yb9PJwWYjDyYH/PxdM28Nh81VgfXdPXpZ3TwzE3pmad18PTT+urXvt5+UOiYvXrNfTdmO46KbAbsz/SY613QNvaLPLMi1zPbjG2Cq8r/Lf7xhx/og3ff1Z1bt1RzjcocstDJSRLrrO2LsSf7szlOx01ICmxP1fdym3wryFyfgEYrpSh7Q/gRvdqQXJXZTwb2rwd8RH3ntdd1+6OPNcjaHwYoDpgLuW6kCwdbBejc9DMsSEAZh9AJCe2E570jxq5wjXuBj/8vfPVFDdyP5R3KSDtty3Zrh219EanidsaT+rdNfEWlhHbEh13khq0s8qDLC6w70Kvue+KVG8/o6ede0LXrT4uhVNbs8npgxwazL/FhJ0bmKuN9ZW+lNc8NB/TPrfff05uvvKJ7d26LzUxCz+joc0h26tw6auPZspXzEmQXR23XLhGKG/T3LNlmbagBVuwkDblGm/sp26JhHEYHXmq8mXOBFqmgW0rRalhpWA0LrFTK0GBbtrVJ6G+eL1wmcRXq7WPIKz/5sb73l3+hN1/6ierDB1pxXRt4N1l4j1k0ajP+GTByayZ9/iuoZ599Vr//h3+o3/6jP9Sz3/iGxJ6wpq728Z/6a4C+gHm3UspKA5UWF82wLTtIXGY9FR2tqx5yHX0A7sMH90YpuE/dD5EdTjgei4JDvvs8eHii+/ePue6M3HuLthVVD83fA67BR+xjJ8ylsVpSR87apHkObgSNyfwL5nvUJpxOpi3BlP1cSOoZc4+BtxX3m1evXZdpx0ibr129RsPMpTZAgaNFbcThZwqviZ9KkDTNR+m01+NUO6ELEi4tTiCUoZQNRz83t8jvc095ePiQffKEMjH2xiE2UaDctlyAOyg897C7ju1zdR4toC7qmfshplSHWpdXrmFpd2jeeTa9xAZKpiWaOaIdGrQpFObLgHQFWMY3h2Wbbxy8s+VZ9GRCQWYXuQHDSdm27GBbZnsqPU1Sl230u258ntb4YnMu3lRQx6pg5F472BRcgrFNG3wJza5iu+kXJsaMXiJl/pwGcbEOZtmsF2p3P2mHPfHQXpY+ddg2a01damBdMSeVotCm0U+2ZV8A+suga58+nyfvWhnpgA24RQNP3VQlF22g8LaUOkCdIOSyWjIGtmXKCrCNHH+zX641mtHetafOBfimJq5JM0ze5INZlu9uwkfl/ZtLvsedqEDD2ycS1zVRLuo0Y0MAcv65yAuoFCnxQe0ig4FrbsbcxC6SjeUEsly7asMJz3Aj/tfQSh1r9vLKHhNEbxfSC5GP6Oe+IMj7l9iO2CbeZk/fh6da1GN1GaDKsStu25RcfETFtuzTSBwdF9vvKrVP+7K9S63J7F5mW+l/nZNst3Lb8jRuxV1WhkGfV7LxP2Hp0y7KfY3dy+eyFgOyULuXRXcuvyx1cVO1LduNz6kyZ0bmWO4bwttu5Xan0VnC7nJ7N13qLvmC/i4sdXbx5bQwEzaS0POQ8nPQFkDKzrONPOVMTXSTqyzGLKgulUZeoq/XRxpP+NBfD3V8yMPOeF9FRw2efoqoQM0G0zeXbERVxpdnR41WzkHKJ7TNi1rbJlTFXASjxvFIx8f3Gur6IReME2TZlEaRwc+Og/oopCB1BLBEoQ00pZQFaDNQ4eopndNR25ZdZIduMTlbEG95JhreydcO+jf9cUpGST+iAzcRuDNHCs4iKpGFBtSdO60JNRd6YqhsiCMTPhpPDnw+udE5Fhf5Sjt24RxXTRx/Qcs89lS17f0o15zOYJdsqzLXhZ/Wr5Vn/rVOTtZa82FpZJ2kn9PfM3KDFVkro7xykTs9/qkx2NZyPjfXf77G+SWpYxcmi2nOTLnTZFOW+gtlQXjgQWJdxPPpdrFGT61FkboWzAUHPhmnrcLZ/LbkfC71LCHlpmAek4xBz69xMevBbo6MbzLLupd64VOePavz/Zx6qkbW2pqba7OR7e3vKxfhPJgeXDmgq/DJEeug23Fmb0h+2XR7q1jbfBvZ9tKvTZMTdnMfR/UioK2l81O8LpF6XbZl70LmxGk3PeZKzAuwJ80hb+jGzHAgVQl6FpmHTYZaOyadyouLyIkrKs2c8pRC1NYe/ZeXR2t0jtgPX/j61/Xi17+hvJgdkSUsMQbdNucg1qFB+IsQneACnVacqIIL9M4t2mUXp1uYm/VPPvlYz958RnlR+c4bb+gH3/suLyhv6eYzT2lYxUfm0IzZdq50zs8UeUwgn+8R/3ikz9dZLwtkHDKcW0SXOYR67ktG4gmdJNrjxZ7Yfz94+y29/fqr+piXsvn4334Ii3uKNRPthH4ZmQPBJ3xouM8Llv2rV/X1b/2CfvFXfkXxeefeXe2zXlFvVVPdYw9CabozfazBZ1BIL8Q8NAi/RGJY5nfxdAFiNDkqkbf1En4BFM4clfyTAPUdB0PdhvYpXtBd37+i4/sP9fZrb+qd197Q8cPD9uLFJhCznqE18U1+KjSxQjhabqKQJzrwj181qKXE1ZhLnU7bn/CSdFjlQwfGxOxiZd8fNcr7exr2V0rcgZQZ22PvZ2wmWS+JtMtyPgWTA9lTl+ulspdVNi+KULjoiEZAFOjHhqoXvXDGNp0yIbFhFXWUyEUeDrqm/hGkfcForgP0h68/pSvAw8CLzFGtIvRFsnscsF0MY7gZgt9CX3iqXlaRTEfCTf8ypDR/zXXkkD216KO339SbP/2J3n75ZYm+NA5GXjbTDcl2NJcVPjNhVParJtp5msc9heGD8J8OiXmJi72krrR3qZX8EsuyXXx8bOWxpMGKlK6hAI57IXH/+/DOXR3evqtCfw0q9CllUDHmI5tTn9ujxsyRYaXVlataXeO6xZ6hq9fka1d1/bnnVFlbR9xjHeOz16GWKn60gUh1AmTH0WLdIf9MouZ0rvcx1JSjPzDJuJNWfhP+Lh/AD+/e08gLaCNnkhFO1hC6cErPYtPYzekRwaZky5ynE78XYethF7exnNwnf1rPRDxh0kkbIilZNHzdf3D7E73z6it6+MltrRjTgbFdH/F+gXkwmzTaBjscCB+08Z5qbDxlc3ZDIws2gksysQkW6slm3GjVRsrcnfkUn/BMOPAxKn8BoDBX2T24D16jwjgu7ZDkWK7Xiq/TmG3Ssxej4nuJ9HPbexLvhKWH1P3kSAtndOvkap5tEzt7YoahrWHyPriiqzdu6OD6NZWBNc+9Xsrd5na3/+znRPBpMNc8287582l+MKXQ1ivsT8f37+s97js//uADPbxzR9njWv+2vj7fx8i8b6CvKp1RUZ0x0mdLdPkUX/yi226klnxkG0R3zoQP5vxnpfE147P62m1f6ZsG+lgBc3rNnEk/mPmTOb20bLr0WZ2wLEs/zvniIk8o7CszIus6pqYJNDH1pa58+NhDfx//t955Wz/4y7/Uaz/8oW6//750dKg99q+6PlZQGJNVKSptXyr4Wykf25965iv6jd//E/3un/xj/cKv/pp09YqO2d9u33/QrnVVvV5BA9xoVyIsNCpFQaKTsjucsF8enYx6cHSsB8dr3Ts80t0Hh/rk3gPdefCwg/vtO+AueEhQDx4e6SE4wU5cg60B30XhBbfmGh30fkVClYnLWqQIaGUkdR63HVToVPpvZByD8JHtRrwtUYmmIqiNzuMWHzNYRtRgldVK+wdX4el7xrqs9iSsNKc6M1AakmwQlUYRZ+jO7pmb9dbai9ITH/EOqLObwhNl57dnU/nh4WF7FkrfDHm23ejFJrqhYOMrsksCs2huTScuJGh1oeSqkXEsyOhGTJBRViKAshyaLGOZOGd0rZ5DQTSnIfwjwPcjsi9YcDa+ubo2j9hrekiVa/XIvelaa57vWmvoj0Zngw3tFptsJtI2o7m+JlqoRt5kP+NTZaGkrfPH1vCRJQzbmsc68si2SMRL9JLKHHFnZbthyjbe7jLbGgr7C9S2el/2fo6PcdoXQnsZKq33pGibcwMhWJpyUPJbfU0pwhkpnfklnVQnUtmbZkyiS5Ga/gzohzpB2ZHzTSuY2tD2j8ljogjb1gYtqfRHDQUCnc8+nJZCKzSQKFVLc12V91vB6Tq5IvCxPzLnexwf8cfxWEF0ZyhxEl8lzkDwgleTj9Q1UlcFOYgBiUDlWnEWbhPHMnSGSG77BQxHpY/pKmrJtQ4Bx4is0m/rjD90pHTkWrYGvYz6LTU/+Eo3MGv6+kQ/tjOEbQfn5hfNHVT4OwXtTomhsickttRBB7Z6w+8CteKoosbd/niC7hrQop1xonrOUaeYzyneKU6/tDalNO2D0nObHkkb0p/BLG/6TZdThBsBeewfd9SpXWf1ZvmWVvqhVXBWdZNPjTM2QphZdh5F5YmO2vo2Y5KYZkpsywoe5/FJdB/na0c5K/6slAA3Q3mWj25koecgF6/z0EzojDQKPp7aZIIXH1b6XkA5L9grH+HH4/vc8K61KqMGNpk8wJvFGyoWC3fBTKMaaxCKYxw6oMQNlXMHaxo9yaYEjNPCGdm0qo5w+VBHx/fAfa3XR0ykUUm2Q86gKoswk7yj60bJLvKEkYkb1DYZiANfy4cDObaUJgAAEABJREFUKb6r4qvBVQMPHnl4tbN50R9tPKRC3nazcNoYs+xyrS9GzDPJOmhMj3/atCt0BJV4KrFQIYdBPxJT/OMEQRzvAkUtFsvOBXaFYJhQNOK3b2SxjU76YZCbbmhB12B7EA5xUismiaujt6FSeDEw2rpacHMdoTPm4thcAFMWzOqNxkdjOC15sjuOqq4TOmOH2gWibq/mB56xpivop8q8POk3ixnzVq5NcmG+oJg+K8yTIIW2ZXck/3h4UgmdMYkeR9J356HZxl/mQRA+aAWcZp52EK9KdArtRs4cWvGSa+ChC0VkI8hLripRX9SNuotlaLHbepmpHklGYvqlPAandSRrm6g7GepPDOn3ICJmNITyhXplfXBQZJn21IwrKhLtrY2RE7xQmfKlRNeRsPLYC6jLyGgc623kg8daI3siClrRN9k39kJL+q1igy/MqSoqqtgjEd2jEj/kw7uoySrzJ+Whj4ANml7XiM5IfEEzag6oBBrZjCraBdScp4LEhAfsZ986m4gnfXkuJv1uX6ccEU8+ZwHRpGYKUh/9QLwcQu0U1LRm7Ym2zoJvVCR4Ef8CqXlEPBJv71M1T3SOKhUNPEyvVXX15k1df+YZvfi1r+mFr7yoO7zEO2K8TsCYYCz1/lFP+Du/7am1qz3+jOPEP+OMgRl7l7SpFxRbWxT4s7BsUIAFH1gvvPA8TOXlzn19/NEH+uu//HO9886bKtf3NbT3IVmjQWIPdCZFtsS2uFBXcvY2zuSDyJaIbIlK31bGIX3cwH455lrJmDApUJ3rhN0ckSVTlSorbBvbxAFMuwdOZuzKybHef4uPc6+/ohs3run5rzynE9bHEdfYE8bwhHpGcO36ddnWtaeu63d+//d186sv6h4vyY55cRZQxc6DqhSksNEWDLkFbXJEn/eRKuJzpjPf8pxoXpuikZ+NwXRcQNenuMG2jLwq+8G293thhSxBlsOOjeH6YVv2o+il27Nt5m70ChTg+sGde7rzwcd88Lmrw7v3tV8GJZ0wJ1TYk2QJO07KeAdzlJgr0LkJWy0xK56VJd/L5v67iOqMz0p8FRdr7o3zG2bZ64XMK9bGQMHeIHPfKLIBO57mNoTSzKifkkVuG/kSIj8BX6WVS6EbqMhSg7Kmggx4EB6YYDeIJmVZjzO0I43RYQ21/je9XlAqzBn4VpZyeBGTuH6O1CENUlnp6Wefh+xrNPoyhpKxbznsIik283YLNXtLTX+mekwiLn0WxP1UF888lb4UCDVtyvU7+8bReKRVqdrnBe17P/yR6m0++OQHV+7dby9sj3lZuB6rXIpsMww1jhvSx+mvINKgFbS4w0XSUds+yZWKfas2UHuTnUeXust9ffZ3UblarKadM5BIstQgUnjIziN1pADK2LnZOAJV+iBzPv23vntHH731jh588JF876GurK0V86RQb4FW7KKrQr9h11rBnrB//Smt+Pg/rvYlXubXK1dVnrupNR8TT9A94WNxq4xT84Fto+TnI9G0KVrFXDsNRabPmnASRxuc8ZfKKfMZpL0j4xrtoRStslewl7z+k5/qb/7Df9TJg/vS3ootYa2RF3m1zYXWMzqdWgsRQSugL3UKIkUOeUSe2JEnxgltjRapU8veDSWljNgrlKnPnI9wCVrt5KHqEK0xyDuDIe2n3o/eeUs/+Ju/1it/9wO9cPW6Dka0jk5iSK9JdfIhfDQ0QYSnoQvTebpn5afzhNdqba4pqur/kifb5xSZpkd3roaBnFSYr888/7ye4X7Me0OzoiX4qg3KuSJhLxSpQms6EU2kkWxQ00875Gf1zsv3iPu5B0zFBNz2dWrJkTpyP1YTB/WFjzxwJkOYBnO23GSGp1b0c9WufAjN2DIdVAuTKKXcdz//tRd1jXuyvSt7OmEeKwop+1yQGD49Cu2YYXgTt23ZQYFuAacVOnt0350PP9Qxe//fffe7+t53vtPeA6y5B6UYm9hKZo9aQqSRvoJsjvR3hj3XjqDKjLTbWmp8japzasjUjyig55usn9Dh+iXsd0OfPrXK8L/xHVfJh35WxHnF8wz1Kao5Zd5y7XPVwL1Vm7Pw6YdZ4yJ6wjXihH11ZF6LWoL0t0iR1TYetIVxF5j92hbDp6v7g566dkWHH36kv/vz/6RX/uY7Or71sZ7i3cf1KwfoJL4TdrQTlcFacT0rY9GD+8f6+NYD3X846Jd+40/0q3/4zzU88zVp/6oO+fj/gHuHFtIUk6k4KNRru0lFsuFnlAjop+lDDbMEgWQX4gCFfaaKZA2laAWEbURVlsDQHgKL7EHGTiTbst18DKM0jPAtHqnwbxB5qY0Lk5OctslVKXCxGkwW9LlZZfjWx+iFBtFPecqCyLZY87y+RfQCU7Ht5q/nOTOQdnYe64SPRsNqXzeff0E3nn1OD3M/RgdXbIhCkqUGtZRR28wlfAskb1vG5/lI+QWY+2EXtYR7FU4uhu8o5IszJlaSi1vZMECL4MV+QCsMT1lB3zZyUCwcqlqnkLkdYKUAS0lbpcL4F+Ncc6ow9Er6jH5tY8SYDfGPh7zbX7GXU4tsp0ree3KNzvrhuW0eP9uUF5m5Z4fvQKiG+AN2l9ufL9U5Kf2zLEprTRyF+nPdNYXh9/ZWCtKek1zPilvYqKERK0g72oxkXNSQvXtNP6TPl7Cxx0csE0MgS3ZR+t+27C00JVP+JJjMThG7+43QdojsLbUtqmG9sb8yjiPvUdJuMd6hlWt1kLxt7FsrGh3Rj5wM7bAM04AK00atU5hHTUZZ/HUZGwz9FD56lflGseI+CC/qN33GFEJOPwm4UIQ3OrDit1WPHkKhqszTID6C5gN1O+NEDj7rewuxZ/f5Hh+2qcthH0GlsmAuMBUmhuTrFH+8BXWjO8qEbFxWcSLTKDzhp/kyMnHNLlrRhj1ZwIMMKrJaB4nriVRYjoXzADWyxD2KjJQ+YNzEtzPx3cx8lzMt8/KZYRrHCh2Ry5UxD0bZVhnYQ5HZJk9dskQ/Z34GdpEaqJ/YNMUkIgoq1ws3uTEDaua0scL1o8qSJyg68FCRWp8R88i1mmyLLbSDOIU16jEfK3OVPDUoeZsCFO1O44tsOzJGyQdNwCkyCLbuYCw9oTDhbGJjTCsYQU19E8S8NTI0cEFcyBNHdEbGIEg+iGyL6M4gfuxa2TjLthTH7ajUs0SEdo95wxO3gN0jSrwBQxeV1kvJUw3fJVIvkVWKmn5s8NfsGVcV+gPqoox5Qaej55exhMfLEx1LG1PHbMy0y3TcggJPSP0pJzLNSH4JVNsR/0HLcKppNDSHbdkzaA/3SQXYlkr6Aa3wAfnIzkV0JhjdGXg4dfR+rzpLE9dFKAwRjjJKM8juPJblM7+L7jTuwvRk59pkkadMY8gwk5iHbUGeHB9qffxAq8HiPhyNkVBzoxZayVfys30o9pDNGV9nKqGUA7Nu2BiN2ci4wXVZSz7Ruh7p+OSQG7xjypBpV4ptnQrO8pOYCGcubNdKdJkAnW7Ko5AM4pHFGlQW/0hnVMBSUvgg+aiq2WDQqHamlKatqTF0C9TTP822ayG5xJFWzGqxy/QB+CFMxo0aYCpt6FrR6Vw/n8136RdzTl0zLltD2hfs0n8yX5U+0YyY6vxUKZoBOx0xCsTYB/PiHslX2W7IxlKGQaG2Gy1D0bAaGtQXgU6nSnYG7M7DSGfAfiFH/J91HFkQuWkjNwvqND8AEJj2zWthO9eiH6RdoU8CoxxA2hE+aJnplHwwZS8giSloMXJhqG1NxGC2Z0USZk0ZGHmYDB+Nulk7LZcTQDnnuYxxJtuO1JEHgXVuZpAPw0plGNocOT4+bjrzaVzMhdSzC5kvS3nyDYu9e/Z3Pk07lzhfM3WdX3peSe+PxJV+i49G6cvG008zjYdEIuaQWkruLFoBp1kOe/bIfsnNs1QoYfwmf02MZD5G9u3KeDtjYPGx5kTm5exXv/FNvfDVr8m8yDkhvpGxiu2ITuhs32natwNtDCLvWpc/U8kU7+VtornLjvoRc6BQ2fNHHR8f6eBgX5Vr6Xvvvq0P3ntbd959S+IjltsDANdsrrEYTAc+FnNxEn4BJPVMbhNw+u8sWhzRC6IbSrsmeXKRFuwLY+bcePMy7b0339TtDz9Q4SHHPEzEIj8McoJdsEa2Zh4U9qpneTH/Ai+lr964LhW0LbTiNSATskQqDRayaJ1FnES2UPt82ThfAu/JQs49Cu2bC2l+QgQGyzZ3jU0Tl2PSNHv5Zzl3l9TL3vrg7l29+epreuvV17XmQ8/B3r6uXLmiLInsn4mjgcaF9kgzolJ/UtCUUgrQi+0kvASJgZpJuMdBj6RYdGF+2zMxl9Kv8Xv7e1rxEikxj+wrm71kMml5OqO1JrKgu5rOtKf1+UwnMYTpzrXEGobSqItkTw7Oqp/NK4n+R569uVUR0WOAetNIvG5zKRyto9qRNdXbWFscnPnAU6UyaNg70N7BVfpiv9sz+fLwjKWIAhl6vTPg++FOPsUZX61BT0hPVZhMR1UhhiCRWqbdabXZO310qKcZ3/dff00v89FyZYlHIhVbtrHbHrnuNGxFO7hlzClOPnRG8hdh1uu01Udfz7RLl+elr8hPxxzJFheVzVrxN/PSbJH+Emnko1j+ZPbtDz7Q+2+8pfrwSFdZ7ysPKhrQKA2ErJFTvB1z73TMdTt/RWJ15ZrW6CraB1fafwOw99R1Dfv7smOrPvKeKN60HAccUqTzEPXPDirpUeAqPCQH63wRFZKUTViU2daKSTSgkX766J13lT2yvdRjjQm0/owNDWk8uqeOzVpCIa1t+aXGJE/ZKXHiWQqWPGWtzvPoUnfmU0/nsaJX+hqKJCXJzR//zf7IlzLd/ehDvfrjH+ud117TinvGgXnAzYsq5WnG7EeJPYJQTSmFLW8EqQFy7pHy4KxCZLsw6bU6wocJwgfhAxFBp6XNSXwV7vmRHmSuco/Zr1tdR2dSTXtPyaqYEg2iBztOKezOUK0WSFc1oF03yOzpQNS8h16M2Tpa4UOXwB/3XTXjBW1dUKy8rRm5VqUPrly/pv0r+xjFPoD9uR9zZ82BJD/zM41sCWkohfuWYz24c0cj99oP793Vhx+8zzuqk8no4vZVxnuDyWImG/mkM8tDd3uNNIjGDEsZ+DYZIiMfflabaYoui9jMiK/L2l1KrzvO3lDZ92ubR2Nb/zSE68JalX+FuRTNpcs69VNl3wh/qgxf+agwP883neiBXGtO6ZKZfae3CnvuQBzm+vXJW2/q7/76r/XS976nT95/lz1qresHe9obiJhnrKxVZU7gYOQ6dczEP+ZB8sqNZ/Ubv/tH+of/6J/pW7/2O7py8ys6ou6HR0fMlbSJSjlS3wyaubN3U4cdrYpFFcsLWAXt4iJBzZgX4hhKISdShVbofMTebf4O7E8FuNlKrQTV+Cp4DR0oK9Jm62o62pUwTOANvdyOdudz7uOw1kwzVjNS/jjYJpvnW4UAABAASURBVEZmAWMSu+gnxrRBlBzyHLEmjGtPP6Nf/NVf0Qtf+5pGbEbKKtAMZFXMKnPiCJ8G5sMg0i4x9bS2pPRxwOSRY2kzFy5k+O/SyDqnKb597o2GYaXEkndIhNv45GE4quwp+JbjtOvYqlCazGks10JlnVT6dbMmiC/51Dkizw/QnJywt6EXWYkr+mfk2Tv5U4htQDkVb4/YBFvJz5xjeWzrXMYy7SEJebUaVGigS1QrpxmwUQhpiIOOKvaBU+g9slFrzPZUt+zPhSvL+UPbE20fbzjGO3xwOrhl1KwP9Jb7avig4i/I3GjgeT/yoGITUAuu4+88UDz1NVOJDP3M4Dmgn90gzkF8SFNGqJxC1nYr06SnR1Ml5lkavrJHz/mLaNPFtrZ2pU+ow2BRV22VGzePorZJlrlTsJjAO83K/lvrgE3AREQmZB2WRnFtpL6sR+63lHd5gbjwUOiG1IwO5bWhX08r8Y5AxNU1TN3BAJ0w1w2tPKMFgooYwleoWp740NnwTS7hWnOa60ud40g8FNQ2/yy7o5TS+ULh1H+xW7O/jK1viZ3oRtolyiuyUDn6km25bEHv0D/jBOqkvbEJUraFzkmxme1Dk18g7Vj4TIwzUkdtZdGfbUM7eoW1kx3n2XZH0bmieDsLneoP0T/ML1uir2ddteR2lkInREEXp/PinOVbumz3xT5baepeogk/n5Nt2aYLSqP6jClhfkYXj5iX7eSc3c90qTvLQi9CbFIe+qRgU8CUucxN26ij40NuxEdl4dlFPgVLelJoR5oXzVploH42tTU32CfrY41sBjULn41gh6Gks1KC34gSW3oWn8RZJ6jRIglUQ61SVrKLbKsv6qo1G+04ofG8oJrLqoQecUOl7uM01SJFO9nQIPxnRfxsYRa4aIudWJCzYX7WGv5ztKdnFJxtG12nGRnOXTqxKfRvEF6qKsWylygqLsoN5WoYeME3yKUoF7voZx01YNvyjYp0Xo0Ufd7HZm6kzhlnK3EXpFPgqpK3TJv29g+0f3CgMnBxyUbRyjmlLc13TeZC+Ey/zcq2Z/YUtS3byAwt0OXhnkmsgZJPDEEvevQcnWkEYLO+s8/M2OpXJdZCvGlvaKXNlT0piIfa8rXvB/gaeJjYv3Ig0z/x+5CPB6Fbn6e52EcSWrnJCB/Ylu2wPxNU2nTpijLOQcY8Ro0P82mRdgZn7av6ehEp5Rl7kJvjACkanDlSDMlRGZNQD7m5LTo6WfNh6kDf+IVv6dn8tsDNm1rTtyOoBX+Mb43BZZH2zpj74LK2n5Neqo+rNDsP6oeHD/XUU9c0cu3MXwF449WX9cqPf6SnMhdzE91AKzGcmiyarfDxcxkUDAp9dhaXse061N/66xKUOGPjYuKcUTSIa/TRse7fvq1XfvRjvffmW0iqKvcNFZtsASNtHZkDDaoa9vb09V/4hr71S7+kp597ltKqNXIcq8H6Uqe5t84GGXlkMw0f2Gcb5LRW9RF5tKXYL9HXHBL6M7xZIkGB7oJt2Vt0r5IlFdzkt/3v37mnV196RT/98U+0Pj7WHmNy5erVdp+Vl03VizjCT0j9uMBTzueB4p/Bke5INWZOHvGSOHMoe/3Vq9dae1J2jHyjR59kftk0BjidB1WADzVgRXHa2UC290RjUC0NpTDz3XljZ8eo63zmcwv4bN+Ket2QOLO2EhcrTeFdJIHwbb/lBebBlavKX9vYW+1RiDb3z4Zr7qG5N4J8CY8WJXF1OvdEH4+qg/2BfWfUT374A73Ennp0/672VqVhlZ8GwKzZQOkwNejyyXSmbdkdj7O0T+vZPW93+jj7z628DWxrOS47Nbvr/v6e9vcG3XrvPf3dd76jY+6BMidWzBHTVrlflyUrqWLzkOtXfljr2o0bunr9KeZYoagwn57Ss88+x7XtaWV+DasVcg5Me43wP/eDSNIXgeAbElT40BnJd7CENZSiwdZH73+gj99/X8f0gXhxJ/pD8ZFrGrSCeMhaC/3i0WNsMVC3bdkds2xLZ85qe7gTXTvBmCVU2zWgcD0eAG/opIeHyn99cOuDD2T2iMq9J+6VdjYfjTP2OUKDmQ+d8bOmp/tlW3vio/2yck8p5qgzwBuF2G0yG8a2omdDG4rsLTaKl2BSQ3AJ1UuoxBPjVqQ0w7Y4sOvyecSX1LaiPFoq+yvduPmMnr75tFZ7qzaaGWMctKNEt3F/P06Zk2kbQ6MTPv4fPrjPPcyhbn30AeLeJ/4cm5L6ApzT7zxnb3z3ujbZibG3tdvwzXgHnfS/bCT96mKaa7kwq6Z9NHzheboMCNkrbcqXwMa25mRbXurBz2VL6jhmVnpCkTVIyl3LHrKTu3f10vf/Vn/7V3+h/Bdj5mnhytU9DShV3kmu+cC1ykfbvQMdnlTd4yv0ffp876mb+tav/qb+4B//E/2D3/hNrW4+KxHD4eGh1vmYSh0GVKElmgy5bdkzNPGhHVsjwaJHnYYtwNlbNcIFVXPbUGw8BRwV7D7iJ90eJLbkd2teLLW3lnbnK7Gt6bfQJS72ROS8D8m7kyDPckMpGqb5YFvHxyc6Qedrv/BN/fpv/7ZuPv+8bt+7r5GyGqTljeKrhdJ7JfXOPRGa62quPaLxjaYDzsXSOnzQvMCEQppt6IzIZ0QWPrTj4OCKhjLw7D4qc4WQlViIWoFt2Vsg3HnY6LAmdhYuhBmDMddd+q5y7V3WNZJfr090cnLUcAxNuTPJaFf2v8QU2G5eY5N8MmlZQy+K6OeOSizBrkBK9hba1eNn9Gl/eNsyfWm3hu8yPVfW2k+pjY8J5VP4wcW5Rxu3c0slO3UXOW0IbM0ptpU12TFyS5Z2J+pZY0ttN19biZinazBOCB+ckA8Nwp/gdw36fqSpj12Ev45Z1ihrT5dMNjFNbbLhF4iv3pJ+voxLGx+Tv136tjdi28QfFGiH2uQyOjMiHyjvUGt00Uw9rFSGQVVdP9es4kGBQ8ueCrBWNKfIyBoET5xS+jTIx/+qng+FxauAi2Tc24YW0OurXOkqfmvdk7Q/4UAuVyUfqBrZBug4WKkkng320d9X88V7WDv+rcemxF7Qpe1ugE8eU1NWefaprL/K3Mz+tOabW2WPit+UUyl1kkNfJa1k3jYJbWf+GFlDyid5bf5GjNCZZLFE0I+FbuTR7wWS7S2Iz97myWqGHkln60pe3RdG9taPfQEf3QmFfcrwuiDZVqE/g3adnHg7dRTiDbXmZLvFNOe/aGr3+uzT9LL12r6UqumnJZZ913j82Of7st36xd5NLxXEQmkZyy6eabvQbpM0+UyaJc7Kkt+F2EQeugspWyI627xdNHKDe8yLzJGbtjJYmVA6k2IVnBGT9QRIO8jvUKzTIg9tau1UZXojGPmQcbI+5gVxLiK1lT5yaoKUzWiCxYm6NQPHKvQuN4Go11PyLP2AMuSERr1jw0hfJMazEHpB9yPSXI9aiVqq/cwmNOK0++DC2fJbmpqb4hOd4juI0UwlO3GQZ0Oc/UZi9X86kyI9I/rPOOvHto2eu1DHtoYyqEDt+MMiY8s1BsJNUJWZwAUdiNoYZCwCZt+p/EaG2qWO1Hcpxcco1ceUp3iua6KtMVbalZewpXBz4iLRB+kLJU1uYzEj4p2Iws6CXcIom6qoT0YhgGyO5GcgDAvJ0boYptMUBIwCg9XXo+S0Q5EHcxkDOo+XTqf8RHse6Nd8WG43KuyTax6a5vx+Xg4w/ikb15WH/3V3QP+0OLipqWDM3gLNC4UeS+WGeYtuNMeDHN3YIZmKcNhinLITsS27YxKdIcbFAlNpZV8KG7pEZDuRxgQ7C59USDwKlnZn8ymLbEbyAX1DP7RzxhVRekb4qyAf+0+4SQ+e5mPC8y9+VeYlLVcW1WJupy2KVbVIyZzCXOdMF7qXZeOPeLTERqZLpVZ7gl1on3CtHoaiKwf7vJg81vWDA73x0sv63n/6Cw28JOkvhxjy9M00xgvzU2zGfWSeLRFZ0GT4yLVsiVMOPnOmdQjBqvcSWYN6MmqPdZqPCOZlWv4Ua/4CwCcffYjeyNgx+ihyVmXuYyJRUkEeNp574Sv6yte+pivXryu/aXpMG2vpD0VKqkJTnzq1cfnU1p/SMJViGkLT4S46opXymYZfIvIllmWdH5k7Z1GZD0urmRf9uzes8u5ID+8/0NtvvKl33npbI3tm9sfg+Jj7O/ZAPdLzrEdkdYKeOG2iOMdyLp/radNNFe0ZsDsPV2u5Dvb293XAetvb2xMFqrSn0k8Clb4J8gKzY93uKSNbwk48vbqK3ZiXc1DbsrcohYc40DXPO3tTUKf6NwJRlgZOgrk815RKfcFU1AjaqvHBWDZBesjdQV9n4atGdFDUPn2xz8tMZU9t/ZBykXWbBzHvfrbnrrHNd86Q80BRO5blTfAEpzO1kk2zgjiJ59DABP309WvEv9a7b7+p9995S2++9orErciKZ6PKdT86Qi/6Sh+fgv6eJhP3WSDacdB9TTprZy48/PiWPnjjDd396COt2LdXXG9Fv4xtLlkj8yP5IPZtfTCPDq5cVVDTweBg/6quX39a165e197qQIX7TqaqGjDERMLvpvvDfyroMyaC2QbxWF+VBhTiXGV9c/+Yj4off/iBjm7dQoovPv6P6Kx5Dg7NR4rHOt0oZCQ2mccylU68CCPxBZV4Kroj2OmUvVFEr5bcuAK/P/DczX2I2PvF3vbeSy8p1+7333pL49ERY8n9cRZfkD6kTzBjSbkDT7UhUmQc4cSpgtNHCoPT0kdzsQxOl5xvGV0QBcDRDE1cdtGw4tNh4vYgkUdT6afeb1W19d2oOdlurG0Z/aCwb85ohZ/2ROXGNoBc8jAxJs4tslZH4mYQ8IHTjA13y2qY81VYLsqrxLXw6lPXdfU6a5ZrQmW+BCh9OQ9CFq3okFozmwyWTsxflQpUJIZKxw8PxSjro/ff173bt7k2qKW0cc1L65H2NsGnONVlHPD1XB8ERvlcnHmWPVRNNpctqaa0lIWfxJcmsVniPMNEHpxXvpVn2QezJP2YrSTWtmV7Lmr3T3Mm5TPfKXpNCBXY8L00fjsnlcIIshflB5P28N/+CgnX8j32ug/efF2v//hH+vCtN3Tr/Xd17cpKA+qa5v0JY1zKHrJ9HbKkH6hoeJqP/3z0/6Xf/C19+1d/Q3qGj//MkuOTqhOeXZR41JMhS5DdHIlxi5E1uYXaxBSeDEInMN/6GiQYdMIv0e1Y15I8zeH0bxkKeXzZSirQcEHyQWX9N3DdrucgeuehEtuaPh3p69BgxGcw20QnmPOhyQc0h/AZSPxEbtOyxIFoRHbIM8Qzzz2rF7/xDX3zl35R3lvpiPE5Qblk74Giyhk37XzmtGhs0yPf6Bm1bfbi0nNqwTx2M8y1AVE7rNXevkrmI6OafmrtbmWMGfE09tKnRw22/oiOPlvmm1vCitWMyvhkH2tjxdiJscOyzcU1ayTlzW7XaXayq+yaGUy3AAAQAElEQVRLIqv0wTYUGt8nGc08AevWzm15uIsbZVu2m12l7+op/7F/ctTmp6/92XqWjYxJpY6zmPUuohW/I+tnzf130O/DL7I4XVanehPDyDqLfX4B5WSaFxX/p9H7s2Inn/aVXOTBzCe2rOslMkLJh9bmBEfZwOB7ntk5i+LoCZH6K30y47Q5a5A2NRl1NNpOyXSkaVEJslSSF7FdhMRtc1/MtaOOZt6JFH9lopYptwfyRZ6oWrsrMvZ6nhEEKh/ORxD6/2fvz59sSa78Tuz79biZ+bbaUFUo7DvYDTTQezfZ5FDcZ0iNaTTijPSjzPR3ymQy2cxoTCOS3WRvQDcaa6FQ+/b2zLzh+nzdI+6Ne/Pme/lqAQoU/cU3zvHjx48fP77ElplPXEiNjIigE71gYmlLDbG5os3gSFXHE04kn3CVOwaRByvK8p5sxkriulY3KOS9B7I7R8qXAst2F0yk+xsR8SaIbSwIZA0YmxE6lUrUGevYqEizDmw/KI+9JkevNkxxoDdd6QnPVG9mWzUyjfZTfNmiapx87aW/vHMhppfhkBcVPwMloBegjy2lzSU+tob2DLtsR3Cv6FeazQracyAT7BD21C7NHqq7kLFJZIF0xEjKQmewIfHhyqXINihzwc7ySUCDbme2EboHb6pzkaSMiRdRiW2ydnKiHYMCrKRMktDHLajYmRH9IHW3sCqbLM02qlpQKbSzAtmErfRV6rJWjk4lL2IgWdpAJMsu0MsPWpwK6eDEXSBOWd8wxjqycXRc0LtE0Ps3qlI37thScZSrwkfexiYXDeAD2BnQVP11AP3QElfy2TJ6ns7aobo09RiKuFq2lRv10uYEkSXuNZNKpEp+hMo5KQ9XiOCrcjGDWRwpmeDQRdGlbLerZj/8EvqYUtqI6ZnSR/pbWUtr9gdYDTy4FBfuO4xnoI0Lda7QLaqJkALqhaGaEdqGk2yDIskSMGVLGr5Dm2RHV228CvyM1J1RxeqkTFAvbNrI0ylVJc1j6+JkGwo6jUFvzYfIQNywtJthbszXvOS8zkvs4yNeVqvI/ONuSoFbxelE/dgKlnLbsieUTqcanTBful/xcYlevH+23USpQ5MKbPxaQBmzpiXK2ySecp3UelHWS/o587sB4zXghq3l96jId2CPmAlU0K3kjK/xJRB80PiUHQYjRkFFszbKapNb3waiX5S5mQ+956Xo5rPP6tOf/4JuPP20Kvl7Dx60rqeJVpsmQ8UJVlsY3gTnACih4SseH7Z+msFGSGs3vTdrsKiQv3P7tp7hpetTfIR75Yc/1vrOfX3vz/5cp/cf8hHlJmNLxzjSP6HfhoOh0JTqNM6hI3N5Rs2YNnCtoVLPbytW6gWTmQ9Jtv2rtJXxW9E78bCZF3VBfvv/b/7qL/U+L2Bv8ZLHps5mrcDTxxUv5FeswcpeNUBf+uzn9eJnPsu4DzqjfE3/K3uXAvLUutTvlAVMALHR7cCmMkeLKbTr6SNNsRk8zuhBHXxKvZSZid4ofe9UE1ekxHgGeqKkMsRbxJB1IUV8QSiW9qhrxye6/tRTOhqOdH7GB9RXX9Pdu/cI+YoXubXJMr720u7Mh14VSweoE58C+rAs6TzljQkNkrHS5QugqJmB9iP6VvGgYViJ6dle3r3w6Rc1DAOdru3DplMJZE1sUZX5XNs6qtRFQZIdm2ppLguNINR207EdUYNtmfneMpzsIoNapdSZQdHioI+tban5gfONIpOMsCOy5Dc2cJMS4bBaIl+ZFJV6daKtjBdKR8fHxGMl2zrnhVDkRfhGxWYDmmMZZ1HAsVlWbSCilIIrIcqxEHoV0IGmFtqR2htERHnLw+cDwUpVhf7cffctvfrzn+j03m3p7h20qsw+qfbyZZQZA6nVlOFndJk+8mRb9hZzA/ZWZnsWPwFNnX2kemShExhIIkAmcivzPj+gJebW+Z27evjOezp9/zbhWSv3zOfcG62ZJ3coG7nuV1DwbyilzZsXXnhen+VF/vUbNzSUInGPaT60rIZjffGLX9ELL75EfweJOdVh+D3gk7Qn28sbnSX0AdKyhYvVUxrpTMMHybt7U6U2t4r14ME93bnzHvvhqU4f3qe8NozMraCtM2JaJ8TSpaBvvcydfJBzbCzAMClguUuRx7saw70Nk+9QmwPRsUT/1PID5YW+FAycvfO2HnCf8pDrADsFOpX9iKsx86Cyp1CDNkTyBpX6GyDu/KSGlijfoPmnx6RK+RaYbH56EiWPwpWPVDviWnfjxi0dHV+TnJelRRW/GDKN9Lt7S18br5Zs5rjm1mZKEX0olBXmxmNhy7bKHuxJXkILOjPQnWTaJMNdRIajY1TF78o+pzzIABd6V0S7VOVwEGWoyqDV8bFOrl8nHrxMrtQClfKCX00FGj5I/lcL0/wEYi9NvJKquIXUmv7mh3Bss07P9OMf/lD32NvefestjTwHZu7kY0jb14jVSF+DWAhsywbFyR6EXYinZaiZQ5p8sSMLUt5hdARCA5pkjKqMTLLmuo3XnPbl5JvuXP4IWlM26afODlK2RJSDpexR/MIufW59GUUs6Cv3VWXoEy3xDGIZNTl9tWWoEy+ZRiy3PHUnKrnFRqQa41CFgvx3Divm9a2jQcdc41/90Q/1/f/4H/Xzv/uBzm+/p8+98Cz3r5Lbf0+KU0rr1jkf9lW5M/Cx3rz3QDd5tvjSt39L3/yd39W1F16UeH/4gOeupkb7asntfNmpMmfmsvAz9mVz3rZsa9682l5Blsa1j4rfhIMz/jMHy4AiYW3VOdlutmxTtx9pP1yuO5nX+0j5EtENbDdb4QO75+1OI7sM3V5KnZOSx2mZf+GzxhKmNg/oSu4pjtlnnuPe4bkXX9TRjet6yLPiObWHkxPlh/+7LhGgYmxQNB0YiPEp99GRy+2m/YZMpdYn6fjoWF/+ylc0rAYx6dV/kEdyKbItMV6Z75pSQWZbhfJSBnSiNzDkbrCTt2xrTmnTdpOVVg+dYkxD5Vav8FEv4UBNw0Cu6XEtI25r7t3OTs8Uen56rqEU6jo12/TTr0nKXI6ry3jY9KMQAvaDyDPHRM8KcSwe6GehkOs5Y4aKRNkMo2PiqCllrk1sm7uxF4xUnJH8ErN+aEUvCD8j+SD5ylhcADcZ6dcsj15QsWXTtwAf42f8LeEjewxiYwmanvrU7weWZZ3PvCdICtZSPkS7qrXb2kwc4w9U2ZNFMiC89KExyW7QmRRhhanZ81VFZlzEHisWRvMLpcRgJFNBu1+Fhj+MUSP3pNnTpMluFSl+NQY+e8a4obblkrYLMjfQBDT5odGKP80nqqVdhByWXeQFpLRDv2mqcoNRxyKpyOgggrXKMMhALgpMnzuS777Vyk7ntQzkNQbP4UXCAWMpEFSWsWNsjLQ1jiuVwjvqwv2qTtAHvqYKFCCrjuxE5honH2kJm7t3F9wqtDnDkkBiAC205WDql02ZekrcE5/KuHWJZBsUOTEu4SfAF1tJhbLUDT/D8QPgPCLLBujFfsyH1jq2uYtCKw/dhwv1UnfCfrkIY6EsMIVB7HZKIbJaQ620a9OXDaKFwuKwLXuBAr/AQnXD2uiAjWDBjLS9RIrmfOcZKtxLzLufSBkrquGvyZQJEA47MhiO2IHsHF70zbbsjtjuSMyXyJx9POZG7G7P7jRy2yGbsUymt0XHklmgoBvMopm3u41Zbnvju32AL8gmlKk8dMZs54PSRP1qddtinlXT4Rmz7Cp0rgNt9qA71ejsPLBZRJ4KocwVaaLhU3OGWkouzEz3eak1KSYiKyQTEXYxmBiPgEY8+dCyH+oUmxNywVDpkz08MBuUNJWH0rEyDCrDSqWwAbtoprZlW1Ig0oKmyzNa+VxGX1lh8yTdoYkBZRj6AMfW/rZylcssrxtxJEEExreLSMmvG4zDAeQqR8LB2GofV6k76djMhaFoxY26ifPI+En4gE1DbWtg7tjWnNrGuc3O4g9IY2gfH9DUB6yW/pznAYuXHvONsm16rx0oKTEPfRR8eeHOWmGdLPPatCYWGHjM0Zsxe00UrYxd+nLIxchHbg437THOlRuIyNvD2eRLbNo5SwWavS30hAfPmzduKn/yNg9MNfrNBq3BJ2419sZcHJHFpUuQeVaYc7YV3oZaCt9CINGXEeQnbeuGVtrZgptB9LYHBlrlUHVb6qnGT9B8hM75ir9B1/qozrV58aTWMg5znSUfY8nXqdARBB50Tl/GMrQPki+89JKCgZeU+b+Hm76nSpAFO+V2JQh/pYfTJ1BBHBm4VlnkGHMjKPT12EVv/fwX+sVPfqaT4YjrrlXQr+hQHG2JvJJSKQg/wbbsXUxFG1KvOCeit6l0JcZbLdaIaIfHDZUq3b99R6+/8gvd5kPC+uFDDfi4Ve5r4ZQXFfnQHHp8ck0vfvolndy8oToM8tGRzvgIdcoeptzfULnu2UC0PWiTYG3zLTMLQ6V4OyPF4fVRpTSxxMJuxC0Ls2zTtmy3opzCGZ3wErnwS0R2AdpLzDAmTmX+7AOLrfamAjoFiW2dMV4//clP9c5bb7f98PThaVMbGdfsLcnYsRBuxn4eefyFCLsNyQc6lFI/OFQW2bKMfi2zKb4CSps71EU3vI0R+k1WCgXpX/ajIDHrdNTIfK5gjE7DSBX2buZkbfna8s3WlU+0ryXixr6dlF80mLFYt7FN2UIn8Z38mUvmUnvmpjbQO2Y/Pbl2IhfTx1RWG62sCc1pqpbSoIk3jLr+dNbBFAPBXLjkZ9njaBqcsasba9u1UrsnzFXnfuDsVPfee0cDY6dVka4d64h7QaV8Y6ZZ2OTULejXP6Vfh3tRI6a42FxnyDAX1vcfaLx/X6vMK+a1bea0ZBdFLz8wafU5altH7MtHx8e6dv2ajrl/yjVN1B3PR9269ZSeffZTunXzKZWyQpya2Jtua7JmpDnfy/QxpjY/0ukZB9uKHykIXQIZ9SJJQBKLFdel09OH+tvvf0+vvPyz9ERDKcByMRWe8KhPVmdMnJdg/MgSZzUkvkFkodnX1NpIO8Hsn/E9IE8fBRKrh8yD3BNrtdI7b7ypl3/yE7375lu6xpiv6GfN+rGpNB/hZ0yylAe0EAmmY74heTV56ugJE5bob2rOuKqB9C26uc8w95bPPPcpXb9xQ/Igu2R4VQlaixl7RgVqHtOmliktL/NPxqf2jG4e+/SpgoztVa1F/yKyyLCXl/rTC/1pkWMWeQtCRVTpWq4F6DNnT7jvyjouw4CelecJO16S/SQeuN9ip/gYdCczzUf6GBoVOim6p/wAS/761Hvc16y5p0mN+T4gekG38FGcYz2IrVAQh5LF30JcK3OLA98KUsqR6yCULuwC0ZWOdGofV6r4KCXjZYBObJMTYOoqaWBdmbUUPsg9kxyOLoTSd80CIWsVvYiD9pLVYoVeqq6wUR8+kIeiUz7450//f//P/lRv/+LnOhrPdJw5X/Ph85SPn6esglEDz1v3tSHXIAAAEABJREFUHzzUu+/d1oOztV74whf15W9/W1//7nfhvyAdHSu/mf6Qj6brSvOmzYWPSC49Kn4F6WfoEpdWagVpCNCflm2TmfxMmcOCj2RkoszINEobqTPT8IHdjblY9hYpuypsK+9BgozlErMNu9ue86GzLyZTUg7d7qXpRUoAZeK+4Zjnu0+9+ILyQwDl+Ehn9PGc/o6Uj9DUwMTmoGbjTbwb80s6FRdimWsDe6WsF158UV/92tf1/Asv4qXbPjlyr9ncwXeX2dMmueSETusg9IDGHMsU2VZhrpdhUGFtlVKUZHwJLZTbliIulkFCdPrgVA+5p8v7rPwVgBXX8jal8Dr1fp1QuSbv+pvgMR7MmXWLvXtxFke4RiMLIgi17ASJVYW9xDj5YkeBPSY2G/uBTrE34wMZ2KtkW7ab1PhdihUYmrzdy/SIZFv2AqkLhqFoKIUyAcoLFLnYLdXmxzIWltRhoyg0MsFCE0cwkp9R0x62yzCoDB29XrchhWqRkg8Wosewc5xnuqPOJI98I6MrdpFtEDqolCNZg2wAlSwFdaLhN9CUUhY2tMCw9ul72pqRGIh6di+3o6tF4l6LGI8jO11dSxXsxBtnm3bqmZJggPIMJVBXWjccQY+wdMy8Peaef5ev6DRQp4q9awEpNmNfPbUmybe+d9H+Of3LfWkQfr/ctmwvxOEDRJP9Ct2tn3KAHC0mVc7k1cHSjuDDY7JvW7Y17+f2zFvbFD7YSn6ZXJ8/l7eY2AdqYxU/g8v1P6qSymAEs73KYAZz/qOi6X9Qs65A4z+mtj6Mz1ndj6/PRtRm9UyVmRik6kzDfzjYmQRZ1K21bozN3GzCttuktzvthfN59mGms/wwLdgIbO8oMDfIRxbAtiM2g5a5+ikTe4YS5o7CJl28kqcNO7RWysiLfpbhSAM3+WUYyA6yDS2N2p1Ks3+Giyx6HUqbSLuONSfbsj1n5eKd/KbgAmMk+0C0OCqBi71ZVJnoI7LQWfZf6IeLQOKbl3VtbpRBhfGLxYEbIMMPJePvK45pan7SMa+5mbInMK/yEJCfvD47P9Oal7uI6IgphBw4sgEfEF8Q2diYpLZbHG03SeZx0DKXnFLeMOZmfhcjTlZeNG6qYnbbqy5NXdsqQKTUyYurkYeC0PX5uYLIbWvFC8y8uM7D0NHxsQY+BmRu5GH3+o3rKsOg+w/ua6Td2K74hdl2zHxsRTBTF2sDF2LQUYZhy5fw7NGT3bl+Hl7WyDpdczPHoy97gBd2onsI0dmXN5+JW+TxNzGo2MvL+46xPbCmPLDxPVj2YeYjnxDdw2BEcn0LBB80/qK2nbbKxYKNxHAdGY+R2Gdsnn72WX3pq19rPwCQ31K6x0fkbNdTa9T5ZB92+iTZloktDAe8C/nS5m5Cdo2XUK/w8f/Vn76sM17A5+P58eqol1MvfR4tBem7SC7YiJ0JA3NuH6auTUX058PerZf8XJZ5Ez7zJrRQdx+RX4bK/IuNoQwSL9Tef+cd/fBv/1avvfKqTnkhcYQ8fQvi1VCK8gNaWQero5U+9cKn9LkvfF7XWI/nYr4W65QHpjXzuPWbfGigX6eUzuJv83viybbD3goSvyZ8xMm27I5DavZumd3zdqdznbQVrNejBq6Jgr73zrt6h489P+Wjz5rxOzo+ntV/7WjW1Y7TVnYoZd3MckQz+0iaOFXm4Mh+3cB19Bxk707e7pYq83/fUGRZE/tyU8c2Y7m/HiPbA/PeQdO3ClRPmGxzjalglFh3J3y8vXHjJu37CS19EtXr5FQVvRQXfuW3mOvZmR7euS3dv9dkBI7yrpr5YVu2u+CKZ9utjt3p46rZXc/udNa3e77ND+bNYcpYzRU+LG0druLrX5sDzmqgXTI6vXtPZ3futR8AGPBLpMp8h8jFIZrveULNfnF87UQ3bt3U0THXKfKV9fCQ6/Ozzz6nT3/603rmuedUuIZVpaVuY3cdRBY085+AU3yZcdGdSqyKrRP2xPXZub7/13/d/quUUz4ulVK04v6y8Bw6x0tTSp8bqJ/YTeJPLMl+xgVBYjzf4/r9/b/8K7368s91/fhEuTer7IGJg51YfWK70RyzLbsjgsp95b17d5U+vshHnBvXr6vtCcUpfiKM2GqYxrXxs+yKNHNqv9HKutui4mtliV5lH6iYmpC1nvV9ENiay/GdSrrOB7mbN2+GZeh5aTzJfx3ma3Oa09RzuH7knjncyfER9573dYd7m9tvv6O779/WIOuY9TqsVrJL1C5Fyg9hv4KZQ8VLW4fnlL2V2+EvQTq038gnIG9bNmj99cYj03fbsi1OmpObfBuX7JVl6PmUlejPytBKPmAJKfNvZL8ZWRO2tVoV3WT/PX/zDf3o+9/TD7/3V3rzlZe1WvPxPx9VTu+rnj9UHc808txwzjuA42vXeBQZVav13PMv6qvf+hYf/7/Dx//PqzI3Hpw91APejeTZKnvBHPaZ4tKv5Ki10oexPbOvuRfvOKcfteGQUy2eZdCQdxsgcS5cm4JZ37Zsz9kNdbGi74nu2BiKUhZokWw3W7ab1HbLt8x0sj1x/f47f0GnHK/00uc/py9/9SvcQ9zSOWN8n3E4Y8zkgn7qdLQzgzE/MyaPwsd2xH62xyCN5B2ibY2Mxxe/+CV97Rvf0Keef54xkE65v6yZqCgWdOzUJnOFw/bBWNm78tjPXJhRZAUiERYxrZW5mx98Cirld+/d192795W1k3rpw8DaoQp+j6CG/cTDhVgExGR2Nv2ZMfLMGnmZyjNGyR/CmPeCzLPEJOW2VYZBNm0Afcg0+7SkMWl3+2Vahy7kQcoOwWZ0J5ShqEz1Oh02VYyNS0GbWW0htrmmD4KopI6lMliGz7OAWqqUI3PLTCdkRU3P3hbYVupuYPKPQJnKNCUb/eIpd5GM7PVBiyPjVcnva9lFBvvyy/IlulUyK2cog1arI9mDhpLrf2JTJJmQWXaRL6DLtZfGae1X9oYlZjXMqMeYxpV9e5RD6ZciUlK37a6MD0XyAFaqXmnkbqUqdKWqI+S8k/FJo7X9tn/yYDimGignso9Ulj/o4IKsgwbUATlwtH7Qr9BlcWHMbC9FO7xtuRRMu0MWZthrooaMvGc/YquhyMiklKul1HGTteyVT7ZlW2WJ+CM1uUi2lXW0avd91lBK0x+YE7Z1KLnEx22Zi9Vg6AEcshFZQTcI/3HCttKObS1TZR0Fs8xOvwLL9iy+Mq3TnL+sgssHsMngx+7I+pj39tiPLPSjRLmkz5E/Em1B5+5gxuzVnA+dZSzZHf3kW1nlPAP2CseO2aU+HcmCt64jvQGyURRacoOUgQhEWrY57uXJtiM6jVFuLljNnc4mWlEyAxzgY3xhIx12FlFsBKg80RG7cwXLxr6W/SgUBoZaadelNFpa+0XJU0XqJ21TryOHbqVLLh4HkfW+hwsiBW0QoBFtsJ/fFExM2psxiTYkdQMpGvrIU6wu8agG4seMJ9Wb6+3T2c4sn/MXaby8KN2TxMxC9Kg6di91sfqH3yPlBZaI9NDmitUpc8Yzeh1tUhoMZkH4D4PZzpPSZZuH6qY88pmG76ht4+fmg+W+5oY5iFbmd6Ndra3x6Ga/6jdgIzcfVFK0JqULZLesTheFMRv5hAtVriDIKARz0xVbLU9d27I7yHKDQd9oV1w0ELeyoWQ82TeQp2708hB0zEufYChlmhODcpPdynixMDAvmu+pB0Zspk9StyXSiByCa4YsQXZzVBXmXfwJRVl2kR07I1tqVWpW7Iu+BWmnY6RP6My26szs0Qxgs7Ir7zZ6pVxEl/ldzcfluo1drVkWusBmX4xsrwbzLxJ6Tr9HPI4OYxZhkECE0h+DlQdV5mklVjdu3dLzn36x/abAMzx0O+MzxT9VtjB2AyQxD9k9TDaAfKxHGg+WjSQ/ARc4NoWRZv7dvHZD77/9ru69d0fvvv6W7r93WyfcpOalR838oEalYkN4sDwyx2zL3kUh3/UMmQF74diWze0xWGjFQ8hjDyv/xHnkZdWKuZ4Pyu0vAPziVb339tuqZ2s+ylUeZ6xCRwJjPh8hT06u6QYvoJ9/6SU9/eLzKnycPC/Wukhrxntec8K+pkTViYN4D1lwDWrn6G6A7szHXHhqP+GBkVTe4PLqO/ZTDdWlzLZsI909mmSjmFygbM/apEW57R07Jn42ARTygJhv6sHMVUdejBwfHbPm1rrPh8Dz01O9/upr7U/nXuflKap7h8nPgMVQxnEJpI88qDKNC/sAFfPnereyA2OGtZRDDh6XlWG66Zs4HB0fS8REQ1E5WjV5fiAuzEYvmcdgZD0yJVWhklVKj7EuSzvOeaO1y1wm39XquRjcwlMk57Lkt9bCmW4XPIVnDhT2ULlIfKy8xvhmbSUOtmVb4lASlNGBS1uQ6cDExPVxms8b4Q6zW3dbhPHW0JJuS5dcNJb5Q3x0NqDJMmHkg3Q++tx/7z3p/gNV8qIDBmrt65K0sXZJ+S9LHD9oK/4Gj/QZvc1BADb8LtNLqmxst4ksnT18oLMHDzQgKpkbggEFHTt8t1G5llfqZA4dHR/r2rXr7T4q+chH9pIV1+ynnn22/9c9fIRoL6epEwtbS8k9OepUJXQJXJ1KFiQKm2xaDhBEnljug6LN0co2ORhWQu7V4K7R76My6M6777e/bpPfkhc2bWtFf2E1+5MWZ4gUHvJkR3y5tMbjLW40mmOHDUUn+0bW8jX2BPFhY7x7t10TfvaTn+qtN9/UycmxStvrDtvYSrE2tTWRbRGBqQ1paSHesBUugFx2NPOMB0Gfz5hs2tuaKEWIwKAVJg9zdnauNWP5zLPP6IT5i0hywRo+pZoelzYGUbysAjo0nJh2qLUe7UCLlP03aycQ68RoBoIqyfgFxSLnKxzoH9aKhYrVSjHg+lVB+n7C/Vf+AoCJg43H8QOK4oc6aKXHFSsfnM8o9xhg5sBB+aLPjU1jaZkxOOI+On+54sGde3r/rbd1j3Vr+j0gT1n0Z8T4zIc2ExFeCrTSVgM8epbbOR7jGSYozG+m8zStRiluOksKjxrKMMtjtrWky/Ir8I+sumh0R28hb03MhS2zc7L7fMk8tqOXYmRhQSxFsgGyma9cT1Iv+a6XQuoq6xEgzDNsno8LRUfNftWP/uIv9Of/2/+mt17+mY75aHxCbAdofuhP63wkH+WB+tQ5Za2PjPX1557TZ776VX3jO9/Ri5//Ah//V7p3ftp+wHjkhqHfgzJi1Akv5g7NtyFZ0vj6ZEjty2qkjDYpblxrmwxHj0vVyDWVLFtDNNzylfUZRN5BReaUbdkdhWuUDZ/A0ReWtoL06yC6oU19m7obFErdYK4BARmOLoOhXnTCXUSZ7KQHb777DnE/0/Vnn9ZXv/UbKjev6yFV752faY2DI6hi7BTb3Va4hqruutRLk9ejUmrtl1NpZ1Tn8orNIPnU6yirI1ViuUb83Euf5l3ECzpjTp1yHWlzk8zqB1wAABAASURBVFq2ZRuN+aitBSGqs2hDkSBPWUPTRLZPL+iIvs9CtZQ5UBFlrvtoUKOYOnvAvJ7udQd8b8q9MVqhQhf8Gp7p3J7XLulPkIKZht8i0n5fq7aOKvtOSm2rAE3JtmxA3hMgjzhmrYvULvICUnQ4xz7QXvKkuxTblh3Mtqy8LxqGgY74csiyO/o+UNRpry+S3cthNzGp7CsYjWgXllzcbMJ1lQxFoJ7s7mPm24zICHBTWKgyjyVLDbqQdkt6vVk20wuVDguiTklsuAz0gX0lCwYUDZRY87ywLdNHbVJq7cI262ej0Jjs03knMLInZD9ICIMUeq6eDL01tHLvIVkN+NGoCjHFnwqaX6F5R7GivQl1pRHUesx4sSdVoGCFDu9MqVepn71Tpv7GtnYTTqRog5QiCzmMiuf1cNFjpDFras8QvPZTHEFuW2WCLqS0v8S+wqLMlM0gMuTaYVs2SA51G95FWRcR7cJkF2Pds1KonjSZaqZSIPirQy2l3owm+KWd6rRPViZ0hV9idqK2MgI6C56QZj1ssLDV7I5cR5E9icmsuRlPUu+quqXuBeLyfHd+tzy3EQnWjDQbPvQyVCZNbYWtY43LCfsI2oPM0S2t9Lw8Pqc6XmPas3n4SPJKZjPIJleY8IV5VNhrZuT/hmPnUQekHWkrkOxUAFikNQQcLrLYcMaBakeyj3V8dF0nx9c1sMmKVK84aCX20bctF+AA+42aEmG/KIm5wIN7ZRPMwmQjV8qtLOAyDLLRw4aoW2UZ3i7yHmSLnWYXk8yl6wsaG3WSq9BVYs1Zxi7FarAOpIpsBmxiN8Vjvlg0KfMo9jagSppI7LIg6KjERSWyDbClC4i1RyFO7mNfn8abKHRGE+ydUhZR6BWxcR798Km+h3gXUeiM5IM5v6GTmWYqfJQm2AwUvM0cIeaJJVkNzI+hrDQU5kkGU+ZfSiR7O5fIbaI7xzk2KmPVQYNKCv2gSP0nQDo6o1VLu42ZTlM+Ok2SfCDZ1sCL/qwRmzXbxFabh8SHT808OldVi0QhlBzllGCP6kq+hYx5LwSEK6TpNz4hR1eiMjDC7DeaUqWdQ5iKL5I4Ewh71MUZFdrdKuInXrlYtltZXCDbeKun0GA9vRCojGHqlKEo1BR2GDtFA3GymQu0Gd1YgaUlESNB3fafKjdeVM6e1PNok4+sAWfSBUPVjHBbRrlRK9ACNfJVKc3nLrOKgCMLJ/JFSfGng9EYJboio2ebYsvuINOOiu3GcAofwLYjfNAyl53aeKawcloAea1rVRzYBX4hG2k3yP5VF3yxVKhrdCrAaLPBLGN4U5c2CGbejx154AOxlN/eeO/ObX3mi5/Xl7/+Nd16+hk94OPk+pwAyDExwXKCPcGTdEsiWWJb8kE427K3KPAdoo+e0HlLXbfNmIqfVUmRhwYl+xIvqG5cv6Gf/N2P9Bf/7k+V/w7gqWef1/UVL92pUolldEM7iBzXhkosg/V6rfxgT1DRDaIv0RJxcZsrRYY2mZAvYOTzmGmTaBjetuwluh1TZ0bWe/hB5s5Aeur6dd3lo9v9995v/4dwfXimE/Zena41jGZ8sRe/wMMHD3WO/6vjE332y1/Sl779Gzr61DM6Lda5xNpjfkANYn9ua6a2ZQcolBnkqW9D94CGZCnoPdQTJirjtxZo8w8rlHDuh1VpoopBh4NyFrAt45tsFWDHabWUcZuBqtykORvd0iCSMRcs6zPsrCkKKM+R+ASa/Ey5KM44Z41Gh6xeeP4FnZyc6JRx+OmPf6z8FYCnbt5SYbxsa2RdBtEPmn9Zgs07T2ddoLospbtLGEXa0QWgVAKrli1so7oFGZnyDbwoi2mQPT+/rby6fqK6wiYf6ghmi1eJfjHZRT1kIrW+tsAxctAeB1NiDVwvRGwt7KnLBEUNu9HviGwLOBfZvgRapIwOiOmFtLGuwowSHlOO+yJCFNWpUWhyOGN87H4OSIqO2VOUSkPRyfVrKsOgh+yrA3tQQdZqYrhRavTVl1w4gE12n2ldjhrZgx6Pil6HZOkCRIocMh/ubSabkhnJL9Hk9DHqzljgX2RH7ERn9x7qL//sz/Wjv/mhxB4kXpAUD3JDxiGw7CUimxE5PAF2gN48J2YqzX4eppX47KIyP7aQLF0G+kV19GkF81m7XVcHEgobX1KcfOjluP3uu7rzs5/pwf0HevDgvoYhsWEmEcPUSp9DgzrJjo6PtTpa6bOf/7xuPHVTZs6I2KTcLhJ47oXn9cLnP6sbfGT1yVH7Qa5xql9k1C1bpMf7SAg0Q6lDW2Z+7oA2vYdCPm0t5cWDOgp0DyIPjEtpZgbNiYgo+3j4/Cn8Y5x/9/XX9cbPX+G5WxIfL8RAjcC2bKsATanFZuJFHPo4zoJHUffCOQDQkn5tYNrBb9pKe4EpCzQl2+hYltIF7acmV+3lFA6MLUR379zRz7ge3L97R6cPH+j4+EhlsHBBtputImh4QCPSYlxkSicUaGCoiynqSB0bvkGyD/GzrFMZvYWN2ItMBflchp3WHgWN4rThg8K+nR8C4LLW/pSzqiQXDitpzPgsEFlQGdslhD211Os1llPXyfoeGepgySe/BI3jm4BBKM2ogaL4iEmlKaxMe65asi3bjV+eWl2uz3RBW1A7BaoidBL3jiI/hlL5iDG/do13OMAiFtKO7cRkRqHNR8F2q2tPtFj60BA2OoytJWKbpuSCiqUiCxVg2VZ+2ys/UHx6557uvvWerg/MYw0SdCiD+ngxJokFMbF6MgZLKS0TWcFWICVnmXLbtFMaLMn8U0sMnqV8SK7mecncyYLaMDYNbXRRVFJoED4Iv49ZHnoFpLrwZQFcFq5PMHSCJW9g+BkFfgtdSOwJMtJOzR4rGrCRBZRkakPU4oksHiU/I3OLGdrmd5/zheDxLM6zgmT+VR0NRT471e0f/lA//LM/08+/9z2dcv26yf3ctSIdWTxXjH1fciFTdHTjht6+fVvrayf69G9+U7//L/6pvvybv6FrT9/SAz6sj4N1zkNnBWqosgNBAWZiKhDyoKqnmsXVWcbfE7clKa/Mpy5JrRldMp9dLM/tWBqpE4gxq60N4pqqCg2D0lQ55VEJVSuXsqaTH+mfWkqdi7AtewmRF6nrVvwIJEtBBnEBZ5yVMkrTAXgvqG3ZluhHUMIX69qtmzrPmL34nF76ja/rq7/7Xd367Et6QPnAeK2xO2KnyrJB3ZiQYadhYChM3pE8AhShlXMHs4wqFSMdeBYeHxFjEy3ac02uIC168+139P69e/rKb3xLn/vK1/QF3kXkv6jLM+t6XTWwhwR26lCZWjnHWKOY3B5VtoG2ICaekDpmLoTimWbULApQGewOSsiP5PPDbMNq0NHJSgU7ead099339c6bb+vdt99GNkguWuPXKMMWmbw+YLKx8USQUN8Az/Uo7OvanvRHqa1RKH3RItkW4WhmQ23TnlmXpcmaehV5ZKVQBoiVpmRo0IxgoGj7z9RbQopmh4lj0GTMmYwTy0ZSL19Sb3TVkm3ZbnxOlYpB+F1EZw+0VbAXSL0s/BbWwL38jMiHMigQdU3dQEpdtWRbHI1P0IyOZLVEAWGQSpFtRIaGDwb4QWkjkHpZqFpymhTijpnBj1bQDEu5/AZdZmVuR0WkqNTUc5GBZCXZnVbWQQNjV6c4hkYnNri6K7ZHridufSgUWW62YDmiH0g1uQ3q9L4TQTuceQOaTXRpjnsIYT/1pOSVRiefigfuNgauTZZov4p9pQpbRaZMlfzYwcsJVT7yj+PQqHm6GMqxQiu8dKToWCdy4dm9nKgU7mfKSoVyYy+QaIuj2CpQKilg95Nd5A0so2Bb3XvUpsOh4yjTj0J5aLRG8luMmvmKvKJPBQXRbTZimHgU9X+akk1pymTZBamBFHHqi9Rs1jHcBMh01DbWMdBR0QtGxmuL1J0qTMS0lTGx5n9S+pdi2xC3PsUqGfjex+SDxDGoU3vRmVGJQfj41qloRdgvUDeEW8IYXWJZloipJerit4Ni7CW/C5Fsc5bsXRq/nLoLaC8dKo9sT+1C1rZsM1+ZXVP/ozTHILztkAbbTb9lFqf4OGcrsQ1fY49xNpkZNET4CVrKFpjLUyegCqrowWSOQtpRaD9IJjQIPyO6wZyfqe3md6F1ZDEcwO4ckT0CRnk52heWHeWXHK0qZXN12HYUHmiP+QC/Wt1iYtyk08fIj8Cqg5deYgGSWRyzjwtR2DQSqrk8C2hUzYVX4SOP0sAHhwz6StaxVqvrWh1f0zAcqXChqUjVoA+cbGsoRS5pTy3FbiAV8pbdqeR2aCchi3wHUTgk77JKcXXn1eqJFCmEo3P9TFYbFUU2Q4sUWbKhQfjDSKuHSw5JYys4VHZIFuszDpVHdlV7S73wQeofQsqCQ2W7stm70N0StTBHfgh6RMpGkI0oNHXbMKFvt5zmspRn0Sev1pouT1mAl5d+vCWXtj3HeKZxo6qwPlZ5ODg60mpYyR64oC11otdRExJg1lsDMYos6BqLc/wIFqLGRhnY87qUbDfoCZMnfdvUj70uyFg1cGFQuwB0ec7sSG17Tr/jXsYzfzrv/HzNx/u1Rj409p/SZE+jbrPDxSa0y/tFrM2FTXkzuYkbYppqLc3TqecpoDYyzuGxO4LYRmFxVCU8DU7fOjYKFW4G7GVHt+vLipu86zR2c7JNPL3JX8okgPvYKM8OLummcIeZfWgtEo8eTWI0acVCWIt/mTuhKlxtqkZ8PSeWz3zqOb340qf11NN8GD4/ZyzHVAGeIGp1aCdty7t4P9+lH905vQlmi+GDnl+2HmmlfyP9y/y8zstXOqb8NwB33nyHDzM/182TazI31RmGbuHiOfHtyJweNbIugsi6Nq3Wx6ArtvO2XrLNyzB7wN4m4uGl+BicrI7af2Pw6ssv6+c//ZnuvX9b7Dy6cXyi9K9Qb16f1FL+f878Jt5nv/B5Pc045zf/z4s0DswBTCc+Yt7EtjaJAuxssjDpolh9WyCcjpRtgOyyXlH0+COVL2gZb9ykOQcts+NPRadLl+fCHLC3Neayi5K55BDdamf8gsyBYNZuGnXOQZtAMi8K4ua9O3fbx/+Xf/JTnT885Z5uUOxoJ6VSsCO8emZTNY4EVI0sg9sw5ycKmbTgLjlSf68ooiCxXbP3p/gaLxefevrp1t8xHWZ+Xc9vu1KYpiF96oRJ5dBLYFuFe9M2j6Expza6qbgP7aX0aMZcdEk+pmaVRvf11FpVEp3IeHWMWl7P4qeaphlTSWvsuOiI+4L85mcZeNRMP7Sb0JoE4YIeonAzusKc26e99PHnvY5O2ZAGzNK9x5hx62GUzGIf6N/69FwP7z/UnffvSPDmHkhNy1KjekyK3mNUWjEOtknwOBrl6IQugL86hObj0gf4A9W3llI4Yyvt3CwPRYIpq+rll3+mv/mb7+v+/XttzZu4SRRKst2gKWUvzn8l9Qwf9l/6zEt65tnPCEuiAAAQAElEQVRnNRDTzLVzrssr5pOuX9OKtfbciy/qmReel4+PlT0m3ZvMLEh8CRaiR7CzZug+Dlcz4iXIclj7/4RkRsomnmuz1VNt1+GqwUiypzCf8gNu5/fut/9CYaT/Dx/c78rTGc1uF2c9gZBPpVclGytUOMQjfsSxrNHU8KPRC6cUBOLZ/ly333tfb73xpky/j1cr9o0qO9YuVNwVVLJtsKO7D8o4mgr04nF5yVK3EsQllGaiMNPwzVQEpth944Jr85VxFbxaoqwYi5NKk131RN0rqG7G/oBu36/pTXwCs8WZtm5QLxRyxYPaGYMZm77GSkflPjFoBnlnc3R8rOs3rqskFox5ucpYt8qPPqW1R2s8qjS1l9jXncoS4DaCaj0tEbd8mNpk927f1e133lP+KlX+wgUTmqNqJyULiF4Xh5/RJdM5GjPU7KvFWkyiLmdEk2mo8c9r+BEsD3Sxr2YB/gLVXorOnuhK2TRyGZYGljpL+eW8zdphLuXa4FIuKCYsF4QIWkvM98q9PVm1fJjEoGUqH02qjrA/MB/z8f/eO2/re3/6p/q7v/gL3XnzTT3Nh/0bx0daFVMrEbfEXK4edDZad3Ife+uWvvQbv6G/9/u/p89+4+u6+dxzOqedMz6QrzWKiiB14ZOfPGkuMG4Zu4Ym1wdIzRL1QiEXjsg70g4TCI2ety07KNAZpnzvWAQ5azrX49piGztd1zY23DPtnLItKuMQzO2Hr7HB2MZmq8KpyZDD7hx2bM/YKertTuW8giHKRQ9i9+REv/sP/4G+80d/qGc+/ZIqz47nLlqDEf2gQmOtWcbdDYWXWk56JNVeahUn2S5fYw5bNe2r+2GeWz/7pa/oa7/5LX36C1/Utaee0ilz5+HZGfuHZHRL8zG2ltAlaamzzy+rHCqLg4GU88i6aGNNLPOBTnz8eue11/TGKz9nr3tb56cPNaBpkBpu69MS+Qr0S0uVlj4IqLY5Un+T2TB2+jNnl3yXRTIjSzhjZVvznJ7jN+d7rcedZ4sznfWTn/ldetm62dVi9U3rsDbKvrSz1iwz34L9eiN6W8TObt1ep9dXm+hWYa/sKJqTHR3PWc1Rty3byDtoTg3MvcRu23ZVfigloEiRx0ZAZRyTTPtW/sHr0QlVNTQ1cw4gT3RQZ/KdsOJ396amAzt2ErOR8l3E6ZqK6NqWvQWizZG+JtPM4rT5uC8R29AJdWTuqahGzuoUCF8bHZAHK8ys4FeM0dEGw3Dc+GE1Ub63DWAF7CIHxSrDoN2U/gbpSRAfQrfY1SfX1WFyJBN0PtyMbgG5J+D1RkYgujjalLeymSJLYbKAkKoB/1O/UvciRjT3jthYYq94P5u5GojxES4QtX0V8jEYL3ZBwXRQMZWn3CPJ1E5TT7VHKn/yCu2i7BGhu7Bsf2iHzXgHZWAksGcbu6XZrTXrkDXJRpJ9OtjEMbEMmibjtDdfcm2sk2xS+UhI9+xKpuJdsK8c2QSH7pdfPW/jDi9gCi9eBqg8yD7BwAmbWP5USDYRdGRkEzIhl/kNj0o74lPAYnOwVn4qtu1XxgZtVK14SZCN6ljDkA//16SSFz3AK/SHZumDnFxM/QJCt9jYykaKMzZtcEPjkj6yoW36JdkH6ikp8tjeQrK0A7VkW7Ybn5NtxbfwO8gYzsjsDL+jkFgGO8KdzDxRQ3cK/kvmA0fAdqubmGbjCA0ibBcAmOTPeSI5X59ru2Fk02HeU/7rdcxzbKaSWR8D+8IRL/BWRysNw8CcLpISm0CbZFt2x1CKylA0lA7bG71DjO1eN2sXRMdGNvHJH0Li38AG3+i0YYcfkbU65hxAIof0g4tDZ0TbBXQl06bd+TUPag3T+OamtGE9Mt5rblR5BdD45Ef2tNA1e2cF2zkwz5fc4Nnd9izTY1J8rvg64kuoHV9Lq+XJ11nWqWV3NKUPeKrEMlXjc+icn2lkaT90CbvICyzLdvnMswXavjfndzXtbX+W7W+0qGb270C0LeadPCg0D9q3+HD3qRdfUH7jsI/nelP1k8wkjvHPtuwOoqsy8XS7zcFz9qATXoZUHuhf/tFP9PMf/1R3331fubEvUULu0BibYGJkY22y1fkylV5OSrH2oUWycy3tjdnxucgODcpCc8GibrLBjZNrfEA+06svv6Lv/cVf6t7tOxpkHbMPFeiaDyW2xXNQw92H9zWcHOtLX/tq+63SUtDCR8zlaso6HVXZC0ZiQEnE/1nBU1/TqYNrIwULFGI3YyFurJ0R2N4MN+F0sq201WBPUsgwaORl1u3339ebr72un/7oxzp9+JCRkmyrlA5NyXaTT9lPPMkPfZ3RvyOuf8+/8IJuPfO0RJ9YeEq853XlR/Qk828uTp0geccOjEvh3OPemM2pX0cq+z+lSFkomdUgdU01wkk8BdwRWcOUR8Ge+dJ1yOuSVNn3c7+TfTJrZlaz3diHjK24Fgmfj4+PdOvmTWXvGQZeSlC3Kf1an9hbCLNVNHjF/nNX777zrt6/fVvps10kWUmJVeivEplb8eMwtvcgH85HAtIMhO7itdde1V/91V+2HwAYVoNsNzR1TiZeZq40/9iH79y5q5t8VMkP5L34mc9oxbNnfiggWLHGxNwW+/mLn/usvvDVr7LenpXY+4Wd1jJzLLYw/Qk7jD9LkJ2OWVrM3Do7VyEOPh/18PY9/eKnLyt/XrzwoeAaiO5UrZGMb+7BZjThx3iKj0s8cVOMz/1799uf/X/lZy/zTWHUydGxzviYNrBHxB63arL3e5qSTxZKcfPTdnMs1wK7803wCTjZ3vho+1KPbDe9SxUuFBjJDFiFh3LBM2s0UK5LAeOaa8Ct9pd/sj+iNx2ZtxP7a0HoXutpaBw283lF/+7cfl93uQa8//Y77a9SievgmudCsy9tUIqy1yWfuoEzhwJbZYI9xVL7aSlf8vt6yzx6WVCCBht+qfPrw9v0owBcXu7ztmUbaT+WZZU5GLRSxitzsyA7QvDU8bFuUO+tn/1MP/jzP9df/cc/45r+nq4fr3Q0mFuZtfL8dJ7neHMPw8eQM54d77JPr8uRXvrSl/Vbv/f7+ua3f0vHXLfWNH9+vtZmXmeigPw11KBdv9DhK1XOHxo2nZisVPo2sR+Y2G5xtL1jI9eZCEzsGyi3fUHX7rLoHkJ8DA6VRWZv69udt52iTVt2X0cR2ma3gUOlyoyXxLLTw9O1yupY32Rs/uCP/4G+zgf29+4/0HkZlB8C6D8A7vaMmCURYAULahCJYWvD9CiK2s7RdJHgDufpIFNhgxHf8Uxr5lDw/Gc/r2/81nfaDwC89MUv8PF/1AOeJ7gFYD8oGvCXqh/JYVt2RwxmHHaQRlMwweQr83w8PdN4eq7KNfqd13+ht159We+/9Ybq2Sk+Rjk9C+2zu+Xc85/ks+2deMTXynuAxGTNO5OR5xi767SyJ1xfeU6q7DOxE7pE7F0Vtq+q+li9Sh+6X3l2bCOlyPYrmnkaFNpeInrRH5kb4WdU+hm+FGvgepi6wVCKVnk/DMowyNiV0p9AF5Kpb1t2RxTq5HP8nlFpvzJWc3noPuxuo7gwT0srjq2GVp8YQFNQ0A21pzr4vczbyIsj2qDZwbeN4DHMrJ93xOHHyf9UK2UIaUiZ7U0MbDd5Tt1dM2ZA9KkW9r9gaFTIal5+hTbEbseIbiCR95FKvqmBYTjRqn38X2lgnEzfbae5DWyr0P8RB/raqFzjxobtqu/zSY9I6Vsw0vfQfdW0nXY28rahxm5H6lR8qMy3jlxxeY7lW6IJB24St9Tu+m0DJzLx0fifEhtFmF6fPrDWG9/sVmKLPcqvctQa/QnUP1THtmzvFM31doRkLpNT1I70PcxMwwe2L7QR+WWwu74dGq0er8QeEYKeT9yWsKNfaKugsz3qNB6zxI5eUC7oRsdOmVVKaRh4NxDMebuX6wMmM9ZBwc6M5O2tXZt1g98j+3xdjiP8Zc1Wxjh7UGgQvZmGn2F7Zp+I4hH6y9iT3Q5AyzzhaWnscfyu6QSFFS4RqBUvYlZHJ7Kvq65PVMcjwKZT3VSqzDIDBo0vuN15zakiIriVoAddXIV5QMAK9vj4f74uGsUGNVzXsLqpApXzAwcpxy729UjoCon2sGHP9lIlMnxU99seEEbWgevagIlQk0Hj4tH1pVD1VDsR8Zq4CyR73QXhUjCbi+ISivEJkS/zF/ilwT0+JvZE/7lmE8rgw/YvcyAXs5H5MHJR6xfHXFRG5sp8YWBOMVdqmw+ZW49ptY3hY3Q+1uKK9Y46rdUtTZ+2F8iBm7phdSSzVgprKZAuj6xt2Vtok3p7czabajDnPzSdzHvPUHtQT9kkn/u5Xmf80s8UBpPCgtSMKcgFIai5kGQOnK95CO04zwMUtno5NjHZh3fPE+ZPLlSxOTcRPv4FuWlsPqEnpS7ziLa1l+o0XmYs9opatlJnC5xp0g93in9B7MbShuJrxnCJvCStk4+NLnWQs1IwMcc7dAmK2hFZY9ppJOZBMnZiE24J9/vAJrJGdII19AHjc4786eee0wsvvaST69d1xkfkSpwQs4YZM/i5D5Gp7eFu7OFTyoLDpR+ddBEH2J0Wp0zGJe3Z1o2T68qHye//xV/xAP+Ozvh4nof8ozIoPwgQTNVS5ZEYGbfgkUoHCue4poiwEt/sJ1tIhzyIzG0M8zLizV+8qvwFgNt8eFtJOuGhZfY9/V1juCDLGJfjYz4SPcPH/y8oH2jNuigqaomYCVTmj4AR9rUJc4WDqlfQ+jhVmsc0MNEDDtlW35PV00JnqqXQXhjuEHopYb0wXsvxTCyDWOg1+nkktg/u3Wt/AeAhL+HW7I9iDRXmXaX1QNDEfr9u5JdDl6RYCS4pfqw4dZfYq1CFt2rpfL1uMUlfrl2/xsdL7leZe/lg+eDBA6YVeyyBq6yXTayo3ypzSiuQtu1t+CaQbDfoSZKlLJRa41f2rkPYrrf4tAW+XtJW859xrOzRlf6I/tBxNTn5JhMdg8dpydLR8TH76TVda38JwbKtT0TCzY0fe/zjPBzTPypbZl1ZGeM7fPgJRaSkzOPEI6ojcQrdosc+ehvEB+CNYJ9JyVWQetEL/TgQ2zMeZZ/OlOhVvfLKz/XOO2+pDNZQitpE55zDjo6YSpmjPS75LeGnn3lWN27clFhHee7Mvc+4rrKL8tu16/MzHVP+1W/+PX3q0y9Jw0oV22vmpmnXdsz/UpCWZqTB8KG7iHRGSuDZ/ySoFom5IvaTFfLj9IEPAW+++irX6rcl9s9CHwlWAqbMr0XNXxEb/4Nt8y1XyS9BNkcrYw85e/hA+S983nnjDZl742OeIdb01dQp9DuI/iEkbEHKUM+Os8EsC/1VIHuDnV66+ZThZKBwpctgPsQRG6k+0XQ+2QWmEmaPGpTExpO5MiOiXaTW4zDXWOrNMug8IGFbp2E4bNYr81nQrOMAd7gF7esdlSscc5tXUP2YVWZPQtNU6Mh8NlOSCgAAEABJREFUPub5d80zw9npw/ZfW9xnrVbyuTZG73GIXsYnocscCr9EZFsbaTXYSjo3yw5MDKVsgUMq3ch0XuhOkl8VMXMncyYI7+yB8rQN9o7knBgtY7bkm+9RgjErczznw+V4rmvFKozZg7ff0i9+8AP99X/493rlxz/U0zev61PPPq2HD+5pzdfkNi4adM4HFB1f10PxBHHtpo6ffkZf+xYfb/n4f+OFF3W2rmBUv4tKDNVSG1+MhDZBTlkzS9CniJdIn2ZEblv2LiIP0l+lb1wDkw9G+MgzR9sPbLIWR95RBLWVdU9Tb4vUfHLY3a9e05AA8hEd9uX2CuNoM7JMkkpM61jE8tPpOYPO96FnuEf45nd/W1//9rf58F6AJ0gjZgMPRQF3IWzZ1KtwU4wSq7kbqGvGLLtAqc5QqNgqpSjJXOMq+bVpvzCXwFlZ6Td++3f0rd/5XX3qM5/VKfXucx1kGsnokU3VmJJoNPlg5m3L3kXatNT6UOkD7OZIfh+bwpmhAVfje8ljhNisZd6RGL8KH/zf+vnPdPdtPv4/vKvCGioaZTy0c9aUMLLX9lTwiSOJx9Yp/CZ4lXHva2acihCml0/Qp4puxU5ttCr2guQno09EXCwbQJ+o4kI5bdfsQ/EpNIBfqKiXj6rN97n/XWNEtzakPH2qin4vXZ7N/OmQzGTkjO9iXsFJkSmJssZvqW2lryntbdFGa/MyuvTRVAsg7Qg/I4It321PMoY9fbNTLtlFUud1MKUMUE9Nb+bpKjLCqthLGzOtxHOkoOfHqRw67ccjVKRKXzXbDG0+YT/8BMyoNp7VV2lThXwwYNeq5EdivQH74QiqBvQ61HTSzyJ7kBvCF+0mb7LxP/6NY/zuqHXU5cC5TW38pG8VpH5oED4IX2Or2d6t18vHyRJlk0sZJrsqP1jntg+NCqUlJZ4j+9PI9VtGTrfc6mUeTT6PVSPPHzU+TTR8Gqr4EvrRIA0v0a0uJeG79Jd5rjS2ALFM7BLX0MOgCrOol4U/jEpMg8OlXWpbZj8Liq1gGIqCyBqQ60Mmm3ZAzMRmaFAZ4zr5ObL+6iJfJ3lljkQ3CL+RHyiPzodFMRZ2sRigTeAjm7WosHPMcihqnFkUMDt1H5XfMdbHmc56Nej4+ESr4YY08iFhPJHqEVYHjS4aCd6okbxItFqBWHWt9fBmo6Ao+TQfSnDtAWHKCnWxVYGOVWjn6ORpDcdPSSvaRFa1Qjf6BdptSvtUmzTidzJt0Ghrh1K2zNtFmSNmBBo1eTZM41+lHyP9qUpbhX5PtOXDB2kpCB+gRkwiiR+9reRAbE3tR7Otu7ESn0rh447oBCOKHdkAs8kVDOE+8qr0AQ8kZKFj86VKbLA0BA2fNhkzympDVfNHalT/mab0ce7akp9lj6LOvOhBlr2tnYvU+pzxyDgGtYdYjLV5CDA3+6GIJaplPCpzwLYcmw2WFA3Qxo3shz1oX8FV7aTdCZU5EX9CK76OYDaTvGS1frFOUjTSzlbHEuWaUkxFp9dTm5ZpRiN9zZwMUKpBZLqY7NiUTPwbbNkdhRgHds+LZC/45EEOpAoSF+OzyBUX2dacyMLimyeQO3S0YgpSMxeIdkPBE9wIMh/WPIQerU70zNPP6umnnuWGozYs6xXaDYYy7Pgg0siNSQPxSfwkWpp8Nk5SVaVYoR3hi/aTnT22r/VxuthFJ/EOtYt8AbEFYj/ARnRnZKwrTgWRzfnwkc3I2pj5Ri8Z39TLfNuiS7ZnxkLAW0kZuG7gw8i8sS1TNGNEzsF2VxvSbB728+E/GNE/ZyBWfLjLbxP+wR//sT71/PO6zQed1M3HiNbc1GTsconDPexhLLZpbu+I1hJ7xR9ZttLXqkIfZthueduyraTMjVIYWzJDKTpiH7r73m394mcvN7zw7Kd0wgeUlaxS1dZl1kL6LZKnOVFKt4eIWI4hO0h5YFt2RxTGxAmY+naX26aoIzHcomJ7F9Kkpymxx95//3b7bYQTbF7D9yMXDdhcsX7u3ruvjOuaslPmxLPPv6BPf/7zeppxLdy/DCvuLbimF5A+xvp5fsOBdRZ+xtTapYRQtbK2FBv38Z/i29yKp7joAtVjE1O+16ITjQ+llkHWJ8PVtmV1LZn4BsmbuBXibGQi2akl2VYbf5FiL3mgBw81yDo/PVc+lJ6frZljZp4WDZMdu7R8gTZ/NCejK2CpBRqqPdCW5tT4vfK57Mr0EfWxP5fO5hKvgTk4cH8s+nt0dKTQ7Nnr8zV7PWuFeiKlLhOcviBg0qevgi3UW8I2Jliz0Niv2ftnUK/JJmpH11jPkbUz0gRtxnDAw6+WiNoTIta7f4yTAG0OgazIKxMmPok0DEVaFYmH7+PrJ/r0Z/oPVZ0TC2qiTxl6v/Ij8ynYd4TxyLhcAHqtj5TD0g83nN6/r7feeF2vvvqKCEeOJhdD0OLSYiNSoghpGlDGj4FquZQESA8cKbk6bMueUeQy84co5d6VH3BgEhk6A1bhQ4OZ79SGMg/yQzCvv/6aXnnlFY18fMjcoESJbWolniN7dEIa5EN/wvL5z3+BefNZibVUyoC+ac18+8+P6qGJ/PjmTT3/0mf09KeeV12t9O6d2xrNtMMwq0BU0MedaG6nif18L4w06Ll2pgtqDuaerGU0ME5ija8kDdCTUnR2/55e+clP9Fd//p90ykdFsYZMeY7QzK/whXjPSP6jRVqy7CIDyRIw/D5Kk7nN/9mfRjXJoGs+uL368s/05i9+oRP2zONh4Pqgzb1H5kaDhLYuTVm6h3BphY+xICMYX8bst4zb6uiY7yZVYyZzK6TxxIYyF5O5eNhFXkBa6s186D60k1I6CxLH8DMNv4to74LlqCW88Cm8FH2RZgo7HVnP6bLY+4oKc5p7c/Y/ZYz5SC7qrrnPiv2s9TLN29TTlBKzoGeXbSz5XvpLO2cMaWwTR/KsXOJER1mrI89TK8b2nI9kDx7c17vvvqs1XyBHykT8AkMDZaLIMnkJK5gIXfO8mHuG8NpJVuokrsGmaLIjbKS80fBKwsGQRwK7TT90qZj8DKFhoF9RMu1OyMf3YI4bXmWedLDymFRnvOzPvIqMipujza8Ej/E4PipacT90zGBeu3ak8vC+XvvRD/WTv/gLvf7Dv9M1yo50zjXnvF2zatphh1p70Hk50vvcx54OR3rqxZf0O3/8J/r9f/Rf6dYLn1YtKz1krq8Zlxo/U4+xxS0J/urQTsocav4jta3CPFtCU0qfg0qDY+W+E6RoJF8bqjrtsdrnbct2qjTYJl8aX4mdixtvG/kWEdrMY3SiB6GditgTIBx28jAc0YPsHLab3VloJ1+QdUjJd2hK8SkQzZm4F8ZJLfYDopXOxqI3372to6ee1lf4+P8n//xf6Itf+5qu3eR9MteeU+5RfXyk4eSoVcv9A6aa9Zm2zIGT3X0pE7V73t7SXq3q5No1eRgknhPEtUHH11Ru3NLnvv4NffGbv6HPf+2bGq7d0Ht374vHW64bBnWD2Gn+GA6Et2HI5pobwLa4J7Z1rMxfJFCMaIYrMo6mk4GaeAjxQo1zF1sD+/cxc/rZ6zf1wlNP6cVbt7Q6O9XbL/9E9958VeO997Van3LdHmVbPRkLW87dWBd8As+JQ9wKbWuKfmzXy5p4Zq2I/hX4BI/+hWjury6k2Ar2C2zLnlEa33W6zYQq6LLt2U6drl+GTu1ZVjaKdpEfgyi7pK7DbmDv5jcFBxjbKmWQXST1eobvIM867JPAbdqJlGmY65tEOTD6ano9P8vVUmSS4yeY1WYqZMEmL8n2BuQkJT/7V2QXSUV9nZixJCtz2qKwvxu9QOpyk9dlCQecOqyU1hf1NqRet1NNqU0a9UVZZUenSgo4LwbetBlI0cFXaI0++74C0w6otLemeuhY0UOmjEs5kr3SyGbGI5cqVOhGLzA+C1RRBzS9MXtN/JBgFXcyhy/SStkESzS7yWuTKlwAaQeKtBN7yYbWmnU12aGRClK2RMk4IxjjEDRHpV6ocoM5YRisrhqba0lVI/djM6qyjoMRX0fKt0c90O629PHcXL/iYwP2IluCIs1lIg4iFRufLTs08xJekoX39HFZf+Ypkm25OGyj4RvcZa3gkpPtXn+iTc05M1a5MACKEJAnhpmr+aHBij/hG5BX7isiC/AWfTW7mlLkwZR9JKmJVwKE1gi/BKIWt1DbrQ3bye7A9qbMZk5jZ99u7gkjS8WMRaideqXVTT6ITk1/yVTsQNox10nGtkrp9WwryYzJ7HvywbJ+QW8f0Vki+kFZCnuAq3ozKamcAsiVj+hPYJDbQF6RjgQjTlUGPvU8HOnoiBuB1S0W2RHoG03Fw0on6+RTJS9x0ZzQ+YFSbsy4KRvH0BUDHAzNjtTtretKLtc0HN/S0fFTOrr2NK0fab2OvRV8KAPd2sDkVQ9PijNt9ZOZ0ctriC1nM2WjlAoSN2SublEVXs2OSF1Hm7xIkUEedbQGtwqHa0RpF5VIXACVZ61mkXyjF05otTlwoeD/bwQJTfBhO2xbtjETiDnBqNS6oRRQXlSYTzCqqBH9iBeIZIlF0a+Urap1nPoyLvj4imP0s+aFDlnUeGAelQt2jRwIOVoXjrk89ELhJEhZjdEp/+TkYuOEPtuYtn41idqZMcwmPTBOtjWsBpWhyE6p9lK3Hf3ARqeJoJNmpf9x3y66du06H/+f0TPPPKtC/oyXQym3LdutRhmGxts9H2EuPC5Wg0tEvFgcGYfWWMvHTk1D2041+aGTsdHhTXHPd9sbYbO1bWMr3+WKLbsjfBCNSt9nGn4kH7oDNs/0b5ZFP6j0ZQR9oCLZR/wKutz0Kfqx1SWHz/O6G/E3SL7RUhR6cuumvszLgfyWeH4IYMTn+w8etFhX+BmHrX/CpAkPsK1SBuYc18vEmyeCFf2t0B/+7d/q9Vde1frhQx2jM0gqMv9gqMv5kUdljIJZKes+qItY9fzufJ31RUuJcQP35eMETSkuVHQ6ujDevc6Hgx//4Ad67+23eJEnXkDUDnRt6+lnnkFY2p9RvMvHhuu8vHjp85/Xjaef1nB0LJtegnmKZ87OPvdWcq6cAsgjjsyhi8WPr3exztUlRjWAXDjScnChoHU20sOlKdnikPXIgq7VY7jNdynnhXnbsq37fCBtH/5PT3lUtgZkhfgzCpK6jh6ZvC2N/X1sS3+5HH7Es8o6WHGtWPFR0sUayXMhxJeqgbyJfV2sCQr6Qf0wsTEj+YtAcVYIxV6/gCEP3+7j4GcqeOQVP2p7WMvD74ysRcBiq4eAnwfbx17kab6BiW8XRJY5s0mqsr90doTgA/4cXzvWcHykQnzO2XPagxiln9QjfbkUdClhqFOMmMZieHX68IHeYS967dVf6P577yoBaS8+E190x4aReVEnjGo2Jnv6laZ9J8gnAI/16XKl9C1To54+0Jtvvq47t9/XalV0evZQiU3KRYoFWhPRaHFhhmXtApUAABAASURBVGpEeOPWLV27cV2r42OpcFUqRXZg7n2Ioazs46uTE2Vvf+7FFzXAr5GPoN03MPeUwdIvJ6W54GCT6WQwu8Lamdktrcwl4/JaA8IV7DH9XnP/8frPf67bb7+tB3fvUD5KzCu1tQ2fRvdB/Y/+wKHE9gIutnSZZnOTAFU+kr77+hv62Y9/pNO7d5V+mr2jZEGxVgQyR2In1mcafkbCGcz5XxXd9yFr3czVp7jXCOgW3WHOpk90ZF//sN8oKtgvjSyIPDQIfxEpCVIy0/C/DMzXgYxnKczmjOtqpcI1IP0fmb8Z35Hnxsf5E/1KLDrE7NkFRY8z8ZGVZ/42Y7Wd2ynX9niUv0hydJT3WOe6e+e23nvnHa4LD5UfCGiKzdGMREed8qFB5k3Xk0aukyMvsGtb41WVScT0oTh1IVPdcNrwc5mmVKEzYC9GLsJfA6QPcTP967CZUyLyBIUjhQ2JYUVQW9y4qkBbweJELT24d1f58/7XBu5NX/uF/u4v/0J//e//nV7527/R8PC+rhVifn6qERwd5X0jtcqKzwgrjeVID7hIPfPiZ/Tt3/9D/c7f/wcabtzUqYruna/zYwNcw9DPnMfHuena/MIudJZdldrpd9eOnayfIPyMlIaf5aENmUussz6HEpOqkbgE0a/wanOjWchpD3P8q6LbMcuoSf192Z6BX1I2MTIRtwrzw6ByJV3X0sZkzfjd+NSn9KW/90390Z/8ib71ne/o+Rc/rZs8K57T/4frc/ToV5E8DOxVKw2lgAGEFuyqwUYH0HsY6lC/8Y1KStmESmbNGFTG/fzsXK+98ZbevXNPx08/o9/+o7+vf/Kv/ht98evf1M3nPiUfn0irI40qqjTCsifmVcuUXLCUZSzzoSayNNvHOuPVEfmM+MGQiS14AjoUpj2IbOYuvkZvzXxeyTL05tGJ3nv1Df3Z//t/1ct/+z09ePdNnXit46Fq8IhW96qfmyVOBp/8I33d97ISpHn9JJ6ihwzKhfGQ0uMltJPMvYBtFeZS4VoYRKakS8NzuCD1loiJDwLbctli30Zl/McF9suLqTshZdVEYQPmT+OhKQTzPI7dABEHSgpgd45DMsn2pdDBZKS7sHveNrbKBKOXw+QNMwO2Hfv5JqTDE92Q6PUMU0cNUwzT5x7PEYWqgmowG+llVTNF6ZKDitqiwmONeol1kTwwG9mnhiOprDoMRZ4yD0cqXL+ELPUaRrxgACvXNAxIsVkj46Q5eWZku6GU0qjd87Y3OunvElLKLJt9jZiIFOsXQFliQPGFI/ZSNtZcw2asVVt+jcMd43iu8/WZQsVO2lGbnohO0OtEVuUSvzrKsO1THIi/oR8MlWoBZOeIbAu3sm0+/jXRx31Kw0HaaXTrQyVuidGaa2LiuCam63YNY7K0m+CtbqpfhtgILitfyms2iUkQfsYk+sBkthM6Mr9Cl8Zsy2bNTHtzmahtlWmOay85c2aBveIPnS1XtzAPxH6NWQ5dDtiSb4uBAWWw+6RDt8lCZ3ko+VZvaoMAuRzr6OSWjo5uibsWamXjySZkSaEsdAGCWKf8WIuCysf9WnmxA8bxWON4wkPSccPp6Urn5yup3FA5uqkTPvyXo+uSuPGuaSMotFeQGVztYH+jztTLx1brCpVKNu0UAE0/pJSlf9LEKqlyqgi2mNpqMgqhOXfUTpYx7ZIrnFO3o6ZH3R018/C9hLbhzQQVybZsw22PStupP4MaFE61W9lWQsF/OS6JgO0LsbWtXEhE/G0LBanNIcNzILPhtUxT7DOmDcuyTwZPd+iKG/rsmPyiL3mpnxcdp3zgyYUiXbCLDCatXwGpcnO6U7v7bk+UMnviobODtjXwomrFx5xSBhXGzjbDac2JqrIth5mFE91c8FJm9gpTAH/j5k0989xzehYcXztRfjPunJc8uSjZVmyZtmrUBy5IoMsoc8dQSm+X/JonuHHNjRAXzlor+yg8NDwm2mH3es0OfIS2NWB7xQu5oJSh2dShxF6wfZm+VbC73VkylKKhbH2ze7nd6aw3U7vL49csu0DTdoShQSbVBim4HInhjGhVbhJtK7FmW5cYD9sKpfNcASkjP4L8EMC3v/tdfeazn9Xp+Znu3OGle4zsYLK+8WunkMxUfkV/qfCBj9aSpRG0vk2WyCoo9CmixLogCI6Z35Wbu+9/73t6jRdg7/JxYcX4Degan20UqVRQXsK2khfJznh3kN05RuZkkL0gsU+hbdkAmwaRPQrplxRv1JMVzxr/6i9e0Q95Wffum29qQIf3dU0Oq4F166HoIWMXFPIvfPYlfelrX9W1Gzf0kI8PpQxqwJ9esZ/jaxel9SV6+dXOy3ozf7WaH1YrrSUGbc0SrURsw+/N1cyV6Dea2AY4EBnk0sO2bG/K7S0/C22ztMyeQJyHQff4yJP/I/3u+7eFRCsX6LaeyduW3aEPk5zK6cUSkT0JlnXDH667bGpgPz06PtZ19nnbym+ijRqVey2y9E2im43qCZOdluLHRbQiRZ579aBKtNvGvslTdgCZD4eQOmlu42PqbjITEwXA5BlYS6ZjM7KuHnIfIK5tTAIdHR/r5ORYiU+uWQ9O+Qg8Wfm1JL3bRKmKbjPHrYf37+ndt9/iY/drun//LqHv42D2OaPvQk9hQm3L7kD6yTgcNyonsOHJPtFB3aafe5FzFfp+jw/Wr7zyst5/7x2dHK/04PS+zsdztOqFGDCVuD5nvUhPP/esbj71lMR9klhXVJCxZyeQ0hl7O4GX2dvzAwCf++IXdcLevkaxDANnZepBqzb7HyPGwKgD8qs40slApvUA0g78xL+CyFCxfgv0CMH48FQv/+hHenD7dvtrAImJKXd0gdDbBQazriEf12Fb9ha77acvl7SMX8bfVRl095139dMf/J3u376jVSkqwh5V84Im92mxQDbkE4/4mWENje/50P38iy8oP0hahoxkj1A6Eh2bvi4Q+SEUdA7BrAN7tkHskieGDppcggB0SkB0h0GFuM8YNnzpei6ak1sdz1lovN4HYsYy5wugarS7vMqsfR0NWvExdRW+1aut2HajjztFu8UY9R16oOKO7oHyj1ZEa8zrWtc6mu6rX81/efIW96bE8datW2xVRYmpyBNshdqsBEuRpz8qzBPy4Y2eTUaH0lK+5A/o8mGuzbxQfGx8i/2sW2FmwG6OWRYa4UzD/zKQ9maIkHkHmcNi/tqDJGubUmfkZf+6oYewth6npPd/ZL+RzP3JyMf+V378I33vP/6pfvGjv9P6zvu6WaTrgzVyn5L/kqS1NfD+0YxPOWo/BHDr2ef19777u+0D7ktf/bqu3XpGZzRwj70616A6+VT14VOhE0MpsvGJ5/v8EGWw5vk/dITa2xhU8jugTp1wyBvbzbYNLSB0gV6HnjB/7F6eOFaeqYNevn9GfxP18Pvl2rSpA8me20nhsv6W9+RrNLYwLIhaFpLgmSPl6KT9ZYaHxOGE+4pv/fZ39Y/+d/9Ev/9Hf6wvfjnPhbe4L6nt2fCMeVGGQcfHxzo6Pu57VvatCQNrPG2LeDS0fnK/19ZYp615JUpmHkJ59/3wIR+l1lU3bt7SjWef09/7zu/oD/7kH0K/q/h0h/n2Ls9JqKi6SPhtAKPLUqU/Gf8Zed7OvEg+ZcFuXeIhbGumzGnyFUSvIk+dIO/zzH1G3hU8df2G3n/jbf3tX3xPf/7v/oNuv/W6yvkDnWDqxvGRCnMhf3nWtozvzQ58nRDbvy6wfcFVT3MttBdWyCXIvKA0h23ZVvaQhqGoABs5NpsFMz+ATDBn6GKy3WzZh2ihrFysdEBS2Df3xbb3RZfmy1I31YovtN36hYUlFXtYh0WFDupWstpLy3rh7a5km6pbzNXsy/tub/Xtzg/EYChFQymyDR1AabwdHQnXNCfbvQyhaauh8Z5VZG/5jPEwdHsFuW3sgQLgMaFg1rHd6tudps+B8E/udgyVPE8WCd4eZORBgYp9pnCNMijDiRpWJ/IM5AYIZK8wMUhlpaz/DsNbj0vxO30spahhKIrMNnY7CmV2+LIxZxu9odVZcU1tNoaiUBdLoFFrkwqyZJoc7wiARu61RvacNXv1yPPkCA3fMH38r+iYF4PDquCTGlJ3Bq40WWjaL8OgUsBQkBsUffCU0XsSjDS1BNnHHJ7i8hi1VmynP2788mQjSzcb7XzeVyVGa+K6nmK55l3xSH4k5nWBpa1fZ74U5uASA3mQGC+RPiYfusQh2VxuE9c5s6C2mWMdC3FjMySNOXwy4gBy8Lg48TaDlptDBjADvMX2hrmyaAJx4d8gNzYsvNxGz5t1ZfNwOdHRCQ83fKh3ucGNzvUJ17ReDxrHoGg9GpQpv9K6/ZcBJ6q+LpWb0BvIrutsfaLzNXUrH/+Hmzq59oy8uiH5WCMbWwVUUIehHVV906pIdtHlolxJUQ/VrNUyl5y68lir+s1U1Jb2Ol+xXSnaB6J+dDOtxS7gHJmXNZAdPJY6tdlYSlKltvZnXzJtYjwlh1DVbljntkMPYNuSPob0KP8+bHP070KUriq7attLe/t1LvatssjFGGmRmFLSWBmK6AeLwsZGFrTMhz/Vha0l/+EtYwHbdKiCPHhkIxzrqKyZ9XpkP+CihoqmGDS2itQ46P4ROWh+QlvxTFtmOsXIjEm0JKkSHJgPqdXdaRxsbaiMSfoxFDb/3AgwdnYzQj+qRvpY6ZuaTRrL2oHkiAXFStOJRurNoCR2wMn1a8pvBeU3lAdugM7zU3UiFavQpqEBjTE/xP2QNRT8oW4BdiE/IC+tPHGeUWk7fGid/OxUm1SKFdiWHb60vFqqnJcg+5jD7naM3UOQiUXQYlY5T0CWsmY+fGMOnZb+zPwhvcgwhD+1GYaH9jM+cN1LwHJTU9v1LPMSzSq0ROp76Jr6wee/8mV9DhzxAeLB2SkvffC7jTcV6AUVFscsu4wuVD8Olk6m5aVpRK1foZG33jE/wgd0k/Kx/abSG6+9prywPH/4UCWFxCr6iReRQ7JvHdElR+bbLojbot1eLV7N6JJlSFPS880LFDpN+AdcWTF0r/30p7yEeLP95YIVneltVpZN5R7inBc5p7r38IHqUPTUc8/oq9/4hm4+/ZROz9das84xqkI9m/sS1uDIXjXyEDHmJhfa+x2tPdC+FA9n6BEpyks8QvWqRTG3af9AJdyqLXhRfATQS+1HaKT4AyFbd2XMQ2MgcX7w4KHu8qHn9P4D8aZN7Do7veju5DwjNTscJ1uf1OpoP81VZropT8VgIzjIXK6Rkgn0Z66cZmrmEEg/uThwoMd8Or52rFtP3dIYp1lMLsZzRiR5AKc5LrEzQ5cm7KrDtuyL6FW7Tp+3VV122Xlf93H52FnqJN+BNzCmWSCAfwhYY3kNzkKl/0cnK2UfLbw4XXNdate8vXhSM7U3iI0Pg6W3F3h8rBt016PzuPaiE2z04nQbG/pZzyUeks/u3NV7b74U8lj/AAAQAElEQVQh5QM1ZTSjzAEb5Wn8s6+Sa32NLUcPw66mCETYYM4zYD/s4daIaGQPIi3K8AfB3vEoP+ayUOxQn2GnftX6wX299/rr8vk5a76yLz9UbX5El9ijlaPXUtu/eVzUddbQ0Q2eD1crifsiCiSUSuJIhTXXqNzriDlVTo6VvwBwch19ynIU58xqY75V0CrHQEPKLkerSnHoVYBqC2nopYihSwvpWPMLf2eKz5kX9F5H1Lv37nsauT6///Y7Eh8KxnaNooAj96Vr8qEdzEfkH8XR7cW/WMM//Eo8dzGXR+dynLM+1lxnXYpuv/mmHt65o/MHXKOZG5kS2tju9vq521vyXfJhzhmM4APaYJ0KNAvthB1ofETMVIUj3+/zn2b6ciFgQqastlVP4aUUW1c+Zjt9dvdzpXYAWR5RFfIEOqAs/kA4WiH0kqPpUzf1L2C/Tmxl5kI50kagrFtisOIjWl7I9j1grjvptyyVtEVtfO/ZxKK1LddWqJ0UlVmw5GfZB6IxFFA5JIBVfOB61nsxasVwv/XGa3rv3bf18P59iT1KSZV+oNf2LfKJC6IWUbLtqLG1QRNdckrjB9DekUVOtc24ZT9YoqptWJty8s2LwzT90pQmy1NuJqkXPqWXIeUzljqzbKaxNSM+w8fPYFbZxGdrh1sxVWK77VfqAp71KhDIxwAPpvaoZ7i2nN+9rffffF0//pvv64d//Vc6u3tHNxm8wjPAirla2Y9ynRn4CHxOrXMPOudadFZW+tp3vqtv/d7v69Nf+LJ0nXeg124qf7b9HEc4hHqLqFoy5ycFVabDtmyrgEof99H2aK6HFCnPMaG7yL5NHLVNWFSwlYSbdFqsJz7iBSoxOYSFyh67tGPKDgExR7fbfa10YBcj4xssylufGWPqbo+0V+lbRRRILlYZVoyHdY/nkAdn53r6xRf1hd/9Xf3JP/9n+s4f/pE+/cUv6Tg/xKFBd0/XGhnjSp2M/XB0rMJ9SGA+Eolnyiyzit3c5zfwoSnzrBK7lqebo81zQMHWIF6U6/17p6pH1/XV3/yOfuuP/0S/zcf/z339G8pfj1jT3kOeTc94Fk0bhbzohRZpNx5V2UeCyDPuS0S2BMGTMjGDtvEUuRasW/aggXldAMJ2737OOw/e3OtkVXRcRg3rB/rp3/ylfvCf/oNe+8nfaTy7L/tcq5U1ZE3RV2uRyC9yvyQ2HnwQPNo9l3JQoS7Wghj3DVTRDyDTYebKMAwaykDcipKfirZkdn0ruTJn6i6hjQ/xY4vo9LIrm94obqzQVqaQQqfSkVgsMYm3BN2dzE5+W/KknG0VF/UUozO65NDZtmyrlKIyFA3DoE1yuN7TkT0ouS1SGGwlT8J1q744MviSeFZR1vgFTQM0mbKwu6CgCQo2g0H2qkHmqQG4HKthgE5ImSmrGqg9UJf2BAxCkdYJkM0RmW2VMrerFvviIgPRifCS5eQ1U+2m2CDmZRhUSpGddlGZaG+nUGaE/QjXlhjZ8G0vY85lX6uM08i+OSPPGPlgveaZqM/1KhcqLg47ViqS2tq3rfiiKZk+BlP2AkmbM+bC6M9QzM9Qxc1cuy5i9u9yGus1p48W8Q2LIzGsoO1d5PtRldi1eBLD8A08v0W2TqyJedf99T7blg2m8R6Gwn4AmJdD6bRQHnyYntq0AWJjvELsSkXpEDRiYkLlYt51RlVuhvQoUC1Hltr2T1OuVdsH/8ngwnhlUszI5Kwe5SwiwDqXWby1rKThRKujp7VavaChvIgLz2q9voXdGxr50L+ux0ymI43jEfQYOqFeI/C3VFZPaTh+Tj56Vue6pcCrZ5pchY//5RrNr7A34H5v3DjgrIlARh6gBqFIHfTUHSrUQ8+2DGtLWxh+C5HsnoelXRbvWPE9sWoNShjxHtRSymcgMFBFHQaHXQwv2VsgYhPVgVSRHQJ9UjdQTWdaZ0OJDzd0bhcAeGqPzCGIbNNG6hEj/BkZ20ch466PJeF3sxs6owk+gtOhWF1VluajG/oozDqhS4gYlwlWYRMRyS7EfZaXSMRUalRiPDCRIRo51Q0YI/iUN2R8lTTHa5+mLNiXk0/dIMW0pwbRwH4ZskccZv3Y1Jnro1vomycIikh2dKTSKOuGeVbBtsywVvuHXwYIFofhAfNYaAX2IMd+06WM+UsHZHsBNDd50X7yncYX20qdXOSqCXow24EWihkNVNjjUtzaG9uHxHNe5J+enrGnnWvNi8r0pzI+49QvKnU/MJKxHfGzCoO02I/wzTq7a1UhlscnJ+wnaA3pG0CmRZ2Cv7bpB0AedzeQ0g1lIuEGD/y1oblD22qp9n2rCZtgc7ItOyjQgjy8of2o1AlaI2m0i5uubajkVq0KJxrf82R9EXiyrUO96Dagm7JA8C6cqF7p1Ahg2xF+Rsp2MFIb3dro2Po8//R8jVEspKx1Az0x1ms+1IxcZYIKL66ZXNrkNWM0WpjSGa48/ZkX9Y3vfpsXBc+rDta6jV7FQsXqoWNEuIDRuyqwSuVHHlhrWjsUPzPkkcFuhqzxtuwJWLbNOUeVY4lxbvN5fa78Of0f/eAHev21V/U0H14G+qvogBG91LIt22EbLdN4NQGn5AO7yABRO2zLduPbCYdNeSD4mG9gfPrY0nKdwGCMyNci7tCTFfcR9x7q53/7d/rF3/5Aaz4o3+Ljz9EwUGFk7NaM0pqxWuvkOmuMe5v7vMh47tOf1td/8zf06c9+Tkf5fxhpv7CvFPEP39KucKIu0Hw9eEpfZkQhfOjjQKfoB46ieIhHfKWD9oibZmzqYDPzTdCGTcHEzPIlpSjmILO5ULKyrTJBU6qMwT6mog2J9YxZEN0UMCP07NPP6LVXXtV7b72rh/fua1WIPUg5LiT8zF/vQeRFilVI61dV5u+MrsD8oLjuw0R7g+gcBlrUFHa30F7CTGsqIU6/kg9l0inUBY8ozA8A3Hz6lobjIxFAXgqfKxVtypv/asm2bKMyQ/BStILu07JHlEWfmOUaUgbiN0EtUSvqWJDcJDnZln0IQn45DrWvltJIleHpbuu7yJn1ZOclBDGmoAz4w4v09H04XrX1uDpaKX5nbqQOPUixmi1pQ0WKDHLlo6K5AwxkLl8EftFSbUgvUaQu2ZwfD9QrWoRUMxgSHa94kcKH2TM+1NbbdyX2HZXKmFYNzI302zZ1OtIywaNcwFr+E04bCGmHSAYf9IjHj8OjbNP2XL35tNSlrMlCIze5qqOjQeKD9YM33lG5+0Dj/QfiaVEDL5TPc911lYuA2bMry6iSUeOfe/555QfwXvjMZySsiQ/FbD3Eqagk2JLYqnXGx2RYidjnB0y+9KUv6Qb7+8g921BKK0JTFeUaA5OkE9rTFrjT5+IkSr7rPf58NV0MR3HGou34OLeS+9MgzhgdXgTIfBio3IPe5uP/+++8rbd++tPWJ1uy0Ur/uFZqkUbyWWczFkWPZGf9mc7KI20E3Vf6gm/hK/ItKn51zPVC7fhYuX9ea839Bkq6yUeVN37+iu68866OhiI0msUxZ9aLqJO6c0vhPxoQNC3xZFZN3RmCn/0LJdvmcV+6Vu7zT/PXhlaZ+eKef2zlTGIl2VhykReQTFiBehqZt4eAmDD2WDPUjW963P3QijKH4kejineAuUeNnoPvLcxtderJl14mkZUp2o7xSFujDicUFfQ+qVUOb55RuA7yMvHo5Eif+/zn9JUvf1m2Zca6+Z0OecA3N1CgoGrKi1QBee1Av5RkWgm0aZthUlKXEhSJZ4lj5rKY42+//pruvPeuHty7JwaevcugiOWijFcg+mtQhQ1TBjVUwLbcaI+fiZNt7abkQZ6X6yAFgqpMahUK8oDDziqvtUHyDZS3iFeZ/BbJd2BYS3ijX5V9SpuEL1jRjD4Be9UmE2mpQ3YjD489bAs/FJ+dfOZaFd1Xum8XGRTiJhA+kGKXsy0OmLGDj5cGlWtOpf/DifWp55/Ran2m937+c/37/+V/0o++/1eqD+9phc5AmwONjczHWgad04d3eM64d3qu2+zB6+Njfe2739Vv/uEf6/kvfkXc2Ojs/qnefe8Ong8azFqnTp475zWjKRm/Z0iWLoVIKYdwVHyByLaGUlQm2G4ykTKf8uHDTvkgQ3dhtDgIS8JbVOSmM8npt+m36EUD+dCaCYvMtmxjoB+2D+btLrc77do5m1OH3duWej50bqfyzHYR2XPYuYhD9Lbl6Qxe0vnEG04025F7r4B+VNZlPlxY1nE5UuHD/m0+YjxkDgzPPaevMJ7/9P/w3+nf/l//b/qH//Lf6NNf/IZOPej2g1Oxietd1vB97jXOiftw/bpObt0CNzXwjFm5z1nTzhlBHQfL3OsOJycah6IHtPEe9z1vvn9Xp6tjfeU7v6Pf/kf/TH/wz/61fv+f/gud8Fx6nzl2n27kr0dUxqSFGz9ta062Ven7nA+/RD78J99qxABIn4NWh2VUE6PZRuiYEsvsHcVFhTZsC0a5Rzs5Lhq4luj8vh7cfkt/+e/+Z/3dn/9/uPf4a9X7b+voiPqrIqa6RL0yDKqyNMG27MuhjzwZix8GVL/ksGN3W5hsJcYETzOSDzIHO9SSixUkxolPMBJ/hqNdByTKXWQgkk0+dUIXoOgRR53KskayVi6i+xS9DkxricnAhthmKmyhOXnX0iy+nJp26J8KKp4AUfhQyXaDLkk25ZSViRp+RpMhl2YJlElZWL/eoMjEdwt01FNkhXXtgowjvcs4VsYoGpVx7kjcUMC2lkApNgJYlTJoAOGDEt8CMlWs44kKfoZdZA8ydLYdPph1RKpAsVXwowFvyVeR9xFVQQE+UinHKvDmemTKrGNqT/CxnHKoWP+BXSRjR7upz1Xm1SRu+UzeKT/HhjAhSX2rYCuQet7kbcum/4FMUdorSrxsU2eJItsbqKqVW2K5uWEoRQMxG4i1Mx7CNnp92Mzawmcy5zw7ZX8ceTFMVkKvQy3ZpdGcKgob0Me+Z05rac7v0VYPWeghdBvxpdsxnVmCEaRayjvItIPuy6avVqNdTy3FxzDNNm1v6ML/lB9EwSBo44j+Uid28wOP51y3wqfMdot9gdp4Tp2UVQY8NuqU10ecXKzLMDc1tx06y2ZqUx/M+ZkmVjNvozO1M8sOUdtNXKBXhe02bnZoUeZ5YLvZsjttGU62F/rWdlbq8kSVTSFDA88KYIL1ybLkkTBgdQEk2tRxZcGME9bQPChQHzmrbWO3esQ6iLzQei76ZSUP15QfAjg6elYnx89rGJ7Fxg2dn1/jwQ+M16EAup5QdZN6T6m0j/3PaDh6boMVdobVU5JPpJEbCzYpWsNfRBK0ToCvamkijT90SvkMKi9UIl1k6eGyPBMmE33kBjAvVSqFNt5sUORSFgaqErNKjOBiDVQgELqVRqKDKToHC7AReUbOYUDaPoS5HJX52Iiwj39pv/kJv0sp2ejOlT8qGsMzPiqbH9YO8biyiaVu7i2GGAAAEABJREFU+BmHDaTULjKo6v3OfGLf7EGuqdflmsqVC9oMzWlPp+nOZTNd6KR+05llB3Rm0RPRfXtUpm+2VdgTBgArhxaplCKbrk4XKk0JUeMsN7o9JT9jK93lErQldkt7LuWd2z/3VZjyIE9CVfGx4LN4kMv/5Xh6eqpTXmA/BGd5sX92rlwYc4Ec2Ue7zQoJIIrP1CbL82YEgm0Qxtk1eQ+01kM+DNx/8ABb5+yR6KMRvVYhPLYrkyMYJxq+l0sV4z1vFRdgWXOC2xjbMHOh2r60sB87lfyavS00UBL7AS3BxcYSiNoxyWhuo5c6B7DZV6hnUyExBrM8PlH0ER7z3khbLTKhjDixTCPrfJRijLtWFY+w+U4DFa5EWjTi5zk+3vjUM8qfjr/x9FM8Co/KkmoQ/U9fQ2ckv8QsvwqNi7piiu6MK1bJGKVnHb1S5Sav4Nt1PqDffu89vfrKK+Dnevjgno7aC+u6iV7qd/S6T3I2czTY1sH5FkToVjhxFRpIc2lU03b+FOcJL27u84HtJ9//Gz18/7aOJMYOfeZw5m5ljNcB/TrlI1BlDJ/+1Kf0/Gde4oVNfrhQeshLPLYialp9/RCFqT43Kaozj420q0OJJlvxxssDSka2BNlub668pK3wA5zmBuaqs805P1PkmZvNadYCfMX3DZjvs2Zoj/nW28iughqluATN3gVhTanF+Yy4371zV2++9rrOHjzUUAbklpkf0QvM6XJU9fm7pbse0i/q1wbOMQTfD/LpO/1uDl2gwraunFK9ZhKBynwLb/oRPv1O/MrRihZr2/ObZwXzVExZvCG3PRA0d7HFBESOgNq9f2Q56jQvNzTXgRmph872+JBcdwYjSz9mHvHCN7spy87ozDpVHsjTX7FzChUPBVkRgy7bSsxiqaFyXsBkP9CRijOuZCDKyyg/vlLcbFqtKrnWx6rjo0GFD1zifuGcF8b5CCTGxXbrr91pq9viJxGFBu0lNJEYzMeSn2UfJaUfk08HraYYTxU0XgdSfAymolKU31i//+67ev+1N7Lx6oj9+ITrzZqX/CPzedJsLa/JnzOf18Qs+/aKD/l1NTA4o8S+X5GL9m3LBhLb9agxtXkOPb5+Tc+98Lzyl5VyPzOinzod2Iie5pROLDHLO3Unh7cKqmXIl5jUn4wcNNCNz/dG2TfaHCEu13njfnb/nt5+4w299cbr6bzYcoiFlLU097MSx+S7M9hr/Q7tkic9N3vYnOslrheR+EYj7cxIfgvbKuwBlb6Ie+vb77wjcU3IB9Pj1Ur0gvvhkfGUxgxAgPTjPdJIcMVW5q7NVKkLOGZRaOLT9vnIQes3tD879Lai1znOS+XwiK52YLT5oGmUM2NmRNb5TOSJa2ZnPj4EmmzokSmaYJ63rcUDFfC/BtisAS6S5TrIHMk8Yg+oVAsgcRItART1iJTi4BEqc9HG9iz4iGnsB1uz3bGcV/SPjYmQj9znPNDZwwfS+TmXvZTS3Ur0qVzpceonNpW1IRBZ0OQ5PQa1lcfujIIEvgI4WuMcLWDiLzDT8BnDjGco8BNia59mRJs0g4lk9kDZnqRnD8jjT9D8i7+HjFIvfaxTf2m7tnsxPGrxHUU4ZT7MCjvGXinIci9Sz3R67309fO9t/ZgP/3/9H/9Ur/7sJxq4Jpn56aZfoqlcd8ay0tqD7rBXles39NXf/LZ++4//WF/65t/T9Wef0ykfFu7cvU93TJtFQxlUWk6yxDwASkou9ApI3y5Rs00bRQUqUmhxWpQMvQy6kNx82xXvxZq4daVZvqS9po0d0HMf7lzb2GV97GNUZWy2WJQz7jutNp9HRPE1dJSZlDW20TWxreAM6V0+Dp0Ss6c//ZK+9ru/r9/6gz/Sf/Uv/7X+yb/5b/WVb39HT33ms3qb+7m7WHudZ5dXePb86Rtv6qdvvqlX3+e+5uyBzlfE/vqxKh/+H3Btu816f+/+fZ1R5+jmLT374kv6zJe/qu/+4R/rD//xP9E/+lf/Wr/x+3+opz/9GQ3XbugePtx9eIaHBZhaeIuf8ZfMzhHZDqIHopSaoRhRQ8vA4lOdYscFVoEJTfSzPFyJJc/KI++4vD7TyWDdunakl55/RjePi9545Wf6n/+f/3f9r//T/0M//P6fS+d39dzT+UtLNSulNdWud629WA1a5j+bk32oT/SfuI4T1CJBYBudu177vGWM2rcDaO4BCDkKRnMLBB/q6GM8tYdPu/5s5ZXGK+XBVueKTROG9PCQ9ojdJXZ1qEgMK2tuRitH3OglJ5apgk1xxWNi2Pb6mdJuDeZ8KPlNncY8piF07IXOxFbiRIuU5piEYemHdqBFwkkFXWT2l3BN0kzklHHPep9hGT17kCco17YJVdEP4k1o0HmbuqXIDYOG4VjDcKxSjkBocER56AmyIDwynqvE9cqtbuxg19i9DOnIhHk+b8aCmF8+/lOlQ4S2XHLawyHdhcwusi2rqHCN7hhkF5UJIq15z3kesM/mhwFmjG1fJLKxAVBlrU7rZJpDffxTchEpa0A3pXMcwgc19gHRJDvZZT7N8kaTv4DozhjxaQYy2hrzrh5aAYY/1FGp3ccsXjL25G1iSvwSRzMvBp7NBuZJUJgrBVkrQwf1/3I8JgKJVeZJ1CprJPmhZO6WiC7Fo0svrfa4ggz5BE+0bVbwyefhoFHyszw0stAAnjlCQ+jAmEkh4CzC4UTD0U2tjp5RKc8wq55W/hrAOD7FfQcfUda3dL6+yY3DU/KAzvCsvHpOPn5eRycv6AQcn3xKx9eeU1ndFAWSBlo1NAdtUlsN4YPInwyX16KkNQVtJi07Q8HiQMT4NWlOuTAhwjd1GDoDBZYr8pzJtGNHG0nyELRy/mDAr7QpaEP3VThnDyr47mLZHcs24ll70aTGccb/KGx08Y+x3j4ApPC/4FERyAKfy10GidiXUhoV1ICodhXGqDMm8ECgXfCh4TeIVmRLGv6XD9Mf2ypAy0R+xUVilYsFKMOg9PuC3rLOlflEDGQutll65YqTInWpZ1s2KMJ/MFFD86Igw7XigUfsgWdnD/n4z8MdH+vr+rxdhBmkyd5MYleTTWsnkU2pi9VR0CvtJVh+oODO3Ts65aVQ/h/b07Mz9sQ1bbAO2WAyh0ZuCjoq+2ZH5MGyHRv7Lk3kmTLHIrAdIrvT7n+8ir2RfXmtc3w458ao0p5afKkyU2K2rLPl0eGw3WzbnSI6eBTKAxf0QJnyM7Xd6tne2EtZEz7iZHtTGtubzMRkeaW3UxZSsa9NPBG0Lqe7eQgOlWIze2lBT3rq2Wf1wmc/o+vPcO2iaA3ycrrbrsr+KVV1QHaOWT7TncKPPNNawb/u2655e54jVgtbxpsXXserlW5eu67b772jH/zN9/XKyy/r9MF9Xb92LMdEjIZeglKsGdpLA3tAkPIU2UUGcz6yAJFmtAFp1/aRojTekRH51DPPKL/9+JMf/I1e/vEPdZ+PbMVmLVv5AZ2midPp/8g6esi6qqXoqeee01e/+U2d3LqpM/od+Zqb6CD+2FbSdg1UdVGNGMwU9omO1FugN/NEFj6c8tR2m9gTn7na8t1ypaNVs2MzncogdQLkAx+227CueYGaD/9vvJaPV1VDKSplaHYzXo35wKd4SuX0rQH+iY/YWGLXgMk206iEJysXy3ZYFfoTJvt75qaKmMljQ/aJAOUcKlOd6D8ObV5OSuHHca19KOMKutkqwU9VPiChk61m6BJN2E42/SYg6XeHiIFk+j2j9RlfquNh9kv9Z5NaVOhXemZGucDX9ZnyA1T3ub5XxillDLbKUFpcVOh+g9s8cCoh+uQcrVe4Ewq58uHWVWWgBR/w8uMhe/Q7b76hV372U1VeMB+zRoZSuPcY2/3O0nxe1GQfoKT9Vy2f/sJndfPZp8VGoZhrHiV2g5U4WjTJi528UBVxvPbUU/rMF7/YfthrTdkZZbZlmxxHI7EyA9kn5Zh9Yz3RK7FSNMKPpSrxMP2+df267t2+rV/8/GX9/OWfymilWrrX+DDL/lC/bbyNUhAK+fiOOa6hF1spjNu1kyOtoPduv6+3uA6MXKOPVytk03WAPmUKxULmQviLlj5BEhxtYQ2d3WJQyMoDfWJeivleeDaKLH1i4JpmMYpwtuViuI/6SItBt5s2bCu00F6xWTZb6Cpp7izj1OZW6KF6zixmVtJGPJjvmZtqsQr7YRmGFgpUNaclP8sapSB2LkXKF2iGW8Vf1qkSSzWwsdE8eWKT68AD9kAEbGNFtiWXjlLQIEZSk6dvxcaG5WIlRYZAKGiZIg+Wskfz0R4lnm3FjtLocizxRA1apNRZYlH0sbNpN42EdthWIS6BXWQggFQObbDsjtx7VPpU6OdAvwOvH0qnd/Xu6z/X3/zFn+oHf/WfdOftN+T1qUxcggq3xsa5B52XYKUzr7ReHesLX/u6fuv3/4Dnid/QU08/ozXPznfu3W/P8qlHU9SWGq0TVU/u5InPtmX7YL2C3HYrH/C1FGu1GjRkfZWiMsGOTkFvi6VBU8+OzhbL8s7TIeJpd50+X7rsany3sjzbs60utXvePkSF/4F1tbTwjQFxfJ8qWsRB2GFjOj0918iF5vQ+c+PGTX3qG1/Tt/7wD/Rv/s//F/2r//F/1D/4r/+1/uRf/xt96+//iT7/m9/WU5/7nJ7jPuMB+9d94naf61l+/OMB9s6HlQof9VfYOWF+fPYrX9Xf/yf/VP/7/9P/oH/8z/9rfet3fl8vfOEL7Vl0tTpS8aBxXWk/vuIPNkTqXKVcchEp5ZDpsKMhmfYDPXGqtIR9nocHrdtfvshfvzgaz3Qynjac331Pb7/2sv7yP/47/en/93/Vj3/4Az3g3UAZijwMtGjmeaJKnnmGQAVqIz+AlP86odCH+Gsv+lPMmFhJiOG1QWS7qCJAamuD+Vd5JzFyTxyKsB22G80JbdnegCmpJaJzGWIzyHNh6KMxXmbmA8lnH2WqLzDLNzTFrX/MFxcJvoGYRsfI7BhQS5E1htOSt60yUF9ENjHlXc4YENs5vuk/xVyKq+ytzcgug+2ma3tSqdAAsjhsy/i8xFxsW/OYF9ZCKUOzOQyDhqGoNBk0+bLSMKG0j/XsB+wfKoOCAh+EtweZuqHFRZKlBs7kbatQb0gdaMFumW1CDUo5VugWKxX0huFIw1TPtuwOGM24GAVdmgr1gyiEzkg+sCf7yYBm20UuyBdocspzpKxRo9NQkgUGws3SkP50EC93maFMEx1KmSfzmulzh6etsbZ5c0j/kKyyh0YeGuQvzQRtHrDuN1TpETggS70Zsz91cjo0yBxvz8jM8+TTZuApZuEfBduK7gUdZw/vUjs8eu6xG5gf1qAe0z5f7B7bzMNAj0l2kcFj1C4UF3y5IPw1FNRpfmRc475tFdaovY3zofgUPVEy2oeAuB1MvHkCzvlpgiVbmfRiYrWJG4dBHK/IZrDdRrWhWUtz5ExnChuMfAVVAokAABAASURBVCSZTcbXVIabOj5+Tquj55A9pbHeBDdUzUf9MqHxtygn7xtSuaVh9VSDB/I6ZiFyg5SPoprDQcvczKsh/ATNyTBLkH3ssdQPj82dOpH1hRGxS/LhwIIlt3ukbMLyArar1HOTmpa0l8SXJbpU2UQmlqDOXKetMSzt0F40n2Nx5g/TaBzCYe0PJ8XXgwaW8iV/UPmTJ5xc5pLCPJ4uKoxJxJ5GOnSG2jw3/TgExK1OaDCPTfglZnnoUv7x8JU9JFuH0pwLa5c9AD/t9EEyMs2pi+bcglalaIOaonYKs4M670vQnYIpM9uYspDYCWB3jsgyJmvGpsOuyssCYfvs9EH/qMj+l2pl6k/fA3vdLR+NLSoxaTnqmP53mNislHTGS4OHD0+VD0Wnp6dqF3VeVlfaDbIHN9B2bkrygjsvDoM62Z5p7NmWaSf8IUR3idjp9nnw5SNF5UNwpe3WH2LQbez3sec3el3pMWdTvgTZRx5pY1ZY8rPsIk180peLJVtJPODi07bM8CN9Tr1ZI7Jgzldlr5dOGZOR2D717DN68TMvac0laAxQHgFLuU37ud6vC8V1DcUaz8+1on8DgsK8euv11/XGq7/Qm6+/pnPmZfuhCHpoW7Zb9zL+Fd2gCT7EqbY5t2+gqg/USJtVPPMITxGNGs8e6v677+h1Pia9g59HOL46Wil21vQllNp4LF5pVFUqP83H/xc+82k+JD2jc6n9Scaz+N/6Y+oy68mnd5X1FiBBE0sRNmtkH3sYH7WFfjUJr6/c8L5uz5v6wUTCgl6G7MrxiC5gkVBdiev7772v0wfse/cftDgVs5hQefSR2jMerXm4dK4708NamzFv/UtvZ3T9VhtRo13EvJRsc82IFAvMozUvIs6Zi9nbK1QkVDjniAEQdsZeVoqtjpw1pTa3WS+Pp93gVO2jJc0h7BtMcUrfWGbKNWQcuZ6sWWVZR/hKRNh2R/XBlgiUbIOMuxEcAOUoNOsoaKmR/MeHZUvhL2tp6nuLgZp/ImWvXFGtaNT6jDn+4B5l9J1rTTpTp7kRWolNQLXNkXxHJZa1x43SNNMA3w8awbJ2oF9Bih+LZhOW2aes+eS5MTx78EC333lH7735pk6YKMcZX66rqT0jVirxSfUR6qHoa9/8hr789a8pf3lHq4GYjBqp28HMSmUqhqyJcSWmunFNz7z4vG4+9ywfbKoesv6ij5oqvjRgP+1E9skCAWOgOWe6iBDSXzXMH7Ku5S8nPHyod994Q29zrU7f5z7k+rfMz/ItZU4RgzEgBonztuzRNbd6T8LNPZHCjYyPTTu8+Fwxvg/5kJAf5ltzn3F0NCiXglFj041++h+aFsOHBks++Y8O+NYmxuPobovRjmSm4ZvfCEKDyGK6EvfGX3bK+BOn2rCpeYk2DRwsiTwg7rRXJ4zQDTIHgqUMvrZ2GYOJHjT/JELcSC+quc8iAJU2WnXyYi8oIOUj1wu63i4TrZxT5JC9Y7KDdFNOG5hG8mGP2dBMH2ev61Uar5PqLGGzUc0eR3/z8f+UPbBN7ElPrc6kTSwqeU1pOUYtblFrZRum5doJUW3M9oSIgc852Mq3XGoscJnapsKsuxF8cCamFn293FCcClqFXbUaeRBx6Izkox+EF9fQqspc7rNmrRVPAEc60/jgtn7+w+/pP/1v/7PeffVnOvG5nr7Oe0vuX6JfqT666ByclZXOygBW+vxXv84H3N9rPwRw41PP65x7vbt8/D8/O1dBh2rtmOeyq5nTlkKnfuOOZqjJKIcyVVQ5BZpSeETkug7MYw87ul2t8IwX9Nyjz+3ayJ6QNrMeg8trECFfAUIHI5UOVzrSMWrkeh30fMao6xEsbSERFn2QVNMPcHndxAi0923csY1FD05H3T8buWcYlR8IuMeYvfD1b+i3/vhP9A/+1X+jf/F//Lf6V//9v9U//Jf/jf7gH/9TfesP/kh//5//S/3eP/zf6Td/7w/1zd/+PX3jO7+j3/2T/0r/+L/+N/rX//3/AP6t/uV/+9/pH/2Lf6Xv/pN/phe/+GUdP/WM7hOLB/h3dHJNR6tj3pOfcIuzYg4VbpEL3TaI94kL8WF/TO5RsKkzo2AjcLdXoKZy4gLhqNivKjwlF9bDUM90fah66si6NYwaHt7V+ftv6W/48P/v/5f/l77/n/6D7r33to6ZTyfHx+2XWO7evYedWA3ESIcGiH/dj7rbgczTR6+HpX5iEMyybiyxj52atcDYV+bAjGiGD31SpN5liM/BZeWz/NI26QbLQEtcppteXg1WbbMP49BD9mzL9qGijWwbz7rZN9OfKMw019JlPvyM6HQwdxdjEdms02n8CHpOCg+WQal6RFoWUm9Zv/GFuoC9KCsyEHwQPmj8JBOrVq2elcR0auuRLsg2KGCQPahw7eo4gj+SkNkruVHK89Gf+/EyDLKLDiYjDSCPO6IWHNZLyRIXtaqWc+Ni+WWSgu/FVjBwHV6lX9Bck804BYImRhnfGSPrsCPXpLHPI2Q6kFJn3Fy3ojvuaFUGotJAMBdUbFXkc35zbdsItkz0RuzX2Gj1aits+cgaRo3YqyCFFVno4xC9DSbbyV9WL3E0MZ0xEM+OQQNzpaEMVH/0eKJw5SP+zFhWii/BUvbryKdv+Y5TGbs6jVtobfmRubc7n9LH/x97f+JlSXKdd4LfNX+xZERutRdQQIEASJEECZAUdy3NbrVay5k+vcycM3/XnOlZ1OdoRqNzJJGUSEqkKFEgxKUBYiNBYiFA7IXa98o99vfc5veZub3nL+JFZGTWwip1W9nn99q9165dW92fe2YW36Iya2YMUdbJxOL2ApdOmxAfkj3azGlXG8sOwmBByGL4Jss8cBj+sNLDN6/W51HAlS8ucdEBHzIbhLEp/wGArrvMw81VrW9c0WTNH/Yvqlu7qLWNy+AS/LZyYM+HfvXUzRMpbShAP8Mf5Wz0HAw97cgJhhcFmoPgLS4I4XCBIltcvJDGiAhFBAdHKnVyGwPR3tBPOaUQRvQpKeAXdlYCbOVxIpRoQCx4EyN7nGFqXZorukDiDB3KwVyGecOqAheMUtDSIrC9RMQjJPjAp6SIpCDmiFr2YYmUBecY2rqwpCJhVy31DqXWWqOt2VY2NSxv1Py7F57j3muJNWGekSZY5o/sgfdyMTwXSZ0a2pIO5lTAdXFD3TSgOIA/ThGVPJYjCJeh8+zxM+aCe2IiJUVEgSvWJZ1go3ZRSSlNFKlT1anYRqCXk+NZAYusNgqfxQ6klIEzJdi2h2pjXrszhtPnmflMHduiZXAzqCURS26sIqJAYTn1+RGUZ0dShvcLgPIBY1Y+jmbmT/jxnugSfaOOeWPuECYiFLFAsi1jkEBEUgDJ+iTJPzgh0Okh7cyIjRyI3J5Bb5WZ+Aqfd4Q3lDErOtMxIuxhLFmuM9bYr8+QQll0qQsZ1JDdNLjckBmHTAwiNQqL/aLdiCjlCFP3FQvWsdcyHK6iEBgonVaDFClqXaqFEaFqBzklJ2z6IS7zx828/OdA2eE4HA+LMzfQJ/cHN4wrLRISK8qromBtc0M//GM/qp/86U/o0tUrunHntvxPDecUKv9U8VC/N20+TSlL7sMYelOpeSrDdh+ewv1nzCLC06819moi1sSLrCtb2/qhJ96v55/+gX7w3e/r9Vde4XvKpiY88EWwIulP9iCVdhmkQldfEmNjjLUuG5b1tLnwZYmUaMNcRKhL7LVEm8G+ZhYmfFlbZ41Od3f4+P+cbr38smY7O2InEV+IKpqsce7ARIR69i1NiMcGPf6BJ/RjH//J8q84HPCAfUQfMn3qacM2cnJ3XAe946JpGWVBhOQlY9h0NaKMpwSVuIpKRnAZwe0geftybcvN1HhruXTAUWU2FvcbFWqdI8E6gNliY3nFfI+MBioiRAamFaXq6NIX+2AM3R42BNNPs474+J9oqme9Tf2CnPUohRYJpcawxnoDHj9cT8kjG9sZxbflDa3quA3zTb5MSy3UHh7D2iIzQx/NJ9qICJZKLui6pLW1NQULyA/8iXUWEYqkkiLgB7DKGaNOiTlJ0eEJHsMEAmlAzRshKcJXnUiBXcRJXUQoIk7Yn0/Q6gU+iG1oI+iX/6BcJHvpRZF+z1jvUygf/7mP+l4q9lKIk9RlBm+ysaYJHzDTxPs04ZPd6zNFgaOKTKyZsiGolwJV697KRaJ7Sdn+Rzi9bm1feaBuu+B4DQcBZAgLKLnEKGnCYKwz39ODfV1/4zV9/3vf1ezwQBiq7KV5LNzTOW+yz6IBDCBes3rKhnWWtYhQ4qaVxlQklyHHckQo4rxIg61pw6gufYto5eTQaC1qv9gLmb4hmOcw102UD490641rOtrb0wZjw+wrsf87hqCM2+DT5pE6eQrW1tdZOVK3saHgnmsdK0sNM+r0gEzMNZSZ6kSsXdrWxpXL2rh8SUeIxL7KIl4RKzGGF67ldvouRY6g/yH3sQ9ppl7eBJMu1NGHN158WTdefV2vvfqaNOkk7DGDBEgVzJdyMDhAq1OPL6aONed1ZxvbhhJjZGhIQdkYivdE5kON654178qJdTE7OmJ/fEc3bryhzrEq8x9a7LiWXNusgrt0pdjf/8Vt3AtOb8n99V7w2DarIhsKpRXP1whWZfa94XkuKKNRrFE3Cluyy4UZLi4bQ1HmR2iD50CayTloObNYIJl1YoTXgYb1BX8OF5hE6QlMzfQ7GZwFHfcCC3vaKL6RRxB3CgVQWNswLoz5pn8rqP2OcbbPTIANEUEJZCkxXsFaT/R8j+fUV195Wa+/9EJx5n5FhCI8LhVSsAfZqoyDSAmd91+jQi9SBGOfqDuAppAucixYOJdWwGtBTY7ZO5pptwQNPbVddLYxSpxjQ3SWndYHqzHP7CU/X/r5K3sumAf/fri0uaZL69Lrz31P3/qLz+vVZ76j9bxXZBM+giZOWm5ocp0pc3EYnQ67Nc3WN8s/1/7Tv/y39JGP/aQuPvyIjtDv+A+yMidr6+uaDGuZ5ofsYBaoe8mqscxzXkGIKEO2gyk58G1IriNSo7DkiFBEwJ3METHXJa+XUmb9FJ9VFxG1YhkjqZToV1mMrF/HMgc2HpfM2FbMlHm2q/BzHqCu7f18b1AFG08k/aLgen6nbFpRfTACMiIcQVZEAAGoYx+gUYpAByzKxTf3j4FathpBM8HxyjjwGyg4y3LuGPpOU+gsrevOYQ+yuu2run0w0wGyq49/UJcfe0IPvO9Jfexnf1F/5+//Y/3d/+7/pP/6H/6P+pV/9D/q7/3j/1l//7//v+gf/k//V/3X/+h/0C/8yt/Xz/zt/0o/88t/V/7fCGxcfVDTw6kOWE97rN2daa+96VR7PBv1WZrxPCRS60fPGBseSwPVMI6qYzL0OyI0ThEx1yfzgzLjr/hhfKbcd6dT/2sXM13Y7HRxq9OFyUzddFfbMdWN55/W1z//Gf3Ov/zn+s+//Rv61l98UTd/zkjgAAAQAElEQVRfeaH8CwEbk6Sed2X2tbW9LbGWlGqbIkUEV9UYUkLFONtGNUVE1Z2T1lrv3LU8j9JcDICUXOaCscsGE9ZDi0LNstJgfqP0t5arTb0G42TOevMRoYhgjGI+t/YvkqkBe2q23rBB9vwSUx7g9WRYZzS5+TEiagxj2ZjPFI7Dfb+bv4jq96Rd4DHoc10bDGU5akSKSFylgFYEdhUilbmxX8YxACJFhJLX2QgRVRbhtlRsNE8ea44Ad0rWD+UeGbBZRKhvZx97VXJcSVHmtlNEwmyMKGXLI8xTLPXMl4YsoAEpqFvv650S/mS7giQJcCYJpDSRYd4IbG0fgRxe6rAPMe0qY8yPhB5kozQZ6PGnSqPUcTlhj0rm0dF2RJLHMBjTiFACWpEisEde2hvWGcWSU4pSL2Kgqsm2Xi8NVcpQHKtPUV4LkttYIOEvIhSxGgt7lRTh/vX00cic89RTEFviOlBsIpADjZJjHRVXslPeWRleHzaI4gvf0FoOkzkihSKsNzXMp7l+zjAAyfEwH5l1GChyX/sAW3JG0YOEMnUh3ALTKPrxJeNvjLFuJY/9SS8q47dYo1gQ37ysUBDEGBrSWGZ+EJ9KHKuVjZpPYf9htsBloxS4RKq6iFBEBeKlbH+rsGREIVF/jIjV/iKqPOJ8dNw2zZRcZb163o9l5rMIh0tmHkZg3YpFPIcUGlIe6Jlkbq1a0ZUMnUwWswNzwxCIPRgtqEVFKgRA4GumgSw2HwdTrzVeV6wRNU/afMifrG9r88JlXdi+os3ty9rcusQHlG2tbWwrJhtSt6aeA4r3w/ILm1mWenzNcojnJNVnI/sOWiO73eglg1Y0T9aPMVfcAzPUzyerpNRpwotd0yXtCtsl/V0LMbdw11phIW2S4/S0hgf5yFmEDx17NOynUfOG61RYM4a1BRYW5u24nObc8jHejrbfXp8R3KjZ6LnAYywFa7uBkqRxHysflmGnE8k+jBOKY4Lz2Byrch/FzFnBscE+zezGKHtkY2NTEbHa25I4y8WCLMYFSEUmkuWQIWNAC3kYx0y7VVHllVf1gch1DZ2aMMJfz4/Yng//fX/Ed4spP8Yq7VKo843W/Sg3Y84cObmelMqecrkiItTxMtZnxBrnxDovBTpedIqUibWM0XSmDNOlTutrG+VD0fpkDV8hJ18N/3iuP5RrW5k+i1htk/Flei9wnYyPJRCHfdZuZCV/mSttuM2sCEfiVjIXA0LO99L+eP3CJ8Y0neLXsRhV7fayIsV8bHRK8sOYX/ScosYlfqykv5FV1gdDwQ24l/sSEfTV56OwDS7OpuxbdDxTa4uPCv5b5FceekAb2xd0Z3+XV0XUxwyXZdRcawlWLAnefYVJot8eF5CY1+Bmu3f7jn7w3e/q+muva2tjQ5vA/1KA/0bzES8P/BDaY2u4i8b99szjv6puzwT5f42xz4e0ngel9clEl7e3yt8iffmZZ7R7/bo2mBvHt8aHfyZOu7s7Suwr+6Q76onxkLqXHnyg/OsNl/iQxBJUdp/Zp5n6tqEpqmfWgCezh+8FpwhfV0V3miwUI5V5oyyOjMKAvP3ZrRrHW7JshGz+uM15yvfSkShjEpHkDz7+m/9MS9l3nqeIKA2aZ+Dh7buBoqrenOBdCqt1WrLFSGfbhpG4sqcqqtpXTOzRcLFQZGVOLTBvOoLP/c3NTV24cKGcXcEZVvvWjOxlgcY1reinUeT4L1SLFBGKaEjwaaF8y7nAowGRqWHe6FUOU57WM/dQgxsoc+s/DICOjcUJKu/fGfswsU8vbF3QOudJ6jplNqnXgkgRC790eT68C6lK63pXJUeqpbgmnC2TLumQ+8MrL72kfT567w9/+9N9cX/db5W+99S1j4qe8cqg0GEEMhUMkVx/EFMa56IZC94Efy++sHXoK1rzmvczjPhAsnvrVvn4P8Gu3WM66gXPVEH/EqPgPW1718NM3kMb7KF19pAY0ykd9304d6FCMfLTJm4U7C+DJyv5f6mUOdsvPfygrjz6iMwf8swVQSsgK+Rjbwn4erflTEA5pEJbzJSIvnxcPNrZ1Z3rN3V4cIARVjxrXriwRS3PyQhIxtlrqWBYfwsddWhHS9Bbl+web/6XUcScu5md27flfwXg6PAQEX1A71y4wd7ldx8cnLGIbFwy7z4UuNCAeUSIlViOTYu1ImXOACa1aDJjZcgDpuPpNA8LO9e1O9yUMS5lBLmAHYQiz8HzrNfFCAtPY87tGmPZ3XivXIBvuS/sxW4ykRHwfZHrHMntGucwfSdNjoXkMZXHmBfGXuPX3nhDu+zZ1SG5slG1rtszJ4bGB5VGNph6fUGWM0KfpRpsg7GtYOzxqZLsZ4wifAcvbvtuzdnGOMuOPhX12I4BkCFFBEhKXSffkxPzsXf7ur7zja/qa3/2Ob30zHe13h8UdLNDradeHYNHNfXcm474LXTAuryxf6jtBx/Wz/3tv6Mf/fgn9OD73q+e3+w7/ngbSVJIBRrSaeUq9/w2VIlKbctomK3fS7TrsvWap+XSXDxiXGeMkUqJ+2hEKOIkPGSr6mXGLM/Xzcgb4zQqweYK5Jk6skMkEW4r0WYDZe7XqJbyoo79WNWo+dORic04bmGZsSS3S0OBGPChTQYnchbPo9FpVrCmaRgTHWmi3al07faebu8eafPSAwUXH3xMVx99Qo998KN6/4d/VE/86Mf1xEd/vJT9hwQuP/J+bV55WHl9Swd96NbeoW6zXvzh/yBLU2KYsrdn8EecEX5/4TU3jjnQESWW0liuIrFGNWE3DHex878E5HdHvtea9wf/Gc9AM9rxs+fGxrou8T7jytWL2txgf+Qjns9uae/m6/rsH35Sf/R7v6M//N1/q7/0v47x0rOa7d7S1lpoc0KbPOc7LpUYklQo8kJrnItYR4HpPZAcrsNsFD7Cfav9orgiV31VDDzzKqMKT1wjql1EKCKK3tfMvjEtgnu4uN5x88QeM5o8IkpbEZU2+Vk0Isp6yuwx2zVq/s0jcGFAyL7XZfq/DCaCLFDXHIYrctDXhtSxnkEpE38CEYt2xtXdLcNte/8Z/g1ieJ9kK6lAWCwAfMznFF7HgeGpmQ6MdBFJMUCcPRWBRUOCX0ZwLsm2nFfBmSRiSZxZMfcT1An5DOk5VCp6zeBn3McM98Ny03nfCK2W6eJwz/F44Oy+sqMQPo3Cn/BiqXFC8ZYIMp0Zxx8RimGM2lqIiKW2xvtkSXGskIf1YHFEKPBr/jgiqi4ijqvuUg45xi51SsBUpHG71iNSRMzh8t1gH8fRximoXED/ClXU/zyP6BY5YFcB8VuQM3NXURt2fJmYTMd4C5r6a3PR5s/9WoXlwKR0XPB2lx1gpKAZT4LRWGQcOktBc2CUiWG3o+LKAUTIuaBTb8rB1bOc/NI98WIm8aOvYk3qOlnes5inWPeR1fNRv0+9jBx98SnXB86apwxnQN7CHBGKiLnHiKRgPLwhJ91EXZrIvNzhudW9MRGhiIpWM5Wy2wKxQNMfp9U+BrHHYYxBDIkI2krmlAa/49hRo0etcf1cZNZxW0CZQcvmjVb+P+hZIxDJY7+w8LwtSgF7F7AnFnPw3hj3jh/HG37Jz02MDpaHSNNVKOcHh/wq3bLMfc+KFKzNBZZt7l4an19u22ObufHMyh8AmGrGj6HevGbqJokP9J0mUNvN+IiRsRXJcUDU9pTLEaHsM5EHLnfJD1v+0TXlx1cBH0/9AdUPmqnreMm9povbF1XGinKmktHTjpFpy1BJ9B3/EVH6X0QrLhHL+ojl8okqJ9ZXxiQrvGyLjuI5csRyO4GDCGSeL/ZAFMRKT56HPPS9GUSEIqIVl6jtjcz4RCxsIhZ8q5Dxaz6PbDMyw/MDK8+hbQzLJfxkkUJMJ8jaunhRDz/6qJ78oQ/pwsULur23oyk/hr0uMHzPZXroXioi6D9Q+OeEgg4f8KLy6e98lw8MN7Rz85bWPJdlPOgtFc320F6UgbNlpj31x7DsLETgCIM0UFjVOTAHijwU3G8TuPXGdb349LPavXZTa5QTDfvlRmC6tr4u/6GBGfeyGRPrv+k/4SPSA488ogce4mUMtoRX/Jf1k0LBusysDZdxUXK4vxHq2JMJG/cn4y/C9qH3UnLc7lujEaGIhrLJ6U4wkUAGxRU5GIeI0/UrqhRRRCgi1KUkz5NfgvujVc8L1ojQey1lFpDHcgyvoYhU1lWin2tr69re3tbly5cVEWp1lvvqvhvL0rNKQRtNb96Yl4f5iQhFRBPflY77Yf60CtZl9klm3go1z56Q/IzOB3+o+eOIoP/YZSCen7e2trnvrSsp5Huj5RE13rJOGd/TYni3yB1zwYpYI0Jdl/iweaBXXn6Zjz479SMtzwSROkWEwnNlRGic2n0oYlk+tlnF5zIXzIPH+JhBRjbGMfWJ4tjW/AmDcwhavcwL5/7OnfK3/3du3eL+ovLxugtxnmcF57SIjyJlSowRN1sl9pD/AM3W9pY2LmxKPH/NWF9Gpk4k6gORuAXwzJapVpHW13hBf1GPfvADevyDH9T6xqZ29/aUug7rUEQUW98fjLLmiCGjfdflIaDM/JpNxN4FHWdcD7lH3752Xa+98kq5R+twKiV+m4b7iY2MoJoBeZtyIqYx7tZMz7OtOmKbTnXz+nXt3q77wx8sIoLl8G6eibN7F4Ru2KqNegQciIiy9qxriIjGLtGI1fIlo/dYwfvUIYfXL/stUlLH/cBIPhcZu4RuvJYi3v3jkOnLGO6jUWTcH/zMc3RwqNucf5aLPgX9jBQqCPZCUSwuEbEoDFzYfoWcYZNOmmucEmPtss860/+S4HHm0FABzyaJMWpjlTrWGO8bJyAi6ZD7wA++9139xRc/r+9/8+ua7tzgN8Shuv5QqedTL1OxttYpdSH/1t8/PNQO5+rVRx7Tj33iEwUP8fE/42/n6JCPuFJPe1megNNwcrR9RjSI+1kDpx+e8MaaanyrHRGKiFa8JxoR87opkoyuo58p5n4CPmJRboqIpAiiIaYy1k1xjFpXwa9COhf4q/1SqR8RSqzD49CKFBHzOhHHePwGcDW3Z9pwvNzkyzQojuHndomtKr6VgcS8hsofBBD8DB70fSe+34Oso1nSwZG0uz/TrZ0D3by9p1s37sh/QGAfu/0+6db+VDd20fHh/47/FQGG5Uj4Ygym0D4Saycp0z9R1inJv28NR1xNzFVEdMKBAl9SlC3g90z+beX7bM69grHymE949+5nKv8muXz5krYubIhlrD0+7j/z9Hf1Z1/4jD7Fh/8v/+ln9dLT31O/e7P87wC2J9Jm12uDIDr1SvN1QOyMT54j5HXltlUSmnCcIjIVnfV6DySPWUQooq59n5vZC2RF7BG2W2CFyZIowvOUiyzi7vUiTtpk5qA4GF1arBFRpJ7ziFDE3eA+NjTbVHy0dkzHsDKi2pp/q+A2PNZeQ+bHWNVGsLaNVbqxzH4iWpxDEAAAEABJREFUYixiXBKIgoSuwe9mffb37B3XG8/78fKSw+MFzkA2J3syz3HcRAppjjTfIxFJUtV1qZPhckSnAFJSShNFQClHQcgpwuurl8dwgUUMEdXOtpJtrZN6H36UI0Juz0huu9wnOlU+KQJ9l9QNSCnQBfKq07GUUqcOJOo1RNi+IZW6rnav50Pz57o9e6LBcssaUkrEmNTxvBmR5HaqLNR1br/FEjorRYS6lDRhTDoOz0ghQ0Oy74G9b7LwEfgIRVRQKHyhtGt6FiIW9WwXsVy2rMHjVvmQ7ydziHJVjK6WjTFSncFGhCLiDIuqikiF8b5L2PsPrvS8F3B5jGLEJVLIgC208S7fDzwWRtnrrKnjPpq80eP64+UI4rtfUI/bLnOCV98yKnxFEGApW240ofkGZLAnqiCWLI1y1ZD8tzIC3oAsZ/zMBcXAggEcehn0yI0MrS9ZJN8/jUxLvZEHGZ1stj11XZ8jiSZ61iGcZZSqXKIapdNyxnNG2TCwkHvOxL6o48IA4k1dJy+00gqdsmZhO+Yy8bicueSBhx1xLs1R+prF2zC5px4/mFOz2+UIR0+dMjILWnQ4CLfVxObnUOG0lJpho0tKh3RMsKJYqnLx5jGOxVWdoF8pX+Hv3KK30mfzde7GzzSMYBYiKUAxtPvCrLpYOYLZMlbNtghaodJgVL12gOCr8DxX+zKarfnjaLqT1JaWNmq+oMy7lHw4RyqipQsVYkng+Eegv+z8YoEptF5hyOYbKI7yfC+cGAe3ZjTjWr+ZtXrT6ZH8p6X7fophr9RJtQ8UMQ6TMpdwWYqha5TKlvUDlz9AHvLiwB/6Tae86PTNIiIUQUuMjcsJfp0Plhe2trS2vq6kKFBJUa62K8xwsdQYioXk8qDawxMQ4wYjXKkmWxu1VK8uG5ToE9eSMz/ufOMrheHiGM1GSpChDpxKAy6vAGfOkt7lFho0IhRRIVJmPALK7Jdc2Hu4uP4Yi6o0VsYj8wDu8VlozIXCRNnnNxMZQKqyUq3wLgf3Lmh02r50SQ8/9lj52+Q9d+Zpnsndu/fA8TfyX9tF5pB1D8n2xl2r4Lu0d9LQ1RmhovVyCMbjwmS9fLR5+dnn9fxTz+hwd1/bF/gYs7Yu/yE497nUw23jT3q+VwnOlqqEEj9yNje2aHNNmZcohzd3dO2lV3X7+k15n/m5YWd3t/BiTW3wsX+ysa4pLwKndMa7+IMf+Qjz9ThzKL3xxrWyT+Xg60WaU+HC61xvQXJf7gf327Q7ZLT6WUG/HEGVDFx2aeDN3itOrVocD95s1DCIIP7R5fNxf39PPhcRKaKOt/evywVUtbcFzBUNF69UZoy5lmoPM9S8kTVOOBrpZH7ZQCfSMb09nLBZIcist8w5bFVEyP8ihV+2bWxsKBJxDjoix+RYI0iYKl/fQriN+8UoDLsYFefsXG7G6BndHrX5hlqu45LZf8gZJ4xKPvQL9KMjZc5/UTtiWAty8sgbdcQsMfBgcnfY8DScUZsjY0l70kWWz7slo1JAzhw74ohQ8v0SZ/6bn4d7+6LzEvLSVdlKJ5L9tvbKIUV9l214nFp2/3D7p+EcXolrYUVkdjUXUFYFy149H3v90WXv9m35n/+fRFLHONTfl9ixHuyuU+LFMvuEAz0zENGtiS/36ng26rskMba8g1eGxZQWGG+uZZwKnQegCR/8N6h38cEH9MGPfkSxtqZ9PsCFOgXtS7QjXBI3Tbm2TIVc50xErvNAxScN6Yzkxo+DeqFQUK0i6Gqo44E0ocuzmcJ/qHSH++ELL+nWK6/p6NYdzehnRq+CJHmwuJ6a3e6pSiuCiwG55+x6Fb5m6nvWGPnCsTi0e+eOvEf8rwu5bygWmQquZwGsyRIsa1hSvFMFB9dAm2YhJY95pVpqz9YRoYgo4nAHdN60yniVLHAIytw2imiekalhLrxPBj+lnePViWvUOUrFoJpSh/YzSN1EwZ40fB9wlVCwRAbAZ9ekaFKRi9S7eC7OGZUBOSuXAFzrNJxVeaxzW8ZYNvB2PbCN+Lln0vH5jN+CdE5MP0cau4Fn7czZZlmFa6xwYLEsN0ph6eJIDBUbDalKEo1FG2Pak1b7kNOgcs0l4CMb2CzJhzJklLGwH2OQml1G5jzTAlKJKrhW1LJOpECyQKaUS9GcqC3OyCR/xJkyrsG9Y41x7zAq/2LK69f03a98Tc9981vaf/0NbUx7TbgHdayfgPq3/xrPbP5XY/b5PbzD/Wty8ZI+/nM/r5/62Z/XpQcflHW7/L739xJuV1hJjWYiwJW81x2DUaPSPNU1LiylMveek+PASbHLuufEqjrj3oQWx9mwFXMaKWTUhtwgNoydY8uOw3ZFWXVEXUpFvCQaCo0wnhHBOXc2IkJnJztcYUEfHEsm1h6YurzCciRyWwtkZmGBapYLCXnPzpjknrnpoTM+QkxZL/7XhA74+r+7f6jd/aMBU93ZO9Iev1GnuZOxd5R1wEPL3lGvqViT0bFOwKhNwYu1KZKjkssGQSTkFeLZSOIbvLoixwoqQMYnsTKGvcE4+JlrOuM91vRA0+m+rly+oKtXNnX50oa2N5P66Y5uvP6invvBd/W9r39VX/jDP9Dn/+BT+toXv6DvfO0reu2FZ7V3+1r51zC2JqE1zdgjM2gu7QdxiQexTJ960R/3C1rLxMKa6YG7sZiPrAUP+x7KiXENh0/MEcG15rmsFC03SmHFZayzs4q6ZqWIAFJpq/BBuUL3kRLPiZLrJ5k3Iipv+TJ0IrW4rMjMpSEF55XjDgl+jDyUA3oCrJcwjulEyqxXnLI0ckFmr+XSXo84gx6rRY4Fe24Ozydsm8x0DK/b2r7Y/1mlPDRqeXHE/BR62sX2Bnq6zVXeqhXIx+1VnnFlbMZ8qTRcLB9Y1fGxPxxRJ9h7Gua1znGUmBlG7oEz0FdwdpVzrIztwqP7hEg+2xov2bcWCXNLDM07RMn8GKVGCHM49PjJgEKRmc8UDMiQbVfZoB/mLGkoFS08BfZlNLX7IAVjoALzOpYi7B2hKzp+7FWgmjwgleNajKCLnFJSlxJ7VQXtt2wQrNEsx3yTLWjzO6ZNmxURczRpo5GisQPNA70Pwv7zmDlW+zVOenF7DSe1p0sc173C3hZ1Fusyq+d5wtApoayO3f7eu3Dki5XmiZ9DYo0sgTUpY1meVSa3LE7X8ehVmjBMkbRIwYKOwV6i4QELOScQerXdBZPlp/gcvXoeFHoedRQzZDPKR+r5QBIJm+QoElF0BRoeGDIt5OLReimz+QyR+rI4e7is4p9yj7+M5x47H3KsCfTHsz2OIYc4h85IETHXeqMHPx58RuQmHfQRNd4mXqKBdYPgQTkkiJlqivmY17YSQmPhI1ODeikUEXNxUK8hWY4Jhh401WiawFWQMECZNn3TYGARBvMBwTrwVeYXP6H6n31GhExxShXioL4YgCgQlgb2rUyTxY/aNZRCC5TlhZHuBSENLZkGsa5GKKIBS/O0h7nmiJD7wuUe8vFY76HqYBoRCh7COv8psYgi7VKS/3nYYCwMsZ4LpVxjrO3aPMJ8XftlPJXq+sXW3mo9zRMzBe865kwpDtklpksN47aqUyxKe1CdhsHZEqm2brH6VJkPkXxQ+wOdP37PeOlR3LMeTQuwyfTfgCXjhXLP/i5gj4uOuoXm2zQiSsgJmkKqCKghIVa4boFrZ9Z8RWYtk9VS2ZP0NxB4j5g67ulsykMTZxi6TDxeS6lLmqx18p+irm2KNjXEApVoV6IxptXtwvLyINOnRFCuHymUuk6JdaEyGZI/pq7zUTVK7aDMi290DJVdyclxioOundURWA+QsiICszwACQPskiLJyApbAXTwlimo04BZz8BkSYXCS9Rh+dGsAj90Q1Io4Me08ZY3OM6kjrHBnh+KXFVha0BDhIhMjGEU1D6ioKFM+2NoSMnxwnuuIPNcYmbAMsGaD2KMCJGVmb+MT5Xei7ZKZ0VHlakj2po7grFICgkEEHMR9EX04/qNW3xozvoQH5Q/8qN/Q49/4And5uPzjHm2qUT8OkfCp04DjgIXZwF1yUs2Zza9ZFnq+lKqJOY54KAMjgLaYT6xweFMz3//Ge3dvKM7125qPSZan6wrgjE0OM9ch9oSdUTq6wAyrP0ciOfZeqMJwn4oRIQsd/XMnHjKPKy5TzxsT3R585LWDrOuP/+KXnzqGbm5zQcua59ni6nq/ma5KuMnE5f/34r7OHv/Rz6sH//Ex/XAww/r4qXL2uDjUFCbHnAVyKKKehp0uxGh4ymI0TrHZ13mYkAWGYFrGpKvbwY6Z3KjmXGegTbe5jm7ekaD/tMxlqVjOe7SMkNMYSgijhvMy3RfBo6Q5WKbIqinEVw2ErKEDWAeRMUcKuXUJfVM6s0bN/XKy69wlq5rssZ5p6zqG0IuJeq4nqCIyEUKJRdZUKvCbWhoK4J2I0oMCd6QXMFQTbjyki9AYk1FxnIZjss6zEr2OjBjaphfBf+Ns8naRBGuncVhWOAiYS3my3Mk2xgqyX69HiuoW6SLS+DAaJJIIaOUQ/DLaG03mstab+uFdcJIup8VXIve68q8VG6lmJ0YL0KjOQUGRs7Tgc+MvxQRimRqwEfA2F2vbtLJzwW997qQM38ZfTY/QimjzgOsyjo7YWqzORJ+xyj9wMkqWj2jHI8JhnlAT197j081lBtp4+k2SjVJQcf9BwD3dvd0tH+gjY51vr6uvvRXmBElfJgbjZHnKBI6y4k7rKMcYUuV5LEoDDa53N/Y7/BVhm/85nuA5PbG0FJa9tVXHeOxFKtjHFDdeQx7ZZ6lbrz2mp793lN67aVXtN513EPWionPgsxYlpYxD+6xdEd7e1NdeuARffgTP6VL739CM56hPZZlUdGG+K1Zn4+lCGo7FuGA0HCnnjYTY/3w+9+vRz/wQT30yKO6cGGb6p3CbWDK8CiLMaV+HU/8WGgfZsfIHtMKb9d7Q5bvG47rNNALiVhOIIt4JdGgu0hI3AsTlgQ0m2mCasI9eufZl3Tr2Re1NllTd/UqZ0upotaeqKFRiggFC6tBHgBjsCm3DsahUZ+hZ0EKaYQovjslnpuMKL5tkyVlTSZJTJJmhwfyH5TaunAB25D/N0Oz6QwbMn0W85FNKTq7tqlReFzadYPl7yQcg3Fmm8S4zlrsWMOJM862HstgHSfPA+NharngESmCSggikiKZdyuZ4WA/ManZ41JQy5gO2XYDK9dLuEzFh/1EhCISBnEMFEt2/aygzTGKanSZt8/cLObHPjNWA8KURcR5aU6oC8WiZOpGJNrifRC61KUi9iWY0FD9T1Cj1A3RnzyXsHvhXR7AmMRKqOyjyFA52dFZsM0CuYx5Hesx3yPv3T8cE3KpQBPMImGWUm0jpY7lPtPhwT77Fxl7N0WU2DPxVmvXlIIxUaJn6MV6CaDoFEA0Yvus8JEwB7VwERJylWS+MFwykCJCXneSdQ1amWjGTTZUH9MAABAASURBVI0QytQzhJ9xJdviWEZEoG4QfAXdsfoYgvIIglda/g9/CURUn0UbSXEMJQYiZBBkpODKjWTK+8hMYWttUxf6TtPrt/X9L39Nz37tG4prt/XAbE1bB6H1fkKFpEw7+0dHevmNN3R9b1e3qB9XLuqHf/Lj+tgnfkbv/8hHtc3viANshF8joJn2+gEzZc2YU3/4z6rJvw97nnsz6yWjM3qoIQXzmNVz2FoelC2LSJIoFQpHbCJFWHYWpCCmoHqD22lwTL3jIM62KWwn23f4hTIYiuCKnSmcAvsGIacJZLQlEn2xjG1QXBYeMS6o2itjv+i/y44CgyG7XsKbqetEhCJi0DZb01x84RTq+wQyVyI2yzzObstw7YQPQ3LpJKjt3aue+M17Hk3F2mHD0peemo63wm14DHo+ppX5pZ73duf77tq61jcuqFvfUE4TxWRDWxevaLK+pTUQaU2J384qgx34FXfHKEgRSsgDeI0HgSTQ5aSOhRWzrA6s9dIa3e5oP9p66Tp1GxvS2kQHs0PtHuzpEmt2Y73Txnro6uUNbV3I2lg75HnhtlJ/QzdffUrf+eoX9NlP/q7+4N/+lj7/H35XP/jzL+vms8/xG/tIWzybXwAb3KcTIyTe3/kPyCTaXouJ1Cdl9pOCdwGTTT302BP60Ef/hq4+/Kiim2jK2U6WFBJIJmWO9A4lz+ICQftjOJ4xPKcNlkdQYRRpYl4yc21EhCKC+Wo0UV4BHAVw3Yiql2iFgbEfMR6BTySWFqSUZHQJe8KPU1Dr44H6GlJEGjgpCh+SQjHwpkaTmW+wbAyapYg/16WvtkuJeVeo0QjWgGr0crxGJIUh+jEGsjIOrOkATRs0VPmgMwIIPC4G7SKwENKDLKwo31/OVJvvc/ggJkKRcBrMU0TI1HbRdchTQeLeDSNhY/sc7rM4M+QoB5gHIXZLRpeRwzM/vc8+pL15pIWaB27bZbc5po13mxE4VfXlebduASmjDo898Tl+I+M4U0fhPtR4bVdk6DjYikrwhIcTDQlnlmFYwqO+580IJTRJ8tXPIlDzRmBnlGAUCuuJSSCirhMFcpcB7mUEujG6lBwaLVXq9REiPIJx3xtEXxtKv2yEbDEuHn/325CCdhLtGxGhkKgeIBUEToKAotCMzDrbVNhLQwpRH2N6kPuecxDMB7HKbWMQebHNZc/bjrjoi4YUESJTcj3Bu0zfi9CyBpUUEYX6EtF4+7Tv3uKViIjiuykjatkxJvjMs4l1mf5EhDwJmT5VZCFBFHMwamqIbHMu1NWANlYMDkPQUz8XHC83uzFNIRL2ptW56rsXXCFjiuR5zsUK2YjKsVN2DhzNgTwiUC/Ddkazs1/DMsO8kZmzMawbY6wzvxzVqkjvJpt7L0wq1/nlbpVHeg+gankxyFJIy2BUw9A41XqrOmNflodNSpWMvx5ujJk6IvdZmrqAD/nHvl9SFPDi17RLXVlYjHGhDtd+W4xysqAo8F94hMQrg5ZVoJJaPce4DI2sdK6UT7XCswO23g2aGksVXDBEu3kEl0UaV6Q4zitVFjZU41YiGgS04bExBA8QMqYqbYtke8iQB5usYqMz0nI9DKnD9Xz5XmyXPLrVs7BkXAul75WdX1fJ5sq3l8nlEPUBXQfBvfG+MeqcuX3r7gFl3dnedZdhqbEsPa2E5dLYUB7WzGk1Vsuphx+uRZ1LfFLPTcX/X0+/0Ot9Y0Dr/jdoRVuMFFaLXHy6QhGVEmu5FAq1ahWqhe2NWqpXW1furGv2Ddso88eZU2LNnGFJHYdaRNB+LuA+U10N/Xa/EsJqJ5WbS4S6lJQa5VA0L1JEMFY9v7Fm8lh5/AxUJY95C9yyaUNEwBILNCIUnLkRUIDijByiAxUiaopuy1BRcMVZAnBSkWE0pxqlsbzxVsP7jC5wuSIiFBFlTIahLWVEA616nTM55jmYt1otqx5sUBqxnmVaRaopTFAXHf0MYJFkDXDcYkBB5sd4D/wn/rf4kPy+Jz6ghx9/XBvbF+Q/MJKHNa67JvwW/3cxJC7CZmKwW8UjPl8+u73iGhN31QjGYHbEvVuhi5tbmu4d6Ktf+otChXy7fEBftOz6mJZQF9L74QiiORqcZihbkDkLJYLbuXZLLzz1rG68+rrYNAr2ov/FIAM1P7MQR+iQF6w9+22ydUHbV67oyQ9/RBcvX5Ff2gSGC4hEI1xrzmr7spbv8WpXx3GPLu7J3EPWRj5aw8c8WFxExbhw8jhrnKwbY6xrvB2NMcjd7hiD2MTW46YiOOt4eXX9+nXdvHlTnV8y8fLKD9kq/Sg1XHWOPJdbZ1gVc6lL4zZK+S4X93RuYpcFXLzgBs9uoQDx3PYMxmeI0UwiaitFBp+9kIvvZmHHtjmOpn8b6fEmx+WlGB1DU5oHDhsyz4yZLTx/ZbxK/WY00GIAX9ZJaH2dl6XAPnx/yfgQkxicPaYFmBdXWvZqse4xufl7hftTQMzLa/D0xlsb7k/P84//lQv/axf+AwC4kVI3VI5C69U9Ot6CZTap1FeOLTVY86bRnJnes7MSEbUahV3KVR4pOKaneuG55/Tayy/rYHe3nK9dSljTZ160Z/ZFqJ67Hg8vhek069IDD+kDfHB5gHusujUdHE5tpYiooOR6OKrZTcKh1ZH/nd5IunDpkravXtHlBx/U1vZFpdQRD4alz1GsKUGHXOQDfwYpdWp16S40zw10bynbXLU2fAJBfIZImeeNTX5DBx+jXnvmWe1du66jO7d18PrrjAzGtSaWDhCyMlvXcNzguLyVz0ubv2Y/lClGcGGi/UH02uuv6drrb8gfVdbX1+T1MFjOiXtjzAUDs0o2qP56CAHRszLyTMI8hs0LF7R9cVsb3Osy/bYisDU1msz8atj4NByvYbtjshWiYxYUbWTA3nN2r4dK7phRBsD+KsoVs0KLqXdvKHWdIpIiKA9jI1JxYQpO5JFdOaNLW82qtdBok79Z2vw1ir/SH84x2LNyom9Gz3Ppzp07mrFns889zsHUpRVVcayKXOjYZCG3rkHFruo0T7lwEVHO3UjLY6z7SNVjrchxVJmlqy3uBUuV716w62NWvP6Wu0/v+J2AQc/9BEFEKDgn4/BQBzxv/uCb39S3v/JV7b5xXZt8WN3ik+h67iT4rE5TOnRI9VnXaQ8fGw88oB/5+Cf0M7/wC3r4fe8TDy7YLuab4dQ8udARgaezINTz3wz49+HRbKpD/+uC0B6ZWLMRxAekpIgOVwlpkswbrI8coQhkWlCVFOV64lLEjrEBiyKDjjMyuircFkSEIoL2KUJFigiuWb5WDcUzc0Zr0Dv2aAYIqE8s3OuLD9Y9N2GJ8fUeL8CotgFDdfNwo4ywRDamUsRgWUimXGVDUcvJUmNZuqpkq3msxBttvoYY3GyD3IHiJIqW5aaej/Wzaa8pkOc2TRR8GI82j9i72hyUnSOHyQKMXy7tDyKcZ86QmdfR0aEOjw60t7cju2Wp8JF/oosX1qXpgR65eknvf+RBbU+kdR3q9usv6Bt/8Xl95pP/Xv/2X/4z/fF/+Hf62uc+oxe//U3p9m1d4CP/1fUNbfGMtJbFPlLpmt/Rb/Cbv+MZbEq/dnYPdWfnUH2safPSVT3wyOP62Cf+pn7m538J/KIe473ITJ7eXMYDdinjeqn89hXc0ukIopuDcS4f400JKMA4R4RiEEQ0TlXmJuRkeYPLYyD33Bq11lzZ83vY9wXPs4jJMJ+JpRmZN1r5PDSCNgfD8AKRy/eAZkq9iFBiXUQsqIZUuoSNGhBE4+dUx1IcK0vJvkGXQpACj4UNIywLs/cMwtGpwJunrwD3psFGSvQ1dZ1S18nl6BKW44yxGga5iwPbiP01vpjPC5Up+hP1kFpmYObYIfPsdWBYYF3GcaaQRxRWEYuYzad5nxby5qe+f8HJkG1vSA6iIuAr1KYFpuWAaYAtuZYdl2K+01TLGKB2+xW4ZL1n7gmZ8w7t/WX7pKbnDDJkhHDuo5Fph+KKXO2sOBatrBnLEv2xjB8rg06nUpWUy/Xk5bi8eC1mEaHSTlrINKSIk7JBde+E8Uj4S4PLzPhn7jPMCL4cnwE7yuOxWIhtNwCfHpsGuz4v5v5cgYLjgUjE2BBRlZl2juPsOdY7mIaxYMUvj+Xd5OMQK7/YsbX8tl8jgrEOlSeA6KHc0svf6odXz7xCWSSZhzqedmR40QS6hmS+6KfKPJD0swN++OyDA/U8vPQ8lPd+UcMDTbDxO1y6qY5TLS2B5pno4te0jB+xqUGjVJSj8v2xEaGImFeOiFKOcqgGckCMMGfmhH2i7iojyxuaPiIUMSBFE89lc8HARETRlWK0vh+jlhssxJ7NLegcloOgrYSv4kcBaYD9P/J9jYAPJlf0x2+P+4wffrPysMdCt2Il2tyNlMzPYh9S1+UyhyObdxEbwU7lbJhOZ/wAmqnnRbjDy2XtmTuJzL42TmqOSdx3EJyINKOIKDhmdWox4rh9YGuo3GwpFH+RwmzlqVP3C2Nfxr3OUURSABvavLJZNjc6Pm51kwnl4LzkxxB97EG1D4UfNKkU4OhoqqnBj7AjXg65veyzc2gvj8YugroD7MsoD3f4CwKxP8vOA9s2pOJz0SfL7aMvMbvNRDEGQM6R7TOlUARoFH5cteMhO3WdUlcREUWdS7uFXXmxvuG4QRp8NLntzJtGavMhcdthblQQkWxSYDszufhxPP5wQD11ythd2L6kxz/wQT36/vdrnZe7h8xdq+N67zm4nwWJscjymTVJE129dFn7d3Z047XXtXP9hvZu3dLh7h4vB7I8Wh6RcGezLwtk1msezd+Me7zRe8AXZnPu+Ni7aqtv/0aijds3buqrX/pzXSOexLmyZgX7JCur/K0bU3DAWdt3obXNDT35kQ9r+/IlXQQHB4flD9n4eUOOhYY4TpTc93k00nw/DfIIeoqtY4oIRcTI+t3POu4xIqL0IQKagg6MQVEumy4jIjFWnvll+d1KEUE9fKYkv/C4yVq6AXruE/4oovdY8lgeDzkiFBFzccSCR1Hky/VG+qK990swd0arGRE0Fa34llPHX8DeKXTYE/2w3yPiXO1v8zHW/3uELnGe2heIiBJv81sK7+JLLn3ulVnDq8LMjM0Rv3H2+ei9t7Ojo4MDiee/iKSIqPD8wY/rR0QpRlRaCmdcIu5u51jGOMNdUWXmY4wivMeL67uK9/uLL7ygl19+UQd7e+roM3dcMQyc1JlfiTOO4pn8p/x7SlPO9b2jfV3kBfaHPvJDevTxxxW8PJ9OuQEo4TKVx+EUUccwVMqQSjHzuhJra/PiJW1fuiz/L3suXb2qbm29PJPaVp435kj01Wjx6t2UHAv98b0viNP3Ks+jXxhPuk4XuL8dHR7wIWBfu7t3dHS4r42NNSU6yPAokgr0NqeIGOai0rs1l9k7XgN7O3f00vMv6I3XXuO9wJG4u5Sq2fNSuPfeJQjZgJTM9GkGJyS7AAAQAElEQVT74kVdffBBXYS6b+28FGtwbFsqDJfw5A38fynEY+Fn6tR1dCkU9LEh8byJUIm1lBRQrq4gKcK2oXdr8pwaPevWdA72rHk/5/hMypz/N65f1wH3Ap+LKSV5H6eOvg59jIjS34QuIhiH0DhF1HIZp4EXogzGdo2PqIrUeczZdcQYEcVvRKV6D6aIULB+3G9D3DfKmLJm/F5xk3vGBSDOx5uvvaIvf/Fz+vKffkGvv/Ky+GmgCb/NuekoK2kWnXz6GNPUaZffKxtXrurHPv7T+rlf/tv68I/8SPkt4f+VzT6/IRI2Qc1g3BIXwoCj4SQFzmMSSpOkbm1SsT7RBH6Ns3ltc13rG+vauLCpC1sX5D8ctLl5AVnFmv8WOUhAk3WFwcfXSBNJNDaHSC5D7jNHLNePCHUpKXWp0C6ZdkrQiGVbrUhe6w1N7XI/nPd5oE33Zmlua5n4Jsxn13WKiBpvunu8GiX7moN9K+D7bbgNwC8XrHvJL6mrAp45Zx2wq+T1IOxEH5ufGe/AvCYRYYIF1RPrrYA4kZR6zZ3mCb8I/Uw045loxgPAjLJ/0/adFGtJiR+/a9B13jPdufa6eLjSwxe39KHHH9OjTzymC13WKz/4nr72hc/p93/zN8Bv6lO/8VvQ39It7rlrPIu9j/X3KOvwwQsb2sbPpqQ1QFV+43v8Ono3UR8T9shER9BpWtMRuMKH/5/8m7+gX/kH/1g/84u/XP6VjCuPPKqDWZb/3APDJ48DHcfjey8nzw8wfTuizyyK7PWCc1OvE98nCrhPFBnPB6aYKMLzYU5zPiIKHxFyigjKaY6UusJbdxYiXG+EtOBdLyKZLMEyI63QLRmeo+A4U5dkxNC2q0XUOMy/GfjZ3jjuIw3+I2o7EaGUiAN0XSfDZZEiqg3sqTki5rqeuc1ljtn0c+kyk4tNLvuk8tgWF+z/ZdN5KSIUEfNyZVq50pQ6RYoBqdh3namtcymbi/A1czEg58gRpRI+7K8hKC9w3E3EQhdhvtWrNDNOZd2z3lvdiNRYRbjOGAnZMmwcEUrMnUjR+o8sM86IlODPA9ueF833ee3vZhcRZd1JIRk83ESEar+yYOUUYT2nK31zDJkxzOZ98NoARAT2AVdzRCyVLY0USl1SS/5GZd7r17QiQ84C6jNyRJyhPamKqPbuz1ibkBtjmeM0Zqwdo9VZtd8jhYxx/VW86xpNZ//G8bJlRpOfRiOSAqSOfQk1fzqIMYykGGzTaY7PJw/MxqA4z8g9r60Mz3OGkFawqEI9fM/m6Xlw7pU0U54dIZstIWlKuSLpSJrtq5/u8cPeL79u62D3pvZ3bmj3zhvavV2xv3tDR3u3lY92pf6Ah44poA3aTSxmI0r7M3zXOIJHkgohMxytzpFsZ6jU05Dc34EdEds1aHRA+7CuZU+8F1tbKM260Cwt+7XU02iYXwWdknB2iuakmPg4AFpcmXHsAVJM7aenL8yfP5ogR1gzh4wMRiaAlqAhBXQMiu+2XPpwLKhVsmMmb1cxs4YN/5hwGz0/UjPjnpkjl72OTZfheTIW0lKnzJnnrh8UtgFeaAbSNjuwb2Fe7bXG1GJZNEf3WGNZ7YbetzEoa2phVzniV0OVnLyid/+MwdZt238efGcazfCtbh7KGZnhHjSd5nFYamgpWVKbol3qu0yHvOkh3j+1z7m00auHGi6Ls8obn/Mb2zpXVV6bSFZUdunqH4pTXjpMp1NeUB/JfXMMXh+l/ZF1JibrTS2OCHGfANBo8DljbUPANMCuzLTmLtO9sENsahuWZ/qDQKt9ZI8B8fesbyMTo9FD+2Gtq+zDWt/jkJJ5RgybRNz23uC6S8BH8YVtsxnTJduRTftRJRE/DwimFao9ob/mCF8RAcbjFpLoO3e8vg/NciqY5k4H06yty1fLHwJ45PH3abK2Jn/g1mnJ7bj/BacZnV9eIrPPlVWKFk2jsM62H8OyMWzOOJVxZi67FFqfTDTlI9bta9f1tb/4svZu39ElXlYl1gjvJCTmJWNbxt/8aOwXru24othh06htMoM/hmURoWANRgTFzDNB1u0bN/Tc0z/QG6++otRP1VEvWG8T4pTNJkkZvgcHyLf44P/w+x7TAw8/pMnGhhJ9OTxkb/HjGqelCt01W0hQLyKVcoQdijWfNV+/1lhsyBfDwvPB1sb5rO/Hyt6N43XHMvPGyMZr0kWvDVOj8LYz6jgwbXU8zJT+2xC4/hiIanZdgC6MMqaML/X39/arB9ZMSshqhbfoSpvV++DveHkQnyDNbqDELOOE3WpBpl+GtcFaMjWKzDr6Wsu9yYChraFUSBl7c9aZDrDcaMXBZ8bvHJaBwWROHMMYc8U9MY7nOJoDy803qjoDxJL7XgXwZS9B/eLbZ2ZEsL9marHpzGTfxplGf61K96/nXEr0K8TZwf3cf9vzkA8+R3w4oLP01SG6H4D55GrBuxCOzDg7NFsYZY491/Sf7iu8rVH0nMWv8NFlb3dXqQvNGBMxNhk78TKdUeIX5Ux95ELhtH3lkp548kldffgRZKGjI++Z6jBFUgAp+C8DkSoNOOcudZLvS2Dr4iVdfuDB8q8BJO7TvgcE+zoVSCmr+Ai9+1KNKIgPDHF67CzvOsaBcUwhHezv6plnntKLLz4nBYZivBhbmRZYpnMknNHaSUPLT0rvVVKjyOpSEhf5D8i88fprOtw/KK16rUSZW9Gz1d7tw1it/euVhpt3cMC8+5M579bX13Xp0iWtra+x/3s6lwu1Lvv8xqbwA9VbmhwJ4816l8zr/lJZV+eo6naM0pbbM5brRdFVWfBSrOPZLLGePRZiPKKq7vPq2mPcp5sT1c72yZSfqGGBhy2YV+/T2WyqnZ07HE1TVFkdH92MCPtGdI+5tdmoq9tTX85hS12Sgj3V4GMXiSTrDL0HkuNkDQ8x97NF3/rhed77R/Tb57mOptpMnS5Ep8Tvl+99/Sv63B99Ut/5+leUj/a05vMHF16mM8bGH/2PsD/E/hAaF7b1ob/xo/qJv/lz+hs/+XFtPPygjnj/cmd/Tw6h557meU0MZkebBfClTKgTsDFJ2lzvtLU+0cXNDV3c2tQ29NKFTV3hQ+1l4LJ1lzY3sdnUFr9TNjfWtQEm3Ku69TUl1kikpGABRSStToF4gDulgS8UFX3leiKXMUO6iobbG9D0mB7L7RzrOc/MV9hoXMe84Wejnr1g/alw6Kco7WOVKiIUEUqMU+q49+veUxuioOpxiLnNx8E5lQdQZSn3PHd4XWb6uoBNqueFrI5XLfcYZPoh+hGF9qw5/yGACvQTqVtP2rywXtbT1e0tPbi9qQ88/IAeQjY53NXRtVd1+7vf0p/94af0+//2N/S//cd/rz/8nd/W1z73WV1/4Xl1+/u6QHxbxHaR5bTNQt6ErkM7wJRLCvWRNGM/7LHX7hzNtDML5Y0trV26qk/8/C/px3/65/ThH/sJfeCH/4Y2HnlYunpFR12nO+w3/wt8U8ZLJUW5vhcv54/8fJaZMc/zcfFjgPdNz7HFUy9nip+NvW56eNs1vN1jl0tco7XodT3IWArzZ7FgTTgW01wYX5aR6d9xLFu0fhcPx1WUQ+W8K21FKXN5W/Lxs8j9inCbtbkEHxHybw6dmmw/RjN0/4xWbnRkm+GNQZU95h57tjrDKIoMFjYaYzAuZCxvfFFwCQVjGBFKKXQ8lbbcAHv+uO54udk2elzfyta3Z4/sDgyKTDtjDOJCMna59LmtP7o82EuOu0HnTwz72GeteNzP8XK1emevjmFVi6GOszQiFMxdl7pC8zAuEaGzUl/OjzaeWRGn20dEWd8RnO/496JzO4myllKmNMDuGsrpYDnqc2SvD+Mcpucycazub7nntn57PdGXbArO5egcRj4vjHOYvmmTnHs1pPKj3hvVKAN+r/7ns1UqRgSLArexAmIhMGiBpRdBh23iZUJoJsWMxTJT5mP99GhHiQ/9XZpK+UDSgbpJVpd4yX54S3s7r2nn5su6ee0FXto/o1df+r5efO47ev7pb+qZp76u55/5pl554Xt67eWntHfnde3cepWX/NhfN17R3u4NJdpb4yF6ba2D74msQjwYicl2jDSszGR7YhosGyNKP0MBlYJ4QQ93bN1GIEdvf4YXqm/IGlL139cZwPRYdQX+PWYVqUybOOAtj2ATz4EO2wASjgBDXvrhdgssKPMt0vGWEJGLHX0vFHsv+OKNNous6IiXQ7Zn/rLB2OUBDIQigrElHkHVKYGgvpEoJcpCNwc6vSuTe05gjm8MRCrx668l1agyEWTar2CH1TLz03hTDM6VM/M5RplH2XetXtusvK8uB+oGy06iWCFeQdt4os384DVgS870wUxKoWA9N1hmFDX1TVmiiGw3hsQSFFV1POWhn+5fhXhYzkJcKU5t0+pll4nPQ+G+JtGOgfMERBzNdhUNhK5n+EVCOGDgsiH4DOpc1QHNBGNIxAUfGJam4Pues5CPldbhWhFRsOCTHNfaZE0ba+uF93njF6M+e3ClLiWbK5e+0SalwlMufm1E24VH13JQr8DBIAz67raMQBYRSFuGRy9QdW4zFNi5rWbVqOUNlnlMbOfYK8/hasUAh1qAuNjRjZ5x7C3EZsYPUtc1LLIN4pXZ/q2IcHwVSaFEeQ7KIRJtiPXgeQzmQwZlyzK0tINNRp5puMGxCR+o+Oiv8mP4iLE54uP/VEkHM2Sciw899j596MMf1ePve7/u3NmR6zsGHUuBr2UIie4rxajWmK9iS04iGO+T0lpjcbVRZr1JE15eSVmHB/uasAZ2b+9wr35Jt6/d1I3Xr+nq9mWt0f/6r/ZkBWNp//aVGUvTiCjjkefjWqRcbFlhHYKSzTcEbfplTkQQT9J6l7R/+6ZuvfGa/M8bznjRkdhbmh4Sn9RzXwueEfoudA27ta0LSrx0/+APfbj87c8snk74COc/IZq6ThFRkWIeY0SVeU0G7UshAcJnJLBDbz8ZmebJNvPCaiYjHuEcNahwv9neKzJxFhC34OmEllO1k3VqKQ+MdYwrL1e9J8Xat6LMD5vCFILIdmeg1GPscNulibyZpodT9dMZ89rJvlttnL2FuXk9jZ7W1GA/xK0yNpZpniJCETEvr2K6VNfYXOdFRKFWy6y5vviIiEK9ZWziteexjUhKc4RrztFsEZya7WOMUw3PrViOQaLMnDrmAhZDRCcJOYiI2kdsyn1UQ6pqdbzc9ott97esAfrqfqnUTYqwoWrCh+TyGPprSxGOQwpinoMYLTXquPeiF+psy9jMjg7rRx/2UwYi2daQMiWyC6AsPc4lDQhoRChiNahZdKYNEattI6q82a2mtiH6WEAKnZZKf8v5Tz98o6E/hKzk5cDvjNt3buqA+8irr76qCWfvbHbE2uAGyqkdgJuHZjHVIb8hp5qJW6zWLmyJr6W6+MST2nrkcTGEikgMFXEwQKFQB5KSgmaTdXIKLsFYCbDfBQAAEABJREFU95pxxhgXtrb0+Ac+oIcff58OGfsDPg4RIh/+Q8HLba9PvCh5bKj9LsqEEgUhIqSPEXAAljHsOT85R7lXv/b6K/r+U9/R3t4d7d65oUg+XwA0uYP8fi8DpbMSbTGWHhsxtiJ5TMZjGzRcEYpYoKwBDoLTKK5qDhX3sb4mpaTp0ZH2d/fKc0aXknqvI/z6XFDUKvMrZaZeY8x170KmjIUX7hBbx9p3vzzEFtEdkzKPZjIH4Gmw/mzYq7HKyi0lFB0wb8Ceme1rBG+yYm+ZGfsYwzJjJPNEzScx5JpFhFkEdiAiWAZJvh90k4mCNaB5Hd1Hwm+pf5zeh6ulKmN/VrhsWuG+Va5ePVy2SPTaPe9SsLZnOuI+4Dnu+b2TIkQuFSJCLhsiRQTXRU4psK2wNCLwDBcAHVfWUa7wmustsdIgCgJkeamAfSqFIpICiEmJCN1Looqr3UuVN2FLbDlxcABO/azaH8cewTjQqQhTdzJjIV3lA/426G/v6ulv/JW+8aXPaco7xge21jTJR9jMFL73pKSefbnfSzvTXnu4WL98VR/52E/oJ37u5/Xokx/SLmfS7u6u+rWJyr/2Nj1SP50qQzvuJwk+Dvgdwn1lG3+XJ522Qtrgd//GbKoN4tukLZfTwZ5md25pevuWtLsjDkCxMMBMiTUxwXadumtd6NKlLW1uTLSze4fHZtpTVvgsN41QREOCvwtYIzHAExERJgWZ9bAA9xSXWUMz+mZM6Z8NbWMaEbQXsBk4m3rtMYgurgDdKmtPoh6Lp7egbBLqQiOhacBE9NHI2FXYP7ZC6vgArCKiwLwRESbIcFa4u18iQoSk8PhEre9ajtHItEUYNX4bgsz4WG47o5QtG2DZaWj1sp0eM7LMSI6FLgTrIOepZrNDZU3l9/DryB7YvqCrDz2gy6yRC6yzA+7/P/jqn+uz/+l39Zv//J/qn/8//m/6/d/6dX39C3+i1595Stq7zZrMevTitj7w4ANap472drR/45r2b11Xf7Sn8LMX6JmPm3t7usnv5Rus65vsi9nGth784If0/h/+Uf0EH/9//lf+nn7yF35Jj3/4h9VvXNBt7uPXWdOv8tv79uEBz3LMFx4VnQJIiZ4GeO9khqE8Mpn27M2IUESwXU9Z56wLHYOnmOND2WsIjHsfkRTAOstNjVBWRCAyhVAWsM6lCOtUbCIqL1JE5SOi6BC9dTkcwTKE7LQGevrq33WOeYzj9lXX1/Hx3qGebbyfVBpojVRquaF7TFH2U/XhqvaRPTEUagwZjv4xYS6XAhf3o4RU1K4fikhoFlSqfBQ5JcYfT3KyzKhlOwnEhn0kRdkbzDgquj/orB/AenL7huCDfeQ6QVtBXZctL0AnhQK54AMUOfV6nGf6plGKiHnJ500rBL7N2z7TcM93tlYutPhifw/+Iqof22ZkHjOj2FIuMsba1LJVCOYndR6P0xCKSKuqKiKKPNBHhCIAkgAJ3gh0CUiWjqF3JKWUFKX95eYy40tWoKtwbM0mK1KoS66LPGtIXi+9AtECQTkVfS5j7vmpsDC7ERjTMRCVvdcPdWiO9kIJx2Pk+ZxXnz3z2aAhRTiGCve3oeu6YhERS2dnq29aDFZcIqq/iCgx6RwpE5v7aFOP3xiWGWOZecvGsMxosuz+g1Y+L41ICiPRD+B6ATXMr4JjNyTN1WlxgLAKYi4/yaA+KTxNYmPDDpfhUmYg5YXhhwVe5IgHZ54UCOVIk26mtYkXIQ8m/R4/4G/oNh/7r73ylK698gO9/toPdP2NZ3XrxgvavfNywd7OqzrYf61gb/dl3b71AjZPF9vbN58vtrduvoj8Jb34wnf1+qvPyOWjvWvS7EAdQU26xEKQOroUymJFASjlkjnsCrWuMsPVNoYUw38ixQiwpVZ1sdBk7Hs2UAOsPEEumxquezYW/oS/Cg2p6Vw0bzqCn0BqZAjzAMix7JpGE0eEyAXlT5AOPjJz2YPMjxIhi1ahdJylJktW4PSmm4czaKvc6Bmmb0q1Iu7Snzfl9E1Wdp9x4YXDeMORLTNgi8x8g2XLyNRdoEfZbBtFRG69h73P3DyM6WpXLZ7V2lBEUoRpVBOHqoGf0yKs+hNX6xpGSly0tnvGpYDDuQfNqukbLUNc2qTynDbrk9RWRUrzPmeyz0HvGSCQ/UMJOuMHfs8DUs8ZmSm3H+jeV73l/HBw3dJkcbi4RIQijKQHHnhADz/8sC5fvszZOtHh4aH8AC1VvUj203Mm+0d5T19dzvQf1TlyDDamxlAsxGWjFLiEgrmT6Dn9dxsVXndaShFxajk7RuNEjMt1Mn2q/jPnKiOH/aKc1beyfYGlBinMvRGr53lcXvg5GTtVyUMluJpdNkffIdljAGacjT13HV7TaJo7wMtryhcu+l8BeFIXL13mhc0lHfGyBFMZ81+P+HEO+kHvzL59yCtcr5KtMKuirMQ9tuMlltf2Hi8CNnhZ73uv//b/U9/9rm68/gYfTmZa7zoFcydQx7mX57L6OX6ts1Ltshq1VePHtGfvZPZcR8Pra512ebnw1He/rZdfeFZ5eqAL6xOJPTfjZUPvD0rcI/2OsKeZGThgHj700Y/ox3/yJ/XAQw/Ly+YOHxo8FO5bRHLTc/j+aJGRmaeqZw30KrFKONU4uWyMZW8P75jdvGnDypaa0ovPcKWCsbVjNsay0/mIUEScMAgGKgHppK7KluUJH0yRMufaIS+WrHXZ1OOtdyS5NePtbywiFGV8vH7YF6xlucPy2mdRLYUQpeTpK0y5VJnZLNbhCJYZLNOyNjO+52ChZ2D9GJaNMdadi89YGZBFXsQo4tN8zYlk49rX7ECJqbQP3xOvH+KbeY+MCrUv2Jk/geqOwbTG7Rrm3zqMm3BsDffagiMrLwyV5T88xSkp/w1nf+wUL9WrP1uZc6umFcul02VV89d7dQ8MukkgnmvA/GXPL2u9S6EDPnj4b3i/8frr6rqkevZ6PVOl5Cy2Cq+2ZwUzP1fh9OKVK7p05YE639FJIDT6z5NTyqh0POE/UxUIG6VJ+fj/gQ9/WFs8X+XE2Y8uWHepoFjp3Zfk6At8IeQ61ME4gJ5x7hkvd2c6PdQOH5ZefP4Z3eGFvj8URMyk8hvv+HmD+NQcaAzI25mJX35uYD/4Y5rnokvMi3s4ND/v79sZx9vsu2d9eT/MeJ7xHE75PTBvkg4OXVX2WBTbrAyd25yLwZHHbY5VldxSwyr9WHbc37g8tjuvP9tRbyD2RqlmZME5EZwN8pqQ964tUFSL98zVUTvYFjlHoDwl9EhrXSffE/zsc8AzdWY9ZO9f6JTfkK53P2htHq+bWUOZs3ghd1TGQvLe4hx7Yjg9miHvq4jgMSLm+yWzhwR8pvs5c+/V1/X0t76rb375K3rtuR9orT/QBd5ZrgXnIb8dvO4Uid9yoTsHR9qZZnVbl/TER35EP8VHzg9+9Ed09fH3KW1e0C4f+/eODrXPOevf5kf+3cGzbMLPBdbvA489piuXLmnTf+js1i1N9vc1vXlD159/Xi999zv6/te+qm988Qv60h//sT77+5/UH/+Hf69Pg8+DP/u939XXP/1HeuZrf6FbLz6n2Z2bygc7mu3fEdHp4vY6fTyia4fQmYKFRdgSQ+LboKGSEFhYUAR3vZR14rVS0OO/nj9N3hz4/PKYt/KC1hUYESIjHpeD8nLOrMnMuq9S254B+lk2UDUu10ychRkuLo/RM/8Z/8Zg8pYQ993ItL/AYryWGznZ76q33KBXxY+pfSxgu54z4ZD1NeNesbbW8U7okh64ekWXLlzQhHrT3R3tXbuuW089pee++hV9+8tf0u/86r/Qf/w3v6ZP/ta/1p+zlp7+xte08+rL2ubR6eIkdHlzXRc31nQBfxN2UccYJb+v6o+Y8yMeS4/k/w55CttD1m9MdDiZ6GhjQ7PNTW09/Kg+8uMf19/97/6hfuG/+hU9+aM/psuPPq7Z+ob2mfgj2046TTnHewOZyv086KQqBF9A+V2fc41wWIOe84hQAuZ1zhQRDEMoYoGUmBQtUsRC16W0ZBtRddXaMTVUyVt1zayH4+iRNZR2gusYFE/LHqdINq4WEVH6VUssB9ZxXoL3AGePzwcghRZpzC+kbwWX6eMqP/lYbD1llZgcyxg6I3muzlCf8Ce5nTFaHGMvEaGINBZV3s35ZlBQReNrz7j2nC1j2XHeNpkxMazzGWTZEmUsSlMYlKZCatSxZ+uBecNlTEvOI99FMFzcH2MoQnCqBor3kTP9zcRh2NPChUvGQnLv3HwEqHqvPFVKdgxjFKEcd1/uY+yHYbxyoVk+OyJCEX7u6angtiHHci79tn6hsGxRWuaaLqL6Xta6dKydQHYWZPsxsB+y2zI0qn/C0rrB/m4kIsq4pK5TRFIMZ6hIHksD9i3J9mW8Jc7u4iRnz39FuovtSM3IeTf6xmXMNW2Im6CVoUt26AMfEOfMwhMPCj0Pvrlgn+KeptMdHR3d4aXD67p14yXwom7dfEE3rz+n69efhX+ej/4v6WD/FRb0DW1fONKVy1kPXJEefqjTo4+u6yGoZRe3jrS3+wq2r+pg71V8vqDZ7A3t7D6vGzd/oNdff1o3rr2sfR58OCGVFAomOsHVl9BE6j4bpS/06fgC9EN/kXlTWE+dVTmq0BZzIHN74ZdQBQkjhG4PbilbjMAqQ9wEAyB6E5lI3C/3wbR4QlaoL1kRUdAOiNSFUscIdZ0CoFQ4bMbAlD1ikTi6gXNwwcBfUQoo1w5g0nhM7icvxZwHD40Oxf8CSUTIYx3MfwrzwXIILSWKHomGJd1bWCj+3daAt841nsv8Qllbb53f0zy1djLrl86satNiUJdvyOOvqP5SijIHEaGIVRByI4qd7SNC4kWr/EK1gRerGVmGymAM/PHfph17z1TElrkRU5nseCFDjgjaSYoEIvTgQw/p0cceL3Rz64KmvBj131YWej9ERSTZV4XPsMHRClL6fUweERK+MnIDUnJEKGIA+hZPRCgBkXzDM2BX5pQ6pa5Tx4/A1HWFj0iKFCN7t2qMRGewEaGIijRQ+zPOqDZXdZ3bB9S10B+GDUdQxidJAcocMXemJxFyyhg2iPO/p3w4lY76pM3ty3r8iSf1gQ8+qUt8XNjn4yYDR7XS0pxGWSO9gjWx3A4m95jtuVUZ8012gpZu2PIMFBtqZiLsibAPrU02wLpmvNRa58f9nds39J1vfUO3rr+h/Z3b8t9ECPdrQOAjEhfc3G/OzMWUl2qHPGvMeO7oUtLG2kQHu3f0/e98S88/+7T66QEvxTYZy15T+P39XZrLIvQKNBe2t/WBJz8EnmSOtnmtwXyxp5Q6RSTsxzlT6OX4a/hZXUqgQ2bbQP8msquP4Nbu1Vup8yZ9jNv0DwyX49hYuGywAqxWMCBGYj8lxsToOo+JIzKK2V0vibq95/VgX7u37yg4FyfIIkKZH2p3dXDPBo5tFe7Z0SdiQ5QAABAASURBVFDhmC/WKaHL6Bgjj09EUI5in+jbhD3TJa+hKHLUUNTUreNrn5SdU5LH2QYBb9ESghojLOnegkJE0PQA+nPcpWMrGNsVnrjD6EqViOqjFLhEhBLQkCJCaT4mSTSqSKwBvXtSOUcIx7PTQPHMPK5z3NC92+X88ocf3rQq8d9xmzdTjohSPSIYzooiuO8LvQ5XhgrMecuOYVAXk5Gq53djBns7O3rxhef12muvam19rVhM1qBUoGop+8z3+HHL4U7COY70kUce1cOPPlYXPePVpTWFOkWwZrScInCGyLoKlxuwR3/1h35IT3z4w9q+ckUd7bs9z0uHzh+MvCUNvYtSOJY2SMxDHSfGh0Ar38tU/C4MsL93Ry9wf9zbuSX/rf/ALsqISnQTeEx07wk/tZKDaaiS+74eHXFDPlLPR7T+8EhrnHmlGbvHacR9xkrdv67siN0H0+T46Yv5Fg/Fxi4owrHNQvFOcQQg451pzy1575XWIsn3AgW0S5rLUXpMPJaw72gu8dHiccpBNJLCyham5wCmXeqUef482j/Q7s6upqz5KXvgaIC9REoMBWMRIa+fiCh7NiI0ThG1HBHFTiSaODWiCNs3i0otmiPh4D2SS/R0xzQieEZPIBSJk45nygy6SNq7vaO//PMv64uf+RM9/a1vay1PdWGSNeH3e+J3ewrqYJdZdId8+L9zNFO6sM094of1Yx//Gf3wxz6ui1cfEiod5ay0vq5ufaLJ2kQXtjZ19colXbm4xQdZVgYf+2fPPacb3/u+vv+Vr+qvvvBFfeFTn9Jnf+8/6Y9+57f1yd/4N/rkv/7X+o+//q/1H37t1/S7v/qv9Kv/6z/Rv/wn/2/w/wL/T/2r//V/0b/4J/93eNP/RV/9/Kf1zHe+rtn+bV3aWitYXxONHXGZ8RqUsx8uK5h3EKgAopU5IhRRkbqkSJWPGFPkS+WY+0qRylpL6I25AiYimIOkScf4gOR1jExLKVMC3tR2a4rkbjmSjekbzxKe21X2lhv+TWPafk80uqoOHhETD1fniCjjY77BfTZvK8dhsFxkWL6MoNiAd/zZbg5xvo0gYWvHcjLTw5gasIIyRswsznptbV/UhN9JO69f0+tPP6fPf+oP9Pu/8VtlLX3yN39DT//VX+r2Ky9pnd/Nl9aSHru8rceuXtL7HryqRx64qq2NdWV+T+8f7Kn8tvaHQMY2Otx3vQ7jULv9vnYzlD0i1valJx7XEx/7Mf3Yz/+8/tZ/89/q4z/7C/rQj/y4rj76PvWTde2xL25xnt3hDDugvwfE7L0yRR4dawngnXbdN72HEmNPtH62yvTJc0hRESGvAfMrwXzpGCKJekat2zEm4XGPUEsRSQFS6hTQilBENBMhhicu+4cLVBGhBCJiyVZDiqjyiBgk7wwJgnVfunIWdDJvmfHORPDWtRIRikhzhxEuV3htR5hHXeYlKyIojLLlICKKLsI0wRsxN4wI5jINMF8REdiGWkopZEREkZtv0Cg12Zg2dTkj2aOmlkUk9Zwt5r1+e85aw3/oK/v3A+Wi42J/QQwVy31ALTpQQXwCGaGhgDklR6S5xnxFKGKBZhDYVpzU2abpCk+cCR+Gy0bTI1aF/Szat81quBdvBVZ7b9IyJ0GJNVPmwM+MR1NeG/Sco5mYQx3vlSKi8DoloUZvZZbn1GDoVBCIItCHTksRx3QuEpP9FHAuev2fD1pqKxLOAJGd20tEUkTMoVFKyLuUeP7oChJ8ecZBHilkaEgpgiUaut9kX8Z916f9c9cdGaYR/ybYNuQLF03SaNXUUrD5Z9MjPgAcKftPBfaH6mf7fPjf5YP9DT7yv6ob118q2Lnzuo4Obmp6dEuH+9cLpkc3OVjuKOcdTWe38XO7lKU9ra/NtLmZWcyHSumASdlXB+3SnjY3prq4HdpcnxY/t268pOtvvKKb114rONjdUSauYPl4PBPzSZbLNX5f3YceBvBypCxUL2Akhaeu2TzUyhQqFl5qGQU5D3awQ64taiTPqp4RwbW8sGuSk3ReE5V5iHOJ1+XMGPYFtQXL7NdGxoiHDQ8Im4BBVXSdBB8gOzCooD03AM1ThqsIOKGXvORAefoJrU6WNzSL6qeVFtTyVhrzTXa/1O2vqus23gxW+VwlG7dvvsG2bh86EK0YS2YWA3KrtoqiPjMXv2danFS2dspcn1QvScb+C09l8mItuoNjtNo2Oo6ma9T6xh+n1hkiyjyCSrImkKpAJWWumXIFBXg1ZM1TwFXkpkVSs+XLfWtnCJQzUaDnx1TmwchoN8TCVxflGlE9ubC83ywxMhdDmmxu6Co/1B56+GH5b5NPJmvyP1V7yM2/Z8wz+9U+en649cOfDqTyPFtv2Ma0dGquPcnYpoAu5Z5VCORQgKPu3Q79UxGO62NQZMvUXW1wnQh7afWWba0vbdOn7HZLsGP7Vu9s6hrG2KqUh+Z8fJby4L+IEdJbRSIK89wbZtzb5B+9zCvSsTv4YHp9T0j0uqJnPnhdpCO+WByp0+alK3rkA0/oyqMPS+ud6p+fYmCLv14x+LaX6r9Egu9GYVflQHgKCEEGFuRmBLsqM87H23UsxlxebGrl6WzK/XpaPtis89bpkI+262udgpdob7z2il57lXv+tTeUsVvrkuwnRUBr/XpF6u4N0jbfVbe4RmHr1fNi0BDPCVP8H2mSsjZp4/Xnn9eNl1/S0d4OHrM639cCa9ao4239cJMelwceekjrFy6UD/8Hs5kOvWe490Xq1GNU90lffLku0RIJChmw8+zYjCao/JIVfdcc2NlkDETOrmOYvx+4boPw737WMtG38kCtH7fRxj/TefM9Pyysj6CCGWPO4rXwWRFRYLURESaDLMMbkFOyrY3e5wlzcHRwqIP9PXkSEgoil3WOyUuwUvtEqTGON2CbQWazga3EOqOWVObU5QbLx5XMG5afAdab1+bc37zsOvaNhk70rElLIkIRFWgskkJDsr1BcZANpRIt0qXcdEvCecEOGubCN8nczV/TL1OWlxgCumm5oCrJ82pJ6QcTX9YuAo5QmS9Gp12wK44aPc3uHuWOZQxXX46lNcgqxdD9qqBgY2BuqQ5VLEPFb6VeyfNPwev+8OBAmZelmCyWUekYBku5WCBpFHZF9phWWHm2rS1OoK1f0xPKzDzW3xyZfTtWZybZ7foMWTyLuH2sCsnq+X2WOXeP9vZ049XX1bPvN9NEM/qPVc3Y5tJ/xhdJcM7PGGDLLl2+qsv+FwB8oxb3GKhfyIcHO2N8Rq42dp7YdgP4uPPgo4/p8Sef1MbFbS3WHc68X0EGzW3rYyu/05SoZLR2K+/rcfQSzzAMHffLqW5dv6aDO3foN3PHc82Me7b1HrZe2Gqcjvsal8d25q3DrednBWyxCrXWsoaZEYe+NOUez/NtBol1YHnG97L1e6/kfjS06FeNg0qfsfTkwMvJvNHKlt038L3Sj+V3d+q5aDjb2v4ajltaflymcraI/eaPLGxtJS9gzPzSGWIDIs+AUgZnZrcxxpnGpyrv2oxs0XDSjSM4KUWCoowjz0BTzsHDvX2Ve4GfwVjv7Qz1c4P53jJQ6gwULyqDga9CRTIPYbDUZI5uXtA4oYkB9CMz9nIZfmz17uLpoPeCQQcHUkL0GLnfHX2Y0IeOc26iIz70H2qd95TT2zf0rT//M33nL/5Mid8MW10oMf7RT+1Jruvb2uFRryk3g8mFi3rioz+iH//Ez+iDH/6ourUNHRxOdbB3oA1+i1/Z2tYDfIS9ur2tbX5XTLiv792+rReffVrf+frX9Sef+s989P/P+tM/+EN96Y/+WF//whf0zS/9mX7wta/puW9+U89/5zt6/Zmntfv6q+VfBtgm5m1i3+bs3tJM2r3NB9zn9YOvf1lf+9yn9anf/HV9+t//O/3lZ/433XnxecX+rjawv3RhU+sTn5YZD/QijICHoVfzzGDFGChsMcewFFoZ9TxbNi/chUmR5GecZhZpUdtrrKGstaBRIiXiYt6zBvOwvhstiuFi83ofPn7fGgwGUmz8TMKEFn7wWdos7Q2GhXcMrdyoZUYrn6TWNqisIPfT0Ci53DAS80KAkNRAqETCnGHq8y+zBsr7h2BtAv/LulubvFeYMMdHuzq8dU2vfeebeuqrX9Fffu5P9Gd/9AesrS/q63/6eX3nK3+h57/7LQW/0TeTWKNburrN715+Y00N5P3RoaY8e84Oj5QIy2fMjM7k1ClP1jXr1nSoTvtod1kzu8S7cfUhPfLkR8o/9//Lf+8f6Ed/5uf04Aee1EF0usO5dYMzbHc6o17WlDqiblDPVIxPhFuSsiexQTRaoHcoBe2cRIj/HHMDVs4lunDMoMSZy9Ul689GqY3JgnJElHJEKNgXKYJyzS5HhCJWw1ZtT5i6bHh995xjVZblPVTjW7Tbyrnsr5515/1zUt/sKrX3ZbRpMy0DccxFZr8dl0cETqqh26++a7nyqOfZ8nnhnpjMJmroWY+Gy6c5sW4J3oynGd+T3H1YoPa5OfBYAKubaETzXWOgro5hvmYHeSubFtvaQIY/juD9l2U97S6D9VHc5VI5j9ZN5ZEXvWfQjOlqiHYjQl7fsGppaew9d7TRdI3Wtup6zcQ4xtjGfHAxevaCYd7I+M34r9HVK9GXZargzIXLK7Fs6zo0MWSXllHacVsrMFSCZAXHoFG9Iyo5l+vpl6ye384zfh/NeMdazmvO2lzGBE9MFyz7Gh5XlldfFOhb5ds1K3ufFvmg90DNy82uUvs6CRqc2w8+RuW8Ygx6ZEa1zuWcMq/Sdm3r1OsKm9pGVqbjRqsbEYqIViz8+JydKwamp76RWSPGID4HcfTGOUwxqTGy3miPIvPZz1HaXeHKdQzbG2OwjMZFeJ/KZ8EHQoMWA0TNIRNckVdqUxcXcfWazXhwONzjwz4PIQe72r1zk5f/L+j5576vF57/gV575VnduvGK9nbe0OH+TexuS/2+1rqZLlzotLW1po11Qs9H+DrQLB9qxsN55mG998sJ/IuH38yDe+ZRIqVpqXdxe00Xqb+xJn9PKVC/p/3d67pz8zXdvP4Kbe1I+BUPT4nutTUQbWGWsWHhoseQhdMrsxEyC3MYAEXZma4B8CGcZBaGFAp0Rtd1SqlTSxFNB6XhiIEWPlWzMohBsw3IPcAgNPBCzeLIAJachYtC0cxpHj40VhlX7F2nAjPRxoAMNcRDWoQ/VtEvGUkRkwH0BV0UuC4+6bPbgVOhZYyso25GSptuaTWqXdVhXBmuY57i25Ldth2bNrg8tF3WALxpWxfnoiMfZk+F27TSdIGIENkKRZnzgA+V/ygnj325GSN2PEGMpiuQmQuDWbAx85OXQAEV9XvICKKdUuGUCzWUiSijz4Uy14XiB9k8z/0EIgNC9j7ph9gcn2vXmhltzR37puPHRceL3wivwcQaD0XhA77JLG+89VXncUoMJBpc49frEOKydRKP0weCAAAQAElEQVS2SuhEIgL0eUDQRooOnfVJbH2xzNVzceyErkKxx4iclUIgKijQtIK5wRVUFbgLdFSo5bA84A2UqjQVG3QDZbAldBpShG3thfmkjcO9+reY19fXtbl5QWsbG7wfnWl//xDaq/c8AMdvF5kOZNFnguyz/cBTtu4sRERRl2upmKkVBWIsAm3xbf8DHKrhVprOvNHKY9rkuBIboEJDoq8DB3FrxJ2pAUQUOkeKYUwz8ZY5HPpRyshaP4p3xiyMSGJiJfpvNjqXM6/Ep+CoIPs+VM7bGS56EZmS/6NCZwpwouAszeCIF0dHfSetb+rDH/8JXf3g+3T1sYd0c+cm7fBSJ2YKPkEH9zhDtKKyEEpn5eQ2xmh6W4wh4m6ICNiGJBFfQ6RUdB6iBaptilBDxEIW0eRSpCz/7cEUmTHwOEzVdVmTDnvi76eHeuWlF/XMD77P/XhHF7cuaEKbXUqqyVHTC8+DAlEDLHk+R/DOLLGyRMyHXYBwW8TRce/eXpvo1isv6dlvfEOzG7d0kX0xYe6u37gufyxKE+5rtJ04a5KSjnjJcenyFf3Qhz+iR9/3fh2w8e/w8qPvkvpELIDlwH6ifzSa0YsgMqgU+fHYXWHeFzGD+CFbnOP47LmMY6xsef+wj9NRR9l6AiG2PIdltdXKrb7O+OEUEYqIYhAR8GazL0ouJ/rCuOQyHha73Gi1c2k1srBGlQv8N916ftT4nwK/ffMWAWZ1KSkCK/vHjCWHbRS4zSJGnr2/ZTmqkhE2Wiq5PEKRFQMuTQ5bssuF4WKfx4HYufiw7QCbWT4gIhRRQWeqlDqZ8eo9toxd8pqkj6Y2iAiTUq8wXAbvcC3bxjhetswQ9ZOcIlyuCDaPIdVyWX5apCCeMTJjugQGOzf0UkQUOPZEH2ofc5FFJMUICl4kinkE1KRpeHwk20j88Jkt9niE1EBMGfT476nV2nc9HUuZ8r0A86Xc07fjcHtLslEMmGsMibiXIKylIpL5qneMEVH2jx2s8/GgY3w6ZP7fAPjDj19WWVf9+7xRSa6r4rD6mvPZZc2T4zaqwLoGS8ybLiMiFHE63IOGzBrODm7kYrxWLHbZY4epGqRQ89El1ggvLZ773lN647kXtXHYayt3SjOxFrBzn0BijSCR/8a/acbHpStXdOWBB7TJR3tNNnSwu8d4dup4jrS9EZEUI/jsbyhy0YYS4QB14i21Ni5eFq/Y+aWZdf3OLe7KvRgSYSRxHwhmNNOZ7L6zlzUv99WGsmUFg77wY/mcp8p95ux6keWX5wUqEksrhq65e+I+6WfUcr/m3rxz/bquv/Kqrr30Unnpf4SsJ9Yc3mGuPvhCxkRoNUSqdp5jP3MW6nFBc6/Znhpc102Xged+cP211/XIgw8yt5whjH3R10lRghoR7rA17w1ELOIta+kuYQfr2Cam4X0DXF5GG8Hz0lbbsRjjcuPta8zXsmM2muZsat8NtjRvajTeFLDfJSio/t1er2ANd3zUzCyMzBpImCTWvPdjg1YlV8eXlqBzJlfm7KWddl3aC+f00swIubFzWlpAYdrTL5+ZmZe6OprqcHdfKaKse5F69paRoRW98vBbpIf2rj9CiZXYff5E0Ah8ROAzKVhPEZXXwEeEyBUp5HoVsG9Ldq/fDFpQCWa8Goja4bNWvE04NfgwPtPFyUyxhe3eDT31lS/qK3/0Sd36wbe1vXdTa8gOb9/R7IjfM+W5p9cMesT96YgvoZPNLX3gh39EP/u3/64+8XO/oEfe/wFtcO+5ePmqNpR0/YWXdXTthnZffrXguW/8lb706c/o0//5U/rcZz6tb/KR/xt/9iV9/fNf5MPsl/Tct79d4H/+v79zWxeYmwf5cP/o5Ut64qEH9OH3PaYPv/9xPfnow3rs6iU9dOmCHrmyrfc9eLngAw9cVLpxTU997rP69K/+qj796/9GT3/lK9p74w2lzQ1d4N64tbEp3welukPkwYikGGDdGMHeC6ajQS0hI7yynE7osEkRtBNqKaLylkuhnvXKUEpKIOQ1DqPMWmWmZPNVaHrbjGE5XuwCHwSHfxrRcbRYTR1LUGMM0Sm3azqG/RuYDzkrUhRUu0E8kDaGQ1EuR9ie/nrMB2RkOfAwwHHVmIPn3ywPx4y1ZvQ8a0zZ07PUSxMprYUEv7U10drkSPs7r2m6+7puvPIDvfjUN/SlP/6k/uR3flN/8u/+jf7kd39LX/nMp/TGs99ROrylB7fW9OD2ptbxt8bv8+C3x8H+vrpJpyn83t6edm7dVn9wJF7Lq+OdxfbmNus/tA8/7bYUmw/oxn7oMLbVbT2sH/6Jn9VP/+KvFPzIx35Ojzz5Izrc2NJNJvom9+yDSNgm3paEZvApOq0dSeugm0o8aihJ9LmXx7qn86ZIkL4zOcR/+XTIeqBxChcyF1B42HNn6rDmah8r7z4bPfOQmXO76r2eYTJjmeEbEC1ly5sgogYTrFPLM+PpdgploZkalhnmDfMNLp8FNzFGopAiqcERNMjtA5cbP6f0y/LT2mrx4F4RAQRCi2TeWEjMlfHCdx6N2XHedkaNvfpwvX7GPkPR7L3/KMpl0zGCPkeEIiqazuMQUWURC9r0bqf6q3NvueskfnsE+0MKqYARYOwyECnTnwjrpIgYkKBJUkgNrOXGMwzELlLVBzFL5kUyrcjI7oaIKKsW00IzHmR/IFIHC/gGZnnGqMFmFaHAVqo04CuGcsI/fZyx/g33V0PK8zGo58QgXiK2ydSvaPNYaTH0YICMf0Pwwm+2kiH0MyUh0Q8E7JXKh0T2Xuw5M09gaK/o4U11l2Qbw2aZ9k0N84Z1GV8ZXTYlTlgWA4E4GBsXcK9AYZtS5BLRbOpYUl3WL4AbhLXM2LifpQ6VycEcRNgHhZIZHRdBBJciqz5UYlnINKSIUMQCtS3Hiq/BJtOngZ2vpZ6+lHlH0ROjIhUdRfylOVw2Yog1Rcigow5MIRWU+XU7DfYJmt5UQ7KvgZVjM1q5UcuMVi5tloL7NoNz/7LsyyCYIks0NEaTL6jnilKWemIlRDWInpg3jUiSqq2pYV3OWU4RoYiQrbRIeC3DeBpdWJ7N0bBibkKXJRZP1kw9H9en030+QO3ozu0bunHtNd24/pru3LmB7I6mRzt81N/noXoX7GmGrTE93Ocl/L4OD/aw29UB9NCyowOZTqdH0APk++BAR8inR4fUP1KeHfGwdFhoEENHrw3zkQ81PdzR/t6tgt3dmzo62BWNS2ziGOBhCV9OALPS10V/LfEIFjGFyluPBwZdTbFErRcJWitIHM4ZGwhyF6lfylD8WCfKS8hakSxcjZ6NZNRKtL3kz9JBlhk0dBmIG08uNyCeMmOilNYU0EDecbjXWrbsYaE8uRFx4ekF1DlzGTA0geD0zPrxGqoGQ71aeJuuLSjTUROOY1S8N9Zxn7eG221odSiTF2PY5I0WpTSQauc2z4KNgReZUSpTLlTFRRQ+KBiQUT7ueaGybcNCusxZ3yQDX8YXr40q07phO2gkdd1E6+sb6qBB2ZrVsE+QrQ35P/lK2e5DorSASE0GO2SMiaFeq6jxudSusvE1kFf/tugpmWZMjF5lHduAs6UOsOUViW0WgckALSWEpWzbwnBpMthj2efu1H/Sj5N/sr7O9+QN+V8ASIzblIfXGTcQEV3QqCFSHBtP35B76hfwMITJUnYkDVZkbFwn47tBZV1ZS2/xlTlz4BC0mqdT2y5gO6qdkXPxj/e7m57hpapOHVl8W2fMLSkglufO45458zKfBVTm2HMOhEWZd8nnYWEtomRJ4uzM8D1nLdOjzLm6m7O2eLnjFzT7s0PuXr3cRuDXkH3OoWMpUx6BGBGcmm3ZlGO+NNgU0CCmAtotLn0xrBsAkUWBTYsxsc5Sl9T304LJwHc88UzAG6++ohu8jLp57Q1uv0dan0zYKhk/FdUPV9qv85zdzAnESFzbxwShl/b6Wqf1LrR787pe+sHTeu3Z55X3D3WB82RCezPW78HRkRL85oULurOzoxs3bmjKC4qHHn5EP/qxj+nhxx5T8AGOdxJS14EkL/GedZ0LFgHU9l0eQ8vJKnopYPYkqheRrGMEClfWmSw5L6h2jjz2JmLSkCwf2DmpfSaS0u+eee2LLqWAusYqoBpyHs2lH2gH8Slk4auOSG2350XI0eGhDvb3RABKbBAyLA/aVKEJZZ9HZtwfZGXYzJ9oqSmPUdZPMXW3zBvFie2KhkvjixHlU7LrNhQfp9gVsX3WfmbG2KKIUKRQHWORqo2ar0Bk/5RzoS4DcrX06NkIwVK2dklAwXYNFN90PttXilAk3wSTIhKthRShnrnLQKTSJXg0ym1MXCeFAuQIZfa4zGPvHFwaYE/PzWgVPb3Wak3zgdYjuxL0o6zN8frE3tn2lS4cZez9B17WOJ8ubG6qS50yZ9OMjw4Mhs1law3X5kP3kObxEFOtVj1W/m5Xt3g2MnPWMPaW6dsYnvOx3nzaXFfwTLN3/aauvfiy1jhuEi/AO/pL9TIE2TwQODg45Ozu1fH889Cjj+oyHznWNtbFg5A2ti9hkeT/VJL7uUCgFTBtcLkhU1N8MNGly7r80EPavHRJ2S/Iy75jN7Z+zsfRssxa7gV3H6DKm8xZdpC5DAhoUARworvymWE4xklKmkg63NnVi08/o1tvXOP38b4mXRLbjPF2LQOju+ZmZ2osKniuV2FhcYwj3iJptLnzIuDhKbMfej7MJQeJodcV5H9HuQ3M0GWPjzEUl4kV58FyrdWlVX6WLT0XDcua00rH+mKzbNlxSD3PbxyIWOSyPoP7QFZWz15EWLKXvJAtUMTLl0zRgJw/u8IANzIg01YFLY5DxrGtIWdmV1kyGAk8jmxCnpNV0LPu2ZnqEqcaa9/6BXpMjUWrmXHJHjNiJDotYdQOilOyfS1gfwtDyxelt46z3/vB8QjcQaP1mlliPMRvK//Bpwm/4TY76uzc1CtPfVtf/tyn9dUv/ol63hE+fHFdW11W4rzJ3H8YWAylg4MD7eztK6WJHnv8/fqFX/5b+ik+/q/Dz/idIe454nw65OPp9NYtfe8rX9Vn/9Pv61f/6f9Hv/H/++f6V//0n+qTv/3b+tNPf1pf+uyfcOb+QDdff02Z+1jHfX6L+/72+pouQNdoO/FbKni/GdOpMu87eZmp/mhfeXogWY6+UH47rsFfoG+XOLsPr13XX37+8/rkb/6W/upLf66dZ5+Vdu5ofWOD30Lr8hoK92jlPrPGsMEyLD0VnrJl8zNK1UtPHxtsHBGMLdFBI4I9XqGS3IDnMJf93jOXDSrrWwqpIA/35Ix/nZEiQhGL9pZNa3sLWSsfpwuLMWerxPNb6jophVTaCkiSFFKBrZaRbIeog5rvUqrV6Us/PVTwe2hC9a31To89eFkX15I2eO8+OdrTt7/8JX3+U7+v//ivf02f/r3f1Wc/+Xt66utf1ezOTW3ETJc2J2BNntEVbgAAEABJREFUFzfXtL2xps31SVnj9V36VD1tqMQViugY1qTsD/7TrNt39njjkXTnYKZXb+zouVdvSBuX9EM/+pP6B//9/6z/9h/9D/rZX/y7+tBHfkyb21d11CfNujUdMQZTfE0Z51kK9fRLlBN7qGP9TfogBhWUI1VODABzmoFL7xhoNmhsFRDLctPjoNoQ6RAxHSky6KpK1qnozI0x9oycBvvcI8RvobCn5LbWM3ZjMImq5YWPtj9Wuaq2vo/Udl3/dKzycLYslzV20sbyitp2ph9vZbtuMdP2Klg3RrBOIxj8QRgRioih9BYRuzNYOY6perXgNFSLhW0t+xrhOoXz5S6wbdCfVJAiVfuoo10Lq64YyLBdpUNxbhweNyOSAkiDnZzMG+YN8wsE9oY1BqtfiX4ZEbaz9CS8ludgzWTQrPIw30tl7rOt7L7b89yOPZlL/cxZ2I/QykTlCsUBPHPn0SjFubyUVl564hkjUzaaLNN2toz7l2n1fayd4pnGLC58vUSEIoEIJe4ZEdAuqabgDMgAj9SjCXiYqhyulOk/Fgr8WOgYDPMV2Iz7bCGi+fg7bmCx4bqG+eOwvKIvsVTeMeIwsAaUtDgnHZkk5Ceg1WkeFx22/7kVTbgbY/1ct4IZ2y35WWFbRUMDbuTcEOstr4Tb9G8f0wrNx8zvtC2r7S5f2+wvS88qeQE0lMDPMiYIbP0yIQcvY5MncsqH+j3t7d7S7dvXdevmNe3wgH3IR/eeh9QZDzBTf7znAXZqmOeF/CEveA2/0Dk8PNL+/gEP24dzusdDt3UHh1M+/k81nfYMAO0zzjMW3IyH9CMekg+pOz2aEnSIPaBwXHFEnR0d7N/WHWLa2bmho/0diXhCvYJ+BlQrU1ttK5VzIWHgZV4kNg99KHjQiUiKEVKRdQpkrUar32iRB/0rjC8UTNRoKay4LHlYoR+LQkEsKSYKoNyhrEi8FgqDj1QBOh7kJiDx0BYRKpHxA0pGGbse2RhDHDFQj07hMTsr26bBdc6y/S9UFxHMhwaYb+sn5FRGFLZQBKaQFbkZQTWAB26NYbnLpgULN01salh9eluLeufj7KnBNTJ7JisilPjBsL62rrW1NSXKeotThMci0w6OWWuRapmSMpcCi4B1RY38ZMaS+vM9sLQX0C28UXVUpk4kKXAcEfS5K1BJtjPTqPnV8A1hxo1tRjsTXnpvbm2VPwTQ8YOz50yMSPJYJvasEdDVnpBGxbhVz3k4RiD01gWHakQoIikGUHOeI6w7HXPD8zKMlYxz2kcca5vYEzLjPC4iQiktfGhI7rvvc0pSgHL+Me7LVEOytdmsqEQpzIWCykyZ+A0vRafEOn/k/U9o6+pVpfUN7R4eiN/D8tjrbUgZnwbkfLmMvWusQNGtdmNVeWjiZdg6626jm+iNV17Ri7yIuvnGG9x6D7XWJYXYh+FxieIootJSOPfFsdk4a521v0lbt1+/pu9945t6+YWX5OeGzfVN+Rkh0PHooAOeEYK4gvk4cox86PnAB5/U+z/4QV5ebJc5iK4rVKkjymGml8Jzu1kOOSIUSUpdjIBAIRnzCXVZK1MepKbGUHxTxM2O8aacUbkvL5OliNYPR5oVdDWKKMsjZT6iCCifLwdOGlqNiGCvzHR4sK+9HZ7ZaD/hNiFvNm8trfG7D/XcaeX7baXVh3pTLFaS6K4i6Mzg2vulS0mTSacudaoxQKgTEcXWdYocmc8jxFLCJsBAaQktVpZVDmWVRgR+0hwo7ilHov4Id6scgT1IAyJaeRSDF+gxR5Gst20qmoiQGJMEOsbHvVGKovvrvpRYTgniLJ2rnKb3C4GIGJYgVtzPPZURyEawj3cXiNXr3HBg4cvZiAjWY4hXzRIfuI52d3Vw86Z2+IjR2Z1qCkgW12LPuoik3V3OBT68rG1u6n1Pcn5/6EltbF8sfjxeqWMflbWEPfUXGT8r1p3sP4sUri7xe1IXtvTw44/r6sMPa+PitvIkaUZ1P3cVU72L0jgUYsz0osGLyfzYZI39tBadDu7s6PlnntYLzzwjz8Hm1oUyH8HDCm7GVc7mPe9jnG19z9rMfdtzMmVeZrw36NLyvEbcU7T33P7bXSFiOf72YiciFKz3CNOKtzuWM/23OT7T6K1Wsnp5Qep1zDCI4VDy/BOL96HxVrd47/4cxQDiUtl/vlbcq7+IOtd+Nsg8p2Z+OAROInyFGWWvDxcjFrqIUNz3fXLoB32o0Y/KpW9uzTLTdzmixscKojeZMcnqODp6zr29731fX/rc5/Ttb36D94M3tb7e6fLVS9rc2lSoB5nu2wHgvLx06bI+8tEf1k994qf15Ps+IL50Sq9d4551W8994Yv66h/+kb4Avvr5L+jPP/0ZPsB/iY+wX9drzz0nXoxqjXNrg3NsAr3C/eTBhx7Qww8/qKtXr2hzc0OJNT2bTTVjrmfTIxlTPv7P+OA/BT0f+osOOkV/yLtT/wHZ/f19ma6vr2sbvz31X+L31l98/vP6409+Ut//6tc0vX1LGxvr2sKmo2fBaNCrOjjDNSIUMUai3DCWj3n0rLOuSzICPgLZ4GdwPScJ+QLUSZ1c7ob6jVpmzCuek4mgZ753QSNiZa2IKo+o1EYRC97lk2AtMGZNHhGKBGKBxPwZ7kPqkhLlrqN/ICJaVWhWRABV4DcZxD1JUoffCXXXoBsILqx12oJusibXeG+u3R3deP45PfuNr+vrn/28/vIzn9c3PvtFPfu1v9L1p59X7OzzkX9Dly5ts74e0iOPPKzAl89PI2tW1pb/tZ8ZH8V8r8k8E/Ugi0hSpz5NdEh593DGh/+p9nnw2bx0VY89+SF99GMf09/6b/6efvoXfkk/8rGf0EOPvU8XL/tfYLqojnfFso/yMoPOKCQj62RCloCPFGYNKwqMg2Nk42HvMuTdnumAI/Xvskz8c2p+FDvDKTqpRSq1hqL5gS3E5QYEtMH1zByRFAZz3aWEbWbepWAKApnukiKS4i6wC9uYngcRoZj7HPOtLctO4jy+z7IJ+ltQ2j/pP6LKErT5MW90HbGlUBpT7CJCd0sJm4iz7DIuGmBZI76eBxELvxGhiGUk5jxiIXMs9puC/oBK0aeQ+1Yw2OuUFOG61Cm0U8wpvNvDVxhhO1D4UEroI8k0YQejBu+DBmG/hKBON0an1HWKSAogkmkBdaMhFnpMlGgzEYN5o+ecM+2QTXgXGBEuFkRUPoJTKLODgRX1XOzl+6nPo+xnUCtARChiGYlyg+3PA/s0enw3uJzzjO8iM1o6X04plLpxPCrx6ZyJ0BX4GMccIXw0BHzoeHKdMRb6tsZP0rnfpfYWNSu3qNf8W0IQMsyvgnUFqikiKEYtnHFN2BnNpLXZyvdL7dM4b33bGs2+Zy0aM95/Gl6LGZn1YztZMEIa8edgjw9lq+KBG6PJm32PwOCBoj+U/xWAo+k+L953kc/Y1315qF5bC02Rz2YHMqZ8gJ/yoDvlw71xxEOxcciP+wWd6ZCP/jN+/BzxcuiQh+ZZnzkugwnlIYVBmCH3R/8Zb/Zt6/r+k7pHPDT3/ZG6ri/oie3wYEf7e7cL/IcSMjKJGBmpFIRLzsJvQ0YhK8bAaFXGJCPPzX6prv2AIjPFmDZUbHUsRelfFdpuDKQZrMxWjLHSaCTEr+MxSiyd5D8EACImMlJaKzSiUwTjwnhXBz2kVzB2MqIvZZkGMTTQE50Apu/W7DvSX3Ns3tiZG0Gej/XxgBhfRD4QesbWdg1iRio0JOa4cKbHwTos9sVguNhmYO9pLI7XG5Vx5/jktopP6wz3g7086qulRuIgjjCnecqDXV9ozzljuH4e+F6ZAzKfOm5zV8cYx2GRqWHeq3bBV8ny1e1kbtA9P8R7zhljBt/Q8wM8t1gHftmDS8t9tKTU8RlHX4L5tWwVIqhLnpYzdCZR9sPOZG2dFwlb8gOO2LOpSzIiBcXQ8TRuo2jdbeAtnBlL43id1eVSG5XpGIjuKdN46Xejp1W+exuZcezpg3FXL6W5zBoaQD3JbaikDO/li5ZyBmQP0tzEMgN5id/0GLCNYMTxPSO2xIfpBx99XI+87wk98aEPa5972BE6cd4qEpWpwNXZXIPLbwtK+G5l8O5ywyCaE8vnhZOMvfiH/YR+mPbc119/5RXdvHatYEaZjct4+94huusaumvyHDSjRQhZiXHbnEyUeB7YfeO6Xnn2eU15ObbOfoiI8ocJy5gnXmzwYsLPE2t8+L946ZKuPvhQ+fg/xeEedQ75odBTJzPnzktt0s7ynsiEY0DKvJtvsKz2qy0Vl5aR3USBrd96tNZO83yW3rrT6iEv6gwD3MF5/xEV3vQ4XGkVlu08xmtrE5lODw61v7snvwD3mnHtE+4JYdlDK9m6oclWUTsYAxtXKw1ZTnkpWznGoCyLxfKhPCLuSwX3KtbRSFXYiFBEwGeekXv6C4rdqvZ9ElkOhrG3ROaNEjeuCsXG7BIsG2NJeV+F2jeiIGbzzYnPX8Oydiabb3qpnolUk9HzvG+9oXHiHqaUeAVKG2O5eXcF6tEz3O1Ckc3zYDMvv4WMXY9xXtf98IywZM8g9MMzQ/ZZBO++BOO0sAvYEbzuxliyxbRlr42GInPUhXlrL27Dk3CGV89v6QEhZM7tGR/+j27fUeLesMYa8JluN4bd2D7Tr0whRSq/DQ+wTXzUuProw3rg8cckXpKLZ6KDW7eUucdiWrLbcZnhLnL7Er50PGFYXt5Ce/+rI9NDbWxv6ZH3v0+X+VizduGCeA8u/+HL7L2Knd4l6awwPGYNtnPYvi+vcz9cox/+VwBeeva58ocB6BzHSC6j08bedd5RrGh4xruCsh+8VuCX48kUx6D4Hs9eo9kLln3Ech/1xv0cFZdYz6zRhObPg2Y/0EydMepqqEo3b9TSO3QlnmMteZ/2yExLqPDjPK9xrlhtvQpjj6t5u693pMqJ+TJKTLg0PV4TcRlRy9tSLzK7sHBABNJyP+jVcyYK3vYZ6jYGM0iraNqA+H/nOTPKBR5GBq7rYHiCSOyr55/6vv6cj//f+8Y31B/s6YEr28r8lt/nPeHh0b685yJCwXNH6jo+oj6ij/3ET+rnf+kX9eM/8RNaY2K/8pk/0b/7F/9Cv/1rv65f+2f/DPx/9Tu//uv649/7Pf3ln/2pXnr6KYn7yDrvBh7c2tIDFzZ1hfvVRZD5oD8D/gg75T7TY9NzrxcpE5/hcqHMfe9ngTLvGNAv3968JowZZ+IUZPQ97w4ELm1s6PnvfU9f/eIX9TViefrb3xr9IYA1fjOJc55VRB2RIoLrveSRPWOhMXDjWBr6oQ3EK3NEIpBQDLT4Uoxsx/xIDJuPwdUiQhGB5s1lx28Ppktg8F22zoiI0l6wVozEc2pEUkAVVaeB91nhmMvgK4unX1goY9RR9tqcsEbXWK8bSdqAbnXSI5e2dIXnm+Dj/8Hrr+mbf/qn+ux/+qR+/zd/S3/w7zqeeTIAABAASURBVP69nv/md7T/+jVd5B3uNh/vt5h//2tSDKymvDs/ODjgd/A+2OPZ6VBTnpPch8xa8xoSkRjBx7HMc8GMeI+UtMN7idu8h+95X/HwE0/qZ//W39E/+p/+z/rH4Kd+4Zf0EO8vti5f1dFMOjrqFTHR2mRdHTEEayLhgxFQSAtkeEOi7zFfi2UsRBp0cO+dHATN/JVOzunq8G15UuMROimtktU1qu60a6vT6Gl29yaPYFHetYrbXAVXPE1u3VsNj6mx7DciFBHLwmOlhH6MSGfbu3qijqkRDFPEuI77jaaIzDcgu1tmH8mQK98P3IDrVZo5vwpHkKnrFNF0lhouN7g8xiB3PGMIeSubB4H/WhNdYdjhnHMZlOLoYlkEds7Uc92KUETFyPyeWPs2xvchl5ecMB1N5vExfxxL9ucp+EwouLtxz73fWG6zpyKBcT2Zo4giooxPKXBJiTKAJbuuAXuXXNvtlbkfGL5vLHCXyivUETGX5jLfjmM1ihQbz09mbWaeX/y8k4mlOrHFIhqXjsN1G3BVq93DtdVtVXKJw600yf3R436bl9PkTT+mLRbTVq/RZneccvwcF91r2RO4CtUPW1kVM4X/tr2mKGby3Tx1WSn1PARI/fRAR4d7PJMeyX9AoH4k8x8YMHrNGGgDMuddnrEIDL+sPzyaypjyECzVVhUd/njo4GWA/9CA/ySjH35Ns1eAP0hrJr4L8ECSFflQRzzc7+3d4h3RnpR5vJngDbsIUw+Z0UkyzCdFJMpRYLcwSznCOtzlZUiWA39k56FMI59FV+QL30E7RtMl+hdApIjw9f/P3p8+25Jk133gWh733nffnHNWVtaAKsxVIEACpEiasTW01NYyWVubtfW/19ZtTdOX1geSMqopiRJJkSAAAigCIKZCDah5yKyqHN94hxOu3/IIPyfOucO772VWIQuiZ6zY2/fk7ts9POJE3MyU1zZUOfoiOI8WbAPMto5cUw1s1iN9qCOxoaKPRftsAIPMQ5zy4EaMxG75VEW34nzaIHKrlrsqlyrx0BrYwp8TVmrQToltMInDnYdJ+5M6p7+0RU7UQfUnddQ6Khf3sr30qCEJVSWnZDN2fHiWMxf4UEfa3GpFlotI8WoiTpYdZJ0t4abjlFA9BNVJnrPIA82s9U2GxfbRpaETWj8qIWfEPrLQwnoykKwuE3bxDI0sP1aC8EHWnyiVsdaMsdFp7Kmj2joiC7aEVGzLDpIHK32RUgeIzE3TUHquTfGG3eLINX0ZmYuOyvVQ66lGXiKM/JgX/aQiMSe1gQDkVDNsyw7UaORGR2YkJf6omhjUdg/T18gqfch+9/jxMc0YUWG/Y1NTeLVit0E1fvtE4hG0f9ML1kHqHdTphtL3Hi2x7F6TbHj6DCcp7RhZaUDQDtP++YjtBhnzEhlbZfxrtBySlxGrNaiTg3oOWuPzKWMIa1sF2BMNT28nGeO1pAb4+NAkeRWoDZWErNtCWblH9bpawbFRyfYUF2onqqSiRGixTtl3D2/e1Wd+/pf1sU98WtdvP6cfvfO+9g5vsJNO9zaGpRafdjI/OMuE+fEcPfKGmtY6lM4DI1ODLizJK3cRifu1eTF1OOzr0Xv39aU//aKOHjxS5Z49kBPPEWKfzGxjVkLsbokFbFtykQekPLefvJAbHx7pe1/9uh6/e0+3r9/UMBSd0NY1XobYJn04c5wyd8f0a//wUJ//m7+mV19/XfuH13VCrFOCRw+LvRpGzpkHmpvmIxOTyhYI3PISqrZvzi1OUnwyhw4l3kZXJ720pvowCuNQj9h4zSX9C+bqls3Uq6lHXf9slHSro7DufeE+gFKW7XVDydO1/WvaK4PycvPo0WNVXoJW5i3YWMYlNVDDL4FMHZGHD/2gSJwl5ngtx8jX/YCf22cbw4jcMvdqMtYV/LSmcGDApEdJwYjxihfDFSqKUQQifqht2YnFqsRm5B5UQZ7BnDgNwiYo0CUmX/ss1YdUahvX1Lf0i5ESmTFyPnswDuZUsgRwFUMSG6CmOOy4s9C2hr3si5MsHlkLmkOX5EkiyoTIY6O5hCc1c+3HT2zLZYbLVoN9bF2YevjQgBuEzJ6/Yu+q7KHKYNo4DTvBxDwPEnqlTLTFS5UYtmVPIFCTbuhcfQZiu3nZXsRvonayvaHkJH3KXOQeMaAza2DFNf6tr3xF77/xpir8PuMb2L8LmPqYeR+VSDbrJguFWDeeu6PXf+4zuvuxl6VbN5TnofxuZAEpbZjrJqaOZ1tLRBuDKlKsEVmAhAwlyVX5qOi0y0uZuy+9oFc/8bo+/bM/q4H7yCn2/MpVJV4D9TENtBFuThljsJH8pDnT4DZararlZaByuL+vgVy89cYP9PYPftjuzQxMg4dmo8sKedUlKMzRZRhb3uo6/5v62GSVnFZsgswlQr37zjs6PuZZl4kjvEphEGJAgWcavuGyzn/0dZXxZ00GbZiqmiaFcbaxcg0wd3WdI3KxnA/WJw7aFPRr2WV89+g2u/Uu71Syw0/U9rquZypmyEALZFypz7TCN2BSaSOAqKnDzECNpbagnVLRnocdsw+tmqkLVNWms/URXjuluPC0XdTeaXEfGOfnn8msyiwK4+x2a0kdTQIHsE86jKNLkUMJ1KnCRx403YCocAnWBq2TTONPauSvVJ/+cY1ogm3lj0qv8Qzx53/8H/Rv/tf/VX/xH/6DdPxYh4NV+M1un/Jh9EjiB0UhvwX5UIpKGZQ/NjvhXvy1b3xdv/Wv/5X+u3/4/9W/+qf/VH/0W7+lv/jDf697P3xT+dB/93BfN/lQ++Kdm3qFe9NLd2/pzvVrur4/6Bryg6HogJgD82QedAJBJebQolQV+gojuwnCAnhyX1wwnXizTw98sC1lT/ag9jzE3pg/6lo9fqRrxHz0zlv63f/tX+o3//n/pC/90R9qvP++Du7e0cg+esxHYRHTxLSJSSvTAY9M9DOgZwpG9poRbsTItuwiLyBZApgpJfahQfg+rtRtyzZsRxG3W1X6E/BIoECKnnNrZ+JFSSzbcrFmE9nhrWEv+Sgq1G1kmkrqQWr2JG/+BR7QtIL0Nftq7Ja085F3xL8jMptYMuOobZ6YDnjYSh3VZBvLGisxau25amC/r6fHWj1+qBUf+cU7833eWR+yJvdPeF997z1960//RL/zP/4z/ff/8B/qd//5/6Jv/PGf6vEP39ENOn2TaLdZA7dZD4fU91oTY/v4n/fmI+u7po30A51t2fSTJOd56ZQ95pDfwHbRw8dHesBH/3rtUPu37+ja8y/qZ3758/rlX//b+txv/B39/K/+Te3duq3Kb7Qj3h0/4ofzMQ9Fx9BH/AZ//IBr6JTxjZKJXyp0xiDzfGFlHXcMtDnQF1aTgvBGJlk/bYWpnHrNeJ/c94zvfFTmaQvksbb54wpstLKupkZsy3ZrrrC/2Oba6ToyWiZdMzjnZHvtv6u2J5090R7f9q5pq9tusezQiNKPqyC2G5j5vyq6VyVna15WBWIPc9D6kz5NaOPYyUuu+44eJzSy2vJPzmca+RKF+Jt6ndgsBnrB1S+bdosm6jJTZMg1l5F5DaZxGLcJbval1c01bu9pwoBngR8axLXY4dknVLIKdUE7aEqB2CsiS/+NzQTLMx9dsKlTm3WTrLe98SklsqJO1QrzsZifJppP03ilPOvYnqXbpNvYG/3UfsZf1sZpszDfXTDZWLa7SIlVGfxIf+xJnvEXWcEwFKXYk87u9YlG9yQk9sha6ZjsE29CYi4hTfJKn2puGppKqyNLzfTDxTLjq8SOeKM3JkHWXpXtGYIGvX6WaqfYbhJ7omWmm7aaWunLxIk2Jlt7oukbUnKtuUxye6IR2vAFpDIj96LkLtVpjNxEqNhet0G18bbDzgjfISVHdur6UIrt1uZusN7XyG2HNOzmKnZLNCNOXVbwDRCdOZLn4IwCge3WL3uiiNpx9ZXazC84VeRLUG2H2Qh56Vj54FX58DXmo1fqOpX58F8GMfErXsYc69GjB3rMQw1PArhmMqeAIyskQKgqNgeAs+wiA8lSYHSx5aI45aV9e5ipxFdgNg3p5ORU+YFk/AoXRzR17k/hIzXPgxqGysuDR8r/ouC9997Sgwfv6uTxffxPWl/bYqN7lU00kAphTCtLUFXqoQvQn02t60OJkTgBcRU0/8ij38UmylkuktiHflAkDmibf/qyA/pZ+UDVNq9VVS5KkiE5A83cn7acmbmXefJjBtVAAtuPmVCdUyb/yRY1XeD8ETnSmY6/mi5l0+gtT+txbKulyzqtdST/o0ZokPqkS/8nbnOObAbzqmAddZa3upnBDbY1m2jT3C3ncbZsayl2qYdOqFy7E7eUh6etMWupttabDdf4GORlx9qPFuETJxgXfOpLRNfiPNWpztZL2vlZtUMyNyO5rwHrvWavaRixjC9zww+ujKXO/UXBMY0b5syRzX/auzLesc3vGaOFIK0EuTaz/7W9Mfsj2G5z4bRgp54kwkK4YBNDjC92C/EOGy1Yh4HfzGazrcQIWuXCUwIscaGhXDzBxgjEDW73qMl71hfY1bV6/IJWSc5Zi9g2P3yVcbQ1TRutLWy0LMhjsxb1YKHBWsF1RWzOkSQks6uT/EAerun5F1/Ry6++rsObd7R3eFP3Hjzmuuba4J5RiW8c0lJ8Ow3/48GmhQ1HS/RBC2zpUO8erqLngHwa5AVAcP/dd/Wdr39D77/9roZSlPWeayk5T0ymVussE0MdSPsR20BpgT4VMHCv2huLvvmlr+krf/IXepQ/ALh5S3u8DMl/GvPevXuafgDh5SKDSvsvf/zj+oXPfa593DkVLTPPKxrNNZUlUKgjXh9pN1gLzmXS6VnR2JyCWRaS4GtEsI3kItiWPk0t3kH3CX8eLtJLduzVSuaoMR/4lJjnYTtwcry3t6fCg6TFtcAaWrGvGbMA8pTHs3k9ZSOXmmdMyWPomLlfW2dtVNmWi5s0942NzSRriuWpiSsSwDMuq1ft+SwXH2tYraBrdHnqstBg1i3jrf1n3RVIxhV009r2ffa9Rkf2tPAbdDvJ4pbPrQYd8yxyU4F2C7mxreSwq1qXe2VBIw8Wog27GPJG+FfDZZybeZ760MbH+Ec+Noy8lF0BUZ+0GVUw1aZz6ktEmnroLjL4Xeza/PjrrQcZE/Np5r+wAO69/Y5+9L3v696P3tIBsoFuDMw5Bxxrg3XU1jg1uyj7w3Cwp4ObN3Ttzi355qF4s6xT1lD0kts/jXKPiPuExEoPrPNKNIGHQnNVN27f0ic/8zO6ceeOysGBjvlKwU8iifvHef4fSVkG1Drm9TnbxP4wKPfnU174nzx8pEfvvy9+JEttXnSFknjn4Qqul5qsO7y2yrWSD1b5NxkjNAsjYJJS5RJZ+PQuNc1P56myWGu7Rug/8yFlfAH1Jx5Pm4Cr2ne7Tp/YkWc0ID7XrARtEGXJU2X+eahTVzdzLUpSFSAOYbvXAAAQAElEQVTa8UTyV3+kT8te5HqMLIi8Mv/hV/wWPuVesJr/jd2s+emekcHNiOHWPTvyRPkAaAltgecg4YNUOw3/04Nr+/s6vHagowcP9K2v/qXeeuMNnTx8qINcX/m9Pv/h5Qjf11VGt+LZ89GjR/ryl7+kL3zh9/Xvfue39ea3v63H773XPrLf2Bt0+9q+bh9emzB/8C+8E1idHCkY+bhbmUMhqyD7Fk8zhGeu2uTPtM1jZWm7wbbsCUrBrFDvsK1hKA3ZLvLsmAeqPeLs0c4+96vgm/T9T77we/ran/+ZxO+w5+7e0e1btzSUIksNmgtNSMTlJIleYpDl0KBeEKJTg1qxI5PsiaaPooQGsBcctEGjPAak6xozkGaZOB1NcO4JV7W+YZrrw7ZCzzXeEca3i2w3Nr4N1G238dgb2oyeePJ6HBlP2hm5pnn6wLOiG7lnjSyDqqKqg8G6cbCvO/mvRNy8Jp0+0g+++0196Y//QF8G//J/+O/1b//nf6bfzh9y/Psv6M1vfVPH9+/pJj43s665l+8RubBfJJ5oi+BI0nJtYyjMdUPGgiZHxhnZTdbCSN5PTlY6Ph31eJQey3rtsz+n/+b/8f/U/+X/9n/Xr/4nf1cvvv4J1YNrehR9lR7T3jH8iveKI6gjrfN7fEWMim4ElWcyhqjlMl/y0TUb7Eyn7Jxh/toeGd8SfaBd1usbmnmyizxjo7mcsy3blxtdoq21Klia7NaXug3P4thUZu482az6MZIqy6x9l9AJxVagD6nk2gl6uMr1V0cujCzuNbr2KtQY7QJR3+g6ZWwKUg+9CNEHYleonJpdaNDbCb9El4d2eecte7kezTqJzURrWzdTW7BRNEzy1oFW76fIO/801E4/fKGLbeY5/ZxsauYFLOdKlGg72nRFhi9E9lqT6jMiMS52LWXQGuzlS0v7PF9kizRWkhxkXCP3/KX/xC+MJ8HWOb4RhO4iMSOLfheVPbuB9qPrdk221kVzPmzLhTWDOr624TaHXTaVS7j4Tl2IP/HS9iS4xGuj2uovvhvNB+Omfp3N/UXyy1ozebpMv9RdLWtLjyfwmw5XjTzIjjwkr1bH7SN/p6enJ9RPFN0pD9OPHj3kQ8cxG8OoPq8ZhG0uSjAPqPQ6VOeULMD8CDoh/snJCTFPlLZGFnopbrFiU7mwA/FRbgIfp9sH6hUfsU+Uf+v/0aN7un//Hb3zzg90795bevzofZ2cPKLP2Mqy9xrUNstpIelZSuY8aL6JO7S4hfhFmR43zUWncR5LZREHusjwA8nTh22Ycae9YMXD24ofP5ULInUSqJEfFaFyHmCTs1HhZQbbkDq8Av3H8gEzMDL/uTHYVilZN2rFtgqQ+vxJbQ6YPwVr+axfyuCreFDHpgIRJ7SDQKo6r3RpaG3XdZ3X6VnryaatlVmZsWQtzdULiZ0+48nYr2J/YaCFoiZWw8hwPQMDA45JnzWdcZ3tOyabA58C0s2AnqLDJ+t/zpzt1gYKFfjQXUxt4oePmdppetP+uGt6pm67yZo37CkfCrI35n+JcsoLo/YiAAvb635QvfJhx680Xzv8hFImam9ogtpTPXwwlPhuUOd10mlsngZOu2DpY3tdrcztunIFJvZL7LokcrCUm+tGMpcZcB9beGsqmY2J2z3b3EsQ2mYPFfejqmHvQC++9DG9+ton9MKLH9P+/g29994DdFlRiWlWBk4/JYcZ/tRrkaMNCvL8G52P7z/UN3jx9i4feche+4iTdZp1K0ohNy0G9us4JRzKxZE9IdLCfAy8cNgbB91/+76+87Vv6wffekM6riq8jBB6B8yZgEFkFWpe2D33yst67ZOf1HDndsTKf9rZbV6t84pt2ROid9Y4/bMjE7oJiJQZ5PQROkxfAkg7wgetcuGpXyMXGnwICtsySbO9Fa3XQit7Wqids8j1RPXXrFT2yRVjLfM4Mzzb54y3ql1kgoL45bpoYC9sdWJ1Oq3HquQ5fMVGhptt4LQBLDFz7rAte4Mu/7CpPbVxJi7yUgaeOeoZ1V83QXtOYn7yh0gjv3FS3x1j5q+Bl0x1nsOJ5vnho5uj9CxrkHfEYkE1FIRvvfmmvvGVr+qH3/seL8MLHya8huYx2tPasNHxkuTa4XXduHtbt154Tjo8lFyUf0NfHpS1gkDLYm/8l/Lz+KOTY2KN2r95S5/+2c/q1dc/rj0+Hq34LbRKf6CVOTrP96MpM93qgC0m/YDr/OTxYx3df6D3335Hq3v3hWLaWvTRKg/zRwq8U0ivyjyX4fs85DoJKnMT+U8z+phsK/NRWO9DKXLhmfApxmcbd2u32MRa46x+1/6jVi+Mq/epsv91/q8LneaHuWZsI88D/RlZi3H3sdrT/NlGbZVi/ceynYFkJNjnOtorrH328LKqusYzxcHeoD1y5riQ7+wfp7z3OuUjZj6Inpyc8p7wSO++864evP++VsfHzf5wf0/X+R1xsFc0sI8WfM27x8o7shXvKvOO8pR3pSvqI/JVPdWY92ZlVHVV/tEHLOlrR9ZJUIhcuDftEXugT/sZ6/GRvviHf6Av/Na/1be+/Bc86q10ePeWbvLB2dhi2tYOi0cBt+SI1rDd9LbXsjr7rQUwhdyeB9trf3ubx60dhTlocGn1ZznZXrvZVgH2RDWXyAJ7Yzur5j4WKChWGcoWjKwBX9vYWb1kHsa8M+WZrcs2NBndAFe5SMPgtpb2bO0zb/uslWE81vvv/UB/8se/p//5n/4j/f/+4f9b/+5f/wvm7YvSwwc6wOZgkPavDdoPwwPUyDwHp+hW8NPaoj3WGZO97kaq6eMp79Er+0ph/V/j2WnFPeXx0YnS9Zs37+rg9h197m//Hf2D/+r/ql/5239Xn/6FX9bdl1/VuHeg9x8f6RG+R8z/KYMYQaX/htoDOZ8QPpAsVRCqXrbr562lbvnTSDOeNbj+nnUMtmX7jLvtLblZl2Uoa7uBeS3YBPZkG5tgbbTD2LPdOTSmbTysk86HXgW2m5ldZHsbZVmPfkJz+AAnexl34guyjmcN7TLF2vVvueF6WDHXeafV9V3eKLqaaxN0fae2uW5Kg110Xon8Iv/YRx8UYqXeYdPnMqHLKn3t/FCKbPQLdN2SxqdjkhuygVu/U0fMsbTN3ojoiUd8YmRbtsOege2ms8/SblwYU2DPNtQHrgnTx6Ag7xhK6W5rarvx9jZtQk6J0VESkxipo2pHi12sEhCjPAFaF9pb75WWPfXNpcjFGyv4Xrcte0LPX2WNVeZ4wrj2O4+xd30rP7lHvuWu2vuWrOcWZ772EyPzGYQPwo/c+zoiuwj21J7tZmJbw1A0lKICH2RsgebS2mc8c/WJpPtmT7Sndp7o9GMwsN3mpofO2AJ7W971nQ6lbOUjPsFQtuXdfpeWXcGz1LMO12gBeKBgEmpbXCsWySmL5FR58Mh/mi8Pu+GzCeYlZuiIfQfeajDPA8QLLwYUugvU66MSIwtslYdyHjzy8JKH8rT5+OhIJ3z8ik3aaZF5yhkGsZgSdaXT/ocK9YQFfaL8EcB77/2Ijy3g/bd0dPSQtsY2UYabDk99nSpPeU6Uju4615NQZXpS77odSv83koxBmupLPpLEuAjRg7XLmkHYD2TkNgNNk9MPgaqMfBxPyRU/VNBz4FDXqPP8t1zHeQ1Mrnqkwava0qOrmW76eLH9RTYXyS+OtNFkDja1D85NfXExI68TsmH0wFXI1Ipzpt7motPImgXayIImCwMQtyqntCFiwy6OKppuYrd5GuHxa/OcNbFibcx//KERP3TNrmJHtdmdRyO7KiqGHbDtSL0xZ09tTLW1fJ5VZIFmu+TLdnvRWfuNrRkIkwrUSq6FMM6pR6+tMp+iCVJFMechtd5GeNstpqkYriHmrc6Jw7YK+2EeKESxsZqRWIiE69QLI0GX7QTCHnfKXrxqNC8BRm7GilKKS4zVCm1Saez2KYqOrun1mTK2lmFoS9yadvslpYNUK5tHoNaLyAI9c7EtG7QFSr/8zKEucSQooZcGVdNKcMupqS21C95VPTfnveRBq2AkTqaoDAd6/oVX9MKLr+ju8y/qlC8jR8eZx5H7amU9GAyyrQ+9MDdZC2cjZ6yRBrQ6EzgJPv2fGKeqqUzSid+cDZv7yuH+fnvZ9oNvf1dvfOs7OuKjg22NvHHIfb1yX7eKCjKToUCUls7QgCbqmBOrkJd3hRzm3/4PfvT9H+jowZH2yefNG7f04N4DnRyfaG/Y0+1bd9iv8Gm9JTJtvPjqq3rhY6/qlLbe+9GPNHJPm3JRm1V4Na6NQJeXOqs7natxndmJ7OgjbDbnyKPbaj+GF6EZc+p62BwJG4R/SmQeusvY1kmvfRCazpyH7ZixEHO04gJZ8Ww3QrOH2Bnftu2PrdY68aToMQqwo2ssRzWISpBKKOrpiByuueQUUG9H+KBV2skujV58wj4XyMUGa83c8roepvJCYr1Xsf6T48ivBJpWR3PoldAmmE7rhpGv+UmFRD1Foa0+qTbnCDe1i7nYJYi4vi+2Ol+z06/zjSKN4VnsSmK5jda5bZEi2xG1auTsVVxzlTnJtdfmKbqoQhmj1tA5JYZBVy35Lruc7o7paeot8kVNEqipeM5p48o1jeDeu+/qB9//nt57923xPUV7A/c+1nZmc8U9InkQY66xF2WU9vf2dXD9um7cvi154PmnyoVPMTb7eVUvlTYbH0rMvuYJ18Q5ra2xqS33s6RYB3fv6rVPfko37tzV/rVDYuOBnVqAMABzL+s7/GU6peDflgTUqTeEOw9NuTnFpNXCLNGE6xOhexNKTkbW18D49sDxo0ftvwBw/DC/hS3ba7+zzGW6WFtVwXQXrYh2gWg+ztOcjZ85OeIj1hG/9+NoTzam72mlrSVaje6nH8lJRhEaSBljJA3T0Bsr8nwWWpQYBxGFBuE/DCTWRbhK/D62S2ybSdroNhNvFxlUTeusazuNVdDr59F6nnCWTbpE2KDSlhq0Ll27FsxMk1e1rUZXKLkeMV+v4Mq1Oc77UJ1pCzOv+8havZ3imRZbhaWy4GfRRCIHMW+CMEEqnYZfAvudMS+1Hy7f23paenkvphWS8VUV8ndt/4AP3zd0eHBNA/eLvMKoTEDFhLQrj0UjdR472z0l8qEU3b55U7du3dLhtQMd7O3pYH9QoemBmMd8FM1/oeT06FgNfGDN7/DWdgJsZhYPGkrd0ADJBz+mnLnNFWdCFzCMtf3n5W9fu6aHb7+lP//939ef/d7v6Yff/qb06KHK4X77I4ZiegBwSc+osIw48yTCefvoNqGTBse5XZGLwOTLBJ1QEBXiJhsTpI1P4gR6ilJn/4me51gXwolPX0SfAqZX08UZXaBWbItjRvjz0YznU2XRbEDGRnJH3vnRKWOTESOBG8nBStUj8krzVVlsq5Nj7r3v6Z03v6/vff2r+voX/1R/+vu/o6/92R/rvTe/q9MH7+vB2z+UTh7rllZ1lQAAEABJREFUuVs39NLzd1mL11m7Yn2eTKinWvFP+wMT1lRtkGhB24X+pb/0r7IuC+u/sJbff/BQ7z96rHH/ULdfeU1/77/4r/T53/hP2of/Fz/5GZ2WPR2TtEdcFKcqqtRHQxu8aKe32Ol269u1ZGeSpC9BaoWYoT9R0JX0uOOqbeM2JRnHxl/VccvuHM9q1ogmwHMFqbAwbeRAvRgmgFx8PNHgYtdZk7mpWTesmVnE8h47O1OSsFgJs/BqxN13Sa/m+mSrxFxPU+thJLu4PE6sdy2mvNY5J+sPpdTz7iL1LY/JfCGKIFiIZva81ibVbB8STEJNC0UK7b6hTwQxYqOnKjiloR0wbLazEWSPId/sMVth09BVsOX0rJX0cdu3NY2Yy+nCNRAb7YxLZwpBFrLJh/EiDt+h1hDChe35rLm2yxpu+1/8Asmtvo6qqaQ+cbvnSt4nz9gE3aLKdkOXZE+Z+OjC1ZxUeQiqxMm7tzzHVOpRmFMAWR+VfWHMb3QQfgk14ymmWiWCDdzGRu5E4ZlBHeo2yGe+S85SzxZqVCk0aTucXCbaKj/WU9rp6A31+mV0Gj9d1rOit9ZpqUzeM4MJ5RKmM/OZOk8rbVFkMYgrPS/10+3pA2Hloh8jlj1ojwfsKh4OwMhFEKQenWQJZFLsIslMUGmo3vBm0gJR7MgBNIsrf1iwyl/W8tEgfxl9fMpDEAt0elE0quA7BAMPJnVF307BCf1byTwV538HUHWi9/j4//Dhezo+eqA6nqhwE0r8yviq0/CE5UZekwvEOewYSaYtzWWpTz9m8URqSNEITRiaiaChUgmS0yYg+wseEU6tOSg1kbclcFcDH5ASO23kB2SnaqX7plKJsMQo8WAq8jKOx8Q6pflRhQdEOw0HmkuFTpj6LHLHHLogN36WWQembocH5MgAQzUgl6XIzoWLvIblxodeBGK5A6blTzslfY4otKPXocy/AlgpMa4KUWILueJRmaR2fWbSZh87MSrpsZxctTFM/TQ2QbGbPqpNXdosqlFMHsOoE1BxFTCasUFtjtElALrK9RHghL6qcH0ElR8Tlc9jzd4r1KfoVzJ8KSN2o4xNR+UHiIhdiSdi002iS51mvJovKoaeLkrKCDSVdR6qxBw0e038iEMQWceyDVEqtgk/8mu+EivrHkI7aMKgjw+mTRbaW290dkiuoqvsJ6Ld6CYZfWkxJJciKRgIWWRPQChbojrBVsHWRkgfOMv8Q9iEluCVsgmdmuyijEEYpu0OGms9iHlsRFwO9ts9vfzKK/rkpz/Fh+QXtM/H1gTKzZtUyvS1EDNtT7FESRShqw1kSfnRiKkaVJX2MhdB0yNr8wCNTZelDxgrfQ5ExJHxhgZhg/A6U+Z2zsgngdPvNYyw24dS5aiZu1AaSftp27ZcdmDqDQXr7cNGF3sXGXRtVc+YJWyyxnRO6e2m7ZF5q1mHXA9aY3KKf2KaNvK/AVghuH7zln7lV39NL7zwsm7An/IjW6I9dJpL4s/slQjeiXAO0voC5IyJW8ScPE3/tIZhJ8hQ5AZtTTVqFeTFgorTNiK/xkuGh+++px/y8f+9H/xQP3zj+3rvvXd0eHCgwRIHyy17iohh2YaKUlU4FzEPc1+zruvpqAHNKx97XToe9bUvfVXf++73tM8HoRPsH/AhI38oaPigcB97zAeEt995W9dv3tBnfvEX9DO/8HMah6JTHlwzZ7SgPNekv4X2x7RHu2aMAaFkJ9qErLuauQbRLYELtlqDwWkqdSI5J0yuJfgpTmUqKlt5xa98MBAz4TskuMV6mvpT1UtUvYZlE9tufUnFtuwJpViV/bGSn4b5+nMGHeMFKrlJHkOX2LSfVoOFE2wl9jEvxh4/fqzQ/KAeSkEzHfEIptqHfy6MtTCejozNzvgliHb7X5nHCag4RnKSMVSoZMwtE09JtDZlyk1GEnS5YSakH1TUYpGTTiM7D5V8B5O31KkoprbuD/WaeJp7nb6BGht0gqqXGsZtDEr/gbHdhrWVl2IJxBVz3KZ2co+ZMIWzrTjalrEPn5QxDDXQR82oCCYkqlox5wlW/qmcBVpeCVTxDWBZy7SZOpXkIfI6x4z95RD+jGHhj0AtzijVyBdQi7tS5XmoNj6+PJ3AY428KpTT9mGCce9QQ2y21WJsDUmqUpwT8cYGKT5TW2l3qsck8tAnY4oo9sKLMY2bdnouFzR50U6xLXP92kUGhf14hU+6O3Kdv/OjH+mN739PY/7wuD1jSvltObI3i1LJrVgfI/T99+9J3CM/++nP6LXXXtf9B48YZlFSVoZBhXaKHS+gNKH40tvGh8qoGjhhm+wkpY2i2nPBJToqxOOhSuZedY8P5aJeE6ASmzFgRc3CYw27yEBy+0cE92WQsJsgSry0llha89opdELBwoZ2dozW1cpYVw0SPxWb/AYfh3I//sK/+13lf8+j9+4pOWzKfqrEXyNC6iEdxKxL0N96LtR6K2xJllQsF01VmypZhKpay1K5blanK9bHZp0PQ2yYTXTTYo1H5bQE1XMO27T548M5TV5RtOz7zLtKFiVjXc00+0QTUg+dYFt2B4lFK6U+yCTaDt/lWhf7fHnlequs8bWhDBtA2hHecotd5JlK1rLYlh1EOo2rxWbuQiOdMOkkS+dCFMvDZjwxG4kTxNtYJGYAe/bAYMy4QOh5QKUMe4nEW9qmXmm3Y4QPWh3HSpCAjVk9WOobTGu519e+8Uuv6WdIkGdeG0GgrIPMfzQZsWQbJCdB0W6ha8o8jokNNvr4J94EoYudZGkXO9ekPtRyTnu77S/qntfZhkqkoIEthX1ECxje6KyUwr1H+AfcRsS2otNTbikrM00DKQDjINU9zPfw21N8krtTDE9573h8fMz380d8fF0p+1LhfVfRoAlFxQU/Q63BViHNgVkXNEIb5Bs+uV5CO6XEd4GuTl+CqT6NS7L6PGsuhX6k3fvvvKPnr9/Q4fGJvvYHf6Cv/vt/r4ff/6509Ejj8WP6yXCzrky/QAS4ysWy52CNmHphCAyIOkOAxxejCqY6MdDFYg1L5r7ZEdsOe8qVFqX121YBaoWxEWyKL9qsDdN4xbjrhKzfCPGp4hphLKWkcWpNPtHKWEVs25BAUOJgUxdAoifB9mwjYkxzPyBjVNNtCb7mOZD3ZSV/2DiIx4lBN64f6rnbt3WH36z33vmR/vB3f1v//3/83+m/+//8v/Sv//E/1g+/9CUdnB7ruesHeunubd2+cags3ZFYDFYDYxXPR4kd2Uj8gBWpSpeqNsV2y6XJBazKUFRlHZ2c6p337isf93V4U3c/9Wn96n/6n+nX/v4/0C/92m/o8LmX9N79h7p3dKIH2B5xsZzS7qqKUlRpyC6yaTDPrg3TPWrKm9DNel1cKr8no7XNvDJvVGqt8JU2pjqiH9uR4TAUBWIoqS8bG9d9oT9ZhEslOlzoJzr4ir6yhkZQUwdL88b3htJYEySCZBuUNlecWT9uPFLkEy+KmUdZsttJ6W+AQCWLRJbZk+hK6xeW6sXxpZK+QbaO6IKlsNvZpYlrG9funKT1DSpjDuKwoWPrS+prpINcozXzD2XAuCQO5IpH75edMXdI6W4gCjPT1tJIv4K0sAay9Aezlutiw07asIWqOXkaPjrJdgOcJLdxiZI4iQ/bjtTrnK/Q6ZpI7KbmlDgJPFHTSCARkzYqUEEPwldLZJGxkH8jn5GIa2BT8U+MDbQuI/2JOjmxMUZjTxS2HbZlT4igkqPQ8xBdJWb7NtgN0lExBrqJKp1uKPQ3IDJak+9yhkavudhYLjCL16TSr8Be2mVfYnRVzAtIC7QrbLpjujcBO9ad2/zSF/JMpzCF9wTJSqmsVZqbYvbYCCoDpBoTGX8TS80nfh1qxe4xW3Vx6nbkbA5mW8Y+RrZDZLuhVbjqbTd2K2e0nz4RSVugr7lfBF3e7Qpx8u5TuQ5BogabwWYiV6rogu6/pAWHYCiFPlWZipHZnNKTKpHChoosEHKzTwXhO+wiA1JLm5VtwVvgIiAY1jVyKXvlUDgTdyhFKab90EqjtsOqkoOgVThF17AjR9WOHiOV8/win5D4G3hnTJmfQNrYhI/MLrK9Bc3Fvlw+m7ESOjfRMpEPcOaiIOMKuESkNGHI4ihz5zJJe3sHKmUPbRHPxyQ6XSgMaliDaSTKcslgTowulyadKBX0YyhFe8PAQ9O+Bm5u63ZFr5i4FYsym9oIJQRts1hpCa1cpDJYw96AL7QI3sQqGngYOz050snJY4WOvHyKj+ay7MMsuiK5yNP4AxYtzHxQn7kNWfqHB5mPNqZYxScIv0CLG3mAHDfO5xxRgPawNsq8cFN4HiDFx12lzkOmucqSa8myralULmBuQeRdrU+TtJ0JqdaHVuMUnwBWTRlmQny7apKcc45BxznqC0Vp6yLlBbr0p7us+d72VWh3/iC0yiVtVYLUto5rLi5y7ZY/KdoOpTRdY3KaURd2zC/zaCDmuNHMM/WJn/TKB3xQVyfcHxYYj7kkTmXWhD1TQUH/Q4DS4nJzYM0IXi12pS9LUG1Heg8TFeTsEUWw1KQe7MqW9fCTzXROvSMS0OYVSi6T10ruRn5A5cElfLc28rmXiCZ74UNlOpoIi7bWoWJTmTTM2WbeKnM3IQ4YhIB4rEEdzdYRn7xUyEuGFS8c0r8YxCeUyeAapEdGwnrZv3agF158Qa+++qpef/3junnzptCwp522/oRvfuu21kwTE0la50YU9KmvHRGFXwJRawQZ1qntAAUGlVxWbsA7ymeu2pYdJMT5LUfzTMh8BjvOVV7PftIyqT2RrfMkq5E1Q/ZJrgdWBBKkk1ppYmQMI9IT3kANe/u6c/d5vcz83b7znCrtHR5e1x4fzU/5wX3MB5KRdYr5Ux1p7nykhUC0tIGeoWSYyU7Q1hG9D50+8lUiBkjyUMBYbu5f04++93194y+/pn0X5WFhoBcFZFEnHk4c8ZuRQSDJUXOPz3piXQ1cdyfvvKd7b7+rP//jP9U9Plwkt+KasE1E07BlW/uH13jZcaLKc8Arr7+uT//cz+r28y/ohH49Ono8XSc0ZxrZ9IHKhUcsF8q1E0FaDqKb+aab+YjPILqlMLGDpewy/gq2W02kEpyN2SKhshvXDHINN+aZTwRsOVnSy4OtWO/Z//JvfJ7wspUJavMYr0TRpnsRfbhoDTwp5NIo/Abh1Dq47GT4JUSZLGHmY1m3bM/yS8jSBTNzTU0wl0FHWfMW/xDXsStFnqlaMecO2MQOhKzT8GeA7VWO+TpIqCAuS1qJ2yF4XbEkbNDNE6Pzl9OKesYyANLzD/LQ+rWhpm6M477Geq2juPCg3Thu6ZG1OneM9uywoU28e2qb3VIY/6DLwnd02dVoxnKZZbp+EeIXXehFyJ5SWIfRP7x3X29+//tacZ8Tz45Bni2V51GeKWOXUcS2ku9g/+BQr73+CX3y05+RvMd9JFJaJSculj0hv3+ayAYAABAASURBVAvTltalTpwhu0CUozRfXiJRGbnPEEzXb9/SS69+TM+/+JLMb1HJzHICSDCcLj9i+TS4PNrTaqeWK33Ocwcpal0eWWPp/D7jMffm+++8qze//V2dPj5qDQylNLo5TXFEHO2U2upd3yqcer3THRHVtD/5tsp0Sgcnbn3uc2gn1iS2zb6mVuo8llZppzNRm/SjfUqfg/QSuh4qfERt1sL0evhu1GlkS1wkX9r8pPn0v+OStts66P3vdLK3qReuQUiPFDpp1VYoqkZ1QVna75pEdxaJuGuZ+q5lZGptN4+odXnZNansO7k+R2j4INdKC0qoFb8bJhmVdrSWGnf21HWhHQuriBbVDbtQtLmIZiFL9a8M6UfH3IkLq8luoPzEUP7A+uj4VI/4qPn4eKWj01EQnY7m7jNwlU2QBpl7ix26uxemTWvFvhkUF/aiIvd/ep28eQ21n9mmK4E+1OIWjdDQ8IHojZRBF9bRwG+dG0PRg7ff0hd+89+0/yXA6Vs/1H6R9opAfBJhQj/TfYLsHJhGvgbqyV7kzyB0ifNkk37qJAGedKSxZkzja3qR09SbvBPuSGvjfJ+oM42sIRMStJ73mJWfHeMWmm2zmeL3um2Z/SieGalhkvM8RRTaevzgnvZYXdf2Bh0yByePHujo3vv63je+oT//oz/Ub/6L/1W//9u/qT/591/QD77zLd0k1nXaGU6P2x9o5H87sWr/otupRn4bcVIwtUVf6Hv/zR0qfOnC1oFVqw+8VwhO+R396PiEj//Swa07+ht/5+/q7/+X/5V+7ld/TS99/JM6vP2cTln7+eOAvPEbVTS6ELkQB1QzC4bPUTkFeasRugSqJxyV9RnELNdS6F8V0vOrtJ2RB7Ft9KqOcWiIV0cTLE5dPlHbKsDFCjSXM00aBdjIUwGIn/WwJ3+70yK7PGu48/1a6PQaNP58sytLWwxisVrPuxaWcWK1rG/4aJbYaHY527K9FmctB2vBuh+Jt5FOXPyugmkkiRCc9Z0kErHoS4VuA39UiLd6U4UcPOthW2Y9mLXZYhDQnmUu8gKSpYvAfjLp9CGU7XYqbVaidsBuHV0eulH0GBvJOnELUWfjG4i29JTFtrzM0zoXk3wKl+hLTNLdc2Vf35bhw/66lFXeowZGHhpEb6c9qfDbbwnbUavfb5a0KTjZk01bTY2l3ZYwlBce1pg+BNjEA6KRMVQQXrSqVhL0ItBq7AkQv1x7jUbWfD/6p0z5s+C8kZXzhB9E1hPaYpBktUlhMmrhQ8W+9vcONJQ98YypIx6sg9WqNtn+/oHsInvQgM1QQgEvHiTL3kA7xUZXivLAMmC/t7+nYdjDpzRL2+3GmP7ZVkr4FR0ZeVAqZdDBwYHyb8XGdx//a/v7OuBBbGDDqiMPQEePdHT8mEW3Iq4bNJd6xQU0NZ3ELDEHacScA8gVjspD44SqysVxBZdzTfIwFWwr6SMfdKUV4lMuUeBT5cN/5aXbSE6kUUIjWYV/BA0u7kpiai7LcYbvmNX/kVwpAzaZB7blmXZHOzLPVXLf5mpB+UEgPj7mv3iReW1o872SQzP/wJln5lwBH/vHFdfB6khjw7FWJ0fgMXjUMJ5s+NPjB022OkW2OlbFP/GCyovbUNOvIB3Neh5Z1+HPYB6PGWeZ+djXecF1mW3ZwXT99zh2ZDOKu3hNR+JMGDXSh2A1nio/3sf5Zpi2OkS/J6xDLBjTh0HFEyRLa2gu01y02LQ9C7dI9pZ1e5kv2iz0fWTfyn/ZJB+/jvn4lb2s0uelc6LbtEu+BvbFa9euTf95wsND7bG3xXa1OpXthtSfBvbkZ0/0PF/7Yl3sK+M2/TNjSv1pYCd2WbvYqXtdD2NbNpjj2/CggOgvQ/pWyWmlj8HSNlNhBAFkc+TuLMtQu8gdxdgEEHWaGZrh0OimFZVaxY7bo1asvWE/f8Dxol56+RXduHWLVdBjTD4/jedKpztMfh4/eqx97tu3b95s/5bhd7/+Tb3/1jvaJ5eHyAvGu6NGJNJEPshbV5LLyrzl3j0ge4+XWV/78pf19o9+pPynN+vpqMrL0b0ytHlKgEqQ/KGFD/Z18/nn2n/6/6VXX225Lnv7GoZ9LEQjNa/8NLB+CI1g+7Ate8K2JrXKaQmqP7Ej7aax0AtA3kgIRl0Pe8Wjco1c0fRDMct6yf/iKTg9OZn+kInrpLiw53I3oT/2NA/2RD+Uhv8KgyTHS9i+Ym9iF0zm5lor+CZXNvkqe7KjN/e9uuZtq3CNlGFoMhf2s2I5MNTU17CkQD/2YlsF2Je3Z1u29de1jKzxym+P5Zq4Oj9+6Gmx/aHl28XtvldYczo91fvvvNP+AGCEt62hFNYAazXPplz3iGRtyojgAS+ubz//kn7ulz6n23efk/gQU/nNV9DZVtroHrYbWwbWdLGWuqZYnPp9iNuSRD+qLYE7z7+gT332M3rtE59Q7hltfrgzVf20FMahQPQasL4E2ut86B7DyH/+/wf5Qwxymw8OZRiQfjSO5Lv3ZMlHVnkeaJTrJTSojCkI/1OPDIA16FLCMW1XX3UFv6A5Lk6RLbFQ/URZ27L91G3aG5+/VvN8QSZW/CZcqjLmcZZlHpe6/8ifl4GsF7P3Wbl/jC5aBVxToaOoa0A3ocJPyDU3+W5HNeu2gKHhjK6i591oWcMqkclSgz6Ukr1wiYSmGcZZ2OSzu5uRlfboP3J/rOyV+3ztf+N739Ef/8EX9OU/+xOJj8wD8iFeUENx1gQIh22ZfAVUzxz1A+y3iZk1bKeNCcsG8iybusuksxc0MhD9EulP6gVdEH7kd2HkQeqdhv+wsM4d+Qifj/975PSQBm7z3vl6lVb37un9N97UF//wD/Uv/od/qn/2j/+Rvv2XX9HR/Xt6/vZNvfbqy+2/DlAKM8CcnfIO6CQ4OV2/r+rvlUzcpzmqzO8Aybyvz7q/dvO2PvbJn9HPff5v6G/+vb+vX/61v6VXXv+khmvX9fh4paOTFfbGIasDmsVFDK+BSqIGPIN+u8EqBaGeXH4cc/HkVn98FhlPA8+vuT6ftSXbsn3GvSCzN3IXK+iGxe7smkYWrAVPwdhTPHuiV3VNDmJbuQZCPyqoXJ8dts/N8Xl9tbdtk0+bxb5jbE92vY1GeT5tlLZ3zGVP9l1ub+r2xNvuavU9sQtsr2PY7mK5eBum7qm/tptdrtHA9jpGU1zh1MdjWyXvE4Jhiq+PWLE34yv0097UL+qqHZvt8Tg59bbsYv9CTpdIvGBbtuvvFj92birbst34nGyv61kLtlkTVmWNiWKb8+YopTR9meWZt9xD8v45fLeMPvEmeO0zybdjai7R2ZMufMRDyfi87mNk9lR3capPhfSxsodUrp3gIufoguhDl4jsJ43CmIPeru2Wk8iCLt+ldvJ3MXbtd+tlV/C09SykNUj6tr+pgjrwhDJhf+9QQX6TnJyMOuHBYcVirFiqDXrqUupVLNQZLsTBZjlR/YZZkeewLdsqwwAtMj72JJN1piTWmMVC+11tuy3moRTljwDykWwgTh4K87EtHwJPeMCKr+ay5GfRROaHoKmyPKfHgaZuwaZ9xz6YpLp6IYCqrm6/a5nWlzLieUYe8vlALFC1UuWDbeUj8MhH0RG+0fmBWa3fhblm3nDPcqjttBtflMg6qLYj9TCdhv+Ioc3P3KclP4v+6gmJTydmErZls51SC6IMRiqjnLnW2Hgxx15jVOfFnDfkgz8f8pUP+dDxtH/4f9z+Fxn532QcPb6v48f39PhR8D70fT16+B70nqI/PTlS/MT6Me2aNTZBtBdYJrecqVtqZyiy8BM0e01UF5TEjQrvkC2cJ5sMkpuZY/1mDVf2iUkielMb0rLWpa65iUn0JSap8KTjquw5dR07f0E+o8lFiS/kwmNuj36d8KPv+Ogxe+mx8uOdLQyvWQ83tnbEDzTp0eMj7fED8+aNm+s/BMBE+YC24kdIeJLfSPoZmFC9N+En5XTuY8hDQtDrk1barXf5Lq2MY1f2YdRt9qMPI9BlMdbrMkbrTFHZ4WMXaJJPZ8w4wgdkjJT3hLN6mcwKVtic8CO/8kB6+7nnlA/Tt+7e0b0HD5j3Ex0cHCh/3FHQY7p11Db/rK8+v1vaD1pJr3fxlDFn91wTWUOFe2/Gc/+997V6eKS//NMv6v7b7+qQD/ADqWkLmSbsOIZJ1oR4nMD+xWgl7lmDpBXXxve++S19++tf18njRzo9PpJZbyYflZzmmqnURbv3Hj3QtfznFnm5Um4c6oTcHXF9DXt7upk/uhiFLxAlfameZ3OuQ6bDE4lNs5jrk3RxrhttXYiXbOTB2jKxgskoXMckueycQFfF+XHS1qQJZ3KeeOEnqXo/yc3E68ISryAGnYa/CFkjS11lfipzN/IMsuLDIBtOU1fkjbnkdHF752gyxEtiXU2VuEtczUstn7qw2MuY8OkruYebPBtPbaYF++zjNjKi2n2PnOqI1kd0DbzotrmaiKEOxX4Xa9crMq2z2HYKuz66rLaWIl62lvqTYMdDLIva1mnuhd1n0vTakkYTzLKMt/UgsmCW/6RIXTaU9oNJlnVeWf+5LuoV1vzktTnX+D6FX1ru2EQ5y9mxOiu/kmQeb9boXiFOYrFXP7x/XyMfnQv6wIKh/8ozZMwIXobS5tn4Vfz2btzS/u07Mh/mbz73vNTs8ePeUHn+HKkHavOrVpLLxmyd8El7axAKfaXdscEKPbh9q92bn3vxRWkY2n85ZuSZbo/7B+ZPOIx+Cao/9iPt5fovZMCbe1trl3oo/U++C+tk30XX9/b1zg9/pHfffltHjx6T0qqhkHfupTG/GD5HdZ7sHDN6d550V7acu2Vk0+/YLvWpZ42F/nXA1caQdby03MrSQrGUd3FkAfUsfMj5R2yWmK1oOvleYtasSWWNBWvBUzFpMw6dSmbeC/uAnlTo2+LSfpL1M+rTryWuGgafrXxTl1t3dyOsc8f1uKu7uD7FmwKGv8gySYouNAjfEb8g9U7DPy3iGzyt34dhn3bN/SN7u2X2ueHaofYOr2sAhY+d2r8mtY+ig1YeNKqQtg107loznVuC6vqw8o+YX89QJOH1LMU4XQRU81GhlXYq/Q1N+4iQ4Ms98XR1QhJWjG6lb33tq/rzP/5DvffDN+XxRIPZ7wEbvyq29dJrNvFmED1tnAX6WWdb5po9D5OfIR2w7ditN+G5Jxcr6EqbOkg99+k+liWNrtdHfmcEU31cjz82u5hsKjYbTDYVUmXyZp5BCjnc4/lmn5fiL968ruvXrmn/6Ej3v/+G/ujf/pb+9T/7Z/rCb/6m3vzmN/gd/COtHj/Utb2ia/uDeMQQQ5LwDyqxgvwhUMaTaQpo8ImHbdkTYlxVdCrqB4d67tWP6Wc//yv6O//gP9VnfunzuvnCi6rDvh7z/v7h0bFOeUaomkplXA2RgZYvaKWPtfUPS8cWqo7UN4g62NWOc+xY2rHetY3rAAAQAElEQVQI99OE9DlIn0OdDFMx2D4myXTe1pyt1UVeltqer66vbR6q1hS/2BdymesiNPWnxTo+8Tq/G6O2uZ+umZG1Hmg9/7sz3eszdehuxA9er8t8zH1fRq3IlvUln9x25N1p+KX+Mr6UouR6GEozI/2NttNiytN+0OTnnGzLnrBRm9gFedGHV7gvkqvsKenPhKtHt6c+2l44WVlzwUL4kWPtqZ9X6ZhdZOY2uIr909nQD+Jv+5hLyOrLdJoXrm8Eu/zI9bfKdYfOBT8C9fUPyzHJYNqx8c81O8WMotiKf5B6YDtE9kRb5cd0SgvBBwm/Gds0rt36s8a+LE7P9S591rYu8qvM8xpcs2nvIttykeIieRIftBXHQup2deY7lSx74CFnUNGeivdVdKC94ZquHdzQiy+8oueee1H5/xqLC2Zk4VRLzoZYLM/Itr+G21o//5ZhLgKh34EWcVBtHXs8PQ1lkG3l5fExH8dOeJjJA0s3HEohRNGA3VD2VaBB19t0qlfOpdEHau2I4lI4b45oncGLMcx5tItK+j7Hr/Okdq+K3Qhsy26QCZvJji4Y8QnCd9jYEncYCmMqmv6CB8c5sI2+oRI3wpFTLpJR9A6MEg+t4qfPyGZyerpq/5bOmL6UItOJgTzZg9xQ8PcCsJcdLQ8xiE/o0yJ+wdP6XcV+jps+Bs1lljX+J3/q81fIfaD11SGuvQlqpaoJ0GOqYBis6d/8Z055ISrmVOjb/DLHtX30zw/BE5mfAqrHUj1pqOOxAlM38gknNAH4kbjRnTT7+LX/WsDpY61O+AgHPT3h5eHqFD194zAoKhoCF85gpoYGDEKSJQZgF/o/w1YBBBOdUKMZC1zkHabeQFtRl8SYgUrx7dcKS1pSs1YZaAc214CiAOEr19g2cq3QeuLjW7HTotiWywwbQ4CdbdlB2il4TDyMmr0dttnbxrbwIZ99dRDjrlrxgz3INSnKUAYV0UP6Ma7Sp/C8qKB+7959nXDd2kWlYGXplJe38R0ZD+7rA9XE49f5zFONPT+Gk8MY1Py4A+GDjDsIH3S+U7tHk2yD9GOCFsWeZOdTry1tyzZTk7HS2VlTGY896eyJzqoPiZg45wHx8mj7RVlKGt89Wx631grjiJK1UsEK/ij7LYYf/9Sn2r9l+NwLL+jBwwdt/5UwoA3bsieIUueYhg9EPsRDQfgg+jzUo37CEetgaZZ6R8bG+hJzALSGzhZcMkNBM1tYFPqe6snJqW7euKFvfekr+t5Xv66jd++JRcveIA0WbvGuGlmMAYtd+U8ajlpBx4aBlyTP3bmlF557Tl/7ypf11S99UXd5wXLjYE8e2Xey95BTCy9o/nee5fBAD1bH+uQv/rw+/xu/rhu3bsuswTwfPHr4SCNrnPQpeQvoimhsgqgxB+ndGXR5TZ6wiy2g+8IZTk+A5cRYIHVLaz9RUoc8xTHlMX2YwL2AfEx8dNuhvCPKviF6UMHAC6FQw5t+WoKbUSeqRYm+VaMDAmtZU2yfku9IQs2c2Fb+SLPAR1bZj0Zg4nS7IvOP1sj66rCt8DY2a+BBPDdYvYRL3C105ZVoi4DlLkXUji5vlcUp8kX1XLbbhE6wzBROMHzGGSTHyVXCLOmaz+KOckbbPphLEUOsXXuQlBwNcvg51y7WlWDsOgqh2pEgMzzTdHSNZiRDsn1NqOtrEPGFR6GtrswYM5S00JrpCuhuXa21tDgjjk2mH3NJ7zrS1Nx+a/ssb1smjw1mypmwjDOeQcbfgbpFEXO85mN0RcQnpslVR+qBbdkO2+DiVrfd6k97avFx2uc5RsfHeutb39HXv/wVPebZZWCMHUXmH2kYjHWVzW7OHk1F77z3vnR4Qy998mekAz7ccD/h14oqz7qVZ1sspbbXqflxVi924k21yoKrtFmhUm3CSgezJCrjHAPaH4ci3b6tT3zmM/r0z/+cnn/5ZeWP3IVh/qCt5yQBaos3xUp9g7QbbCQfDkdM+rEdy+2e4lqgA0ODylBRd/s3UQeu9T1ke/juz/Tx/Yd664039aU/+3OV5IlcxClj0plCPPzUIErqkHZ4vobxJhWkZK5XVdboGk0X2WSHSiOnMQ4tzgUn/NJautfoBWZNz/gMFKz7eoHDT1DsjCGgzS2e+s5xxSrBRC7J3Wa+LNIJNvLoMEGmLUxzkqZ6Rqd4tpX1rZY7S2foJNFuifuujHrah7TDTrzGLk6RBQtRYyNbogkvP819WHtRD3+509NqE/E8nB9nPdfpC9BOPutct4sMch3aia+tYlv2hK6Y5nCaa8lS1nwQfg1dUKrYHHRuOROD2OcaXiRc2i/5i+w/PHnyLYZ2cO1QR8cnGsnpcy+8pE9+9mf1K3/rN/Srv/Gf6L/8r/8b/YP/4r/US6+9rgfHp+1/CVC5P+XdZQO5q0ANnIlhb4/DtuwN9ITiJ+i31d069EnY9uy1wvuA8PlQcHxyxJvbqsf331v/EcC7P3xD+7dv8Bts5P6wkuZ7bXxyzfLLS5WmA6/Hb3nmO439BEOWoLo4sq47uniKMa37JS+Z+1FRim3ZDitBqqTAtmxTu/iwt/UZV6xDg5ExhwaaNk51mnUU76aLEwgfwKpT0Zuk2jxTHD+8z0f9BzrUqKN33tbXf+939bv//H/Rv/wn/72+/Ptf0Ntf/4ZuYnd7b1D+SOBwjzHyvufBvfd0mv8dErpSrMJaDOyiIfw8DqPTFcswTL6JccoN4L1Hj3X4/PP6+Gd+Vp/93K/oZ375czrd29c7Dx7pXt6XM35eL63HtRkfI8Q/9dynQ4Pejb4H9fqSeln5a8kzwlwgMlupSdT2ILOGWB4beWx3wJSrYc7xdoSdGgufVmhNa5R5bYjS52UpQ7x1xCbowvzODiILunxJKx0MIut04ulQmAZ4BmyWdAnoaAFt8MhJkIL4N+TaY81dtn50QYl/VJWc5RoOwndEF6S+S22zt1j2RFe8Zxh5B1rbGKsqMTu0KGW2X4hUGGj+xdKDa9daPJu4xZjMuQhLbXkQnjYiidLE2GuwBxmUwlM6NLxdZFBAqDT5nEdty61tbRUb+Qxd6C+KwXTYlu2psnO2J3nGIVmkDZC3PpcI6hJd3imOfc6b3VIe3TPCtuyLoUXpeUr7XWxPvqnbVinDjELcohR7srGnemQdZi0s5eEDyRIwPh2pM0xJ5G9ilOJ5/iqyjnb9tE0kFhM2Osl2A5wkY25lvSxdbMsOpn7bVkrbz+f8px4k9pLabr6RBbZDaGOiLQb97bT7225+nvNiFxnEuaALWh+5VEIdBYiNbdlBfIx0OmpbV6w12uNQYGIGk8XmbFu2N4Ircm1tErg2jBp5nzzx6egmSGTZdzqiqeQyeeiIrMP2lftT2zjz/rZ7b2hvo7b+bfpEpjDyDqhedsS863vATrs81DILiybWLxgGFe3r+rVbun3rOT3//EsqAxsZL449DBr2D5QLyC7MLYtcVi+2Zc8oEiaAOgsFBQKrl0oitKl2caP2tqLg7+I2YSseqoKRjwOVD6ACuckVDcr/S/IaPw6Cvb1stm7xWlv0NjepJgg/MU84T/7TeWkaiVuUNk2pLtVrTbQgN8nIDL+mWw6XVAieB4sLLeaYPJgKVF6aCVTyknHblslfNdTTpAzDgQYeEPf2DlTKIDH3apNhaU1FmWInDpWfomM5jvA/6a6Tt7nZSj4nSPaUfzhFHYgS6qomYzJgqsZcH20+V2yGpzPgBfh4P87IR/zKx7A6HikwH/vzIb/oVMHAi9TBK+2VqgK/z3SH7g21yVKPbn+w9sD+nrGrxDrVyfGRTk4ea3V6LHG9KWsXrPtbTZ+NGMCpQa2ggiLP2lvIEc5HhQYQDiyJo2YZvucjvK5QbKvQlklxAsUvUCtpJ2gVTp2PRQfiKx279st6+B5k4odSdHCwz0ewAcWo7F2n7GG5ptjSZBs5PaZLmXJnACBjWfHwenp6ik/mP/Nn2RYhhQe42lFzQ+GhfIQGFT7o3k2PrtcvovbU/kV6yVKDrlSmdsctWzsxtkQXVEhY04QGrXLOyWz7XsvNwuw1dzdkav2OpkOLUtFOmIQVskHlmhgDXEfWH7Olg5s39OLHXtULr77c/oBu5AHimA/mu2nGhdjMJvo6g1DE59g0QeXDPnrLl8S9wMSOQnzrP2l9P+FFw/jwSG/zweGH3/u+DvZ4XmBxjyzoUz7gj+xjNvdL3EYSsOLBK5SNRoj18P77+uZXvqQ3vvdtnRw9ZKs5bqj4ivsYoeTkFf40vlwAr3/2M/r5X/m8XvjYq9rnns+S1uOj4/aHFlU0xLAqUOPNeUKvT1QUz4CcOaKLsLKGQkWc86EfW6lEBlms56EtFvRrivnyYAjJda6ytsyTzIwiLrGLED6hUz0X0aMgVDzhLj9yXS8tCs8YhTkrdvM3ysraqKwF2HZEdhGawUf+lN5zHZ/TT9KnDLzm1CDKZG/qAYK1s6ks0feFNUW/OSbLpDIQ8c6HiI9tDQWXHZitwzQ7nLZk1M+st4pLIGjQ+SoaBhcfzsWNuo2PQZy3LlC34+w67R1r6qmpNDlX1dWddvm6/zFeYjZIQ8Fc3ZDZtulmvil7A9CII8u1FdraChNFR+odXQZl/ArwqWxqlXtCt7oqbV07xzh53QKxUz/H9Aoi+kofk/DKnnzy6JHefeuHuv/uuzp9/EgHXPMD4yiAnZ+tnrwkKp2rXPvZk46Oj3Xtxk3tXb+l/BGAeEEmJmx6Wc2OhV1lz49/2tG5pfcjyvChwYbP/TlTMdKF/JFeYtW9QeXwmg6u39De/r5GXhbStbbPY5YADZsorTqdIgym2k/gTI8yAGAVum+yZKmf6cu67/AH+Z1O3t964wf64fff4APECUtqVC4z45b/mlhyCkuERAnceD1roV3RP7Uo1jOVFuNizylqzsHFdn9VmjO9YjxdBitp07PUOyZpr4VGEhqEfxLSSkdsw4cu0BfIQnQZmwhBbDoNH1TWVhD+ykj7msczE7W1oo92Wff1at2sbUy5urhMcalAxbI3iGgX5uK0vSumHlkA244l3wTnnFqrZ+Xt+oy4x+g0sqdB/IKn8XlW24xlg2T2wf37Ouaj6h773I1bt/SZX/wl/drf/fv6e//Zf65f/8//z/r7//V/o7/zf/rP9HOf/xUd3rmr3E+Wrbdo6+6nFm1oR+rbiCaSfi+Z+JwnrMNN1Secn8Y6LYO4BES2rTIUjdx383H5gPc211hj9999W//hD76gxw/uSe+/rYF75x63i+SstnvpqN1C5F3RE+u1Xf9ju6dU4o7UOyrPFByLGOl0sBA9ga3EC7pZ+KDXbcuM14aCLt+16XJ7285RzAOPzy5y5SZnoTwYKPl95YW7eu7WdZ2Q2y/90R/qn/+Tf6J/8t/+t/qT3/4d1Xv39BzPEHcP9nXd0gEYyAszJPPbd3U633/px8C8dbQxZBwgXboc6XDQekXUqtXpih3VevnjH9fnJr+RxgAAEABJREFU/9ZvcA38PX3mlz6nk7KnEz40npZBo+kF7Zo2bDo2N9LHvJ43ct75iZ5dK5MrfdiEmUTUK5gqP+3nDCTIODoV87jhNZezkllxAek5X1MulFwvDayX2p73x811xfU9ghXyaU6qdmklxm5zIz5BTcwnYNe3sg6CyLdpbf2KfFqBlZxUqucB8Yd4pB+7WIaPrtUzIUGr5JQ+Vy7h5LTS/wnRBPELljmtLV/bdraV66ePe6ItAqfYzvGZC9xpBwvSUudcdooxutijpGIT1yXcJUB1yWF7S0uTtNHbn+iWwRUrGYeYYVGm/p+3H2QcS2D8Ez6mvk05rS3/Ez91I32bODIBM9XjQ2V91Gmw6/rVmOT9LNJCkDUVmliVSWl9o526hamvNfolGEd+j+7KE2uMDtvETz2wLXtC6h2xGWlvG71X3WpDo+nYSJ+NM24dsB+Jw9wDlx2xc+0tJRNvW/aESPo8tDkh/5GNzEH25ehSD+yNT+qXoa0HYjVKrGWcXT962ael012TD6OeZsx1EjqQgD0d7F/X7Vt3lf8KwO07z+nw8AbygQ3G0D1ZgAcNNxSZbhSSkAfz/b09PigODYhUSiE2Bs0q9Czia7spbPO7ybKtybHCV+JIPNeolLFBGtngI9+nv9d08+YtPrgdaBgG7L32FY9KDe2HKOJLDrvIDW59aH7dH2pbdkdBMllM56qzdFR7s0Rft3V6qmJPbW47pT0kGRcfeusaaXMUw1DhZdceD6h7+wfa278GDpDvMYaMc4hz45WnuECeuolmYtLGAmlrrWvMfzy1DJCj5CYQfJNNJzMRAYlXg8ixLiuVhz3WNj/ixhmr+aP/CK3jsVaro4YROp4ecR0Exyy1U6KvWLsj2NB86G9/EEDfzI2BK1kDfc2PxGB/KO16zbU7lIIvs98+QqetY1XaRSJlHbfuV/jtoy2fYoaIf4vhbQNqjt4W6gnwWhTbMko767MsNDObRtZNh+mQyhmfrutUcrOx7A1Esc357GH7jG2s7I1csqZuWb3Y4asKY9k/2NPewcCcrnR6mnyeqLLxx9aOnWS74dq1A5Wh8OJi1V50HPOiPLbD3qA99tVSBi1LRtbqljrf+kI9ciff9KEQP4jsWRDfwHbrpx16zvzsBLdj5x3p2artRdwNz4LGOCPbAWsXxZWO9LvIrI/EhSNBcMpSFvIJOqekzYhDlxgRpj5TS/k3DvOR4ZR+Xbt9Uy+89jE9/8qrevmlV7U6GXV0dCIPmTuM8WbFMDRicEwShB/6QXBdhA/WGMNUIfS1Ya99+PnGV/9S773zDjmW9vf3NI6nenz8WLZFutmrRp2yn7D10DAyZdRVj/JS5Ut/pje+/22dYD8es6+dHPHh4ohrZMWaLyqs3xU/bB9xLdy4c0ef+sxn9eJrH1c5PNSKOPnjCtGOsXMhtkXVCq9nLhXPAGKg8EH487GrTX2JeKUeejGwSHKXWLeNbsnHZllv/Cby0tpug9gofwJc9uPeTKH9IivY7kkVqjV0plQkS1D9CB3rnjGo8CowIHzWvaiGv2qXbcveYOnX4qCrYo0DbUHrYnvNl2HQUPboFteRy1p+HlMR7gLRFY9dz0W9rdNNmNzPPPelDIX+FZmcbSw+TK73o8fs9Qto6+tS1/2uTu1F/uFtywZtjMvY8/2j3YiQp23gInXoQy7JfTDyYjE0eLYm6C/7jQ/zvCK99YM39a2v/aVOj450Lc8qjNU84wxQ7o7Kik07p/zwPeE+8OjxY926e1fX2M/3r9+Uhn3Ulhl4QAo0RGK1XLQYM4+JUt8Gop2j0r9cg7k3V6UHBMCmcs8aDq/rGh+Qbt66zbPzyP3mRKJvpB9LjD6yR8Zgnh2mDhqyRO69Ym6//93v6Edvvql3+TA0DEVlGPiNPEjkhBNHMqI5TtWmnMdH1rGxfFaucJ8uJX2hN+S8xzFyO6Ppkp9u2jLGcBqFttF02io5NS1MKOTcI7rgXOWOMHZL7Kjb/C/1Cz6Lf1ffZJsYtmV7I5g52+fKmWEslm1QfdrDk8M6CvXwk/SjdW79on8C2Xta78I35uzJRjmL7Yk3e2bDXJ/V/wcllVQuMVIfJd51jazN4cZNXX/xZd188WPSjTvSCy/rU3wI/YVf/3Xdefll5Rk0/3WUwr1ougNU7a7JpHlC8h89Jusj9arcQ2gYKTznH98xtbeJ3+tVzk2RLhpmKIX7o9tvsEGMaHWqt374pr7xta/ovbd/pP3BDW3MGXvVvNdrU4iVCuG0UWKoZUl9QuXHWyXWuOLdVAe/y0ZQ0cWreA6ayg7sSWebebFcZhgKNJfKPSFtrLiPzaJGCvaNOedkTzHsiZZSVOZ7zDnmF4iqHA1jtEb4lep4pHffelNf+fM/0b//d7+tP/+jP2j/qf/Te+/rhcNruonVDdrcPz3VwBwMvK8r5CLI849VExF0CnvFo/UF/ylG1t2o5OT45ESkSLfv3NUnPv0z+qVf/VX9zC/+kg5u39apeXfE2EdoUM3aoL1KnDbHXDNd0tNpY4TNmaOJ0+/LcMbr/3iC5PQiXDkb5DgxMk9riGfTFRjPINdID21btntVlfW7i7XyAsasF9uy3Szsmc6LxOib4kM+2ZbtFtVP2YZt2RNEzmDF0ifWlEsXqQxlbWMb3faR30H5Y5qO1INV299W+E7+8TK5sI3sHEQHMi/5l7eyfy2R+UiMDnuKa7uLGrUte4Mm5GRvZLbZP9nfoPYk11MU2yokKrDP+ptxaC4uUpD8biFrdYnkHz8HxklTsc/GnzTbZ/tqdt0r+QxSz3xNWFFlp2P/hZkP1kL65lQn3djuV5FLhXuE7ZbzWDwrss/K8aYN2kv0oK2/OSd2kdew7HMQW5BIhmKCHZlnTBVEXhBGFxrYmzjRbyO9qKwXA50ptpUGEi9Ifzs8pL9GbS2Lfb58sqlCPWPbb9I/6Vwx2MC27A1QXnrYk203cqEOCvI2Ltb9wO//Am0YGEtxM4/tQH0v7y9AfkvHJ8rKnhraUYgXPvIg/FVgT+25WA2GBtTP8y9MPfKeEFgWV87nwbMw1jN7KZns+uMFTSkftEEdJO9r/+CGXv3YJ/TSy6/p8PodXuIXjeOexMf/hhp+kDWh4F8YTDAUavBDGdAXbkrW6ekoYWMP0vqKMbINkueap5upc+hyVCVZpUiFTcclcaaLvTCZ+weHyh8oBIX2mkcChWmonJegKnMKIGt+qk/nyOMTej7WWvqUy55BYRjpWaBYHF2/EJ3HEneK2ZXx6/xMZ5vKA6tA9UhqQdQuMkhOCi+BPRxI3pPJf1WRlLmfIDNqDqUQs2qlAHckaXcXiHNkHqMKv4vo1INGeREf3dNiGetpfT9ke/IlsjVhEZsuJjVB/mpILRcRgs43qtnV0zM6VWWzb2Cd11OuOx76+fA/NpxgHxwjP9JYj1Xbv/1/ihzw8S3XyYRRhTUxoSof/fltSAsVW6HzjPCSGcvA0tjDaBgqozrRSf53AKdH8Ke0Q39YZzq3TGupspYaZKwCSONpkh91lXHlGq+dpz5yU948MLH2kMUu8hW6oHJNJ5qJZULuAhGanBkbvQ03JTT11DoNv4HbInfLg1ohcgUKmuDSU4+a/gWMEvtIAS8q8it9b3/gwyj7Hv065YdixiPiF9oOLLWuHuzvK2XkJfkJP/Rim1mwLY6oNojAtBYgrSL/kUEVIKc5DHS2VEQ7iDnSKx6Tdca7wcj6mHC1IImxxK5XOhhZ6EWI/nKwpJONlt98tE6LlXsMywnH1DqoclTWXk9a+KDVI19jRUz6RH3SN4u2ax4j2791Uy987GN64eOvqR4c6JjGKjcwskOO8KP9tMqdkThqyNlwljhP0KXlKpa0tV4Eu/ylwS9Urlsl3IvPP68H77+vr375y3p4/77u37unknEy3hUvRXJNh57A5+VFglZ+XO2N0j740Xe+o29+8c91TIyb+9ybuNbreMKzwpGOTh5rPx+YuHZOyekxMV752Gu689zzOrh2nVEVnZys2P/U+ErW1uA6qDQWQLYPhJX+ZQ1MivWIpmo7Y9To2VM0S8Qi9dAtJCyC6DqoXnJg1XygjOgiw5g0xGxhFFmvdlW2sfBrikElT2rQXLxT07pu9RKuo8ueTEfms1lVyTZrgxjworBbKcjsTUB4xSPXtPDehp6h0J91nCe7z12fDLtrq6WSUWRE5g5ZdcrYt+yb3XRq1lGCaSyTPGdEIcCq5Cz1QI2PZwcmTzgq+0yePTr6uo88fHdv8XvlEhq/xJLMPzlPUCtEWQ8Gvsn6aVPPj/VIR+5xoR8cJkQAyRG29SNtLtDkMbgAa58L9Fviy4JZ0xgvsOF5TKwQqZLDEYQuIWTaKVOs6aym3+VFqRFC+zGyb3bkmSN8p+E78oxRu9NVaGtnlIr01o9+qDe+9932x1z71PPyuySXoLXFWNNOwqaNWgY9pqN7N29r4AMOm7nyu0T5C7oERGdGGGSNThi5b9IeOdMaOqekhYgXtLE5ubmOXEf5LwDs3biug+uHMdbJ0Yn26JfTNhDtV+xqKEhdZwrx1rrwZwyeIIjPNrwVz/gHkBw1J/McA7Az9VyPyQ/ZUXJMl7W3V3T84L5OHz1Y/z+JNf+biC11nOIbtIjEEbLAEcx8Yxs/cdvnyXIpOytZaje8i2W7CdL3jCG19Mc6+4+QTdBcDA0gTRf6k0fvwdmWowmimWhLcRuzW0Yr4shCY5XcbzBJpnOsJm7Sd77T6BdoSaS+pN0USrNkrJ6LxJ97h2WdAbnwmKIp0fI8BbRViJF+ZMSdhu82DN74KjSmyD0D0g7EauiK0KbZnM4RbZQXcQmatte4yHAhP9PQGUEzTuggldAgfJD1ng8EOl2legESN7hAvdXny+wu8r9MnngXYddv125Xf9V6MhR0+/CB2kj7uszavHXrhvJu4pjfBvce3tOQfzHp+k09dNHb79/HYdCtj39Sn/rlX9PP/9pv6ODmLWVvVCu17ZE198RIoWymaNJWB9X1EVkqoZV1GKQOMvTWu/SqVRBe5Uisq9gtbeKzDdsaStEgybxHEe8UxtNjff2rX9Gb3/+uVuQn73ravZier3uYMNST0yWmUdR5RMSUtnhuvpgzfp4nK9d5nm8a+C2XNJJOTGrL74herVRaCnClXmdAxCUfskZinof2+5E2RtoNmg18o+t21mFku+WlQAOzLkK7fWjLBTGyJQ2lNHuRw/zxYvI18Cs+2Mt7t/vv6yt/9If6N//z/9jw3a99Tfmd+unXP67beXZYHWs8ftzyXcm/eeafPvxLrR09Y8nYQPqYOEHyd8wz84o+3+R3991XX2v/+6SXPvkz2rt5R/nfAZxgdMrYOJR5yL21MkHB9ixgqF1c1NfZLp3Z8ol914X/aUH6vOhrr4YGC9WT2ThchosiVNbHhGaRCSa3macgv42Cyhqo8/xtU66rpltSdjpkiTeynit8kHqnu3zq56HM1z3fy3QAABAASURBVE2mvCFGNacNmnxHttE+HWe3BDydU7NOBwJWN3nKuOGa5kmn5GT7+sCTCyfyxCF9Grmez8ZJex0bbcU3tfiv8AvG9CnIHgaiEzOvD1Sskc4FHyjMhc6MbT258KxL9Xqnka3RA8W289s04w62pc9W63Eqed1GroX8Ruxx058JlXzVM/a5XoLYdJ/LaZ3jjMQKaFE1OVHj1PjUGy6PdVa7uQaylhpae1Uj6ymoc7vNN+aB0v+gSS84Rd/BOscq9+CgL8eu7RSTc4/WB+5DvT+pzxF37BNpR9SqkS8R4bL+rHziXI5hKHKxQgPNpdgKbMveYCiF39ODhr1BKZVrPBiZlyUq9SA2beoZQqMIDBI7e2r4Jp/1qNrRZI3bPpXtap2uQybc52CahPnMIBjJ2t02VYuTGCmATfRimUEGKgNRB57l9hrka3y0uqWbN1/Q3Tuv6A44OR10fFx0dCStVoOKDzWU4AC6T/+K8s8eMQ/29jV4D/meWLfSaB09PtW4sobhmq5fv9X+KwO3bt3V4bWb2hv2m29x4haRU1CVYluFmHSRIVRVXqKd1rz8j3xfw96BXAYJX06SqgykUS6SLTFUCZlt6oYH838C3xgFBV1sCioOfMyYMJU5BZJtQFBNZWRwI+0EFVqpb1AzhjWaLQMLTTsB4YinhkIliDxwoS0wd0KRcVocxKfN6JOTykqqaCtxqoqGgXkBKnu40uc2XqgGMjHQ5p5Y0/CJU+FX9DU/ToORSICYMFtHRK70DWk7p1F4IVtDRrIE1bVsyccm9aui24d2XNX3w7TLoDu242Z+g8pcB2I+1EwNWxqKC07eIHqM8gOiYF+iol5Z5+ZHiYJ8UG7gQ78nWKcqXA/5L2O4UQLx40X4bYFYAoTG3io0wHOiUmpbs6cysVxWiI4VatqsxFqtjrTiB05NTGKoATM8BOoMF65beHlADODTRiUPI21QVUqFr8hqo6OyqVYMa5OxDseVRlC7fpZXaPy1XmfU6gSHwk4HFQQ1MUGuj0mes2UXeYFIJTOsGSoTH5k2xeTM9tR8xC4yGNMv2ouoYZ6jSu4qOc3WVAYLV9S1jVf45IP0Prnao70B5YoPmsePj/TDH/xA7777jk54cZu/QkOFOdei8FXaB0QSvCi1UcNNKGVQMNWk4rKG11ba8tKiJM9BF430NZjqiUB6amr0A124JWqbt2awFC/4xFiiq+LTEVn40A7qLc8z7XxXL6htmfnKIGNW0BUqxVbGsmJdmNybvTBUMjkmrhgbOjEGuNQgc+4jA4Uxm/UZGsQ2Yx6J8fjkVGX/mj7xcz+vj//iL2h4/q7uc+14f4/ZExYgzdDG1C+L2VHmSHPxDp2rCxKLjojDh14V6cACT+uekaTz0FM+zL/PB/xvfP3r+tEPf6j333tPuSXlfi7ylB9T43iqFXjvvXcl7A9OWcfv3Nf7X/+OHnznDR2w5q8Ta4/9S+w5K66ZOmAzEKpYefGR/2Szhj394i9+Tjd4Xjh5xH6V+cu9zUWaYWiViWbZEzQXupMuSdk/hE2FHQGKyo3Q+NpWKUWmXaVgI1lq0LpE3NGEMRGS5CUIH4S/EhIF/5A1EnQGfTZQB/2ZNXA44OrGMS5bI6jUm3nU1EU9h+YSe8MnrqumbRJaNP2DRMLBJh8Nlg0K0o7Um65MulbHBlqTV2By2fexdSNifqOTZKmJex86RSpNWqnRzdkMrENPXVqLeHUKe5UDc5pVzdhafxCs/Sw79z+JJSWWk0w9EOO3DQGaYAlOrMcpD8lVfJZoFvgJVHUPqwo/qngqz3xUzz/cLNF1CstRm6/oY21I2wGqdoRfgw7l2ghEH4xz+IDOc9SG7KlSFUOW7QnzuM31hEApiWszBuY+9Q7bjY0+yL7RBJee4rNEjCunILMA247Ug1b5gKe010NMfFn0PZr0P/u5ScYEKyYjz08j94/KHlfhK7wA2RBXTwMpTBrb9SByLaElV8n3E0GskdinPHcELYgr63Ek1DYdkWbtBI2nPsaftkZQQafhA6U4p+SSeHxofnD/nr7z7W/qvbffUsE/Hx4y1uz3K1WtWhyxzsT2va/K75HTa7fkOy8q/8/aW8+/IDHOyj3BjDUQv1MIRa3QmGdgRqz0I0DYDtuyg1bllHmvMuNxFTmt9EvU6e/pStkXn//Yq+1/I/OxT7yuY56xTo5PeAooyu2n0Jf0pwGvydM0DjSXMzaz/MoksbbhtEVcN9AXcrDpQwJjsdZZGoUHo2SMyfGpqjKXQ5Geu3NTb37rG/qT3/kdnbz7rurjx4zPKrhxCBN8BXA20FzIrxco5PUsiiZZaIdle5ZDC6CunZJ5s7FFH37kpahoPtdKYK6XRtvYizzXd8JQ9Q6otoNgCdiRsV0VzacFeeIprV9oni4oFsYE2MSDdhnjX5ugUfoXinXjqTNsBU3MqdgttxAtUWhmiaVul4+dTRwxZ+eAZpWSeelI/Ty4dY7GxbhYL4JqWXIhBVmkDRlxRwwnX2U9U01NqIlGrRKNtRzBRWidneyETffD+YoHLdK2GuJCPeQJ6OaVPDa0ntI67hU8wV02z7LsNZV9aI9nWak7hTIvyWsCBdFVnV/Wevwaf77Zs0mJmbbPQ/oTnNE9W0sbrwQFaboJwwP4NtWqtMi95PhIYl0dj0e6fveWrt28oXLtuo729nSfBf4uL6YfUb/28if1iV/4Nf3ML/2K3n30WKfkfe/aNSVVVSmsL+IoazM0gMdMG6Qzk3U8lqiyOiZ5bCfu4nOdVaEXYTa5kHQ/es7vx1N+a1b20IJ4PD7Wl//iz/V7v/1buse7g4HcHAzm3lcb0sNAFEZP/6tsqwAOqMSOC1iH7WyZhHUovCZZtyj5/YVMDZwJxKEW38QvyHZAaAmLoHKTD/IMVIx4cdS2rywEC5bQ9E0TtCkJEb9g5Pd5JX5+58ei6XiWzT0nfB5IBvq9XwbujVXjyZHKeKLnbx5qfzzW9//yy/q3//Sf6n/7R/9If/G7v6d7b7zR7qMnR4/06PEDPTp5pJN6ojH/QhoTUD0q7bWVkVwBEV+ttBYb98QT4y4YBYnVUkUcZlHvP3ykcf+arr30sj7x+V/RZ//m35FvPq+37z/iOWvQSJu48459bKhU6liJVlvfYGQSHYSHhRDZVvjSaFrWTpliZM4mRL2Upf5RwLJP8FkoLYHwa5p+ph46g7yJHOupS+JcBIl0Aq/R5oM1yWRwjA2iXrmWK/PUkflpIIBd5B1oLvYUe66uiT3J7Q2NMu132vnUg7RRaGdaA2Y9dBTRA1lqOOPH8OOnuUS/jWmclXHOJrLdsK4XN9a0b1uF34uBbdkbFPgJUq6N8JZa/zK9hs9vlqHQZ0C1HbZln0XeSZRhUBlmsBcUIFnT70+rcg3ZRXb8RWHAnHPYkc0oUDDgb8OD2AQjYw/a/BKPA7EbvI5t2Uv0No3ddKQvgRTZEkjwFcW27AlU22FPdbe2CjLvQLINRKnQADZJBW7X0Yhg2kcq4wkQYNv9UsOPHIQLKgMNwi9hx2eDpe4iPnGC6EPt+EuF9spgBbZbf6Y9atPXqS50E6Z61YYKnZVS57FlvlLfBjHJx3TjCT8qdsEUS8TJ2huUdWQXucGyg6mOlSRLM9xsJp1tlaFoj4/OZmyB5pK+pe1QzJAyhsxNB5IcBeUSkQUtVoGLPePATEFGEoqGutdIPbANwWrOjaBiz+q/FdOfJTBuR9qz02CrcqK/tBvbKV9VLTSyXg+NPgi/REItkVxsgRZyuFhBsRWI0ins+ogssLEHa8XM2NNcDqXIxbN0Q4rd4tsT1VyK8Qtk4dm6uKaRr4EeX1FsK/FEqfN1U+B3DhJGstiWCL3Nx7DmdEUwnVjmPIFKiyw6pzwS1UGl8LBxcEu3br2oO3df0euf+KxeePHjOrz+nGo94F1+YR0M8LzY0R4hwkdWVEczIGTE2eOD/97+oW7euK0bIPTmjTtr/saNW+0PAg4Pb2o/H/Mdv6Kx3ZiLnAdNJqH1DTraPPBIJzz8Bqdj1TEfzyCSzD+i9GyEBojaEd6NO/8U/RLnWNG+QG0XUvRTDnNus83DoPhBITIq7cZKffLZ1kd2HmIPWlvQHnNdjw8tU+espKyK8ZVBJRj2JfInFTXk5Up4aLPDtqJR6282+SWi6WhG26c0ti2h5hmQdvR6aBNwCt9B9amP7hv61M4/RoftXLX1QRdHLujzG439RoMpFWSzfb/OWfJtlgoGuRlPkHq9tpfJKwk6gTkML2KtgazxNLE+WDF1VPevvDyuyoe1kdgrtf/aBh+zo1+tjhWMictao7F1lDCVU4PNSrKyNFJHvD7yUFVbe73dUZUbCSfCYR1+RuUH3EhbaTsY8cOIPGgHlXrV2bKUdd6YBUQix3WBcc1jQkQ16OKSMICRYFPZq0bGTY7n3FT2gErulJwyDtIi5xLEuh10KaYTqvgNqSNe1D58+FAP+aF3dHSkFTkog/Ez8avS3+bbThYhGlINr9ZnS1uUmiPTBy5pf8Iif+OCn3N4eUPpyxK71hkJSGK2VMjaaHdpjCIL3UaXttaoDOQhYTOGsd0smmbhlByPLXuMinyPAMdYZP2xNtt6hRbGyq9sBQ6PTdZ87kfH3Jeu370r37ihmy+9JB9e01t8/F7R/5E4FbSWCd0ovpnNDqpzH8I9CYnwJJtz9ElEB/06x+ICEZ3GPn095qVT/rch+0PRD3hB8vZbb+l9PjhEd3jtQHXFXtJyUxlPVey4s+v0wUO99d3vNZzef6g95qLw8o4wyjUy7Fllr7ATjTrhqirEunn3jv7Gr/1NvfTyq6qjdXx8qhh7GKRSYNOqlDmo2pTwwUaCHYLWrbXQcAHkCgfu21az69R2Vf6hJ9jE8mmAy/JYuM5NkEdtgL5PYddvtGoFE/qz7M1kOZ0xSachOSILwmvTitR4PXWpzGt3KrZsU+09gs2xrq6ZSC9FonRcaniusnuGnmtwobD3MFRiHYm8EqaGz9gKMii7Bqs2Z/TYCH0OUTDnfNlBDIxbTMwmuvGqyFDnrDXVeYVVyD6VvWYCdRZ9XaB7JeZF6Dahk69o1g1ZWCbeNMpFhCxKnV/avwGJamx+MD+WY9GXdfxZlr6dh7XdLjP7dXGqjF4NWpQoAk33ajS125jKlCyY2mCeDzLTinwNNY9mLjVec1nKwu+ix0n02aX1I3me5m2p6RYbyurYVC7lEqfSt6rCfe30+DEfHN4G70js9wPXgIva+h/ruO5DtgKjyH8Izte4L77wkj79cz+vQ+6ROl7hS6NtL7IsAgDc2evpGWslY9BWqdQ6YLeOyEWc2n6OFfJr0adcD9wrbj73nF795Cd06/nndP3mTfpI83yUK3i0pYFtjsopgFx8PNHgYtddTfro1gfvquZ65GZME5LTkdyM7DlJ3SnPiyPPm9cPD3Ty6IGev3693WNPeK7UjetEVgPpUIM6ySDOouUC8VlaHRhpAAAQAElEQVQ6tW8aNTE6YJ94mDVgx4O2id3uEcSR3MalzlOPTBcWz5rQYK6KoM+CZYge6iJKE0tzqudYThZVpjcTvzSafKYzA1cDlmRFG8B+oCPxN0hPNrE38kn2rA0RlTW4uT534nqnnjFGRHNTVnJ2m21E0CgnVHyD9K/iF4RfgtZxw96QZzqe0nHLnApHb5ZedHabzjalDGv5wEfrdYVRN76t/cZd4TQHbb6dv4LbhSaJATKIi9B9u77XPwxK09thKiOrTcQy4PKorV65KWRNjAjL3r4MtH+g8eBA905P9e7jU+5Lt/X6Z39RP/u5z+sX/8avynz8f/v9e1pVcV8C6/WKgHWlgHg0osan3kB15zg7RWc6vuOxrC7aa/HPqy/tL+YrYxi5n8UiXS907OTRkd576x1995vfkt5/X4fkZp/umVEH4pmjXUPI4tfh9IV4U733aaqJrJs9uwTck0MH1nGQ+2WQ9mMnSuamIXxDWtxgO7+9rVCMd46MMaLQ8xDd1HXi0/8V9/COkd/gedYcuScufYVdbviV35snj/PRf0WeBl3fG/jwf6o3vvl1/Yff+x39wW//pn7nX/4L3f/hD/TirZt6/tYt7RerPe+2AdNmaKHvZRpV68/6ZIRAwVp4KUMkxbxR9ZLZCYoOrt/Uix97Tb/Amv7cr/9tPffqazrKvI9mhkuGpcpDgXEtYBYo40+VDk0k5xiFNmy32ERJ7HnImJt8svronTOWBdLfjtbv6J7c66307Ji3CGdiNunCstdDO7q6Ms0T1nNCg5mnBuYw8zhZY8dkcvnJdsMk35ztyMtaV8rEF65T47hB7JaIXWmB3M7KFT5zku0GLYrhl6D61EcbI9fhmma87OtXDZT2p7xVXKqceZ3jIbjyYVuFXK3BuyS7yECU9A+yfaTxAGnsNrBsqwxFwzCcC7N/aF0MF0Ce8ki/GC5ez+Ifn/NAuHbUdp7yGzb18xDdErFZ1jd8ZW6DjeTZuToNnADTGMowqJSB3JdZBrn0SD87LjU8o6zzOEZokChnjLIWt7BrMfVb2qVal8I6SsWOTZXNCqfNqf2Kagmq7eiyVplOcV9i0S/uXmr36b6PdbvJ84IzXut+jNxXJmzWyjluPb7Sv3P0l4m6b6eX2bb4z9DGJTGnfI/kvyhz4pIkXewQbdD9Kmt1iV3P2C6xq2dFZ0BL7Jp80PoyNnx6wwOFRNMamOBBLtd0cHBTt2+/qOeee1UvvPgxPf/Cx3T7zku6dnhbpRxqNfLw0f73AAf47PHcMUwY8feB9vdv6Pat5/B/SS88/3Kjz919caLPzZT6zVt3dHDtJjEPJv9KHO1J3qMfPOwP+6rwMhR54UfU3sE17R0cygM2Tr9FMeDIwlHGBUIRPemwZ99miF+L0SpiJciFNswFKdFHLgjiulgcDahiJmMmdDoDUYjL+clH7DpG8fQJQgGPfDpTamt7IC8D+aimnxWjypjoUFVRbRQ5OjTzgVEbJ1QgfBC+YTb7j+SCDJCzlqeZLnKXFdJSnfUQrO1GYmHPj7I2r02OKMfCP9Ungzj4Vz40r8ZT1uUKzPHZhM6swx6/U3w3fSBW69Oo/AHAkD7zIXskbosNTTtq62+ka9jHH4TLAnQuBuPYgGXrA6brI5YzdvuQese6jbQTzD60pS2sA28z6ziT2Dbd81ThXHnwXM0/FCs/prNZIz5z2N74WfALMEwuK7WhogufG2v6Z34cBso4ktPe5/QLPuZciSr2FJM8pZ65mGJoKugnRthZuyWXtxAnO1u6gjC+UBsepdNR6NMeyU3l5j/ywzmo5C542jhPY58u03VcMjIw503kLrCnMWEge8On3mG75bfMNFZBJdd6UumJVTwA7bf5of3QCWpatWKuu6r8G3kn5Om1T3xSH/vEJ3T7hRf0gI/lK0KMYJpbxtN8cgp/HqL7IDgvJjL68EGixjfXzcgHn4ODPe3z8uSN739P3/zLv9T9d99VYZ0c7nM/5uXLAJ96cA27g8G6//7b+vrXvqLvf//7esTHiZG5WHH9ZU6DAbuyX9ofADw6PZKof+qzn9Hr5HPgZV/+lwCn2FfmtJJ9mwGxrl1CrUbhq9NT0CnsRYd9BaPznHGryAPI+kh93f5a+pNj1u3TP1L0TA3bRQZxthMo3NVh5sC2Bn6glYZNPLVCL7mmst81cF1l/jdoRh/JEz1v/VrS5MomTw1F07XezJ7yRIzm0WmrtOxM3PKcHlyAbfe1k23ZbvV4KuwCbd2m3iyecFrbJdJ5WPjTZvbdrIsCb1suWRNeGH2YbO9Pj9nrF9Fu1+muXZcv6cYm43IfSrHKUCSoEIa3rb627Q3fZLkO0NrG3LhZW9fErNczFNstpn0xLbMuNLC9aCl80EU8i+V55uQxH/7f0oP33tEInz1+fxhUmFMa1JgV29w4sah41NLRyan29/f1yiuv6LOf/ayuXb8hnayU/wJAMb8XxX2D354FCB83SERoaVIrm5y3qlJvFlRDAzUfozPqgFuRTBu37z6v1z75SX3iM5/Rwc2bfDKvesT92fQ79yJ95EvGN4PxVFkj85V8J/fXD6/p+Oixjh4+1FtvviFzr9Sjhyp7RZhOEOlMCPIDKyVBW5CaTB9GMe8FaKwwq3t7GoAK9UVo2/KObKH+yLP1gh6OPAdmzzur7h6h5yEekYc+C7pv6AJbc4y819s6oL5Ft9u1mSOwLZXs8+VaF+KmnXX96Ri2AC3xdN4/QWtzTZ3THKNv/d/jmTgw+98+H2fPMeWyIMisKFwP9qZuF9lT3Z7obNqI0TeGk31Wj/in7Khi52hIZtfXUcYJ9pLH/QPuJ2DvGnZ7Wp2OWvHb9PrtO/qlv/Fr+uW/+eu68fyLeoxsnPdKqZAHg92jqu15WaugYrIL/VgL7esybBq3LZODwpjMvdK8K3384Fjvv/2+vvnVr+vBO+9Je4OmLX8l8WvKjKkUCVeZtdXGqlHJ7Rav3gdU82Fb8SlDaTT8EsWeLZ+d2KZvbgFsn+HtjawZXXAy8gBy7hFdQZPnlfw+3eN36j743tf/kg///1a/+6/+lb74R3+k/YOiazd4t4zxyfGRTk5O8LrsMMolqF7xSMZjWmVlzU2zMvMuWoE7L7ykz/7CL+vzv/rreu31T7LOVxrpd+zjG+DBVBKF39ThM7edRp96QCpFU3ryvFXsgM7C9tp/fW3qr0/hckmqkqb1oFquM8UbCVxyA2k5Cu2IvCOy8KHbWF6TtuUygYlUQ4/bOoTI6IPZLva5LksZNAx7Cg20UyJbImp7jgUtwGVTj/7HicoD+YQpL+GX7dleVrf4gq6jTVLLUeJUjcSNbCg8b4KN3SaEvYnd9bZld5SNMZzd5TMl7jJX9iTHVAXdebA3NrF7WtiTvz3Rp/Xv9n28vS5ZauDsPm5rGsMgu8gNlh2kHmr1YnvWQcuErltSGx14kmypX/Ju/Uj7E8QFadNH7oGF9W/0kiVQhkGF68Eusj2jKHaB3WVWim1sStinAl1IN0BdQHM7hZi+FIV2l7An+6GESi7AASdtiu22/5ZGMdKiNNPpekBN+wvdDjtZIYwha1fAAXW7BUI5HbaJtY1Jc965R4Y6emjIE+BieT2c+ARPcELd+oxvsRVoLrZn7tlI35cS08UtdrkkZuXeO2FUuz+zH9UZotiec1igExCfOUo2sQ3O6BF4ASm16RzuKtB26XnOilZR1QD25HJNw3Covf3run7jrl5+5XV9/PXP6LXXfkZ37r6sg4M72FzH9kDyIT/293W6GrSqPJDzYLp/cEN7e9exfVE3b96dcOuubjX+uUZv3Lij64e3eei6TqzEOWgxTsceZ5/4+y3mqH0N+4c6vHlLd557Tjeg1w5vqHCx0wGdVzKkPrwtfRRkrtaqMViNsxpr6giZgvA9n6lOtvGJyewwE2zpKVbKzbvRVtei9FhLulA3dhGn+Vfyulog/azpebNOpPSnVTjZRTbzB61tLgvSgv9EpXgEE9eaUC8VpgP2CUeLEvMn2P11UGes83PYPJwMvGMWkUxmi0qXh47UAc75IdbXReXlXMO8QWQOJ2CLRzviDjPJicyiC49ofVT8R5C44UOZbPRVY34kAEVfpzU0QpsNfZ3WadrbRq2n/Dw8Vetv+yOAE61Wx8Q7USVWfli0fNDKklKdDoT87tZIfwNRX7eZdjvyMjmgNS3gLb62NtNux7qRKfBU7ec5Z726S+vcp+Qmf0kfRLaEiJt6qNalBw6dUBiXg1xafUyhmVvyVMG4WmlqC8oeU2m/Io9ZQuPOi4w9HfLy9vr1Q127dqCBBxhz/YoytQSzc1SZEDNIdl2gmSYwTAUXHbX15WKLST+qxZ5tJ1nmpPuloSWkszZTDyrjTj5CK/EmaT/3GL2+oK2p6DeyFTkONpKZa2bNYRZ0nj6TsWnNd1kznu06iSzo9SWd/KJN5idNuKBwj6o6ZR5eePllfYqPHJ/5+Z/X3Rdf4Ec8HntFuRYSod16Juedc7STCA8SCb8RUXnGI8HYf6aAzxhjdstIRe4L87dXCh9wTvTm976jd3/0Q91/9532RwBenU6UvWePdg8Ga59r5PjRA/3gze/pER8lEq4yHytscg3u8dJqAKfEXiE/uMlzw0vP6xM/82mVgz2NjCGoQ2l8cjhmPYGWIvSNJvAMmp65XWKGMLKnZd/DcaneDcJ1pksQ8wmm1zux9FdTpv5Ms508pRfLniUvvd5pbHbhtgddZrHrMdfpwJbXVkVKNVAvW5Uu7DTKJbpcLY4+cFnG7vxVgma+J7vsQyPXg9Y9ii7QNAlNnthac6kFWpSpPp0X4h2W5LLSIqxZ+2eAniP6qyCmwbbtsg9LPpZBt65tPKn1vkz7ayRashq59wVal9q4/kdRlTEFCThpmvoDnBIl+AAhLnVd5oVpZv7XayD7YgaCv7mGbNYC8zSy12GpKTGMFlnFT4vSe5zoAWlZaM9jY2X5PNWHJEsfc99O3wt9Pnr3bT18h4//fGy+lT/EZrxC3uzmAdTWo/TK7LOVl+in2uOjzXPPP89vyetiQbQ9OHs/rhrJQ8fkdZXOxzJ2oR2iK+SW+3AFBG49Sd9EP2/cvatXP/G6brzwnK7dutXuJSfcr8zDXE0osIlEZfdAmT21AV18doH4KQ4Cth5uXCLZ1Ha5aAPGORFlbB03rh3q93/nd/SVL/6FTh4/kniuTPhcZ+3+ic+6v/C70dt6y+DOKBC0GwfeoVSffKQByx5k8wDAdRBqu7mmzxPTzheemjXNTgadCQ0m6Qc7PzlO+hCknU7DL9Hkc6i2rlnTS70UiyBG50GUyCFXOmK7C9YFF1RdI/rtYJVnrLWeucza6GhdxDy9DGDX6yv8WcRqiaVF2g5mWcw6G3Ew1ztZmHTRpZTuty7Hr+NSh6Wytd+9lpQcYhd1AHvO0e27qtdNf9yEmf48G5RhkOb1Xwq8iI9ye43E5zxgPB/F0c+V2LnMOAAAEABJREFUHTJmryOmaF0fekm7wYcemEQQsyU58ZdAzhFJZVy5N1TG71I0kM89MPDebxj2NQwH7d7S1/X+q6/ps5/7Fb32qc/o8PZdfn8NbGsD0Qq33kQMqH4oR2Lt4lkCJwnn4WysWIl5dqXdVdVe/queR6f63te/rTe//V3p8WPt81uq5r6mUWqYvKisj7WEMITTGtoutmXW7xLbFlevZS6XGHkmyrNFZFePgqUl2w0lawK0NQEdSlFJfyVhoaGkDsc62sPnNvfE60ORjh/r+N67+uIf/oH+9Au/r+989Ss65TfqnVs3hTvvoU/as8oQWz2pGIMA8gxHxafS20rD1WbGikb4lQd95ud/Sb/4+b+hl177uGrZU/YUsaJxkbDtvJFtkL5MSG6X0AcsduLSKntO4n7AcB8B94wn2HSl1zqNpnIKGDlcPyZJr4UmJxuMl94/W/w5hBvNqaNFy2kLNXkHXehiBb1eWK9LRBdkHYfa7qZbtPd5S/ghVOr8LJJQE8/zOdfiNp8xx2IbFbttyaLWhnG+38LqiWzCdLS5fULIlv91vzaedpF38MTGn9lg0+7lIc632+R1qe98p4XQnQ+lqtCATJEDjra+o/nxY2pXrQ/0jfueBG11y3PuVU3n9NQl/nGq8/Nx+PNQ5/V8vl0WT3Ce59PLzLW99KokPMjz0ITc35cWnU8fAlIx+3TNebTOYxqh5+mfKJuaOscMBdNxjuISET5rbfhgGsfIe6TKeNZqmDYP7Icj8gBRO2KXelAX+tSD6C9DC3LJqfvGJHxoj9tpl0d3VWRFX2Lbsxm6gbX4x0W+FIPMg8UGS/uBtgcuaqA9uRzo4NpNXeMjfXDz9ot6/oXX9Ponfl6f+ezn9AnoCy99go/xL2jYu6W9/Vs6OS2SD7S/f0Mvv/Jx5SN/YhRirVZFxydVp6eSvD/HvqWDg5v482IIP/maqg5VCw9iw01VXyfubR0c3uHj/13daP/FgEPtHVxXKftSTZ9pU3PJBqDNo1Cq0xKa9TPJoiA4YyUEBmN7GB1VWSztOuiOJnaAXya06YgfX89yVOujjpX3TnWNgs1lyGIZCTqhqsIvIeUiD+ikNnrFjs3KtBykDQmO9tQ2R/KS3AQKjy5jis0MQy1xBoQ3F1H78Es7/FqSQjlfdKx9Meg87F+rI+PKgEKD8OfB5L0Uc80EWCw/bs98VqWSY2ETEzDlmOQ3fnnCOuLMGdNvaLxwT4i1YTFSSxCF38Sb1krW1TSXBOlrae6PFvVaV8w2F2bTTXytp7JWEnR1eqLKj0oWdgtXxD/pEz9C4bTPj/GDg2syeci/DX2a64n4I+s0mNY0cWlHxAsqdBfCxzMmviVBU3Ebe6Xdijhg6ApwEQOYgHFFWWm7NppcRNgsZbsBSTsqdo3hVLGXrBTb4gDQeRtIPXkOHYpVXGUaD2qLY1GV6EzqI7JKzNoo+0usU+/7DJaHh4d69ZVX9NzdOxoGGkI2cm1DzjmITwwBQkrQgJASfPYvUSoC0z879pI9UVHq5Ah38WFv7JdWtlushAgkS4Dm2txoUWqE1CuG6VelHooI28wJuXORgUQc5rXR8A1F0jaMbZ3j2Ua/PGqrEBkafgHmKTUUm6O1R3z2y5q+Ebcra+PxwMamHUBNgip9UGaYk9CBSj+5UnTMuv/sz/+cPv7JT2pkLt96/13VYdAp62GMKc0ZalsF2JZt9RJZsJa0Rrv2KjSeCzy1/8VtpF97hdirlQoPYzf2D/TGd76tr37pizp6+EAjH4UG1u29d96STo+V/xTl7evXNPKy5Wtf/mL7t0aPHj/Q3edu6/Zt7u3k+JSHgVJICnFX5O79h/d17cYNXnp8Tp/62c/ozovPkz8p//lPD2bdjBrbf5FkbHzmaQl6pyCjMGNfA0Ehz1bBX/hKZh45S8KDeW40fJB6R+pLRL6sn+H1V1oYtloX0wuG1knYoNUxarmhEllyE1DlsNxyI7lRk7AFdHFJDBvboIQyt5jDtfuG0zHQqJjPANs6w71fM50GEm+CzEerzfpd+6ab7S4nsbwIl3lu+7BtYGxGYZWWK83FUFBB46wSq/QbqrnEp6DJODOWUC30JJ4qOxrXynKday6JHoj7SVDp0BK25cxDt7dVqNvQBfZK0eBBBZld5AZ8G9Vc0nmgKiMJ0mbrN7L0NXyAOlVIgVaJfSGxNdvlo1P4RuMAGCX2z3qkN8Gz+ne/xLgYZj4DjRIZYwjGMYBwmBwOPAsNe/syucuYMx8j84JaNmt+5lMnnDqUMKRKHRi4Cd047fBOfXYu9CZryUYK9Iwl/TX97shzyGme+1z13jtv6y//9M90/wc/0N7JSge0sye3HKyY39aVnXbjz9LVK6+82nBwg30fm+SjIyHmzUGRodbUD2KnsoXIlpiUyfEmrdv6dn+J2d6eHtGZw+fv6uF4Ih3s83RbW7p7+2q1SpeqmkxzYfyz5WzRLTc0lniFPAXoaxKHB01wFm3PIFhkgSi2ZeZGgs66Al+5F8fm2v6+3vnBD/XOmz/QvffekU6OuM+tlOeOsYjnEYvEchRgELqNeRtp85C5mDDO9dCOOstmimNs1YrbWfStlEENPAOVgbZAmyt08iCz79hFthu0KJ75iTLgrczPyg9EiJngSV7Q4m8HjLpLwsesUYShEO1QnfJ8NPIs08bJogztuaEalzOorMu6UMY+qE0+Mo8TIhuRjdiO0F39bmAuS2EGKhjXakauSoxgLQzTFDDQjBWuHUs7OyPeQVvDkcU8zjNV2qSeKugWoYnfsJRvTJFefDR/1EtKdT0X4S8HnunzAmk6WPrt1jc6/FtrZ+lQ9rg2uN5wLvN9IEsre6HwmeYDPanhsmm2kQdtvvCzc00USVP8XCei2KnDcFScXXrdyv6vD7V4bj1BndOHiMSbkTlIS53COzxIrgRVy4k1sH9kHxnKoIE8h+4Ne8pefcw7itXjEz3/+qf0ub/1G/r4pz7D6otuX0V7mPBek5yL+A0tLn3otMl1xYJfs1/SuKYe+uGDFMh2QyUxZt9/jt9KD95+R29+6zv6g9/5Pb39vTd09OChPDfP0wZcPCEcdpHNvgu0RiG9sQQ4Jh0jmRvZH3A5c7jFKGt5xa5jLZwZ27I91yYy0u8ONiFFO5SiMtvZkUilWDaAotTUL/YxwvT2CvogF5EZZhH2azRD5h0f9mSzJz9471394Nvfah/+/6d//I/1hd/6t3r07ju6e/1Q+cOAh/fv4V01lKLj4yPZxIO3iVxMN6iHb7CEfoNCXc9Uqsj9/87en3dZciRZfuC9ar7FhsCSQCaQW2VVdVV1s8lqLsP5a86Zrz3n8MzwcG82q2uqm9215b5iR2KLzd1N+buqpu/Ze/48wgMIZCa6qLBrIioqIioqqqZmzywiAMw7bU8nvEcoevO7f6Rvfef7uvPyazrXpMcXl7InYijy0n+u+ZIYll67vFDDX4XImtknOtR55itzO7OGonEVjCvJxlZ7sGlTL5mDzn3dzxkT2IxZrBm1khQGrfIlTutctfmKU0CvLcNxnfUbehNk7w+GrosVjPqgxWa9WCnhh86gka/9JM4tZqWtgTUTefSz5mzLLnIJ3SLth1CXtWZ702xbtlu94j9MaiUy6uHTd+Qz9SB80OWsbeRSNAd0sMTnGhLJX2BoQ0SxbusgTIDf/Tr9tW6hAuaaHHW7SMIbvrpMB4vRs/F9sFVtzhLvaA6/i+yXk9z8FHmhkqUVho0oyd/Ic+gWkjf2RVKRGdMWBZnlRSdUYozsK40y0MxHoKV4o+tFItluEGXbd9UhHpWmazvswhdoxjwh2/Le9FWQR7+jyy27g0b4rkPICx8pq2FZn4klkko9CH8IuQZK8sQ8J8dG6XmuX9QPHomrtNyXFp/bvcfK3MVg0PBrRD7n4XERVhwFS7XZpz7mqCRnaUQvcQ9ENGCbGDyqOzT2RKgGfCl9gxosuRv9Veo7xlRcrDUQtaMSz0AEdglRZa3VxU8dOshaI6fWTr3lgXZEX+pIH8NBMbGCXq+aWxxMPPtGXfg0T8VNpVCxLTtY4iem2sCeik0FTZmTHb2Oro3w+sObJov/2Jw2k5eYNq03ZYxiR8VXZUrFw4bqhPxItQIenmcdS/lAX/Lx/Y7aHwb4xpt645vf02uvf5uX+m/ojI/0d+7c18nJbR0vH+hrfB3EkYTfo+NbOj2723ByckdHx3d0cnqP+ks6vfWy7tx9TXdf+obu3X8D+prObt3TdHwqc5GoxWr8DMC2Y6+eapOvT2ZstWGuI3G9XlNnMTG/3WCZoFTSFoS/ORLAdTjkJfEEM4uNFzh8NJ1BZdEQteIpsYVuFn4ecHFlLpjCDyJv8lMiXQBZjthuURW/bIO01hVgb3IMk5voft10GJtBC3vQVtk/jcbQmcZZlQ9V4hWjmDsqqqFMXJsz1ljdILqxYQaQYdwOZy5BqMRscX16XZfkYhWXBhkd/ItSWSszWNOaWJx+FoQPmvwSq5kYL/AA+Dif2CttFT64vDzXnDHhV1wfFWDEYWXNTWVSAZUxBHNokhfgNdGZH5Za0Pj0v8DQjspQAHqVnFX6G9ChQl4OidcyO72r5ckmX1OP1bZMvet2PmPYynpLxloznhbLpcx4tCAxhm+y1j6Tx0qKoORoRhZ0+yqMtS75pyGPjiZNhbhART8fQyv9rfUO8dGZ0QvCH9I5JKv0ERxq25fZyYv3xQfrlVjqU3zXtJOTg8YtMfv9UG/z26lNluMD2MhWjsisNh+UlFoaa+N6Db7Zkec257EPorfGvqzXNzlONVhM4jshhp7dvqUzXsq89MrLuvfyyzriI8M518xc6HvKKoEu18NiviFpXVVaNtb13zdvW4WonPnjfjORy8vHj/Xb9/LR4R199tFHOpmKzri2dM4rCx4GLx491K9++lP94sc/1ju/+hVDnLk2sv9UzbyQqawVhCr4Tg4/e/RAt+7f1Xd+8H29+b3vKB8uHpw/yi4klDSjP9NvMGxj36FN8YZbmExOQBVzzuOwvKyFLjcNA7A5Fruwu9jTU+q7Gr/zWkII6DhhB5sLoFXUXm4sKj1tkTOndYBE1AaaoWolFkGrHDzFZr/BJdfrLPuAbSZcB+T7ThLfnixW+9hTef7qgX6udzJ63+bItmyvTMIvWPmOpCuFs/p/kYSDrnSpcUQQwC5Hct2wzNki5tqqDaP+LOooxHUQnmi0Ay0FhY3yVhSuxbFZJ9pYaykze0V0bLc2PNFCnCZ3jesU9g/kILAW6YpmrQbII10HWtmTKuPPuKbpSKdnZzo9PVPWvrmfr3UHH/0Zu9RjF4QP4n8gddHnYQyp0XBLImd92bLv44gP54VxPGFv/jV7+S9/+CMdsbefMVYzbhYcW4zZm9Oz+/7SBuQ0acL+Dh/+X375FYl7g+0oNnA3wK5u0ITPddr6ilkPp9JvEIlllzAS/ZazEx3duS2fneoJz5bt41/tWf0AABAASURBVHiMJOKuIuKGlkxdLXUtMpUVdtpoutGxZ5RHgw1wEPeQvSPSYCvOeorkER9/Pvv4Y108eiSR9zxH5g/PXRYp/zuiTXdZy/vYujvAbSwPtB0SJRrLyT1rx7YUiMyS7xnAUkHemMOn3pq+g+gMGv5FIP4W9M42TluVpjYfkcKHsNiJu3Hb02hD0vY79mXYftBm9f+64EWccdrchG5R2VMquR1oKqtT5Ml96NZqdzhGP4CoPRPgL/zNEMsg3tcW23pag7Q2mqYggi+C2ILm64vYb2ziwQend6MShr66Evq5hiILkCdftrn0jnkHdgpOVKaJVmtuawIaPXLK0eScrhxtfqKHTeMH7UY7+mkX7V1ITDDmuQvyAo74C16Aq42L+FuDBsbKeecw10zGFgjetrYrNbxl8/G65aTqycWFLrkniXePr33r2/ruD/5U1Uc65h3jCXjy6FzFmQs2w/W84fXFHH4xbp7ixW1eK/cqMsFz1TSLe7H0+ONP9LN//KHyBzlzr77F/a20fF11Vq+IrKo18H1F58UJbMvuiNd2zTQmp12U4l3BXq2tDdZ+tILUQ4MLfoM+evhQlT3x7t3buv/SXeVv/v/Dv/8b/c//3/9Of/s3f61jfptPlxfQS3I5q7CW2jMNGdnr6tnVdPpsrR2Nmhp2WY5V1mcPHul8lr79vT/SD/7Zn+sv/uV/wXuEV/XksurxBQ3oqCvHcg84SvuQVil7DkMiBwIIRttBOuzXNIqjLmVtRTLuIYV5TP3rCRN2AGl5czundh2elcGstS14BmVtZn3v+zOCfSBq13XodahMZjDa4zvYr0cWXF7OWmPo7dPorv2O9hGjnjXwYbBH4zNYi+14XUt2+dZKf4lpt0XKugvacy250DNnTJsSu2AjYFDZ9bgw1NAaWu+NU/Od+oLERJ99PMio4wJbdUDGkdgHhmxNK3tSXXxtaa7vtdZNeOLYj3NT7/YZc5B+IklcoQ1tL7nOR0HlcBvht7bhy8VqMBRknwhso/eijvi6Cru0+3qBSofaIxMl9BBowo7pgDncHt/GfymTJp4xjnhfH5RSZP5r6wDrZx2FfAS2n6Fqmf7WSmMOM48N7C3r9kP8zO/06O63eQhYw2kfGOJn0fGbKH6CZ+l/2fbKgqtM0Fhvw1+TId/UyUl0Wq4WvukMfqFpfxqGv8O0sg/NDf3CJ4mrBWB/8YyUwx3+rqQEXifGBDTJfKAXsI5lH2ueJ51fWhfQal6knNzRLT74v/LKG3rzW9/V69/4ll5++TXdu3efj/i35IIdflSLAm/4qdUrfRnfR0e3dLb8IYBbd17S7bsv6zZ+7957hQ//3+DD/zd0+/YrOj25xw8r/BJL5c1N/SL7pXaLbTYPxq1ezEXXLtCyyJbFVbjwo2F3efSMjm3ZVr9zV0VWTF1fpFSMgA+gLTDkaHy5Iz6uQfr9cs7/CVvv55TF6VmVHxgzH84vwdw+eF1KyLkAtAXsgcM2a6uolKMFEyZGs8POddV5CZq1Gpl6yTrs1XVsxMSLzyri4AO7oFUXklMPhm6Pv7Wj32Oe2QMulYev2mTopk9RuBGWYCImqvOQw4+D4cBiQ7/hD4EBLjrotfUI3az9q3ydq+qNNoKqMhkU5cadvzWQF9uhEy9ogpL4yyR7kkQ+95AH6cq4ZvqbydvIiVucs7QZV2wTKyKOHmPqVRmzMp5mU3Vywj56zEsKXtaend3SYz6oXlyQYzCzXjBX5jF0bn1XxltTvTHsxNPVbRND2aBLD59t9Io3jbblVX001MzBgiFb0/gZdfuwDxs5GHqDFmTp06a9AOhos3s97YW2yG2HyCb2hW+CA6fMZcSl6Ua/UMU+D8XqvBe/M+OjsR2Vh6rGHDhd0lZ4OHzlG6/pe3/0fe5d9/hR/7k84S++gtgt89/WQtaDKtLMawD7B3aQFQU9rNr4Uon+/EIfvfu+Pnz3XX3Oh4cjFE5Zy8rLuMePVMhH5JcPH+soVtRr9g7GXLmODJ1wnCtuIjc+PtJLr72qb377LZ29/g12pqrPeYnz+OKcZ48LzVwDdKG40hcstmUXlUa9oYmn4t9Ou/VPqSSvGfsYc/6GTmV+Rn3QSn4Ghiw0slDbPZ/Fsq1/CqWwltbjLDcYt+2d/Bgf3Y/Xrq7lbcv2lXbbzyW/4uA5BXbvz/ZVS9aKWENZG4Ftrt/cJ6+qfv0kbH7s4YVtfWaMM2NFouz9Z7f4PXP7ljSx4zFm2/2agIpiu81Rn28EX8Fh9z7sp9HS4rC7TtYtQ1KDTFRWKZNOT/mIRfXzzz7T2z//hX72D/+oYwZ7K//ik/YK98k+LuPH3AYudXx0opfu39cb33xDOGwGtndoqzz3qfvQEqvafVt7JTpbvEwM3/z+d/Xat76pE+apzRvzl3tZxq/azVsOFr5L/nDOtmV37ERFvMyoHjBPv/3gI+mzz1szP5XVUMT1h1KTfsWnNheJsRBrUebdxfBuHWc/aMzX9JThrTNZGFuGknVTL2dlfOFhlBF3XrK9A/2Oi73bv/30esZl+0qUtts4dhu8qq75lfifANv2TD7A3rl7R3fu3tXJ2Zk0FT3td8PT0lLZU2f2qKFTV/yQhRb6CK3ci2yH/dojY5EsO2AfkdVLaIdNbhlz+5cHcx3ym/qVN76lH/zpn+nb3/k+96Cqiycz96FTTPGRi1expfo1ObLXmHHyq4VniaJEn4/9ld9fR6yPY17dPPzkE/393/2tPv3sEx3du8t4eW/EmrAtuyN+ZKmlYDX2QnswRKavwVfW28CQralt2R1r+Zq3e3spjGAamJrdRD26pVjhQwO729i7VKtSmfcGcpDrxHttXHTkS/r8waf69S9/ph/9x/+gf/+//2v9hDxdfP6pjnjHEhRoIGhlvGs/K5cvnqWjzEmVuEdT4d0BL6j05ne/p3/xl3+pV974pjQdc9/m2fkSzbxLl198HDfwaG/7TY4uL1l02NlWHfMARfS1PrajlGzLrMssolC718PrQLG5Njd4um7MbXRA+MCl24e/CUxswVp3zMXMWh4Yssp1stb9qnl7d3zpL7EMOvhRDx2wsWV8qRf40KByfVbWWYX2OtdFmAMYdjP6o3nND1lyGIz6Fdo2TF8RD8FTbYfSAVqJ6xASY3DA5KAo4wxsy/ZGJ+8j+7ucbY42sSKy+3ornrQPq8iaVMoxONJU4BffLr2PDUVuW3aHllKoT6UodBFdIXa3sX2lTbLsIslSg1qJv0BNNtrc+ol8i/Q9IZ/k5kebkryn0uWWVSTOu9CNio09GMq9/6JCn+GHfE3tXZt1W2wC22uxbG9RrEJudU2x/dR23bDY2z77eJKnpxvbRTZ2xGj4p2tvW21swJBUrvHKNZK67ZAdpC2I0PQVug97axedYF/neetl5XNta/e+MuZg3RY+sjUiW6NIcdCRs1oJF7TK5sT12x7kGo30qkqku1jpxC7dZW9rfNOMAmFoAQ8clU1AfKwPnXmNf4HsgjcKM1R8wJ+OznTKB/uX+fh///6rusNH/NOTW7InPBYJuuEXv/El/FbqFTpNpzo9u4vt/Ybbt+/r1u2X+PF0T9PRbdln4BY4VSWGGjvzIKstYK85UMRq05jqpnITxvRrTSXjsb7akpkY6D2lx6DX1ufD0rVGeGeCwwAe1RRss7b0dTNXeIg+ZH0YWbCRUW/5Dh3C8AND9jx02IY+j92L1T2cphFT6ALyUfnQFczzBUEs8paXmXoQGezOkR4su6iw3gYNP7UXylxPbT6NFTzXgXaAuB3mHECeclRHx7q8rHzYD2Ye5mMQuWSzWmCzydZlM84DxcyHvJkfABUq5ChqKqVBFEw47x1NeGjMQ68pUNnXOVRfy2IXYKqFbprDVNluKMRYyGtHUZkmfm/xcBNKfifapoIcfckSqLUq4KR5PFQz9oyft9wSc+pMRTh0Wx0+1hDhQilkVpV1ET6YNWui38ZjV+g3ub28vGA++Ni5vEhM+03h0nu1d+lN7Q/pxWdwqO2mstjbPaatTeprjJbIBr9P0xbsy7f1GnaV55H/iGfWalJkb31U2GbTFKmENiF8aAxBxTb2sBzdAkZR11I+/fRT3rt/pnsvvaR//i/+hV5/4w09yj8lOLGmmN+obS3DBZFexRdpuerlxUq26ahKHk+OjsVi1cfvvt/+6eHHfKw/Yqz51wH05Fz/51/9W/307/5Bjz79TKdcXz2HXE9LWNPRkUirJvMSj2eKt773Pb31R9/X2d07uvj8Mz0+f6JLVa4UrhYU03+lnmus5T1TtPhqsg2v0QzdzaSxL6v5t3EirLkGOcNxdBEMx5qnuj3iN9hKcE0lBl8elcgFQjfAbctBqEapMAHk0LG+FtK+V69t3IwcGr7taxnItS7pPH6CsAF85V6wsNTw185S3jmY+V2qjTTXa+UmveZ0rV4a1rjG/isU21lNowPLe+McLWvaxi5vRL2uZLxh1YTOaIXtrWFujm03W5trXd5UOQ5A1tHGxPKhsS9ratt5OGxD2njCX4P4bzpN+fpTLgiZ9n0gekHH8Lx112Pue9EiZS2UaVL+AEA5PVVCipbJix0Pogza53ucaViOWAwsopaDIVvTtG/9SeG9nEdtn6a9Q624nccptaB1ibDx5UhmDJefP9TH77yr888eaCKMqTXujyBCK/9Vzpdc/IU9/hb7ef5VHLV7INcMc+v2zFTpZQXkrWbEV45DwshAWwNXDBZBb6/MwctvvaVvfe+7ev2tN3X35fsMk1hYoxkFWkSMSQKAbA4a9kVdcaOxw0R3YKfhUAXfGzF83UFWF56QbXRgiJjz1SNq98jzfHGpjz/8UJ++9x6Pp9ijesFvkXOeXa+PO9YByu0YfLdvIrKVPHV0Sc7R7FjrRgsp8x1pIPI/k+sgdg2oNMqp6UBzhB9I/TAOacThIRz2cFVaNaxbWyqbcTeJmoIojEebypbLPXQqRTbGVUupyrwhoZ7zIdD0zKPuaVz1Y3oKouicFlTiCUR7h64WDNJDkMZBw18PjOKzhhYmHnrFEFl0GvY9rdueh9/382LrYwihGxBehjkwhpN2kd9E0OafZ93Ts1u6ffuOdMwzchoA5gpgOWIVwB44Ks+7uVYq10wweK08tKWpden+1s+369ZdHl1878q2tR4nOnTSedpShfQj0udFt+znOAt67enn0c+uvrmJBKVMLcq8aXnIb/N6dqpv/eAH+vN/9V/qc+offf65br+U/b7QTXxBFLpCJjXiL42Vz00fX8bp8Lf4IAWR5ME6z9z5w2v8itLEvfZv/u2/1T/87d9Kjx7pjHWXtqa7mIZgDok0gN050rpguRfvNJNlLnBEuTdBOEzeGuD7Eb+HYeYrcxXYlqkvvW08dx+Hz0M3rc7pAPo+W3V6fKTb+cOL3Pve+fUv9G//zf+m//G/+//olz/6R93i4eX1l19uf0A9f0i9/c1/fHkBhGP0NmgfOQ3LMbT4zz9GAAAQAElEQVQX2tTCL81PIU2Va++SdzxMm6qx455x56WX9fLrb+i7f/zH7eO/j49V2UvkSZU8S+g1aFW2suaXlkYjhn/akVlscM6HNHESZ60JfkM7b3faxL+3U2JYIXkaaLlate3Ue8D7rW0h9qad8yYNO9JU0jKQ+hZDOmj28GDU13RrtctV7gM8yKmhBYcV85XVmLWu/O6uyKBCN/odzCny2jAz8roFstg3xFeg3RK7xBqE320VvkDVCyxxFsRlaND5EUOPYztjvR6d6zG0k5ug5exa9dHnIYV4WslTHViJO3vIT2TBosEcJP6BSNs42RAiS32gku1D2G0fNclOYGolvmp8rtAaorOgIgggbUm0Zab4AJuG1rqcqti64aGoxMgOY5mGAVpxlYyDvfEmLhw85TBta1B95hH9w0ppuQor/xEk9LDdkBpm5jdU3s/nL+kF+Q4yxpH2AVR3jjyPBbZld1Q09oHoOY+qUryB3X3bVi+9h1ELDTJfW3TNP4xzj67HEj7otSvnTVMf45X2Fy5IP1unhRzbbvMZ6VgH4b9obou5cQ0IXrK0A10pUWugJSE2HrMrlHYRcHtzX1AAFXQZD8alwHpBQRvw4CHxcl4T9UnT8YnK0YlqmXTBhtIeYC6qLh6fU5eOT051dnYbeoZ+EcsTf1ND/AQzgQV8c+TlvvF3rHJ8qrPbd3VyeltHR6eaplO5nEo+WXCKDz7+V/quPBS1mKxsmGugLMnSDpgORPn4RtfERCvjtotSbMsGpdcjq3O/eYanEWLQD3vLZ9IDxbG28oJO0C2uPxdiWGNfM21mrF70SDyDSZzOvUzsqQ2SWy5aLEohllVMpt3K6khb6BrIWtWal3HHTx0PExvZTF/Jy6CDT72D4IYzaI7mOAwYfCjVGx9DP3TgxsZPVTStxuV12OSg5QJFjqaLXQ7b8mrdZPyVz1WhQexDhf0O2lxUZkUNWStmvmz8MdcGraVYKekj2hM/BuwJlx11LsxZ5q1D+GC65OgI21rU1tDir9IusX6Qh+/2k+Y66eLChDhhdaRSjpTrsLT+0EeqAPv4E8UNlVhmaQ5qe0bFSzQbVFHicFxQMeOxu6XQaGPGp4knfGQdIha1sr2+kdWquga+agNt+GsG1Rr92PCgkv+KXWvnZOKxe5up5AdpmRg7Mpo3R824GEPlo3zl5j9Dha+h0FkrUz7cp5+aSUCJq0KYK3uPUJOo0ffcDfl2ekHez3XJS9vkNf8iwcyPQkeNWGJi54yz1TH8R1RoD2wyv/SbGNI2aHi7+7Et+zCit4bJzai7uLGhQSojjtSDyIJhZ3ebJsN+6KQ9SM4S4wZtGTF4WWWxtS2715seY2w0xkqptEulMH6qdijrhCQm73BiSTTQLFmbUuECqagCu8gr0LxzVOYtczfGHd8zLxgqmGk75qXDxAeP23fu6E0+Nty7/5ImriFCVmLoF0is2krAtzvUaYt3ibvr0tyORFnF0IBXEPwW3WvVhhr2ix7NtvtKxIGSY6BCD4z35OhI+aegf/7DH+nnP/mJ3n3/Xd156a5Oj4/14dvv6Jd//0O9+9Ofqz563F5IiXLJNVVl3X/lVd6N3mL9S59+8lBVk17l5ccrr7+uM/IXvZk5Lgy6lKJGicklp46Kv35sudTzzzhmFQStjveKr9QL/mzL+Exb0HyGAWZsNuPLRc1chN/B0r7xQ6Nt2Y41htBM9gGQsrZ9XEclbFeoKz5tqQ+I/tqcMDY6VWAbcUfiq3S0BZardtvYjCNtUiQdFXcgC3fWqqSVJjSztwkfaG3as3dlD7t165aOTvKcZmUepdgl++rRUl3baSn7KWvXQLNYFDYEB4tP7VD9zoudcVlJVdaUs4CIImsXIptYs9YarOhELpnD1N1GmLG7uMlkaNaZRAqqIi7ISsRQiIKlQYPGRzDqQrdBu4VljV/mgmuiNiz8jB5o7URlqonOiYXKxh18/Lb1x7gcBTpuNDZjcrmXZa9MH4jJ0cxVNSv7nPARsxZI6xCjNVVFZUCLGnXibWoS7QvoW8FWIu3w2iuVegB56mG8GA03WjgXkmAbWW3jyViGpzIVfsOcih9AtJt2yUt+nME2RasRzoOSfTVkYMgbD7Ul2xsMeaejbaJ9Up4fivIfPHtpOYA2FyzUTrHXbvGq2kJhLej8kg36gY4fPtHR4wvVh4+Uv3nYfKDf0g6NfuyLLLZ4ffzpp6qM/Q3ug6d37ir/D1vR1vUro4vzWeYrxUCkPZ+Ni7p6iedwg4bfwsX4AQ6IwEH4DqVfIMrdV1/R8a0zHfFx4JLVmHhm9slNTtHJvESeRZdIEBHvcnaXRCeSDSzNrM2BrPnwoYfBdUC/NTGAOTwI3WAlj4/c19KfWzR02MYUGql0enqq9955R3//H/9W+RhkJuKYNRl/l+0ZJVFHf41C3Ik9Pro8fQWRJAdq/cU2iLTTSrxtHYSC3NxSZ2T4rJqmqf0t6Dt37yrPRS2nMQd2+qqKj5lxVoC49TRoWwvkO/VdpP9gT9rWNtHOa1Qlpg2Yo/TZsW6bVYipENZAy/N+/zV9osRgavLPWkvQrDhd8rHxyROuk+lIwpdWxbaiUxot8Fch4VeHSkW4BtV2RL/D2GYPMJ6DeNdSKn2K9oF40qqYMdjuEoi5bhW6yGzL3qIrapExKh/BB+GDiTq0+TGK8OlDC1180SCJ9qAuNPxNsT8Qvdiy79627C2oyIzRGZtN59aTJ+eNfuMbr+v27dsSbTwESbJK/ktd65JeBtZyCdcqk2VbWTei2M5ZLOMtLUaHKkfWOYT2+Ax3DWg2TVnjW0hdJgoKnPtRN/J+OXStSJ8HXJ7sC+JKrw39GpxbrLUPqHe36W2ptvrg62AatS2bdUWyZvjH+Lk8O9XL3/+e/vL//f/SG//sT+V7dzXzPJp3jjTTnxokS1egL1Gu8xe52hwWYiRUNYR/KhiXF8RgL7KZ/WYqViDeTfzqZz/RR+++IxahRBu3VgVWL7aJIf4sO+i8Wqm0GYhSW3vlDW1lcxvIfWSADKKDvfADxPUbTuEXrHNtxrFua3ViqIonThw2HhZQZY7SGk6yzYmD8drwUrs1Zd3M6Uiijj55uHj4UI8/+1S+fKJf/+zH+nd/9b/rr/7X/0nv/eaXOmZMt/ndmv9NjlmQJu7l1oV9fEjivknnHPOCqvRBra3bOSr0GVn670Ao4sJfcnEdanTAoIKXii6x++iTT5Vnx/tvvKE7/D5+UplG2ivt9iTnP2TdJrXIOpR2cmwjbyhS1kyDpWLt12dG08BYKkkY4yEtEn1tgSk+k5ahU7GxrVEueT8WPvLrkPYXi/S/AjnUTtyrtoNySclnANv40BvALZ+YG2NSnfz25xWMaUsojhynpo5UtqnBQanA9MPMUQNy2zS5N0Q7/kOB8ddAMyZ0zsqAF3PXPfd6+HQ5kHpFJwi/1qc7+lODVsWO45VgxSakoBBMQW/ANn7KBsPE6IWvrJk1ZQCqS1zhg5m6i9UuRsZc8Bm5bdlWSikTpPMw+KgNM/4HIg9i38fMPNFes4jpA4M0N1QWfEWefhu8HYM3vOWFb0bthE9iHGMY1AXdIoVGlvjXsK0Uu9PwNbHhriKrMvuNVqjwW6Q9ENd8YBcZyPgDFYcdlnkGVxYLaL5tyaWh64gRqJWZPCR/qRRbgSiZZ0g7IrPxgVUjBR5UCAaqCAe812eVtYYThyxD15AsgZ6Tqk2pyEFiDHrkycsl01mxEMvGnUormraqzHFljAGBNPPwGZ+NnbHZgZW2ytoImAQFlfUTiFKZN8jmyHWBi953FfFIhTwEoiASQ5DJWZQGpUmyObYo1NfQUobMtkoZKDu2UuuJ+ONPUFGWHBB/aydYF6nBQsegXIsZuy0qqQjmpm+cuBQZqr1iYlxjNNuWPVAWceqdH7m1e934WZSYy6pKPGMc4Ud7ZY6jN+qhQWRBoc8g/CHMzGkw2uK789lfDVsX0Du6VGRv5dEPaE3TtbCLvEKJiy2s/HetNQ0JA7I93LuMfB842+qtuErgDWuFGDedQpILTgGbTSn5ODi1pZUc5w8AXPCgeXF+rnzEuryY5WVAEhd7tXgHqHmGXyBkNW3pV+IRhIlsPMEjl4rm6MyhwaR53kKasCKepmv4cYQH2Gq0bXipqgPyzMPMhI2vaC4TrOZTB8q+59gFB1SfKYrdVTh9t7EMBx7MDq3EOha/YrPBqFUkVT0Ta4roJgcbxvVqw9/QSP0QP2TPQ9e+nsfuGbrP4TYZD57qsSl0p5mL6NoWxw56/tMKujpMDucEjP6yxtlUqyyZOihcg+aFi7gOKgjtKKxxdNRRQ811h23sU98i11P0uZZ8jMaxSjnRNJ3q+OhMp6e3dXJypqOjEx0dn9Aen1aZJuVGVuJ35qdDHvrnKp1f6Mnjx3r8+JHyEci2bPSJXVeKV5LwK7Q1Tn1QwW+wMruWjX4aoRzt7ktWer7ZZ+rMfjYTY39gyBzletkg1w/I5l/RTdczY5wZK4ap4pzxNp+wHKjjr4L4nVFLOz2mgXbbsq3Ekh8ItCjDyw+m84sn/FZ/QvoulH306GjSVAo5nhps7PT0klijUZf+NjTzkoYvCbvI4Mu4iX2w9ZFxBZEMGj7Yr0c2kLZg1Fd0ESe3QfK8C2rMaVJqL8rNnGuk1SPbR1Nop+Q1aJWchip8m/FWLxK5qrKOeRn/x3/yz/TNN9/SAz6aRB7YKO7to9oplVoA2TkiW2NpjK/roOgves9NsF35TU6RbDxm/U6M8+ToWA8//1y//OnPGr3z8iu6zwef9371tj59/yM9+uQzXsRUTcnLnDkgEHJQsZ3YW86rNJ3d1su8MP1B8vWtN+Xi/i8n2Br7jYsoKG8ioDoOh+ltbu2dpzd6CS+ollJlN4NWN9dbmD63FfYajFzs+Ef9Kz7W0UiJuyNyrUvELbYh3NdIfUHGMtT2bOzmSCEm6XavD/Uq6hx1CKDhk7/g9p3bevW11/Tyyy/TwgzQaPy0CnYKWuVZJwxbbIM+Sz/tN3Ye5S8Ne/TXqds4wwdPc79tr2LFLn7qMNk0R7LCih2qL46aSLx1l76u5L8JhSJYeKXEzirLOJSSZu5JWROpNkRt+Gx8kz7jhCP8XFFCvJZdcdc2rCtSTGK4BqKnHfgxSNjdW2X4FQtgAJejIjUvpjyxUbU8RNuyO6IjWVpQlZLzGpENRB4+dCD1gcjib9TDB6N+lZq+t7javiuxCvp6+FiPPvhIH/76bT38+BOdsd+zYvldx7OOub4FoJDloJV6xfbk1m19749/oD/9iz/XaT6GkcQ8r+Q5qF8qFZsDSF7xQePquCJYtcFmjiC7R2y2qMzFa2+8ru/80fd156V7mqlfrtZWNJt9Y7ZxVeLO81tD+Iamee0p1tc2bhqitUXrp/mObCiteZHVdb0FqlEmPjznGvzNL3+p377/gS4fP9Exz+x5rmw6Nfr7SMuQhQ/W9fQXVa5bmQAAEABJREFURB6s+VGvxBV+IPZqvx1u3bmj3BOOjo/bs3Hmf2ixcjRyuh17k27kunFJn8G+QWTBvny3Hg1WLsK6B6p7R9PoBhJriJNSLi94juddSNvz8psBYdT6iJpVZ5FLadmHnlJi/5TmNKEyPKYaIArZrKpRb8LVKfJ9rJqfwS69btZX1CMLBXEMudER3ZviRg6/nNJ1oex7jZ7Z1PL7t/+hR8ncD5TCWrCXfEQxsoZUBppg52RbtpVr2rZ2S+pBpPER2mEPea9ff67Kmu8Q/D5G+1aulJrTF8SV0OIsWPwdXEMxChadRkbd5KfI5D5beWXsF+AJ9+Hj+/f0z/7Vf6FXvv0tfcb7ibSpxi7Q76js9bWurvlnRbNKUVRTZcia+U2bTWUq1nu//rV+++57eu8Xv1R98qT9qwDtDwCgvNPVtTlAMc6V3TjAM/fi3K/3EbW1T8tRjvgg2p6434LJEI2eR32fpj2IvNF2ogZtbsiDuc7yL829cu+uXr13R5+8/67+3b/51/oP/8e/0aOPP5IvznV6fMR6qdx2ZuUPUKzjip9AGYsOl4o4UNOJ9oCWMurX0CX309GRjk9OJBdd4rDayh9+/9Z3vqNbL72k+WjSuaQLkLaa/mr3mTNijnBr9CmIWqVVsdG67OquW7r+WhLddX3wW7mX386j5etKM6Ig8Q8a/iZI3jqW6wWjXmcuwuf6gYpcZV7MdSoXNSATWOtrKbZlm+bSqN3rtjXKlusSc90W2juVirUHd8UbnstUNGCbOMoVSyMJIBo0/M0xRj8s1vU139ttaypF9rN7I/XLJAiKL24QzQqWVCFDvnOMhgijOZD6dRg2+3Stn7Z1vfN2/KuNxSbXPC+E7gMNSdEd0E6J9xpfDZKZeC85soukYbem2inx0dR2pNdVqmxWWdytEpm9NBhWM/kePAbqMTHOaVJZxirFySHoGaXSHkDawfU33nlHHCzyPtF16Sl0QItsS3WgFBNzg2VbqZu69oqXeiWOyr2ock+q5GAgzQX72FYqa2gYI7/pUZt/Xqouc9Dr5GHps+e/4nqLkYttHxUWfIH+MXzBR4JY41nuiXujsuY3whfIbP0nr8HF5UV/D0K+t3mNXvD8XZfnN/nqLLws8FC3zaTItlysAmzpkgTko9/Dhw/0gI8AF3wIbLlgTbI2dXFxqcvgEsoFkaS1dj2tWNsLrJBXoC3it+HZjvS0YpsbydTHBF+A7VbXNcX2XksmGmzuNKM5esGo35RiU/eg1DN+6OLGtuwig4h6XisPtDzUPjUvxLpsFjwB6wr0f5cXkYFsxIf9rPLPPNjMY/FG1ba8zGmEXdtoFqqlUXPjLOVYLvnxcKTqBeVI+SExqyionmgLb834rMirJnRKQxV2QNgfn9zS6dldnZ7c0TSdyj6lv2P4Ex1Nxzo5OVX+MMBUCv0mRtEGb6Mnzbz0evDgcz18+FDZE6ZSVGize7ttfFoE1PRNPLuwPGSaZAfxX/ATGGrtl8paD/bl23qVPIPKy8dLwPWxfNCfQ9mXGg0P8lFzZnOp9VIEy/XUbcIj2Byjz9DtC58eX83Nn7hsayqMoVi2VcJDu6/EM+ucvD3hh3rwiI/Ex7xcn3g4OuLH3zQxbmy0lPS1sHJ8glGf6S+ITmWfbRRZ2sOHBsVueRxUTyl2jzsqtlXK1GAXOSi0g/ivGTPQgWJ7I2122G4Ez2Bs93iXvrVXur+Vf+Ipi43LVr5ntqnalr2FZGkDuCX/lTWhpQzeju4ixKY2FKkcaWYNH5/e1uvffEv/6r/8b3R2647effd9tZiKKH3+l7XQ6p2H/UM/TKTALrLd1zj8hx98oN/85OfSg8cq57M+4aPRJx/9Vg8/f8h1J2X9qGI7W1jx4soSL0EumKfjl+7om9/7rv78L/653vzmm5rYcx4+eqx1abfYteAL8nauK/rGvhC/3XmqxFllu605/d/lSgYqe0rlWmh/IGrVGlmqlfazO3f1+uuv6yVeYkWWfSnU5D30PzVkDVVyUhl7xmZv11Pqh2BbtjdNJjfBRvAMxsWyfUXL9kH5FcUXJLCL7Gv6JB/jBWvuD+ly0PBfb1SpbUiVfYxnCja2rHMzL7TQJrGJIFXPD3ItxfYV2dL0eyctdqKoLcai6fhUMx+R33/nHf30xz/Sxx99qNNTngmPj9Q+CEQX2IypFHJBBVplzcjEs8x3vv99/fm//M90csYzJc8mM89ZdkFRKug25oueqrmhLGg+4BvNafChVmIy8bzyzW8pMWWfypzVXLtRwcReGPiv43HE+IqKfvOrX+uzjz/Rxx98KDGHt3h+z3KdpvI7GBY5rOkGenysuy+/rJfAEWsm0qCyN4R+LcGw9uMurBvbyl+EyDuQTvl8k3GSi5g0uKgUq6Ab6Hdcct3Zlh0UaMcIYypFU5lafHaRGzyab0CjG3TVzRjJQ73m90HX/PqfN2Ndhs+0q+R6K2UzuJbPYtlb2aZxj7G9J5HsXdn6OrJ7W2S+gX99DYptmbHkfWBgpx4UGTnLilEYLEeSDpvbwsyOf/v+S/qX/9W/0jfeekufPOJ3iKIboPQ1P6asLXKQl9AX3MOy1l65d0+fvP+e/t1f/ZU+4vfmEePNHwAIsv9fN2Tbsr1pTq43lYXJulrYHWJi6Nja7yg8o+JcD6Cs+t83sa1SAFSr0mJi7OK5wuwvEwtion756IE++M2v9Ld/89f6+3/31/roV7/UbcI7PSEjRfzO6++E4JTnmDwHBJgLc8QoZxGt+nrRrG258MykKjOXd1mrr/K76c3vfld37t/Xpa1zAspzFNEqSztYx2HjY0GBrttuwttb+8zh02xst+ZKrlveW02yebYi93WBvq6F5PYRSoMmpzY1s2iKlfmyoUAHit3bykLt1LFddEuZFNiRe5FKthtiJ0poAKvQqZRGw0c24NLt7EFLa0ofjfkSJ5s+iXfKHyqFxqfd+7mp2/gIhr7twW6obdlu9f11VRZ56BpNmZPtZmt3Gh3ELVc2suJUG2w33VTSzxqRPR2mOYA85YjP0Wy79WeHlhXvplKYU9sa1O78qGsp8TmwiK4lsQ2Ggr3br23ZHs2Nt3frZVWPYvzZbrqpB+P+YDvVKzgUr+3mI/cpu/O2NRXWGTT9DmivbPzlJhYs7Rs59fBs3KptA0dgcGXX5CJfZNELojVgN6NR/cLUNmMtzT73lXwjqOzlQeppSA5th70xRn5s49/NLn/Y9ILvGEH4YPQT/aZ0zSl61zRdEbuY66qPSc8otlt8NhS7Z6hf27y+p9jbvu2rftfta4de9V+wC9btX4SPj5n3GI8fP25/gTM5j5/rYkhbYBP3CpGtsR3hIs1i2YAb7NyQRuek7Tkc4KHFAS1eQfDXQ9ti2AX9UqFCwBV7Gx6a66fyECAutAryYzeJuLg4V1vofIVkrYtQFXpJPZhnIzPm8UM/y9HHx+M6vqIfcfoLxFiUPg9h06YvUBLDGt1FxtO5687DZt1+SDba0zb4m9LY7CO2W5lbPrQ5W2x9c3JYyTlI8pGpadBatSq9kjnMeAOsaa9o10ZxAh3HIhvVf4o0KdiMm3ySKQ20tsjU07jI61jMiPvRFDvbzqkHrdJOsantOmAOm322hI6q0ElVk8QDWaVey7HkY1Uvcnghm/mwXxtoU8cMDapOVAdfj1XKqQym6UwFhBe2AwWf03SiqRzJLv29t5ZCjJf5iH3+RNmbIu3Xc5VtqhWQFvSk1Ae0lFEPjSj0poh+/AfhB7BfRJV+O3JtzMR4oct54HLFd1nlw39AxE03fJD6FmIk7GP4zn43c90ZSeWaQyTBDzj5CoqVUlpOwnVEv78wvKC/uQnzwDUQQeIPXcOML1jLwke3gZjqso4iH5jpcI0hfxq1rf24tSp2H1tEyUGj9B06YFu2R/UauttOOts2FBoDe7c9skMgNazvQy1DdjM/Utdrtxn4Su4CWHUZGsRUpkll4po01yDX5ayiSzBzDX3jm2/p1Te+pVt374N7enJ+oRQ764f5bl1URKDxsC/swGECDRL0l/BLdM16UNuMueiYF/xZh5UH0McPHuoXP/yxPv7pL/Two080cd9/8OnnylKYyMuTR+cqzh4ykb+ic4Y/Iz8vRb51S/ffeF3feuvbMh8rnlxcyOblyNIhI9Eo4YNRb3TohQZNuH+qqgQTpKVyjYTabs8t4Q8jva2x1VpLw29bfndchruGlBr9t4AWnuqXO+Is2PVSl2siNPtgPvhqKnwkPNWt27dbJJWcx8o5bdaiexuyqvAdgtfXqJg1OsLNvmozjuRkbFo0UuW8PSpsAOFoWYHmCL9GZC8Gdvw+w9cmqOgewr59dFhtDLAu460rXumTen4fRDP3kLqshe4pHa7Rpdef17rh9zXTyxr77aO+1gk/5PuUtrZeh5y6gqW+DiFjLZbZzxgyCpZ4cVZbxSQp6wLx+mi+aWs+B10r/O75mTDy4rm2mOjf1uWTc3364Ud699e/bn+4Mw+AWfY2yqj0g/FhE7u8tA7i683vfJv73xvSq6/ogis+a2GsFcdJN96e4zI3lCapnAPIztGUpJa/NPS65VT2sCubE/PJse6/9qpeef0bmmm+wCI02LhE9ns7iKkPJWMPRiRrXk2lqSJOysIfcS89Yh1e8mLi4aef6fOPP5EePtKE9tnxSaZOV0ssh3TND9kXofEDjvh9cvuOboMjnhWyR+aaIGQRkkID7ZRKU92RHK7gH01toK+mJJRgz3tEfTxzG0ea+192uFCjF5eqPGP0KPs5Or87jD4HXfcc2boefivLuCJ5PsR+i3CbxLAP5vmgcP0dsS+WMnH9JoPP18MfmnbW8n5M+UsvbWRci7kfpP2L5TOWXwykeTFskcCHZkZAWCQ3OqIb3Ej5hkrxN9BMiKldw63yjNPQ3dLMQfJbebaINA7yQvaCa++Syrd/8Ef63p/9qe5yD5rbPQetCuiTZanKaQB1jt4m2vVVlIx9+F3zTbbuO3wT7p1i1FFQydgveRmdO/Ap19a7v/q1fvR3f6+JcU2oFZ7Nxh8A8DIm73ns1Uj30VvW55GrLWX/I/epd72Vj+Q56A07uY5+JbaBjGNRO0gYSttOoscvOWUoY50XmPzvcU6gTz75RD/9+7/Tf/jrv9K//V/+J33y7ju6f3qsE8Lilycx8MOzeZLiI3GEKiWdhN4AY1gxGbiB2Ublgt/MGcvjJ+cy7w9e+Qa/f7/zHd1+6SXVoyM9Yf32ZxNmlthbf9A4SH+hB4Ei08E4yRJrQG1wMQx0gxI90DqB7tlnH2+/8/Bkpx1mdYxnkZXoa8WuR0Qq+0pZC68dzfVKtmVbWadr6JqSdZE9bN0cWbCWtWuHOc4aDtZth/jKwggOta1ldo93yGwP9iujz9NDZczJoxSrNdRyrAMlNsGBpo1ovpzbu6D9vMYu2Ci+YMa27Kv4Yt3ET+n+ijcubhJ/dLLGBoZx5FmPQx6athrl5IsAABAASURBVMjX0LhgsncEUQK2ezwrWojNNq2Hj/jdb4ksiDyWO8BX2gaiU9t67/tg9qxen9kbt+BBFNUEW1uMVG507PS9Z1FZn3XVd6WenNlu69OOtZTzgKqeqwyfoftIX5GFZt7CD2w6Iaas86z5tmfv9T8T/8DG5rmYjIzsru7xz2X+nMqVeJ/T5LnVZ3KWZ62L9hffH6t/uzmHnj+3r0MGZS1MZ6lnkkI7klTzsSiJRcIFZ6BlKRV4w0c2oMhA6NAbbeaBeA1lYVoKdS5Q0PjIpb54oQb5kZsEJL5C+1QInwSlDkGjYDqBI4mPh+JHXxUv9dGtgIYWUhJ6fnGuvPTHCHHsQAkckbI2g1ZRl6nR8Guol4os6LW982grJLHI5rEQ5zMLKIuoo28aYvEGlQHN8BBV3hR1Grf4EqiFCsAPDMeGgac9OgdB886xr9sbbSs5Li7Q9JM6vDpGzk27NHx0vV4fPEPeBk9FrdTaN8QITLYHUu9vjTKeoKk/xyk2wXOY/IGojiwOuhvWkHZq8r4Bc7LhF3nLY3PQc9GtIkg9CD+Q1vDMGb40ULNOgSbNoPIxTSB/CKDykb76BDmoJ8zgCfzpgjOW8KlqXaBTudxSmW432PDAPpPw0cGLO3yqcu3yIVP0XbiGvVxTjcJbRZZkW0f8aDnih8xUigrCMhm5KBWwomaIzAkeEUtObd1Gji+1NrViW3aAfz8N0XGzycmLroSs+dSq0GmrhaZT0P51gKu08gm31ku80EYWhR6uZQZW3ONpFH/0JNvKf0qfmPSxMet01cfY95N+M5aMj2niRykfO495MVqwb3ro0yrJSqm5VsMAu8tgN4dtcr2F3floBqLYg6NywyPxrHHIzIwhcpfMZx9f4m3jaHvlrFZnDINGf434sBNfINlZO+E7cEMSO582PaMQheQkcUA7ZSpHqjzkB/G600hl36qKsQUoZ2obVnolax3IRYJech845/7w+FL6+MEj+eiUD//39e0/+oHO7t7TAz6SJzzbylrAlfSFThUrYMh1B80i9obG6wuVYRqabEhwTEzGIV5SiMWejwunnjRdVP2v//3/oH/7v/5rffTOe+wcRbdPb+m4sB+RE7NfFT4KVHRR1cd8nChnt/XN731Pf/n/+G81nd3SI/L2+Ek+F5l4zQgAXaa/ARqQ6wCqCvElTrPuGqgnxkqcWkru5XPaC77bXFzK9tJ6iNCWyV+aqGkfaYos9HeFhDTQ+iRB+Rst7TrIuAeQ9+uiaV05JTdBm1tswlfyU8lZbRSP0LXhGGtzTUNodEUey9Gk49NTVfIrFz6IXCBmVvCRJcPyUVCFbIEa1de2FDMWxtcHYMgAWa0BJ6Q5kqeMX4w5GHtm+A7dqBiXo5fQ+A22xpF22KE9jugMtIlIMC326GQc0QMzQD50B1XiZuHRJIUPqKQ911riUpkU309yjRPnEfsjnlVZU2KN2emLBvjUO3S4xOEh7GsTkxKLnlXS9zOw8bXVaxwhu/VhOjFPB1Xmuef2nTs6u3VLdmlysfcbHxlu3VBGWbeQuo9O9XsthKVLwrkk/FBCVubvwaef6oN33lE+Kp8eH8muurhgf66xMHXmGeUqcsEcP+FjxMOLJ3pw/rh9aM//AiBT/ODxk/a/Ompm6NqxLbJDB/BiIduHkQXR36KQ61x3gW31emnUtGlVCFFtPyrEORXNk3X3lZd1dHaqx4znss0k+5wrVnvYyGj6So9Vv5s+hywdw3MYNkheYdsR9WPGbD48n/Oc8f5v3tavf/5zffirX6k+PtfZ0UnT66dYD6jlq2A72mzLdrtWKxPWMV+pG5sgtra7eTuHB0n6+YXu3L2ro+OTFm5ESlPT2z9VmirCyu2qQq87cICmrkDPLs3tYt/4602S00Wz9bTWbDlBEBdmTRXGP3HfO2GcJyfHCt90yJ+NFwae+nj2yPMH5i/06PMwrg/LHtfC4L3M9aC9XbJSchsYcVU2riDyG4FEmDE2xCD1UJy2+1ueu8nFVIqO2S/1NS+bPPFA42LZhRE5Wyb73KVOT89UpqnJJEsNnB290Mj0wkrNGlv66IQJ6FfcXh837Dfmw3LND9kNaXq7ChPiggpd0MJd+TW52l3TRUbWoM5LVtaXkWspLDldwD9hvT3kQ+u3//RP9Rf/6l8pvz0ePnisW7fuqpSjZlfRGRBxSJYaRAkPedFH+gl2/I6+QoM0Dhq+o0mIWVl3qjpi7U3EO59f6vGDB/rkw4/02Ue/1S9+/BPlPnB2+zb37ie6dXLGnioQDwPaK5EXZEUj71TaYZPn9Ntq/ZRrILkPGs86Ydsgr2ogPBjuqUxIdK4AfyP3h2jvBReEFf8BXTS3Mx3NPGuI+7ZL1e0z3lk9fqhHv/2w/ZP/f/U//g96+OEHusu9/vbRpPnRQ8Y+g3jonk3eykDGZ6lNi9EJutq156a7asVqVXs2W+m7pt8y6fU339Sf/Yt/oW9///usXetJFc9jBtIcHdwhavHZlm0k/XBhFNTtIlK6gRSdNfTUYuyDzH0gddvOS6GZp5lObMtewBos4dVLUrdGl359ziP23YitlvxM+oCQAdJBzjM7qUvJz7C1u2zUB13rRJb8hQbJcWV9VxznPVEQftvGNUVbZEHkgW3ZDgvNmiiN3z/V5nsm5o7Rbhs7t2rFf5jQmb0mdNQHn7pZM6Fr1D3/qY9227I7MuYB20PlRpQthfVo0PeqiWtIsuwO7RV7K7fdWts54xxoUpEX8ksHDAN+qaPDoSZrbT13NcLFbhC7eW5VH8iPvW7f8vEVNMPlZFt2xyJSdIKdemJiCSacwOmXenTWurYj2kHagyFc85HNDDqyIHUpPkCugxWPZNQa1VJiFyzVHWJbtlVKaVSUoVsZE9UrR9rTZltYsaerg7ptpVTWbGhQ8dNsGEfGssUlueRJwdwXCpq58CHXHXZfa1ryals2wMBgLU81sN10wm+QCSK+1l18BTQaHDpsNx92p/s69lW5bcbWHc/0FzQ7+JYPciLyodRB2pKjGVkw6qEuDmnIPaDDKvQRXkuxiwwk+sY/rrQuo98Npd/0ObDWXfMuVoOhIG12ePqjrddLiJoestBNPy2W2vblmT4Hir2M4TDVqsQmcWYvzLfvJ0+e6MOPPtT773+gBw8f6oLnzPRpF7kh8e0i9rsYe0inPMaw2dBpnzZ4MtgMMgACbzwUFQ6cy40qF2JA3dCgyVIHWoN2jdJ4fIS6YhLQb0TojDhgNwdNrJmqmQHnb3Sck4gRVy7iqXCRANsqPGRPvPDPg/eAefmfZDKkZUIEVffJ2NJnwgnVtSVRBFEIDcIH4deIbB9X2zMGoug5EL3vq6SudsLZoLCbI7JgI4Ch3gZzgNK6e6DT/A+6akVERCtBWIRNP3xHH8NWXsUDIRB6lfnY8ZFcg5k1lnFzyUZrg8g2YG20HVZf95IMrJBxZa6vxU3Gm3xHLzRY86MeWfodNPxVtA2LOeFQeFXsF4y53FAXyfzoWcHlVC780BvIh/2FL9MtBdPRHU1Ht3W0YEIeu6ruq2pSID76C75T+mrrSNuSdWMr13w+/B/zcvj45ERH0KypmnaptUPaMTMwDnhL2DaIEl7IGqi/oCM5rNxog+66qtBNYTiF3Tbd5oX2gJSN+FLzfK5aLxvadYFN2kRmgvZhkemzLdubaC3DBxCOmU2uMuAgf9KugbptHfGj9BYfDPK3o4Jbt86U/yVA0+GH7UzcuNCMfuga6WFgK8/YLLvIC7ZtnUsca3TplzvXZYz5kRJPJsFB+JvBi9qgvdr8Lr4lyy66UtwlTAVMzodA03IUMZsbn4twIU+3zKx3LOqsjViMWtrwzbxequhiti65dh7P0jfefEvf+aM/0cmt2xJjmOkfptnXeRYhpcrKir9Aq5J6sBIN1pEHQ/DV0d5LzpVwKx1V4p81s04v+Xhydnys+3fu6tMPPtTf/s2/17//q7/WO7/6jY7KpKPpCH2pDRvrUnjxpqJzBJ/zUeiED2ff/eM/0StvfFNP+Hjx4PFjXdJW0bXdbHMKFwyehKkhAtDSAe3Cqn6/gjalUFq4lvr6n4m/y0SZudbs4R3BdcfWpGukvuAG1t3mKzozI22kzX1LRgJLLTQIfxPcXLdmnrLPN0oE5JfEqt+y8MNeEP7QHrYfCdaIsOH8dTlm1n/GZq7rwlpP3GN9hQ8quQldIzlZ1xv/FSygHguZZV4G3/paTm2ZLHwjSX/QKuNEYPuyVT3ja75RD00+ZvIi1kXuZfl9kIu/9UUu2CWjuQCyOeI02Aiei9lYhgluap3JOISNPeNXgGD4hWasEPb6WUcnR7rPx+Q79+7p6HT50NqeH9BI7hk3BAfxM0B154h8R3CDCv43Wmt+IzzIRPMK6H4u0iUT1f8QEab8xnvw6Wf6lA8KDz77FMEslrqyX1JZHRiTo7Pbd5Q/2PWEj33l5ESvfOMb5ONUOjnW/VdfbT+SW97Ih9DXlbKO6krjjiA9RhA6kLqa30jEhg/N3C6y2qj46H+mN956S9/67nd1izl7wnq94B7AXSFG1wDxV30QLkHTSwUcO/VFhlhhgWGi0lFVGMMx473Lx8dP+RD0+LPP+Rj0cfsAJOaSqY317wBLZCYyFkxN3kOpVnrfgDrVdqzYaDfZV3YaAXzBDmIe07aW+4Wdqm7zjDeVool7wRF82lsDc9LoH8wp2T6EHmBl7+7c85/jlWW5O4f4yz3hyaPHvDeaDzvFsOUVelhhJY3OHprtSuX52XgIbm5ZV3Mfy9z7jngWvn33rs748OrlDwB0tQR8c9831Uy/22SnjwBpLvZgOEKkraIOl6bUm+Kmc1/4/EwXdBedYNNJi5mGrWDDdSba7C8hy3jMc2b2TaQ8dvTnnUv2wvxLNBel6N7r39D3/+zP9NZ3vqeXXrqv/EHsTz75VJmvIH7TY+aztntTJL8PtEEtHa/5RbSQtFSuqSDvEaapaL4410mZdOvoRJ//9pP2BwCOubfxY0rHtE8YcSweriNrjTW/1U9+guStsrBDg/DJ4dBs1k0QLmCG0G96e3TYpG1+Wv5xU5dxX/K788mTxzid2W8hF0/07i9/rn/4d3+jn//D3+njd9/R0eWFbmXs3N8NX7DFxbJqtKH6EiVbe/D8zrJapbwXPz69pdv37uu7P/hjnkdeUtZt/lCi2D9m7qGzGd+CFir8hi58bQH0Sk1+yWPmKXtx030BJ5uY4xsU+EMuewRaRaOvV6m74WZud0UZ4XXYtX1WrbIeh44dn70WeeauUXRm1m/ndyOZaYu8W7FGmJcKRn2fpi3Yl19Xj25d+uh0t/9hN6SDDvnTabTrZp2wsp6uTuvM2Aaocrjt4TCqS1voBlwDaQvsbX5TX2Ojj4813/rCBwf9kF+ibesBV43ipIIXfSSGL+QzwQzsObiJz8pAozcwXDR52oJNjsgHfbE81IB86L8IWrl/0wOu6KRtYtzXkW0h2XCEAAAQAElEQVTkPCcwDTvtu/rUiDffKWeun5kgL6EVGszzhYJLaG2/1fO+n2dTD2z7xRP9bI/0S/ftFWPotiUcdlEI21CV55Psl5UczYwhMYUPojrQ1J/zZMe6G00lvz1Kq6Q/27Kt8IGWYmhNHshPBakHiDdHJdaBjfBZTI1CPA2QufSzIK0vEsnr8FfpY/BfBU3+plJaPuPfLu3j/6e8F3n44KHyPJJcpu2mSLrWKG1TIXeN4qU1UofdOyJ8OiyTfRC6A8TUK2hO09mVVczF1i66pqGoaBm8HZ/4YIGk9ZgfPIW2aTpKVXnwrrTZJIsHmHJ0pIm2KRSkXqZjfLptHAW9IPEEwpeMLWgOD54SQ3Cw8UZC27K90mXMVDlrII01p2J0E5NTA5GugagdaV+jCb/0KT0Jt6GBWzyW7ebb3lLbTW73eENFTu3IizSoUuJthWx+fARldmlcycnIVkbT1/LIeBJ46ApZ+wcw1kCjjt2LwKpfcmqb6TCOI5fcpid1UUI7qqAGKlh1yHxIW6ByIvPxXz5REL5Q93QqlTOVo1uod4Qv0y3kp82m6WFnfM21+66jH+o4FMqAo1i2RbM0ESx1gelo0tHxpOPTY01HhRU087L3QpVNeWIPsLnWMW/HwlcqDd6uLNvNv/Fphxf1IHyB30KtmHMAaUfzCAfNnJItKmp36vCRBeGDrPcV8iAwLx//xShi54I5XdicYhMsPgoyO/LomPisUiaNUkpkpcllPC4PIIg1LXk5PjnR6dlpvPJAcsn+eal8OJnJXfKn1sJ4oLEL0mWwbht9rqlNpyuBbdlbrJqeytpmmjvsrb1dlGK7tdvWiygFPy5WEH/FDiEDjBg296MGpKGKDL6vsp4rqrsHYtSi2uS2ZbvxNCl+zHACBiPRFLmWYiNY+BDbzFXWeeZsbjzPUmqgTWXSS6+8KvNC5s5LL+nNb39Xp/zQny/j1bKLzi/OcVUVCcxyjNqgEa/51P+wUGvVcTnSsSedP3ikJzwQFUI+QnbEPf+SESa/EuOGMXoz9Ojsll755jf1x3/xFzp9+WXlDwREnv0nuh26WXFXo9vGhNIFPauhCa855cHNtjjQiKXgrX96JWO/AZb9bzc/rOMmb7OtfER0sZq3pDI8NHI0lb21oWuoz1LTXvGwv5djxDE63693ef4U8GU+rLFwTk6Ou5Cz7b6FMN7kgGpbT7YbLQu1Uy9yKaJBz1vW6zsRDvtcj2u+tntJpYv059F0LbW90bXDF+q5rxVsvACyd9TUi3XBj1yBmfvdzMfgRuHT/CKQfvbxIvze1MfIe37rnJ9f6Oj4WK+89pruv/aKzu7exg3XwOMHUp4t2vrWV1hGJtJF+NDrsdEY07jQvGQeyDXqTDVz+NGHH+o9XqZ//NGHmiZrKmnQTrFxgsHFXNsf4pqOT/SNN76lb3/vj3R0954UG55zNn1jXblnBLBf4Iin4GmmXhqhmTCxF2Eyw5/wcfb1t97Sn/zzv9DJndus16pH+YPsi8XXgzCYtrY6zR9KvXz0RLePjnWX54xPPvhIv/n5L5X/DUDuzUZWMk9tcJXzAOzGz+BDnx/NI300qqyTjtn8JmAaZubgkr4qvAundRcxWtf/QPkWJqE3Soy2ZVtHPOfk9veIZ5+HD7j2UbB7W8baQB2T/4QPBs38jgFOJfOv/mzMfeABeXnyuP8hANtNM2uhIUZWkwma6kHQNnpZ0+imHroFkkzKjbC1el7OJiiOjOP23bt6+dVXdIt9pfC7WKt1blt2x/P2sa/PyHZylbpNTtu9nivNsYg0CP8sDL3QBc0HdoPCPt+x+GmRHuAzL+u2vbrdO7aLponnK08SvGwOxoptniWDrJz0oKXMVJ7wkfgS3ZffeF3f/9M/0Rvf+hbX6Un7fX33DvclGe34gbQDI3zGV6s2vnN/mOeqwvoqXGYzHzLIjl66dUv5w18//ccf6qOf/EQ6f6Lbd+7o8eNHDKHugerOcbXdLvIGlumvwZZA+Kz7WGqvpM02l4A1eBseiGKb8xc5ZubRmlgvp7x3ms8f64N3fqMf/d3f6t/9H/+7Hnz8kU5oO+NdVOG506yDwvNG7pHbudXvpZTkj3EnXxeXs/I+/M5L9/XyN17X2b377W/+n7N4KzouRcmxsMmzWWzWaG3uOvY2l7ZlbJymwNSB9ord5bbpwuq5WXogfzt1Wo1PSDtMbDU5XWQzfBrs+An39UOR+a/HbbszyzlZWdgXRmx6pJ8CbMv2xrdL5+3odGwaF6YsbUtVtg+g27rp9vah/0VpclHN6lgQP5GFPg3bGKQMj3AV4KmZRVa6oNVvctrXzzoMsjaHvYvVYCiI3F72fWgLAmr3dnu0oQnPeeewozfy2nUzfjtyN13buD2MKNhX2yIfsLftQ/a8dD1m2880H/pRtLf6Tb7kcNNGu21t2mztTCr60X0e2G45i83w29dGsguyJwV5N9/uzV220U3bgspzUPx0oLfSV3So5555eXnO8+lF+1YhXaIezFAQvYDajY7oBvh2EWMRKTG+07+UdZl3BgOVPTMQ+oehg8U2vt18F/gBLSX1sFMpmkppuna3sZ0mbEujdq+3yt7J3rbZlov3NL7aavoL9nuxvTOm/favom5b+bZzzO/rief6yvp6/fXXdffOXZ3wbqNMk3zD/GQ1ZP/UXin5E43tb4Hy0FLbYmyqGgs2i4TlpIH9+pCvaXR2YCn+8pInQTTKAsxD9NKbIqcTdTvIctRlwVYeUCKy40w6mo6UxIROfPiwi1yKkrCShB2faDo+VeEh3uWo0VKOVfhwWeuRpum0wfip6j7TlxZerVTOAeR5jsUkXoOnm6KcC3hBctL19zMavf3sdE21mFc9Lb6S8x3o+Qo9NoPQBrrIPA20xs2JRuKoC9RoUVWRwFZOdTky1gbizZroo6tL6++b+EsGMMaxUMa4HV9kA6tu0mX0QhEf0Nhs7H2t4nFzfcxYrI/FyUbUvdXlT55hSQvZb/ax7e1dHlvWHyIORL0u5rRjzGmut35N5boy11ZQuM46PVHjfYTZkQy1J9YEvhXEz75vulti2owxKloXBDa+iyY2xqCwEc5skJfsY/0DSWntLulDq9JGRD10i8qLZ3pGvj7Svq7Tb6tG3lHps/Jw0ADPsNSg/dJtM+oBoR/7mZiHNsNqbNdu7PaEML3alg0Yc+o9bqMHuqDxlT2zLrm0rakUZa8XM5Bc5WPSE36sP+HHbP6XKPkTZWlLfIPOxFaXOIX7yHehF1IS9hpz4sZzZJDdgzjM2MWYBF/R3VX48rXWP37je2b8M3yQeIKZHKbv9JQf+SNnqas1mLOV0i7pGKUSNHEEu0itNUUHhA+Ep8QxIEoe6AgpS4hatPpe+yj/9C4PCPlxf4cf93fvvqxcd0wjD52zbPNQOGNTGUF6DKi2I34ac82J9rH5H6L7VmsdYbvf/pT6Ie3IBiprO+v3PH+jn/v9Kff7mg+jGRXzlVwV1nuWSP6ppMzXTOX+q6/q5de+ode+9Sa5q7oghtnkLlD2itHDdRSDkbJBGVvFt6CiRFwxD6VKRDl3JO7EVluMzEP0mMiZetdAANPPMDnibPHdSBqDtH3lyCgGXlBnib0Bv5uLAz6Z2q9HBgzSe8xCm3YqyTt7d54fIpsjYxpTT06zytt+Fb8xDMI3pBLEMgj/vIjd0/AUf4mhjSv2Qy/8PtLWZeNPc2dMue9l+EF7zotaQ3Qbw8ltybRuqPUjWek6Wy4tybJhVljYyho9BJQ3ByrtmuprnAgRDJuNUmPitDFqwa2qW0GEa4iyW2++EbWRQNnguL9daM5mx/5weZEf1pgtR1TWWMTPJM3/M7XWCqOXtez5+XjpVuGYG0j2/XxkcJn00it89Ln/ksrZCcm+ZPjZzfajxag7aakWczKQ/KntLYsCGpV9aA0c0xifAbUr7TQ/5ehW2BFG+DVEfxfMU0K4uLygxnzNj/Tg84/08W/f0+eff6LC4rYx1m4Zw/jkk8/08MmFjvkI9vr3v6d733xD4pkw2hc814RmPPFABglk3iDyiqNnY1ZNnGPs4QNs438X6SkSKAOrbEjBpSZN+V/PfPd7On3pnu6/9poeP7n+/+OHdZw8F76IzdUOmKE4ug7NAB0Bxp9/AeCUtRgc0fb2L3+pj957Tw8++q2U+2/0Vuj7zThj0NoGxSerILUOQwLI+kDUPWyFlTUSqNLo8Rsj93VxXTB/G1Xa6cPohRvi9Dz4F0fTQ7DymOrASvwstsUXu6ZorovCKIry8f9jcv3xRx+rPnqEzKqcq0aJUTDqLP9KPhZspYe4XbtDGtfLTBTpi5lineQam6EDw67eKI6hPWjF9yx7lgJ+f2XU9KZN4fqcuQ88fvhQ5/mDNvSzaYOpIMeg4WXOBzB0QveBxeqgNfbMQI+F+jP5lfnCxsV1aO7Qs93WdfJ5dvuW7rCnnNw6k1wk8pyetZT4WtgvTbhslhDwyrF5zmr5ZT7S6vQe7HWHfiRp2YL1gU0/E3p49LbtsQDION/wWFuv+cU8vhJjWzvr9s4np5UcOrkUK8sBsWFTsekg4vhpLsME0vn5pc4vZ83Y3Odl7X/x//xv9dp3v62PuRd98NmnukAtbZX2Ct/MGTPeYdM/5IUd6WDgpk57DLHat0hOgqQlEHNeiP3W8bHmx4/1+LPP9D/+//57ffLe+xJr8fMHDxT9fT9Pq6ffga5nmc4aitn3rHVJbWAtD++W4LSm9nTMbb/oY19rjt/2+ZhfGO/L9+7q7umJnnz+md7++c/0t3/z1/r1z36qs6no7tmpxIf/mmeZrB8cpXdfdUvLV38k9wFT1DoLf355qcJ78eNbd3TrpZf1hBwFlRxXuasSdMWiIfwKMxqztv/VvcHZKGO7ezRPTZQYBmby2YT43K7/obtPF03yGs4m1oWPv8jW2Atr3fQHx+c+NfMbdh1YRt/rV/MZyU3RffTz2iaS5C1ocjpMzhpobLI9SrXNVOhNgdtmM+i+XR/75ZV9Yq0fnqW544dlq8j0jMIqaWoZz1Y1Hge20ufhZtZeUFnDFX6gy+I73uiVdaoG6lQT93UQ7bHvyBWR6ENXQKfiLxAGdE3uaKfLEcOWbuX6AmX4eR7Tyj76PPpDtxSeW0alUQbaaD8xPDHcDi1lqIQGi3i9UCIeGM2HKClt4mS861e624XY9zoqOc+azfNOM1MbN4a1rQfk7UKqUuiwc+Sz6vIN5nI+5xnuotW1DlrXl8qEN5Dnusbod+UnetrRqVSJaegktmDUr+k2foJrmpvYtuzDaAo3PhlNZmGJu4WG5Pd9ZPzB7zYOyzzz2OaVxpHu3r2nN7/1Lb351pu6f/++TvLOO3kaa+IATbyZcXlZYaErlPOLJ5pZiGKR0o+mKZ2B40lHp0c6gk6gHFmFNjcIvsOT1EC7j62C7nQ0KX86vf9TUVZ8V2YyDwuVi6ADCYvPGWBgyw5KoyU8lkl6cW8joQAAEABJREFUZXEbPogcVsfTpJOjY01lQj+PoSwaoVGwpy0f/ycSVI5O5OlYLqc8PJ6pTLd0cnKv4ez0no4mHtqEPclTK5aNjyJsgFMPHUj9GShWwW4N20qp9BPMjKlm/E3cc8FZom76l4rcqOVSkGd8ongBMllGxw4dkKg+BUPv6VSjFPRAJYbaKHGEph0aIiFbYE8qiUlFbvyR7GNpqdtHjefUjp6LjByQj75htiXb2n8/Jy/dhg4sohuREf9CMy7Wf8aWOd8AGaPmrA227mMLmMyq5BcdLva0z7zYSN4uFxpZUHmIjDxIXdiplarGJo59bHqODljq+6N2NeEDqbuSGq2cr6IQrBvMGuia1BVU0bCBbTnrBeSamMWNdbNHcMNEsx+GDCzsZv1Jhq+5pkD3j8xF3sCytZTKTTc34i0Y3EbWlRJn58TYA9v4MMK0LfBCtU+Zs4SPLdPCHktUSz0mQUzirfHMbXjJsi3J7b/Ci+PSrh3qyM04BTwhPZrkIqEo20opCAp8p0X9v0ls78TAeMOgWtmHsn4u+EjScHlOO7lHHj8inpkXGRUa3SbjZPaBDegL0cGjx0BHS2vqtnucxdKCkbWZftcgbYRQG9Y64XGiwPhI/XkgSm1rBIYjPmzDiZDcYLv1m/zEtyihQfRRijLTVzsLZ3TWUAaALH8rPXLY1VEVP24NFXmHVdsaFAvG2AdFTDBzYFRq5NGmPnHfCwrX18T+WoDgzy8r5FivvvFN/emf/3N9+zvf10cffaoZf/fvvyJPk5S8cY1lzTfgU7K0gSipQ9ZHTSXypyE6wZ5Os4382YhltAYlLS2yYquEw1faCtfAxDWQeQrCZ2+dmV8yqTKRURL3+PKxHvOcc3b3tr77R9/Xf/Xf/Dftb42alyC1TJpLkVw4QOgKBb60XjmHb7Aid+wkkVpV4qomKmQulg2gMGr1yG20x1FhKs2RVfh+2Fb+S82c3GqmEyrtiO4eGGObx0OUyLrxns0XlrcgvvCpjqG4SGBEpeQKbOraFkzaELL+IzV20a/RpzFz72nSq6+/ptNbpzLrIvM/s9cZndh0DO9r2lu253Xbi+RnugiGz/BB6jRdmY/IBqLTUdkn8xF45t5vxi7WVWG8tmUDxmtD8ZflUGRSNS0oEkcD7Vkzjj6yip4WVOznKvaMCjqlGgtMvAOuCtz1c+vPRRPXVMFXocW16xd8BqbdRrah9GotZWGwEbaqRQMVWWKSLG9sTdVyKbKtlMe8iA5tfRF08lUxTGvQBoE8tNWjfACLStQOtN5EFO9r3MSm63SrEcGodSrGes5L5tB7L7+sN/noXXghfc5LZ5LV7x8t6kWfvAkYd8mDFho+wCDHggoNZujTgJMeKnrR39YXseiyQYQRfsi3lL2ZxovLS9ZL0cz+PJVLXT75SJ9+8hu9/fbPdcRvymmaGOokG/3a+8qcdj+m7UgXss7Jwbf+4s90661vqd67I3GvfMIH9qlMzX8hjrzMJ2BV2gIY7RfUWN9aoXZeVSlpD306uladLXOJh04nZ7r/+jf11h//sb7zx3+ijz79rN2DKrHv+3IEVcqcaSmRBUu1k+jARR7AfskDh81D6HVoCu1UmJMjFx2DibnJR6Bf/Pgn+uSDD3Xr+Eh68LlKBpEkkL/cmzOoSr0ir1AUpCJgqVgNnqQGGvCtBYbaFoeMrltz6kFBPqnm/wfBb8z7r7ymN9/6tl77xuu8ZGMS1ItZjA3CBoh6DQXV7kov5Bxfa+A0VVWYBV7oWvYM3rbsoJCqovfeeU+f/PYTXZ5fsObj2pwslh4IL/QMilJq3eYi9ethmtageuBoz1r4jN/KGhgQey7idok12tqu7ikHXD5T5JajS/QuZH4vKutIM3wFiEdf7C0z98m50ZmGHOwhsSf3FSj8AXStfo5OOEX/qej+c/6iSMavs7WtwrqvKNkmxTOjrzq5fabv/uCPlPsBEy0xZlEqiUdVGV6jyPaPgh/bsrdostLrBXmAguLbtgiiw31NJceX84W0zIOYC11TEvt1UAJtdpVzVeZnoLdVWU8Hhk8/WudRyXoIso6AAXEnZ3PGgsp0dNR6U3pl3is61Req0JnMZ+3P5KMCTIVYvNuXZqKsk47uvaTX/vQHuvOD78ivvaTp5bs6L1b+hYBL1qgoph7AvuDD+BuAZQw5Px11aQ6tWGwhVdoCuHZtd5606PzRY7320j199uFHeu83b+vHP/yhxHNY8hOzRIHxzlEZfzCE81JnV1NgZ21Zhu7CKuQ7SN+VWLQqkQWSJeAFotjmLNmdihL7nTjw1+pQZlHRnNCbYLijqT55os8/+kg/+4e/11/9L/+z3vv1r3T7hGeQJ4908eSxYhuf7HRcn5XhY4iXxBTg6nd6pPfkqsBUnnsuGdfx2W19463v6OTufT3hPnsJqo9kqFX4b5LhVXguw+6Sucn8zOwnGdEAK4Hxzko6tzD1QNCO6OlKyfrBU3w2/zP5mpu/imxGVhvmrZz4Mwa7qKRDfEYHcvBIvhsOtn5RYY+7jwk+HTDLm/oz+d1+S2GVLeM0/G7rqOVaCMhr3YeUEK6FJEsNhZwVuOiSVEKu1GirIp9FKcXlWn9taMbsAHAgQmsIP+BS4laD0hVzPOZ9bm3jVJn3BgROHNjOyFgBhDtjtwUqO0fTxybxt3ESYwHNHz46Tb8dw3gm98Go34QO/azF6Fd8hEaO95aDKuYVMHDJBEJsVYKF1+GS9kMt9spmJDlUke9jeNiVJ8ZgtA5qW3ZHZLZDdhC7fQyFIU+9src0uuTDdvMd2T4KczuV0toLetPUr2mX5C3allxU1an2SsE2GGIbPSptbaf/BYlpje69oslMLeuCFa2CfYmL1pQTKvTOooPZ6tbFZoeOcbM/GScNiz9Is5ey1meZAMtEjW+uFxePdcl790ue1+IPxRsflfEFVwzwnwuYMCAZR21jy9Bsw4tyaDyRVeJzA0oMvcvCB+nPdtimY3tDm3DvFP2B0WSbGLqd9opdmqRTZqqKGCIypzWoHjicQSOP/QDVL3TYlp0YdnOw76wy55X5H0gMaxR8rJE9Yo19f9u6Yc2jfPa8SixFJ8cnOj091a2zM75fH5Ob2nQkS4Al0WQza/QQKvIR56Dl1q0jnZ1NOj42L1ykUmbZF/ygfKiLx58v+AwKnnymGVw8/ETnDz7Wo88+1INPP9BnH7+nTz98Rx+//7Y+/vA3+uSjt8Fv9Nkn7+nJE14CTASap+PlIhgP9Uh1bUkjqCPBjC4fpC5TZyCxq8iqzGVqqp2mbh5ezFXmcqz2rwFMp4zrWC4njPEWybvd6IR8mk7k6IO5+cPVzlF3ajeqxGQfK8P0Iy5Um5gJfatKRUGRicc8lFWh0zAcVJjoQNpNAPqljvgbGI7SJxdfq4YHdFmJY07MUEHTHFmoVCAdFT6IrPJDqEHTpl15sYuOhF+gFOf0h4QENPAVxTXcuyrrIRmHYz33c1ITTktxiYFku6E4+caKdaudYmp7iCPWSy6dLZoQ3f1jK4+X/dbd+nUakTO/M744dm1GrQqNLZIHRj/zK7qDzY961+7+hHbQLKvYIC/Z9GaREhXyY6BRaOcQw16BDZ1+xh6kxW1NDsM322bVOA2FDdVS0Ikf7CoJHZCQLxpbEscdOQ/54O3MY2rB0ho3QatGnkx177ZlL2C8GzW5aRfagok98IiXGOErcV7ysb8yH+fn57rgI0KZJh3xorZMRXb3PzOWPJAEMw8mQW17bnq5Dq3bG50yFzuKpnYAiVcH5E2Gycx4Eo1t2UayHGFXqIxnH4vm9QT72LQ+6Ce0gblNnzHM+sk127NWFcpy6BMUhQYc0YJZq7UTogoT/xXfdRVfN67KfE0lc1JUmEPhI39CPMi/biGKkYlkpt12s7GLzpnXx8xv5f5x7+VXdOvuS7r/6us6n6Unl7M0TUr/aoVrodH9k/cFv/P6lQgSdEAko80m61QiHrARMMICyRzdvndb5XjSw3NeziD8/g9+oPuvvdZy8Vte5FyiPy+owiiodDKONY9s0RBdNKybww+g2o8YdK6ds44y55127bqsg+YwWoizlgYi2gUKI4CvnK57Hv2uZc/B7+XiOSwzKw3JUeaVBS/bfNy51AX703Ry1F6A3757Vz6yLriuUGjZ2e1njGFNh8ZadlN+2F5Hn+Enk3wgyq23Yd8lNmu+rZeqlk7GWdcgF6l37QpBKwRu56DffvWvGsOivtXbVurSZ1+30UhbYhH33229ccSoFl3XUQp7lYLwra0xB07DptC2xiJf+Ui4KGnQrIn2BwC4xx1NRzpmr2OYUelAcfHSI1jqvfEpZ4zS7SF0R3u2+G1BDYO95qdV6WpJaM3tZVElz3RUVdi+jyVPyu+ao9NT3X7pJZWTY80MdNasggMO9bLlUm+1ZR7HfAq/W6i9aMscD2inVNqDmTnv2Gneq1TqAeTgkd9zmadi8xHZevL5J/r0o/f08PPf8lz3WHlZwi1NLi3ylQ8TR2JFlPsjc11u3dZLb3xTt199RZX6E+6D8W9bUylKqVwnAnXkgHWy4Z8mW9nM2MzUG+Djd43teHvMlQ/S8yUzd3yqW/fvq5yd6rVvfUunt+9IniRFb0CbEkmrbB226qFTdNc4pHNzWTq8DvHS28wCN3nIB36z7syzYqH+4JOP9f5vfq2PP/hAbQE7+jM8wKYCNfR650WJHqTlIzTYHdXQSMuwiyyILPQyc8L8Hx+f6pQPHVWFe0R6Hb6iCaLM9Wn6CwTVV1aM5wDSjtY53PNSTJbDtmxAvf0hU1w51wJ1hqVKG6JGJWtdsuZHvTJnwahfpbu2V9uvlzTLp15XifB6+6e3xHaWlo/OrS9RIgYZ08yaNP1bCNIE31LBmsyKCPo6SvtV5DljQNg8TXfbRkdf8BhjCL0OfSi0sqdlrc+M6fTslu7cu6fTW2cSe+XcngEynh6IO3kh54qzeB6I0+S68pu95aDNx7o1GjdDfDcfDDJ5H/zz02f0t57L8AF9trWBaWUPqeTVLkiDrKCsFsD46vIuM/FmpJj0EFmO+V+fFN51XZzzXHoxq9y9o2/+yQ/07X/2J5rgz8nfDLot/tRN64rCvuCDDm/ssSqjHbgaHTGTm54foytdcq89Zu/JPeDhZ5/qR//4j3r3V7/Ua6++inn+YEWl9wHYnWPIQ0eDsQN4zzsuMw8CoQNDMzTTN5B6MOqhUvdlrg3bKlOR7Y7IQMYTaFNqu+Szf2QF5A+4TeyV03yh99/+tX7xwx+2MbpeCHc8r1yo0q7AhC+zdmCgG5e/Y6YyTzNreXRLVRfUj09v6SXeCZzeeUmXrNVa8gddCmqFMSdm2NXR12rGJM2Mry4IL0aJkQKTR9uyAXxrS7u2pRJEXewrfG+pkOtA0+rY2uAd+3V9qBlmjb0QaP2yx16sWWQDrbO99o3sar+2lTnKnpO1vtWIj22tc+tRhe/Sp57jZo2Vckfnj8QAABAASURBVPoMhuhZHkf72t3g42PwobY3ox7rJzoDmbddsHmOxlA6i5/YpnoTYNLUQjuqEkWHFl5fuhTGFifmHmwXlUbdqGir2i+JhvWKOG3XwXbzYW+pC7YcCnS1zFwDA7v53O7TT5Nf9biVDLut5NlcbJ6tRS6WuPd1x3pMjtQGvQx8IXrOErM1unly03+/1mUvmhvt8qZPfH3dVKLYotuPc/SD7qtLayfXnG3LNq1V6fPi8oJ38ee8t+WdPHylXxqvPWqLs/d3iO+GiaEjPbUlVNLSZeE6lnqUuuDgeSamCg42Pqcw18rTTXow6TOQUl9Dv5eS8Qe/y87T38C6Xzv56JJ5eda/hCZfQz980PbPrbr201mOeVlaCg8vMx/8n3yqRw8+4sP9+/qID/nvvvNzvfNux9uN/ox68HP95p2f6u23f6Zf//rHDb/81Y/0qx38WL/4+Q/1+ecf8Uz0SNM00/eFuPR5VqhA1PVcJYPLw+b5+YXyEWsMWs0TK3z5sIx3bj4ZdR7d2KB5IXB0dKZjcHR8Jpdj2ZMk2vlAbecByNQ7qkOpvuDDdrvoKxfx2nVt3bnFXPNABhLj0dGpCg9nXbdCZrXEoQkjqRnqi5f4jHXoQOKILL47X4m70leg2uV2kcnhxIN/YjRxeslr5EYu2hU5+bWOmPoJFJyv0f0Nv9JS36H6mpWMISEvdMmZdsaUtqCKpHTkIVLUoTGBQ757lFJUyK1t2VvsaDVDI1qj59zMyRpSdEQJDWAPHMX0C/abYrHGfvuoD51RD41sM/aMu91kqmwvQCu5oK2/EEgdC0NlrqXKy71L6CxMNE0F2hqjoOQwTOV0CIivHvRHDxu5bZk7aLARCm8eNfjBPheNXVWxiTlxdyhBB9f4WutHxbamgi0oFr5EqVBrmiYVhKioktvsm/mA/OjRIx44Lmgrunvvrs54KX10fKRC/ip708yLsyB8bLd7TlXPzUJbrhA95Sg4CGy3mJ6i+lxN8Rk8yyg3wXGfqOSggR/B+3Z2j8/2pqnpUs1otdBMTatvteAiAdflI7bBVlNoK2u6ku81bDMPzNs06fj4eFkfVkpd4s9NP/OY+mY+6DtzdsncPXr8WC7mg+gr7f93n/8f5aPLSz2+uKRPdzCgCtSgr1WxLdtPj5l8JDeVPPho4oP/hV75xqv69ve+p1dee01mrX/+8OGVXNRrvaYl2CpkLaQWafgNJbTGp3GB7TaXBWrDF7cxwEIFUi/6p1VGlm5OK9dL5pX0KWv8/OKcz09VJ3wMvXf/nu6/8rLMtZPrYGLeTUpzncXmIJZ1sm37Pc1A4gg23Y+cbARtjaRWedivYw+Dn/MvtbA3ZAwZr521FOSeHboPvEQnuYHNUVq9tD7sff1VvVgoaURnm6qVYvsKb0dW0vxU2NELCj4mEFqwcce4wKhtDyvi1BMPDwPKP/d8eXGpqRSdnJzIiTcKXwLNN/ahayBS6qFfJXofjFXW0fFJwzR1evvuXZ3euqWJtT6zx2fdZx08LZ5ib/YiLcW2bG/kQ8fucrvTYqEjdAPrpiVj2EeZJuZpUj5g3jk90ee//VgfvvOePv/4E81c10f5bbrpwvRZQPIgnvkkvquLgXP9F926c1ff+c53de/efZUyaX5yKb7VEKuxKcCbUAtjCWw3ub1L03YVwhcou9g4HYylrMlAsmwMZGKt8tGxzl66r/zrPMcnZ+KylZT2QHLT1R9wqRJ7lFUhs0zm5zLrspBr6DHzdfvsWJ9+/KE+fP8d6fyxhE77QwLYhRe2GKsh/AZ67lKHheM1tcq6mMWi0nR2pjtcG0qUbW80bM+z9ktM92V/wHXbss0wp55GbUuZJtHYUbqe/pMuq8njojNjznBzfwxMJUuvkC/YzWprVjRiEvEzEf1DuGp4SOspMmK46uPZErsofzP3EtXbfPy/n/8dzJ07EvPff+/Myvhp/koP28ozWQBLX2OssDc6hn6nmY/gRqYHlbqf7AgHkcUwVsGaX/lq2wVB5D5iniPEwEJdrHbBYZdnyoqfLivK+5GpHOl4OtZR7j98/H/8+ImOuC9974//WN//4z/R8dmpLnERzIuPHqO+FsWM39lCiT15IC1koOri8lxHR5PYfPWPf/93+vijD3X55LGOjpGx/9Mg5WYcOyy0KZmrVEIHUu8odGCb9Jv8dupiIeAI1ZWS9h0s9lMpzaZMpdmE2vCBrF7Hp1ISS6esbp5PKpiVPwDw0Xvv6sd/97eAcb7/vibimSvvz5ffJXnfUPEX6983bMvER/IEo2ozRWYd3tKbPCu99MpryCbajlCZ5Kx5FU3ALkqx8QFkagFkfVQqgZqOFTNSTV7wM03Ukdlo9cM2qkVGycRmi7pEVVQb79LrjkC7pXJxFoxslHabvpY125u4O5tsAgOBQTdaX46xLdsHnZic2pa9xb6ivW2zvdOceRmwzXx68bU7V/aQWzctZCLZuALd2EU8pLdBwweprxHZFmM8oVup2tgiuw5r3cFHN7xt2QuKhbMGT0UT+2gB4QMUNWB0g4KtlmKb5g65wJfWYneZHVo28rw7HMi1FD40cEE3aDbwB2hzfoOT3e1voNpU9p9V7G5vu7XLRQyCww1aitk4Wp6WuBdxI8W7uk3IKWOFsBdW5Vnpgt/NkdVlD290XHeD7qy8WA+wdtBp4RGilD6LjMCelOcCN76oFPZZYORB2hKjKPkLeZcXFwrdzwXN1x4uFhu31OKDbI4qF8k097aqTiHtoIH9vrHPOJXuZKNlG78dG+ENGNsqma9i7ZeRi6mQJxM4CpFBXshh+gye5cx2G1v07M7b19EeZ3T/0DFmf58WzZ/zsPapHn7+oT7/9D198tt39OEHv9K77/Ch/+2f6je//pHe/s2P+dj/Y/3m7R/r1+Hfof7OT/TOez/Ve+/9TO+//3O9/8HP9cGHv8D2F9Bf6oMPOt5996f65JN3VedHOpp4kNKl8lDF1aeAa6et30bJog8Akcb6rjwABLlwLy8vaIo365K3QTMvRTlQLRtIkyof+UNLOZZ9hE0mrutI0HYhDJlp3z9G2oZ8vz7kK9oGFL3IiHGJW7LsIoMq5ECJAWgTa9E8F+K2JjYMoTPnRS8+dKV4kVToTYDaU454EP0lJR0jxvSzQhrRU+KuRYPWjCFIzhdEJmSKbhD9IPwOLG38Dh7XfxAH8TxXHEM/FGS8DeFXaDlcOU4T1T4PMO1A2PSYi01DZK1xOaUORnto0OyW+dnkGr0mX9HkPWjy7jKt4UIb8OfoQNWAtFG0QiHXHkt7rt1aZ9b2rPxYWuvjrVeNckANTj0kxq5RwntjX9igS7FycynwWpXajDeeVy0sNWoVXH+k9RBiMeThvwwS23Xoflu+uP4r139yVpf89dZxTjxS9omKXqTJxdF0pKOjo55vPg7nD049efJEFzz0lKno+PhYJ3woOTo+kW30BHi1gY/4CdpcC/mMfA+Id47oB4lzjciCHeWlEvlNsKg/nSQNoCZfwTKO5CX3jJn4n+7gS7TSb2Yy+QpdljCJo0bb2nNysx3zTM7n1oxmmwfbjZZp4h5QGh+F2IR2VOb7EtvagTDdZJyPn5yrlqJb91/Sa99+S0e3b+uJKq9jmGN10AMcRi/sMJ7WoLo+2t5B+5o+IwK01x52+Ovamns0Qz97+EDnrAHxo+qbb31bJ7fPeAFyqsI1MbH2k/XooZ5pCwHx7G1ksQfJ/cy1l/yGr6yleSOvbQ4w5rDE/OkGJX6GWsX34HdpVWZsV7atuWrzDKU/yEI+kuSAkahBFOScN8GvB3KIjy5YrGQvWQktpf2t/1v557/Z187Z39IdqcHiGcfo6xlqL755jOTZnqMZTCXPhbVf96y/WM6sm3z8nVmLqZMOZe8PH1lFfgXsBDN2LfdRbLhRttRskrPVFaMXUjLCgC2TsSXm3kVkQaEX5pwwGRLXG1UOqkprZc6f5A8/Icv4g419FgNa0R0QdSHPUAJ9ZSXRrXHDjlpQfa5nBjyxZ12SF5cjlaNjXhadiKpguEdM/Abi91AEDNDpAqqMcQO94JIOghu6TVADzaTqiMVaGJunoicPPtdnv/2tHn32mcy9++ToSDPPLDXrNPqtq+4g+bjA7pzxXrro+PSs/XPvKpPqkwv5UjohT8c8/4hS0YUoLgaSFke4YM0vomeS4WvQtQFLS5XxBTP0Io3EeXr7joJ7L73MnDG/xFaIO81KUBv0mobzPfpF4tULKuk7H8EudcEv+gtVEm4+8jx5/EC/+OmP9R//5m/08//4H6Q5o14F3tb0EkScKG1LfUPSsI9NI0zaIBzDekhm1o2Sv+lYZ+1fAGC/UGl/4PXygkVBmxuaFpwo8QI4qOwcpnYdaHq+Y+N/eHw+cyVX6/xRn7JuWD9z/jQJ18LwmPU+kGslGG1bOuIIHdI1H9kmaCr7bamvgcpTDldrDbXsW89bNhFtTLvE8Zd8lBKugyanA2hI8hC03KzylbYvhngf+AIeiOuLWFdGV12UIZzduq27915qfxBsZo1nLbTxsS5Ct1GNngbdttyEqyhtwH7GdCJZH0urQxd5Y0d/+3TReeEknV5FdoLg6d3tx0g9Y8Vo3yOLmStwSK3CfEysvyLuQbN1fj6z/c3Kh9bv/eAHfHT9jtrH//yJt0IkuB45DA10paDEXOta6DnKvq/nMI3qGCrravPwtYzjgnexZbLyHPrub36tX/38Z8ofAEOimXuAyVTbvzY0Dq8i12YDeqFZv0H4gaRihNI9rMaVJAa9YXOOjyACO/rhJDNnLpOkLuvn1CqSqiPGNxHLxH1lYtz5lw1+/uMf6f3f/EbmebOCOc8ny5qvYpToCesOXSnpI7jS8JyC9JVuQp+GS2J3KaqyLunj6ORMr7z2um7dvcuvgCIpMK46BKcvVBLFDQ1RXVJ2Q4N/SmokhzWnhv1x77d5X2GnnjV/CENptI36i6Lx+6J8PdvPOifhr7O42nY4e4elw+vcru9esy27o0uktA8M2UFqbWbYdvMjrtMyTSrT1Op2l9t9B137yWjW2LZ5y664zMk+Vs2/UzZx5B5SeYAZuRq0tRFNaBB5o+xjlzznxqZPATmBmTeyZAPDA0daZvbpOfoge2J+K8Rv/MVH801bRa8jVnEWGoS/KTIHaxQMUw8NzPyWhvz2K5nf1nf/PVjhMdgc6T23tUaRDjpWUPQrcc/L7+XwQWtvG22Vsds9kAynm4a64Z7GVOILnqZzXZtt2R0tvqa47rcq+di2NYUDJx+QfXmR7Rbfl/f0ojwYR4eA+Ese5e1f/KN+8ZO/04//4f/Uj//xP+g3v/yhPnz/l/rs03f1+NGHujj/mAfZj6G/1cXFx3L5XCdn57p7t+r2nVl3X7Lu3S96+ZUjvfLqccN9ZLdvX/Jh6Yne/s2P9POf/Z1+86uf6PNPP9Jl/lYAD03mwufpQ7wzUGh2QtbvznDakFkXhUVqcbHPkl2TrfeEAAAQAElEQVSUYk5FRV7+i7vLnPjobB/hbmIjxkZHko+lRsMXMYgG46vKEn5EHw2tjmgcuXg2IABVWrYwtatIOw2bw7IniT4KfUqGJ47Wb+QBsVXAjwcxBtFmbJyx8GOiMrZKggKMdbik36chVmkPDZwT6LS1wBKmbJiGAn8VIj61D9rE3mIu+JnQPZJ1DE5knzTZ0HX0sCuMayODH/Lmj/beZkkgwQT6fRbiaN2H7qM1XHMauslNkPqg4UEbGzRjbbjGVdrQ7euAFZClGBnqXtZU6IC0+GxzlIf/SZX8V+RrGFlD5gFoKcZnUKABxq0lMqPXkbE08ZVT3btBtHpbw5X7/i7EjT1wsQrQqhTWoF1kG0y0THJiRnbES74jXoQbPi7oUrvFq+qal4xNG5d6sS17QVko9bpcc9dRZgIHFVw9bDdhgQamzwHJMvXk1Q6/hZZSGVCwVBtJPcjDS9CEnGxzli5JRB5mKg9FkfR+4WjPC9s8AKVfpgLdxE2bOgovzJ25Jb/toWT5YUwYGnt04g2s/l9iqQdz1Oe4BbV3qjgMEn/oaK7EPvhDNO3BobYhM0xDchs+4176qxl0ZCUaMDc4TIqa9kI39ZVta6feqVtmxLWqcIPq6cU0F2K1ffX6oM227I7kLBj5m3noC+9ilWmSXLicqi7I5w/++Z/rB//ZX+jbf/pHenR5rksGkJCspTCuhXtBJJ6DfXeRHcBT+o92vIQeQtp0rT15lHVJ+znr8y//6/9af/Lnf6b7r76qj/nAxCcLcVslVUWcpFIglg0FnNV8s3YaFf5YP3VBu8bIb5uH6KgXulKgJBkbu/vsrVfP3dSbhvjfVMIwX/QMV5V/jrIHRXU5YjkQEeohf0AY0R2iklmzNtk+AC1lJudBcm2RjZmGgBwftT/EUSX8nN25o9M7t+WJ9U9iL3gZLvSfDv2OiukngLQj/AACxtLXDHw7TORunBh/xl5s2Yyfvf3i/EIz1z0C6CwXd90D59gOcfjANqYLSlrJoYLwT0N0FpjVyGKPvy0iC/r+3+WzatMLXcvjp/dVma+60mnS1pxOgBJk5nXhyZcdmWWUbSsfPx4/fMR1IpXU8Sla60LDN9CmQNa6XHftDK3QNWKbeuizEc3gWZoMugUCZT4qOWnzTKxHRyd69PiJjk9O9dJL93Xr9m2V3KOnQqukWSrtP1OxzL1cgiZXoGjqrY0vnScPtvX7KBnmxDCPWN98odUHb7+jH/7t3+rtX/xSZ3y4P52O+UA+1szMSIiS2CuIyQWnJ+zBd1+5z8eVbyvPNpxUzy91NEtHPPtOjDL9YCm7yMXCvCGyIO2BqmT+y/laYOwFCjUW+Ixf25hZ9hYz/GWAzpx788mJXv7G6/r2976v/AE9Rsfv6ktNR/xucpFkqWGcOyVqpHUHUtXvo6TXSxZbMJequcyAMRxLd26f6fzRQ3349m/0hPus8k+Do2PGHyTeyryxrBXKNDFlVRWngV3khklm/XZElnppeplnXMBjFIcLkrn4VPZ9fBwdn7Z/EYJEK38bN/7LZj0Yq9hX7eS2qu0fXmhLMfwhGg+6cYk2YM2IHhs2vJ6zjIBYASTynD3h8aNHunjyRGKtkRiJ66Iu0FKyl4S1iSMMMHkKpMgCLWX0Mei6bVGB5DeUFx+HqVXo75BemwvdrLQoCCEp66CiQH2+pKVWJPaNymR/9OGH+u2HH6myWEqxbCtrJ20DmWd94eJu2QOSQhXZzWB03T1szvv10WDGE6ResauMpYoMMtYH7V+yoiXPQsx5fgNmzEja0cdMeDXV9LBGZM+DbluJQQ1aSlWbCEG1Ll1f0a0rPvWD0Jcqz+oh4fU5j+ZeVy30yLdw1nbum9Cy2o8m9vJSWGuLi6aHDpcjEsv5LV2O9eRi1q079/Tt7/+R/uI//5e6ff+e3v/oI+mo8NuEfU/MizkdPEZD6CHEKPLQZyF6h/Asu95+0BLhZZEuwDn7fEZz+9aZ3n/nbf38Rz/SX/+bf6M7d27hYNaTJ491csQ9jhpmMhNhzlQ5vMJuPtqU0Lo+sp5Tn8okk/PrEJ0g13roPrzsCTb9u8gFhOVaazZcS8e2jtE7Zb5/8/Nf6P/43/41zyh/1/41gNunvN9kwtt6WtZ2iR+w39eo454BUmNgjYf9MgdupDg6ABN3cH5x0bItMz7W5fHZLZ3duavC/TFhNx84yZ7Rxq1ejH7nJOc/clGAbe2Xnjv802b3dttq+SiWbaUU6IBt5T9xVgIJHWh1UrXMReLKvA9U8l5p03/SxSQAtJxkoH2mEFIJH8C29rVeZIeRnK1hW/YW67bw9rbN5qol55EPjF7GvAwaefjohQ9cirIewg/Y3f+oD1q59mrmmHt3pU/TcAgtF1yAFd0ZhG5R2/1+xj6o0Io/hAoar8Ne1eTaKVm38RNhaNB84jeyQ4jOGvs6tmV7I7a9U980wKR/CKFz50cv9TXSJnENAslaF9uyrcIc2FtqWyk2c0tuek4iUdO3e7uWYrvJl+qGjDzYvd0+TJVcAcdyLN/wCzIeu7UuEmHCPPLOY+ZlXt4DXcAnzhlKIweO8BlZ4ohh/IQ24C9ytPjVMvetptAHcgm6QvRE6b7QbWuqtj7SNoBKO2zLduNzsk2dOXChGn5S4bmhUC+NTrRPmqYTHR2dqpQj6kVHxyfIjsCxigsya5TEraXqzN+CMpWmYvfGFtu4blrcS/zImF1cVKAO9lc3Lj4Ca1sqbFXcBszAhq+L38g6UL3msLtP29h3xIYqdYlhAovhqD07ch2bUGypTFZ0g5k+OyprXxvUzHmV2lztr13m1yvgrB226XuLJuRk78oKdcRNN/Q69PnAtnSsYwk/E+MaBb9rXOd3Kzcss5dxAqnXt1StDJ+2ZVupZ/yJIXkScQTh1ygfvPcrffzh2/rsk/f04LMP9PABH+kvPtPJySUPb5PuvXSse/cm3Q3uFh0fn+ty/lQPH33Iy6iPeLD7bfsDAufnH/O7+xNJDwjgYUP4W2fZrB7r49++q5/95B/ph4dfPkRMCTIDYuIyo8y9GOYOmFrquOTo7TActjkLsyrWhjI2oVmBPalf4dFhNfESSII2WNI+tJQhX6qNVM5rUE0gkPUxLAftbbHrXD9TR6Gw2m2YCLkI1eIZ8UGXeAvjKOVIdpFB9PrEzYx3FoOEMv4+eOo3OYjhitoSi0IH8B52kdWF6gotktYwhtQrcyCQsWSMQbNNG4hN2g7RJsNP0x+Ubn7vx4hlTZ8V1Fr3KXzyEzzLXWsfflpl7zTa9ik5b/mOHD45Poh1e/iVe6qVagsTfmd6Rp32Zx1tQ8rybQ5YLlz/HFyyufqp7zhIj0OQTsKHrrAENHOTy4uPaHx1SDyH8Dw9rmJfctA267EnXOOqX/vpmxytrvnI52yCqso2EV/JRf6mfz6A5SEpPcZtKZPKNCkPG4V9CAv27yeAPZ2XprHL/NhFXiBZaqBfJirta2ivbNqIqTb0PWom5gqibsenZHsDUZyYmMd6DVB57iP5sL2xSwyVcWwEC9PkxBe6iFps4WPdUFPrSL1z/TxuC6FW/0/QCmwrZe079YFCro/44GF3vcjny0td5Ic7uUj9xsBHmXhRjkE+PhzzAube66/plW++obN7d5V/NrTSFrBkiE4N+gMtycgOCLzleNADcac94srIHp6f6x4f/f+zv/xL/fP//D/XZTGQLrI2cVyjCEIr+mpQKzQrOeJGKx42IH0tr+cxfI0v1lRl/TTDzSkego3gCrNei1ftt+rdS90KDnBd50DD70v01HATLWj79/MFiFUzCC3saZd8CK/M64zgNP/080v3dHx6rAuuoab4NT4xpBZ91nTGmnWY/+3BBeu6/Y1W1lz2bdsq5CBrKOj7bX9WTH2N3tbXsvoCV6eQ5zqeOsEbT+l7U7khE5tA7XpMFhawXrIlMux2PWopaZ1ZB08ePW4WyVX21d6c1s6J1rpAS0lrkGryHLqDqvH79Apt6dMzCvZNb9BnqPe5iLKIFDC3iS/znXGf8QL3/iuv6DYvcSdeqosXIWxBmrgWSArmaJMnUTIeat0PdW24SPV7LYlg5h7nxPTkXA8//Uz/5///b/T5xx/r1smpjkpR5nRmcG4JTLjWTBIu2W8vWAjzVPTGW2/pm2++pSm5QJYcFPEMs+QgVofQMszJNA7AcozaPlUildo5bWoFFy260d26nj0pfwCgfeyPCXPJA5juvvyKCFgTL36yTzGkhN38rU+mskWl5zVEXb/7koDotYILXqld6FIzC82T9fjR58zfR/rpP/6D3vnlL6T8zdCmH20MOJKnDre8ZRC9NYrXAcOmSHuMUx3AGCnXZhVboMSaErp37vKRYzrWMWtpmo55p3EqIQ8IV71g3JmlRTemCT796sYl2iBdBq2nGxsvihgSvIsUnPPR/8GDB/r8s8/08OEDrn3kqLS9k0UVWrl+Al1biOlgLDjasYnejmCpRD6wiA6QoTHoAZXrRTE61EqITuxZE/DtImLc2SuDmDgn2jhontv+EVFQ0Q3CfzE074tp+GCpPoskIHRiMUD1GUc3qow5OOF5J/eC/EHIGF6y/2U8G7BPhs9aTfuLQaJtS23PbV3cD7pUQ4YodIAxqEEvtCS6Q0iwkW86y5rZVMKkFTQ5NLE1nrZGF1nkiPqRwXROyJNrUs61OWk6OtYldtn/b927p9fffFNvffe7euX1byBnHeKO5oTVoIMFpYPyCJ/WlvavFhl57m/5iwXhq2YdT4yba+qXP/mJPnr3HXIw6eioEEjVZ+xRm1XTDZB7g4hyb6/sV/OCiq99YLA5SjbBTS1M/IXuYo4fJmb42rQ29XbaEeUP2yTqiZkp/I744O239eE77yh/8//80SPd4uP/7Vu3+nCYd+1AB0vrhUGGBrhuVgeVn0OIy7g6iIxbtrIvqEw6Ob2l3A/NPHW7FkmzlTqvvRJpwMbJ/ll3sKe6qY48281yIw9TkA2krtZv9AJRQkEuDmr/ZA/u81fHnlnbl5KrlsN9uXbmqs/JjGzeKHbZIZ8blS/EtHX3hSwPGF0bXhquwwE/iJIpSDvWfBO0HEYadMmhc2UfGfKMM0geQ4PwA0PvJnTYhOb9X37XB6kHw/f1voi7XTPQA0q2VfhNFdiWvYUOFNsHpC9ANKbsBq5s80zPrzlvMbGPFTDl957Mf32di2IbfWu/tC5zDwBpSz5DbatMk+wiL9Ao1+ayeUMrFHLdkeb4aCgE2VE0aSpHxDkp730zltBjfgtOSyySZXfIaqW5gxsUdtm3cc39krP4EdSu70o9SL1BS2nGcQgS1//F3p93WZIk153gvWruHhGZEZH7VgtqBdhNgGSzZ7p7Pv+cM//1YXO6CbIJECCWQlWhqnKPxbdnOr+ravqevefPIzxyqcriUMOuiaiIqKjoapu7R3MO3+hi07w2QwTHaXzXpS8xuuORa0fff1K2cq/aYqb0TLxBjDWHogAAEABJREFUZE2H7xmgunmMkG5qvrZkXffgv7bTP7SD0V/QXFLWKF9+/ltuzD7W1eWXqvNzQuUFmi+ZDsAXUlAuZOhcn/HR/zM+/n+mZ+ef6uLycz2/+Ezn0ODi8gs+Jn2hq6svGzbXT1q5s9NZrz3IpL/WJ7/7tb78/DPNvMBMIIW5F2Qi5KZL3ER2EG2biDqaos0EycuTzaaqL6JT6rNcinRjchs/twHVt3IQZapsbarEViXPmqYI+2JAsMSq/VQL9hO2p22T2PBys7JIMKZ9nBceTpEfYt/ZzZxt/HtRuPHFBbqATcrkJUuHaH2rlmyjLVJsA3JktEuGXQNb2iataPhRrvn2qgzsH9VxGHvyowGDDz0ENml70PqC/JGjTEW2G6K2HbLNS8kXaY9GJpJlxsie5AWSpS0ol7Gpk9TGpKiiC0S5MkXOvEW6O2cG7kDB/SOLPNhKDQfSTlBtNVCPGljLqLMnlJxUdTNh0OIs7cEmH0pzo5SP3e1BZ1tgXXbNbw362uFCVLnYbMEN3uB3ljvOxGVbtnfCO3KHfoevgq9g7cb2jTrsm7KUCyY+Ip+cntAnG96BXuri4lyXVxfw172d7BnpI5s+p71TKbrkxfsVe/ElLxKvrmK330+21yG9lE97XmqEge3WNrvTQiw2PBS1DA3C3wWxtYtsfICUKdOkMoH4WmTp/+gG6jLWIx8aWWgQ+1xnQoPIGtJNQcu84GSpLoifYWkjJGNb27bDp47c/GcetznNOImU8bV7GbKrI0GAtsagYmVilhczwenrr+tNXji99f77ykuoGR80Oc/yorOg2CNIm2eo/htJ6Y70Rn77/wEfhL//ox/ptR/9ifIyrvUBfRR9xuawyRmDYF8+9iXTbWbMOrVDi1xCd9BBstExDw/ESrlD2X/Pv1oPZF2lHzOerz96qLfeeluv83E0Y2j71Zx9x6zThoRkWwVc80EtHzbyAwDBho9dG15QimT3tqZM9pDQANWtR/TBMLDN/GY+Owj/Yoxyx2j8BmvdYX6tW/N26i1r0QG/r2/rnQ/h+SCWtk+l6N69eyrTdFDujyuba8P9fMCkPc+fP9fpyZnu8+L5Az4mvPbwocQ1X9d5qK6Mm7eNs3f8Vrgw9k5nF9lesOYXWfFSqhPbzbbnBN/L6KsmYldhjK43evLZ5/r0t7+TeZ7jpkWV+xJxz1JB3NvWNHFPynXqGlSX9jL7xz/9mX7y859rOj3FnL6Q5MQNqvr1F7I97N6GElo6b786LZTZOl2Ydj0xmQbLxBskjuxTXJ51+tpr+ojr0dvvf8BYvqZc4i/OL6Bz609K/3Ecpm+JdA4t0sSHnjffeKT73IN+/rvfaMP9p3hulSUD7jRUC8wAQpu88EMn1AVkX/FI7+KdeXJywlxKnfR7Poy+99GHevzmmzrh5Vq798WzYw79Yz/yvH6jDUt/ruV2kRes5d9lfsT7Ymquibu2xTZ/SYSXT8q18fr6SpldDfRL5pf+G0mVllXadJ+95P0PP9IJ1wgxxtljKm00vG2ZtWYbydc/Mt9sa/hM/ut7/a54MIGACrQAvrd1N8eETNGnk6XeF0f6OOqYzraC+48e6YPvf0//6t/+T/rw+x/p4upSKkKn5jK2KaM/ktTitZS91OaaDC9SPoxPXJt/+bd/p6effKbLJ19qKoV7sTPm6AnvJmasJEsN+orJ+LTj5cUOvIxNwTb8sM5e0EAUNToX2cNfVbjC9UjcW1fusX/1j7/Q//Xv/g/uUT6TuVeZsM+99/D3XaRpn4q59p3qknc7pUx6+OixsmfkXkn0YeWaaRuztFg3kr3rl+wthwaVPmpo79C491rytmW7mY99opAPmnA52W512272XuqzyRfr/98SzVfQm17VFpig2iXbsgfKVtHGgf6PYM0nP2CcByP/Mjr8DHpoP+S30UP75FP/QPK/D5Rtf41+29HoBg5jsXd2tvtcLZ0W8voKadtX7JPr4rZVWUd5fs0z/TV7TxB+jhzEPuWzFoPkA5clzkHxZS+y0EUe27vAXpVd8Ydl7Z3doe5Y3nbrw3IL1SrZ3Xdhn5p4jl/jhI//J8iCIbe9Kr1j01/JjT5qPLbJlzK161OZSqN9Xk6YxJdl74OrNbqsxwB2WZv2sCsRLjDU+Dg5AP5rQTY1TMRgF2zxvoyx7ZbPyd7xya+Rfkx+lO+8ZQfJjTjhG2uYHcgsR5T9GSr9tUYMRj78q8B2iyXlR7nwletOZa8KZvhcI9KWGdlMvrI2kk+Zritt3iT/VWD3OA7L2jfliSlY29rdLjENrPWDd8EOJB8+9LuMcj2fizsanZxU3bs/NbhsdHH5RE+efqYvv/xYT778VF8++VRPn36O/CnvZp5zX5QXFpeq9RL+XPN8Ab3g+avr5ope3ORCZ+qwL1sd11fn+vST3+jzzz/FzwWTQ2Lba9hd7PpkZDloh84haEsuN225ldwwYcKXadLJ6anKNMXkBoZHUZNuJCMJdFSrkbZOOpO4h+p2SpTtLjkUaJZbPj56KbcJk/xA5MTDJkHzVKap/RBApDWLAwg/NX92q/FNk9NL0CNOLcMwfCBxEy9LFYQeoJKvoxCLoZIXaJR8+B2qcATGsfNZlzKV+hTQxl2dh/a1C9zJzfOtipum35pkHcPgQwcOKx7y0LVu5KHbMVjrd7xtFeaMbdkdupGMZAA2R+vOXGgGur4q82Ig8wA941KBGKPo1WyUrNz+pGeVPIMNCO0Yuk6RMU8VNFvKKBD7Ri42gnEH/sktR2wG0C/STnre2GdtbHgY2/Di/7pRPmDnAupu2c/DT8/tzit5sx95aMvvLAmQDHLOtx8H+gR3wzg2wUpxy1ib8aWJzdC2krehTXJw8shXpVhwzUPr8+dP9fTZU/bsc/bma96LXbFPbxpfie+aPovfMk1t77St5sDx105hFiR/DIv6jiRbX0wLdR3CNk0GzvyLVUd6bI0uPTjHYCWK7zbVkIe3LZzLtmbanvaj0kiRDQxZyoWnZEhD+DWa8PC0chzWxT2U1LvYNh/EUtrNX3LMsujnykuSrI2UjHF0Ju7C0JRGbUcBhk1oR6ZT47DJb7uf8xL0Xn4I4N139M777yv/VzJVqKKvih9iC8HbN3/E8RrfQA0vcVdo15Q+pW0Gj956Ux/+8Ac6ow+uPvlEs+lnwqgB/JiPsBo8qt2BgtGgvziHB1GmfOg+ohzY1+znsDl0QNwR1ajWoGCTQ2lOzrcidmpGOPjGqFZp+F2JXsgu9mnUXjwvLLRTplywLbuoekOXTCcb9v2ss/YXAPgwmt+SzgefaO3EEe4WpI7gqDplX4SjhVbCl5RtbYlNLxJuoEtyjkSyravLK+XjRvYvkfJiIPM9+8iQDYr6yJEKg65qnnfZLlQEwZJ9KYltsDNcxxCerY1r/k7/Ym7x1RZk+GBdgj1LiRwwbvEfrW3lfiD5UtgvQeQdvcza0+BDg9jhLuTbAeH2sKktbRv5VW1oVrnOTtnPUFye8zyF6OzefT1+623de/BA4iVROtbed5acWmXajiYudJAjf3j0kofS2/Pd6+36F2vym+Nc2GjHrGdfPpG4J9lcXGpmnqs92+z7T27GZa5hM+0rvAj64KOP9N6HHyq/Zb+htWOPT1vz24mhFFHGtlIm/HGk7cFxbaQ1pwXxt7B7JDYNjElNfc2lFf6ae1Vzv/X4nXf05//23+js/n2aWXV+fi659HsT9YjrEYro4IjVgegVsm7FE+AhXuSkFaI94npKuzzKSpcXvAfg49bnv/udPv/dbzHAliPeruZrpc82mGfswkeu9JGkxQzu2EGhiBNwEB5E2pHSXKOZM9eba8Xl/UcP9dEPf6iHb72pvCd48uSpbO9Br5h6LUusXugr+rD6v10xw7pJxVkvSKk/ajNXbHPffqIH7AOvgdf5GHw8olFKSzI0gGjQ8C/DoZ9hH/nAkP0+aGI/Ai42uZe/YC6O/pjYJ3pEsRetdkO4CheED9Z88rdDwz3MctRQc7orMD1yxE3dxhWDyqnKhWeA6YS1UlQ96YT9I/+tVTk5ldBhgR1huZEjpyh2qDcsWM/Uq6OIlLIU4qykThGothLUHDF8hUYbiLxuppjckMY+uKF4qWBbqm0s29yu3BFRV0YxEAl88wG/jREZ2XEMdaS77Yj9ZxhAU7RMk3hD0vDg8Rv60c9/pj/56U909oB9n8Lt+jQVhq4o97DV6/5X7844gu0HhVpvhnaJtvnIXhX6SqmHlHPluWlAOiH+U7B5fq5nn36mT3/zO808g2ZvunfvTCpp3wuq9At0B6pKvt6wR3pD1rtRMQ6W/qoLxc32yIeldk+N5IRYc3/17Isv9F//6q/09//lvyg/3HCaMeW+6wvkqWqAIqsj0lUWtoJUGRoMPuJvA2M2Fu4fr3gfVKZJ9+7f09npGcNQtE72frx9lBIlXrimzjN3VuyrubdeY88HmeFl2CBqx5C3zPYUabAVfCNMj7qPefj08zfieOskMa+QOTXQKlvp9vJbBysmtiObaF+EYbema/suT9937th5bf/V+MyNr4I+IsdiOi7b7avH9YfStDvItX+g26SdC9fmefqcFjS+y3OO1T6wYfzqFmlBjalyZmU0/vZTrKIdNPw+EsmQJPYteMBJ+4PomxxZBcmLmG4i8UlN1U5r79Ixkb6FlFoH1u4jW+cbH+EhUEQEYZ+ybMBebENBgV9a2nTHPhCnxwfip8OQQJQrDVpSwa+LVaYiFABKvvsY86DX2mWDj05L6r6XzDJHot9Big2+BbJnbPORi7RQiKk/QNh8jRp3NJod7CKDnSTcOtrk97Bkhs2SfSkhOAXHDCMf2Olt+oDrRySZy7nGZo2O+TznGrPWL/kZ2QzfyuUU3HQf6VHYlt1RoIGxHIDdHomrgTXWKHUPZfKtbHxwPR3yQaMLRt4lNUgF+yH7fdOxd7yo3sIzBFEyASZLfNjbzFd8xL/QJR/qLy6eKh+Rzs+f8WB/rsvLC224kchPKDleKSY6qbeRDAOVgW0P4EzZfASsutb5xRM+Qj1Bwgf/cg2P3/PPdXX1TDP1KR8HNeNxlqGBoIGLWidmYRY6Pi9PKnQuPARNp5p48Dk9O9Pp2b2GZpNC8cRAilobUkfrEeKkpnEUbAcM39qTNm0hpViDJONvQKTwkFuO1BXM6BcQR6WfbMs2cqLLy+uw6AQy4WfqryAGeZHt4mZv0yHEELv0reinueYRI/UEKSGaMTf0nGTK2fgoRcZXdSInb/JMgipLKvEM9YLoLDu2+PQCtBVbMwamrPAho0SOhZTOIi7RlpZfvFYJsyKVCabDLnKDZaiIT8SnIgmaB6RK+ZTtSCwD2Mg5/YFg2UGBBoMPHYg8GPl92gN3Jwo9xKKC2N0PLEfvDRgpReij3tdqaWgryqAJ4VUxzof90OQZPzdYNmBsbNaWGB9gdIV6m2/Gc0JcJkakXjO/rhrkK9zz0o21XmuXVdZQBGIAABAASURBVF0qaDpHlzk6K65s6oFxIHhKi7VaQdgd3Fgn1gp7QCsvUyuyzaYq+87MusJdDFeAbQcOvMPMA80GtHYRaaXsDsQaW+StaDtVEbYImVyl3ev1VZW6W/m0gfWMAa5nUBeEB5TOUWsVVQoCsFFva3Rhmz6ZQnFiKayLqRSWhFUwCGrqajGmvFTMuohTZJvNFfvsefsrANfs2RX5NQ/iecnw/NlzZU9JfuJlUn5waipFSZWAZhCq1EODM/7JB5EZWadOcDL5AZFckENzVOrtoL2LX5pDObSEXYh5C7m1IXktycR1K5z+6EiNwVJMtmUyQeKPz/Qh00VRpI19zlTGjkBESPRn+rQSZ8og2h6JufuybDe53WnLHJyGJp5r7Apjg9BQZk7zQeRCRMUcGNJVeLEm1uDJdKrC/qpmEasOQmO+RFrRVIm5lniDtEmkiiYv2TfU+/TiXPkz+O998IH+9f/0b/Xuhx/o0y+/bC+kNjiLrbCvca+46/0RX0H87pD5W7HaYaerxLWGyA+s5Uf40e+hdEJ9AfC4qz+DQm4cacIJ83kqRRfPznXKvcGPf/5z/dmf/7nuvfa6njDv66qto3jKhR/1Dn+t/awlM2Z2rLpmm3eul44FYUW/g9HZu3xNXzNWzSc8TVWQeDIfIhdl5Pijj/Ca80xfzLEnH9oj2J0r7ICUsuqxZEADZPpGob3U2kV8WTeJb5uPbAtCIsimo9HdjlY3PTqmFc3UIbTEnbUYOP2jJeGn+YsPujl/Fr+cnOjd997XT3/2c7UfAEh/g6XEUdLqbLERR3whqHtgFLb62Owj7imm2yARXIOWdCwf1ZBbZtyMKBB8jfPmw+3jf34A4JoXkOlHzHR6eqLCvAkfZJ9zsWwnu0JtsoK8cs9Yaaeq1KzoT6UxA6lzi90ApewauNIaikNgN6/0CxVIuJ4bYLey8AO28ROoUTpBih8uS6Mtvd6CvogGK/sXRm2/LOyZ2c83fPzb5CMy7Zhb/FkTVponWQroUwXwzXexttTwoBxgqy/ovyrwySEbHw1EE7rnTxLNC5h53EX3/rOsyv3O9dVGb739TvttwomPP1fMg2FBSQ4Dei5CGp0+aMDTzK7f7qddaX4Qo6AVaSe7yAsiyLoObeNBucbfOMXHwL7StmyQNoY2UAd7tJDVs0nPnn6uL774VJ99/DudUfcJLkzsGTRnDIVvDiYOvrLn0j78VFlvvPVW64s3f/B91YmPKMhnfM+TNPM8SyuVoU67cSvj357kBU0poxqAXR2V+gd6P9b0YkPy8b0yh+1+Epvwa1umzvhgCDRzr1q4Lv3gZz/Rn/3Fv9QHH32o3H9dMba5N6uSOhhvyibuDhTuOrjtYVscKyS/w9bwVgZbGuE9iOGOPHSgioiQQ+mTjJ1oF1pJjCfPDEUnOiunus+9i2nPb37xS/3iP/1n1afPKUvslNsYyvhUIMYAb0t7kWc/Uiijhm36rGMns63SUKBFaPZwdXWpdl/P/vbgow/0w5//VK+/9abMg0uTY50jfdrLJreDbdk77DTd2gXdwMrORv4SFPTFPe5B1/2ujMGe3rRxAU2lV1gCVQQYUyU/laKzk0mv8UGxwCt9GGT9SDFVT5SDMf5ty41ONMod6HLYlj1QVIoXqMViG31ZYJborEp9AzjTSJGFr6uxTH4Ne+1v+C2S8bSCbdlrFPJFkqU1WFty0Ql98uwZ75mePWvz4ezsVHSvVIrMvGuZJrCktEO0ZR80SwNZu0ehw4S/+L0LKJp5YFv2GolxDbe+L9gUrnMT62sjZLzzevjmW3rwxmPlr3yJIZ5ot2mjkho1nBWZXeBzmJNj3uQq5Bv63iqhS/zQHh/zgLImb+qwSKEBbJeRYZwp2feIyAPExlfKHEXTizKBF3rIkyfa5vuQrsqjorwl4gyvvYQhwqz7QPAYY7HYw+0fQx66rxm55pF1VpkkA61qitDk1NCACdeLSfXkTN/7V/9KP/nTP9WbXMPPLy50zn41+j/Xk+67Oxj91mSprDkn15x3G0X2lSESfji/6pFSJqbMmPymfGjGZ0JRcu/1/Fz/9Dd/q7/6v/6Dzr98ojJhQT+l39kx1JpApRGlf0QbKpBx4ALpqEoJTssx8qHCtKGgXFBZpBmLGcexCWzL+JQsAVSqSoHktU22lXvpmXuqU9bRGc+S+WGGv/z3/779dzYXT57I1zPXOMYSm9def10Fvx2GH/52lCWhjgqt7DGA2tMHcxR6tZT2rHFYuvUr1bc5DjXxpZrcGxf2gx//+Cd67733WrE8R9QoW05y9gBJGUeRkh187k1wp9wPZty3wC5y4Se6ytgLDL0yuOSLmxVmiZ5C1KIGLSn6BWnEIlXjF/mQ3ZGm6OjntPObAfORJtBc2gI/g1VerU0j3ps0Y5440i3Nx1J+ZlJWgDc10IHpssp9TORB5HZ8YsJhh68Kib6jEhdO0a8P282uyypkH71synU55lub6FJ3kPENMi+OIboXIT5w3GLsfpNDSmfUI8i8CbrVzXOlI4No7LTRYVmLasBzy3fqxlfsxFqwi9xg2W66nObEod46RQ5c0HNUoII3xie2qFRySgakDRCOStEYV/gcGZeO5AZa7NRHh+C0KiWCqRRNpSj3MVPp/MS1X1uLWO3Qpg46e8RNkIU9N3nMepvEciQG8mlHQBG9KNmWfTvWZW3sEKQPBtI3A3bXY9IPC987SFVBZc5jSr+SRdZbhI4+D1/ZTza80277F88Z2a+D1InL3kb6lBKdR9jGL+5k2ZPsgv8iO3l3DbLOSC5GF/0C+hIp8iKJKHBOFRJ8wDTcRir8Jy87qh2U1iGTZRcZuwGpoAQyMcNCK1CziRxZqxApWYo3b3OTSbY1klHaPR9+yIWoMlECcZ2U2B3Jzw2VeuvWdDAz/vdBya1MTNt6FKP8oIQE221h2lHxE6bSWVssssg7EtOAZNOIOBvQi9OoI1bhUw8DReBIcIs3mH7YPWfGvkswW+KxMy6V+un8oVzR0UcFu2AqmV+9zMoMtu5hbn0/0/cd1Linxx11agsdJNvodmhtJOZBGRxc9n6PzN7Z2lbxRKAnk07vnUq07YoXaNdgM1+3oCoBBnhRGjYwlaKJDSk/MdkoN0uFvGQJxG4qOGSiPX/+RF9++amuNxc6PTMo2sBfXT/n4eyCevhA6I2Erdajg2QctttmmDrKNMnU52nSyb0z/J3p5PRM03SCfMKDR7GFrjt9ER0hKdVRaUEg6BqHsqpb097uGrsg1hmMXGjDL2iVRh95ED46KxN2ZkCTCxxbWjj6aYzNNtAYvQTx3oCvhNmAg8ggS2mULRNKbZBKPhBULVnOGNvqoiosO9islfH0aE90apFjsDoou83F5hi2BguTMgOL6A9GRhyDftVAXl4+Y12ZC5U1eaOWFN8TRjCwVgwZtGZ9cpPA4NWGPj4V84GdhHHkwiweZcVH/jl/2aOes3afa55B7djMz1jTz7psPmedP4e/kH0t6xrP+FnmhJfZQCToKlBDPyNlYnqRqKXK2RLywNAi/rnIAKUyFTGAjS1EoYBiOzn5IT9KR7nQYxjlb+paNU0cG5iQAHbvIPZdfldqyFIk41wZ7yELzX4Q645mFXFDbCs3R7XNj67Lg2C6prBOsyfPPLjmz/3P80anvCy7d+++zs7OGLNZlbqy14RK1NBihIbfQqsU3Sp7RzalBuZ2AzfzYpx5Qf297js6WplV2tyR/XWHmNiWbU2FuQKqdjMBth01NyEH9ae/mnKcKGjjCzpEL6OtC5c658S4FKjURYcLUYMwNANVuIZOXMdOTk/b+EzkUyT2c8q0TE5gFUdYXCCkbZZm4pyhlfIn9+7p4eM3+NjwUaNvvfuO6O2GlKky5QLIyw5XaUB3TXf1PfxRh+6CYa/WApE8FV1cXenp82e65CHhL/71v9GPfvYznfKxbKZ/69YSY467RJY1VDGs2O8dyEQ/S43R0XSj0E2rOso3N1Xb/k0/ixQ55LajxYZNqJovfYMJx81n6Nd1+034OB7DxeWlCmP/4LUHepOPgvkz6Xlpdc3H4JSwHfISDBvGoM2/l5h/Y+pRrxj68CCDGWz73rKzf3F/yz5wxRzPbzjaVkGuJdmxC/o10Q7vRbuQZV6ZNh5oMEjbFxJ2AFs1oLv12Bo3C9uyDW/oiKeQf9mx76fXG9muXHIutAAm17FCPfkz6umTXN+uuc5t90u5FcQUGn4gnvGBNLoA9vjxQuXxIrdL4yy43SKatu/Q5zPI9cm0g8uUXnv4UA/z4efRIzTGdA1hpTSME3L6hUkFf6Q+pMcPyq0Vbb6kPGj8Spn8wEp8FxZvmnj2fPLlF/rF3/+Dnnz2hfLC/YQWTITQRia+Wytj3b1mXNMPlbZ974c/0FvvvCOVsuzxVq57A9XpioqHUB1JGFCfGvTSlCjWOFagNl9udUafJphAjHwm8DKdtv+OJ38F4PXHj/Wcves++1auW5gpwDRFF1RoANk7IltjT/nSjLE4DrfqfaAX+07vxbWG9cxzhBfU66rX7j3Q61xvf/erX+uf//Gf9E9/+3fi4b/9pnqLluJpY3hTU/pG0OQDHU1GGkBWRyRWStXmYea+dqwbMT9O6NfC/Y+YZ5kjlbLRpx0jhlDEdz6aD6xDIa90JN4lXEJIzjIe1lCTaJeiTA7a6oTalov1gH7Ofw3y8Scf65x7npjhuBE347BbJpmvjp3DlY/4HliJvyYbjy910QbOmK1wciKxFxSQHwb79NNPeLbYKPcGGO4d3sv1XrtTvQflvnr2MIK1pzGrI+t2dqe5tm0I9OzBa3r41pu6//pD6eSU5+xZdpGwQ62eUiboOQk+yiC89lNdl202alaU6h0k7fIi7dksGcTtaNmUXEB+4bY+buaNLhB0hVa2IluhrvQSOr0kUWAsvqNzOcXNaQ2y22PIt4It00drm12Y2KfbzFuTwnVpkjzp3Y++p5/8/E/1iGt4zTzVjL6qTJO4POgwdS9Dus6FD4buVenXKEtXpnS6cdAT0wtX12IF6gHr8Mknn+of/+q/aEK2ecY7IZ7HRoQUHyyUcm30mifydzuaD4rUBb1UpIHGSDfadeNMAeqrC4Z00EI7TonfvO/6+J//Wb/5xT8pf9GmcE85cQ08oVxrd11KhAZLtpNeh7DV7z0lmCrbDXkOqkwsu+gx9xvvvPuesj9ecd+R9wouVpmYm9qlMSIFH1MpPGO4KWO/RuvcigrEIiCnyouNIPzA0I38TRqLIJpB4fHN+ZWOzIlXKvCdME5DjyCTrXX0i4O0LTsoCw3fsSsZ/7vcrZzXml2ZPi/Ic7SQDujQH6drn7fzqXqNWLYuCHMHZM52s8q8VUPP5+ycbkWas1Ymv8OOy+7S7yO7dZ5JKntDz9XW/7HZoWuOnivSBWkno6eplBvYtevFbcCbdIvJUk0bOn3DaVSZNmxBHZEPkFWLLYJtFOuowotumxsiUl+cAAAQAElEQVQyj2DafjL4RtlfBGbu90W/z7z3bi4pmqN5iSCI4BZkzIKhtou0QlVquzsorKT9cmlBpEfAc5OyWQXUpQaRLBOHnbrJ3uGwU8aLZegB6qJSmCplkAbf6NC/jA6/h3ZDTsyMSfp1C64/4e3YHJbb5W3L9iJY4lxyIZGEvgpSbzDKxHsw8ofUdovB7nStz3y75vt41vtaPvjIg9QXOuT7NK34Ktj3clvOKAZgX3iUiQfjs/v3lF3yihuc9rLJKcOJCShQxYCCSHujLCMv08Rz9SkfKu6xWZ2Ckwa2LkxZSDLUKlPR1fWlzs+f6vLqOR+bzvXs/As9efq58lcGxMdBcROs7SRMuZQHLAy7yGDKhxFuzE5Cp0n5SFLIFx5+8n8ahcZut1FWtZdfmejB1r9WCZsmH3Sl+sqsl5Kh+2DPQkd/LguEjOzY9PoLbAcMSnMhKLRdsmxrpIojmzztqvjKBjizyDI+wbDbUfxjPvq4Fc1paXuqaEBmu9Vle1s8MRiDfVi2xUm7RD2Lz17XyO8sXs6NMqEvt/5uW6QNwbcTZca+cvHb986Y7AuO5GKzhlQylhm7fKAHXn4oxzyemvVZ+fBf50ttrp/zUuUZ9MmCL6Ff6Prq84ary890edGxuX4qzeeqmwvlBwesa7n5Gz/wM2j6CLQLYpFCsRTrvwePrjGDssvwInVi7eeHf/LAln3BdrPqp8W2iRa+K7bn1n+sn61gxVTW2Cq7ZW3L7tgK78hU1mhwaG57TzTqDp0Z36ASp4upm/7B2i4ygG3HTLy1YcM9ETdQqjph7z09PVEDH/rv8TI0H/zzG7Jvvf2W3njjDZ3Qh3mJeHV91fyUMjX6VU6J5xjWvmbaUcEm7TqgsYvOTjud7J0w6qyt/VzF8JuCdaGjTeXAb409YxLbgbqUST4/MLEeL7vHZKZT52K1g8tOuvUTERjtjnV0wcwNbLDJTQX9EVnTE1P4Dfr0U5B8dOs6Ek7AgkFVGXG41NVgXfDS5eLyShNjn48NP/zJT9p/BcAM0VXqpK1z+qCBRuHlj+2gqa3d+ehzTTueX13K98709ocf6P2PPtKbeeHBHO9zAGv2FM4KlDN5rVL6OViJYCv7o2R7D4Xr8zSxDhl3Ozp4qG5J8buG7bZWMwa3FPnv4hf0QNbC3OYwc5e+fPD6621Pu8f4X/ORPOsqxe0SQl9j17g/npNtFeaZbd1j/7ZZ18/P9cXnn6uyT9iZdzvoFdLMesl8fIUir2RqW9M0tfhHGwa1rduSbdm+Td3kdlEpk07v3Zegz58+1dMnT3jOOOf+ZNNtWJeN+SM9ZWual9gzcwvPO2+8/Y7e/eADPX7rLdpd0BpItht0x3RXs8yxzJHgrmXuYpfIJxr3xe8+1V//5X/Sp7/9nSYxphrtSIsHukc7+2XlQwly1sSH3/u+3slvtPFM+NrDRxLjbZB+w6IX+j2eR52p3zbhdEzwuWdorTs90/TosR699bbuP3qk09fuq/Icfs1VbANm9rP4CSwp5QJU9Iz+gIm+J4JKWwRt4D7dDdZ8vaG9RQ/uPdDDB6/rN7/6lf7y3/9/9dnvfiexL5ez+0o/FMoXyjcKr1X6qnPMqqrsZS44o9NyL5COu//oIf37QGxCykfT0b8z9q2fjf0f0VHKzYB/R/9+DG5rRsoU+jm4zea7Jrct+zjSDhtdsbL/N3gZeFkjVdZRfiAsH7pe7QcBh4fvFk17Sim8M7vgeXuj1x8+1PsffqhHb74pHvC04V6gLs23LbujQL+Jltjdn23hnMMy8SQu2/rjTon/GEarbteN/rVjs9izeSdnGYG5Xok3KIWT9d5HP9BP/vRfcP1+RxPXgiv2zSs+kpeJqwP9SYHv/NFaRRvLguRrnl95h3x2csI14Eyff/yJfvMP/6hPf/lrXT17juyeRl/p95RMf26xHp9Wv7lm1DY2bZiQZRxOT091yvV4w3Pzb3/1a/3u17/Wp//8W52wviZQ2FfS7rSZImprbmQi+I6AodEWtL2Cew8e6O133tHp2RnP/xtlX7Qt21on2002TZNOeX+Ud0Thp1Ka3Haj6zLh2zWV/gkfVK7JoYHtkNbnFZugCf77adsDtpVLmY1o3PS1USS/HLZb37tAQcS2Q5q8rMaoCVcn20q5leiFbGX8ahsr7pjgD40rsn3UP8j4pk3F1lQmpf0T87aUqfWHSDbt3kNpOjvy8IGxVJPrSLK7jW3ZVuoT6XDOGzvEtx6V/rxV+RLFoe/UHayL2V5nv1XexRq4UZEj2e5AZKqMbAcyB3Mbo70jfRXsCVcZOz60HYuobFOPwzaM8rb35E1541TwdbJgYj6dUKZAJ5Vparxd5CMoTeatx7qsja2gqSrZAKImgLHcyhZ4yY23RorfwUuWm77I0OhCg+iC8HZinSRhJ2i1XOANBSjUkVh2yFxaozJX1+hl7n4eZfP9IqWSD30Z0q4desy2X1bsqL5yzU6980LDD0Pbsncoqz6yuzy2KTNzf3PN/U1o8pEfQ+pLHx7T/b5lZWmDvWvLOoaSj+hpTG58QrvSEpOLkyT4Bu5dmQzJG910kkWSGyjkG97iCB7CnJfgxYRrgLetaSp8/D/XUz76P3/+hZ49+1yffvbPurjkIyIfB2u9xrKqD/qkIvwDwQmNtUum/oETbqBPuJkxi1MYpcHD0hG0uc2pxQ5VMCwGjWyNIb8rzUXv8ALppXBoUMivaPon8SHdO2KyFmBn2puwMz4zH4SUDDbJVyZ1y7dyow0ox5GbiAHKpYwySA0bpRgjB60NzRd2vXjt5FXOcXhn+2EcGqTgV6gzxb4SRp1fqfB3rNBhv6VtQcKEsgYPLVqe+SVGvkMqFphVykYSH4TrpfLhf54veMF3rvnqmbQ5B8/BOe/YzqUZfoUKv7l6gv0z7J/q+hJcPeWlxXNVylZ82VfUGqSegUqdObJWOrJsM1UJQg1z9M4JWCdTHtZA9gFeAhuvbhrBBfhsTnQjxW4nTC7YSTq3W9uVQDoi6yCobnaHc9ZqJZYdbhZKBJULTWw20AYuOhv22DysVdZ7JY79kuYhtsdTt/6zH3VZYpxK0YP79/Tw4evtA9njx4/0Dh8SHvECWq2npGteQkxlUkt0W6Pfwikxpl0ze1lQaU9tcfeYX1Slo0xsQfgVKv1V0z8gH+6Diu9h4pI5NXLHaSWOtSb5ILLCGqKjmYa9X1NXiyfKhl0uupTry8ttR215/OevHoTfMK6hc2RgQ39s+Cif/5qhUfjomy/aFNqqGadtdYmn913qS9cEG2q94GP4p198ro8/+0zPLi/4cPS+PvrhD3T/tdeUl+Qb6h3ufj80QQfr2pZ8gm7iJd/4F5ywH5aj3ef02eak6NF7b+sn/8OftZccT7/4sr3oyL1C92b2LXcWH2HSz6E7RBGsJEuRSFJf6D6GwSGNVWQB/L5bBJEHsIdHE98osLKKwYIXma1K/F7Z1lGJb1XrDVn0x7Aqcwvbm8z6Ym1mT0n+5N5Zezl+xofh7JubrB3muV3wgi1GZKV2LUH0BztGmxPAmk9+h6HJ/nOS+1xU+T/Dnz55qjyMkP2aBx3CXrFzMvILTQCLsrKf1rbPst9AF/ENYlt2R5RTKXv5yF6O1D+sDDMAuxw1A5lxhV5cXOqcF81Xl5erfkmZGA8afmDIQtcY+gOacNY4UL96djgbJUe+05xFv2WfNi9hZ/qTByk9ePRQ09t89IFWWbl+VOb48HJH+mpmWbMD65JDFrqWL7yJT0HTu107N1z3RMpjyQnyi8+/1K/+/h/07PPPNUXOXKyZZ/B7R1UrX/GXNmf53uM6VriviV3hxX1oEN+GGYD9Bo54O3SzloUPdjZMy3atSTzhEzsDhoF1n4/i89mJXn/3HX1x8Vy+d6or2p3rdmWsjRVdQWu1hf7gKVHt4G1k1sS9Y+4hs0+d8Uw+ofsv//d/1peffCoe+KXL8/wvgx2SCkj7QjrcyQvOlU5sY7/QYZr+TWkjjyw2TBad5S8AnJ2q/6ZtVX/SqJoxbqC/Z5AyLwNFmknoQBN826e6VBAaLNmQL7i3++Tj3+n8/LnuP7jPAtkw3yo9X6OGQuphtEt+Kye/5bG/7Wg2h0rKtlpCD3V3yX+VcikDWjxQ6s+lqO+BtJt3TZUxzX325fmF8hdhKvOiTPkN66pWbBVa9yC8dOiV0mHpl+WPOV+XOaaPjHapysXKX/+ZaU9+iPuNN9/mXucR4x4bCPLOHZzrQX4vO+rfE74gs2+fvrX73n5roVb/KDfosD7MD/kBzcCtcaB+eXbUA137Gfx2BqBv/IHH2EXe6Fq3sk87QSTNIra1sOWbPWfiGbvq9OGb+uCHP9X3fvQzPXz0Bu9AL3XNNbGwf6YvlTo0UjwtwO+QbmmTLfq9cluL3wOTIABzb+YZ1szTE+ZpgT+53ug//O//Tp/98290QvvG/tyCStiN0deOvLIB1Kz5xAB0a1oqJdyY1KXmmgy45Bn5ZCoq+QEAniX/4b/+rS6fPtXVs2fKb/93qF3DPApRTm2cYSIbIPviw6gDyFc8UtUoOvhBI5/V9zun78Hp2b021yJnt8BkWIcOIOawrew3tnVCfxQXmXFF9dKjMgbBDcNRRehWabgA0o6FT5+2fD9FOtAl/bznqov+iM+1Xb9vNqAiOgSi1WFbtjUxfzNODeT1HUqZE5V1OkKqt82TYbCiWW9rNJU5ByHMzTS37LWfORsh+mPHqD80+u6qn1ueLm854hRxx+4YYhvYzTrsEVRlb9xB5LVN8bvNrJjKs10QUbwfIvIdopXsTrVKuWdIHYHU9RveK+cdQmRr6EiKPrbBWp3YgrWsu6+IBvK0Foz8oJjc5XiBuW3ZHXdxddPGiHawM2c6pEWevYjruAJFN8nYbfXKqOogLWUPpPvZYbOm3cK2zJzuuZzNCbRYoMShIDEtcJ6gwxOPtnaWWl7bVGtVxjPYCu/M3D4Y8bdG5lzea4eu0ata/Czh5Xo0ys6stR24hrH+ouvl7nbOnGyIL+6vZu5HXtXHqCnlKusw//VEkPzQDRp9Q2LFtvELHTahdhocTirwQc999XPiCW7z4FsU5epqwwPSFR/nNvQ/ZsukaRd790luFyYLasaLvtRmU5WHq0Zp4NwaPHOTiwEVJd9BBn9e/EylYHOtSz4iXl5/qSdPP9EvfvE3+vjjX+PzUuV0qY8P/wWYiew6Sewb+fh1yceMKwbymps99i21xZgqC3ELhuCyDJNLmdYhxLYLvqrrO8WBXp4qJoegJHXFf22UAFM/6PlKlYC+oTDGBRAV7ZHCF3npE4mIEqMk20oy7bFNPnYdkiVQsQ1syw6GXuLOQaWoIXwDMVE58cwN4YOauImv0pcVqtDI6oau26gae0siliA9QG51GD6AHD2iW+OoEcK1zeARf2vHqCM0lQwa/o8HWV8ZwzbG7nMt+brMjxstcZHb5KC9BS3jmryZh6WhfOZnfwAAEABJREFUoLc8zSB7wQXz5Vxz/rT//FSb66eyLjRfP9O8eUa1F5rKlYp2mHzNQ95GJ6FgQud6ge256nyuVvb6uSo+RN66xOcVuJaxN6/nrCqakwAp406r4GFpmwZklZMTHkz4+H9yptOTU51MJ62sY8MsFoiHjopuB5ovoyicTN9omxAuvE00rAkRU0MLrA7tQkOGLPzLYPo0Nr2eQt30PLFJiSWaMYah2We7jPVILJElb1ulsDeyp8BJMl3DPCAUzOClfAC/4mNIXoJtuPidnJ7oPi/LH7x2X2f376s8eE2i3IaHdNRSfLlIyAxNbGL/3oMOkynXkTI2/KEJebvLR/yIZOoIHRh523IB7ijQwBia9qk1cKZegGwcpZTWh7Ebsvhc1xl5fE2lMH+LbFB2JWzLdszUyjGXkgsK8iZjvwwNYNXCIa7so46/xS4fOhAraA45Zd1C2uFi2W58gYaz+r8m5GSTLyskD1C1IzEELcMpfOogbHJmrlWdMubl7FT388Mf77ytH//sp8p/A3B6dqbt8GL97R9eVTH4A8ocbEHRDyvjmyydOkrCKtjQT58/e5pdSn/+v/w/9W/+1/9V737woabplJceM9hs/dQMGoNX6aggitCAiZXsgniW7CIH1MEkU1LXhFsjUQ2s5M14yAeNHj6DEHYPKTAQRfjQNSibbMoHWvKRfWewxNTiS1BLPixgCNoczZx9GTI2WWOhFJVtwLhMk8TYzLbe4GPaPT6EvPbwoQovrVSKJEsgQ+7EkW0DdD/R6feQUk8wqoJPLMQl7WJUy1t2kQNpe20otM+SNlfXunh+zkefc67LmdNW8aTCv+jHPliK5fhIuYaikezoLExkW33OM8d8BG11YdKOtV4yDrZwwVcQf2qp2NTR8+FFso3dPhAvR/dfGawtmCSVdcotKjYpR0tbXeYax0BeX0vXs/IbyLmWZY64YFcSS6FpVsrjgvKHhxEcA+LVccwiXbUy6WzGNOi5O5xpb+vfQyqZ+PN/puejsPm4fcEL6XmykqdRasAm7QpMvYFC0b74eLk2fRgru8gLkr+Jde/stJZbiC0meJs86mvGy4bnWU48f5bzS33xm9+IB0OdZtzSGOxohtIrFCUniJX7lKmc6Bnz/4c/+lH7711E3wjLGaUpYOZLCXhITF4kauO8O/p8wHgRjXyqXkPUuoNIa0/h95EcRm3NMukajT+796FkxNQbIdfld374fb3/kz/RxLXZXI+v6BNCV+VU6KOg+6QMbdQfLCWKBW1gTNsA7aFlGpi4J80PAaTfT6cTPf388/YblGKM6/MLcYcuHjEaxHuENKnQN4GhgRb/e/SWdueaMcau9VV8YGuQLn7y7Lk+/MEPdPb6a5ru3RM7hTb065Wq5gRZLAPMaY9k6cVgGIaNSOEh3/5Bn6SPRkWtzWyIFxfneuutx3r0+gNxYWAZzMRfG3qzzPVVWwhNA/4aHflGRbqlRc1eSgzFhlp2KCPvQ3Sdt/KRD93ZxpfdfYQfSDnJ0goZywGWBusD7eJfS2zpE9EnwmeukXlR7WJFHho5gaegkrfdxlxVWsNkX+1IibsgXmMXOpD8QGThQ9eoijQoxFymSWKd/finP9dPwL179yX21MLzcCxt+ri4ObAtOyg0PbAKugbk6cs1su+kvwZmlANdRlchS39lPESK3C5wLzqMEmSs1hCyPWB29Di0G/mjxkeEw37QxLsG8sSVWEKD8Efgpa2F/gvaNqLCXLKS76CveRlvWQKV55qZ/CVU9x/r3R/+XP/Dv/lf9P5H31f2yzqbIZyZqwJ1C7XUfQg/upHQJdaGKMmH/N5RRQeI6DVzn+I66+3Hj/Srv/97/e1//E/6/De/k7huT/RZbDDMFNK6SdbdU8X/FlnzFCWC5jN0e11AVwFqjlGD6V+imBFxDPu5+dwoIV5w3fg7Pv5/8tvf6vzJE73z+LFOZRWuWQYThdpfAYCavjdzYg/Fso+BebKy1ddJpjCgegUKjygHYYU0zCzUib0hPzBk6n746LEM7WVimfmWuZcOqSLsVm59Kghto9vH2ib8oV1ka0S/hYzq5WgWVd0aqkA9rdgu+CM/t7bShka3jYOJIA13+I42/2d47MfhYmW8k68HusgGYheo96q0pWppXdZulTf5OLW6WS8jP6ht2TsM+W3U3tnaN/nK3L0NNFSVtV2JYwv1eVxTjvbXpsv8PkTs0ncmtA6KEPuk5IpL28srwoqfdH2w6n42EIpy2JbdQfb4QcGCTQo1grNQ280+9YQZYxc+aHWHAbGptJeitJv2JC7kuyO+1uia+AxaeZo8s3/lOfmaZ+ZucfPcbTE+UA15aFR1FcOoQwkhQYLa+n+jcW1gdqKuW3R9xqLvPSL1foLhsN3GQUuKa9vKO46J5ws7/CTbeyjFGsmGX2C72XWdIfuwkxc2RVJ4U3/4Ap0a7B0VKftoIMxNvXaRt0CIze1H9DuMcrGvy9yrZKpMb1rGr2QJGN7EEtQWQJFUZGTiPiPUNjLJ2HKWS1FPUns/XZlHlVnZwGkoF2pb9g5YoondANlbju18kLHoKPgKbMu2xLH1ueX1ysnFWuM2B7b3VK2P6YM94UHG7mUqc9m2bDeL5CvrsbIGgibkZHc9rEZMxVZgd53trR99hVSJeY27uDBGhygXFxe6vLzaqvCrOKZNjUpLESZYGhmdSLGDNJvIxmCHRr4D5SlrW6dnJ7yrMRP5SvN8obme68snn+rj3/1aX3z+iebLC1Ve2gywlwsjboyvedn5XBc87F7yQesCuwvizm/8tEnMw4+46ay8AGoxJngCMPVCjhx98iYSEU3PhTtEbdrd+bg+0pnJMY9O2dbY267Wh1l4gIUpQbewbku2lQuRHXuiJdB1Hfa6LEqNFP4Q0SFjwmqAj/14lVtHowt1b23aFC5UWGzR+jT1dmTstzqR4gbSj27T+bucY38Xu69rk3oGvq6vP3T5pcPTnCWURbLk+ggm0+X93PNmfnd9pJX5IHGxrlmf56p8pM+H/83VMx7qnmvm471Yt56vNHmjCdvJsybmzBqnk3XvbNLpJJ3wlBTb0n4Y4JL1jZ/Nc8VnIPz1/wKEevGntoYstXlW2lSNaKDrE/0CTNv05BSWgigquQ4xp63O36SYolND+OPIHG9g3VTWedAtrZn8nOAiqDkFiSQIvw/b2zXttq51I1X8jX3MxTIX7YmXPlOhQ7GOHrIchppuYbWy70UXzMS1YT+8vrpqe2d+EGDOy2XaQAEJuuFj6RMebrOX2lb+vLQUf/pWUyW2AbvIDZbtF9e77d8Xm9luvkzfDctKnw7+GI2tSzSppCNlxjhkitj089LHjimIHhFcJG71kmE8ZhA/5KwU7yCO5je0F1TBL1atbG5sAxNM5IFt2R2x2yH+A/zTpxlzZkFTRzrjv1IumKF58f3We+/p7fff1xtvvy0xp2biwIwyBlLOLOdOdZeUmoZd+GDkBz0mG7o1Te3JDxr+RYjfjkqRvNB/dn2p66no9NHresTH4Puv9R9yueIe4YoPp2ot042UMdkXdr/7Mvp5EUS7sJDkBsi2g4BaXWsaRfKhwYpP8Yj2EOHAnuKPKtNaQFNDv43AbdYl/llIquxrhQ//Dx6+psdvvqG8FFf0S8UZ59gsWQZ0tU63wj8EQwMyiQXdYj8Om3ayWNs9MPe/gp+5X3bKAbNnVGFDsboA8uIj1WVnGjR8K3HcQ+s/9oxmgm36shJHz3/d86hz0Jf7K6z1mTG/4jq3ud7QemUayE4/3N3PtqYUkckGkJcdzX4YpcwaQ/4yGifBgV3agLt8+H9O+x48fqz3v/89PX6HvZtrexpqWzP9nzHA9CDy+AwO/Cb7LYKpuPXuFpHaOdMm0dhILV2en0t8yL9+8lSXXz7Rs88/U8EIFTOLpSmwZELIKvs4zVX29fc+/EhvffCedHaqyvUv6yI2zQd+uPVs752cSqO4K9KAY2ituKuTbleJg1a0DM1WJZjcl+V5VexTD99+Sx/8+EftWlX4QH3Fe7C0rxUg7tHulv+DnxJNsAskuYG0dSqFpl3T5EpvVYl7zis+ppx/9lkbi4xJQDegT8n4CjXTud2A6UWpMs5rDFur4h9AI0sfVvr+weuv64233uZ+5x3de/iQpwEp90IiTirEtK4Am2MtWvPRBYssUSf7h0Bt/VA1FTdUnskuz5+KByz6dQYJUksakYYGi/iQZM4fyvbyN8v2WiIf2Ctwh8wod0BbLAcyWqUGLanrKwurMtaVPqEDpKtLXbC3VOZem2fRU6Ji3uKFkt0eya6RKZT81uAPyOziSORVtjWxb5yenenegwfM7bdUzu5pwzWwpg8y8fX7TZW6bSvPEq9e866Fr172q5ZInS/C1/NrmWnonKHxZU70j4ouN9bVXDS99qZ++j/8hd559z3wrir9d829HCMsMpQ1+xnFKvijOapoRrsWV9aigbhvef7FF/rHv/1bffGLX7Tre67PNLK1qrbz1z/VzP0VbvdoVAOw6wPx2emJ2FL18ce/1a9/+Uv93X/5a12zl5xORSc0zsz1osrYAEkU0S4lF+wkx7nYBMe1t0nrEUVke8BtBc0UauK+Zh/MtnByj30C40rUFYP0WdZszTiRP3ZUCgY0mVKib4pMBw0cK/NNyhLn1t9eZsygrfaPklmP1boBZi47nd4QDY13aEdFXxm3G2B+VrBYQSjXfISSXfkg93s/aou7skd03CWAhHwMu7JpW+X6M2um7XnPWTNvW/9EHn2sQ4PwHet4eh21zfP0fc+LfGWyzaBu4x7ldDRh/wL5nt82NjGO77n5z5o8hlgFo3z4fex8VPohMe7rJduANezCWqaVB+ORMoGOpMgH1uqbsrS/aqb/gzzvbPg+N8/X3KdsFFr51lDR06m46vY7HtHBYfIBpPVRp72/up9Ivgrwuq5+zwU6BQVpEN70W5Hpv6DSn1pSVdf3LHzt3MvP2C5ljd9hP6/GpkyTyjTJ5urT/PYyVpEaGEumqGSp5SM3/CG6aMa3sK0gdAe9QqrY7qOtP+be3MZWPJuUhkI/BbZlm3Lj2C9fiesY5kU+Sr0KNX028Crl1raV/ST5+CnTFLbPw9aU0YYmlksT9szB+bBtB+qvnE3/BMccJJrbUDJgKVQZsGsWaVusDGClw23LdtR7KIssNmuFbUXXUeAzCaVSkINKHebp/+TUmvkgmA9/V3xU/PLJZ/rdx7/R559/yv3iFbjmRc+Vrjfw1xc6v3hG/lKi1MyD7ub6Svktkkvo8/ML3iFd6PJqg2zDBjP3gcH65jEGak0XK0v1FbGU3CfDiXB2K9Ivi35r393YyBfYRV4gIU/YUNuyAX2KWkQOcsTgGIYO2p6IsdnSjcRHXPFBt/vJLrLoBVVPpqKyILztprA7Vdqh8At2RZvdfz99yz2QcShFLDrZ3kNhntys3V0EqeIf84GzxPqaWZPz5pz19Ezz9QXbrNIAABAASURBVLkqH+ldr6CXsjYqDTO0Lg90gq4RuXRCvfnBgKz2omvKBldyvdS8ed6woZ72QwD4FHF0JLTCySqeZOYdjGRJEQ+QzYuPSx4yr3jpc8XHP3FjEVRooDG3ad/ONwXbUds5ctuy97Eot/KRP06N+BgQL4dLwVdRadTwFieJfgpGNLaVZOS2NZWUs0a+lIliyNCXqVPb6ileZtiqqeloHfvu5fJDU8+eP+Od7DVje618/P/88890zb5/xkv0e/fP8KuGrV/qaPU2qiOJ+tK3QRs/Ud43oFWyyyq3YwttsL0T3MKl/MDahEhaBKFufVZke4u17U0+pcC2HfB4yzUrtqV0P+EbULsxVmntMfWkvqKRZq6hmOEFiTsqMrivfBTaE9imPkuJN2i1pDbGG7GSQhMbqGAj6/7rD/WIF+LvfPihHr71ljSdKHHGfMAwW5fwtx4xbMrU+yLEaOjDB8kf0kNZ9LdgqTt7i1vbue5jeu+1B3r/B9/Tu9/7SKevP9CGfjpnf7jmg1kuUQFmqyN1Dki2G3Qj7WyiMv3pYtghP6SoXnDYlh2UF1i9TJU6sclgBa0fyH+HjnzwkpmT29iWmImxc+2qo2anLkHFsebJHhw2TpG5dV9VspV9bsM4n5ye6vEbb+i9Dz9QOZ0kjvgPEomXccu8sU1Z4+m7dWSeBgQnNhiIIUVJ+fP/z9nHw888mJRyoqnQSFl2WkUrHe3dYVsu3T+lVwVr4230KzQhp5Tp/UnmDkfBxxq9rtQxcMSJh2yxWc31e7zULLS98vL88iJ/bagqPUA1KpQztoVnjuSD4WlHK+wKlEHwnTgq1wrTtueXl/rkyZd6/N47+smf/ane/ehDrtkbib3bGTLamOuAbdkm9qU9kZM7dnwTsszPDtYwdWV9BRnTRHBYR2QZq7N7ZyqTdf7sqX77i3/SF7/9WFdPn6qwdsfHgfiJb3MqnmjXxO5gngNnXTPnX3/0WD/+2c/0mOuY+Bi2WZ5ZBXX6DevEkblwGMc3l0+L9pFc/BN2iyAxBC6zGK6Ga+6l53qt/ITsD37yU/3o53+m+w/f0OdPuN8WEaewCm4ylpA/osPuMdumJVbG4ze/+qV++Y//qIxTxibNQZMpq6WTZBtEA1yldt8+Q8MDvSih54gz3ODHGFcxTbgOvKkPPvxIH3z0UfuBMDyik2IRKKmVpfRWEOF3E86mtgot9+wTspl7+MuL5zRiQ9vSyt6oSq6b39a4ijqAfJUDtyk98FVcfJ0yc9rHoPf9gigyd7g2nj9/zvMqeZwTYqzgvq0j9dwFqT92oQPJD0QWPlQqtIsDmnxV5f6m5blOn/Gs9trD1/Va7uEfPFA5OdXl9TU2sR2IrwXpl7HYhhparOZ/0Mwv27I7CooB25Soio3C4s/OflUVG5QvOCo6kDi2QISPnP/wSIMAIbZYEiOx2chyQM2WTHdI6GyEkozQtuwOrVJcZSvv1FyzZz7+S5ebqnk61f3Hb+pf/I//Uu+//wHXtFmIW2nbqUImF4g4dkC4d+CdeLYFmu2ewe83k1haDJX4a3sHdMG1/e//5m/0y3/4e50QDTOm6Wqz27Wsojs83Dq8S9d8l0h2kQuwZd+EVsk+0OM7dWaMRhT5C4knJ0WffPxb/Yf/89/rGfddYm9V7iuIl+rwSKltO8n+Hg5qvFHLkIU2+IaJ8iyUfSGYTnm/w02Ip0mm7Tet9yWV+6g1bLc+Li4aMH62QL/v4WYufb3G6PdDut3P6fPEEE+tHuqwLZkxp+60W3/EKfHPNCc0/XLYD7v8rpGjP9pHKeZhXa4Lxk/fB5o3rgVzw9YHtjsvg+u2W5shXqjTzwdYVAuhfPwGjNUifCmxLdsvtXuZgZkD9s5PZc7mWWDmWSL8rjxxtvheRmfiepnNy/SpNTahL0biZ/vCqNtXxnJmr6m0Yw0MbjlSrmpOOZBxDJ+yKTDjJzSwWTOgTNCl32zLdtQNtlvedssfnmw3/aF8l9/Fk1gqMWUsNpsN1z/eO+ebHtgwPpv5mvm5abEflt/lj3OVdgXRhg7YZm/qMdqd6hWTnXL00UKlkY8ssEaayqRSTmSeUbMnqi3irvdBH9tdPsoeUtuyrQJESpsyl0PJqpSCvmiivuKp8XaX7eiEafyURqXOt7CKyXYYPjLbsq2vnmaKBn3cC34T55R+wa9ttTzXndCC3N7VZ7vVb7+YlkWvOyYbf6XjjkWaWaHcIaJwwZeL3Gj4jszx7Z7LHhj91h7b8EHW4YsQm28Ddo8TQj+nhj5OLW5VlSZiMV2zQLPxBJVF21FZoMEcsy3SkOgjiH3oPkx2h8qTeOx6maqJOXrvbFLxrJkPjtd85P/yyy/0u9/9jo//F9qwQUT2/PkTPXv2pS4vnqnOl8R8LWtumNk88tut+e3VK17wh+ZDYK+n4je+N5SrshMLIbWjcu7ImYyEesvr7qk2v6YbcRAnoALdhhq7Qjug4avukPCPHUOC7VJ2+I8PpC0LNUz6OKASJFXhAzIccbTGjCzYLDS84kUjYT1YqBdAjh7Rr2M8aoQwdgHsKx1fpcy6gq9bPr7SI18H8fHNItHE46AMYLLMSwhN3srJ5kg+6DwcNo1nkmXtZW3NfEyvrEPlRSWwNridQe2oWvY9L3TkQ/dlealrfHcf8ZN1fMXc7D8IcH3Ny5rNhaRriT1BbY1TQT9aO2DVHwrmbsNmm+l/zc3SNXvXhoe0GRpkvnds2AeutGGvqNhV9rkBnEi0RNuUGrYZYiPv5KEaSD5oijBgn6/NJ7IEF2ARkW3ZgIuCDV0Q9Rp1laGJyoXU3tnb3lmsjXdS6insrYZKE5ttmSb6YVb+n9B8JNlcb3TFR4WnT58o+yYh6eQ0NzHGS1XO3ra5NplaHnZ9JMAYr2VH+F2f73zZveAYr+6/EnccYMd4NR106HY0NrcgboNDdWJdtyH5gbV8r1xt86Ayd2euYZX5M9ROLzG+jS68QrVOtCN14B9urWhNMZIA0utJHbS3z9U54oZh0zJHTze8NysnPiAV4brhyfm5dHKiN997r/355JMH95U/Kb0hxjKVVm6cPJhbaepdYxiuZYMfukEPvScfxH5tE1kwZDva9gPi9sRsxSR/AeDHP/up/pf/1/+mP/npT/TJl5/rnH3sOj8MRDFGs51b58N1mvqCJlhOOGMsM95BhKFB+KAyJ4LuI5KB+BpYZMk21pr5UFlX86iJl1PNIC18Jz0OEYtuTXG+IOb0x62mX0mx+H4Fv9sSSzyt3+HbeBktaDLiadOTPKwaL/QNkbwA8Yc696IzY5FxSL9ueLCc2Mvu5y8AvPUGnlJT5RqwwbqyBrKuKj1ayUupOlBLXdbYP9ApEQS9ehpJpAK1QZrZH3Lfmz3c6TCa02j0VX0fYX5V+qT1ixHqIKUc9goaryWtbcMHUQ0a/kWIXfAimyO6xBhsVaPdWwEMfpsNlNzc2lhVyiROSKT0S2M4mZGnN2hh7DuM/NWOlAgOS0V2BKlmmDZ+2Azhq9PiouvrWU/On+u1N9/Qez/4fv8LALloxz0uR1vT3i1aX6E8fmyldenHQbeKMHtzIwK8U+d2HTdRpadXoN7osUTbOgHac2Ha+jxhzNiTN5fP9au//Wt9+ZtfqbBPP+ZDVm9L7K1shzUxLGDr1BXz/7JWnfLx653vf6T89r/wdc1876UqY56aOtIuFoWyt4YfiLbmBEL3sLQh7Vij+6fA6qjUW4mnY1YlP4PY7szinVzrOyhj1z720KB7fPz56Id/onegGyJnRtOfGGL28iN2a7y8xKtZHPO9tOUOjibu8U6w+90//7P+9q//Ws9/91sJWQGVPpvZq0O7x37u/Rb+FixzQYMqKXHGPjxg/DirSV5/XW++/bbefOdt3YePLHXmvprHDAWWsXWKdIQ9BrQRQ/aOyO6CvUJ3yqy99gI1i6KzysXr3r0zKPOOZ5zNFc9QPAeJ1uRAIR22TUnxG7pDZc4GXRJ90HNKXy/snHFbofUnps0kdLFbk2azFtyBx1VrhlL4qD1jhhEt1yaxtzGfKTO368DFBfe5xFnYP0UfTLyA3PZdfAKKo9Gt6WX6XhBHLci70l5q/7wuOzRdRiuJkVayx83gmvdl+SOSJ/dOdfKAsU/dpchcByvtrfTF8NBpVfYwOqZnj557XV0FPxoe2oX9vOTdaNXM+t0qKCYi1Totdq3uNj4xOsS6wCEfB2sc6l+Sz6QcOIxtr2jqiIDYEmd7B7FBwHxqedhsFFtgFxE+u9rhgBpEMsgRyxYCmYqWIdI1a/iKvE5P9b2f/lzv/uBPdO/hI53ev6/YpGz2yPhO31WkoRSnVN1HM1rLUP+Bj8zBYGYuZn+a2Zt+9ct/Un4ILO+CgqlYHMpcClr7dCTRNNvY+YjymCh2R4CffesIAP3nNq5VhXgn+vrT3/5G//xPv9Bvf/0rVd4tV94rpT0JOGspz5mU3HfXcpEGLbM6HcazUt2BPebxaLEYApq0VU+FZ3/iz/P9dHYqTUWtHfLWZs1UJujMPVboIYZ8bX+DZ781GPI5/lYYPoe+U4Km3/scYLa3BiwywoyPythETFZBL6c9XqsU21X2O8m2FtKYsT+MIE1fIL61bbGr7CHpky2lj+sKM3vzOt/4lFkQH6+GFu3NIgmUeNvYNf6myb4kfvYl31SutXHpg8yZgcrc2dWR+pljyLq851v8ox1HaTy82LaPW2XcAkE7RF1cLFWJ7bCLKroZNGPqrdhU8hm/QPADkffyVcfijT6+Bm3rdVnLhT10gMJsA0Vmb+j3R5LdPesbSIku8SWOIDFtmI8bYkmbIkt+pq1BbOe08w51x3cwL2Vvoy9yVSkbzFkL1Lv2UZtszI/UhKeFSL2PKC413hlW7eWbbbdTS2u+CRjltHgfXdPPiUf4bzHyjBjax44xW+2tw0a3ptQdHBq4xWBbtveUqWuNPeVeJg0F2WiD5nEYIIc1se5gmTxijs73ueeWlwbVKt2URbIy2LGpcoVmN/KLVZMt/CB9DmS8O9L3wdC/Gj2o8KBwZf6nb+dlTMMPaGk/009rZG7t0GNMGS0psQZL9gaJbWWOV5xU6P6s457Htmy3gpWat2gF0qCmYpLPjbGxXQZ8ZlHHYcW2T1BvfUmWFqBW7rHq0nCRTk8nvkMUffjhe/jeKH+y7cH9B7zs6j8VdM0HwfOLJ3y06ri6fIbuHI/XKqk/D0OX57rkQS8fti4uLpQ/AXn+/ELPn52D5zp/ft4+dM188Ko0vqN3YjptjgxfSIgobQ1gOdpF2dIeRT4OM5ltq6pDLV+G+iaNI2w1KHwWQGCbNlku+EpnMQ6q1N2QU/wW+il2kyTyeQrEhwJMthT/NElisgXhg/CBpZTAQ20wAxNQAAUyDGxOzadIJhRAXOmvoMJ3zMSEIXkYYdjshWe1WrzIdCShazaHqiE/RmMbeehtiP42pEx0oV8FtLUVC/0qSOGUC/01fVOGAAAQAElEQVR6KIyRzbgccZMamAZK94YXybZSZmasMnYzcz+I3bDRkrrXSvGOPojw+LAte5mDCjWldrDW/wp1TgsMFcgcw5euZV/x8uZC15tzXV2fa7O5VM0P+rS/RsE6z2/uFSnrIhB8nao2ZQZV1+gjE6ltqjzo1IZr1dE+aM1aYHIau4Y0mjWGakiwrzvMiDlSrtVL2bxsC28TBDopnqSs3wHbcvQBL2TUgD3ytLgh9TIGeknKWAUm1mCYN/8y2Y7YkGmHi2UX2SauoGgihtOTU+Xjbn5I4poH2s31tS7YN/Pb/+FjM5XsLzSc2NJ3GXPc4EukukNBY/KhTVqVeRRDpKLiLZKf4w+7mc6e4W2Tq/T1zMfQa6VfR314jhuFzlxbKshcDCIz7Yv/+B1oBeIT2CZbGoa+0cSLV9RyCUPdLZ4NmVhAMsYhB5ixS3wd3dbdiexJDp8xChWR9i6kT3obU677IM/YJxSnDvqiEWQYpxsoHUlH7CJvoNpWBtVMuQB27zB9U9ytUtbE1OclMXKtSD5VXXItzAeUx++9q/d/+AO9/f57mifrkhfHPjlR+lf4sQ0B1L1X0dfKeCkd2pGYdqg0dwH9mGXbsciWtqf98xgXE+AkfcrH/s+efKEf/uRH+pf/6i9UuL/Ih+AN17f2wiZ2IC9w1uhR9LBs0+ZMEGYbdUlWUk2AYZgjGc+gDRj5xaRp24k6trrou5BzfDE/CFetkGUXeUFt9VHvti5LGhApPOSFB85jNmIIbTEg/8boCwM4UFalr2mV4PZBbEO3X+hlscabeIk6c+2Y2Udqw8xEyZwITnk5/s777+q1Rw/bPLhgz7PN9SXrXa1XCaYP05ZJvSINCnv0iH6HyvyqYy7eiVZlPjUsY76thrGzLduIOrzMD5FNPTPXN7O2T7j21vy98OvEYtqS9rFoVCg7DuqCxZzzOAxzDIjbEX9VtheoUd05VSxXMPwaaF98WCJgL+3u1LKttr/hK/0gudm1LqQKkT755BPlmjbnuoG6AIywrA3hC35sywbF6po1jVWwloWPjEpkTgcgXgVNh7od2EQ20GR3P1G6eSv0QyXWyt7s+/f0p3/x53rvex8pP7jFAw/jjs8KxIm+aYLQiBqQR9f4cbqdVjq0g/bCq0WRaMg3MvxlbgXaJfSRBC2Opol9Y4iiKmNDt4uLvy6efK7/+//4/+g//u//b5Wr53pI+0qrU9hmHk+4Kcz0E9n5SzXShv54+O67+vDnP9Pp229KrPUN1pX1X1l/KakUpZJKPKm5sqeG3euWKAA7iGbqTJQdNd6OAnOOqviiEFVVgGh1mJJBJR4W+qKJJGiBYTGpcu9QaZnw5pMzvffh93Tv/msy7Yv/DvxrpC4ZuR0d8kF3mq/HDX+h8RRalVasEc1AYZ4WzIY+/NnJiT793cf6m//y1/r800+FA2FG982gZvdUxq2NAeMXPugdWzVoytiWcWqXTuHpyG4iY7scKQbbJNdXep3rwHsffoip9Zv2SwbXzCs3iHIV5Mh8qerubqPRjvaZebPlVXHxcuD+joexG4DFe/ooXPonf9kkOLt/yrPThZ58+Zn+83/6S2Vd0bEq9JEo44WGV2sgPqvo87rCLCSAM22qW0iZxqmXJaTQZrQ6FZu6OmzLxUKwh8QQoJTtPehI8iILbSDeRbQQt1jyg98zc2bmXVCt15JzfQ9mffHZ5+39z8TzTwGnpye0dyY0y1KDqhSMfCiSPd3QR/77Q20xmMrbuy5WiUHVRte084MffKB/87/9P3Tv8evt3l30wTV9UArrgv6t5IM5ZUajlFQ5HQPidkQXJvQmMrS2ZVuirso8kSwdhVYpvlbZO7GHfu9UaGV0UP6WEOgquq+vhZlMpX9r/kKLruj9fKbP2sBtu3jAG6Dp3jnjt7I4KIof7FhjBnDtqPRVbf1TNU2m2/KcXXU1X+k59ymv//hP9Wf/9n/T+z/4kZ5fXukZ7yztorOT0zZXZfXUaJVS/xrE0ibxnam+tZT5ECTm3NsHPrUury/1xeef6h///u/0d3/7N5qYN6fTpBPmUOs0Os9EtQf6zXZctX6YpoKF5ExCSWWaVMoE1w/jyy4ykCwtMPmgQCOzLduqTq9VmTVl1okZd7GGTh/c1zuPH+nJJx/r2WefabJUiU/Uu3FVkOfJoPsQqUro9qDDhCNquyElFtuy94FAA6buYyju7S2UXcPIu87K3Jzpb9Nf7fn+ZFItvS6tUto4086BSpmgPVdxEWgUfYoMm9DkB5wxwPfol+uUw88Mhg091diKr6Bl2qkqeZoiXDSJYZA2edqRNhUMbOIvANoMbzmZygZuMfmDiAlLDWZujQjgB7ulGB0T21aZiqaTE7n1A/MgFGhJ6a/058Ai3pKmZ99q5SkX2pXMGert/DjXVo9aMPCmviDlbDl8A3yTdf229Gr8bWwcTeV0F2B2x8O2bGsqZZlD3b9t7hfmPo8SC3PPjMAh+mhQZkyaUOzUEvJGX34yJvFd2U+C7leKXKs0E0vGYSXCpu4h49fLd7mWvd+8+y5gryztTL6RxA7cxiM1d9imbyx7waK3e16rZLvlauIEtnfl4JuSk72T41ypU4xB2weslrfdynJSUveZManJ3glbS0tO3EcgdKk3fasl2Y6YbmQ3oR297qqZ629Mkh805ZKvzBEKRKzUFT6ySnnhLSQIr1QI2O6kpqt0A3W6qCc3kvh9JGYbPfLoU7/wEWoXGSSvKBtyQpIyTUhkxGpbxodIdmZfY6SMgyy7IIhtiIlvYp2cSLIE3PThY1NZKyLhp1XnZj/231SDW/X5F4MqI7RTvqonyy6wXgBph2XkpUwKJEsr2EW2qS9reNAiKXZqKdwhWsAMyJDX7G1YJ1+aP8sGyDKGuZ7le0jjeacWOoBJOzIGQeQRuFAeH+EH7C6zO+3y9MFNpHwfMtPJBxB9Tcxa0fARBeE7tJcK9a6ReDtmzcyLjrrwofugrGV7z2kCtd3kaXywNWBTIXr6e16QhnZtynVu/5zyHZSkNeFtBphZlN/eP+Fm98GD13XKi5CJiTFxk1ImOoSbspkPgjM3y9d8HAxVbtay8bHa8jErH//zJ1Evry75qHWp8M+eP9ezp88anj55guy58qErL08bmCj7EUqWQD+HEwu6UaQ3aHQDShrlwr8IsYs+dCD5FyH9UOlrbFJn4hk0PGKFtmGIbR8XKYKUW+fVElbQrt/yjGvnhbfEJlIkgyd769F99TqHEeUihgzJcXrMILLbcNzLvvS2spHvW756Lo169VK9xNcp2z0cO2c6BNGNGkLXiO4QeUBjhqhRxl+Beqn0VEY/Y8omIdsNUqQBD7IaSN4SOiWQIHxQx+YdfSzif4YB4mUNL22qrpX1fX19rpn1rnqJnhc60We9U9TE1uIUEZGfgYqVB5vsFzYxsOHlIU6NzqrQbIChgq/sGQ3wuEl0IQdwy1f2qcbk1EVwiR3SSg5+ld/aRfZiVPagYIYObBIf+chty+yR8ZK8ZL00EZJtuqXIlLXhy6Q8KEzTJJs+ol3XfOzNfnl9TR/TF4hFr9L3G7op40JWODtA+j92mTOhHbENFylY4k/M5FTxv+FGK20clrFuoEnZjxuPMja1lZ+JVQ3RVfpFLSUmGMrpCNq0Q52jUm8DbaiLz7rIUk/87qOV4pQ6BrCgTOxr8xE5Ju04EsBWHgbbmFB/izWiAVRhow7CD/9rGnkwbMLfBabCBjpkUmFZZ9xpyyxdbWbNDPiDh4/05rvv6PU3H+vswQONvwIwG7sFoy6W3mCPU+ypEl0aFsAePV6kS4Gto2RWOC6Pt2sesq6YX4UXvI/fekvXzJV333tP77z/Hu3UAmYijeCMz5SCZFxCbmDo6bPVmI9xUSuHJ+qJrBdPGUAdQ99ptIk9tCNlguQKa1St47rNkGudcKtmo+OpF13pUuCbxMr10va15DZ+RBB99o0d6Jm9forFQEqFDz0GdCm7tJlRYH/hnHFiX6sgN/bm/vG1R6/r7ffe0RtvvclL1Wd8XLun3GtOU8GJlh5NHSKFDpB96TFsX5W+1LESGMu29bRI6xrIamIfn0ppa3q+npX3AUoBCtINyl5FN0BZ50rplHoZ0qHBbXZ39BMXDdi3cYK2GAaN//ChQfggfNAKh1mQ/MI2EtuOyr5caXDGnMby3WvmPv+8/bc2c/YD9jhmWnqFkr0MK7rzcRuQu9uBcfMHxeO2SXcrjNVSDu5ux2LPuE7TqTabqunePb394Qe6z8dM8aFcvPy7vjhn/s9E1NsnzbgPRn5QxOtjxbc+TD8uWKlglzjg+tH9EZYCjTHemqEfMsE39JIEmUPcsiGYKbrRs88/1u9++Q+8bP8tHwU27TfwxLjGnehvtliyhuVFhSdtqPQznueucfLen/yg/TUElL2W1BtuoewKyTE14Ja2tbayOEIJYncY9g7AE4bSdh5Jiq8an2tQX9yhjcUCCMfolTk8bUyQ97j+Pnz0SK+9/jBZNBz44NwP2i1q3UG/59Rb08+perQi/DGgJ/5C++7fO9PnfEz51T/+o86fPpW456wZY3RtMkCxxknOA613DmRkc7S+CLPGLrK1tPHc75j98sHrr3MteEuvPaSPUyfjlfimwn1xM9yN1pK9lZhRCnYlRtwvo7e6fIli177s7zvjKpqia959PH3ypdqlbb5GXUGOlHsRYhfQEsYr45JS0igj0pqP3cycz/ig4kg8QbwEiG4cGbLghuIFglFraDO74Twj4La+Z+aTVntfodD11ZXOnz1X1ubp6Wmjzc/qhFlrKcOphiO62ETX6Er/zbA3GnWr25n2bWhn7m1y3/7B9z/S+9//nupJ0fXmSnl2LNPEHCi0KTtVEHeHdSS/RmzWWOsO+dhV2ekN/DNnIumILNyaVgQBJMdQhf/OIXEGzO12U8W7ifb+IYEOeWiVMyEyoRcYiTFzo4brRyyFTEuyrSmLlGvUNe8289+TpYoHb72rdz76nsQ8vWZfSrnsS6JsFVMTl6Fw5HIk91WQst8+KvOiY2ZuXiuPOUb221//Wh+Dq/NzXV9c0Jz0cdoxYgofjDwmlGu+0i9gp9nniumklaiVGWWhKTpkeFXMS0mBKrO2zNqaQP3yS335ySc6/+JzmXU1YWJbGeqNqjaUCdpzMrr4agRdp9/gOU0KcFlvQdTHgHk/aHv6xpl3xeq0KO2JAVMxZIvsl0H21EMM+db4CJM+TrnsR3kWC7qstr168L09/dz6sAVCvtEmETkxOJRjTTI2XdpE3D/q1mQ0a5D9zh5pY5AABw2fbkgbwr8YVVlfvW8qph2V/qqM/Q6zapN1iuFydPtefhEdkhbIYhe+BZf8oeHL8inzVXCb3/i6qbMTZOTRDyQvplPPj77o7e4yVjkGnd/KR1uP0T5DtU695u4jfEDH465CIl9bRxw58xtfrX5oIf6BVMsCiCHlux0ZnMTXANntUTX2ta3oqw8PPAAAEABJREFUG2Rsy/Zxj4s4UdnGrjSUMinvoMtUVKZpK7OLbOPLKvC6S8I8/l+Eu7iJjU2P58KQDLBxDh17VubIsb6OPtjpKbQclTW3sJBECVkdkdxAr1YuMAvs9E1RmSYVBtQyoaTkyhlsZU2jCCcbG7jtMbLIU3KLGCCjAFyM3PrfDq+W7PDGpJA3yBEahN/zFgEYMtjVUemT3l+Z6wNEfcS8UO/NudDrzPnrImHZ8aKlbZ3m2qZvJI1GHaO9Anv0qeWMLYgm/JqGH5jTh0cw9Mdp+rrv9xmD2ubKvmWZyrSVuFgTL09LmRTYBAi0JKO3veT2yTZ49LZVSgGT1qnSAA5GHh/cgZzwcuvycqN7917Tw9cfQx/o5PRM+Y3VU15wnbRYxE1zvCwd2nbE5IO+gAv1TaVoKoW9siof+/PXAC64ybzihcP1NbduVDylXRNtw94Ut/hHHN5DQVPQAD5e+hiEroHyWJoSAeT3criktt4fdlFfMEOWENB5gaANkQcjP2hkxxB/x+RDNsof0hmDRdZcLDzS/358ez1g09nMCwPB24aYudGh25KjYKNgjuSc3IBt1tTU/NhFEusNhB5DRVcp0xA+SD4UiBQbyOrIfOFB0FmjV7q+fs7L/HP2iPwQwJXMw3hDqbRFwMgKsMpUNLFHnJ6dwZsysyov/ytvjisfBmvb8Kr608KK0laM1QF5yWG71bczw1fLHKFZdy/wb8bHph/Zj2Yg4wgQedu7yMn2FsnvwULXUfAlkm3GqahMEzrLyO3IJmUPHXvpKS8YTsDpyWnbY0/YY5ttkdJHFJHDE3/oIXCr3me0O+0MkKyPfNAfyDi0NmJQbM79cBx3VoUxtHe6TcYv/YK+lLSnyC7kdodt2R07aeeIjOiFvsilMB/oWW7yKj6DEY9upFESmnYFeLK9tbStUnre3lHb1Neh70gycaQJ9ILoRZl/dAEfQVlnKnr98WO9+c67ev+jj3Tv9Qe6RnmxudYGmj6iF1SNk5cdqUTNWplD2/kxZC+k+lop8V2z1hN3OTvRux+8r3/xL/+lLjcbffbFF7TvbV1Tf3tZQ5w1uFHjEjt2ib0sYznM7DLYI3S/bMpvcbTvdva9Hil0OLY92FegO5+97lco+nsw7deUEWMqDE+kNHXhEIYLYBkjzrcci80yVt2oy9KPuNTM/hF5Pvi8+/57fPR5U56saz6MTLwsTzzGsDRwar5S4ruH1rKEuArthD17Yl+c+bB1dXEpFqzEBLcslq5sVjtz1g1elbwb28vdnPOFTgtsyx64affiWmiRscgYN8Df+aBsG6t9mutHZQ/ID/4+efpEX/Ih7Jp7/sKY0wVqoM4Cwt/co+4cwO/JkEDFWC64YIzvv/a63nrvvfan/9sPADy4J3Fvc81+Pbf5Xps1QmKsByB7cHyT2aynLRjTwd+og8mZMbjP/Qc3eKhnffKbX+vXv/ylvvj8C51EyT1bbwNqmuE2lycyXMdt5YPJPE06fe2BfvDjH+vxe++iiyGEuVGYjpiRiYxIiEfIbSP7pg5843M3j17md7GnDBG1c5uHtDe/RSjNusdH6Tffekuvv/76ztkIORc5JTOwM/kucmXpaxfLBjT/+dNnevLpZ7p48kQzH39m1mf6b+LevUxFZZpk7NMeW61c9A30mFrCUaOvdqrsDT491eM33uD+4AOuB2/LZdIGeYEWU+GrufyDWq/jTZ9V7nXyvuPzTz/pa6jtBzMxZraJ3ut7CYJbjvRrbX0ef7cYvVBc0QYQ6sv594GMG21jX8k8yb0d00hi35/pg4vnz5Vf/pgZ5zPeKeVdkF1k8M1GR8uzz3wVtEAo3+j6RLuSzYYGKphlbZBds+8/evNNffD97+s97nfzg6+53818to0VRhwG2o5G6jgO2zJ9MpD5tcaQd2qlr11CgaiBeHABJ02lNHr8dLz+47Z/KGliTN1Q3ju0tpo8DeSQGeNOI0Quy+5I7kUwSorjEt/M2fCIJO7nPmQsf/CTn+q1x28oe1XGOeONc0YQe870dDPf0SW71Q27If/DUdsqIGvvmv3p5PSk5f/5V7/UX/2n/9j+vP7rXMNPWbCFjgl6u9IGtZRn9Y65vc+95l6nMtdqe5afm01OtptvG4ojO3RS9nabdURfJ46ZPaHCa0nFpVVJkTYmJ9iaveLLTz/Vx7/+Zz355BPxsNx8cxK32A2VAg3EnT3H5I2rxe23Qna9ctP9i3Rra9vyVHRyeqoCtekb9WSIXWhmkVt7IkH4isfM+DTwbLJh3Df0+aGLxBsoVTSQa4sBuszl3q+So0fWx60Sn3RK7IQoF/3Rp7RYtDG3eI1ftQhxVCvJcda2OG6i9U+8VqWvOmIbFGTQMnxWmIpM+EHuDpFMZ9s9b4ciZEza4mk0+VeHXWRws2QVC7ID/1SpXV3okO3yYk5YdkdZKAXk4qYrtlo6mGM7H4c+j+VnXEQeukK7RpDHdy59Lpgt8dnexmU7im2+ZcaJsiMWF6twT2p7a2tkgW5JTRcfCxJHTAs+gvCvAnupu/hoMdsttqPKdJGMqiNtmaYTTQHXuUYn9p+TU3maVKbghHEqsg1CO3BC3iHfCmzjnz2PGKZSNE0dBXkhv19pGlaxjzTjvUDQjPfS92McB40v3LVydupzHBxF6gymQhwLUj44WuBAaJt6rKmk/+ALQCZSBe0wZ0salOyoE7aNw1QmnWS8oFMpTdaulTE4inhfYMn2FrolZT+vXCuCYZI6SsoWyg8kf4Bh/3Vp2h1ME20E08mkQnttH3Vte9sue8ePsd7Ro8VfKiz4XGMqxLXIXlp4ZbD2Ed4esarFXyzGdAW1ZOI3HUAnuDCJpgbDD0jdptHwDdqmXPArN2e52doKG2Neyta8r2q5fsKXCmzh5m7mY9Q9Pbj/CHqfyXdPpZzqhE3ijA97EwvUtqbJcopkwYHKzVwpkx689pru3bun2Ab3zk41IbekYqsQ5wQ9ofBUiiLTkoyfBGbi5vtiv+6g265n5INvdNHFdkDYVG4cOyq1YfQKx0w70pZQBkGEmsAVxra2qXYudrHXoqrUH1nXvuwcJ4zFyixl4y9+GpZ4uslSSc9wTh7ghjN5fOWlXbsQIsyG2PhlY0z/YjViDbuP7kXNIHyg72hK+76job0wrPTpIXYFKhtx5kDWbVBX42/WTCztlG8cp6yagTZjGeWelyyWQpaUcNMQWUXe6J4ftRTPbh422F+pzhc3fghAvlZHHo1FpUupTDN8l6mw5osK63sqUOrJus9ab+u2UqYdYQ7RFKsT+u5euBaVgWMHdk08aIIJkg+acjmtHdLaRZ2+jkH6/3DtRRdE37EU6hlFN7P21YLs/tPels8ThXqyS2Nsa5om3WNPPVtwQj59Fl81A6eRWNf4bnIGcl83bG7S2KUteRkVGty0ul3S66PHW1N9sFcjT0x0cW20x6glpWx+8EC9KxRaaVNiaKBMqPZSjPcENzLp08oaqfSDfcye8UTcQk6lNzyoXVeY4hoJ8xuyoftmaKIJ1CLa1kcufXDNAzrdodcePdQb7/Dh4Y3HfIR4vf0VgLxgvGYfzwuPeMhUShm1RFtb/5OJAnL8aCVRHVJE7VjLm+CVTrWNB4FQ6vzqSpe8aCinZ3r89lv6/p/8iczDxrOLCz07v1DCrIxbpe3aQiSDcVSYQO3DQGWsEXCsbchuy0c+EPmL0P0ye48azbTlqOKoMHUeVRwIY3cXHBT7VrJp/xrHKnmZfl1msc3GLniOxi4mM2O34WWhGPPXHj7U2f0zPWJ+f/HFF/D3ZMoEGY/Q9JL2UiQdtVnH8hCjZOz2Cn+FTHzcRMVTANk7zPUtgnxEu2KOF2LU9UbzpjakTMVdELtjSB9VNoBgX0/B+GtYa6yUCdbSr8a3CCm60FRJ7qseUymt6NX1VfsLADN7QRBhXNe0kzmR2IPId6PZc3c/r2KO87sXPLBM4RejMgYzg/jZ51+2j5bvffgh+9qp/OC+UOny+pJhv+Y+oO+Dunt6qWX2v4FufBhrl/ZzdJ3bnSNbQwlZeWYiYImXw0xWPf3sU33Oh+Gs38J6nRm7jE1VUi9fKZkfSrueq64Zx/sPX+dalevW2+KGBnfMe3QpsUZtmSq6UJ1vgm/85CMe054mTsXEvO1LeJrT4klcWxvuxx49fKT79+83UU6lTHK7dztaAybH5Ii/A0ciSx+EXrJH3ad9D8/u69knn6teXGri/uM0956T276yYdzTR0qBhtZxtAQaR/RY9AHC5WiGC3+cpI83ub6eTNzrPNLjt95W/vIRLxeU/xamTLx/oO5Wmqoa3QVBdtQxKKJ2jHxoE3zN08v8bIPbr4d5nz7ZsP8/e/KEpZO9AEyTCm2LTqM96Qy9JMUm2JodiyuyIEaDhu+4Kenyr3tuftMNiS9IuxodnpuSPoBy38+NnK4vL9lmNvSF214p5lHHKPMN0F1gOKPubR1342NFwb0jskr7gtlFgXhxHvrFs3PNZdLZg9d0cv+BrthLKzEUroN9vEVJrVKFX4PsCw+cNQ+DHhpHvpO1Zy6yM+vMxAr7gmMdR/gXmH4bqnTUgNKOgaWylk1cawzdImv7UWQxXtPwL0ZKDMQyoYj3lffeeFM/+tnP9S/+/C94hnlH5t1nrnX5SFK5LtYUokCPIJkBhN/xI/PjdJp0OhVdn5/rv/7VX+n//Hf/TuJD9NlrDxiF3ioxf7gY9Odi2mSQ+RxxLps7xB5tCDbjiO3gB42sYdknG9/Kcd1h3QinlWuR0U8UKvDnX37Z7kvOv/iSV06bJT52jdhi04pDd8dNyU73zXKpaY2XeW9TlbaZVpi1GZRpajtU3tFsy+PU28zLmYrP2zDThzP7b/aDl3u6adHGiPLRuFh2YZi4ptH/ZBVUJkXqHzahf0jQfa1PB/26sbRxW5x4ocfJzRpj38C+QddRbG0DHyXSVzkqfb/GumzNWGyB/7Xyq/AtvvgBC286pEOiWXtgZSpmgV6a8Lk3Ujfzac/MPWFo0PxTKQfeK3WtIfKA/ondDrqR7ERYF3lopWylSIWqgYkOrUJ4B2DSjsqeuWCvbU358lONSWILwr8MsVvjwH7xZybfDpNMvkwncmgJnSRPMvmAjHqKb8nuVEtqbuEHhd077H37PeVBxnLr4rKUcSF/YLPLrmusss0e1GFTjrnZnKXv4Svfw2bWw4BeMdludayLFZd19ghvZAFkOW6UQV3RVSmRNggZonbYlr0PyRLIdsyWz+W5bqGvkCrrpNI3tdHuK27otpDWjZWKtljs6qpMN/z6Z9ttHHVLmqn7FtUR8ejZI6pXFNmWHZRGX7H4K5sXyRIo00SHFJnJVnjAiGxgyELF3WifXFbsmkyMHR2WTgsqvG3ZQUHrPdhFbph0cnJf9++/rtcePIJ/QAxnqjN6nfCx6oHu3eMmsfmRchGgJs1s0CLd52XYazwInZ3e00TMmUhFpf0wwAMejs5OznGF/MwAABAASURBVLjxPEFinaCnyHazzJovCAqxcoshq2JX0c/ws5oehzUvk1nUJ1NRfjKmQD252dXcRFJOq9TbP6tuJy0Rz4B6KliZKra7fG1lsBQBSNQh2l0AYcgiUT60LosEycFh4rZM34pxCsIHOkiVfEwg7XA7706JdSDS+EgsBd+BlX/xksblRSTQhjZAK8jvXtIHKZs4Yhn0fM7mtMI2mMhQfWtH/K9xl4pG5IO+qMzw/SKbr6/L3AmGp4wVE0qZG1rmSXSxYbrA9rja2DGGCPpBk6LpZZl9lI3CbtKwL8CwCXVcYFug5CurC2QKBGK+9HngEJkY2nxS0QQKRoX5YzDPvNyez3mH85ymPJfKBcUv5LKBVrmVnWTKxVnajFfyVeKwSGkHDS/Mq4CgFKSfAowx4piZv9i1NZYyiBQnN9AUBycqaxJ8xEErEz7CoUs0lok5EPFIViknyp4lzFLUktIfhibOkMRR6ZfQ5O3S2B4mLYaZiV34jM6eVNjnyjRpwn/4+Lq+Yj3yYBbflfb2P4/5jL6tsiNt3htvG1oQ4J+mtOpVFJqqJEsBdaZeHaS0YS1KPojMxicxp02JbSJOO/6i3cHu9W9ahSlDs4nFxGFZgg8cvko1PmlX5nrapyW5FI26F1HLR5Z1cEjtSaZuh6rI4Uvq73uz7eFmS1NnwiQMuroS1gotrtri45RANTwUfAV2l9iW/WKMSlt74xsM2U1KRJlYgjZ0C9OmSK7TX3L7CwD/6t/+T3rng/eVFzIXXFuvKcdOrlrc2oQZVA1KBqTqNicYC1xpCxS9T6ruQnUjGUkAecGRNuSHFC6vr3X24IH+NW341//z/8xL0ft6fnWle9wX5CV/TawrCD4w8zfQKh32q504LNNnXuaDZGkAH1t+yAatIuU0sCo3bKC9zll29JLpcx2muFDXa0u1pMhXSExrNPuV/kZ+cfMtkdR8zLVpU3S2Ze+j0AfHYO/sSimaSlFBFphK7JzFy36uE8V6+PihHrz2uk55yfqcl49TKViJezegY6mXl0IDkdxWD+EuNPkB1M02tKO1K8Y9+5LzUsd6vMK3Uj7w3ITaMN9n7juvry51/uyZPv34U16sXvGxgxU7xyaxhXbY+FkQSeZb6A2k3mBRZH/sLP5Y052/eS74fhFetgesyw7vifEQar1haaG2lbVSygQtmrm+ffLxx/r1r37NVpsBIG76AytKWOIcRKNVGpohMnbByN+k8bDGoYURBJCjR3QvRiUGiTZRfjo905vvvKO/+Lf/s/7sX/65xDVTzOPszZqKGsWugrsd+1a2ZXdEk34PHUh+C/pTspR5ssDkB5qcfLNZ0abHviRI7kVYoNr85rd6ytxl9PTW22/LtGnDtaddS7FrVFSF/MpVuS5dqfIh97EevvFY73/vI2UNbLjwZHrarG3qkBh3oCTK2laytmVbpXSqJdk9bx+ni9mKGN7K+ghE6hIptOAnCM9EpAECteng4C07rS4ylIuktKl688239OMf/0SPHj3SxIuyiXktWTdTZGvctPg2JWnbgG36YQeGSWlPZfDanGljM+vRa6/py48/0V//n/9B//Uv/7M+/83vsJtlpx2VUdWNZEfXxfHVuXFGV+EDwcPuHYso6k2fHHr7/Q/4yPYz/fjnf6r8JYnn2T9BbHpZCi3zR80n+ZdSkWIH+crHKD/ocJTIBiKrra/D2ax72sUh869Yyv/HefH8GXPpWrz0IM/TFP1vm3JFdmm0tLw1lQImGXkgWQIult3tQyNbI7Kgy0TCnnPmesapjf0y/mPvr9wodjDWNClxbzG3qSBC3UNcDhgmdRZPtGEB66O0OCfhXt2GM3tI/sS4uEYq/0VOm11VtvHPNRLjHsusUFzvHXhQsCf8ljJtuuG7HoEZnxmDDajlVM47rrPXuF//oeZyqgcP35DO7kvpE/piBJ022ZZtFaC95CUX2lEZiLrtk6o+ZowJQc0ANf2kHRBmjCPIs2fFwMVka6tzqeA7SHp7pUJsoC4g99UOU2wNsnvH0O0J9zKVXGWepg/fePvd9gMAb733vj57+lT/8Mtfamb86G7GRFtIi1/mhYKR31L9wZJNbCDtShBTKTphbp4QW7A5v9DnXAf+8W//Vl/84h+ly0ve/YgRqdyT1zaHOMFLaZtpn11U8BEaSJZdYrag0jdVSZmPhfrDB3ZsQXGyMuXCpL8t/lHMG6vM1oOTM5l763/6+7/TL/7u74i7KL80Zua3WB8F+xJ/EpwUPjA+bcu+K/DEmnVD0TeVjCOnPQtyr9XzFj2o7JUT/Thxb1GV9Sp5xF5SWi3F7hBNwcnYtbUPnz5cY2YDDyKzrbwrz1+atC17hwIfqMZJ4DbWkhlHWK4H4e0ig/i75nn+mmu1qGMqyCkcuU1Z7VJv7y7/++CYohp41fpa9PRDi5vCybdxC7/IFUr+ZYdtxtiyraT0sek/l56P7CYsm/5cIFlJ9kIpux7v6ILKehhIfo3YH+rs7i92Xura2aSBVSNfGeOaTS/GrfFVFFGZDARCO6bILNo9gJyYHdhqFL4EXvKhK2iVatY6dbf6icPUP1AoE0yyMkahAb1H/fiuavuWDQ9EsjtvW4nBtpjhsr1AskiUparOhzkCijTDSt/HR9BkxBsfldgTd2i/hleFJh+ED8LjqB12Slp2Id+pS5GLyWtHbdlBUU+GBBB1mjJbYFtcVDxhED3YXm/jw3LTw7N4wu8QndX3/M6ne0TClHM/7K6zO420hI8xfZL8Gna3K4KiMEhfNIp96zsoYmUfC13DjqVlF/XY8ISs1elYVuYw750Yu9rGKLIgSre+KO5l7MgYwYwZiA+R4juAxVdVxit8R8q4z7HRRuKNfRDfQbfdnW3KgJ1kn6vUv4/EFRtzsmbqiF6t8yNDzMHyECq4yEy8lGsCyzbyBLmGmty2SjG86JOAvOkXTC0p0F5CoYE9xStlbMveIW1a92/ywdpp8kFkdi8b/hhiV/fG/ZiV5EJb0/4FWlJiCSrjEVHFV4WPLPmvimKrg3lLP0uWViibDZ3L4OaCPSY29Wq8WBHJFJymaXGEA4pEJlm2lZRgB5IfsK2pUHYqzdbu9kqi3gf3X2u//X+Ph5uT6R5SHuiQS0XTdKZTXoCZ+uN7ZtZd80F+5mVfwWduMCZuaJqeyRc9DnT/7J4evv5Q9+/f1+nJic5OThETNA+H0qxSJBcvqFDuOkqwUZk2muALHxsn6An5E6jqpaQLcIWL8Fcq3sgKqsSABSwFbNQWqlqq2FS4BVzt63ZCw1GuNoTv4G2mGiKnzaa0ljLdlljJh4+qZsDCNMT6EE2xf4oJkpTdYaYJlYWdWFG+4OjFq2rdSCaegL4Q/Sv6RcTXIdEBO2hJqSJoyiHrXpfct0dSb/BKNbxygVfy/rWNl/D2ezC54HbvbexZO2IcGs9cmoFaitOgZTh1Ph4DBBzhOvoFyKwLFhj+BOwiO3qRQgfIyvzTgvielRdZ1jXvb87B84Y6Z90xzzK3mFeWxDISniVKp17bcLWjSpjBQ2hL2oXk4FiMDqSUQDJ0oWRfeGCTYBJbWwMxRhayQmIYiDi8EiHxWdTKWm9u4HNEH6BJ9ga6LiUDyTZ9x57Jvpi9cTo5YR+blJQPRm3PxCZ75NMnT/X555+3P5EZP1OhJ10w7b5gWNdZ2ztElj5t9CUn2yoL9IrJLQ5aTb8kNggeElcAS9fGpmORIc6cjT3sjaPFUtxi0l7ald+Jh6zT1BO/QaFNO7t9jrCaIDRomeUUT0H6L2Pc+EV3G0l9wW36u8kTSbBvHcmGNb9hzt177UH707j57flyeqJrZBsC5Z2IchkO0rfDQ/ig59OSoOe+uXN8Bvsex036xBwP0j8n9854uf++fv4//o/tBf+GMaql0A7pmjZWdT9px85bl+3yOy4+g50kXOxBhQ8g26Pl0aWeNb81gIkacuy4WdcxK2Rb3/Dro8mHIBUFI/8yGtvgZXZ306ctlflT+6KV3X3nfIi7eXx1q3THhvu8xHB6dqYPPvxA77//vh4+fL3f0zIn4rWtwxgns4dEOgTWUZOtem07hK9Kj/lYyQhglWt9mn2ocg98yQvVDS/HNnxUtawyTbpLSt8Mu6zldX7IOzWkIzYBgj/g0WPpAVi2Ozvl2tWvGRFsuGem2xg7t3vZmTFPO4Pobwf+slEEgr/VsHu/qU6ZNW5avFCyuDX1V+qfoVesp8d8IP/pn/6pHr/ztpQ2M7/NWOcaX9gLlSp1x3QHs/TTwM58XUn4BRWLBW6BGMHBQTu2EuLOi/9f/f0/6Bf/9e/ay7RKG13MvR7PERjGXbxkG0nRXI/SD9cI32E9f/TDH+rs/r1+j0KRGsNt3RhxxAeumAM5f8NIUMERt1TdpdsAuIfKfJxDu9C2Cu1VS73E4zfe0Eff+54ePX5Dp2dnur7e8AjI81hrWzP8zp0S+RojwLXshPG+T3vqxRXj/fftBwEun/KhmvbTDaPIS2nGONgZjlp2kjWXng5mKskrDt27p3xce8Raeu3hI1Xk+eHBipvYBWpzSC9IGO/ZJP8C8zurbvOTqAYOnVm5HzLxnPF+Y3LR8+fPdPH8ubjQycWtgNErLlru2MkIB2C3x5DdTvfHQ+2ZbFjrRal1+rA8Rm8W7lamDkuUd9oFjGkA6ff3fMR7zgfUi+fn2LE5RAGmyarsMzN7JwokRzologDt7+ugKWnOHmhWv26x9jcYbFR0wePvvYeP9f73f6j3P/qBysmZxLsvlcJYF8K1KnsMzEsOv1yfPhi4YZ3ygLiiyrU2tBKrjTyZ7ywS3xpfIdD0yyi29IEyYA1a0qhjyd5KrPwFs2v0Dx5nbH+g9z76SBPvPB+9+WbTzbhKlduqsBUCxNTYzxF9F1GYD2cnJzLz0lzP4PSM9w6F6+EXH3+s3AewLFmOXBuZP5X1SdP2mmIXeYWuvNnu3K903f7ZtuyOaKiCdZIqqSnbQ2ID7WM/9OkXX+o3v/qVco26R+wTZYkgRWXOQfp/C2R3P1IaUHUrv/N4dxe3WcbnoqOGxTMc/SpyhT3E9ONEm0J7f6FXoBvJPi6PYW0+w+1gW7ZV2I+mk0n57yaD8LEPrJ5CB7aSNsHZw/DN0cR24Z5woyuecYKZvZsqmq4ykHUYIqEk53541Rdd8vs5tya8YlXph1Fk8Ik//MDQ34WmTOxsyw5Ksi+B0YMj/eaCHG2O2vo8iya5jsqaWaNLX+Hc3Kfigf2yvc6NOs398JpPLOty4ffLv2quMqfGXJrzw1nsVTWg7VyUm7uEHLCLqNMm3jvFz8BOUVs7Uq6ja+Ij6Lm7nvfbui2/L76rs8Vu62XJHyNrmzV/aDt0oS8H3U7f0Cswvd8y1umvpUFxsaqi23T94KMOH3pgHtF2rKIbmBnb7IVrNONbTpV5UIlxqOeW7/PQjteqRvoGr0Km+OVrMD4rvuK34n8Gg0Z2HKkvEFOzbtHLHfRqzXXJAAAQAElEQVTfcHAnygqoGAYQu9exNAmJlH0+7UqcQdelXGUce3+oCeNkH7bpo47mbHWq7CeiHyqYt6jbtq1MvxF2pr669PUh/UYq+ApORhxfoeiNInbvZ7vTQwNmpnXSbgomBmVC7/bygb6HF7LCh6QCxQEXdwO9INnYNRQmyaSJh5ST0xPlRUAmjd313YV17+yBHtx/XffuPdA0nUrtKloatYsmZKWc6poXnle86Jw3VYyXSpk0Nd0JrtzQ7GnLxA3IPR74X3vwQGe8fEj94gPdvLnU9eVzXV880/Xzp7o+f6Kr8y90ffGZZrAB1+efKZgvP9d89QXFnqlunqhef6l68bl0gez6KXIetH2pousFG5k6rAqtxCOZQAPlw2Cw/UDO4mxX+So7sYs2IWMzysvrDW3dcMNcueGpGYjY4hcrNSQfkGv5RuMnaJmvfGr1rUrbt/hs9Vdp0LQtH/6DFms2gTWwjfwWd/rv6Wv3QC42X8XJKGd7Ox/jxzYk6425yTzM3Mj8zjAG0WKwd9huPgr7RLCnHJlMBVaNZKmBs4t6HBuVkrV0xc3/uebNhTbXl8paEOvDxOGxzqjrdJqUH/JpDxvsNSJV1l3DweaO6isdlTqDo4WX+U8oso1Ja9xCwx+CFTviw+8MH9iFMv2w3frCjj9tU4uhibrPlt9qO1OmsrfXapUKe2ay5+fP9eTJU11cXNC/G2WvDGyrEk8QuwHbsq1SrMPkUtRgq1HyxTt+2Ec3+NBK20NtbEH4NWz8giGzu52LNU1FJyeTbGTkRSrhAew3fuSmJGMUx7aVurQkmxicTMYk9OujMgbDy5ofsrtQuwV1w5QlQb9NvCOexaVU09k9vf3ee3rjrbdUeJG8oe60Na3JpbjRG17+MILWF8SXe4mMfz6SMNn14NFD/fAnP9ZbvDyrzI1rwssPMiT21hbKZAxTvoF9BJM7HfbxfrytcMV3Q+oEO7tEU1lfG83M/blu4OedGi5zG/JHeaxjr7Q7uK0h0Q3cZjPkMxN2YJRZ02FnW4nBNnvarLyYLtwD/vTnP9OPfvKTNr/zEmnYDx8j/8dCc50rzPGZe8Ory0tdXV4pfClF987us7bLCj7aLPu4PMZ5qAuk2AR6YZoZ62N4YaGVcl12JX4hm7GLQfbhwSefe5LQJivMA8JvL9ChkX+XkduIhDmZ8Vv6fobmY4B5pvngh9/X+z/6IXfZVZe8EI1t9sHygrE81t4Xyex4Vbu+xW9gW/YOLyofXWtH3+q40UESnoHJtUQl+VmXX36hv/3Pf6Vf/v0/yIhQK3W1cSMfWln3kdmMI3PsGqMNxn/y0x/r5//iz9pf9ojdzDpodWKXdZF1YFsuwMZv0ZAV8naX253qJcnudrbxs/AFGkR2AK1SQZesnYaH64h8K5vQnZ5qevRI777/vr7/wx/ohPzl1WX7Ly16iT+es03frJDI77MP1+sr/dPf/Z3+/m/+RpcX52Kzkrn3MAb0AOd+9L6JtOe/zpmnFpn+zR4gYnj43rt694MP9OjNN1sfZ+5k/2lz85up8uuEe6eyLvuBTmXS/Xv3NZUT5Qd7nz17Jm7s2zXQ3rd9UQW2ZftFJqwlN4hUuYeB3LiHqazVILo17CL7xf7X9i/nhy8TQ22vIU6mE4m98csvvlCQv3xmm74pKvRT4gr0R5BMPybMK/a33M8+vbjUa4/f1E9+9mf6kx//VOZenUaxK2qbKmNSKTeQub1VfkOM7T6Opk9B6rLdvE9TafS/pZNN24BpayCR34O+csq+c3F9rSvG7PTxI73//e/rxz//ud54522d3LunK94D1q/s/Q9X0LZsIOvEk8S13OCUPpxo63M+sv/nv/xLXXz5JfuJhFiVi3gV/6DZr4P8IHf6KNAq1TbP57buV+LGrue847hJbz8ZVQDB38z74Av99tf/3P661gPeHROOoi+27AXFMf/jABMo0drWVIqmiT1SoqfFsHCHiZzsrm3kbe/ly/+PvT/vkhw5sjzRexXm7rFmREbueyYzWay9eqpfdU/P9//nnXfe6+433V0bi8WdzD328MUMOr+rAMxg5uYeHpmRZNWcAXEhoiKioqKiC2CAZ5A8TjB9t608a9kbu5SDruvUla7VF0f4jnc1lXGnyHhv6tiOaC/sIttasj4G8FuH94CIsK9NB6P8NlTrTUo1l39TyHyc8IcKrJAk2yplyKE9UcsGBYQCzQ4jL12n0jF+8LZnWlG3nEfsZtBzjjqu3UvNaDZ2GVd7uL+3ZzXuhQNdtrUamwmxHXxmDgRD6aKrbfriLbXtLZntpq/M3dbuOnb2qRkfI9t760ZXsU39ih/bEV0I282PvU2nCrYbaw+0FbjYHtYWY1FGXhz2tt00FxNLgMl3Om23OJ9f2ZhcADb27CvSpBfHMN5TbLZbv7RzTPqIwwcr7pe2ZTviC2G72dhW1ojGIz5GtpHkqjHjpTKO+T63XJ3xfmmYg5l3lXd5oYGLVUDXFeKWeur0M71mh+11yTYxlTav10KYghxypbMyv4Ked5A9uajccxuQ9+GhV3KEkU08xUo/grxvDS3IhzHT1tHju6evESaGIHww54dyH9Jge01ty8WtvHspNvk8r7NN3jbQBUdiCHbVGSvbu+KtcuoFW8KXXGjjxBj1LY/P378uat72pfmwt/Vl+Phfmr90MmNIDK1se3/SS6ERcSTQAHZ9soBVKKWhgh0LITcUULpOpevQFdBx2+50/forOjy8wUTjIz8fvVFwxqeh+GpzxcqEzkfx/BEACuw7DRNxsJOgbCgH/DBa8JBTiPHg8EAHB7THR+kVH//P+Ph/ykf/Z08f8GP5a/CVHjz4vR7c/73u3/+dHs7wCP7+17/Wt1/9Sl99/nP97tf/rF//8h/1q1/+vX7763/SF7//mR5881stzx5J9YTWz1R0Cg3OBt5nciColvArKa/w8k/ksynUJJssZHLnQbNn4bJjqHKjC9JnKnAmH5B2zvkm2LpUkYctyYsXEstQK97qxIpQB55rTQHDRvkgm//qv9I3hQ/QtV/lobFtoGLiY15pQkQiZs6QVtx7SRzBXuWLCZ/bVtylrQkpXwVxPNnN+Uk20Rf1O9U7T+2izJ9ShvbsgcYy3ISUd2HWS/SR22tOQs5elKkIi9yzeNEhUSDEoROELmvSRlKKYpQXcCa2bGzTfFcO6ioGypHCAGfugEKb4fueDxzccPNPgPX9UrWtmzMqLYnzTMauNUWbtinTLlqDi07bbWru1SeMvYpdoREEkHZO/EQjjLMN0v8Va3u1Wqkh6z1mILq+bbzY44Ir0uEkrY2ZZCmHt2PYNsimz6Vm4GAKujm6MsyTJS/Ijo+PeUd4TC4rc6e0nHVl0FOVMn7DXIAtbQLZRepNsvBByqEN8bCLpnjuJX2y3WK0y3Pttw1McQLs+oxsXbgikw6x+zH/hsk08oqcqTl6sTwUBnHTjmyzMHm3LXtAE3KpzIVhPgzVEbXTXKcm1zQykHPKT3jbcnFrM76CyANGnodYadlL+f8TzYvxV159VdPcksX6HyKNvSI4B11wUPmcbWQXmF9B3PqKXea3XZT/rZjrXhzo3ttv6/ar93TCvM4fNSxZV60f36nJ9HkCDW6dcbgPk9GuDnlEmvzNKbomD31RxOkexP2VXE11J+OpvI9ONqGTPvx5ZGwybyvPNbEszvW83flux87K/8RV0+CFpjxDnfHNdl4e7SvtrpgD4niDufEmuHHrlpbsu5V1xYnGDZ7XR5Kzcgkg42noHsQoGH24bmzmvEa99h7ZN7TdZVVq1GYdj2jhh3Keaw1b+YGX5+Hs5z39yh8G5EdapaYaNByDg4F/7jXGc+yr8Dz9vjpXlVUMB6SV1u8MVkRocoat6V8M2Acqc410qWBn9gM2rVZNsSlGBZgPFWh9tMrr0oapant5EkxNrQ/kKafaWraPGe1i2zCziSoxjajQijqAtLNU0w8TAoje0t233tT1e3e1uHFdun5NZzwDmXtGVwoWdJV+6w92EBCtDtf9je7qNmXmOTk5efJIjx891NdffqGnjx8rvRi6YNm8AJHXjiuKDEV+B+WDwKqIvf5NvctH8nzQxR0JGMydeuRPoWugttZHU69LL87U0W+l6mVAvXVuQpg4aByM/sRYNvZgodf4QH3zzh3xw1z5A81mtuXtj1GYR0HsLdjQi2LZ6MIV7K/xsb/n2fO3v/qV7n/9jZT/Ul0L2VjEfXCRu+8hz5j3rQ0a4EP57Xuv6tqtm+oWC57Befj5Hr5TNfNTog9r6PKDOT0ZpNbEb1NizeSOQbCtnJWsrnTK+47seyfPTvTs6TNV7ge2VboiVgB4uWf6HOR+nzD3eqcLsRnglh1xRRzS0PjmINwces5hugXw16qP1jYy7gHPnjzV0ydPtOLj0YKPT859IPcJjLMLjeathCPFzRa0/8D7llkrE/bQR7FvA+m8jbSW6UrHxmlPlHlr9PT0TEc385H4fb357rsqzN/BFVFgjtlQzIQPaNFAW9Cew8gmwF56xm6fwUXyfbY/pCxxXIaX0fbcf/ylHDrHZkDCzTUbPvUAc/aMZ9XY+c5t3XnzDX30Jz+WeXfZd86yXg/tpu5lHD63xnxevqje3GbiL7K9utzEYcwXLjJ97Nj77t1+RU/u39f/+q//Tf/yj/8gI8NEhTXqRVFPhUzfNaLcAgb4VYM4KCd5AaXnnzEEnLHNM0ZhDxXj0PP++eGD+1qdnvIcJi1KUSe3ZxTNjrbeW5m21zT889CMv/Nl13scRRa6D2vd2FelL/TTLpKiBZx6zrGrNmMVWdd1mlBc1JVO9nmHkS+wTZ35OwgptoFmx3a5Zz/PH26fMibZz2Nox8bt/VXK/9aQdE+4cmxjhfTssjrRX4TderHblQ3lsTEKsQkKOc0YZj0GjUcfuW3ZprTnnFxNdI/JpaJ99cY9oXLPHsBdG9nArxj3Xj3vUYfy8AxX0bd7edstd5w23aVRbCnNXI4gPgfQBj6YcUPbxBX9VTDUTzyXWUcfXGazrduMxsX1YtPQYpcaLzWqi47mbm455y+qdJE8dXd08T9hV4U8+coewbLXHLVFHX8bxLZiFGTYo2ky+juVI5uaqSMTOuH8nIkmhgONv7xL6rl/Ja6Um5Y2Gg9NOUhbtmWPKFaBVzsGf41dXww3IG6aPw1lFFc44zPYmCbWFWujB422uVrxWltXJ++hydGm5pzDdlTalr1B7pV2ygV5oX9lXpExY60gSV8C2AvOtDGocAczL5uylOsEbR2x/f7IemZB006lHxph6ICWsJaHqS2tD9uyPZZ36SjeS+Jrr+IHECauOc43sT16o74rRS6pOAjsDT9Ipk6wMfM0lL/eJGukCjsPH/Yrj059LarUrYLKcjlQKYeqWujps17LZcd7nNs6PLyBzOJpEPQSpfCZQCsWeBZekBe4q9WSSVbFesTOKrTnER0PIIeLI3VlIeWBo0hq9YNKYQAAEABJREFUH/9PdHb6VGdnT/nY/4UefPs78Gt989XPeRn1ez18uMEj+McP88cAv9Gj+7/V57/9Z/32V/8I/km//c0/6Ze/+nv900//q/7xn/+7fv6Lv9fPf/4PyH+Kn8/50fmVlmcPiOmJuoNTLRZnhBEsG7VOmW/HdO8M8AFTvTyi5sUei7aOCxZDYQTpocKnZQfpFJpBjM4g5zQm6ISsYAcq7ByxnMO2bCfjtDX4aDGQ4EyBaAp6t0q5ImHMU6zUMs3kadmlV6BWRttMuRgUtzYc44ZOcoBxK5tyeMuUB4SfgNr7eOvFj/Rxjn0eoo88dELK+5AYJkS/j48sumDyN9HINhj6XuQxDxvNwNWaegNfyIkyXxBV1kmk0Tc55QwTnmT+F90GVsF/A+tU6C2pK52M3O4oFfVMnD6+ZcrDGf8JIWD4mWzosCvif9QdrBAnrsSHABfCBH9wyJlByvrGSrYbEnOx2hESpBzbnrWxWp7p7JR1zBruV8fqV7zoyv81QD0jBcNDYWKTUhPQoOGTA41H9PEXRGQulXgGMJvpVGSpQ2+GEFkHKeehuMJXbBS/5Mj01412kqjJfucmI+sE7wId+2ejl9QIDivrvtK2to6KPtFV8jWBLGHXA7ghh7LiO1VteFEPkAg01CNfan8oscKkqitFBwfsidgU+PxF9YqXhBQlaqz44Vvpl8fYI9N42B45SJUK5Y55krkTasSRTTR8dCkH4YPwgZTredC81HRciUPjYVu2Wym+wyTWJTH32S+ZoPZG71JiskbKLsZH2YJkDcdAcaP4baDQaIJiHim2jcLRFqcaijh60kjO25iOtPHxO8DK/8RVGi4ZSUnE2sYVGr4BcU5SHaLWrBurkkZRhG4gJYwGxw4DBZKduURbyHvm24r5q3YYXdEK57UwL7oDffzZj5V/Zvr9Dz5U6TruzUteoGb+mBr4SS5kZSwDwQ/QzmHKlwH1C57xliq29fTpE7EIiK3XjRu39O6HH+mDH32qlYsOrl3XKn23csUseTBUHAhbzLCc0/hu0z6aBtuyDT+cxv+ATmbP9FiWYhPQ5pijRkZ5Jec1a5c5gQWx9MyzAT2G0Q1g7mTe7UDzI90Z/WqkuFDcN6CvCObQuSOxfh9sO0xbdvzN5ImDfkQSjc015RGURCJGYJW0g9YH6GjWTDT28xxl7hpM8vCebBmbPF21fwWCufzOhx+0f+VikY9QiY0ctdzT0NQmorE9rQ9M4d1Q6UOgqY2RGtrarpbg55jkoZr0g1MNB2MOk+scUowq3qqGmxB0lPWrM9TMH/bvJS/Fevb6/EGX+SDQARc3SypKeMBYQWsene0mLdABRXZR0zuWmI/ntM5t5vyI2nJGtDt0rLImyW+wFlyByVyqGRAN/TWDQkgK2uBETCl+V+ja7w5sl0+f6psvvlReMBdsjE32ugpV9lanj0jpsyID0QWKDNijHipjVXYQGWAD1Ba0e1QEAWTrNMkdUGkg6Gmrjwg7V7WhDhV7xv1vv9Xi6FB//nd/qz/5j38jXT/U6iT/6hhjRd/Z6PLThjoZCxYNeavIrwrtHDaBILMHCnvubJpMlBGmH8FkmNiNrqHpRHxA42GJodC//Ms/61//5V90xHzNH2wj1Rn3czFWTCsF6YfJCcNA3qoeP3uiP/vrv2z/0su9N15vsoNu0WhsmQYMSxlaJQYFlMQRdporZCuSNWzLnkB9B5v57nHeD5TcU3N+EqLmMPUFGqXhaQ2F2m4xiqNnjPvxj3jEh3EU+vAv/lxvf/yhrvMhSOSi/RP1GVNT4TuetmV/F4h64kjvIK2XDgNCJ1AcT3tXRrZ5Du066/Cg4+P0E3391Zda5jn++ETiGX6supfY8Sfi8Bp6gcN2izprLP+Vrcj5ndde08effqrDo2t48gjIdz7NHJ+gkQ/dhypLYKDaOgYNExppFY60zVPk3Oy/aJkbqVVUdHpyql/8/Bc6fprfRr18sNACMAIafGnryB4aTMKsoWAqT7SQwwlNRmgphw9N+7XtPb0q8YjeNWBn+AYXibUgDofHpwCnXCym+jloPGw8gLHYiNtVKqM8ObGt+Ay+/eprffHb3+nbr79Wx28VcdTEqCoX5gQbS9sPJoqcAGOl5CSo9CVAKDxP6tZmsdc0ui1Qr9239lAShK+qtbNZu5Ms4zXHEK/0xtvv6Oadu8rH/8MbN1UY2/7sFJdY01ZiNd5xjkwMOaXkvJd49J+VaT8bLCAlKL2F1rdilRF2kdeY2ZI7ccRH8h8kb4XcIH4JJ3Fu5We/y/T7PNRyQFr20E2+Um/X69SP6IK1PrnUrP8Jb63cMJWEJA99KDfpzLNgsoh+HRdjY3LbIzjmvaZw/9l/+Ct99Bc/0Z2331RkteXT5+ZlpU6AQhMSe8DQTqLzFGU/g9LoOYiDYLhmPAdICcUF+YWY5kqHbSdpjJt9N2viiPv99fzrNk+e6Gf/8A/63S9/pYf3H7T/e67SFRXuE33yxtzKnl1pqtJoxU98oZKqFbpBxhNxHaDZUWNE2bZsw1U5scMNJzIX9skDSdbxsxPeC3+r/F+IiOfrTsRUldebIjQsKuso7VTlMBcTj9BcGUNVvciRdub2KRs/7VkXGn6uH/hmBRsKGWMsZSHT5wIkyw4K8yR5xJmGozK/Bk6jjVsx9SY0ARfbzQa25SfxFCHDXXica6hjqJXDtD/AsgNyvZZRe+QXi04973nyRwBLxmQIa7DPXIivxFqZ09E1Hia0hwbhB/3Qx1ZG90PQXlVpcwIpQMKcIdDI0qbhG1DabjkpI02cOFDDqLc3NtEHa6fYiKP5g07nVI7fjEHaDTRWrKyNYCyypirota6HI0YB88qYBlLKQfytgZ23gC1OWaX4upinMXz3I2In7KViAWtqJ+WOS1DIw9Ru9DSjHK0fFEJbu4xt9ptA7D1pK3yrGx8g9QLbsgekvG6DQvhiKT6FzwpS0rk1TzfQRY859mpHymhEZpWxDyKbI/qgrsejUtxg8hdaEieeQyvtJS47GuxphYrDWMFHV1Cl3wWb0DmUvIA6truheJmGBarWG8vjerTDW7tH5mQwyXv8BpHN4WIFGzuyQ19aOd0QencU0wOvqc2IAwk5cZXSwSGTVOwGcXgEhI5wxWfGvY5tuGDBSeWmpHXlWacSb6uAcSmoxjPvEfIfWISOLmS7oZkwFwrxIkFWFCqusW0uNRw9gkDogtQJtdh72buEHJNMM0DQkmwrh214NdCczoNeEHffGoRX68lwRT70TbKQ09Z6PGiwNN+WvQ9UWJ+12aRo+rsOQlZx0XRMvO0mqrQRphJbQARq5sS1RVUxGxC7QvUBlu21Luwc8XcZ4iuYbMLPwWxCRc6yFhp4g8xv1gpQMBZMNmLDgsdodMSd57mAxUZcOU2MzMfWoZQvQvoXHd7w3+IYxyPSOXryFkyyQqeDqTzR2MxRqTeA6GmOIn1Ie/vByKWDA0znWFdqgBddFp2Xp+a2Kf6bYKAxwp06qoBQUa7hoT5QzweyVf4dRx3qzp3X9dpr7/Bi4IaKF/ixbEPjLfGIclkjE6uwMgvBNd6DruMl0KKhU37w9vkvhsHy+JHOwIMHX+nJk2/1+Om30G/4gHCfFxHfgK91enpfJycTHsA/0OnxfZ2A0+MHOjt9oM6nOlgsdQgW3ZkODpa6fl2gEtszHR9/rW+//ZV+/au/1+ef/1QP7v9Sjx7+RsdPf6ezky/Un30jrfKvBBzLOiY3J8q/ClD4YD79V84IpUy+ik/ynYGeoOlwmJrLhajUjUVteWwVLrTdp0jd1BpQFTrZmVIwlVtb1tDiNFfyf3PQgBW6tkCajvL6bIqxNPGho+giEj/BRfqXLq8v4DHxT5iqTeXQSfZyaBZ4PE2UFZ6ishE0ZueyG0HKZjwnM1dK43qyO5VyIAesS4OqwjgXzN1QZcoDDB8wdQmjot+ciSdInDZWxU3Zyo17/sXsQebmIbBanfJh8pnOzp402tcT9avgVKvlUv24hkRMA7R1VHxUAq3Q+GuUnmwZXVIYop8bIGldDk1+AvgL2retMsK27Hm5qHSdNjeW5lg5wkXOMKnxCFteDYMkPg312Lfc4PsVNyvK6WdWaUy77J2E2PODakm+Kvq8hM4/lbniBXzlZlSMQdz+IEgUV8H+xtPnaHriTOzhr4bdNndrRb8rS/kiOTqPIxEakP+234WizllF/QoXQKYzxTaWmYcIK3QCxXamr0Fsm2C84HHk5iRWAwY/7M6MbZ3BjKttGTr4bTNGK+7JS3D95i39+Cc/0fVbt9RxP10yf3rWk2QaAi1g2EtP7BRcavRCyrk327rz6l3l5dAzPn6KOP/yr/9Gb73zrk6Zv/cfcp+l/WRiq5HEjnxL9p0KiWaOKziJeZsTiWqOqW5kE38FGvMJVzDfNkkwwSQNH0zlfTT6Cfv0G1mbb7O1mX1po/3+3NTt0Mu8ZbgzR/JHAL5xXbfv3tHd11/T4fVrvJKVlsQo5kNlPokjvWtDBD+dNcJgEuylMTCedCk0HXsDj3AbKQ1VwgVDKfv4inVZCvcKYj87OdX9b+/rSf4ohrUe+WDpgUzXneIk1k7U85a0PnYrpzzH2vAlM/ujGRpxGy6bOOj344cP9PjBA3lVddQdqFORegmVxH7XxlI5sG99Dn8RaDdmTQ3fWmqFH+CSfgSD66nZxH3GOB9zj37vk4/1wWef6uiV2yq8DHVH3wir8vG4vQCm6sYDhR/4TIwmh8G+1Jj2jR6yOYl3KFSdPHuqX/785/rq89+LBzYdHiwYJ+TM5eF+M1jmWrkvHh0cquO5iIv6Yr3GhxEdHUrobMes3XZNm05p3RYmlFPcYMMNWgzOnc3LOelcsPYS0x0Mc20mjCAgPjWoHR5l+RO7JR9/0jd10j3698a778h8LFHhuTuuWo0/xmXd01njlwU01w11basrpeFwsdDhYtE+spzlDwAw+aGeN6dIkuYgeV4Ry53XX9fHn32mt99/T4fXrun7HGljG24jbJxejHrOBvPtM5WbpHINIGsZ/HTSsZ49r9CvZ3z4f/TgEe81nrGs2PyK1bFf6CUfUxihNRvVPv/EpRk89rg2Oqvg8DWXF8b5qkjIg3gOPOPZ8OGD+/w2XMlGvuWdZ2NNmBSJIUh5ouE3iJeAqsPWsd9srBDleQz79Hn5xiE6B0hoLL/5sjcseQ5/9Y039fo77+ra7TtS/niFPTEfxaYxwJxKab5xYZ6LZklzzzXcMmi1kEwUVnM+5ZeFBDfHVfz+ULGk7fgGmdutz/AR78NalfgvMsAItdkf868AnDLOun1LH//Zn+q9Tz/RCb/Tnfs9c3jJ80D+b2GWzO993iLzFBM+t+bpvBzD58L7LRDH1X7lJMVoYkda6Vem9UHptDo9U9boIX365c9+pjy7RX96eoJ1lXm86bm3U1h3QfQLjc4faSuYa3bLc134KtwBN//ZI/PeWOxl+Rd3nrFNIloAABAASURBVD19ptPx/xqRLVTFbohx+iCOtBDADicuo78ShhovfE17E9JO+Oc6Ia7YBZOti2WT5FGASdyNpX3kYpkdX95rMO1LUdZxPMNvMK8XfkIsJt4qzJnK2GyeDavs6DU7Ug5moj8mm1D24QoxpdpkNucnWWiTk5PM2QZ+z9YLUGTZTrU9qMiqshIm1PZhaoXbviHyQv0gXnaBg9lZ4V8UVDl3Tj5QwKbtwLbsgnA4PZDxiuE4kyMPhhti5KPJc0irg3naClIOUi3lYGwiohFUaMKq5GoUwkuEO8JyGWEoUDsqV2BIO+HjayRh9yH7UJAqQ5s7FeZzY5+DC2Xx+MeFbXI29CqRpGehayCw3YqWoW77c7gyysWR8gSKzTKU6uver4WRzI1jCOLPtsz92S6y4QEqRRdkb8pYBGINxlWQ9Ri7/fCOmP5Sd1NnV79jvlXc9MiFesRnQxNEyGgbdh9G9R4Sv+fFdmnC0NItlP056HgezW8528gK6GSnRc0OfJKoOt4PQivPBjXzFdOKPBjW7aYaqrFA/fRrLL0MUtM2SBsTJr9NNxVQ9tjVMcbQlCUUepFj3oc5/yI+XtT24hiLvNQcLvxoysfpTuo6qwQsgLKFTqV06komwGKkByr5aKiFzEdD5cN/XTCWwYFqv9Bq2ck60q2br+rVu2/qziu8lD28po6JZCaviyTz49VDYmyr44XBAS+BFiA0WCwOtDgIFjo4WMAHnTBlepzohA/3j59+rW8f/F73H3wO/bzRb+7/Xscn93W2eoLdqVyWKmucwQdLdaOs63p13UqHB1WHR4L2unZk3b17jfiPdP3aSgfdM9XVfT15/Ftexv5cv/7V/+AF13/Tz/75/6d//Zf/pt/+5h91//6vdXbyLR8uH2m1eqa+PyEPS3yL/hXRdcpSul3ZCLQ+KlzQjxRC5Lk248ZE3xji9wBbL+uwr+orccwxRTDJpvL/Q19GBmrbjHiRwXzJRpTy5HfOT7LLqDMBMbALc/KQOXkEPZLLoSpruO879fzoDaq4WTVQgbOC+Zm2p3jy0B5Eb1tdKSqgKyx0/Ak/asc0x8y0niD4eK9Y9SNW7CenxMQHfz78L89OtFweg9BT6Ir1xYPreFPJWko8ExVHrT0vhvpm26/gm22Pz4p2/1nJdTS2Q86DqnYnm37pAhtq2VbpimzoCNut3JXCPhB+1JeuyTU7hjhojD2gtDELL/W8KIhu1foyyFKt56XBcrmkr0v2nmWzW9Hn/Bejz9o/wSryFXnfaOrsg01ctGewq+9KaXF3ZUO7UtSVAbZ3q2yVK+MRTELbrd9dGfIwySeauRXedsgajj1YC14SUxn7Ab2mtjeup1xDs3kzLhvd5Vx8Tv5Cg8iC1Cz0L/meypE9D7ENVsyHYMnLoiD1bCt/KDfwRSRZS+bHqq/tg6i5p966c0fvvPee3HXMF17USNIfEdsjLGXLWBwetv8y5pR8333zdf3o08/0xutvMjZST1845fY/cVVb18nJLvQHOmyiAa05Yq7jfJ9ok//f4FLMnBr7Ucc1Mxa3iO2t8vMKk6+L6L76rMY2V5a8zOiXZzq8eUNvvP2W7r7xmsxHkRVjkD8QEEdbd5k08P8ezuT5gGffQh7zovLLL75o/xVV3/4r4o4uTPmdKKKd0z6vsy3bWIIsNEEbEM1OFyuYiRpbyeEcTXiFy3epM7kttkS733z5lb4FHQN/nQf1/JOzkceujW+Yf0NgG2iZDW1h0Y1Qwm9hd0dHuvXqXT52v6U7r76qO++8I37oaMW6ip25FBC69kE5px1pOMl2g6542G6Wtls9+zxtBi96sWTV9jxnnlF+/a//qq9+/3sd8YOtoFnwTJSxzL0q96Qem6x3qinPKj11r926oVdev6d7b70pHR1KyHrucx31O+KMH8PHzxw20gkFfo5JPlKcnjtt6syxVZ9W5zr4uQPbrVhG2gqzS5ZZsMLsjN+9fZHe+fgjvf3h+yqHB6rFzIfa7mE2ylndf6ts4rQt21JO+iB4Tp4JrbPjY/3rT3+qbz7/XGePHrc5oZd91MEhzaukYZFHCj38rddf04c//kxvvveedLBYr6mhxr+/a37DLLoD5Z//F/18/PiJ8iFLPOcPfdelR2wC27J9qa3tLRvbbW7OK7X9dtyn5nLb41joJR+JQbI43Gl5fEIujvXVF1+yRYwTAdW/h9O2bIsLu5uU/f745JTxPNWtO3f10ac/1mH+AODadWwKNlZlr6SG6KyyZ8JsnbZx5y3Z9ynYxl8RF06o/u91uHjdIdsqKUMNtaOboPHYLY/iC4hdZHuNLBUjW8Kc8Vyqa9fYm97lHvCB8vvmhN/vx3yQjrsDfqOVroT9dwHbLU6Tu464g57+ZOZePzzUz7kP/PSf/knffPWlbt24rsPFQqWgJRet4ne4VHI44bLqbWcgvIPDQ5WuU545Ts5O9ejxI545nmlFnMYIEwWFvriE2/ZaiTXYlv7bK02R2xPHjkHs9nPm06wrtmVvMFPtZZOXYFKatjYY/Ey6ObUHnc3+RozR1TauvP/jOUnifSC6Qc4ghfk3isrvkwkvM8RKXoL4DA0yh+eILvA4b+1NXiNvSD5nqPxmbmh/Ks+T96wde1PfHvjiwn19g+bzkkviDC4xWatsN9/KQ/IEWWrQ9zqmuOdObKuMuRJH9iLbxJA2M88Am8JgA6+gl6b8TeVGoxtBHb2koxDP5GrKo23ZIwp0ROxsh2wh9SbYXtfdMrpiwbO2rlhly6yM7W8JKUzyi/xnTWGmrpSt+O2hP9FdBHuwsd3qi8M21/Nn4uhK5reZB6HBxrYrRfNjymtkPWsnCB8/oXNkDk7lqZ9Tv6JLHXvT1mR7GZ3mbPM3q5s4gsvqXlVnD32uefaEt620O2HSa89Rp/0w+3n45Ij30PlWkdztqdJEtmW78fOL7Sa3BzrXhbf3y6O7KhJXfmc1mnhB+Jo+NGSdX9Xb5XZTfi63uro2Yz7Hbs1hJGdSe0hYKZ26bnggKx2TvuvaINujPmVgd7Kx8wH6Q/gDiY+GG6Qc8KCla7y7eUW3b72mmzfu6vDghrruiB8ubhHwqoOtc7o2ET7TbqeuFC2I5/DgUId5yUfbeRF6cNDx4d/qePuXj/VVx3zYeKRnx1/rydMvwVfga+UPAp4df4uOlw4+0eJgpcWip95qpJXYV7S3ZKEv6cMpD4UnWvGhcbU6hh4T25mkExUNVPVYrk91uDjT0cFSCx/raHGqTk91+ox2H/5OX33+M/3+N/+s3//2p3rwze90/PS+zk6eqF+eqq5oJ4sIr10pKoahFa2xW64RgNABlck42CNWHAThg/BzYDkVox4RTyO7TVBkQqYKbItqMIgEIHTahA7yXFOYkPIcnhXm/CTeJxt16weAsbyXXFJ/r/33Ff6h2zsf74r5k80zD34VvrKpzgZqrJA45xjFE2G47CK7k7yQdKBSjtR11yQfqq8dLheAH2cuagfu8l8ohKc6OuZWCg0oFSCrrGcMCvUMpMgt2yqCokvM7KPiuV5CpvHg8Z9SL3kFXY5YSfWsofZn7B0rgA0RVJwMqEpOamubBjQdph6Yils0dhVfAzDc0u4vxNccBTOiZgyGPsXnXD/wJg+F/dW27G2UVo4fXM3O9gyJu6lPGW/P9Cte+EXXj3RS5b8YPT09VTDZ5L8c6Xl5vuTGG7tKvCvqxTY0MhNjaHySRtJBaxesQRsdxvZAYX+gc5//UZbc0I/KGpg3nvIcc5001tX3OWj4OdXTSjCZVeZpG0/izc25kuAGyvEWxLZSDo1N6GVo9fET2/DD/M8PuAE287I5gNJA7Jb4XyI7o96KKdfxYeWNd97SzVdut/86Li8gMcXisjM9m6CW0al0FaoLjtSNaqKZej2FR8dPdcy69/VD5QXZ4fXrOsvLGu6fB4eHSs5IL5Qpm22hRRRPIE72dgjHo11ydzmGfE42avWm+nOqc0dPvs8JLxRMvi40WCvOW06SXbqussNMdjviqxSnfEKnnISmqh2/ahkSR0r7gOrK57x+KmUdNaQwA+G028k3D+7r6cmxbt+7q0/48HN445ryoe2MZ6/Mb+UoeOUMW1u05rnOTCAQ4XMROzDNr/rcCpca4GmjH30NMnMvrupKkdmfl3z0zz8V//TJE62WvYSsKpbYMdemcdBlR0UZQJy6jXcrcSEHXFu/kM0p4kvP5mewGNYk91ViGiRXuLb6tJmYzkFNkmeK/BdlTx481JP7D1W4hx2Sg0LdNidClcM8HcRX+H8baPERSosqeaVH1VZe+HfXr+m1997Vxz/5iQ74IMAbaS2fPdMJ93Fjp4C+0alww1zV5rCxAhvJ87nMlWDXMrI5tvVuRRNFIGhDtdrBWIi11bMhd+EZ/wd8mHv67X15uVKhvChutUpXWpVcjK3xkVv5N/fv65T9/cbtW3ozfwhx7QgT5hL9pzopMOWAqcp9LLIBta0VlMPZTLjgVxMGzaXXqe8XG+FzrQwfrAVbzEYzcHRBK8ZpwhKeH8Z68938l763de3GjdaH6Zns+bFsNUch7ewDqj/g2fOsWejbER94slZ/8c//oi9/9Vs9/OobLdpexvrM2DFwwz1yFjNjNfU79IXCJsFMPaVej5+l8HtwoJv37umdTz7Sa++8zVRAhtzMOf1RjqH979J0alb2PNPP/CteltkqjrVkvcAqz/Px61xeApLHuZvJb9oPopto+KugJ/Y+Yz/i0jrYbuvN9jJFIYk5lnviiv4/ePBA4ZlZ+sMfiemqmEWXKmNxyInUHRzq1dff0iuvvqZbd+9JRzfY6IqWq+xvosvsm+fyoksOo5sAu3VO8jmdG0Q+lllPI/fvjMz6oPDB2IXkkX7lN3TA5jAqxD0WiCM2kOnMmhjGKuPBb4NRsWM2SneJ8TugEkt+h53x++ZEVa+9/47+5u/+Tgt+k52dLVXKQrduv9LsWSpq+1oWT3Nprn+AmV5p5tw5tC3iJ2zNj13zmqAxKlTpuDx6+ED/+D//B/if7V+eu3X9hvLs1rGO05sSOjqhCq5zDWC3zsiogW3LTaNVlcKELfOxgJlK16mUrt1nz3i+Ojk+Gd+VLLGqKrgmDHjOVIDsnpik9w27uh+6PG974lubU6yZIyCpryPtutL6rHXHWo29l12hbaptMOkvy3NsKgHMweBwTkHGYgK+JxaaOiueH0J7KJtfpNTtof/+T49dCA1SDA12+ZSDyrwOzb4Tvm+5rUqe5ljyG7fnIboy7oVxS534ZaW0eV0ohFf7pdzzznSpvh/R6m7erYp1W2knPn447J8PkuVSdNlRyUkD/U0+gn32zQbbKU/7bExibKOqChkwlslDchEkd5WcbDDkq9aVelDRsWErdrEPIgvC0wDzmH2K8Qm/QYW9AAljAla7Z8XXhF3dVLYte8Ak+840YcpUn4PiBedubD1jUcHcfLc814WfWgo/hx3NXPLdeduy90MX4Tl4AAAQAElEQVSytIP0Y8JGp9kxrxNxyhu6m5doguRijsi2ET8TtjX7SpsYB+2K9RLM25jzg9X2tWZeN1HaDRNqZd2kNMztNjGGYlszIzuS1l/GPb5qo6wD/NaG1A1G4z31J80fkua3TeWbSUNiZq1N7deUZ5jkc2oKW5h3Ed1l5+64XWZ7sW6rdcyskv8K/9bNuzo6vKmDxXUVPuR35ZCXjAfqOujiQKV0oMg8LInNkQJDkm2tMNZBp9p3sg7U8cHQ+Dg57vXkyZlOjquKbuiVW2/q/fc+03vvfKq7r7zNe47XdOPG3dZG6RaS8aMcU5BiE63quennJhZN4SZwyEv+69ev6+6rrxIv9bqikqfGesqH/m/04OHnevzkC52efUvdhzo6WmF3phvXrNu3D2i36JCP//ap7DPa71XMza8/Vc+HxeXqlA8KJ9TnhdvJU35onYBT1bqUxYO4Vu0D/tnxEy1Pn0r9CTjW4aLXYdfLq2P1Z090gO+FeJRfPdbjB7/XF7/9F/0efPn7X+rht1/p9NlTvmOeqfJjVXjuyG1XCvEU2SKmSKuS5Z5Jx92ZfiKzOGq72ffcrCs3GgTomkLiB0xgd7Lja4Llsaw0MCItSFaOEhmMPZTpdNPUvkc6nrXQBkBjMEobSayGC4WM5yjBZ22SodzYVn8qh0Y60fAT5rI5H33KE6Zy6A+Fqa3QtDHR8EHKQfg/FGiPcS8qZNQqbZwt25JGoF/zTaZ2ZMxN2RnXfBnJH+9oIZcjlXKtwTpibXTKPxfes8n1qpv/ZVdsnsw1Iz9Q0Z5dZCAhZwp5lGWzdGT4GvhYMK3a5o/3kfbjg6lYc/JSpawa3P4gYCW7AqutHdZPYS8QR3xm7hK0nDbllpNSyFDXqXSgdPSRKCwOgqOt2tZSePpHDESETrJjNMD2WFY7bPwAyarcEILwFyFu7SLJEkisEzQe9qAzdnZ4IiFXAq0/6RNoOR7rTD4qDQyoKl1is075YfuMDwhPnz7Vo0ePlP304OBQC/T511TstGG2mH70NpQlZHVsG94u8gyZZ5oddupJths0HvZQtvfRyeegkyyNGPxbdGlEgole7XCLhXJyIeggxbZfo4lml8peVhmn5C5iiurJq1p9fKx9wU8yfbdjywOhe0T61dZd8jG6trEulkFrFhredrNIjLXF2YrrS2RBBJNNTcIioEGXMMN8rtRP9xpoZMHL8Eo7Z8z7Y37wBa+//bY+/PRTXb99W+46LZMgMwbYC/Tkbg36k6YqX+Y3oC1skuOrYOidto5J1ihtRBlCM3q6PNWys/72v/wn/dV//N908+4r7Eti9Zr79CqmSj8ZVKIl7jalB5r8CKlmBynBPoK0FoTfIL42YF7VAVIiwi8OkiLVIo/7gEn6gMFf+MFH/EY2IeV9iH6Sz/lJNtKEMMNgmetlGOuuya7tWvFcZl2TGBo/0paasbYjG0GG2I+l0MAe8jfkhnlDLnd527IHlInKzQe7G5wGjG1oPNoct3Trzivqi/XuB+/r9bfe1J3XX9MX336jU54rl8z72GVeTBjaZ3TxN0wMnIw+9xP0cRI0A8qhqR/6ghhrr2ulHGjopQQ180scJycn7b/+f/LosU5PTsViVc9kzA86KbWsaQ2KNdmg4bAt2yojnPiJGak2h2H3w8z1i1GoRw5pM+23wnhJeY5RvIfM2k1sGsosP2xN3Iw+8pNnPG+fnunBV1/r9MlTHfKi/JDYDkCnokKuWt+oXxuIS9/lGNr/LjUvq+PsGyqqoCfWwgfuR6fHev3D9/Vnf/s3+uCTj8Wy0GrZE31H8AWMsUDSN4hMXTucZFt51rE3ZdtNbg9U4zHM9zqWXowYcyf+GQQvmXVOnJb6zuqNf049eqrjrx+oHJ/p3o3b0tkKS7VjGle7qMoNEB2Qj9yXPv3Jn+rP/+qvJT4SKDbGOc9zAslMpViRVWhby3hlp9YalVhAchkozhu0PmwqU9o3Py/Kk11k5tqA8JbLDIYHZYQJsGGsU4l/SZtLF63gBT28cVN3Xnut3YOrrKxpTKA15AVhiTYb8PWClV/IvBTaoobpg0qR7JwicD7sVF0/PNLxw8d6+MVX+vnf/6O++vVvm67rGHMmwNBPa4oVEXM/fUam4ZjGYaKDdP81NqZ689OLXxH4WRxIzKm3WFevvvOWzDPw8bMTdaXTgwcP9zv6waTEQ3wKBP+C7dhDnTP2v27R6dnxMz3jvUJzU4rOeLfQLPDfaFMMl0LdYChJ4UvxQEddgba1xIIJFUdyCpFdZBCb0mjZqhubOVIvPrbAmLS+T/MTuqWn3dSbQ7LUIHXMmwXvjrrSsd9IIt5j+l+5t9+7c5f3M2diAokLkEpxoz/sJW1cFYnMotsDElgpEtXNpaJ4/a139O5HH+u9jz7VnXtv8r6oarmsOkNXy0LcYuliVea4xsP2yG2IXeQ92FiMHH6HYPCxjxfyhtF+h9jR7wj/zRSJjbXQ+re3D5bJf8Wm0ncnX/DDKKnNMUsKhitjp/NHq3JefE6SvalrbViGrqh4WqsWt27ozY8/1Md/9hO98/77Ol2uVFV4n3qMD8aRe6w1/E/EKfgKBqof6DB+A8j69JATYnBADDYyoAZBrOGokCq6iUzKs/fh4UJf/OY3+t2//kJiD85k7uj/AX09wLCDWh7mdvwjw4lspCMw1wTJEsj9O1SzI3vIVLQt28q+VfMHVOP+kT8Yyt5Red9qDUfPwqojImugbrThC3wQfpKF/lBwlXbbSrkhOpDX4a0sZm7PZYb8oVihv6UrKNBjP+Svkv6eXNaGppQuJJVKc0yGc1kd81axnfQt/rTJ7xQapK1NDJnLJb1Dn/jRoE9MvVa86w5ItzLpKr5D3ebEYK1/p0fLCbFPFHb7JB9zgW3ZVleKcmQeDxR5bLkpGEEl7yvuheGLTLqiHJA5W4yRhnId85mc99RJvRU5Tzm6oFnHLsxLAt3QBqx1/Ffi3uc+/bSNvTdq+pp51HKXrmw0zJ3aEFF8XgWxHRBnVVknQfIQeXJGlAoiCzXxBinXvFMYIWfuxo+afWxjM0d6MkfTTZ3ZR8fxanaN14XH1N8Y2JY9IP2ZEN0EG30K5HReN6LdcmQDTCjGNzPMPMen7gyDzdWuJrmVurHuyWlrk/Ika+mIcoZmM9lCC30I7MQ0YF7etU87trkXbGzFMdnBzk5GkPuQVJAV+sxzpwu8G2i+0fiUrOKuQfBBwTZQ8zHUSWyBnnsM9rtmQ5wMQZtm2EAL+0Laid85prqpk3dEQfggMTf0UrZmtZizfhAIpxJrKfM5ZQrjWXkpOwD9XMVg0V2R2mbpYp2DkaElq+RJ54C61betdV3Dz5DY57C39faLlQlnfdqzukgNhrwWiXlJQjiToyE/qNfnPKbwG4VEalRk2UXxZ3KjnSNzfo4d9YXFNoZMxIluDA3rFnZCn1DeeecT3Xv1HX4T38HgWkOth+r7BfyBSndNB4fXwTUd8vE9Hw0WBwst+HiwWByiP5D54F95KO1X1mpV+JBUJB+q667rlduv69VX39Ybr7+nu3fe0s2b93R0eFvWoVQ7lXKAbdemWEU6AJWkdCIfr4JVno5V1PED/ujomuwim05xio/zp2e8XDp+qGfH3+rpM14Gnn5L/Sd4eYbd6QCdSnz4Fx/nBV8BX+GRLRnIpfr+bMQpP55P+KF1rPxRQFBpQ7xCqPWMPp5otTxWxX51dqKejxKBevxz0yzYFZ0R7akOylKHi6UOwOnxfT168CUvbb/Qg/tf6tHDb3XGx7m6XBGDVfgRP3Spajiq+n7VMJVLCVeVOdMmFv2vtUc41YEVwpBGJ74Jti9pbFuyLg21qiqTaS1c+4s22Gg23DwOpLPNTq2+xiP192FUnyOT7TnFH0EwxRL6h2t+J7NbDduW25poEwSdwXC2ehRD5xi0EirAlTUsNvSsS9WFXA7VlWusuetS1qsWrFP828qwrn2lKhb7ThNT5JlHfe4sVMp0TVl9FVXbHEs5cscxUlpgo6xUrZR6sBoBj2H0WQOFWLpS2t50wL6EEW5rQ/M5m7+xDbrSqRTL3kCqra2K72AoI3ruaSwmwHJW2pxA8cLTTr2oh7bPtznoc50g4hP+J6SdnnJFPqCiij8xdkUL9ss8EBzzcvDrr7/Wt99+y7621PXr13TtGns7OTO50Hhkv6mMU3w1v4xR6KhupCILE3lQW/ubdqP7XmhzYMeDKTfQN49oY4Z8PBNLTx7GYiM9sc3RhNNlXzuTbk1pa81flZnqTPTyenY6JvZ0N8PUKsjssUwfWo7J+7wvkbUKey4ZU9trn+KIfcZu8rFClhfgPXZLxpzbt9589x19/ONPdfeN13Xar8gw0dB+Ikl9KZyGA5VaOTI3Thy+IjC74Kz4qoMuzhIFY97DH6/OuGuvdIcPuT/5q7/QitgjJzU65YNSaOIkZKWvg5OrX0vbG4psGhurDf6G+R0++ZuoFLsJWh+2ZXtdDlN35mZkA8a+DoXxmrrBWLyAxGICaVL4C0z/YOLEMOGiRmsGCKVt2Ya72sk02DJMOdgSzgpLnp9UpGu8VH37g/d057VXde/NzG2e92g2cyfbwGYEEKYQND9rppX+EBciUDC1lQiCqSy02R/O+Oj/jI/ep8cnWp0uVXlGZhlv7n0shmGu9rraMWt13eBMdjUnWKVOAMuZsZ5AcedMQ8GOmD6uJRtXo2gQ5Lqk7z0fwE7Iw/Gjxzpi/eb/AqBj0As+nMEda/0wZF/sV2xpXZWnGdZARunhs2eqhwd644P39eFnn2rR/itwqXSLdi8XfQqmbg0urOmY8jynk+4yOtnv2kzyie7qNcZznvI0wxpvH/8L/Ts+1m9+9q/6x//239s//d7lxfswWds+Hf92YQub9UXWE55bDvhg++obb+j1d96hGfOIaj6A9co9i1cSMv7FER80qYGiSQH5vnOwqaPtnG7Xyz0k2Ofj+8oydpU+VuZsNf2CF/T2vVf1o5/8CfvUmyIa9dnDNOaTNQ179bPOTNd8cjzHzOaHYMf73kHX6fjJE52xVh9+/qUOiacuzxiDFd22SilqR0JrTC5GP41PVkhkV0NzkzlAtUa4JM+nxOPrRzq6fVsiphXzsJSF7ty5i2Pa40pozEWYrTPSLcFO4Xn6HfOXUCzMl0p/jg4OlXtB/i8zVuv5QsfHNhJZg6U6g+BHk+eSumfu2eOYbdVuLYkfcAM0lhvV1lEzJjNsKWeFuYeJ78d48ofM8aMnj/X40UPeqZzQyV5dYSzjm3aZQVxnDr8rm3xN+C4e67xhHHlLgJJyTuLOvfvw+k29837+AOATXb/1inp3WqLv1dF6co8PBVR9wbNeyT6+J1xSISZb6qt536ryUgrPazeBzsFUSTFtj2ORaRXoorzOmsi8yzhNaKrJn65wUKG2dpirrOUzxn3Jmjp85RW9xm+xm3fu6N5rr7WxXnSHYqmDStD4DsE+bVPCacqAhQAAEABJREFUJtc/PNLdYN1yCoDw1qKBz7WK7mnJ77h04v5XX+nbLz7X7372M508eNie3w5Yt2YAKh/iBcXV2s8uY1u2mzj7UwM5ybjM0Qz2XHqeQyIuBBX7uLLjryIOIC/jjMtdtBF7gTauYJom1uHGngmTfjFpSHfVkvttz/0ustC17Q4Tfa3smntyOddN1fq0g9+pvEtbHcay0dFnD41dCzPMCFYCXFVojd8RfeYDa7RSryKzN72t1JjOOT/J/qg0YQYvOt5XDNpuzmXmcFeKulJku9ECTa6CYQ7wTEDuavtIDU9M0QX9aqme7xeTLrIV5b7Z90pZ7UiGL0IzeMHL3Nd21bQdVOZW6LZ2U6ptTmzP1412w9WxL5OkjvWm8kCneLJkhn4PdslXLAa9FR3vyFoud6hSjv1gi6dUJIfPj7EZfsfLEOfQxj4XTc863KcbZtE+zcuTtfbJ+eSxlefxEERljCa9KDdEEB4aMiC5RfCSzqyV57ui5TqiBQZPpXQpYYeqyTU7zCrLDAjFPmsSbYueIuyFZ4/DObYNUxnE0YRtg63S1D/bsrexZUih0m6QqAcgHM/IJ4yiGfGMh2W/HuonQMpbZ2QXIYa7usj+8LDd8pWW7YEv7LFBZMGUj4lGtg+eCef8TLyXrayRYK/yewjLa/c+1GuvgdB7H3DTuKXV6oAP4AteqBd+TBkq0Le/RM1flQdLbhZLbsh9X9jUOpmPhcHh0U3duvUqH/3fwO/bev2Nd3X37ht8+H9Vi4MbJPJIMh/9+QEjUGVpC1ofLtbx6YnOaKeqSF7QzgI/8dGJnEhswsvliY6Pn/Dx/5GePr2vk9MH6J4QF9Axi+9U8rLBpcfHBF48lJXEZl2QF/eNlwdZaB0//Dd9qSpMaNee37Zs/jzEVvLQ56EK5J8jXZ2daXV2Ck5U+1MVnfHxvwcrHR72+D/W8bP7uv/t7/TgwRd6mhcivMDU+EcAJlqMOIdNvKetFT/oQ4uTq9p0XDirIjKpoQBvhQ9S/i7wunKl+gTJOn9EO5emPGEu/2H5qcXQtDTR8H8MpP3g5bXd7jdxl0EwlwJSBl0pWiw6lY412BUZCJmwmddjNjGztq9CsgXmttpIF0mF+Vtk1vXi4DptXJNZt1WsO6OTJQeDTxaEJl/DHK6DiDZs7NBKZm/ppZH23GR4rpMIlGmONHYe60ElZPhR0MP3EuvdNvsUsUkq8IUXqIuDAxnKBWlO4qI/XClQ35KJO9B3OFJvjvMuqobAocSrNXTp4cRVuDT7mKa+ZEemnWPQbXynPGAwH/hJ3/YN9o6OubHih+7Tp0/YH58qP/ySs4OWs7RDlhiACnrsV+xp+b8JWC2Xmvcp+vOoWrVBpFXGU+Nhu/WhQHcxmjRib+wiaLZFrS4e1TCOI1GSpdkVudmTg+zVxVLBH5WufJbiVgeiqa1GaSk0/V3xIyi0EFdk65zQPpVmZxVTjHJVbPrkEyRipwHAVFcOLCRzmovUYoC0syCzS5MNvJs8dXtynHyH9vgOKrJmMLtUdKlbCDrYqPAVRxpX6VjsabOCW7xw+vBHnygfS6/duskewJrjRluIB1NqbTxtcS0XrVdb4u9eiK8BFd/JYeitV1/RG+++rTfee1vdq3fUE1RP3IldLToEjWo8Bh8ZjzZ2bVxHVSODHheyvRfJn73RJa+t6p6Lk6e1bZE91Nu0PbS3XY6jyEO/L+LnMuz637Xd1b9YuTJXUsNOv0vYAabHgEmtCbYH3dZ1N56dMnMBT9TYkbdx3cjG2c1zK89h1ClHB7p155be++h95f/m4qzyjLcoWlltDlVogOPzJ/W19r+rps3og6aiHIq/kO+L0dvghrXclW6895ln81M9ffxYp8+OteL5MU1axraAUMhzzvQ5cLGC2uqbWiAKuPlZbIZvA13hsC17wLZ5lSw1tPxqcyBP81g0TWiUobbV1mQK/DZY0v98/H/4zX2eTqyFijpsWkX9kAcBZNwnvGiD9DHzqu1t1O0p57+Y765d090339CtT36E2vR1IZsxTUK0c1CHKFS5BwTRtvsD9+SpPNHofmjYBDQ1An/K76KOdfYk/9zv//g/9b/+63/TM170F+I9XCxa3Fza9pyaQaqnq0Hh2fbOvXt6/a23dO3VV1FVrZKKwgrvsKYNG4rm+5zJUeWeOe1fV/fVso/5RGF3T8KbtLmHzSH6YZAqLnQM2xuvv6aP/+QzvfrG68wK8bxWZaOI0Yhpyu3SUX0xSVInaNvnxZVeUIPbmipTv4idUykeMmaFNXv/889VeL48PXnG8+NSBfmCeVK6/LZI5Q3sIo/YSK/Gtfxg2ig+llkXzKm7b72p9z/9kd597/1oeWdwpvyGSGpE/MOEHFam2iikRxOosj4nWWiEEw3/PGDb2oodfMgLoLKGOtbQweJA+dcVnj56zDfwR7wLeSbxzGpbSbpJ/IAht2kpaE1hM+gs2010lYvtvfbT3G75282b43ndMoXwu0C8c8YiovXYpAB6/PfkoJROfebUt9/q66++bDkQ9/drR4dqcdCus7YkanCZnfE9x0x1AbtrnfIFps8VT3Wr2M3EMImZLpuAiTSPUovDGzyzfKr3P/lM5fYr6hVdwXMooF8tL0hy2pY9R6HMuJu+BxjVERAJmV7gKPjG006NyeM+umP6gxbTfhqYaPjLwPrOxkCu27yNaetfemiZ3EZ0Do4kbQThrw7bsq1OVnHGhZGnXCkHSwa9R379lbu699bb+vO/+Eu9//77rOljPXn6VMJOHB4B+SOedWw7dMSYz5ZBgqxA9M8FBlqgXddxy89Mrjy7PtUvf/Yv+nueDXga0LXDAy2wy3vVvEft+zPJPRj8x48LczrAjjPuBxTMENhFtht0xaNu3fuHtuT0YkDcjNKwDVN5ohGGD90CfgYv0e5iy/KFCvGUCqENtNMowtDEDytSDqncZ1fKe505SJMGGLui+dGTkx6s2FvXyPshEPkc83r7eNtyApkh5fbMa7IDCEBi/hi+g3ZQHn4Q1TZfMkY260Xbx9TXzLVA1GuybbM/comI6BM9JQ549pyB5zrGm9ijwWD7RL8t2JTsQWlbnEpOC4mzNZRDM6ysIUMr98Xksef5IPxAe/XISbSI5jwS9xzr2BPtLqj+vc7462lhNYC4auYgcy40mMdom35usNu0PemEXTCUJx/2VNbeo2Y/5t3pkm89fYth1fys6/P+sQCR3waijg6323YIOGXm/xoe2rY3tLiwDDpceD+EfAbbMj4TfKjtsOdQeU6ahHn/29OnYJJ17Mm2aduyrRx2aMZjhvk82Me3/qf21WBb87httfbZ3mXmK0nQxUA1tmdTkeIUKewLnbZbuy9UaWZsU59xsL3OoW3lsN18T7FNNDoUcuqNaLLZpdjN30S1c9j4LjuIbAeFhAZdKe39Uf5odhdd6dQxD2Jn4xPsNPediunf3orOyLK3M4/a81co44lEKe+tsyO0TQo32FFv6Wzvqq9ctr3la7eifV5ve9fswnJyFFxo8AMpinxD167d42P9+3rnnR/x8f4NlXJLfX+k09PCB6Nejx8t9egxCB3x8OFZkz171mu14tGtLtTXTvfuvam7r77Bh/939NZb7/Hh/44O+PAvdMKmVh56gQQFPauhr1zkWRet0nWyCQ+UslC3ONTRtZs65GOkqN+vKg8FVf3piZ49e8zH/4c6Pnmgk7MHPOg8Iaan6vsTbHiA1Epq4EFSaWsbdsq98nG/beb5mVWqaBqEgtEmU1bwlZtS0GPbKDeHFeiR9/QniFzcGJy2vcT/SotFzyLjw5qeEfO3evToC+L/hgezh4SYB/wVsSZOyaYmH+PEkRuDlBztQZ4cmk57jkoO6h75JNr1F9vU6akX1MFzlei2tg+3bKpZzP1oPCIb2Rcm36UuQbZ2Qi9CM7jC5bL2L/Id+eQ6/IRJ9v1ovE0e7CH3tVHLHjDpB2qJk9EcxikDOEPkapp4DlIaaKuoIrWfqgvm7JEODq6plAOMOuTRWVm/bZ7jZ6gZr1Xck7CpszkTW3RVrY4SGKislUA7h5ELn25yKjUq/JlaaJoemgCQ0KJKx4tyGu6zJtNP6mOhAVxZmxQuOY1uDoo7Z7QR2UUG4c8j8QbRTDT8HJGDKc7mmPJo0oqNDzchgtjsQUzS38kffB5Yz3gBX+n3wcFCubF3XeK2luwrJyfHWvESVtjGpuUN2/BzRB9fNXkdkXIw2a14sZo9b449UaYDV0JPHD1jXEEPXyeM7bdYJhk0MTI51KB9xxTNqEueAvre6o7iDRns03b62fODKXbrOGizb3NvrBHzkQ2p5KPZJl7GZq4OX2cy2FS5FLbZj+saPf57clNBKk40fJC5aVtmPaQcfSXmQG6SXECigXD2th7xkin/xeXHn32qH/34M9lF+WcD84K1KwWrqlTfIGUwxoHB7Kzwc1C84plahMPoVNn0nQbzX5O+/e47+oSPI7fv3dX9L7/QkjFcYdVyMfquI814bUPsPZscJhcThA+aaW2ZPg+wbK+9XYUZ/FVlfMIPdTYRDeVcI5sjsmBfezuyFCekyoTIGj/3u49vRlx2dYjOnXObc8omSLMTKvMgiMJm3ChPYxO6i3iP7YCqwU/oeWSMGhhzhkhBW++Uz1HGM7Z5Jlsy73NDOrx+Tfmv/9989y1dv31TOuj4mMhYWepBJYiaevAtEMr0QCw6uGgh0e8gdRqIo61r6sd6QmpdBVTbMYskEQxoStazjZy8mv2nP11qBbrISMgBz8mL7kC2ZdYrV6pRnxxM44Lg3JlYJ2EV9iME1eyo8HNQ3H96R7xbTg6bbPTW+KlO2g8fYfgBPaL0odIX20RG3eVK+VcATp481bPHj9UhZRhUyY2x/35nPEy4zBNxtP6M9DLTHV3umypMMYLOHLz35pt64/33dOPea1LuzYyl3GGAEX1Tg9oxtZa5h4F68hIkP6ETons5aM3OLsnNrNhYq1/xJAFSZEoSftHp0yf69b/+q548eKCOwLtS1JXSlm3GqtiNL8iWvHAWdIXs5t3XdOve6zp65RWl6z15XoEeXUVgF/pdJVntCBu+LcRIIg/gmw7KWVk/+4CKE0PGowU0UaQXn9gT06APP3DtSv1pfFqZS8oDKIyn6Udzwe9efuTq+iu39eYH76kn9HSlJ96YUhQdVmLnopSD6JRSjEMbdO6Ieg20ibZiuw21UPbLKrUuO6OfMLMjD1Kvu3du87F6odPHD/Xkm6+kkxOZeb4oVseH+dRUO9KroBW+wyV1B6TpxuF8ybx0Wejmq6/qx3/+F/rosz/RrTuvakl+nxJLbblQ63+7pnIr1T0xTLLQCXvM9opiH0VoEH7EumgEAWQta1EpY4iUs2pB3sSa6RP/02OVk1Np2euQNZLfUak6gQrrM7IUQjO/gpQvBKH07DF1hjEaqsRLALtzNil1B9sdZYrJcRB+B60usjlN3wPE7ezo52UhQfwAABAASURBVIL3QWcPHuv424daPXmmQ/YPppRSr67HNEHMQfV5cR1DRTEBdn1Gti6MzJaDUXY5STOpNVjFZ21bDctDPeMmbghI1LMnvPL6W3rjvQ+l3A+Yu5W+pt62j0j2I2PVq2erCKpIxTb0vIM6YxaH8UuZOgQQ39tYoYh+AkXstuohuvppTOeg+NwzbcdoouG3Ec2w/44cMbZyKM0NOYYhWbGYx+8xFxPd9jyWhkpjIX5G9hxJq4N30ZYYd/Fuc8lc7nmSuXb7rj77y7/Re+xR5fp13X/yWLkfNFMNhyFDLI1R0w3C/bxe5Jg7GupFMnBqTQ3RV000+82aRxq+irkXnsqc1Kv0FI53ELdvXNNXv/+t/uH//9919uypxF52wMJdMPcre1rml6iv5N1TO3F2FVjGz4QLa/CsWNn/e97fGqMAwpn2IAjqCEqJpCF8EKsJKTdgrwnNerKY02Z58WUynSzib+JHOpmERpQ4N+0i4T1B0mZiWPEuaHl2qp53GekvWs6pJuzOWZOXoOWmpx5gD+qBkAfNNy5CU72O94bwFyPRmFE1UQ0YbKuyvTUJbRZ8NWBZmQtmT8diqINh+KFemx3IN3SSr+me3K11L5upc4cU6MsQ2ShvyUJOTFybMPQyNKN2mVs1AZc65I2ccMJbXVdk1lHA5q8cbWwYt7zLCd8z3yuxhSbn8xincmUMKnNoRf7XoN5qRPx+f5CI5qRyrYTbA57ya9Crp60WR2IZMY+VSs854zcmodtIP9N6EIv1JGoFWiE/Q9tDXIN48jGUsILZlq39oRnO6MNNNPw+ULOZQLUH6HrGUG2h03Lio9zGeZ+7mazGFkQUfqJppTLGKU8oNq1XEEnlApi3dcz/RIlg0Al9A8WrnN5nFB+RQ4lzGBv45ndDGQkk01WyB2f2QLVz9PgKKnRHdUExfvbhAvNRbFvJmzRFPtBWRodY86P1iJgq4zdhrlerkDi0PlodSlejQ/t17cey2RcuRPSWiLUqIzvUl6DEqSsctc0Pxmbsk9o8xSc+9laPSkNrTZ8yqLSHF/aBqoxd032HS/MTXyOu4qKNxWhPKOvI7SEPc5+7/ib7zIOJn+iu7b+FclE9YqSPSPQ1XvQv9Nq99/XJJ3+ujz76Mz7gf6LXX/9A9+59gBz+tc+I+R6T/LURr+rw8FU+8r+GzTvYv6/33v9Ib7/znl577U29cueert94RYdHN2ReZGXjyqMfc4NBFcjAT+lJckdZQcYkzcuxBS80Dw4O+ZF7TUf4WXTE25cYiuC1PD3W6ekT8ID3ZY9UCj+Ay6nslcyDg5lcQVwWW4FdZHcyD9sZ7Dy0lqFJFZjCzbMLBVRReBdpQukw7ihDDevQYEEBeZvzJdEV+iilH3mAqfnXBMzHf58if8pv9vs6OfudHj/9hR48/IUePfyN2r+LeNjhXBLp6bwgZhoXvuOYmO1OpSzUdYeysVXBdgTVprO2xdhTrIxv0EMDHGvw5/QxcJFt9IMdDuGnur2wVmk2RYIGpo9O+63cyfCGd6MpF9m+FNp7eJSGThhFzyXp20VI5ehCL0PajD50QspB6l+EuX7Oxz7lF0dqBiIMk9t4sCkwZqXrUpSR28haSbLDB5odzcusvI/Fhmr56ys4Cb9iLKuK8gc4HWuvY84VZG5/0FOYJlTQZt5kirKwlKPYCtyEkpu/oirsRV1gZLZlD8ChGlwH2qxhOZnOzEkY6ol6DczB6tTtZNZE6RYqyILFoigIr/EY1kR8jwIZZgO7yID9f2wL9fykakJLv4LwE6ipeIp8gFo5vQ00PmQlhqGPvRpNH52akm1ZSBPAtFFWJMGgiXaNPnaUctoWpwg/RVDVFZODhfIHAB0/rm2r64oQsy+t1JPUig/ETVbG3JXOCoiEPGTPWEFX2K+Ilj2CqxytJGdMB77H1xQqtVDRc+ycBjXYFJu2tiGOyGPRExPFtNAQvs2pJLpJGARoxa7SXtO3S+SSywZ0R/mjroFKcj+A+uL+oEbFUWUTaLjml+j5AdLzYzl/JFGRDeoaC2Dlf7WNET4TB3xB2vqBfX5o5YdSq2FaCqiZs2JPUanfukVdkqsgstjYJUS2G7i0csV3mIqP0MB2yBoVm4p+8pU4gtZ/rRRqKKMjrXMgPX7yRJV27735pt7/6CO9cveuzs6WOuXFgU0bU5zNP37UeoeP4cRiYNbyST/RUX0JiWXUmUdlsSDKqlPG4f6jhzq6eV3/+f/4L/rgx59pSXpWNNhPoM0etLq5gPQvSB8r4ymSHdrD9+2H5dBaJVeYnzttnJ+TiqFwm8Maj9Sv5KYBX60MjdpMPtutjj1SYndx1AOIKzFGYvE/wooIjpJAOHGgaH0caTOCD21yTC49sW1235UOztOcYUPX7iiLPS6yQPQ1rfTkIWg8a64Hov/DWPSqzKWp7xNtvuOPuhhoKtuWzYgiryAmQcs7+Q8/R+k69fg/PjlW/rDlHT6uvv/Jxzq8fUNfP3mo/NfEmUOJLfWGe19KEyRLCRWKbNo/Rtrs6WxoYp8jsgnNAYlqviR8nYe2jm3LrAVaZ89mr8Guw8OBufKy+PTZib764ivVsxXfDo/UlQ4LqedFXfJCeJTjT6SSvZu8JXe76JFvIPJGtcJArWFlzs6hzOERLUZTj35W4lPiANUIgbHbQhNbdiCZpswloCTJ0tS2TTxVq6xbxhNXqnkpxceuUz74nD47VueOcIq2DuaEEVwEVOfPGtG8xlQOfQ6S7ItAXja100hlJfRKHyv9fHx8rDc/eF//kf3trU/46MNL/5UL/S6MGzXTl1SDDcm+l/k1za1iFLRBqmBiUckHLLJKzvYhtnPs2sx14ZkiLZaBVvgNTKxpjTCJOW2bj72HTIiV7n/1hX769/9LTx7c10FX2vPIkg8Aaa/guIUuEa/5HbdinKu+YVzvn0o/+su/1VsffKyTjDc26ZnSFjnr6Zs0zI0KFUf8FfSF+UAgClw9ajHgtCkD2K2TagrU/OLRk13FLoBceE56ckL9NjaF+mtINmUaMLE7lCqdrAWxFspqsF595y1VfgfWRaf7jx4xTzAURxI/JFhZ22sgr0CAodYaKY/I2o5N6IRK29tY95weeAQyO42DnJXLBNj1yZinr9gWkBo2Pjzlo9fRUaeiM335u1/py1/xm/f3n6t//EQL9gnMRDitTS6Kj+Qk8jXwZ1v2AO09rNS3CkuDKzktkoiEsiRyfcC7hDfefV//4T//7zq4dVvfPnqsO/futWeNHkutj6GfrW6cbiFG0Ye+CKY6E03d8AGxp33mq0KDxmtzxIQ4Mr96BroGrKUD9vvHv/m9jn/zufTwmbqTlbqMPcmLi8Dkwm4Omr8efZCWI5ho+PNAS9W0ux+pgQ0k1wmiDqK9p4tlFzmAV4KUm+1UP7QJFG7CIOlKUUF0tJLOvvhWB4+OVZ4c6ybvjOKuWdHfegGafuuCs3k75K5NmkYnw8S3D9FHHrof0TaQ98ypWLm69UFL1slKWkEX127yjHJXH/3Zn+lu/q9P2Puy7NvEZjcwMRofhX7ZlpO/hoEXecGtGrDTzjHZ74i16St58HnYxrUJo7KtsvtyP65ZNZmDYF1f8wM/8+KVeNrQHFOl+LoMsYt+TsPPkH6Rw8RKL1BM9nRrXaLtJI9ypC3f1DF9HZBdoqpgVsiJbdlYkesKWuJlag+wLXujX+EryDrCSOZSuKG7L1qdSSes3XJ0U7ff/0R3PvpU5e4dLe7c0mPed67wfz7iSK6ANERbzz9jOCHW4aG0TS+Il7bgkZw7k96gMh8CqapmnrRyTdq1oFb2pgPcLtTry9/+Wv/6z/+gFc8H/dkZz7EdzwidSBmWm/oUdk5TNnabPcQ2TQJZ9iDHSLZDiKWixycLyh5kPXvnarlqscUo8QeJv6efE9ZTAiO80DOY3bO5nLQT3TW6vBwXa8TFaJ72U5wwihuJLEwovSO2qvjo0kf6uuIeEVR+ox0cdDq6digXD7CVwx6oJHX8dmp6ZLZlA4wMpjP8FqpaDpM3jYedGUPKKdtFoiz2pwlODMhCO54Nu874WImNUKvjZ3r68KHyHyEs+Baw4v13TxJW/O6psoQf29o9KoI1zqvRvpyz9mR6B0wwiRzzA0xizjdgI1CnucToZE6lC4mELmkXky76bax7hnjga9pRlW32JDpcRQ6lqc3EqTSAKGfMI8scV2ybUKKmclTiFHCUGKc8R2yCHl0QfgDOUudCDFab69SiaK5vGAInr/ie+MnetmyQOROE38FgO48jkpQlS1uotBHQOvK6RolPcbQcSF0poJNNRpCh2TpjX1zQDxC5NqA0jMeWtbBzg8ZjU9+jhIjGdgbdIGcK4S9xFOLJLmq5GFnRdNjI9iD6gjzoSqGOG8ThERCVYny76Qr20W3GoYrI1qjEmHm0RsoAg63TxRogqDjwY6ABlXFAyJl7qqGcg6o1XfHZB7GPGgz+GA94Ui2VTQ5SDphRCsXb3jN+52jLliTnW2VAk8xJekws4SNLHHE21Qtf7JYvmxhAo7IMX0WMvXBiLpI9UF101ChiMwfVIwZRu1gBxXbalLdQZPIxITkYQCzeD2HffKO3C37xiSz9Td3QAMUVTmMzIpUpDWda2AV9I7lTPnvmAqtfDZkjoEbWgBTbwdfLvVb8Bomaxod5x1yIbMJui7Zlu4lztawygrAbH19ZH+u9eGyn9TN9ShsjPI7rRbTGnmcpMqY5qKZgLgsf2RxU2jrLk8enOj21FovrunHjLh/zX9Wtm6/p7bc/0scf/6k+/fSv9Bn49NO/1o8+/Rv96JO/0Sc/gv7or/WjH/2lPv7oz/XBBz/WO+98rLfe+oA+FvrbgdANpIGnn9iogTwQjNfItCB3lKUVP3hOT8/UsyJTx+4kPjpaCxYkdahc0S1Xp9ieYHdCvRMdsCcuOqy6Tl3pVBic/FCiBvqc4Yy8kw1UJFnFRbFf8MGhFHjoYtEhK7LdwEVB4mywRMUNsIt+QEGePls9sQYZPPEDQl5KPlPfP9OjJ1/oy69/AX6pr7/5rZaPv5GW6UvbMXRwcKAFH13tTpKlBnzzICSFIicvErSVkTUbrY+eSUPy1uWB8UBaRwZWrd4gSJ3EG2jrSL0gfZvaCgUtpsQRPWgLH7pV/6qF1JtwWZ0h3qF/4Z9ne5l+rpvaDp3LL+Pn7c/5y+pcTTd5S0rXPFUrY1ZDZ2GmjIg1mKykBGb66BpGGdrRdm6PNPog84r55cJcXFxT1x1RnYUm1jlj3hNUjQ3zv45zvedHXd/4Hlt8cW0n/lhqClKl7bJGDyofVWqjbPKJCF74UXgq0wyc1WM+oeKkAYfm4/+CFz+LoyMtDhcqWb9Bx9ykfuKBcOIATzBXPitraAsEkP1niG3y9wKUvp6vO4STOGv8kz8xvqRM7Yj7NTMV9lFk5M62Cn3vOmgpanshMnsoazwosv93CrUtky4bao0ykXNGlBxk10jhAAAQAElEQVQktr7RlId25mMo6lTi7oE4sOCqlu2MXytc4YJ3TX4TT/wG/bptLODrCK2PtLiLKCdZ+GAqTzSyIOWJMg/xv+Lj84qPxYmjsn/39G0aH7qL8XCFaTlOb6e4euqn35PX2DQ0waZek42XSDf1E0Ml/5X7XqskJ5DRNiTSIPyE2PTE2e6fxF5wypDip8dPj1mVh1EhzbWVubT/u51ob9y8pdffeEu3XrmjcrBQ/innnr7EJv0LcIkPbUHt2PhrxfXlIvnaYM1UvLIEdHT9mp6dnugJH/jefv99vff+B+q4Jy6XZ6qlMBq1oaevldoTYGfnKHVyyGs3+pH8DrnpyUf0M/PvwdbEQeCNwu93NbUXCohrbpfiOrdNbbIxWjgU4Th2GYfziM1leF79uX7uZ5KPMooJZw3KW/1mwqXcxgajnr28H3NfoeGZfDijIv1hdOA5h+JWt9p625PXSU6t8ydtLpi7uQ885UVS5tH127f02ltv6vV33tLRrRtapl32x+G+M7nYBDCskbk8/EY/DzI+pvKcn2TTIBJWYy+iaaEhzcCMRNmDgsq86kqng67jabjo9Omxzo5PVXkp1rE3OBsOizh2mDK/pZanFPB36Wm0c1BUi1btSCxzNOGVLtuZvLzKEMDUTmwn3qXIjr7q7PRUx3w8zH/9vzrjmZo51WxRV/g69XeqvEtjfBHmtsLhRXZ75fPKM37HTU98hXHM/8XZM37rnKG/zUfIH/3pn+neW+/omD2vd8cMRdFiCFXj6sBq31HIz4R9+u8tS+MT9jhL3gPCYOLR/+Nj3f/yS50+ecIHSbV52y06Lfn9FruOHNBJdaUwh3uVruiMe5a6he6Sh/c++Ux333xT3eGRmOLcw6TUSx17OxHbJYJLnJDnnbZle49ZRTYBNo2GNETemNklMmDQbAda4RsXOQifSmmRYvsA6MTqIpGXxc0buvf2W7r16l3d4AO1u075Q/LUSd9bPQrhA9jnn1Sa2r3QGBvNEcMxLwlP9GODKHeRFgLkkLiCU/bDyjPvyekzqi/VcS/48ne/1S9/+s+6cfOm0mb+yDBrQu0wtwZj2wrf4ULdOAUmjo4+FGikglYi0PVbeuX1N3XEM87ixnV9/eCBeuzST0xos1K7NqpUAsMuNpeh/k5nfKRiaBB+QqIEEQeTeEYjzpzKH0Qtz06YPyvd5DeP+UD45S9/pae//rX0jFwTc+yCVE/f6FTYLWQObXK/pVoX0mbPvjpHZBOSo4HnStLrhDGGtSPKsd2Uz3N4GISkocUbOkhm19GKfYPNRGcPHurb3/5OT77+Rke8vzk4yG9Uek7dWO7DzNkF7G6tHbO5ugW6o39OkdBaLfM7urjTYnGkZ3z8Fb+zP/6TP9W7H3+iA+Ymi189vmqzFtdwVXvzaMTj2XOPmWOqMaejKWQunXjE87P5HnSVuRD00J6XkhU6xBN9KoUG4V8imFdsDmpQ/E8QR3jIOfm2rM3NZJT+pEbWRUBiY0jtAlCOpZBp7Tv1gLGIPH3e8INkuFI/zofCpVfT+ARSqbOznt9iVDm6rtc++FAf/uQnuv3aazplPE+5P1T2KXHQwpAGp6HngQrf6UwraqkJZ2JokJClTbWj6eAmCtvOHvvGtHxV5dmkI/4uQj72X8u97eSZ/vl//U/d/+pLHfBhuvKx+vq1I3VdvKWNCak08dHNEd0MmE3PvZUYJjQLdKk58OwR6PtV34preSsNF8wbE1oxCJoAvtG9l2a9V/PCwriaKqXNCZNspDFLbEHmZV2vSX59kdPK5Mp22RXzXrkwfmNFiG3ZVsGglNJoVzr2pEVDVwp1FurKUM86f1TyGJzXDJLEN3C5xsOAKd5CXEFPrD2/+x9/+61OeMbv868E8TwoZaUVCap24DEuGj+7RDZhJv6h2TSZvA+Yt0ac4/wfpJtyuEG2fT0vjySY7MIDGjV5CyYNIlh0tDnwFDlb9jLGDcmj2nrEbJ1RzNZnxrIyh7YxrJfKWK8N4+C5iHViCt0FciNjH6tje0MOq9zCrCgvPotTeVefOiNQczaD0AGVPgc9tEfX87tiBeCzxwIKLYz4t1MLs3Nn5MGkCB8Iv2r1uV5y1qYb3MO3qtApnykHzUrqyc+K30f5RhY+e9xER5MNSb0JSG239Zv+zFEZy4rf81hJxJF5E7qrj6x1ctYGFZ5zzvqG7+ZjTYeqk7vQSCYavk+sMKFzJLZ5eeJr7EdQ7ZJzaiV0xG6ol9TWOhH0iPbm7euCI7Ex63iaqIwrjaXZ2MJuUhJhgN/oYNfqiQ/dBbZrux1+ik3rmKkMn314DQ3tVeZM7FEjufxMf+ZYWyeQdWHDRLyLaOOjZz5OiOy7IH7muIqP2A/rvg5drpta0QWTJPyEfvZ+cpKFDpmdanxfOgUT+qI43za/iTvm2YDCh71r11/RtWuvqCs3uNnf1uHhHR0dvQqgh6/oww9/rA/e/0zvv/8p+EzvvvsjvfbGh7p9523duHFHpRziz5Kza0MVmofpAdo55l2Yq/L/U/SUH7DByckJv3+qusUBiwSfTrz4M4um50NAXTJQK3Wl6ACbQ35EHRBHV3hYcafiwkOyB8AXZB4hfngFBVvzUsDoF/gopVPXHajw0JF2GyIDsYk+VB62xlAVt4VczcIJBJXJB7E2Cs+krjyEVWLu8/oZespLkSdPHurx44e6f/9rHnjuS6sTKvcyMSzoT2LscWx3sooEzOtfmz7SV+WPAAJ11EOffmGJ4Xc8q2zP6taRrzL/U0AblTgUrNtO+4Gl2KyhH+Cog09Dg1aCb/SPdUn7wctvn+GXbZl5LuZayqGBzZgjC5+WE8EaZkowCysIN0f7IUzuQlkgVF3XGnnJ8T00RoH5trimAiTWevu/9Vio7z2A6v108+PTXD+i8vJvGzxoOeD213QTP1Hkw2oi6qpKjEPcw7XKCpT1yNqtrIPK3O89rLW+6bXnqMj2w+Rp8o7RzjnUyYY+gPjoZ23rucd20IuYN4hspksf6KsCotcu0Fd84qydtmXPwPh6RDOY1cdMZgrYRpV2yRmxUViftlW6Th17WulCi7rOWiw62pGMbxHDEFdPWU1fihSoHfHdGA224ogsgG0xhW5gG/9mag5Us6PgOLDnuo2vQkzRl67IRQ2ZC0HibDIjXwNGVz9st9jiJ/4akoOAvlRyGESOKY4T2wSKMhdQQeMnXWU9LLlvjQ/QxK7BAfY5M3+hyFK1geL8zDpKuTIngvCTLLw9+DA5UpqPcERtcVfa75vENmNZtMjYs2bUDrchNHzrLnSZH960d/PGLb3x5tt6+4P3VfIR/uxUx4BlrsSKaTtTb0AlhNpk3//SIlJV0Qkf9irxJotvv/uePvvJn+no+g09PT5Bb1bbgItbjgZPuLQt2yqMBQQafpDpksMebOwNvcjcxibjcYFBJbcNfWKyxKl2JM7GfM9L/LwIvmdzO9XTt4hsOjblATayfWiRom9zCpp1NkxKNMPE0rzc549xlmdtbYVnhjMPmB2TLaXmY6QVmr2jHBSdrE517fZNvcHH/zfffUc34CPrqRvEVnuPMZamg290uqS8QfoRTNrvRU1PQOZIayH86HDRdaznRUvNydNnOnnyjNWCAQvULQD4VMTetsxY2NARiIeTskDzP0he+tUusoe2r+p8Hs/EF+4Bi8ViuF/RnzNeED55/FgnfGDOC0LTzmSbFMz3yqu2++J26xapGh5ypbOolIVEPxgyHd26pbfe/0Cvs8e9+smPVG7dZfA7PHkHFC85C3m+RI3qcn+2ZW9Aha3TRlc22FKy1mx0Fj4kQXV6quWjR/r9L36hp3xgTY8wy8mTYeW7Xa+Ma0zr+AL+6OhIJ9QT433vjdf17kcf6OYbb6g7zPOmOCy7kDpopdi8SR6pZocTq4f5NxOvWRsfYC24lGmNYREawO5pM9I5JksGtImzz7TnF6utX36Eq0jqpjhM4cYNvfH22+Ad3b57V93BgZa5p+v8kbmeNprfph5KzbnhJ+yNFX2TQ2PX6r+cSyH38WTTofCgO1jo6PqRVqsz/fSf/0G//OXPpbNj6XDBs8pSMRV2tmVosZkGpcG2vuuRudFRPbl2EtbHU9HT0zP9zd/9nd75+GN9++SxVthE3XI35iV1h7EjR6NsU46f74r4m+rO+Ul2GSVQWT3vElb1TF1Xdf3aQo+fPNCvfv2v7T2C+JBmJpaLFSSv8ZiW0scg5ReBjS8XecS5usZ7cC5PyCOLbo5zDvYLWm2T9QmjWc+L8NYvngvu3/9GX331hb7O/7UET4ZHR4dqutF2H4nfffLLZak1wpdbXqptLnDAexTJZKcA3m2VA73y2lv69Cd/oQ8/+kiLa9dYLyvGWhyxD0QNwPPk8DG2Ug6096hId4HohU+GnzqjJ8axZ09iVFqat3TkP3KM/4Bn4kpzoReAmIe40Lc0TnQtZQwyFvGDQbMPj13IOUQ+Alvbsn3O6nkCqqpgVFiUBv2q6vSM51reRb7zwQf87vlTvXLvNS0Or+sUXY91pZ1KHbXmwgUR/KEwtRe6H5Ha5JMYe+ZqIiuUC0EXlCve7d7gvt6fnenv/8f/qV/8y0+l5amODjsd8Mw+H5VtPp4k22r+oB73JBdkXadQcVR+a1XaDmzLNtLtM7rKXC6FeujtwaZCCLMZhw+TcgO6lK+GVgPTXYroe5yJ6Rzw11pp8VX6i4BZ3bNHqq3L3Px6GZntlr+uFJUZOt4JdUHyiI2NHfxg02HbyW4N6LLDLjIoHfb4N2PTQN3Q1K1cbHwFxCSAuRLvN59/riff3lfP8+ACYXGJdYPF/1IZ+5A1jPrf1JnIElDoNjLn0l/bsjMiKcV2QMY2XGqFPh+xvADeJ588GiaA7Jy2iU3bYBiGocBn/E7QVQ7qMGbbPU29uXyHn/w7dhswpRSYeEI3moHzer5JxsbUn0Pjeqg8RwWZc0E+sLexod2hnum/df6IbI7BotBIMJTU1phtfBTgQQwpxepKZEK+wfr5k/a1ztWQkxYXsoGizd7GHicO4w8ynPhHCz/Uu4wntNGu59vnirW3anSo04+6+IE9d0Y+IO3breFzVvsEBVvb9N1NDQuvNVr7F+Qg/a/pO+j7vv3LccvVSkHPb8nINB628emxdDFp+xu2F1kk3mDS225+7YGu4yGm2KRsW0wATWs58jWiG5Hc4UyNjgbhbSMeMIrXxEZejPvSoJ0j+2XBZsKO+lxxsB98pe1zBt9bYDxsYDP3i+XA0AZkTgwdfRoQO8naPWzL3mBX/4cq21ahDxnvIHMvVC/5sMtL9ViuX7utUg50etor/+wUz2E0cKiuu478mrr8IcDiJh8OghuUrzcsFvDYSEeqK368n4mXNpWNgwD5GFz5UVOVHzSBWceW8Zyk1J7NgpPi+jTJK11HfemMl/6n/DC3rWe83DuBF7V7HnzHdSVhX3lgW/JSd7XiBQIf1RZdIbYFOJC99RZRHgAAEABJREFU4IXKAWYdfIF6DdsaDjednZiNCLBKbWvRUZ+HwVKKbI8IX/ADFbLUIA4D2HamW0FPoPkvNlb0FZZ+JTfZXCsba2hPnNLRUafr1w9E19XXUz3hB/z9+1/p8eP7/Og7lfgNUBz9Ee0eqqpbQ/BKrqGTXORdKsTilnMJeg567pFaOKBmxTaA0LKRqCFtANrXvP3WNvJGLTXbiep7HPHxPap/76p/rPa3263ks9KXOlJYTjMyEGQClfkaCNogjrgJYLfPSnFAHb0gOHfGQooDxrbNx2sqi2tyOZIp98yDJW+yV8zXYMkNODfiFTfmPExlLsX/HOdlrAtiyMvRIKUJLHXWh3hJiIc6xsG8k4f10DPvz5aVPWilfDSc2g5d8lFT45F1OSH7x4T2wOX0co6xUiNm3RJxTfuhQWyb8oJL9EGPfo5JFrpBxXdiC6XCC5zxEfPE1hNnZe9YNZq9Nj57XpRlLGKV/aorRYvFQsP+JikpJff0Slc5zJ5XnEppe46hdvqwi0Gz/2rH10aXoj3K2rigSxnYgzzTIC2jOXdObZ9TIEg+IJwZ0+TsAi800+Zu2gfJIZV2TowSCAmEU278eMWmwq8amg8k0xm7Buql5UrdQPQrsQVT/D3rqIF1FNnkY01xVClMgF2flUUTxJ8Z78L9bFIWF5qj8igIV7lX5b63XPaiOV2/eVN3+PBy/e4r6q5f0ylziCUuwlbaG+ZKuF2MTtdk0k+C7XLaDjKfEtfQ36pSFnr46ImObtzUwfWb0Ft694OPVA6u6fjkrO0FGMmlqMXkyb8UNtDWsWm3FMveUg7rhZz16SeorMcJ25ZXK6Vucj9Zp7na/Pe0BZpiE1Mrri+xDtaCxjANG738Mvl8Hr3cy4tqh7z1bc5nHTBA51yc79E5EwT7407uKnO0ZlxCAcbjeb5OFf8jYfm4r475ftC1j2jXbt9q/wpAPrCVAz6sMdYFfRAvo0MNsVYooM1hvk/aH4hW/AaQ6Uwx83sqZx/PvOpKYR5VnR6f6JQXqXRXMjL2jNWSGzGVTFkXHM0v/Wr5HOkFpqOYnY1KmNIu2YCXkqVd6IJjsrtAvfY16a0McUWeNW76UuizHT+V3wlnOub3wSkvB5ucaj1j2ZAgW0KqFPMJ2nNMutA96o3ouQYb00u4VTpFUMU8u7Chlu5Qr771lj79i7/UJ3/659LhNfXPjnWNPY9dkF6YfKftAZW6AgPVdzgGP8LHAMZSADFTRmsge9Ezc6nVYd3xECKdnKo+PdaDL76UmZN56W/arYxhr8oW0TPG9HK8N614Vuv47XW6XMpdp3c+eE+vvPqqhGxVjWvWMc96BT6IZEBF97xzsBTtb6AXPNLOHC9YnT635lu12ljnSn/M/G5iWSRF17jvpe/Xbt2U2ad6W0sMetQVOgFWqTIAaXIfpK290HjEFja2wdoW2Us8Mycqcz70Fn25eeOGKuv097//Hff3B/rZz34mNjDZdKy1GwrIiQRt0PqInwlr4fMYuprupZvxKBWlfO8nP9F/+N//kxY3r0sHC/XEcMYctK2eGB2jOZoDnIU2+fMafp4eXxf6MZX3gLxE2jqgHpvs9Wfqul5np0/1zTdf6PPPf0tOeS+CvuK/tcIY9Hn+aHsj1ThfOI87Y4GLFzhbFFe0H3oo+qrWZsqBhm5DcpaIAl7gP3nySM+ePUHct2oL1gyF2RnDOWaqK7NTH0IvqpQ2LtNFb3rF7Frhpw+/UOU39JPjpY5uvaK7b7/b/nWKw+vMS35Q9zXdNk7d6uUqZG4SmBTgLz0xnsa7tnmQuXNBjee6HAziJ4gXt8EItwFNtnjVrkMp/AB9tyNzYsI5D0Ncydagmpf38bGKPHSOxDqV9+mjizwIfzkqay7YZ5WWGuiTZ8hzQtbu9Vu39da77yu/fW7fe01nDNsxL2r75NRFYq/SpUfzPli0cGflQfoC16nuROPwIsQtPYhpWJAcpNgRcycP/yIQ/BHPdfmn3n/+05/q69/8Rr52wCuZXqslL5aZ290Ca+w246pLDtZV8s2iSXuTYR3LoZNMxKD1YdkBOZWRTqBV2NZLKIrveDYP37Eu1abqE0V0lXNYlpUeZcawN7JXmvtC3/4goDYXxqh0RQPtZMMHyJP7rutUGCOnDG28iwyagxe4DC1SYWTWKYXJu5LK3mT4BW09/OYbnTx+rMo3gQUyU6eMMC8pEKkyrgozAdf/Xs4WO/1NvHY6AAelizDDOec3ko3Utmw3VXI33OP7Vt6+THVCg0mbuhskxylN2jUdhWY9mvUVsDJQz31RvPCM3RwXGl5REV/bpgmxxZcYo8rcYJ6IeGujmf8bbOKvmKzUszbqBNZIZWwqdeNqL86HgNl5YfOBr+Ss5ReTxm8KtN+r55lzNa3L6OhHTzwiFjZENSCr+Ao00kqMgehvclCYDwVmykXPM63wk771+A/dh7Qd9Nj2zfdKFaqtA8easKW4YmGoW/ERCBpUcaBKexNEXyekLxM/6QfK2NHvSg7wMJz4GZiXcMUXt2Wdw9o1BvQh7ffMsT7Pa4xjD1q8Ua9tw0QwIeUBrf8DK2fwRr75pW+cSKZ6oRQ5iwvX73JufFxUuyav4EI9QSW+CRfZNfluAsmZQN2DyHXhUdEEZPdF2qfWdz23MjU0jauNNP3vyVPoivEPDfrMBxA+oNL6nGqHTnhevlPZjnU4qcAHQylXcwkgVziZOQv1q8KDVlG/pGL+i96+0wqZ4EPPzqqyf8ROWuB2qJPyahXbTlUH/AC93qj4ICh1jE4nMzmHCcryJUHZ08oYdFeKjLdWhkspfBLl4ta5vMg8OrrGb/NDXhYRB8m0sQSnZ7z4PH2i5fKZ+v5MiNisKjxe+TGlxKCioX1xVBEFe2hFpgbTjokDpWwr5cZHbqsrHfKhva4rKsiCrpSm60qnEnSUeUhd8KDUlUIcPaigV88kDdIvBELQUNkgTELy167Xri3wV3kh8o1+//mv+QH/m/Zjdnm2Us94dN01BdYh8QDyLS8U2J28hSI7QE4OyloXGX1suoHiQJKlBq0P200CaTQKukEs9KmnlPwyP1QP6NIBgsyB9LtIvKBT03fwQWTGJoC88DnVm+jkYCxPG0sTj7LGv6zL5DN0Fy+rjf1+TPYDQXfhcVwHOTkWaLkPNbkfoZEmT+HXEAc6rhi363CZZEOJBaNUqcIKHzVtsMYzHxeL6yrddblcG+BD5kOnFTYNzJWeitP8r7VHzxxiMkWGS8X3BDRascaXyxXruh9RoVX9itXbF+Zg+rdQ1x1R7UBmHVR11DN20im/kJfLHruKrNeKDyLrtqRN+/0KfiW5F9IG47qBFBgg5Axj2ikg89lrGd3AB7XpY3hpo1M7UMQ/cIHnQa5Ryq1dIwN1qKyyabTVti0TkNlTGg0fFGveJzt2bnUi78lhbbnuia+SlxX5G7Dk5UFybFuFvUvjYVu2W8kudCr8gJSDEjkWZbSDbf7XdBjsFM8hcdWpn/SngMnIJe1Iths0P5hzKaZqIFmFuDugprOEzCZmEfZgBDc/ky/NcpY60Y905kcMSTRBJYeEpKA2v7GfgAW2U4lhpIFeBeOCsFJXjEN78G60V2JODgNqy2kXxDQ3/8iC8EH4OQq+5+WLeI+5mGjs6hh/2o58juglqxTuKSr5uzMt+Oj/p3/zl/rxX/25Xn/vHX3z+FH7I4CqHLkCgylhsIYfILwFFbqB0E9odhWbESIP4kiYmUYEIy8O2z+F+cmnf6IPP/lM+ddRV+604v7SQ6uKqC67yHZDGaltpa+BOCIP7NGO+WMPvG0siIzGk6c5opiXw0e2CxerwWbY+7W6tsGtwzqhYys+bmUtxHZttMV4VprzgzgpnzBI/rhXe4gxferpX205pP/Q7DMZoMzlWBXlf2be6xxip8sOBrrQVlfwAQ1v4wvsVsNU1Ywn4P26uG2o8nx2Wle6cee2/vI//I3+5m//N92+84q+/uZrJfbSFQl7cYTMczwvT/JQtQpNKzVe3/1I0FPtOT/J9tDs5b/73W91nxdlD7/+RuJet+LeF9hF3YL1zDpxw7BWprxM7q4W/dxqP2/akyw3qnbYKRvezH8IjbflMEwPBNOJDToJOiLzKOWBqh22Vdr4Fz7+P9OXX36hk5NjHfCxp+t4BmXOxb7n3t6noTZISeaIuNf8GOUa6Tk9tlG1mODXNHyQCnNEFqTSHMgoEp4SVmgpC12/fksPHj3Rw+Mz/fV//i/68Cd/yqQtcjnkm2g+95rIRv8tP0US48jzlYilAl1y2Ja9DwV5oeboHxvJ0hzIqi4/bMsekD7FOuuy7bm55z070d//f/+rHn/1ja4vDlRwaFsybQfFTNmVkDS0ZzXG7vXXX9fb77ytdz/6UEtslsenPMeJni940uu0oP8dNQqSYsu+HDSITWkIP0AcBkLuvdBLOLzjI1NyQmInKrV8CcuMsRcS9M7de3r9zTfbH0D4EBkfqJeqWtHX1WjaNlFkVKAVkst1/xndLvZbvixp7gX9OCkIdwiV+0P6nN/Jjx481Irn/IcPHxJ+VVcKTTdLaPgJkYVnrqYLydOIrPU5qLh1mjkWSPExgrmTsPrI7r6iV95+U3/zn/6T3v/k4/avHJ3x0ck2z8u9CEwt8GnA5rm2OFpA0IvO6C/DRfXi/CIQFXnMRkKU9GIleals9SfHT9gXn+jLr36v5dkz5EPb8SSOVqLzyRk3PdneQuQZswkZqw1Ybdhnrm5g5u4Ae9uXxqOy4Q2oqq3tHjpgNNkhHsvDmIvxMuthDZn/aRgW9hRlDn39tc7OTnVy+kyPnzxS16UuNpoOw5xHJChezpnktsjibp9nZPRFgQrzS/Sha5AWWhze0MGNW7r12hv6i//4/9Jr770ndQst2Udr82tphw75nPI60tiTc42HnXpjYSRTvbG4TepQTC3DB4Nk+xo5w8lkbJay6QvrTTLjmytyxq3NFfpbgClPELzwrxc68Il/bUEXHJPz0Am9ZNAarnipxI+I8hSXkYaPVOsDO2zWxXOM8QNGudnL7ORhGJNR/AIkvizzTKPDA73/0cf68Z/9RftDgIrs0bNnOuM+mWfby50a9Yjkm77pHHSFIz4KdhOdeF/ozQVd8kCtnMVWwbq2vUvq4K/x+848r5Y8t56c6Oc//Wf9Nv8qzJMn2DJOPK93rOWuWCSYeZVxgB3PzONprxpEll0aa+rYlLdodMgib6DsIo9YsJ+U0kno4nfyHxroex/GwxwUr3DOa6z57VTs9UI3VDpqsB98++23+oZ9sjJvbGvJ79B5n+whD7X25Llnf1opYxXEeaFO6ISSsUWWepPMtmyrjL40O2y3UtoMxObhsQ8pV/at/J5h1eiQOf/1V1/qITE/uf9AbO7qmDcHeCjYiY8s7VkSHy2u0Q/qP/iZXk3Y33i00YRuI/0eNFUu0Ym0hCYLQbRB5QJawqBtL6qzOtlnWC9YTaV24CIAABAASURBVOfat814AFl2MIyzveElS8DTHlHVjoJNmFIs24MfqDUcGedgKM2vOPAOWszbNpV5OQDbUWWbtuYxpjygMgcqY94ofE/9YJKRPbzE1xwRVRkSfbI6IWWNcdKsSptU5LHdI6CtztUvpQgfVvNJf/vECmCbaGp3oq39KEHl3XDPfldHiHL40MhDhZ1pY0IrRzZCHIWOFEIoI816b+8gR7/xteqX/O7i18Qo07q/6fMcOOTs6QMnzeE4c2RCyyqyiVaMOV2sALad03jZRZ5BJhMjTPJ6xrRVmF0yPFMxfNCVoq50VI8/q3SloeMdT1AKZWATxx5oPOxBn6I98Cb2Ah9Z63cYkK7NgSiP0KxX0oIisVeSVJmTSIhNiq/w4rATawkHBjrIhnanNlHKRlbIDfnANSJ4uVHjR7IMLdiJwzbX4UyuB07Exz5OTFL0Vuzn6zVb6T6IY+6n4mPTvyEiTF7gHNrXGIeJPZDIA8/Dheff4k4TotvAUuY3hGqNr+R4g8oY7Idt2RtU+nERcNxOe2MfgXOhy5l3zCpiLDLz38gIQ1Oe4jemlyE2wWTTfE8F6FSOzzmGcTNtW10hCmKMTOORecpUGUshg6dBXpkHA6KZoyyXlQcBeiKclgOStVClc2JQhCyoI5XMOBQQGsBPutHe7qTIWtkjbxkuSOeDFT/acrOvzL5KFnseSmqlpa5TYWEv+OFDFd199VXdvXNX165dk2116BLtGR+xnrX/+ueZlqsTYl6BaNLKLrQ+KlmqtFfT7gwxqLRfox8hbfuxiwy6UpTkl1CwYNPJC43EfHh4qGxAXelks2jxKdoL6tQesrTV8xCTv3Dt+zP6VZW/4C9dZWM+bf8SwDdffyVMVdtT/gJ/B4R0oMqH98qCEY/QQVVheRRJloJ17qdyqJ5zJHeB8FCBOOa0trKaJv6CtNlJxJEYRBznYfQTYL/zGR/7Kkc+xz6blyGbtzHxL8Pvc3y0tE/thcaeeRUCotY0Jlm3E9+oxiP1grG4JpHFQxDhRMNPmMtoN3OLj28KfKCyuKbFwXUdHN3SAS8wSndNpTuSy6GEPuixPT2rfMir4jcHCAWrylxXnuVHWEvebDablXjmrzo9rVCDlGNbVMqRrl27Tbs3VMY9q2eN8Bty7a/vxaYn1oU0pCL9qKydHqwa+tqr50GoQgfLwabxSY12D4SY2AMVju0im7IuOEyFFgUB8UCncw9a0aduJRbiabGkfB62t9oqlOdWJpbSFUVux7as1S6Uy1CutaqSoDKW10Yw8RFIloLMKWDP/OJL42FbtsfShtTsoWlnho2WDM/kQzzEhGxuEz66HjknxU07kV+E2E+g0rkzsQ36cyoEaSOAZdz68b6UUr87NskLili3YYbvySvV0kGtmMir/OUcchLe8lSSq9SDWtbUh5iIcpnyXNDOgb2+w2G71arENbXF0DRZLoMsc1PquiLTfhXrjcWUz0/l2pE+/pMf69ort3STl+WnvBzvMxiWOOnnSDUemc4ThkSMipC1IgWQMmQ8B3+WiSFYkafHz451hxeif/df/g99xguwzcf/oh69RA4Da+tIMdgSjgXbskHyS1ujeD0WQ072z8fJ9iLquT+MkqsKTSoyR+J7tcz+U2U7mgsQXbBRpzRH09R2/TdxSd961ks+4iWglCcU+upZbqLfxdS3Xfm8bLvtb4O/1ND+Y1QlPZkm3B4UnLAeT8FN5vNrb76hN99+S6/cvaNpXtdxndijA7xn3CCKZI7IXjYm/1f1u+QZ8uzkVMdPn+kpH5JXxyctzq505KngxnIBDoZyywmanJU9rfbM9RGRXYbK2p9jv60RB5DLzgTSoo1tMBnDZ9CiIy6HNttB37FPhXvGS/CvvvyyvdQspejo6Ig9oYLsZ6kQxDI0CL8DpxxdEP4CNHUzvsBgnziVgrZNKl1KKflLwS56/PipXr33pv7yf/tbvfvxJ9LtVyRZS36X9avKnpQ2Z2hOZmW9yDGvd56vtDtH8xyzxlx8qagmZL8TY8F0EwOhz3/xS/33//f/R7//5a90qKKspfQ/sC3b1M45eZAyp1fcO99460198MlHfBS7ruazdNS3CjmYYHGkKuTFz1b7xat9hxppaUKqz/mUG+iX+nCDtly7rjfeeVdvvv+eOuZ2ZR335Iu7B9PHSrcHDNfU3I9JP9IMwoTmZX+tlyXNWE/Iv9aR3/35PZ+X/PkDnl/+8hd68M3X/H44bNFUDf3XFhXHIJ98hSK85Ix91KFzICPXrZ3lqXSdZ5yf/Fg//os/Fw9B/IaoPLutVMh19sZk2ux7gcYIG0WGpyucFZt9QPwdTq/zkspV+YNiM56hZ8sTPX36SE+ePmQd0TdMmn0l4uz1xNzWKPKcyWEQ/mowZhNgd86LNTuGlxWJVa2P4pg8hlJcy8OD/NUD98BlPv4fP9UxcBE5MdtPc0QNt32DFEHRIR54S2j1Mg98i7m112V0TUG7tSj/145HB9e06A7FdqdHT451eOO23v7oE7318cd668MPlfXOkHEfWFfWdBim9SMUXPWcj3f4nnvsbt341jw3u83Txymu0NhmvagdqT3A8UFdN/n2ZZ9s2+JllNL4DjSWQ2liiGO4UpSZQMnLRoJ9FA3ho5mjKS69xF9l/V1qtFYOvqvc/vgj7zpvvHJHf/Lnf6573BOv3b6t23fv6hnPfesqe5nBT+tmjcFYDtuQcmNe4JI6G4TbrXxORtuZp/ltG92ErhQddF37r7uX9CUfeH/zi5/rN7/8pZ7c/1bmt8QN3vt2xezJKzHlJKe2pPiEnDuRR9eA0tS1TbWAjUFGujlrm7yWXdTl+QIavrmh3sbyZXDGSQD5A53JWbfoZFvPnj7VkvfmPb9/us4KevbO3A9yn6vMz1Ze9e3+1/NbaI72x9z6/kcykPmQMZp428RY2j03cT18+EBffPG5Hn77jU6ePlHPBmniaSPImLV7MZSNUWL/csJqgxbmDwTaa+1eqblYTkiF8FByroBkkAIEg7xqoGq0SujXiGoCmvlZycmEufxy3nKb96FmDBiHrlNXimxrOsIF8/LEn6PNcE/crR9z69jMy1fjpz62ecv4r5jHlTwGaXoAvpG1/La88HDNHKoTomvxIBcYJ+XQZeo23USHuGrzE9lQ3n+NHiSI5oORG+tFlLlr5AEaXGBLuR8/xleoWjyJqVcrb703HuxFnQFSfAWiT3UC+2f0kQ8y9lB8V/FyPf4AK52WBjkbLo565Tmy8TP/uugYQ7Et2xdZXSgfq7eWpNQn2jFXFarxyNAMWo1W4phqS4W5GnTs4XPYlm1sr3ba+23T0q6HtSwMSPsuUulYP6XI7d6zW8sI5qDImb729De0Mp8nGh+o2eKqIgsffRIWmjp9G++KTR91Q3Rz9PjeYGPXjC+5pM2K/4tMKn7nuMhukM/7DZ+bk6AqqEP3AdXuOZmRhHnb4XdNX1Z5anKgJmrjOoBwJteQdhbGvjFcbMs23HDa3ipHai4BhDGs63FOeRcZw8v7GU/Bbs395TK8ZJKKM2kXjUqW1mBmk+hsJFuIiXJM+vBBFPsQ3YAka8VDSF4G9GxS4YPwlclvFk6SmBd6t27e5GMfP5IODnR4cKiu/WGAdcZL9JOTE344najnI94Q2+A/1yQp2MgrdistaXfFzSKYHm4Gu9Saw7KL7E5dWTSIH21lHMDEFywWRV1XtDhYgA4sdLA4aHRBrMVS2/BZKGxtbXArCyoQR0//z/jx2tczlU74qkCN79OvpFeFbhjrAreAdirukAVlTWtv9SwqmsIGOVcp9cQRRwHs+kz5YhT6ujZtcyCl2Ifil7YU/6HkJvmR0m6g/+f4N5+BaSwT6JxPOdiVZVw7ZsJiwPiHKNUHcjlgzh5pkT8EOLqtg4ObWixuILuO7gj7Q/X9AViMCH/AOi4jOmin5bJo1f5VkdgdEMR1Lbpb+ALQw8M7Ojx8RcK3yhG+DyUvlHnXM//Plr2WvDhvFH5YC6iJQA09hZ51ODz0ZB32eSiqkae/ASbNNjSYyZzyVZA6EybfoXMM+krbNYG6Elcv04YLF5opFGwj20VBK0U/IYJSOrW9iBdjhRtR6Tp1pbSPI9lPS9cNvpBl/0tdu8h2Q3wEXVcUFGhgD3oXtzbtoazxsMvIbZP0a40+/UufNzaTLrFEmvJEJz7lXaS9IDZz5AZZiG3CvF5kKbs4ZAuTjy0hhcgh7Sz4bUy7nPcRcewb+p55vFTP2EY+wR7rZc+chNCWa8akANvkfiHb51E2MnHY5rp91pbnzKNhTMrMZtBVYus15Xyq3UamWBWXp/zgZhnp8MYNvfXeu3r97bd1/dYtnXCvWnHPasuDCh4rT3QsfifS4zfIf827WBzyUXap2i30Pi9DP/7sT3jpdU+1LAZkzbsjjPTx+a3b3srlFGDyHdjbenso/1/s/feTZUmW54d9v37fe6FSV1aWrmqte6ZHYWeAHQBmBGkGgxlp+Kv4E3+kAUbSaAZq7C4B7BJYYoGdhVgsFrM7K0b1iNZd1V1aZKUK8d51fr5+733vRWREiuqqmVkaPO/3nuPHjx8/flxcFRE56dlD3j5Np/JtaluxKVKBt4tcqAcyN/qsdcr+//VIH1uf7bafbffTJg5b2C57HJ8YPk5nu5zpyfwYdv2JP16eKD8AsHv5km7cuqmv8dHn2o0bfDC5z/XnRDL6jI9t2fG/0ocBfxnjllhO0FaKLNnKvewx98H379zV7Q8/1IN79zVjXewudlVKF5XWD9uNn06pX9mbijdz08zPqfxJaSVWp5C9h72vYrueLXson1biVxB+g0jMoBX8Dp3ysdmxJ0R+eP+B3n/vPX3w3vsZNO3t5y+QwW7M/JXg6Mbaj2z7DbLsTvfuPtBXvvp1/ev/1r+t/WvXJEvHxC97s1F0BA36lJKxA7CtgNz2YVv2hLJd1Hh7Khto+hYzA1gnRi3VCgzjfeeDD/Wnf/CHev/Nt7W32FFXUogOR+Zb/qunNZDFTp7RDo+P9Mprr+nVz3+hXYMK9zNd1wmrPE9poNIpXp9Rypx7amQd0P/z6/XqWR895Wddjr4SIxOnnV3lt9Kff+UViZf4R1yT3RU+hvStWmK1DkSTbJ/ayCA4Q30mj8ZnfdiWPSDzOh8SdnYW3JMu9ODB/fai/7333lWu/dxcKrC9rmNiEcRPO/IiN9k2P8gkS2uIlDzknCPxq0cPpN2FXvvKl/VlPrDlLy507C8n+W9FWlvUJ2ScB6vhR5xj8i9dtFwe6fbtD9pfElwuD9kM43nBr1DJrEvbsgfoMSlzdBtn1bfL2tw9q/AZ5gt9UNbKaqkjPvzfv39Xh4cPEJXWv8oa+wybf6TpLLOHsK7BfYVMrqgq6HgJD9xxT/K8vvCVr+mZF17UDvclrZy9RE1fnzi5WDaAbhuxrXJGplPJ5EZkwQg+lDVAgfpV3+6Pwv+VRAaBKLMQcC9OnwX4bYN+AAAQAElEQVTiqU9Qe5o7VZnbrR5dbjSqa0QYDIJWr1B3xCA9/5x5OeF8jUFqW/cPj7hf7bWkD5eeeUavfvGLeunVV+XsUVwP0ptB+/Q58uC09C8nZ+ZXkNYTp8p1L0j0ulIIbVVdrmTm+aJ0+vlPf6If/vmftY+/ly5fTjXlfmDJ82GmnlzU7luhrXDrFLvBJEp7tmWfxlQ+6dpW4dpa8McedPWveEqseCWm3DuZMOe/Rzk+OlTPvCmMyXyx4F3ZSvlhyxX3nCvGINfnxORCMEZZFylPeCYa/jzYQyxtn1fM2Hs9ll3XaTafa8b78/t89P/hD76nj7mWHbKvi3d0tmX8Tr8CWS2FFCY7XWyituRbyS9++qwtVOIef4stZrVsK320rb/oNKwpa3sN2FZXyuAXvG345AfoEyUGi/2Mwf9EtbcrZf5Nc3aal5Ft6wz80KaLh+zUfoLf+FzHVq1sqm+bvgpMVA+lSXcq6LM+wJSf6NBsfKDX2f8Y99ruTyLbQvxp6Kk6gg/11JIi505BDVt18D99F6lnnaz4bpRnqD77ZdqgnguFUDVbo91mZ+BTLxC21mj6tBM6yk1H7MRjBHksr4+s4SBzKcLoh16E6E2YdOwigynf6ORDKKj0KyijL02HU498G5PtiaJy6jhb3970K2XBdgV7LIeeLYte2rGtUrb0SvpjPSrZm/K+zQ/iToW6NZfsjU6NDsj9V7DiPdCk67QNqN7uzXrmWnRSHkT+pLAtuzxW3Y7eBlOFyc/kw0uWtmBsDzErMvwAy55QJFkCqR/oM0wX2bct+wIQawdb5Wf30Cn/SV3PnAhqm9+13ZsmP+GT2i2r/oSOVXW8YDCxHqZdzDknYJnzcEwcNB98KYl+Q0TktQXb5CqTMJtr35zO5lLFTQeb1GrFy9iTQ52cHHEjctwQmZnYeURK0PIxoONmt31M5wahlE7Caib0yclJ25ZKV1SQ23RA1pBol9KcxUbXj4Gr2F6xMWaDDHrykQ3oR1+p1eQS1dYY7Eq2gZQ/FwOrriuaEb8ZL6nmfLiYz3m5sdjjBceuki9dpynZRaV0si1xVBroicVJPqysjiV87WbWfN6pdFaH3cClU61ARUrsgxggj6sSfAUpq8imfBXqpj+hW4jquSBmqG0dzcKYDz+yrXKRXRDQEQXbfPIUferHL2L3F6l7UUc+C5sSQya1mGpIW6HfYoey8Zyb4ovKRpVHkk1PYmVCT50AwlHxaUBeXIA2Jzu5/RDAQu4WKrNdzRYHWuSHAfKDAGCxuKQZH+1n8z3Wy55K2VXxrqwdJuhCtefDXj9XrTuy9yg/YA1cZg1d1e7eNe3t3Wh0sbhMvR3qzPFmBroB7qjXwRct+fCfHxBa9VXZJ/rQXARZ91lvAQbQrRoDrSEPeZIjgQrWuslMWAuliJQ0MiM5v61K34c4VxZ0kJoZ08FHfI1gCy6FXIwOKLa6UkCnjj2n64psN8zIz9mfQm1r8iH2N5bddO3svpMGqttHq2AkZ4FoY4gMR/ITyCpVoBFl370IQ99HZfQbR6XQCWLfrIxpdGvGd9W3sfbk31mKnRwpH6AhrEqKVQ3u0Y5IDgWDbR4MaA9xC0ora5mhXmPPnNK31OWip4xL/Ayd1JJXfBxabWIXy4xf6TrZVlc6FRf4IokyZDonGVlQKK+Tn8gm3tiQGNPEibm1XhN84a/kU6VSHp0G9PPiIL8t3WNT+PPVb3xdN289q8XuLh9Klzo3xYmpYJufZOfSupbGl/iW+M5pc8ULicvXrmmXl0DXn31W+WGAXoUrJH3Brzr6bKjXsTT2tkG2Hduyka+t4FEn2W54pNI5hazmVi9N4O1aI3xNwEdJykd2TSI7Bbdpp40sVhDqKUA/FOjxdYzOhLVTjTFnUwo5c8S3iDLve/pnO9nmeOalTX5SahbINzqonT5PZefTSr1A0KdBz35hW0d83MkPshxcuaxXPvc5Pf/ySzJ745LyFeuhB2YN6BOl832W3PYbi1S3ALt9TEWob4lrqzsI3HiTCdKn/FZPPobfv3tPRw8O1ZWiBS/3tvcOYbDq4UQ4ZHtdYG/4tfBJmXUD2Mh6bHn4qX7LJxNZAB/ZBEUWqHHtpR5lJeMBbZMpc4u9IS+Mj+8/0IM7dyXGLde1ruN+INVBU4fqVIoURB6wokz2tMpZwVYpfmzlHsHGRiBaiBq7AQ0lJGXWtf0r++qScXrt61/XwXO3dO2lF+WDvfbxf0kfUyu7fugpxG9sZRLEXsrS0lkMLSONbpS2QcVKhCtjXUf5RMfsFsles5XdYlOn4k9oD12BvrVXca/iQtV7P39T9fBYB7t72uPakepZXz19rMkQIaKj1AtW6nXCy4wl93A3n72lsrentCFiJXwu+EwzOp2QNKXT0ifPUR/bOgWdk+LxNs5R2RY9QnVqcVudoClVhhMlKM0PDnSN+XHz+Rdk9qiKj10pIgyoJ3IBuuujwgWQZmjikxd1tElTUehFiPY479vQJj9iqDK0P/AM+VjWCP4Ps2dTmmtfz314sM98eP9nP9e7r7+he7dva7a3q471Uejf9Gze7Fx4ogE9DhdVHjzLXFsxF02cv/C1r+u1r3xVifnd4yPlhy1ifbMPqcUvsgl6ZEq/H6WQ8uBROmfL0rKGXjPnDef2LqBI8CLdv3dXx3fvyMe82+GRIv9dhrn3o+icI+1POKf4kaLWemvVk96WqcgGDOdJZU3xf82HafnoqtmcznpUYi7lWWDJ+5PDw/uwvbrC2LY5i61K5QBy7pGybZxV2i4Lf175WdmYp/XWj7M0ZqoL+1wV25yOuM/1YkeLy1f05W9/W1/69rfUse89uH9fGbbWFWy2emep6SutVECRak6PAgqF9RV0JXPmjDLlZyTrbIantnbSIxHrFA18OEWhlbfc1ik6FwG1ugXYRx3bqmmu5RODNfCLplpZKMaazhaFbV56PAsafoCU+6aawGtKsYDdlk28G6NBOvBDaSTbGMsiaqzbWbS3gS5MGfd2f8f+lD/7L8br2Rdf0Jd5Fsu1YLHDexD63UcRK9lbIX+hRz3Vl/Qv8RloC1DddieZKlxmH4VSVMjk3k3cw/XsV7nXe+NHP9YP/+RPZdaFuNfLPpx7cwZGQcaWqjKnbZDdHCnY5M7hooCv4zjbRaV0qsQy6Hk2jm/nVNwS1YEfTEkTfbjj+mxS2g/Ot56SHp+CwtzpiHXPs4+JNZ3VrBiXo8XszRwb+57+n28xelzv0Uv5pFepm/w2BqsbiTcsRpIxbQ8Q1y+ir4Jk3pV2L/Dhm2/po7ff1hEf/2u+UXBf6CLZjJkGE5s2qiJ1FfNKLYV/4mGg3lr3NL9p6Dx5a+m8kxEGkAuPOvjcyuGryI+A11OlVAieqtJDyrFg5okzL4izXWQgpS+BxhTNEeNcaAWIotUQ/iFULG1Dp/NVDyWjYaQTcE0F3xC1I3NvQs+9QB3Xcytcn2K4yo4VKV1q8JDXOlW4ANImRGgQWcB0YK6nvUgHVPU8r1TWVKXtWAxadWITPnOTmqjHBsjkDJoS4karotf0W70p/ygq6ohUG/rRt57vScEq8UBGIcegc8qP1i43iKwtNUw6qI9HJCN7IXExY8IKdtHp1HqD6CxFdOExRCHtNlA1+33jL6wzFaDcIrJNp7KJbpdNvGS7QSTTj9aepbSN6NwjOiloOsRA6Gu0YxvWKQbRPA8Uyet/XHxUmUOV8e8DVTXbqNnmLDntaJOiewqpPwEbp8rIp2baCBUuxep52C7b1m38E5zsWN0oxo/kJip63dA6GN0J2kqjbNIJxef41rCl+aTsdvWzfGIeWeiE5Cdo8lmPTmt9YhDetuwNIjsNxrl16LSU2UdDk4xc22OkFfdF/fi9I/EMJOvhFNmEqTT2Jl4qy/5QtSzlrhf3P3Kedm00Ki16WNjqJGVxTxjydZI1faMD4G0oqpXNp+YnkvKhnwfqFbRnc1rxoXu1OtLJ8oEOj+42HJ/c18nJAz7eHWmFXjPBqStl7JplF2UO0JDs5K1uNlMpnboyw98CzL1kz3YGaDvt9432olA9iyBYEcxQtNDNa6ce2/TZqG0dyZpGG0Vexz5V8XBdepkmnUJx4kamNt2Z8mfd5rMd7Sz2NJ8tVPCv6+bKi9n8UEN+YCD1gty1tLgQG2uleWfqF+3t70q0kfBX7NcqVewXd/QjPA5x2Oacw/RhoOwBMKZvmVxCv4fvhZmG1vda1aNYicUEXZCin6LCBmQzDipyx0dbaAUCg9zCTVQ9AvKpHbEZY6ED6AIx0ROijnqhnwbiSzD4Ij09tS17A5EMJGdaaEqGyRhB2uE2BpahYkyEjYbwwAEyOzpGZYA95CGoD7LiQnlRS2aesF76ETIfP5GJ2SNGtqCGafQNUq9T0UziXDNRzUd84Pbb+Tsq3a4W84OGncUlzfmAP88PBoDZ4kCz2T5llxpm3YF2Fle0u3NN+3zw3wO7O1fVzS+pYKMDsWdsi7WmPNmYtlkTXZlhe0cLXqTM5wtuyqTlyYr9pGc/WbG3LMEJe84Jc75nHtQGHG+0MpEG0Mvw/UBTLllDgg6BIxKUI2T5aIM68lUVvUq9vhrZiPiLTMDuZBdJ2JTQqZzdfOmzuccHivrsN6rCHOXYJQ9z5kBRG/RVcrMdKpXODd2sEJ+5BluSrJbMgNZkzLpOYSkyvI0/aNQA3SqrIG9QOfXP9DNyUy4S6hK+hlZoxakGBP3YN6rQM9TQryNSFpDlQFkDco6yaTU0tnr2LVOxYq/ga9oPNXUGHh/xp/HUMw0O5UIjWpIYZ4I/UGwJW0aco1HylXYyJkRFKU97rU4rk3r6Fp8jt1utVEd1GK9EMUjblVgoHWgaku0GjSkuCJ8lK9c1m1ZB+oDmdlUlORVGVPyJfuQVnxpFFrlkRUS2+YVVxR8Tk5RJhfJBh9WhTNUl/T7hIWKxt69n+BjztW9+U7u8mPyYl8upFr00LVJ+i7M5ZzJB6+NUimw8UhSMWUh0BpiCXBcTa/FmdKeb68tf/Yqef/VlfcRL7W4xV9qlKzSFMkz8D7TFt3wUMevIAZ2T2lhroClHbqNBfN0QfhtGeThsy95gkKrJWhwp05gSb9vKBu4ClWAr6Ju+mAMuErMDt2pD6gSZR4lrowzWKT75KvQ3wLKUvoDWb7n9a3K4iVb4YMpfSGkjc2dCbG4jjbey6IGevsTvCu3Ji5R7K9yBk7quo2WpEI9ALWepUZHCQ9YHeSqbAAVT3yaaPmxjkq+prKlc8B12OhWuTEUzdzL5+JkfAJjzAepzX/6ifuO3fkuvfemL+ujuXfX42WsYJxtfdDql7oQ69nejYcZYIPQcyIwV5VI4tVTbeThR3JhGUzAhUngWsCFObWikpVil8NKM9fH2W2+lRDPuy8w10CYW1Imf8VkkQstZsq3SFVXGLU6RRQY35uEUpHwbCNvR5gC2W4ZTyxOPCjBKVRzkyHwhnAp19CJTtwzaMQAAEABJREFUuEIu7Qv1CgaqVuYWw45xy+MIo0Zh31BEwtnC3nT7vff1/lvv6MGde+rSZ2IR8w2WbOzrbGqlCDe0xZTs8IPHElFbQ4nHNmg3fVlDZxOGmIGRhqMjyt5IDwlDVeF55eYLz+vu8ljvPrinW9/8in7zf/Pv6uTSng4ZjxOciW7Bg0I/bTpSsFZCgWJ1C6XIp2DyltCn+1REF5vC3oDExNJDeT2UqCljxIURcFDQifQ00r8VbfQMljuix71j2d1Rvf2xHnzwkZb3DnXl0mWZ/gm/op95iGmZfM8zT89zTt9VedZpzrp84ZVXdXD1ulCgx2bssct9UeZZYp95ljndpltPcQXQyM4DxVSrSj2RbMt2uHOASLSH8Ukf6whj5SwQn3NsW27FqdaY6RQB/rCG0kZljlXao9nRR8qLtfPsTe1cuaKysyMzd27zobzgd1cKhmrUCalb33psIByPOtKJbDwywW9IUeZz6q1Bvfgx5j1En2mMPPqnMMiG8aQv3oAK+CXZVmxM8SOrgZf22aPKnft673s/1J1339OS+4quWLlPzQ8AJB6V2hphp8+xZkTw5FMeCP48VNEa6nQZDr6d3eKVbiabECxPel1+9nl95Vd/Xd/4a7+p5Xymw9VSHUozMOwNVbSarm3Q4lPliVYNZS0Pf4rWjV6Tn5Ov1LkQHmzTmYInhT67dnSqIzfDdqd5/qQ8ueXH9/ThT96Q7h62VwgzkRhTQ4pzhhENhUArZQ1YqRdAyJmuSrwCqtC28WkDQsX8ldRrI8ef5iv+6myiL5qAfU1AxnQabejc1LpxdKia3/q3dJgP5rw7mjN2qVBxxtgbILjHI7HZhqVT9dQCUOnfCD06Zd7koyZbI32ZdIfZ0hOPGe+H7ueFHu96vvyr39FXfu1XdPm5WzopVrsXqZbdyeja4QFlbiiyyTu0SFCdScUpd5PaVoHNGgudgBg7aihkprGyURb9BG2NQwVckOMXrCT4LWRObGMqN/qBoJNMJFPXjXLKkeZCFaYyl/o1esazqt/8S0PZBz32fU2xGN8bNmWmPGj9EzEN4k8g6kCL8s/rNtPfuEORAtFejS5mUZWIhY2+K2pVtrcgij1AhfG3cL5RYyxIfhuRrSH0AVZ528j85rr60hc+p8s3b2jv6iXtXb6kxe6eUn54dKTTaai7kZ3Nb0o+ORebau3HhwnC5wnRcNUmtUxFAzCeRE4zYtihYcbz1vUbuv/Rbf3xP/1n+vBnb2rFNeGQd8c7B3sy67oWamAjs6CiT+NxQJUNqWKP4KpBQ6roVOQcCOKNZMZQhRZZV+QkvCldJwNRVroZ74mWsMhsFWBbttUao/1Gp8bPpaieOlI3OCVUbf6toJ8Efetq3NlGWmB6KehpMhSi7EEr5snh3XsS/e95P5ZfChn2A7f+2RfT2O1VteKdQD/SyLaRtoJJVgl8A/vm5GNbfy32hTAC0SZInOe0X46P9dM/+mPdfv0NHd75kJaOZSpTpNh28WQeudv4YEjMDKAWE5Gi1VDJXHBgdqhDedM9RcngP4ODeYycw7e+IT+fUq0HrWrFzAjmqljLtYFIruv3zRdabdTMxfADMKJgyA3n5E/DtuyLUCg7Dxv9yZpkaYRdRK2G2uZrfB7QtKiUONJBZQw2OpX8ZCV8VcG3QC3VdiZCVB3tMcAGmSNB63LyWGo+UD/6hYbTVjDxhbJSKBithtiWDZDHr9QdkFI4+tOPiKRnLJCGbT41Zjxt169t7Fao9uqzHhqWrY7Rn0Cz9FlKvuBH6mm94dP/zAXWhvDBZNXal4Z+i7oeQe8ptyhCJ74EZMcjc6sf+RCUMTK8mxzkdmpL9kCxRHNjvaFxTcmMuUBVImzZA1LuAg869suMUVe6iBvsglk3FA18ZBMKdlJnQqs0nmzLxRKHbLlQX1ZPf1uIqtT6Q8YuMhiUtZUMvwGq2gam6LNk6gYaU6EPduoNAtuyTQTVMEg3Z+NnoCIZtE3HUijTlTZ72tlAGd9mqWIXNXRty0rKGVCxxsG1aNN+6YpMm4kFappgW/YGqRpE197IbUestX1yo0RpZQJNKEhZGesMPO2bEQV2JBjgsC3bcA8f9iBPm0E07EEWvoG4aFoDDJTp2ASRD1oN+NCATjAombeJpVv79kCbzUecXNDbAs2tY5mOYzFNKlQe3pU489BDhGzqjyjQU01ZcnGDvOHTBjNBocGkc5bSKQWVmDyM3B9UytFohAbSSAwG4RuaCqexfC1LvlWkLHRAWfaHWq4O6fQxDtJINqf2wQ+9HM14odURGmmFhqeBOiLqAyqEAXLlo9uxlidHOjp60HA8/sZ/3x8rOD65p2C5vM9NV/BAy/an61Yq1B8CEXsiX2RnUKRuNtPOzi7tWOZmoh/9rNDa1DmlHw3hA9RVZaeOk2Eu9cqiWrGBVypmgwltYGLWNhgr9Njsx9hUbNK7diOUl91LPlYsl5W+Vh0fgeNA9KPQxkxdt8OHt90BPKAv5jvIZipMrCzsiRrfNu31Wi1PiMmxas+FBUt2JwPJYyws20qy3XibNuErwgDC4TWq0soAwT8aGlOFBpB2WKadUtKHGRLa1ASyn+lhrP8ioPqnenw2vsSqlHOgljZcsskxjiFTNvSRiHKwreR1K1iDZ5yZ32oY5zwvaMVaZBOgIjcTI48mMzbS1BzGv+eJo6pjTbFOK3PDcwm4LFRYBzPmfzBf7PGyap+P/ZdZF5e0s8OH/93LUACd5wcEgOd7khZgshUKpvnGPuRursJcXCx2tL9/SQcHl9UhW7Iu85cAQle8ZFnxArlfVa2A6GkD+4XOpvNkTf+s4tm81dQgailMUMiFngeKWnvEsK+yi1yALdsUjkdj65gZiB1hIOJdgdhzVurTz75vSgWdtr9gsytFpbNc3MpyisUJNMiRthk7CuPWBLJbR+pfhC21kY1mYydmohGGfwhnBVGUJmkxPkoqdkNXyMPblilTS+Y8AXZ9IEun1vkwyCDDGYZj4itjknhWrg2IOaqmsjb5W24toXw4ol/btaOXbfZw6kGH0vPPlTYGSLAjquJD2upKd27FtB5MhS5DbvC7n8TEqqgrRQU7BV8Ca/gnaICXNGWudGbVV67N7AHUOeBl063nn1f+XPqly5d1wsvxKpKlOu4HcAginUD2iQ70Y6NY88WCtnu98+47un7zGf3Kb/yavviVL2u2M9eDw0OhubZI0xt+u2Aj3bjU+rcu2GK2rWyJwwLbsg33NAfO0B/74XqmB5V50Rx7uHjTSMqCjeSJOJp9rOmLDLXmWBvWRf/Or0lv6VVrlrFjvjJ5bTdle6At89DpUWUPKX8yAc4lJkHBl4Duce/Wi0uVvL+vF197RV/95jf0wquvtDm/wn8Wi6Knp05u1Uy9s0iQIqOoHdt8E+R0SojzVMqcGcTGtlugObdL8oL1srOY6w4fW3/+s58r/xWA6KdY423fUNOMZTG0A03/4Oqa9qrMyaAZ19DuwzyVHnOktaE6XGsQul2nmUZ2qox800lPwyQ/wOgNXKvIsJDjBeHRx3e1vP9ANb81Rh8zrrmPH7RiY/B+4M6eN1pYo7a2UOE3GKxUDRRy9kjRWdk5ebqh4IQXR+98+L5m+3v6/De+ru/89X9dzzDvesZwadYODtk5xTBAtjFHuYLBG0rJST0eN1Atczq/SZ89eSrfUBSSQV8gbACri1Irf6gwUoBvaSftTej4gN+V0l7e/qP/9r/VT77/Q+3v7mi1XOoEJAZtnMb7E9vct1RlzfXF+uDjjzXjo8a3f+XX9OrnvyhhSzjYo5/rGRNVnyj5aWqdVaavLdJnbVwkP6131lryAyo9qyhvw6rEJBBUKGau7HHNXeztaWdvV9Hux+fVyv1JHdcxhjhSGsCeOoypCYIPkg+9CBW9CRsdbaWMv5pHFenDoDfITx827YIOcX5AZHay1CH7189+8hOtTk406zqGvWtWhQfbqGfympJhLgJFOWrKwzS47Z9uwsIammnpmb75a78Bfl0vfuELOlyt2rxs/XNttRJvN06DJxG3+MNwaEqNb6dJAk1+G4jaMcpCWv5Rp7Q+gmcfAfO8pYaiWTfXjL3/o3fe0zuv/0w6PJJYO/mAUtl7lKg6DQGLBOV8+kjBw6jpcYvXVKZIpHaeZA9Tp3xdT+ckIwsg7Qg/IOcmOufUyhijjz/6UB+8/54ODx+gVZWPWjXXM9aGWttq3U7XTwHxZ33Ex2Bqp8IkFNmvK3tbP5tp9+pVPcc14Bb3Ic++8pI61njP+oj7Nf43aEgYq3AbDCssecSPPFpMiAsmti2eUyfWNgjXlKgY36d81kKTN2sUDhnO4beBaDwiXY9BqzcWQFoZdHOkpQmDNLnNYA6yi8+xuEFt7Q15wweCNtCxKW8XLjNVQzuQrSPSZCfaeOd8FtsaUQjO6pyXj56Vf4mT8cXulPmwYk4si/T5r35ZX/32t7Rz6UDvvPeucs29kh8SK53cTBoakMGNgTOZz+K42O6pEvx4uPXKu4qVbGs+n4mu6X36kx/uFPd4b7/xht57+23lv4HNtX++WIhhUpUbOMEJVA0pdBuD9OKzlTUmLJg457l4Z2dXs9lcw9w+1QMN82G03/ZQRHHiIUT+pIi9J9V9Mr1tr2O94l9khc6ePHig2++9p/6jj2SuCzP2oK4U2dF4MvsZgyfTfJxW2rSMwU7WDPXdWSef8M3gzh3dff9d5sTwHQAloUJPxlEwFIiUPkLWR8TBWhDmrNJFssgn/EI0Hoy4sO2hYNRqXUwHkz/VdATBKeGUGWxMucfTGNrGeTW2y8Nv66S9Cdvy8IPcdCK1gkjPQ8oG1AzrGbjFwlXI4TUlZnK7flXkVTwutILC3J1gow9awalTJTfUr9yvDeiRTYdhAsh4TDoDrcozyMRHxbZs48dp6FQa2mW2Ip34tDvxiInXVG6yAyzDD0VwUU8etLi0fE4Bwq3DtmxvSbbZbfnEQ1mDElRJ2yMY2TbwlH0kWj1jESQmyQebfXOqE+mTo+LDaWzq1saOduNv0GRPcYoRED+DfmsupB8DeoVuyqjwiCYqg7TBoJj6lfgQrUEwneP+yCfKVG1zXcS04kuKXFpJ2DXiaxBBvAnCR9feMhrhI2Bv69YW7cHHSq0AsnVEu803ZEYb8kRH6bqmZ1NrC014zqkSq0r/J2zWWtbKORUQGTzNMU2X9HLC2fpDPLkeck1U/IZWZTxojeOs/tl8RbCNzKEJ2/INv5k5zb+pjdBtYNdFsq3cp9hFBtKkpEek6EzFm5Yz7uVk+YCPRg94OXOo1Sov2E/QJOj5AJjZSQPm4dLchAbigVOKwUL9UF2Qqno+XJ+cPNCDo3s6bLirBw/u6hjZyfKIh+tjdKD9fS37B1qB5fIevtxH5z6t5+ZQos/aJJMvms8WDfFnycf35QntrYw9N7+GiUQ/NEHUM8BvPUkiUC0G1M9vQWuJPydgJSGvcKxZYl5nKZsAABAASURBVFfFt0U+/kvLpWl/xuaxA7hZrcEOF4hd7Swu8SLssnZ29jWb72g+x//5HDqCm84MbH4QIS/KTtrH/xPdu/exjo4OsUu70uh/+jGhKPW63PyzcWhMdspL0/c4ds4tVsZvGyrUOA+ITx3Egz5PorSXdm03kR0bYYc8g0AmdSD/8/GpRsCMs23ZfjK7bRiiG0xVwgfkT5Uz39uayXwDbe5HYZKPvEMBJrJxVZnZQQaqJsh8GFC35ljjmY8CpZtBFiodawR0sz2V2a5UdiTPJXVMI7Cub8kBYqU97DPv5Y5jrg4b88WedncPdOnyVc0Xu5rPdsBCHftFKXMFNmu0p34v9hxWMjSbdPYMrRPt0IbW0LnJtuwRZaTko2wX2fg2UsnapAobRBYUlTJTVzpo+CLbDSg+dNhuMttNp0ArF9FcOFd8nF2Cng1qxoP1fNxnujxc+WG7qRvYbjZzKsUq5CdoK9lbevDn6Uzq8am2C3uvygNn+KnsPGq79Sd6wXk6kZUWp67p2kMde6Apswc+uhNsN9ZloC0zniqxq/g5ZtekIu9BJZb2VC/jFpUpHzrALilQxVZ+OKxlTp1MWQSDfrgBsRkwt6mb+kHK2liMPpeuU+lKxOfCjt3BRhTid4+98LZlW10HxZ5d5BESfgWmLlAp6tE9Xi5hO+3vH+jWc8/ptS98TgdXr+g+16S2zPUJEt1ME0FqG19EW/FzpdqutIfcO7z25S/qRV6M3nj+ecml/T+QRtfGb5GwU2zZJvOLHaUYO9iNbezZVjBZdZOP5WWk9lR8ika3MD9ttzVkW/bAi5QxgSjUrV0n+68sCn0opaz9z7y16RPytXBkSuTwE7XRI28PFPapjha/Yk00lc0pl6dGw4+AtMNOiZT5xiDoxrM39fmvfEm3Xnxe3EIqc5CBk8waYO1EL2OVfukvOKXtCdtNx5dgMZtpzr3jXV6YvfnGz/TxR7fFRU1i/q1WXNi2KrU+sAdHlLrJx3bj6Wdoyp4GsRE8TZ3Tuh6zEx2zIzFjm32GBcRR1JWikzt3dfe9D6D31fPxsHio2/wPC+zNfBxN/eWRYnY1KXPriI9w91fH2r9+Vd/61e/o+Zdflhi/5jvXmPyWFu6jz30JZ9tMRcs2OSmxmNBb6ssWkj+D6CoJeSPET0pmgInTBpZ9GnpMqpSnDdNH2/gqFT5Un9y7r//+d/6BfvSD73M/tqtjnmce8IHOzEuRHFDZLqqyVuSrOx1cyX/5clWf++rX+cBxWeo6CdssVilzlBihuj7qmhNW9FBKXBvO1HtI8SkFzSb+TNWm/KNo7sfOYqp/ltb0hngKHPBx58ozN7R3+ZKuXLvK8u55JjxSP65lAiifNXAqP5VOdLswsm1sl306vG2G0LIHqKUqsUnvH+yqZ26887Of6Y0f/liHrG2p0+7ODnWY3DqdbK/tMHVk5oZRswc5k4QK2E5QGsheeBh1QHt9w1y7z76gWy+9qhvPv6AP7t3VIes1H916S203hcZsyDYiu7CZz7SAzre/AgBVITZFhTX2zjvv6s0339L92x8KscQ9X3qQHwQIwgdu8fOFHj5qPqfswooXFNiDj43S9gVqTyZmzMV+9s47b+vnP39D9+5+rA6bNffrW2vzyYx9dloV00GbQ4Q614HsmT3+8wZMl1nbr37pC/rGL31bs13eHUWf/SrXVdTJfXpHJS59v2LvGPCw5Xg6wD6v9aFMxFhM+tr87LFXlXuJh+39ZUvShy0k8IG2ZFu8bbnNoarEqo79tJGbtdWo6dSAwvzrSua0ZRv5ow9j49Ea0mQl1KOvFWnmS34Y7NnPf06f/9pXdP25W1rRZlQCVJTkqmytAzSk2Bq4vzrnXL8q87HQh1neBUEPH9zXgncWR0cP9Gd/8l397Mc/0YLOXTk4UM39LLyJYQGhU2/IiupTVsO8JBBryflM2m8lVO7YNw8O8ssoXHu47+hXK2yWVvyv2ilzgOWpjHvQ0YEZOLpzT+0HK956u10SulJkQNFTHX1bF+wAI32qyk05YxMIP6z4tsDb/vBQb77+Y/bzn+j+gztoMgbcFNu0NXYotdZAjlJKGsJ/Wvis7WSM2l09a2DgpVIsmzFJhz9rB86xb6d9n1PyaYnWI4fB8BAO+/FtZq1ug2pc74uyB0+wL7aTuqkz7Q09cW/86EbKs69IjAplIoVEPu1ViGRv2rDd2rd9Sq6WYjjIneMGta2ZyHONWWnItwpnTiYfQMbDZm5kjoBCm6O4EduyT6MVcLIjpy5UsjTC7mQgFUlWgTdtFBA6QbKSHHkZ+OSDnv4E2+8bPOrETnSeDNjN/q74VGSfRmxFVvBRQrdBT5WMX8HZSpWBzhgHeW/bk4+ObdkbRPYoxE7wKJ2U2YPNYb07olPt2G75FMReEN42Y2RNybbSn7MoJnbpqynfwlTvPJo2KmMZTOU29bEz5S+iNnoNtEvb0SvdMI6F62pgb3RSvg1Tx86669VzfxofguhUxmIbkX3asCffrNIVlZJ+WEm2ZZ9G5EHXbXTt83WiF6QPoY+DHxFv41f8i842HmfzovJS64n6etw+/q9WR2xGS8kgj7u5Kq0vq5a0Da1T1FKiVs6ZQMTJysPzyfJYJ8eHOjk5an8JYLk85EP5ofrxLwCE1rrUanmkJe33/YlWvCA7afkT/MnGqZZ6JkLaGSa3tLe/L/Mxb7XiJVKd6SQf4FdWzybSZ39ttaZTBBOETjbfXnVUtGN50t2maR+91kmrdB0RKbyEAatOfT/D7xn5ORHb1WxxRTt717Wze0Pz+VUV7zfM55e02LmkrluAuWZ8kAy6MkwgkXom/mq5IlYnYDkCnhck06ZU8dcuaFuGmsliW3RZdpFHSJZOoUi6ANs/ENB4j7qhUibugMRCsq1SOmjsDTpqaZtvggtO0ziEXqDyP4tbBBJRy41Xo/AZbI2p8cimskYpa6HdkkcvaOVn5JG1sow1Y8y6FWtSfIrLegwqsqqV+iZHh9nenjDVGqLBHFt2sVlHaKTJh9c4D2teXJW51I1wRzGIL0FvadQVNjSm2qgl5mFtOh3zcaGSHwCY72mxc8BL50t8tLwCv68d8jsLKJh1O1icqc+bc9GWsHMuRJrKYM/VSXnKRuCYbdlFBpIJaFCk8A3bfMpA5NQddKSSPSF2UPUE8lHTmHr2wrDO+gfJV2RB+D4Py1HYQlc62W6S6IUpLR9ZIMoLgE/8BT0FPTJtaz9KMW1PeJReyqIXquaHTqXWnuPvBqcUtjKx09C3QI8lsTCyD9kfylqdxJLYshGOyt6a9X6oZpRSb3lyooxDu3QgrNgJr1bDGtJA41bGLTfRK148TBh0xHxl9VE/42UPdaay86g96MSPIDq25QI8xcsRP4REKMMff0KPlkvVUrR/+bKee+klPfvC8yqzmYStvvaEpW5AR3KNitG0W1v5lk7KWyyjoVYvXCUmK6J69+hQJ5Ze4YNs/vT/0Wqp+3fvcI3FBxQrdev44QM1JKcP27IHnC556lyr4DFWLfOUJ3t7noyVqxjLIR7yKBtJ+jayf6EkbgSfRqN1HF8bi/SVczMbGqSP25QJMISBcW2KF5zMXAsuKD4lptkhD9P8iU8j7LQuZpq4gvX66KMPdcx917Wbz7QfNlkhzUyrtJdLS+Z/jE00/GnE3gDT3umyzzpXlWtFV4p25nPd+fhj1so9cTMqsde3/WaI7pYjbnzi0hPzjMd5aEqPOJn4BI9Q2SpKmxO2xC1ekReEoRPIcqS4jQG86KNt2UVH9x/wYeuOTu4fqkOpQ54H96iRZWwdVoZTQ8t+hqe0F5xuoo57X/ODePV0s86K9viIe/OVF/X5r39F4mU3u6fE/NSyl1e1/alWnFc/Tqj0KZY7nj1EQfKBnjBFN2jqbSLHV9D4SOFDsK0zmEo2cq1TbLKTrSPM3YXqCc+OfPz/6O13NMf+ydFxLhPqWWM21jgq8069aIkM545noZ7grFT46H9Fz770im688JLmN26iVNo1NONbiVHqBpm7wcTrKVPqBU9WzagFkPGwLTMXJetJUzTPYrtuxVZFUKE99gOmg2a7u9q/cln5CwCXr99QZS0ccW+RtV/Qi02qXXBMpds0/IQLqn0G4qnFNa3Siy++oMr1PL+x/tZPXtfy3iEtW2XG8zRykVDjfObwJB1ozfMJ2GhFHmwk64m6FplIdxLPIVU8E/AuQfNdPfeFL+k3/vpv6+UvfUl3eH9x5F75IYDamWlbMYNdDhgshRF2pOGUPLA+8+TWYKEdN5j11jNhOvrBclPPu4QPP3xPOrzD49wD1Ty7eaVKfxTQGzpP3fgL4IZjmx8k2+ehtUmS3MR/1pS2cM0jWmuIPr79UfvN4WPuHU0+fcqcqpXdiTkU0bnATrPxC5wqe9nDYHNTjDNXcLaCno9Yua9YFTzhGrBi2DKnjil77rWX9eVvfVM3ua8WHeibTcn8G6ykRyIZq4aePSI7i7M62GD/jHR6lzS0Q4yIU+QTCj4EU2uh1KZ48Mb4nHzPJAvS/7Rexv0wPMrDQRXTD4GBhhtAZzQkQybAXnhg7MKy7YLH2aKctSJ8Csg1Lv4YroCaWNFcTWwYD5Fs57wF2K2johdsiR7DnrWX/FiFto2PxhePolwP8tchtL+ny8/e1Ks8I9147lnlGemjj1nj0aUeU63dQ0x0qj+aOU3QF/W0TtEO1oInYKI/4RHqaQtEM1r2wGU+VuLcdYXboZkO8uf+Lf3w+9/X2z99XR+++TZdPlBhLVeejStxti0Xq1DHULtIsoY00SG3OUe+jbGkdFJD4b3RnuaLHQosldiE5Uib7R6Etsl+ioc/RVujKWIcLpYbyGcuzIhP/gLAh++8p7sf3ebtl0Xo5CiJFU3f0sdtpN/bQO1TOnCKBWeuQfPOmsPvwP/8Rz/QH//Lf663fv66Ll3aU65T7KLKHoqHCm+czrhrTNnHRvbJyND043Q/w/Ix4LKGfYZeMf8TZzr4C7UbG+fhkxitzadcyz5J7U2dyU5oxnCD6DzZYFTmZpCxnpC8bdlFpetkOwbBxmZ0GrKfp2Syw7UrckRKLefMfpv8AEMYn1E/unWMR0VGYTtsq7BPBLZlW1P/atNf8ezTrvwDRTaVr6njL9XWR2ycxVAYaZsjW1UieyTQ3ZRvOOk0X9wh6mRo1ekyCiRkcdWJE9MiXdmGSBkbyC9wjO2mDdrTU0FPlNqaQzO+VsaSQ0HyPfNkkGVNVrR+sWPbVuOxH4vhRd/szTWmtLmjlsJHJ4ggNP6FBolS5BPKlp1JdhFNXZ/pWmwmLo0SjH5rfcSOnVrhng4u1hp2q1yZNBOaYDxNsprrfNOZxiDOwiMf1sxYYU2G8vPL1kqPZCp9nnBWsafdqSz3KlN+ezzO1jmbt4e+n5U/ad627NNzpSA7Vb+FwYQhOFVyYQYbbE71RCs+vi+XD9SvDmU+9BUeEBtam7XdKBTsps3YV5LDAAAQAElEQVQJ7HvIPUAo4gAqSsqG2HOz1vMCv++XKqVXx9u62M4HxRUf+XkqRS51GO5KgXapymJksDMgLBYIeYn50JDND3V0pZ2dhZ555gVdvXKLD+8HcllQzIN837HZlrxPEybU9hIqYRUdqXSmvpVUMdyPkz0DGplt2YatcurBwskdHyq9oGxPVbs6Op7pwRH91oF29p7R9Wde1jO3XtMLL31ZL778FT176/OadVc1n1+VtafDw0qci+yZutlcc17altIpi7ESqxpnadWmwbHd2XwhuUgy73XpQVWLwxSX+Jz+pWpkHnVt7Aa5zUO2zke2jVbOraHPALlqUY1RbVLas/EP0VAW3sS5gh7p4w46QPToxaiY/Mj+ZZAEbxuTD5Nsyv8l0ERWaz+K3MaRMZFVgbLmQhknRS98sM0nv42mWwj/iGYDnv5VNjoK4BhH1r/YByovjfJDQhOMvEcubtYHxBNQ1VrRmMiO3DaxMqfWaDWQjbQyrzLdKvmGKV+pNqGZc+tuxfe+wteOeTpT4eN/WexrNgezXc1ByXplXwi/QL6zONBstqf2gwBlrs5zlTIjv2jULrINBtqak3EgHDQ8yLoNBC+SC/qsWbf6nQo2Pa4ziXrEPeve6rC1hZSBQl0OTclFsr1G1fjPYp0RDAkJp3YmEshRj6DBtmIza/SEl8UrPuLayMCKF4OBiF2PqQlshZIwJBoPxefoBHaRR2gr9QzYhCbGnmUV2jH6GlP8iN4wx0bhGWJTE0ziSTd1G3qxV6KD3wbxC4kkSw0ihYeMhz3lmSfUj7imw6mfzFjP+BoUaGCbPrDW+OheQc/+LA02skxiaiXGhKDVCEKBqd/0iMvx8YmWx8diwDRnPiTmiUuglrCHHocUfxLvJj996vG39R/7uQFJaemKuq4LewpNb9RPgW3ZDttQe9oEaa/SicopwAHKGTxZHvugQv9BPpCe4GRZLPTNX/plffErX9WNW8/p7oMHWlG/B5IxAYwNUNFHoKTaypEnM6JSvmROhspFop0lKkfoXrp5Q9/4tV/RrVdf0c7+ge4/ONTU77E680BpUVOyLdtTtlE7efqL3SZ4xGmIcc8+EmRcJyR/Box3xc9KHyaTtmmffowC241zoX245IKCPHOp9QfejpRIMWaNC42/AfU+66O1mbZGtPwTNlq6rq0Re6iVeAxoE4tOEUP6U0dkHTA1hrGjvfCJRxALgZBvN5/4BZMs/DaifhaT7nnUNuMEirk/7DXbWSh/lj1/1eJb3/llfelrX1W3mOvN997hKtersM6yNM+z1WSVMwoGkvVpp4K/29i2b1uzWa59vfJbkPOu0+u8MH3nrXek2x+3OLd4jr7ZRS6Dj6HFln0ak/1hHBk/5nj4SW6f1o+dYCq/mJqiCbDtmPLQ7H2Bsl4Ctfi3PbazarHMWIi1l//m4D0+MBf25U5Fi26u3I70fPwqRuKCldYAtA0QmYnCbh3Zu06jqqfPE9L3R0Oa5jdbAjx5mkodYceg2Cr4fsyz0MeHh8oHn3/nf/3v6earL+nKszd0zEdG068O/zvq5mWtbYk9cdyq5WLZbvvh7v4l7e5wf0O/eazixbg0c9EO+d3dfe3uHfA8cqDF/r4qMbIo7zrNeN6AVcFOwXbpOmwClUaFjSpiPSK6RlZauWUH0Q1Fj75VlNLX2Jxh057p3R/+RH/2+3+kcrzU5YODtnfb1CmONvFVQ22d6zQrO8ip9/5tlZ19ffGb39a1F16QsMfWoezNK2IjWQKEShrntMbUxiD+jBjFaxIf14jRdcnFjG3Zbgp2+t3JzK8NSivLybbsi1EoOw9EUUFsDEjOsAPNx/6ymGv/8iV9kb3p6jPPqHAdXkoq8xknCddkS8U6kybBFm0DRj7xCy/4M7XOz0b5PJyvvS2dWgg1JjK/G1Ca8RycdfKT7/1Ay4/vad/06e59SjrundLLVktUkx1eSn+Hscx1uVJ9ohO/yZsqtltdEyCmh4bhN3OoyLwrcD+jnE8Qnmt5/0hiHX2BOfhv/bv/rm59/hW9e++2ljNr1Un5kIt1nJCUzigp3o3U0KB5DP8ZHVMT9IBxN/4HRVcuXVUnnmfoy59897t6/4O39fFHb2m5vK/9q3vqxfseIHZX4aORmKAQIrlogI09+EbDDyjkT4MKSjInwJxKSAIET3SU4uZ/ecj2IJewG2BbwOEbNKRupqz9n/z4R8ovm3TdoJHCzBHDXASKti0l+8SI7Vq5z7mgRk9cVyA/xLUiIA1M+r6YeVRU9nbanOr4yPWNX/uOPvftb6lcvqKeOAivqKICFYluq8IHZM8cF/Uu8tOqpu1tSTQSuyyI8Glz0rHTujVUqZLTV3rVn0hFJHju31c8W/btGmPERW7OutHwcBs+ZmRNqXHRb7KWo2iisKeOVhkJlPPFR+pv42LNlDjmQGhqCX+MP6YwaPGBz1EYGycuIHwp9Bc+ZRtUZV5U1lSwkUsedUMHWEa2DbQUHxoV5fgmUOEzN1Zdp573qZf58P/say/rS9/8ug65r7h/dKRSZhJ6hT7kPiIwvAJNyTABpB3wNQyUugofhI/4sRjrrfWTf7hSpBPOltZ2QY+0aj7vlB/kIQi6c/tD/eTPvqcHH3woLU/U8QyeHwLoUJ3P5lpwHXQh54JEKlC363ORGZsm5OQmR2bLp3irpD4xFfa6bsEe0sPu6vhkJWmsU6zKRePseKLwKRzGxjbIfgpHxj3zwNw3FXzvWL4zWR+//4Hy13aO73GN5T3QjL7blk0fmbPTLx70xHrCanw/Hrf6R+x5KZ9Q0Qs2+ayLNrEQVZkzYVVXpJ1Z0Zw5/c5Pfqwf/OEf6PUffE+5tZkvCuVW9DIf4gduqpt1CjV1Kz7rKZKrlLYn6ML0KRdkDU7Y8iDuD3OrVyVmKcJFNdVzXLAte4NtlRpjCCYKuz4iC9aCkWFqaEJV7BJU6FjcSOoN6BmLsgW38unkDAgZ2+KAy5gz8VQbnzEc7CSPCLkdXZOp1HEDGWKBdg1iY0BP/6b6ZV0v2gOaLDbRU/YU4smsVhCDrXysZ3yd5gJVuEaJfrkZsi17QGEf2aBDXoDXemFKsQI7cpzGYG0/jDqMacWPCYMvxASZgjgx6g86qa+WbLe2bLd89jdUm58FWRG+oB4Tp4B2apwCeqkrJlZxp6Ars0bDB0LuUyiyS7MW2tqjvCDrSqdA2rRi5PFLpMxpSDuiP8AyOo9C6g8oDL6bf3YnnwJlsgQ82gs/QI9NLlbQlSK7oO+G+Nh1RQV5VwZqWzagDkrySNO/mnkW4YjkMw6Ze5WxrZQPGOdBFpqMttURezttqyUjNrYLjG3Zp0EglPIop42uFGxs6kce/4PwPe2HBrZDGmI/iCSIsPmIbz3+rriXa30jP5WFBrabX9u8PcjsIoNKuw3Uj53oTqjYn/jobiPyIW+VrqiUDhRhXkwEVexmkU427aHdlAUukssgsze00uYa+JQ+rvNbZSJN8tzP9uwfUz5thu+pTxXFlQbW1CAb9qfoTMBcO+zBl2Rsh2jSCW2C8WSb/rrlbDfeHmh0axptpVL6EYzZkXikIdt88uejiI//tT/WanXEzc+RlnyYr3z0s3MDxEYlwM1/27hEj4PMwGBtc2jMQqsFqdfq5FhLXmwtuTkVdWZc5EtnavTqudj3401FbuR2dvZ4obWvxXxXs9mOSuFWxR2BQp0NSwG2PQKpbGs2X2hv77IuX3lG+/tXtdg5kMsOZXP1tYgmePlUBzutkigz9gt1Zw2lox18XrYHmfRZTcemNRf4oEM4x9YMLIjVAvt76mZXJD7+zxfXdOXqC7py7QVdunxLO5dvanHppg7A3v4N7l1nun37UPfuHevouNcJi2xJm32t2KcdJm6ZzfBnrvliQT92tbOzo53dXe3xAm3Byz6XTmiPUKunMVXshK05yZwLIQcTr/AjiIu2QVltYOzQryPUqFqqTLwBteUfPqXNh6WPl1xk7/E1P12N+B9gNXMtgP2rcMSrCYM/yYXLeA0059OITnBausmNc4FxV4MpCpg2mUuMt9gDxE1Mhda8LApt+awRxs21zRCzP3g9Kyt2RmCuhXGk4QdM2oVagHVWg2aNPJSlwfpSQyt7yAZrGr3WEnX7Gpv0KS8Py0IKrR3r1Ngoqj1Qp1Lmms2ytthr2HPms4Wyh8znO+q6OeWsc+xiQJ8s4Wirn9qm3Xg4yaD4KRUKt2Hykm25WFOqjENlHNYgzn1kKMRMAEsMcxZ1ga1SirpSNGsPSfhAnSUPc0HqB0v25KBS1vc9++SAlmdvajSuK/4EIoUGsE9w2JYdlJFaJXl8EyltBLCPPCr+SZYuAF3QNnRuIg49cwbFU21OQTy3ziBkmq9brtiINNVaeJI5F/iLQj74nxydqOdFWR600/9tdVTW2fgVrAUwpWAHmqMyF4axWtHf2sZYjL690SlbfOoELm5x15jsQb+ejcVYPhDiFQbdSv0l7RxmDrno8rO39MIrryi/MZ0XUkvGB1NqsQlDjCqy+Da00WugxD9l6CQf88E2j6bu3L+vvatX9Mt/7Te0c+WSetxNnBJzOsJ6xg42Uhe3Gtk+xd5ZbJc/Mf8pKMbn+L5tiu4M8SAWkduRqM2xOsoSu/OhTzW1lnEwdMLQAMIW3CelQ61HnWM/5dPYhA/S52DdXIQgsvNA0UPHRV5GcWpvopHZw/zOXshqEotJ3WKmm88/q699+xv60te/qsXeru4yF4Wu7VR7LKIVPEoxvk7l2/wkexpq1mZlX4Bo3nVtnzl+cKj333lXS2inIvNPDTqT0vo2zhSfyVbWXKWt2uiwBsOfUfuEWVMvgIy+trWDKOs/EJ20EdD+7Q8/Uv67g3feerv1O38uvOe6FaznEV1DOwYBmVYAe+7xuPJzK20J01IwimIONvOXxS7bKh1jMet06fo1ff2Xf1mvfPmL2oNf0a8qy+lwLxmI1CNLvyt8O8KwP5zcu6fl/Qc8tq3UuWjBi+sFtKP/5hlGh3zAPDqWuO7oZKnF/oFmPEe4cA/E+MkVcwGkHawFW6I8iBs0rYbhpCEZEkC2jmkOmIqdinjY0ff58Pgv//Hv6oSXzFcODtDOfOl1wjNhXjAPe1tsFe3vXaLZOaPTqZvv6eozt3TzxZe0uH5DunpVvL/mPo4rA+M+tYVBwopN4pE13OQxl4InRMYmeEL1oT18eFL9T6o3jUxoJf61dDIfOS9fu66XXn21fboV+cK4JzZph0hAKjjveMrAnGdiLUsbW3gK002VqqEN8Ay6GNlm/YQ5ffud9zRPp5hLslVcJEVbWykVkw2dwIxibleeT+AonOShZNNQyIjM1QZsW2mjoxrrA753p1XpdPm5F/Trv/3b+tqv/DL3PDf08dF9PrSdKPdD+W3EnvbUUsVKY7CBr3XkPzNSaa8267QGDztkYdSuATPmxxysuO/88MN39d57b6rP+50Hd9HJFY+om0oBGi17gwAAEABJREFUksFIGGSJ1SSP6DyMaucVfZqyoRnjET1dzwV4HDZobd29o9sffaB7d+/yuDrsicVivdJH1mvbG5riw6dYRvPhgieUNP+YB2njLCYTFV+yjwfqOvXM6wfHx7rHB9tud0ffYH4989IL0mIuzZh7GO3xm2qth6mPSC0ToX7xZG8MFXibfGuEaLCnpi8EUNkfG88IUELDvfq8VMs6o98rPspmjq14nszHwkFXzVVNabQ7ZX8x+qkaeyJXWp8Yjyg710gYF8u2ChjiopYqMQla5qlORvs8IG7HUJa5c8x1/pDnq8WVK7rxwou68uwzunHrpuZc47N1igkT7faDgYQrfNDM/FU94WBP7PKMPJ/N9ID77uOjQx3Qp+W9u/r5D36gD3/4I1XWzIL7qK5QQVV9xgWWbpIbVrONYOrnFjuJtimhUiA+hEtu711vPvsc73CvKKZPuH+yi5p9/KsIA33qKY4Gn7phxWq284LvM8zf+/hj3bt9W++9+ZaOiXNCeSpkzPFcdyeoWRCxZu0TAz1Raq0St2FMWvyoFwoZj+R6zeed+FigD956U/nt/z/65/9U9z58X4U9Jr+AuLe/q1xvK3mGQjeeuaHZfKYVa2DFWogVpQPBaPlC0pQvLD1d8KnmhnhIExUpPIT9NpOtQit9kuLkWaB37hEbwaawZ5wr43QWG42BG2oN50Hy8Lk2W/Hl4bInk6RupXsTeqpFBlkfyQdrwYVMYYw51JVyRgf7xG7FtakyTyr9n+JYI6Ms9VLJtjKPShfqiMZ9vLGc4ssGtmUPKLQLu9bpY5sYZR4GyT+MJf3vT2HybaCcsVFHYHzdnu1kH0KkwUMFkyCbWjDlFW1zNpIzQM8EJCgjnXhp1E04lOQmCReYUwA5c6TCeTij1rKx8CiI8SkN3vJv4oX/zcwvcLLNIEi2G4Z5Bl820HYymUDpI/x0nMlGPI1rzfreGuOU2R4sYMtpi3xoyibYVmQ2NBjbaPZic0TPnJ8w1T1LjSCAPHT0o2/xN3yQOb1uZ6v8ocqPEEz1J5XYHzCsiUk+UZuxLp1sa1hvk8eVaxCdn7LaSmsZ5UNEtwqfjB18qoq/Peu63c+Osa3EtobfikEd+YusT+Xn0YvqPIm8spfV+DLiSeo8SqecLA95T3TUsMyf3QeVj30Sm7UBlLnJgKjhvBdIaonJTKDyMLDkRc/9+/d0ePiA90HHXKzZBNHpeABa7OzwYXtvxIF2FgdazPe5EdiHvwR/oPlsH/5AXbegVuxW2naDZAnYnVSLPFtob/+yLl+5ob29K1osLms+P9CcD31dN2dAtX6BZFu2NaUCP8OnPDAHrYSBncolM51yAziDYks7si9psfOMLh08r8uXX9Czt76oa9de1sEBH/0XVzVbXKLavlT2VGZ7unLtWe1duqZCH7nd0YoN65gbztxcnuSjCpaFDwseBvOx/+DKVR1cvqz9S5d1APb297TDy+jZYqaOB0SqY5/DBV+sJBsalPiKhDLBy8SoYabwhp8gRTc2OtkbiqIk+m0JEu80pAqZALs+ojhlziufyv5VoNt92eb/MnwfY2lowDocvKjKvHWxbA+i9RndjFjTXwsvYFIXsIYUCL4hNnrqTDR8kPwGPWu952aLRYgu5eNe0fIxFT8o2dRgTmG/5fE787iGNhllznyEaptOfKyyOWNzOE/5UEB7sUUxGYk9Uktc6qu1Rr/hxTqYzReaL3YU6tK1qrh7wYHXtKGmBT9RVznjwFqzLduq7B9Bz0VkMmbaCyQryQ4NJLuo0H5oULClrRRbedipfV1LbcsGtD0JbewgK11R183UNXTSKBO6HfvHg8NDnndXDce8wDnho8FJaMADb7/lty5IJTZHPKRiJAEkerZV6F9Dhz96dLKNyyPOxOLRNR9d6jLaxP75monvgGmOZY5Ht46xd5EmCF7YHOaE1qngs23yA06OT3j5WtXR98Ui17OhRlrKtTRtDZJeLkiZU5E3bM2zQQftrLt+qTzs2FbBBzttaStu3vAua14ksmrtTLZZI5KlERVaJRlFF9YfWDKnj5gXfVckrkc3bt3SzRde0D4voXItq/Lwr1IPu6wC8mTgh7MemWzqg552CnP0xq1n9exLL+ryzWe0ssTSxdIjTawLs156NoAJ64KnYGxrwkXVnPgY584o2JY9oEDPFLMfZQwDxptye9Ad9KZoQTMPWq/hGx00Pvvz1N6TUqkwR4LK3Py0/avMiYxlaGxnLQbhA9u0v4GeILlkhjKv1Ld11MfvzircY33nN36t/RDAs889S8dE+TBOOpOm6MgUnBor8hcd0aVsXRe+1Q/9BMgH72Axm2unm6tnr7nDx/GP3vtAszLT4sYzKjTgcf4wTLKtAmNbJg7F0FOghjv0OknW2VSztvLijT2xbiG2bMsGZQvJb2O7DL4q3gFLbSsaG6zQ5LP2e3jbyh4q9O/e/lg/e+MN/fSnP9V8Plfu3WvGUNhgvkD+yhyZGgXf05/9S5f02he/qC9/45uaXbmsvpgZyB6rTvZMxYUOEAiZWAywrUK+Q9yhP/XXCcrxSjrhQZqP/Sd37ugBY38MVh/d1uqjj7T6EMrL3hUfx1bHR+0DGQ1oSBjErrAp5kMFoXaRaNM2xHpcMoMUlNQT+tAP331HP/3e95QfVjA9VJwNRBQMMFqwP2Petucg+tDNdnSTj64vv/Z5vQR4uJJKR230TQXqUgUmeUBeo62hT6MMjU/7sC17QGV+bePTbmuwZ4jpIZQYmDhdvnZdL7/2OR1cvqI8N4rxWvL8WPEL5Sc8iBEmW9wSu/C08oSVPzU1vGi2Ku1n7y305fjBA330zrt68yev6+T9D8WFUrt7e03v1Ik6aj7HSmVcdAqbsiyQqiEPaXVCB8RMQlBFnJPBB3dF5j6tEnN1M+0//4L+2r/51/XSF17TbH9Hx9x3xefBQoVUakPaYc4jKuxWSXKfDprh0dQ2P4jS+pL7+QX3UHOw5D3Mn/7pd/Xmm29qh/cLs/SNTueDSmrEwoTknx5VtoEGFKLtAbogZd1v4wK1UczYwFUX9gEQSnuCVuS0pDu3P9K7b7+l2x+8r8rzi1mfKUobxhfFpzb2qfEkSO2HcV7Nh7VOS6Y6wo+KM5mRmV/3D494h7SrL3/1a/qV3/xN3XzpFal0EmNWPdiI/wM3WZnoIN2cJ/lENyVPw1Wun9tYsbf0WhE57DJnEuvsG6usAZ4FBO3BCr4HA13SJPrUavqhW3XTtxoZWjmiGZtr3Qi3ylv2kadYOItHVnioMD4N4zN40fhoFXPvt1LuPZO1iwbXttqjb2wbYmijAi0NLXPByTY6G1ygtiU2fNaBqdcpz1vHTKTdy9d088WX9PLnXtUzzz+rnYN9yoi/1UIKGSjrwYPjGtLk/5BrnYpy06EsfNDyk86jKHWabmj0Jhp+g0hPgTYS+4a12rZGz9Lt9T5r+4d/+qd692dv6GAx1x7oOjMuS50sj9sYmbFag/gSKAVVrXdr74Z8ZiBg7FJqSvPDBlotdcD92UuvvKprN27IrMf7D+5LsW3LDLQNBZj9V+eg0+lqi4+lBde4BX3Lvdml3V119K8AUWabLWim2Xyh2Wyhgp5NwSfobcVgA/XrKRB1TA7XoKrdnbmODu/pZz/5kf7k9/8F9wBvs48/kFZHmvE+pGdcVqsTzRn3W88/p2dfeE4z3qNkHfAYwuh5A9r5BK6eW+UvShjve/bayh6aNlsXMmD0KvtxZI8GwSTWmkC2KjEe5njiHCBBmsNomnGfDfuDpEKjQXxp1Ag5bMs23OaI7Sm3zU+yidpude0NncoGX1I7GKS2B+bCc3QrfmePFbZFGmSJ0wCeh4ib8qwxxlChQeQjSinM7cnOdrsVu5bLBuv6sQFsoSNSbai8Aw96roU9Yxis4CMLXKQgfQ71Vn2biHPdFamyT0MU32zThpN9CGUssz2OW2m6tkea/ISOZt1gT7KyzqtiozAP1KmUuexObiiyi0qD5WJt0tBvjCCqMkUuUnA2VufmVTXVheFIHnLOUWzsl4egNAYcFI9+Tv6epjqThj6VtbQ4bYDitWybmfRD3XTi74Rohg8dYFt2kRvCj6CuHT56VRQPsKWGAi2w8R+ZJKdOYCMfMeY1psybhvFdTMQVPvRpUGjjPP2eeRnEZtqJzkTDfxLY6cvQ16m+HdmASRZqD7KaDAjdBqJHHvZQ3/a5erY3sQ1fhnyUK2szCL/BduvhNyVnuUrsgryjCw3O6pyXt/2Q2H5Y9pBSW1uT9NG+TVqltg2MG0c++q+4oVqeHGm1OuYG64SPWUvlY0Ggtqn2Mo9ipqE8aAWwoy0uOLwczE8EH/GR6cH9+zo64qUTQShdp66bcRHf0f7BJd7tXAFXdbB/Wbu7B+1j/84idF87O2Cxpzk3ILMum1KRTefZfLNxDN0yskK7oC/wc+3tXsHmTR0cXNfu3nUt5tc0n19R6fbU144+4XXfUecMKOvKXLNuoQ4UNkQpNju6VgC0zonFQrP5Ze3tP0M7zykf/W/d+oKef+4Lunb9RZVyScfHps94uSQWvNTieVR715/V1Ru3dPPWSw3Hq44b9ZmOV2A55wZ2V9X72L6qxe41HtQvQy9BD3Rw6bLMyx8co4/xqeA/9mUNcZDsAk+eGEVWoQpkCVT6UkUfGlL/NGrK0a+o1zXFf6UdThyxCzlznJVu58NfhDNmnjp7kd0nlW81WOn0VnZgIwuGnB7SedJ2nkRvbEPn6aZsWz7l41uQ/BbG9TGM2lRvq/wc1vTNzBGtMXBqqVdb85NvHmz2bIo9NzitHWQ9+0cg9gU1XY3JIw0JPyH5IPnQIPyEKR8aMBdpswZpgzbVQGvQ3NwG5KI8ktgqrHvWBW7nengWKwSVuS93MmtIRnewIKV66wuVGxVp4kfadBCPR61VfbuR79e0xmfkoaNjo/ZEto2EH1DwxcafVrey9/QgdIPJwja1rdQtXVFgbnRdsKOh9R57kacH4fvs1yA0WMEHNbFBNzpU5cCvVILLEfmE5CdE5Sxsywb4ET1YyFmtTX7jLTJ8QBnnJz79Tyw2oBCVShtqSDMTprI1Zb5oSuGDNr6D3amoUYtx7AVR5cY+MnvyripzsDIf29zLtbHZkQo6IhHCVj8fOFbLlWxzTVo0rco59Rqd+mgqIdeF2JRX6vT4VJlfPQ1V8q0UWrBjc0IwyPEVPvMgPg/2EbR2QgH7gJQ6gUih6WtBCzCPlkgP6cf9jz9Wx4v5lz7/eX3xa1+XWD/9qqpQn+d1iTlEwDTMj16bFJtTLj4Fwj5RoKi5QPEXv/xlff5LX9Rt7h/qrFNv/JhA+amDelM+fd3GircDwSSb9J6QfkpqWw7GIp3c+GMipgadSsRla14mQtvFlBKzQXoRH6Mp2653Ie/tktQKtmUP86kyIf2Jhs04Mf8qczIO2mgwb1pZTp8AtdmrbS5NfOgnMPVQFbwbghnPYSAAABAASURBVIizK9YSO4rEvnnp+hV9+Ztf0xe/9TXtXDnQES+fsnZsq4z9OR2hyrKqGo1tUdjxmEobNcJtkL34uFix2SI+Al0pWsxmMuvwwcf3dPfDj/XxBx9JswVTwbhm6NAKowRfG3pervUZr6GIs0dAcjBfhabGVMe9plLnIYzrvkIDGqVWBZ/8SO34165J9LPgy/G9+/rg3ff1Ef27d/ee5twf97TZs97Tkp0+hNvA1FODPuVk7AWQdpgp1KkyDsGM/euEWK06azWf6bWvfU2/8lv/ul758lelxSUVnlkqzyRuP4BJ70xddtIKWp81pDZm9F/cX4hnq6P33tW7P/y+fvKHv69/+F/8Hf3O3/lP9V/+J/9v/ef/8f9Lfw/6d//m39Tf/Zt/S//F3/hb+sf/9e/oX/4P/1g//MM/1s9/+COVvo91orHCeA+qajuLvXYEgjRX2yn9C1BqR/gCV5j3BVudZp6pZK5Q7/5bb6qjjUu82D2+d0f37n6sPFN2Xaf9/T11pVC3yqZX2L93974e5IMYz4W3Xn1VX/z2t3TwzDM40uvwzp3mmzg7FzZqDkcVjSvyAbDoDDxljY8smPKhyT8NjPIErONvYrINFD7VY2M7Zgt7nwBxZi1fuXpDz9x8ViKGTDHNFztjTx3lEdv9DB+MRY0kv40m/OxO5zbFnOMax1mZNhnL/PcRJw8e6M+/+yd66403xMO0xEt/KQYe5150guiFBuEfj7Q/aPdypmbag1nxvCzP9eyXvqGv/epv8pHtVZ7ZLW6BJOKfej3zwfY5jSBrRqGnSpPfxqlCKUVpX49KiVrKWT+QqZlWlXzPtazg04L9pl+e6K3Xf6af/ejHWj04kvHbLrRg1rpVHYhLCDbpizRaaUZFCnMOGLuMGQrU7U8Ba4hP18G6Bv3KXD4NnZuq1hbiI35V0KuIUZKK2UdMU71OuB89/OBDHX98Vwv6RgNoakwVCuLvxuIge2QelbMHzTXDEz1bfk4+16Ule3alYikzWrSWXENX5G88e0u/9Ku/ri98+zva4T1P+6GeqriPJUvVhKw2kEFWtwB75tjsGxUblTGpUDVkaBOC4Ey1ppe6kYcGw7Un4xobPTb6FK9R2d+Vewfm2vLkmP39mB4N/jGj0INvjUFVtX7WEXxKLdE90TkNadRT6CC56EzVM0WpM+FM0Znsdt20n1pRCW1AITTrWvQoY5dYhA96xq4C0f/Ke4+AniiJKQlJ7ccBtfVBg2t+ZFJ9ZIUP2zDzu/amebMXSfkhgKu3XtCzL72q67eeU/6aUC8rfYvlwtohq1MmtZ0YDxQ5N53oDXzOQ88G2Wl+28LAb2tdoEs78aWBSqdrIKC8xZv1sruz4MPwQsfc69y/87He4OPwmz99XfX4WDvcR8zpV5+5t1yqZ3Jv20rfS9dhMAdG02Dm4lmwk0yenmC3Z0wXPNdef/ZZHVy+0krjj1IfpA39FUxZr+fhrKuT/4npvdsf6f03f66Te3fpWY9qzz7ArkS48kNii9lM8/m8wcy5AiQK9bSJuUi9Xtm3QVUbL7XZ1iNdaqf06h/c0YfvvKGf/ujPtDq+x7f/+zLvGDveq9z5+CPuDx9osb+rF155WVeu35DnzA3er/cZbKxU3AogzfLEJ/8J8ZhqaeEXwWA+Ec3YZS6355easUhZ5bvAqiG57U41/cx5VAf1WCmogRYPohtRq9TLzPthFKoarRIiombyIHklwUD6wSjckIc5dVTKoxNU/DhV+ESZ2J2Ar9iInW30yIKNuSobXy0NU7HCDGixYy+YaGVfxqqCia/4vMFKPXMrsSjGYIsTthqVIjftb6OyN0zQmCo6D6NnHfU0DSa9vqqCMXuKpH4EobZlm+zgS7gJrZySHOGD8A9jqjHSNh9GXmfo2bLkQWyvgd/Nd2jmDB17uMkWt8HnlNetWG3z51RElHqQrQMXtEEbDVV834bID9ATpDP9foIa/Ti2ot91nDt9o/FC69YHyyY/Qevkxg1noaF0Sps02U2RuS+fSipMAHnskWtWxdfQIHzF57Sa8WrASstDH3lESVVtCkIzlkFt/e4JxQTms6J8FpP1ST7lBxq/Bu7Jz5W+BT00tSqnAKJTLujJU7x7pPa6gbNalSbrIIyRYMhdeE6fe+5namLIuCQ/KduDgfW40ccKpvILaasWPyZsaVJW01YD48RaHEqjO3Bnz6UwSyZYKy2Xh3r//Xf0wYfvwR9JdUmdFegJQK+mywRplAbNrZJxvNLRJQ+cx3z0bx//uXmrvJQrpdPOYleLCfM9LcDOYp+bvAMt+OA/m++om81ld+q6mWZc4DtuQkpXlDhl0y9pq0jthxGgWU9VCPOgXuf4taO93au6dpWP81de1MHBS9pZPIfdyyplXycns7w708lxUV2hn9/mB9JcPS/hKlTYCR+said1O6peNDqfX8Lfa9rdvYHPNzSfX9V8dlXm433xHvy+Fuiozoib1F4U8AKh8qZm78o13XzhFd249bKeff4L3MS8qq759rzm85d0sP95Xbr8eV25+pquP/Oqnnvhc7r13Mta7F6iw/jRS8wfEWZVeI2pFMpMf2wkAxKTNSiTCmUDKvwEpSwYA1vRYsrQHzXQoqQK7wbJUkOFAMpSvoHGdKbM5Cc0DfKNfpLTVDf0k2Bss02e9Cf5iYY/i7Es+q0obYYJ/RQxxSe0xXVqQzIuDIBRIJKZB4xWJkTTh2eCVPIb9KpMlnpKhs/otcnUYyZI3xq0tj6MqUhVhamTKUIGe9Sf2ptutPB5KK+yLZOxi/xIoOcBsTvBdmND7PD0iz40f5KlNP3pkVXaD8T+M2DUpd1SZjIIHdCRL5KJm9R60OdBmhfvFVrpf+2RV9DKsUV77cUF/SPX6lBM6XDUnvhuYZBSv1bCW1usaoxO/rlX9i4bw5MytKIfwK4PE8NC4G0rtGOd28b9DTSmMsrH7CkSf236jdSm7yD76+7uni4dXFZ+wOjg0iXNF8OH6SUvdZbLXn3mCHVyhO1HHyv9aXwKiiWQNiZEPKFSp+mamIBBnrj0xKYnO9UaKK41WaUNPOUhpSqUJjCAPnKBlAcIm/6jaKu7HjnsxY9xHIZ6gy+DPST4jFHZURRx6PXhBx/wrmtF06k/xDI6NePqlcwDrEuVKLIl06hd2P9Xuv/gULNuvq4746VspY3UrVxXVyBzrMeWTWVJBTqBbDuSd7Fst3xOsdNja+KTt6fySq97VdZIz8NRaCV2dsoB810q2AOxG1BmG3PWMOb0n27V6BX6wBw8wt57fJTZ5yH8NT7+v8qHrMXeAQ+qYryoy3owlVkytN1LGmw1inx0V0nxB9M6xr/bd+/oHh/8n3/hBf3ar/16+03HVVf0Hi9/enzqscNltPmFS4r79I58pUS0DdATycYPaOwPQGeUIX7kYRMPID2sNpU1WspawbZsr/MTk75mHdXWb8ajipiAfkChHQNpqotCAidSWFVKAkFFwkbKo/4YVLTPHq1qK8hpg2FuML8Z28TrbL2ejmxju7zn/i759KUrxIS+rrjx6TMPUkBcKvVt0/e0KdluiDzQBclbc7IrpdWJqu0QbeJa1dPuhEK9bdhude2BVtZBgAHmTS9jLehX3Puy/+WD7ezSnm58npdNL93S0fKYPeB97e7tKPO1N+MHRApJXGHHgz5yiD6jhaxlzlCyT3Q062iGQpqnoQBRpQ07DHn6P2N97nAP/ebrb+hH3/uh7n50VzpZ4TKxS10WjUGhTkk14kBNSshw1hpap2EMCl1Bh7o2PPMy9ZX6gJFVkHzdyocfMMytnvnVU14D/J3Gb93YBUxPP1OULVZsAvVoqR321Ad8ON5d7MimdWziobaROrjKGCON7+vSVvLJT9jShGZzY8pVylqo8RlfO/zcuXKgn93+UP2lA331N35Dv/Hv/K+kxYHq0Vyr+5Z49pCIa2LrTnP6dHR0QjitXZ6ZOvbBbndHfGXR+2+8rj//Z7+n//4//9v6W/+n/1D/5//d/1Z/6//4v4f/D8D/QX/n//Z/1d/jw/+E/xr+v/kb/4n+/v/zb+rv/l/+H/rP/qP/SP/g//O39Qe/97s6Obyt7mBHmKcDrCGLp7+qJbmemKaP5v7IrY9Gio/xs+Xhec7peDaa8fy1MGdw9NFHeuNHP9QbP/6BFqXX9asHKmXF1W0FrcBKbAr2bdN24dnnQL2LDov12re/qa/9tV/XLH8SW27XXZFsN12RbKsADgVSFYOsKZn8ozDpTbTNw2k+blPMxtdtpI6dWIQbsF3+SfjBynBO/XCZ8321Vj3j0kNX0tVrN9XNd8EO4yQdnZxoxTwzsUsdKX7htJJCL0LKPztkDZwCTcWzCWTHA/9QXGXtdtadj29rf2dX3/3939c7P39Tme8MdI4RhgZFps+ldAo0JhfrFFxkQIjanGuUeNqDnqCVOrKU+zfnXq7PujuR8AmpqnfUz6/rc9/6N/Slb/yWnn/xK/ro9gMdHS5V2Gu7xYy5i7oGQLYOj0Jok4aeh1Y4nhKTsFBdhMFGbY7Dc9RUAYSTddIp82jWdeoo+BnXgpPb9/Tg9l3FWWuG5U4rYtOXIkOjn/iEL0IWW2j5DEQ+qNA1aDT3sBNSHkz5UKETGWY5cIrzdLTrNo0Pcz5lsUxp6ox9YyngelE1HoHCfDGde+/HP9Tyvfe1uHekWwdXtcP7FoaR5iwbZHw12ESI0ZE/JUN86hh04vc2Bv9TNigb2yZ+Q25ztmkXSPiK+pLnqdwmsfsh6vTuBx/ptS98Sd/85V/T1779K6qs75Nq9eyjS+6dZOJvbEhY2GBqv2rgpngxpRVUtINJXrEpZAOoUwNOOj9lDpwqwQcBN3+YUyL+oCudSimDKvd5J8dHOj461Jz3dZlzlet8rT39AvQqo9nAeCaep8cBnxiLeBU0o27n80+jUlQuRpWxeR7SWurVZj3n5lnLTacmbf02WxDXLq7jdENinHhUEaZVa6UN+sfzW889Iy8UqY4sxqNwIVBrRxQDyS6yvQGxNbICQjWWdeS1kkplhXKt5XZVK+iLX/m2Xvv6L+vSM7ckPtoeMyaz3EMcs4+pudu8gW1HxuAUKK2UbEBMxrE6pYdssIbyEx7VQ43Q86qs2xz1bNNdq0A7hUo7u3O9/vpP9Kff/SMd3r0n8V5HJ0sd8ryYMe5K0ZQyLuG7UuTEi8wkGz1BkqMqdfMO2+oxd8x9/lJXXnxBL33uc7ryzE2dMMZt6KHGVnyyncp/JZB+BQ87Ex/d5uhQDo/ftUFMkZnufPSB3n79x/rhn/6xlscP6P8h91pHMrEw86ErhetI0YxrHIbEch6WrZ4uVVzJvleJX2j2qdzTdMXa353pYGF98NPv6c9+7x/pz//on+jD91+ngUNdv35Jz1y7LJzSZZ7Fjtljdvb39c3vfEdf+9YvacU1bNVbpcwlvB4wjPCUrTqdTDaAPMHxKJVYfgpk3WxjbRpG+x9qAAAQAElEQVRvWoCsPEf34+bCMKFRVQl6ZCZWCDjQo9lKByt9Tywr9cNPkErTG6pEs2fcltqZF+0sOs0onuFL7rMKDZmxDk3knJrIIK1tFUrR3ewBaEUpCluodfB1EtlF9jmKKNiDfKiTehXp6aNf26tc19jw8NG2jD/RrLWH1OZj4/GRTmrFR308HOUr6FC36WCDShxV5kzPKB/shN8GxeujNl+mOhrrDrTYhMhrWfJdybpxWzvJDyjoATSJjATdAI8zkBqSi1pp6lHSfKz0N12s6FX2do2p4lti1VMefhSviTE2oJPhxXWjQUbHMrKAzKnD2F2DuHksTRsDct1L7MaCLeI6ZFLnLITv8X+wMSqiXlu/GE9on7aJq7YQ2YTUdbFOweRPoVB9g6Ktfy4abD3sv228IerEM/MBjnz8or/xHXlkA0GXtaczMPYtq2CLM9My565Rp6wBjWI1W4MxVeyjhG+DX/ExplFaH6nRgO0I+9QJcwbRKeiEBuG3kXa3UUcfIsM9leJT6DpiWaT4pzGlL5U2HoX0ZBvRZYhlxytao92h7cFoZey3McWA6EtUqcD4JlJP3fyFqqBitCH1w4cC1B46Cm0XjGWeNp58+KDlU6bKuTKGOoVhTgwy27IHPNTIlmDyN6LwJbGkXvIZv/Q3/ETDT7AH+/ZAI7cNYU7S/7rGsNfV8b4bheFIp8AkH/TrULZ1LpWb2Ani6Wm1OtbyhBuCUNDzUCx0xM2BCM6AHhMDjLyic3J8yIMANxPQJS8nKhO0lKIdHup3d/e1s7OnrltgoTT0jGhQ2Ziqivr1RQ3TaORsWwlc+KHdsx2gdepVXqLVfsag7HDTcsBN4xVdvfKcrl59Abyky5ef18Gl57S396zmfLiX9rVa7YIdLZdzHZ90OjoytOjkBCy7xh8eVl60dFrmBwa6S+rKJexf1nx+Rbu71zWbX1IpO6qVDyTclEidSplL9ClwN1PvmVa8LOtBh37+WsC1ay/ruee/rBs3P69rV1/Fv5d0cPA8Np/RDNul21f1QqJupctL7vZXq149mRr0WicXNx41VYV3o9UTLUOesqrwwVAmdKTU0ZBc1RZ6o1KKKsU1TIPGVNX0sExndRpkLzpi96KyJ5bT9hPrPoli7E04qx/5k8jO6jxpHvvnxgR5MxF6FgxIK9s+TTqTLPnz+EEWC5kBw7hFFv0tRKGNbcpA8zHlPXN9e8PJTVYvOaA8ehC1SYOR0FPzRhekVkmnVSfZuOH1tA20TmO5Rpq2p7LSacFD8Gw+V/ag0hUZKDoN9NyJwMPQOsVuMtBWJ5Q83Wp+hpKdjux3WZtTfk1bXeIz+dnoVIrNiR1pbRt7+pyyKttgLIQU8gHsqaNmX6iDKHz2ij62BpEyFLP5jH3thH1mT9euX9OtW7d0sH/QYmQTC2zkwrQiznkoiZ2hugeSMyzeMQ84oy/yE9JGVILGUxYb20gZ0YfUEZAzR0I2iCadDa3p0yPQ49M2on9+exubaWtbD7epUnkwW7Wu9ey/kdk5N22JOV8DMS+BQFWVbWW+SdadO3eV31JNLLtStJ0qnazU6blwi3oDtjVO87blMiAl9jReK64L582vqmEcU14Zr+ikZs3pqVDpy4QV7R7j74x58wwf7F967fPa27/ES4SlMnfoltTTHugZp6EhQwIItnJuQHRw5ZIOlyc64UXareef19e/9S1df+YZ9bQzIXOpUqFR6sBujhRscirEObBPx3tL5fHsp6YxOTtRMQ4DTGeCTVNjR6IabArgUhbAcoR7FFB5zLFde0s17TZQ7hGMNR6jRH6LZ/Y1WWW9wSgvLNO53PuteJGdOZ+82EuaScbTDhftJ4dt2QOevNbjNMe+4LuDUZ0h0Wwx16XrV/XaV76kr33n23rxtVfkeae7h/e1ZD5HR49IiUtwNmZtvXuoOLa+juYgfdQ5FbdrYR1RfLHDVBVZM+b+0b0Huv/xXb2Vj2i378juZO5HHWWZf6U1ZMwZrtInyGOOaAaiPqDNrLFAW2nQGATbfJNEQKM0q8EIfdD5KTpxt45jM+86XnxL/eGR3nnzLX384Uc6OT7WrJsxxaoqe00sjU2EHdEkrblR8CmRwa7i6GixSYq1ZL4rew9jkZfID7hvf+ELX9Sv/vXf1pe+/R1Vng9WfKiqeV7gmaD2ZnwAdQXyg1AFj1ufuY/pWEurDz7U9/7gD/SP/qv/Sv/3//A/0N/7W39Df/iP/qHe+/H3tc+z182dmV66elnPH+yTX+mg9qBqb7nUhz95XW/88Z/ou//4f9Lv/YP/Rr/zn/1t/eAPfl8//8H3dPLOzySuP/MCgRJJVUs9cQ8Sf4nChrGj+NaUQkFhbqmnDD+XvJT///6d/0xvvf5jHewttFo+0IpnyNnMKvTthH3eVksmbxcd42Nhzd1ind185SV1lw7EhZdnrlXTK61CAg0MmnTr1GSRB1tyJR88TrZdvsWnaoIRbInD2pY9IPlPE4l50DOnOcRQMB60MNtR1821f/myLl25KjM3Do+OJVlq0Jia4/ChkHaED5KZaPjPBpNHoY9qIZ6sVifqinWZuXv/7sd656039cF776jyUVGzGdWjBZmOlo3lCVPBNk3Zdj48Fdfi8BOGMrNmnIncr1S535MKublW3tOtV76s3/zt/6V+/bf+Ld168VVlTX/84IG6nR31tiqIlYdhiWYelj9KQoXM6fNwphqaD5kv+BL/C/6XyjuNO/f10Vvv6d5HdyT2nvzXMB1UWbfoVOZO1nrm27Z5kwkgp47hOsZO4QE9cZtQ4WlSQSpVTttIMCoTukYvyARH56EjthHSgtgctbFh1kJViWPLY9394H399M/+XCe3P9aCRvvjpVCQ6FMhDrbV/FVt/2LrFHRR2rQoagajhTEXyYDzLeAg/nSs1zJb6MHRUncfHKkn7tdu3tIv//q/pm/92q9r98ZN9eoaxHrmUoE5j4Csjwo3gtjQPWF+wFjSE9cJFb6B+ObaSKjROv9Inehul9rxYZKEH0GjHX7KRQ0iBqyXnvXSdVZXkCsJX1NFoQMSP7QpJB85GGSIojuB7EVHU6F6C8FEUW7yRiuheQQqSjkwkLYzN5KNmK7hER5irBIw08f8QEaf63lTMpelXhShBA1D32u/5DlrpdSZEPWLQQPaxhnNOEN5bdiU4TL3QNTrzYzpJMqXvaTFnq7delHPvfKK8tvruZZ+fP8e14kDnqnwy7ibykPvqFC3AEs5pjSAsuTP1SVi6zKNCf2RO0sSzyZrdfCBTLQbkKV8jbHMxaztMc4shhnzKX8ifnlypLd/9oZ+8v3v6fC9d7W7tyfxvLhYzNTlq6aSKku/Mg6AbOk6tTlqX9QbyhNAxpL4LKNFe7w40vzgQJX6y6yjFhiRcJrzX7WjxsdzMPnZYkymxR262FloTszu376tH/3Zn+r1H/6gfWwvWim/cV+5Hp/wwb1nbq+IsT2taSo/4TG1FfVK/ENb9FhLhXWzM+vUQY/ufKTv/9G/1D/9R/9AP/3hn2pnYc3nFqFX2s9fT8wvUTxz6zm9+sUv6eYLL2rlTj0+9SoSfA1VrAebeaZfJF1Yt1ISQH6hY/BV+J39tycuK+LdE5OpBxU+MdCpxFym+Z7xFnUrYItvc14tIaHMIPENVtxHvfvmz/T9P/uu/vy7f6QH9+6KZdZQqRzeNZUr1lg7tJtc/CDHqticI0/b24jsF0HF1wmTHdvNvwJlqNWu2Xgy0YqPPc8r22j+Ig+dUMd86AD6giz9FjQgoq3fG0pzErJgE5Ohfo98kE36U1uFIS3xFxT2Edsyzg8w/RmglswZC1Vy07FsN53Yo0RroJO2p3yl38lH7xQyiEHipLPJCLZB9oIjtjcY4iXGaKq9qYZjaSsFkxC+onseokIxJPUg09GEkQ3IeSo6S6ey0AlndYZ8jJ6DVBoUHnmu49zQSJOvrNEgMT/HMuMlkBK1FG5CE1A60JwHR3LuEy8Uw2d+r+9JWJv1IlCnWYFWYFuZc11hT9STpLT2MIb5K2GuofUV3yIP7GkWpuQ0qCUp5aflUyvpp1rCYKOPOaGWvvWMQbDWRr7mYWIf8lRHTGSpNFBznR/59KDJxvyGn1oLnYDSYw67yLa6UsY1rpam8U0mfQ3CPxYbh86oDuu1ErMB8fGMyplsyW/8L5dHOgFLLv49G8wJD1dLXtxUPvxHXpElKGskcuqVHxio/bFOTvjwf8IL0pNDVLiR4GFgsVjwwX1fOzu7XNQXKmXGdlFAJonF3G5YcaOXF8a52chfEFjxkqjSAQwpyMQL7CIDhOORKBT4DpvBXNOHeJeFuvlCewdXdOXKi7py9TVdu/aarl5/RZevvqKDSy9oNr+u0l1pmM2vkb/a0M0HOhvpzs51Xbr8nPYPbmpv/xnt7FylP5fksqvap0+dVIpkqKGyFCCrKvRxRqTwzehrV/a+dnev6+qVW7p27TlduvKMdveu4O+eXHYkBQvoHHTU1/CAQS8riz1D6mIVG1tWkm1FhhAtPxIqBd0BMFQ3EKybPaYQ9RP5AXpUcrzZQvLBo+r8pZbFVxyIj+eh9ZzydqC7rdNkf5En2m/+bNO0n7wYq4yh1VLI5GurE2n0gm2efPSYkW103VPIi9ZGw2+jGaV8OiiLnqO/QWWP6Nv+QHnaTrVWJUzQMpxoO+VwwzHlJ5r6oLWBLH4GqRM6IfkJ58linDle+Njd8SThjjixHxlXhrk9nFv/YycFGtZMqlb40AF1INE7D2l/1NgmWZvNfiuPjYC+xcYoa81Sycaxsc3KTQYi5YGg54EgNmqLreQilWLZA8pIKRHbgtqWKaknU0fYVDLCYtnWMR9NLvECeW9/jz3xmq7fuK4bz9xgbztQIU6pl5c5K17Kh6fmUx/VUnC2ou3mgz3Qs+Vn86Xp4f/ZgjEf/7YxxKxX4raNUf0J264aZkIoNYljG65crMi6WNljhVu4pyA3bUFu3BJD1DTjw1Qpne7zMe6jD2+3F0fJL3mgjl5mYPSC2JgQ8xNPFCmua3QUllI0gQKOig8WRVApfohke9CDTjGyrcEmhE45fUhFsmePgm6DzD+NsBIGd52OVr263V099/Ir+tav/Kp2Di7p/uExH20yx62WaKNVbJnzTxVxmc3U1urerj7/1a/wEuumVIrsoo44pnOZTwHqjzwKMe/wL/Vms04zbNt+ZJ3zCtP2hPPKI7Mt22GfCpWXpRrXeVfKmbqJyEU4o/qZZc+038YR2TYV+YY4UVscEomeebE6WSo/BHCS+7iTkyh8YrjE6qa6fTq/KXlyLjZtN5/L2n7FwIATXuh2ezt6+dWX9ZWvfVVf/6Vv6fLNGzpCfniSH31BNYc1RmCol7WXdf24eTpqj3Vj6EmQWtELPQP8SElIhuiEj+SH9+7pLT6UH7H/SDMcLah0sjqWU5EN76KkUooIx7mgYlROwU5LQt8NqR/MWHehZSzXI9LUg0eobYGxMQAAEABJREFUtKJSOhVZe4sdzbH74M4d/eQHP9B7b7+tJS8ps8abIifba3cTB3JIP/tjait9WrKul1yIy85c3lnwoXClutjXL/3aX9Ov/+Zf141nn+fOa8bYFxyr9Cz7ZWYNWfzvudbP553y0nsnHeDD1pvf/TP93t/7+/pv/9O/rd/7nb+v4/ff0z5tvPrsTX31lVf12s1n9cLV63qe6/oL167q+auXG5/8i1ev6cXr15Bd0c39fV2fzXX35z/X9//ZP9c//M//rn737/+O7vz8DameaF5Gf/ABAQ7lcE6bLJ4nU2k/SGleNvKA0vS+/8d/rOD+x7e1syhcD4655zjkeakDM7a9JarcO2LHttwV3eUFZf6LhJc//zl95Rtf13x3R5X7j9WS50jmZtopNvbxLzQBpz6CdqQs4vg1oIkfe3Kxgscqjgp2kU2dEaN4LZvyny61uAWhjSICqI5n2vxwXP4bgN39Ax1xP2cPPj1Zu3VUC50wiv6CScXvamnFO4eOMb1+7bLu8kHgzu0PWN9v6jbzXJTFrXgaeh6ccclYYs/GYIymAuwwH5K5CLGYMgkTfGCrDbjDdl6oDlR47r+sW5/7vL7z135LX/ql76gcXNaxOt0/WcmzOWsaO2kb8tkf8XcbmxYN23yX+Sf6YHXE5/133tNbb7wpfXyfq8Gcjy8dKJQXVpIldFQMT5fJipQWIGeOSRo6YVAxNoIhd/HZtjzqmjYv1pzsj9SDZvOSesv79/Xem2/q9//FP9P7+Sg4nzN26PSiXwAdmpJNxQRl6J3o4cNIedB0KD5zxANhpuG8sjOyIWuVMtNstiMWrpbqdLiq+tq3v6Pv/Gu/qRe+8lWJ61pFrvy1yTZvLbVGQjWmtD7CI21+jvyoalv2BSAWhbJtjMYVmT3Um2QbSrQpq4ICrSEJed7ZCV8sUgUwLqaIuUU5kvGgEN/bs88WHQZqVPnEBNv4ED8GPJ2h+BQ/KjbCB+a6FCt5jqx56EkT6/4kA7hO5tqktvp7aveKHdv6VNNojrCJqLY5buZKwGVYYv955tYtPf/yy7rx3HPqeI5axhvq9aZXQOThFP/0UKIvlEdnKEp+4B4+T2WhQTQmGv58nNVIPpi0t/nIcF1B4eJ3/+4dPXvjmnIt+B//+/9Ob77+E1R65QcM5120qF3wnn5mPPL+I+hmM3WzToWxtC1nXgI01eIQfZGQ1dxnANnipbX2r1zRjGeAdr8fWekoKmtQ61+Jg8i0ke3pVsC0Ufo+Jy6J6w/+/M/1gz/9E/WHD7RHnA64ZzXz+uT4UIeH93mvf6K+TbIWNT1Vos3oE+Y0KbNOFrSxS7wXjOvtt97Rn/7L39cf/vN/onfffF093xx25nMtFguZeC9Zd4e5vs739Lkvf11f+eYvaef6zc0PANiqQFiG0dRXfQrpL9rEiueGPDun3UzDIdqsWGJfKYv8LNLfbRnRIBK9irhvDhjHGe9mVw/u6/Uffl//7H/6H/U//sP/Tj/6wfd0+OCeZh1zukVNytoozoBVbFQEQFLHOBQXuOGI1MXaxlDy8NlGz0VuCA+oG00b/gwiD7pSaJd66FJVqDVMMTlLCwpB0y2xEC9PA5VmY6BWKdaQohcudAL7OHNVDZPsYhpTgVosoxd7UqGxbdjGB5+S25EV5IGVZJeQBhtZex+OT9s0vm3nw0cWZMHFl9AgPIjZBmza2G0tSEYY6Nw09Sf008LZhrAbPwP8HOJ4VmeTR/uUlm3ZG2w0z+eGMSmMQ5ELOKf/9mDvfAuRnvUisgH2UNceaKGNwjrqOtoELh4U12fWOT2aLE7iSa+yV+bddug2ome79b3QxqRfkKXsaREbgT3Z7LSdt0c59Gltn9W3izzibNnZfPaftW7aDuivQMZPPlvjdN627AGnS4acPZTZG5o2h9LzztNIhaZ8ouEfD3toJ5ouDnkiFOo9kWLWUfBEylLp+xMewo+0XB5yjzWg56P+8dF9LsqU8SK352NU5YKibDChQTYdLjAn1Ds8vKsHD+4odVbod6W0C/nuzq525gtlIm37M03o0BUvjfOTtsGKl+OZ5H2jbHpjpYR4wHCZq9qmeYjtWEITZvBBJ/ORfr5zXQcHz+nKtRf56PWirl5/WVdGXLpK/trLugouXX6eD/3BCyN9XlevvsQHslf0zDOv6Pr1l/hQdoP3MAeS58SMaNQBCLRJg29SaJGEf/lNHx69a51L3iEeoNsjRpe02Lkklx2J8j4Pgpqr1gWYcfNVeGEmUOEr/ZI6LtwotyOxqtwoqbVlaYuGHyDSUAbTjrqlV5sk5Y155Kmv+LAGDz25OfFgAZND3fpktgblv4zz6O+66eRHpC+Z1w2jbK03MX+Z/YtPkx/Qh2Kd8hFrN8d81u6E9FMrDLDG0tfw04f98G2mUY8DJbVsO/UMc48odVfwS5l6pUTWy+gEavanymtHqHfRkXnFfOKGd2gsdbexXW+Ur9tIfrscPk26qJvNQMf6wqvoF6xD85A/gDzqFc8FBqpHpErZNsimLchDR5NPulPplJ9o5E0xDGs+cajKvtgTi7a+23rrJ0fXOq2MtZ+Hh+yhPXor8hDqx34z2U7RpUgmJnt7e8qf/V8s5pSZPe6anrnxjPZ5oTybZe8R9Xv2nF7TQwmKFx6x/ShsV7Q3fZ3ktfWz3/QLR9OXYNI5j2bfa6DDFcTXBvakFR8PWgzhJxqd0xjaHGwnXrX5kGtPUPB15k6FNZYlUogdU0fbPWBW6ZQPtLfiWhmbXemU9h7wEa6uqqZ8ytZGmkHanijrp5XRiIt1Fl1XZCMfMdiifhjndD56fEps4o/SBqhj3M+vMUhjsmA+iIvFnQQO+bB7TF8P+Lj06pe/rGvP3VLZ3VF+4zUvGpSKSqprdhAN58p4zVib8en+gwd8GHtWr3zhC7rx/HNa0u+l0SvpK9fOWHCJsQGMhyIL1rxaqvSpZ/4UbNiWPaAVPvmpacbWgNrWQ4shcaz43hTaye28fUr5Bv12UeN74pbyxDO1Jyoll3NiVjWN00DJbh3RDLZET8gOdlM3eLjSUP6w/IxkXTn6GjxPv7hvy8f/ng94Gdv0UyTbsg139hjqn5X+Ivme8d/G42xlDQ8xrlkVunvvro54aRLZzVs39aVvfk0vffFzylzXvNPwUlWtP4VpWejXxgZyPSZNA0441r0Pcx5OmYrCJKhKm5iImwgbx2XXuDiDSh998KFuf/gR5YU8fq9QY3HWvohOkCkyaxlGKEj0Xsp8rSN/HqWIwx7aS9/JKnR7v04+8l8cVR1tWcaUtTw85KPPW/r4ww/Zl0Vfu8F1yg0EJhpe24numPxZIPrFD2xziEDokLlf59y7L2a6j/DFL3xZX/2lX9dzL39Btdshyh0wbVJIvL2F+cza2d9RfgCFhyndffttffcf/67+Gz7+/5O///f10etvqDA3u+MjFXDCy/GP331Xd/gAdnTntnpe7FVe3Or4gQzEi9wZz2p7nXWN/fnWpUt66epVffjTn+oP/od/qH/0X/5d/f4//of6mBewXfshgF7qlxL7aAUZ0x5RZc8LcFo1cnSyH6KIqOrk/j0dvf2W/vwP/0CHtz/Sg48/0mJWxOWKvq6U61bBhyWxSR3b1JNO2E9X9HnvxrX2w1+Xb1wXy1fHXF/6oWGdTolZcFr6VDmqG6/c6FPV/AtVbhHCxzRql4RNPHzq0uUruswYLni2XnFfUWXZJm41qo+AKQsgjz0eZ+uxBi5UGDzgTBNmXok5IObTpf1dFZ49CvP1/t2PWePvS8wjM1ZD5y80qcqkqdgKNlqtAbLQZgO20bN5CW/OIJKCrGN/mUk7B9L+JV15/kV96zd/S5eg4n75vY/vyN1MM+6bRcqcPe0Dwhy5TzkPtJDip8fDfRhsDPLE1bSX+7arB1d0ePe+3vn52/rw3Q/EdsObhqKOaJu49UDNDyL9UAx1KiUqaI3aalQtpmppaH2QhG/CU6fBwkaU/CYXDrdDABYMmv2BGuc79h9eVqk/OtTdjz7QT378Q/XMnwXvmRaMw9oifdl4MtR/bH5dmeZPHRTEsZhpcvJj77WmOpWimkvukjjvXrqqOt/R1Wef11e+/cu68cJLEr7mB3j6rO1mo0inaNrQJpGNzUEQLiDXCIWwp46IglPCTaYVUde2bG8K1twkCw3WBWtmlf2cfbpQXLBR13NprQJT1TNmE06PAcW/yEG7Q3U60ubJkHv8ORWDQbNStzLXYiX+FW7sevYlRKrc0w5aUvpoMk2evjLHKn1rIA4VWW2ywRKqDx1T+UQfUkCQ2oNP8QbBdLQCs99J5l/OPfcBc57pb730kl587TXtXb6kXXCba7LnM3qGDUtNXY9KzfijFMaySW+io/gJyEU11u6hMPGJcbC/s6P8gNgR/Xn756/rB3/2J1p++L4uX7lEl7g5oYce11CVmWtS9rSKP6XrZMayYjT5hsa36Cpj3ps6yPpirj5UWuxotr+vjnaPmN8Vm21coWoQiQprnuw5x+M1zqn0qYoGDyr9q7AV21mDUtUOfZt3HdeDd/T2T3+in/zZn2pBsHPvueB+zETi5OSI+7BD1cxv6j6mu9FoqMz/nrXTs25CxZ5NhJV9O/eil+YzzZiz7/3kp/rD3/1dvf79P9fu3Lp+9TL1K9viXOaamr9ucbis2rv2rF78/Fd088VXpTLTEkf6gHZsU2f7SD7Ylp3mU7qN06Ut9xd6avHiG0hooT95f9Rxr5wp3XUd8Weu0leOxvfo9mQG5B3WCnlAZLgOdtw/zaDzhpXE88CHP/+ZfvQn39Wf//Ef6l/83u/qR8T86PCezJj3jO8a7GH9aPtJg2AbOwUf4kv/pNUe0rNjZ0AKyWJXa7sVP8mlCGQ2Q9oRPkgGSp/CPRmMGnU4P+kxxWeiT1pPSluB1sl2k2bcPUpDbcs2kvgWJK7ByOeF5LiusrZ0htdYHnn4ypwIxNofgOnxSFy3MYovJJX5sY0oGrvBYDs+no9Io/+w3iB92nPs9aM/feYuqLkGb+GRNmPgXIXE/jSs4d+56g8JjeQMsgljQw1ap+bCpLqWDsx2nM/y0bAtGxQn+1cE8WXCL+BSC8ym/plsK4isMuZ92xua6KHTdtweKtwSTHpbosbG9gbDXtwKnvIU+yt8DcI/afXoBv04z5+03pPqlaITiZc//fJIJ8f3dXJyX+qPdXJ0Xx9++J5ykx9wJ6yg8tG/oi/qrVaHOj7m5c8hL03B8dED9auliswLoIXms4W60qkwSTVuUmKwslnU3CAAjR2bFnAugOnw2Q5E1kdXhe0miBUmmjtpjRn8YsQOphf4M9OKD+/Vu/LsQGV2WbOdazq48pyuXH8JvNxw/ebndO0ZcONVXb3+Kh/8XwOv8sLlBc0X1+Syr8JHe5eF3NqTcgMpXMClxrc1XoyupVawoX0PTyxc5urVEedexydVq5Xxs+OmlX7UWaN9X9RXALVnGuQvzY8AABAASURBVNCpo34pRcWmfJiMiUtDNr0qygr6Z2FkA7Z1w2tKOD/kjT+j7djkulOxO5QNyll0NWW1V+1ReOii60Hxr/yZjjUfQwP6otAgfArDhwZTv0InRP4Xh4wDoafBAsy4hgpqnU74nXFpoC8TZfaJG/zcGMhLbcA+wO111rjRMXFoYF7EclByamXYYw/o2SfaXsCe4HbTMdyI1nbDwdzIxFFSKp5GitKXCdFiRWnQwve0zzyP3LbsAcmfhsmeAxowDpeuYAnLrf8VO2KNqFFMSrJ0CtpKKUt2ouEvhm3Zbgq2Gz/1b5s2BU62OavpiWQnX+ECCIftVl5c5ORBn4eA1Yq9Y0UufRuRHHqlm6nwsJQ6YvyCmjqsVWNlNu0hyOLX/sGBrl29zoPhLhY8GoOim3KEbb8JnRB5MOUvotGxLXsbpalPF8Po1OwlW4hCZKH2ULdAi6ygK4X9EA6ZTXmxklb0qWfsQysLpcJHfhb2WJeC1LSZ7bS/JK65FlGqgqxfrviOcqyZO5lYmqGJvrDLoYGnLksi7WJCxrZkrXiKPTo6btStbtNWS8Uq7Od20ZRMn9Y8bU98Qb7GKLct25PKmjp2R7nth3QuisdkwHZjnX4CZpKCTqX9E2dCrMOTpe7xoeZkbn3+W9/Qs6+8rHy4z4zs5WYj807wpu+hQWIWzLg36Bmf27dv69KVy/r6L/+Sdq5d0Ud8tLrPPcSSsuhV6ieuGlMsx14DsvRnAlmGpVd+kDC8bdkDkt/GVKcyYKeRfatvqhUHJvSsnfDSMNYU0VbVdqrYSr5SGEx86IS+9atSd2hD2MNDznAxN8J6OK1lj9B5uNYkGSqtbYzis/lR/ESkENsuntMnNgguHcSOOR9+VqzsvS4SapKG9icamZ3WI6f4zNHWLnYrMa3teoWeN9jYPVPxKbO28Q/gb6Zpxwuqo6MjHfGxef/SJV174ZZ+49/+bb361S+pnxcdrU6UHwIonTXrutaaOcc1ujp0j/z5B/63gtAqE5PUa/WRn6aUM4+8hjf7TxWr0NQfIBwv6mRb+QGvd/ko/M5bb+v1H7+hex9+LPUd+nNVaOWesowruiudVIqoKIcAlNVinrhPUK8atDxc36sH2StF2l6fZHU2H9knQaGfpp2esRC+vvvzt3Sfj26h+3wAnecaR987elcCF5ohqsQs8weXyQ+HIS3WsTmCTo19rdCghwbhz0Gbj4McRQU0RX/VwN2Uur1dvXfnY33Ah/qv/eqv6t/4d/49vfTFb0qLS8ziuVZcR6qtzKHqXgWnilYqWqpwHyU+4uveHb31wx/ov/gb/7H+ye/8jg4Zz1u85L+xu6NLzM9dullPHmjFM1rluc09c5L88uieguM8i/GC76Tl7/M490BeHatDb8GLwWf52HqZl7Q//aM/0P/wX/1dvfXj70lHdzg+kikX92+Eqx2VDgZDrCqyqhV1AzI64kPc/NK+vvsv/7n+5J//M11ZzHWLfbzQJ5eeNYKzVF7yMj36hb67WDeuX9cSO93Bro4Y6P0bV+X8+f9ZJzMnHeU0F3ouorGBiatdZLvhbBXbKlswPmX8dEFywc4El4e0bMrBVGAPefvp6FQ/1HbIKT8L8750tL88kYhLN5spfwFgj48Us/l80Ke8sjZb5tyTR2noWYxFazIFfaLrgl+YScuqFlNexprxOf8n7Yx1cHz/juYUzNTrx7yg/uC9t6HfQ7dvutLgjxkTqrYjfQ5ahlPWfB3na+NZryZ0tsUBGHXazP7Uj5Rq7SCrQLIEKvtkz35pLVSPabvbka8/o9e+/Uv6X/z7/752b97UztVrOjxi3WbvVdH5abAnbD4EzA4yfcLUDFA3dAA9HFuq7CfS9StX25755utv6PUf/ViH7J8st1ZWuVaHd8YEK81TzEwx7Fsse9U6gngOce0ZFypwFAJsADsezQr8BZS2tIaU+oXBCVxMvYw0eywsZ1R7sXnJ7CfZU7rsTeyPZt+5/9FHun/3TvNvxr4hUm0+t05QRw36hZKxYSycA/pR8N227AEoitZVyfcqOuR54s7xiZ595TX9+m//m/rar/yaKtcu5UPj7p569KpMtaDInmDZI4qlU/Kijn2hK0VD/IokdCTZltHnoEySdSpN+jOeEWfsJduFtmUbkYkp0a9SG+8xppV5gESKiqryw55HDx5Ifa/SdVIKeG8lxR9y2KrU1VbKnNrGVtFfMGvaCzYk7tulxfb/x95/eFtyHGme4Gce9z6RWgHIhBYECBIgqMliFWWpnhbbe3an51/bc/ZMn53Znu2Zsz29LWqr+3R1T1VXs8iqYlODIAgtEkBmInXm01eE7+/ziLjivftSAWRVzY5nfGHm5mbm5uYeHnEjEgn/Xr5+9aqyx2wwlh5tibGlqNRLPVXMgRRqimkoolKgJ4W0EJormfxMwPXVNGYVU3KsfQopl9UHrK/o9/TAQw/p2ec/owceflgD7qtbwwFXDH68EPbx0Ygdp7mOmv/1wb102N2L5YmBG2RRFTlf4R4X/ODcWV/X+2+/pQ/eeUsXz78vvhpr7fo15XFmL0pK0Vfi3WqQfympRi6FIkKzJSKKLCIQh8bkfwzfAaEOHzuuA4cOkz8xA74WLFWx4yzJttq3lNZMM8C6YfBkb3tB88xhW2NGtJCNCEXEnraIQJ6QRwuIjyAY04KsVBEZz4Pv8PH/pR/+UJnnzs0Pz6viGbQe72g02tbSUk9RXM3aFgcLT2Udsyhr5qtmDWYWKTOhpUpa4h7f53f9kDn7yXe/q5/9xV/o8jvvKPjmEPRVsa/3eY4ZY7u+ua3c65eP/qce/oQO3f8o99qT0spB5VQpsW/VqomhZu6zPFKVs7kO2lPc4mmILOxUpqLIYG9/YGTj2yvetcZgMJDhfdF7atWryr6zvMyzB3tPySvrFLZc87BEkslALf+GyDFm9CNVAszfEit3NWUNyPWN8+d0/dwHuvL+e1q79CHzkLW6XDH2kcScZHRrHNfK5opPzZSIUGIRdIgZvkpJCUQ0WWziZE7aerR7T0Rowrcy7SoRUSSZWAiO8eeCIiwn12tkdakl9I1S4TTLZycIWUQoIuBmD+o5kFcgtXC9waym+br1ZX4W7s/oZBGNvWVGJ28o1xp+HBeXB3OYC1wvY+U6If0q6xI/tmlIJj6Rf0syp7rUw4rMlJgxQQOYGrN85poyxDy7zXzQkSHn2aAu+7OOQS8+IrrcNFQKaQGKKaF168NjjwhFhLpSM/YC4qzp08hQoy5tNfmoleH3wvJZ5KJXs7/4HUSnX+Ovxr7rc1/K3KtFzKzdqb7jbhBdDhSKGV6aqTPOCNcbuK1DYCMlpXJPCrlf5ychr4k3d2D+M1BbIqELHxHy9WVEhCKogyolVSnht5FlLyrdWQnU5oC/CEto4Ijo5pvKgiOIzeiaPBajq3uMBRPB3TKOpUU7T1JbL1QLi3OQmf/9YKOubZbvZKaWGxGhiChr0vXZNilYf6IEYEpZ+6Vv5qDQmRisEJFMCuzHKJXbnKxndGod39FOvptGhCKm2N2+u56YTwUXprhxZB4ITHtVsLi40Lhhj0YDjXnpaWQ2FKFb85JowIv6HW7eO7xkGgw30RlI3IiqKqnHDbrPDbxKlVwyN3VnLbcLvuahteMlMmilFkHC6jaJraiQohWF5WRmFk6y4RtnwiOU22FtxJTPPCT6/8EZvRUZVZ+P+v1D6i0dBkfUXwZLR7UE+v0jqnqHyMMK/XEjVmJBEC1jEDkIdr7whmmUOmr0rAUIZIG+NeSwy6kwiJJboYH/gHfdcNyMifirqq+UKkVQV2cn9DN23YG8VKEzOl3rHrpQ17aNpsONXX6aOculX/NFM3y2M8ChXTb6W18c9CxqIjY6GVVmxecGHnCHRvI3c76TGLoxmLZj8notGBO24QfBhmYNJbeV8dpGbXFfKjPrFcrKU4fMvlHXXPs8fKp9IJHtvYBMixvbG5jtOYoC20MuKLa2m2CPwYwAn75JOLKOmjfchGbNXlJzzeZC6Qs54l2HhXOg3XWIfZn8RkGck/Gbd+cNzdxoHFkBG33NuFRiDEWEvE/0+NFcsQdHJAWQQn5YGvMxe+wX8XYFvA/7x5r3adv0qp4iQlIHUcxD9jkyDy63Qmfm/JuPmPfn+A23z8Pr1RZ7YQ/GbEtEKFIoRcilo+ZzO/+ZXOXCdw+UJIGjpNqKICIaH9blvrW9uaUBHwSD9dV4VslOZ9PF3lBWL3ZqS8Z+hxdkQ37gOf/Os5vcpfCSgdqSmdc8m0v8TOrwVotoIsht3bL9EMHcp0Y/IhQtb33b59JfdnUhAim/IRWomKYyfktBStphHW0yrpMPndHDTz2hUw89qFhZ0Ti4d0WQnlDgA4azOWQeH/mveFnofBmpV+mZT31Kn/3Kl3T0/vtU/gWAJI0xLHGWsTb2Kh7Nqy2zfJP7qU2r8jGRCPcV7R5lp01dJSZNSmZ8HlfJb4m9aYqIolnzwyWT+0Ac5FTwDJXgVdqLXPuXYD4mOi2/v/Z8i+0sMe1Q+rbwI6DERCzNWHIzDsarKimCnjqFRfR2/dqm6GTOu4Fo15HJ+Sx2Ne9bteeIKPHa3i9kxszlypFDeuTpJ/X8Fz6rx556UtVyXwOeiUfMo+e5TBxeA9zZ4Z463M7i1nq7+wwFz6599i9p7cZNnX3nXd28flOJP8t9nmNrrk0wHnsdJ9V1lAA83sxYOzRj6vruaFHdc8q78t3kZI/aXQkcVTft9XCk0faONs9fKB+yrl++osQ1c8AfUPCamDPI9CDc4LoKcjEVLuYCsQG5q2PWpuMzcdRgg99FQ34/PfbsM/rKt76lTzz/Oa0cvU/jtKxx9LjcyL17wzCXnI/5vaQC8TvLL2L9Yf77f/qf9LMf/JXOvfWG/NHeH9WPHeL3isaMzPdGEGP55d8eoKO2zdQIZInfbzXxJdbvEnW/JHz31Zf1Ch/vb168oIPHjipY16qb+2Nd4qtVM8e1eD4j7hpZjU7Nb0Dxu2d5dUmjG1f1o+9/T1c+eE+rKVRhP9jhwxA2vX6lMfpjfksyZLkk7h/b/ksdVaWT3Dc+U/b+U2KZ4lFYhaxTVUl3VuLO1NBqsp/hMnkUyPrbXCKCXFTy8wM3Hy3z0fDAoUOFVjzjZeYmYpqnmroWljvPkWdgoYuPLAxN/+CMWIP11CP8xMx3fxFgKdV6/503dfnieSsVZCw7IGiPgDKjmYi5HJwLBNPDzawmBQpFCi08tNQXnTDKgP4EJTzVfNSs4bW0oqVT9+uZz39BX//D/0YPPPK4dgYjDbYHCuZgaWlJnpNFXhfL6OdWoSw22iW1gw5dUy5D9lDHO8TGh/63X3tDr738Kw23dhR15lIj6ZlrmmdUopB1GShLLHdO9qXWd2OxMbMH1liETnG2rZM1tPTuZsHRAbOrBmN5/6r4vbl183r5L1dvXr6o/mSPYCxM1uz6L25wixt8wNz1YQ8a/wc6AAAQAElEQVSGin1wDtZBNKFR055Ck1Su2Z6UKl1d29CxB07ra9/+jr7x+3+o46fPSNy7NrmnrYMRv8lUSnDuADt3dPKOdo2ud3xDE/tvov+mNj07L74+MntzA/LFOphq7Obsu4PkOeAqUwMI8+M9fXtrUyPu0aQeYUJqzc7OFAuvsxYo/c0fZZLmw7DIsLRKSf5dnLlvyQMjdgHntYBspBbWF/wUonjci9DmYjIHNbr7HV00+7Xjiy7GNI+T1D9wQA8+9qjuY32dOnO6/DP2PB0wH1kJPc8KqiVSlTNCU9ZzU9evvbhHdzJ7/Vi2Bwzdsor4RuxfvFxWn0Es9yqNd7bL/wbgg5//TEcOHuCRacjUZFVVT35/UUVFYqQx11VmfRvucxHoRplrxajpcITSDmu5v7qqM488oqPHj/PskkFd9scgHhWULnSrEjQaEI7S0wKKSG4zVePZVTC11cdWIkkRQb5qifttYk2PNzf1i//6X/X2q68o82y43A8dO3pQhw6taDDc0ohnUhFjwk6ZqGYh6gW443Cua9a2dXs82/W5sfd5Fj5ycFWHV5a1duWSfvz9v9CP/+K7eueXL2mVGPpcYxVIXGd9bDa3trU1GCp6yzp68gE9+9kv6fgDj6iuVthnalX9Za0wP1WvIraRIjkGzUShW5ZGu1GZ5RvJfudMgwH5NRzj8Vg7vGMasLYHg50yPzUyd8USps4MMGVl/2bOTL2fN6hpZxfg2V5+Jh/uaIV5Hm2s6f03XtNP/+ovdePihzp56KAevO+knnqcdX3koFIljbmX+jduzTzU5N8jNMy770UoOUMpAg7qWIyIpIgAiXhoWGR8h7LsWAq4R5Xx1vgkAXdof3u1IKG31sr0W4PdWpYbbjN2t+9fp08Z8xqWdHBLLuNuxps9p5PNkpwWnjxEh4xHo4bWmM/AOsyrJsi0O5/cFexXTb3m2qv5bdb1qyJHdULNT5FZkAXkJoNJS+NuUp1lIhghRyNbpOhGwxodNW/srls2hWOoyVknqYmppt6hkzfUvmbgUJqGheeIUEQoJda2xH00Sj0iqC06LN8F75eLVLVLb67eGAR7m5Eq+qfPBCJCVaKuphRZsq+mftszYy7LCHpb3b8xBY/nVpgGlqpKFXCeIkIRDToNr48OnWwRXaSTIjHnqfhs+GhNTTu0otuQcs342mF9uq/bqE+arTuLScPHxKTGj1eDN4dmA1la6vEbpWILGGlzc02j0VA1G4U3h2CxjbnJ73Cz2uLhfzjcxsVYqcrq9UL9fqV+r6cK0IBdxn6s8TirLnAfblGTWCavx828AomFLUpiEiFl06/bhJUkkEDLGwRkBvxIV7nYGBI0K6gC0S8rPqNtjPHXQNwAPaLEFtkDHm8P7Skky/CHrTWDl2aZj6RZ3KSB4IMPn4F1YOm4o/AeY00ENZaAl3HCtkOUes3iohl9YWu0w0YYtCVQNSBHEUm7i/vbLfvo9cBFKOgvIgrPSREBdsVAXh232//uIhP6FJmbxxTjtg1S5sj0bx6e94hQlZr5iAjtX6Zj02StsSa9Hr0ODfjMw2DtB8iJzv4epy34xr7OQ65vXxMjadeayFxvmeu2UHiVPGK3D81z+XecuvuCD7V97jZ2LHWJY3eLcxjsOUSYZ5GROd7d+vP1YC46pCpxrQToaMwr33GNfnflszON9vrs8cO3Ar1eX73+kspeSixljaRpvx5zbsftODs/liX0e1Ul7+udfD8aEYqYYreefc/C7e4jwjbJ1WJvJiHr4HqEdRq4bjvD/H6wfURMmiNFyUGqkoyIoL+m34nSPkxKlZbIYxVJmRejA17Qrd9c0+bGJvewoVwcT83aMt+BWSpsRxN9JnJtbG9s8IJ4m3vfmDiaWLJYZ0AgolLQnyGK58nwj0LPh1HzY9D9RoRSVSkxX6L4oaQi5lQlRdh3A5omdbe5bkSEyW3h+CPsE2TUQbGEcpQdok7SDvvF6uHDvAh/WA8+/hg/1O/XmD5qeXwoyCiWbAtZNc8QmX1meaWvHX6oiriPnzqpR554TId5eaWlvkaY+GUMvf5GDufVWNRZRCilpKqqCjVviJJ5BsreZ+Bvd0Q0OSh6rAs2FPIhOc+WZcvM/B2EYw/i7qi3qwJkPiLcau5vB5zzDhGLY0tVUs2cbPu/okJl9fDB8vH/M5//nB548Iwq1qnbhqz/mvuYr4kO3Sidg47/eGjXw246791jq1KlzfV1nX3nHb337rtl7erAQRQZjBIRJ67hpMz4GSbLMbP3j1VzfZaFORe8+8NUHTV/e0SEIqawRURSRJi9I1jz0MFDWuLD2rn339evfvlLXbl0Wb3ENYmHejQq4cLKe6HprxuOab4P8oKwJmdj6NZwqIcee1xf/p3f0Sc/84KWjp5Uzcf/kZLGmX2RHGQFcWelEPvgtmKpkvj9U7Mnrl+/qh/95ff019/9c928/KGOHz3I+JMGvJy9wYf2scb84mgwjFpjPpbOwXGkzD6aS9uoquFBjFSjuzPaJg7yBr+61FPmd9y5t9/iBfCrGl+9oooF4fsWoc0Ns2avq+k749+0Zh8XPsVvvnffflNvvPKShhvrWvageKG0xYvlgDfG1MfMVUW9h37Cxzrrc2llRcfuf0Bf/PrXdeL06bLCtnkB6nWYWMMVzzUVVLcoEUkRu6OdGkTEbdqxJ66pxWIuovET0dBOK2K+3slNI8LkrlEzBxnYMLU+LBNX7QH2omMnTujQkUNqZNYSY0yTuuUd9Le4eGwGq5+hcYXwYrLHmkr1UK++/FL7v2IR68LXjVSTC187KnPOvEGlUEA7uK5JyS0HZc0JT3vRqsyScCWLXs3IuRzBjTwn/SWtnrhPX/rGt/TZr3xNJ049wLU50pCPFo7Lz2sYckztMf2NH47dOHb4iE4dO64bl6/o2oeXdPXiJWIJVVXFM2nNtsO7mpRUpaSIMnD9OktKwb43hW5bnMdaIWOkqKSbVy/p9Zd+oUsfvK+lKqnCZ2Z/Mna7SxGKBKLB7vaPWg8cGJBmdbmf1GN/T0rQ4w+c1me+8lW9AFb5qKhDh9VbWVViHS2ZMg9eVrb/KEiM0Yho5jEiFBFKM4iIcq/PdJh35Suw00zx5TILDy66djMpNGRf3+C30YCPVzhWFB9ubJDppzP5u0Izeen1KraJsTLP+FHGkKUkkT7R0AKiYO1VBRGhiNDuYn+Wmebiy7X9YZ0CfmMWis1+1PtSTZdDdGv6jgMH9MnnPq0zDz1cPl4TkDLjyeyrMKzJzDASFCM4yVS/8RKsHWO/jvPMmEc8T/FySX3Gt8pv84sffKB333hDN69c0dLhQ1ru9zTk/bSfMaoqqd/vl/lI6Nf8hhfFfAeqcwczK6GrSOLxTP2lJR07eUJPffJp3Xf6AdKW23yRKxSycw0cY62sv3vFMTcI9lT/Zc2bly/ppz/4a/lf3rl5jWdAnhkPH1nREl+SU2pG2LzzIAfajaa97BWwplVKWl5e0qGDB5iPpMHWRvlLGy/++If63p/9b+Wf/R+t3dQy7zX8vwWoWKNkv3iWz9HTseP3MQfP6ZGnntXKkZPaGSdtj7L67JmHeOewtLysHZ6JxRxEiHs0s+F1Tl0F+ltbMuN1cBGhYN15nQ54Dt/c3GAtDzRkzQ95Xh76L7FwLUihW5dmPhPzeYBn+npnq+T4lV/8VGffeLXcJ4Pfqp9+9pP6xFNPkNsjikoa88fP8wUzHSRimqnOsRGhSCFfB5nYavbITiElnFKJCM57j4hmMQX2BehFhCJiohwRcpvnsGY+DfMThXtgIhqfs+PKxN6NofCuA7t3vW55128F6xm2MW6l67ZELLOwzOPLrIkpxqqZLzYeZXLg9g5THa/3GvNm7ku7L75AZrAWBI0m5fhp9Bv7MXWjltsjResHYh+3uH6sa6B52yMiJnMb0fCeA6MzNp+4FxnhRamgaYqIUERStKCxHE3dbSH7UFsS+q53aMUTEgmbFhZGUAcd39HpWiYy1nXFb9Gmz2SVWyCYiilKf5EUILkf7iHqIPT2YLHrSNZt2jJrMyIY91SmXcU6xi7xvtWIJsZOIeivk0WEIuKW/aktqdUzbUUfiTRxNP1HTGmqkqrUIJlWlVJVlTjvpsOIxqdtIsJkgogo/irm331ENPWIKZ0o3yMTKeYsPWezmGtsKxFR4oqIVnLvhHH1cFaxIcw4YROgQYngBtxkdwabGtcDnsMGkvtkUxqNBtrhRjPi4YvbQZkMf/gvdlVS5saQeVDyzW3Mjd4vgGpeMHaDE8WuqpToJ8m2vV6vLDJvabrjghdfUBN9rBE11cy15nqHRtqdM4OZghzwwV8gZ/gWUkI9gI/MqQamxiyPWJaZGuazwpswcuco2JQNzVDR1sA2HUI5k0P3XcYW+Am5WvtG0arlljb2Xc3UmDROmJhwEj3Idg2F9WEz92egoYLuLEpRkFgfBSV2tcXejba6iBS/ixruRnabPu7IVTuOEr/5WSPXO1i+iJ+VWedewVjuKifoT7pyDJPKLRjbGJ2K7RqElzbXcuYDfu0Hjkk+mvbOYje1twaZFVLLa1ysafvIvu5Zo7KvRkky1WzJVAxIOczfCkWpPdkZIG9lGbZSqu6xrdHect1+U66bEpdKONaYheMtdTsqkEVTUG2OogUL7UKmVjrv6rYvvbgBPZMC+Ekb/G4di+wI2lyXeaJRzGnznEWEUrkpee9m/4wpAl6yg6QovHiY5OGvzurxEFOBCLzzEOGHd2OHFziDAXs7MudL9NNAlDwD2ElbJ7fs9rBfQyI2uZgC52MWpR15odbbBZomPbd8pxERiohSjWhoqexzml0/VknFhnuG88A9yx+Y/F8qbvExw/exzuOEEneo+WN7w7GR3fIhpcLPANsxHzXE2qu4v2X0szfyCbDCD2fV6DtHu+GXyp4n30fd1sRpiw7EwFwHkEJdCeqzkKZtukWJCDSbSKf7fMYCtEmDU0ZvnfHV3MMffupJfeaLn9coBR+enAHWHy9AMeLIxZ8//Iz9T1EvJe3UO8r90DO8sDp630n5b6xfW19THVJdLKQM/c0edE6kmkHM5dDtuqPiH9VFsTWJgGFAmeuwealYWuX5bDiPNxiz0Ul2UdaHtXZJhefbINOed5vtrefO07SpTDems5QgWwXrN2zF+Jhxif1/IkUWMak1indzdqe31CcwgnEPdwbr39JhabRWqvz8JQ25L3pNrvLh7XFenjz1zNN64KEHVa0s8UJqKH/0dbuqimdkflTPxNyxXWx2blmHUid+01l4BXQ2Dc3MnzWyyvU4cUAde+sLmtljWFBaXVoWdwY+9lzU+2+/rdHWloQHz0/ZR1iD4poNrk+z3l/E3BdzLj6vUc0V94OAftkdYVzvQPWWRzMC7lCtlustS0wqUFuCsBJ5rFlGY1UpSaurGm5u6Z0339S7jGXIi7IjBw9qzAc3wpHHzUm1gzeDe4ZiroBqoR/pHhTtHgAAEABJREFU1A618zXtt8lG9/Hfe9/pJx7XZ3/7t/T4889piQ+1ucd4GEbNdZCNdryNS+wdt8dZJeXhQO+99YZe/NEPdfG9d3Xi0AEdPrCswc6mtrfWtbqyzDBaS4IpnGkHt3Y81HHNYuS1TH+j8VARoSVenh/khfe5t97Wmy/9SmuXLqvPguhHKssMd+XwXmbY14iPPg43aSjlgTbef1ff/5N/ryXk9x8/Wv4r3ZHvd1iW/7rVcdAnyqqqUJ8+ca/NwYbSSk8PPfmEHnj4EQUvdscMqOalvddfIr5ERxE40Axys9pxv8/R6S5uxnzSQHcqrnW7UjT3UZrvLxhcA8uliIaqFPuZRRHue5q1tFLN/r/ER55D/vCxsiK6Yt3bnyb9ZHSoSdptrTsoja+9ivvIEc/20lwXluwHr4IGwlYlRuuKp6EajHVwua8e6/TSO+8ob2yIASIXJWCzPH8FM7Y0ckQLSDmoW7HwPmWf9gG6kxbr0Q9PIdm/3QFB0HetkbKG5DdzzRx+5DE99fzzev7LX9aA57rLG+u64WehIE77SqFUcR1R137FCZvtej+9Tl50HV8nWEQzmck05EJ32PsruO2b6zr/7ln5A9pwfUP1zoA3HTF3nWN0h0fso7effKqeYT0tU2Rl8mBIpRUNH1Fio0nyMwV7SGJOxHxsr13XBfbHG5culQ+Dbs+021rFh+2N4NQgkwPtwh5ZVlsam7ZyW2Izj8d7fM3vsiFzPuZDZDpwSF/59nf02d/6mg6duk/aGcp/IXhnyEpCpwmnWSPFB2OYj39v10UP8ZQ61lZQHMLvc7B0xfZeMIZx3RB2uTD2ZWhSXDMSkjIXULEvi/Xtf9ll0x+t+GDl0COKFhpYOCGCFiAqh6MuTHty3WirE2KZ0QnMG129pSVm87v6cd+LYNUWtpB1HB/U9VDbB9TP6JnfgNkDM+Br3l9ax7qtG8h8DcHkKLbUOgp7l4fjMXabuc8GWVwV5H1otah05tHH9NDjT+jkmQe5vy4z1zUjzKq49yavueIKW8Ysw3Xbmt4GWBUNq98KReljODnfmeeBYK16D1vm2rp++TIfNd9U5jlQa2ta4X6xvFRpxPvomjlKBFmlpArdNDtesuCQaIaLAtc7BIzXdzp8RCsHD+v46Yf07AtfYMep3KIgVzWxUGkPMtCuv2KLtKOiiSqHmUxfsO3R6TS0aWvWVN5z6Tc6reEdkaAvQ9DF0ExJdJn40LyM7OWf/lSvvvSiXv3li9q4cY1nQ+nE0UM66mcN72XoJAY2C8ftoH2tmE/ko+Ja6aN7kHvi4aW+DqWxzr76or77H/9Yv/jhX+rGpfM6stIHPV268IHCOWV+WahYhVZWD2vlwFGdfOARPfnM88r9FW3xYLg1rOm9UtVf0jK/CSKFBuyjgjI52DIYzo6nkH1OnZabZ3nXF2OvlsfaYLHFvtLWVUwUQj3ex2XyNuSZeWdrU5nvKTXwc/aIuUnYOK8dKnSD+2Eib+H9CL5Cpwftg8R7vItn39Fbr/5SZ998XWJvrvG9zHycfuB+HTtxTD2umTEr28/zpuI6cT4T1GhyiFMyfmueVuY7A0ztpmAyvEUM15E67GmnzwB75FNBRNDHFNOWlrPvlp0nMan6WaPBRDRhMvn1c/ZE8LExHtd+cCc8B5HHzPv4su9Bya4b5uHxTTDTxPC8Jm1jOoXKJeJ5New/t/0UnjVkOvHkECeVKWPxIjQa0ZByNt+hCOS11XINmZytN6k4dO2StI2Les5zuikS41xs3TrZh3Q2ps7aVC3wGRGKiCKM6Ggq9X1PVuuAUgbN0QlNkUwbqNz+sHpmfZpau6O+ZAy31W4HbjcsM8wX0HVmHAWiMkFp3efU6JX+OEUOttwG+xi04oDOA3Nktz4W6dhLZ+V1HK1SMEcpVTR1Gh1FtOCw2RxQZziSc6KyBDXbbrkRKUEaoPa/myNVFS8S1FeuWfxNJniY4rbAxlDXvOCst7W1fUPbO2sKbuZ5zIt7/9cfYMyNquYm5QXWXICVGpoKJbdyW8lWruUHNG9uricSWlU9kip0G1QpqANoNwm17cqCDswcY43PDq2WV0NBLfEDUdzcJnRmOjO+5LqpTVG36wZswNTV5gBHkpo+O+rnlByhsaSahZcBbDkQKyImSPApaHI/kO5wmEkhm07icWMwNuRyA2h8J2XLaPcNa+w5IfaSk0AfKEmFhOT+MFXARATyNEEqdctCKUGT0M/qSsB47joqmQslvyYIlDVbbDeLrs02Hd/QTNIaiHkjx5hlEn5vmPVhXgpiuztkhSdBnmxDpWTyapTKzClPYm3WHL3SmieYtntsdwI8YI5b8oEbkbM8Rewaj0TbBNRox4MKWOul6hoOHQtsOYKGiAq1zt5zGIpowRrIjFnh1Ww4F45/TFyGeQIt3qYnr5GEj0T+jJJK1OyrgX1hy8ptzoQwNaeCMmtCHYibDqfyVjeghnioFQ9DuQCPDrNm7bdATUUPpsYXBxztxFjqxFF7nFA64WAe6btZk8RiA+AxCbkUYmj4DFBqhZY2+vZ4g/lKXBmTXDjXUtGzVQE61uuQfB0hsxbdMWRipHvhR5TAB8FJIQrjZLwi7lzGT8zwbqdFUTGXKSmwaWCjKbIafsyPhExnVaJ3bKpe1byAj6APsc+PNGb/HvKjYWd7Wzv+Ue08Bb3QX27hfg26ww7vxTzDS5ECEAt9BFBbIqJwEQ11JRNLAykCGyVJUf44l4VDbpn11BbzmVg8j0QmEZ9h1xEhl4iGzvIRoYiwCDQ0IpQMwrfEfkueia34p58gB+5ixAu7wc6OtniJKortLLedyvoTYbgW9OOxqBTr9BnHkkJXzp/Xu2++oREfd3r9nrwEMv3TDbZS8h/qNiz+W971iFBEmNWYlxv+QehKTaxVwhJIoaAvU/ssHYgRMD7LjKDdUCnRnFMoQKnMnchw4whX8AIMiLNKwNSD/lMOGX6RGIzr6KlTevCJJ3Tw5HFduHpVS6sHFNzfJfqROGdG6qBqrW/d1LXNq3r8U0/o0194QYdOHNdNXvYnfqRGJIXHRWwRUuJkFDlt2lWCugH5SEdmTFNIQV8GnCT30MA6mimZXOXWthNHhCKYg5I3pFCPQVzTO9ubunDhvGxDi7yvFB798LgDETn2HFveAQMOZqH0N4Znn4VHVXtQHDvXsyhCERWM/dhHDS9kwge6jMPxyOIWQesiCLljMxWFIapiDIOtbV368KKuXb0mee8KteHRJ9zuc6TQYkgRtLXovFBFLgrx4g9z3QoqOWIwHXVM3udBBs6z4bEYOC5H8c6g/Ny16b/oytw98NAZfeV3vqZPvfC8jt13Slt8qLrBC/DghUquonwgqumnJoEZanT5DnJbgPdo4Zc6sBylt0IbfVjG5rNmqO0m1aaRsWfykZVSQ6uU1CMhPWHJ3jXgurp8/pz4iiwRr/cQLl2FfzShG+UZIaGdFPAdpFBQb6jbXKeWJE0QVDJoDnNhnyDLbVNEJLaPkP+wc6kAmZDMIoIMMEfOHcOQ1m7q6pXLunHtui5duMAHwhUNt3eK1ZiPztZTSUqWc58lRdBLC88xDcrkfzesr9uUCHwRSDI13AH9kW6FbXtJ2zyXr492tHTssH777/2+XvjW13XfJ5+Wjh/Wdgz5VD6QWBPCTmVsxApfA/9rBuL+K9bi+bNn9f3//J+1dfOajq0ua5n1N9zaUMXaW6afmt9bFZPHYx+5JJ9kUTnhNhFLT9HOlxSMFzG6kzHTV93GUF5k11LFn1NHT+rquYv64NW3NLh8U7F8UBVrI0l4ERZjQgORoXX531/0eqHVUyckfhO+/Of/Sed//hPVa9d0eNV3vJIgVb3mXtf3y2PylkL4DeRJucrqHe7p/sfP6KlPf0qHjp2kEX3mqM89o5cquWTnijgT66SA8Qb8BAlfVpwgFNEhFb5rQky9qZEWGQqpiVYKApxF0+JWg1q5np0DgFVNrLPIODMsy6I4NvyXOjRHloEnGq3RgWp7lLliHbTVCUkRJfdF0O/pyLGjOnnyhFZ5Ee45tSfHbnsRxyzsroBTDbSn2LqDG8131LzR1U13gWaGxnq0nIGazMRQ5i2STAMaEQpoigob5ig31GaJhb3M2tq4clGDDy/pw5df08XX31LwESAihBN5ufPo1eQSmX1JIcKgHX+tLCIU9OM2lRLNGVmagYTcxhACkgszpfK7KEb4HbX8GL7WmHnPrM/Ms/XpT3xCn/3Ot/TcN7+uI48+ok2esW+yN43tk/kXMRSfkeW53wO5uHPTOwG6jlPQCWbtLHfdNJfuE/pjnj0PLi/p/Nl39fJPf1b+tY+0vKwVZI4vY2JAsAnSPEWQqwkYk3PnuoRjwGVR9pqmLorlkPbIKExBHsifr4kGdTsK5HA+O57WFBJUmVtyvcKHqN6hAxpcuaTXXvoFW891HVruaakSUdTyuxGURfCKCKX2j3yhG8IPEOPpEPCGxzSLImvtWVFwoYgWJDQCXln2WLM316J/xjVinpeJ8wb7+XXGffLpT+j5r39dp554Uonn4Zr+Kj5geexc0PIaEqXGV0Y/d7Tw7BQhqxWgRqvP7jUUvn6MLh58B7DGLAhVDRgJ7QEk23vvDNiWMrcCHlWEdUMJQ/eWGBtDE9olxTSI4Pm9uMVjxY4cYAT62EuJKlbY1N6/GYtKyZzngVaRBbp7wGjdfitgzBHzyLvqTdRzOmEZeqZRKM3laOJLQYW4M/f1ER/Q/BFNfGD2R2YRF62s+Sjj9Fwalu1GkEfLMuMznUWQK6O5x7ECSq5YAe63AL7s101MU1sH1yAryrvIMWMYK2mEflo9pEeffkZHHnhAud8ndJ49GEfFoPz7v/PTeBAeWmTobVCGjiHd6XZQWyJCaRfUlohQxBQWZ8ZgWuB4lFlzmSeVUBXSiPcU5987q/Nvv6trH5zT5voNbW7c5NF2qCXebwR5tF5EFN+JOUhq1nNEwLlmVPAAWQUyv6/r0Vijmze1dPiYHn/uizpy+nEd5tnk6pVrzLdUl9jwK5CFPSeuf5FfI6C+VhIxq0WoKaaGa6YdimOvDwObqRxN3COiN/h9Do9kFtZvgLF9Qmbr3Vy4H8faY60toZd4tvzBX3xX/+H/+0f6wV/8F334ztuqybX/1YU8HGvAx2mjl6SdzfWCXso6wD1kqUrqk8NVnk1OP/yQ/OE/r23o/Csv6/v/7l/pT/7F/6Af/ukf6cYHb+rYcqVeHqjXq3X06AFoJZHJIX1cv76u9c0dnTj1oJ559gs688jT6h04qDH+h8yruO/6ubK3tCRfcyOe/zEtw8MJqcwF3Rh304hQpJCA168T6/TM2vpabcA16bkt3jstYWJ+imbfQo4obgep2GePpXYYSUuM5cDqijb4nfMu74mGm5s6sLKsRKJ3hjsK1lQ1HKnH+jQq6BLz1S/yoUQO+vR7OPV1sJauvfe+XuUe/5Mf/LUy9/3M/rt3DMUAABAASURBVBWs22PHj+mBM2e0zDOjn2SGjC3IawJVSkrkZLpmc4kzPHbWh2aQ4Y1gHWR8dDamlnc0E2Om31z0mRdig5XwPItsvYKauRElt4C0R017yyrjZBaO0RCxOP+56CLBTWHb/hyL/SBmVFl156dtJ1RkAtboettLI0IRsaehprNFaBRzsWnMMqKs4NoxRDQNEMNn4gqeJ0oP06DksQWLNuQ/iXOLoF7mzvZiaTOXllGFk7VgOXJBlZCin6pQqqTgmTuIPWFj3ZBkIJIKx5m2iFBEqCsRUeoRWAEpJBDwhlKIcCX6E8WyhI0UEgg/uwC5hGMzI1klodIBVg0yNNvtBBFNS+nInYGgv8DYEKWjsOXwOpiAQTZzRlN41w5FoWIdcP0HVFlj5gTXzEqW8G1e9KNoxm6bBqEIFQhqYKFFJdkWXxx2WUDGiqrjK8yCk/01MWcFPuxnilBgM2sfEYoIpM1RKxhHAzwwulCmvabZMG946Zka8lhBMF+pIBFvO3a1NBqKm+bIQQt6nOlALpkTKSe35JVK6UP0PwMVP6EI4ORgE8CHaaJdMhdKxCJ4+zQN2gKbCLerlIhQRBSeLlXa0fG+Z0REaS888mCcWcig5h1jgyzL7SiCmOk0gwjrhsUFzv0suv46WpT2OdnOTaa7YbkR0fQVEYq4e9jHLBL3EWV+UUf0lFIPp5U8sDENo/FQ43qg7e11ra1f0/rGde0M1vlwtIWPsXr8WI8ES4ZCCdsGZEpdiYiOVcfZf4NaNTc083Ra9IJJKIxPnYH5OWRqHWBLh2X5UrHcPCgbi+uIfcAWl9BigoypJK4MqOx72KqBNQ1h0VHNlUZvTnSritXd3uXJdWOXf+co55qwQWkXvA1nkdtKR9tqS1ozarl4h1lwoMXFqw5ohHksYDky8GE6A7MW3xL4vmX7nTTax72i9R8O1mjrv3HSxd913NXvhLY2dzKGMm+JhQLK/HX+8VGG7xMbG+uqBu1ThgqV27Sw2Mtsc6m3muYNV+3BMD8Bgq69yKjP0VJpTwvbbB2MxhChhhaX5squ2aQzt7xy7cBbt2nJ+JhHacuC7OeTJqx8VqHWMzQtGdaAqOiIskunyJF5foouPFrNYYHhGpGzD9ctxvxwyIwhe65aH7nUrWsfHcS+XatGv+blWURoqb+kXtVTRLKyIkIJ3vbWGfPj10jc+Iwo+3AuepqUPOEaZne9kS46ux9D6mJsqM8qxVyHIlhwcn+ZpddhqtL4burmZ9FIfbZ/U/sRaycXiDKr3+/1VJEff/zfWN/gN9ZYVeIBsdznrGw/wUiCCsgN4SyEculh3ydS8QNsZ32dH8wbNFnRrQ2wRKYJ1JaIUMQ83FRiZE5Ny7pm7mtiyi06HSmkAi59t9Fto6NJaerk0e3Aa6Bmndk3VlM9XJVlajqRiryprJ/NrS1t8tK7f2BVDz3+mB5/5mmdeeQRbfPDdOx+o/HmeL2uKl7SbG1v6dipk7qflwUnz5xWJt+D0UguEan4LlbYWrYfSnOmFRQe9qMfjSfnwZBcb9DUdQeFgDz3raZrTGepbW1uacSaEDlPCO0zSh9lxDNWRX3uFHM1V3KxtHwOWa08Q42urrbkCY09Pc55Qu92ddGHWAuhCm6NF2hXLl/mo+0VDRhrRNNDs4ZYb9y3ug8hum3p4uwUXZ/FfvJZnVm+029omPhkmAeejwLLUshrVkm8aK21w/PwsQdP65PPP6dnP/Mc6/1RXlCtaH1nW+WFCi9txuSTUcpjbBbytH+7ZPhFbKpSZtsb3j/I3V6ATiiTWRgO+4A0R6m4LVPPItwmXq8t7hEVe8V7b72ljevXtPH+ewqu7wolpoTHbaIsZoFdT2L25K9rYrATIJ70bGXXZ7FXZknGhu5VwB5V8mlKXBmI9oKsUjJ1IyJUE3OCJmRUpEi6dumybly9qlRLKcuRgiDKUHYn5Me/VxQ0wqst0dKPSorbzkmiTxy7J342aYUPPtu8fDp4/Lg+99Wv6JOf+5xOPfyItLLKmghZJ/OSJc85USPHZy8qibwPzl3QL378k/KRbsyeukw/S/STGB8sQ8tl7EHHwcVkCLsCMqEOnazQwDegHx8pGj4zF3J+8VORyb56unLuos69857Ei1unsCLvmb5r4Ng7JFxUQRBXL2jtvXd09uVf8PH/upYxKv/SDTSqpMC+9KEoc5Tou+L5w88w/t8kHD99Wvc98rBOnT6jxEtQHlj4LZjLM4p1MzHWgO4YgxpAmgOfMETBefdhC2O3vHFhm1ns1ZqVLNDsXJsaRd3MFI69A8NHo/MDO3fsJ58q2WtXq8mt+VXutYcOH9bBQwfJLT5QiuBEo/uFtIdlAJVWsA+xQodZlU5mOitveDyX4c1T15r2hee2OXeWXqdl7VqSVXGteO0fqiqtX7ysN37xS73/q1eUeT7osb9267D4Zh2yizVZacdf5OXUdWRqWNhR8wZ1rgFzzepouMITh2KsAnb/UC0B59eR+tkmrR7UMa71b/yDf6Cnue6PPnBaI54T13d2NGSfGxNZxsoxCn4xULirA4+Mmw1hHyvaZ/pyzir0l6ok3w/O8WFn7cplXX7rTck5s7ooTgXklkfRRVGz6Cw6WVdfTIuL2SZi2+2uyZeV8EnaK68P3hP5L4O9/9Yb+uCdN3WTMWQ+Wvk5O8p4m+yWs33a/E7hoIw2EHptORWqfYpNvHy8x48wGqJ94dp1HTx1n77wjW/qm3//H+ihpz6h/sFDGkelMe0ZVLx59x7Xhl28e6+ruT9n77fA/JjfbqiX9u6UC+MR02FpnKFNY9FYdAr25EihxFoIaIOkSElS6wdS3ECdy2APFsVVY+x54B4tqP/iuN/fpQhFRNHKaqjmaJZ9ceLoeFO1y9j8LNSqdzLq5ejqDXVPszmUJ6P0W5QXnGzRINDzMomJVuczE1Mu8Nj8F+MHPN+NefbL3Oen+q3hbfqMSIoI0FH4ku/Wfo5kajMIqrc8EnlKyvI724rdqScdOaZTD3JfZV86cPyEVg5yj8DPkPkq1xU8Rnh1P2KcAA8Wh/zH9cUQpbGC+Q0dXlspRGS5xNqnkhiL/2Wrd994nd/V6zp+9LCOci/c2tgoepk1m5zzkmeM1ZWONw10AfNX1gH7tf8CwJAP0cPBSEsHj5V/BWCEVsbPDu9HBM2ud+6gxbajWcTIiXw2OVYhAemOws+ouD6LWb1Obnfmu7aOdrIgpgaCMzL0VrBOg/I87XyBin3n4gfv60d/9Zf66+9+V++T3yvnP1AMt3XyyEGdOnpIKxgcWV2S0WdH02hby73QgaVKfY1UX7usKx+c1U+//xf60z/6N/rf/uhf6ewrL6k/4sP+4RX1eYjPeaQhdmyJWl45oODj9c4oy3vkI088ze+rz+nMo0/Jf5ll7LUd7X7HXGVJS3wgj4p1H1Tc1k0C1Ts97MdYrO8WY77VUXhCS7c0uT7lRc73QguKbRpxltep/3dt/ovaiWecjWvX5Of/AzwTB/vNaLCl4WBTI1CTw4pnkh45NJb7Qc5rHT+4qlW2gnP81vvxX35fb/7qZY14BtnhPcvK6opWDhzQqfsf0EOPPqro9TXgvsJyZ1k1kYzZz33NiNJIYOYO56JD02D9SKHENRGBFcckAfo4StdfQ2vWZ836bDxnmc+l3rQzGJrMQyaBzAZl3m2djmfSdYM21pa5u4f93Q54naxRdM2XgFueejeeYBcv6SSkhoYiAgft4ThnIdpm67hUVy8mzRpL+EioBuvEaEZflNHKZd+i2d6oLz6KW5qyYWWoioUrs1Ap1jMT4bauViScLIN0B9VQ3uuNeadprxy7op9haA2vQ+DanQPPJTYoPuyqjJGqaeenmRu3kjXi6eSYTNg9DD5KuynjwhIV+zBgOZj2iUpRm+jRuM+R2/6Ll8ZoTjMiFEx0BBTMNbYVj20OyO3P0FxEIc3V1ZZGHnNtQdt+oMkHze5jFtrtA52JSNNSxBiWnBF8EguZemYjM6xpWtDmyLJFwIz9w3vIFJ3MVOQNt+hgDd/VRRClHfH/Xo60szMU+79S4qNH1YdWjI2Rshizb0DcdHa4+Wxvr+vGzcu6uXZVW1s3NRhyU+ImPuZH2Mgv+w0ekkaGeR6Y6/YHTUQookF2ZunBL/oM/6AYc+MbgZoHO4NmeaGPy42qmaTuAopo/EQ0tJPPUa8S4rcscOZqsGhC/Omo5cA6BSwabyiFb20bvihNTplfe4ZzlmuLWYgygsoUmb4MCPKZIzKVLNuGNyyqwQWLUB0tfIQSiLBPKSJAAqGuREz5TvaRKfmRQsHTWURSVyKixKNSCLrkqFT+jp2CaQXqMB9+zTow5qVSkAtDf0uK14ZD6aj5/dGNdZbOajfzmb2oZ8W35PHVrhUJXouLr2PDOc3ttb9Ys5FaZwLmQsW3/XfQXZVIoYhobbjuuPAyYBEga8bN0w+8D7fXcnum7wZN3a23QqKPghRKRluPSIro+tcdlYR+wiQTp+E90XukMWJvHbFPln2T+XJKDckGQE2xzZC9eYz+uOzJY96xA+qZsaWqkv+L9EZ7eq6qpJSqcq1HxLSh5SIaWURDU0qKCGwaGhGlHtFQUdwfpMg7vqtH2M5o9FNrFxFWYS48R4VdeIoIRcRcW0Tskc0p7FMJ5FVKWlleVkUONvhwv35zreTC46RZZR2TP/MTYOgoy+WAMFHvceolVtlghw9w17Vx44bGwx18ieWWxc9XqCi2hNzBERGlf6s6j8Ys7/upZc0PupoPKoA1Mube6jXjtkzdNh7HLGwz5n6by5qbxmSuQzAm87Y3rO9/hm+HD9oD1uQqHyW+8tu/rUc/8ZS2BgNte/2RC26ZGvEsUC31VfWXtLa5rRP3n9bnv/RVPgA9qMSP0tGoJh+h0K+3RIQiYtJJZi6NieBjZCKaflJLXfOa2tnaVk0+Ornn7WPs9jfqKnvz8aIAHs9oONLNmzd1g/Xu/cfBpOSRm2uQyIfh9dRIfn3niCjzHRFznUTM1+caqXhNFKDG0KQUyoCNQQ88+rBe+OLn9cIXPl/+EsCY63ydly1us473Adt0wN3HcCzyhixwHdD2eYwoCSOpp+CDca2rFz/U26+9pssXzqvX62l1ua8e46hZf0PmikteygwgV5JA4aljrwLdU/HcGpn1YfgvGDmfEVH8lRzBOvIi4DRmb7LeEvuBUfMidvvqdZ197U1dPvehVtk7ug8SBF2iwwX3iBrr9gh7NNr6RyTFXevDMXsvq1PiQ580JI832dOP3H+fXvjyl/W1b31H9595mDyvajQMXtzxySecU6JkbGzIeHJsPGfA+ejTvn3xii6du6CrH17S+bPva7i1pSX68Fg9nx6rdQ3n0CjTzbBDiX1zBq4bBBsGWQpQ9F2PJBfv/UIe6PZ7KzpPft9956x2rt8QDwqKivhHA4kPof7oWpf7Qs29cYmBj3Tpvff1l3/+X/T6a69qe3tTlfXxw1SGAAAQAElEQVSHAwX+s4LugrBDO7yI9LymKqm/tKSdYa217aFOnHlMz3/ht3TfmYck5nvMM0qVKiw1V/Jc7e4rEaGIuHvDO7SIlPb4r8s9hcm5Qx+3UotoYq/J6Bi/JFWrhw7p+InjOsDHHfflZ73U6t3K19+2tmCtdJBCHkJiHS2zR62uLunK5Ysasa/ucD/p9fvKPLuWlRWSolkZkUJeWxGBfdJ8iabKupdRaq2s8LtP9gmKb88f4IV7GLyYTeTfCPa0yPQFqpWDOvPJT+ur3/i2nvv8F3Xo5CkNiWWNj4YDrnnP2+5efiN1rlsZxE047OxZy6zV9/lIcOn9D9hPz4lNSqRPwVAiQskV3V2JSAqQ2/3h7qz3apP9idDTkLlBeY8UH+a2r1zT2dff0HtvvqVrVy4rlFWlirExp/TPECa2HRMRCsbVoZN/VJrde4RqMI6kkUEsWlnVs5/7vL7+u7+vZz73BaqH6CqJJSOhk4J4MlcxgpDIfygCJAD19ezn6sxao/ljOyIa/4kYZxHRyHd3RIhkF2mA7kA44llfPDfU0PFgyDVZlzmQyEVWGSfLvtCPewz6DZScayX2oPDoWVMb62vyXwCo65FIFRHkAvMRgaxiDhPUCNrmj4iQ8x0R6ITutjiHmTga8NzAusiA5SPECp7bjMwTn6HUU7qPj31PPKUHH39SR++/XwP0/XyaiaG2kdoxtLSQSWB3H+PE9A6ZiLijXKRWz7SBtNSr1K8qvf3GG3rr9de1zW/0peUlLff78pzVjNWjixSKsETKsX9gFTqVgmdlyc8gA55XdnYGXLcruv+B03r4icd14NhRjfE3RnesLO/pnU/PRWYy3MUEBGBef8sLYZYITSsCrqitVH2de/usfv5ff6wfff/7eutXL2rnxkUdiJEOLFc6mLKOH1otONxPqvgGsKShhhvXdPH9t/Wf/vhf6b/8xz/WX333T/TGyz9XNc46tHJIq+yLmxubGvBMOdZYmQ4H/Abprx7QkGTmakmHj5/Sg489ocefeVaH7zsl3z+ZTvZ3+mGOnGtRVldXtYqdmA8uPgXrwWOg6e/E4TXKqiT0AFIvQmOeF65euKCz/FYbs6ZPHTykYyvL6vdD1XJuUata6vhMm3RgKZV/MezNV17Wz3/8Q73+6iv8/r6h1ZUVKSWNq6Qj951kHT+p+04/pNRb0miUNWJexqxbDvbqWjVzkcveoEnJTj61iKQAsPseGUcd9lVa0BARimjg5gjz5jKnDrBcd4kYamIcc4NxbIbvlTXPCNYwImw/hWW3gn3UxL5IJ+Grw6J2EVMmnllYthiNh0iOTWXMotCFPCb7sF1E026eZg7nQEU/IrS3JEQNIqqWt54hRZjax2JUxFNV1tEtS6SkFElVVRWYD2S3Mio6pX8p6CfoJiLmYopo6hBZZzpuUXKRRajYRMBovqQqyeikETHRDfrs5PtRr9muLWHb8aaeF8O8Mcu7fmfI4iY9hW5fbhV3ROzrIIJcJM9PTwnqeofOyHPmeenQyT8uGinU4ePy+ev0k9njjJo9pesngjG06GSm9cw+EdHoWD6Ljzp2r8c8s6fM+u74iFBqoY9Y0ogfVuPu5Ts3Yp5ueLCsuQ59UxjxUDTgRdaWdrY3CjbWr2tt/Ro3mcva2lqT/3LAaLTDb4KBBrwMGw630d/RgA8fQ14IeTA4I0wuBM7maz4WWG5aQPLHyIwa3hu628XkGFHs9jvZr+F2U8O8mutOku0L2qaOD+oTyCXTXT0P4imxuHmC4oHaHVDnFM25w2YW0L/JPCzsQLZKDjqDts6NB67EOW87W+tsTGfR6szFNdve8N05SvYam5pYcouGZ52UWGgPUA4zHYqA0+46onJYXpjf8Mn9GvfS7b3a3Utft7NxLCE/BHleFmtbZ9oyXxNryGue9camQw1FeM53esz6m/KZVdNhkSdrGm3b3FpsZYVYp4V1chHOnNxGdYG8EzkvXquG+ckYJxe+NWdguTfBsq4tx/9v/Mg8FDZ9O2bH7ofebm9s9sdc5q4Lrebm5BSZun3EfjpiX/dHHmPMC3bDbR6iM+ebSBkmTmp+AESEyoNDCkWEFhXHY/l+1G0dIqL4iYgi6mxK5Z5OwZiZQVLDNgTf5OBO/Fons8YLnCvDTiZx4BS+V1W8TFhSkjTY3pbzUjkf1DP6RAAnNSMSwRiuGVTbPngzpsoiXlrvbKxpe+OmMvfDioRXvJhtaG79ZJzc2eEYrGnqdWFqlPVBfJa5vYPbpvB+TYyM3e2d3GPMxN3IJDfbTxeV11UBCom5jAjWCRlifBm+vASVNAL+FwCefOYZrRw+LP+lAL84GTHm1O9riONhHVo+cESPP/lJfpA+LPHCYTCsFZGwlkoYjCMb6HfUjWXdElRHcWux5BiQ1+VeLUqAOzsiAvO4M2VZbxFuZZ75nlbzoymBinfuQ56NBhqPRnIucxnwrezvsS1jtxuImsNjgMumBvy9HPbf2iXmL0CVmMcybzUvKHqMuaeIu+sjF/vm2m7df2wks646ZxFRYouYUrd5WB18HdQsNJatxkGrF99yXw888Zg++6Uv6DNf+JxOnr5fdRWs/6xOz9QoKcZscmDvGDpYXtyaATRz7g6i4Ohq1jNvHYOwVGBhAcocgbBKrDcFL4iWyovSc++e1cZlPppUPV44NW0194QoAdqzwdzJgJ/Ii2NOyDjPH4tkU43ZeezG21FrOT+ziAh+OwzKC16/5OVHhV7+8c/07mtv8IJxSweXVsqL2sy9zX5qrh1M7EqRZmKZYUvjbU5WN3arBbnsZE6HY1W/p1ElDXtJO8z5Ovv7pz7/eX3jD/5Qpz/9GfWWDmjMQkGsehSaWW7MhkDrlA45hIFWGNfFD87pvbfeVoXBStVTcO+OW10HnZuW2rMcZAd62itTKZm2mn5cIYWqUiW/9L5+7bo21jfEAKQIYq+5F+RCJVtl9ZeXy3+h9OqLv9Avf/pTXfe/zIB9BPrE6/tQhsdBOcoHI+TurtdfVk59rR45oYefepbr5hHhUO7Pa8VxRCR3RW+FaFHx3Bfgt2kPiIENHZW2fSiKv7bDOTXcf01sExCL1MSnuWKZMSfco5lpNuwbVuLF8IFDh+QX4a4756Z3BvdnzGrP1nfzru+HWR93ytvXrK7rBjLWTTDzfa6xiuew4Jn07Vdf1Us//rE2Ll6Qn82CBRuq0WqA1czhLLW+JlLXZ+GGrm5+EeyHdR8NZVWhlJkXwywRZEuTMh8u1F/R45//kj79+S/o8Wc/pcOn7tcwKq3zIYknGwzcH+TjPopbAtnll8iRcM5jMjWSYkzuspbYt5bInP/LzgvvvKMb586z29dy8Zod8Uxi/l4Q5botAc2bZ2Qd5luamtsabnLOcAZE4T/2zX44XNvQOfbItStXeJYeSTzvJdaMY7duh4yNCtSU3JB7OwdmwbukEKmT9ylfzu6TS5xngkoj4hulSgM+vvrj/5e+/k09xDoQH6lq2ghTAbUNzsqBN01AfAFKQ3vytW597yFuMtxkm1nqmFy/Feyng/UiQhENXF8E95dDrB+VLlhNUM4eNAPKQ57qWS81iAj5j/MiOFEvVFGMOZvbA9112e3prh3sMtjrry77i1SlxLP6QNvbWxrwXtPvKRMyDyhaL8GIovA+z0KKiAKvzylSkelOiyeh6AZnA1IO8wb+csXa7BFWT3X0tL22iUalB/iQ+sxnP6fjDz7Es0pPW3wkG9JSe6EZ8nVfK6DBzNL0N39MxrsolEysucxLv0raWFvTuffe0/r16xqtrWvIb/UDfBj2HuZrx39ZzutXaffonLfGf+Gy8AsHFWt7MBhqnWegIfTYyRN65jPP6+FPPKWj95/SgLXhZ8BamstYUDcgv5HDfRkfR2cetv14SfBtX8f58HyY59HL73+gn3z/L/Uf//W/1F/96Z/oxb/+nt752Y/0zssv6uKbr+pD8Db8Gy/9TC//9Af6/p/9R/3bf/E/67v/6d/rx3/557r0Ps+y4x2tcB8/snJQq/isUpL/MmnmuTn6Vdk313Z2tM43iIq98uSZh3Xmsad06OR9Wh+PdW1jw1NCeB4t81g2mNDy8oqWeA5l4lT2NeatYv9FsdRNf31wLK33ssBa/i4IIyH0rB7rWDzjnDh6mN82fV18/yz3tzd14/x59cnLmWNHmY8VHTu0oqOHl3T4YE8rS5n7+BjUYKxeva1f/Piv9Wf/4Y/1+iu/5J3VRvF7+sxpLR84oCWeE5967vnyl4HWd4a8k5HGOZGnikUMJXdOq68Z3WHJ3v8L8h1a3LlamU8HNGfS9JO5/gicuKmjk8HMbGAxX0Ow4LgTnQVmiDL9GwTgGugO4lEDt2eeuzqdGhujkze0ZhhTiFymJEU4tkybfaktlpk1Ncx3cH0xMrnhwPUYZfurpQBlv68VLW3ilOQNQHdZ7PYOTCIco8c1HXMmL8a8eePQ62sSV8nrvNaiWkQoIhY13Z2shGA/86idTFk2766oz4g8ptpjY05NF4M5cb6NGVuzFhnmFyGXOJqWJk9kiv4ayfQcEYqIiSB4/jQmgpZxX7NoxbckXb9WcjyZPcR8gRNilMquE3JHNIW5vTplytHdQ2V9Y2pT+icnjqHjp637c53ufrSzjJj21+m6bZZ3fTeC545OVmIjR4top3M31H3XjNm4G7tFuokdgnvQWGNeBo78t3rHQ41GA17Ebcv/77hcj6A72t5a143rl3Xt2qVC/f9d2t7eYLMa4ZcFrbGibDBjtpYR8lreVJyHZrPJCmY0kdDknHKBiIVr1i/0RIJqHlJNxeBMJwlzXdJsUlUKPiMUsRcJWYFCqQOy0HxxvYP7dKsTbDqLTKxdPSJk3xEeEReg9kL0OUF5UJj0Io9LlNyOa7ZuWYdmgju7UERIHH6Iqsl3BjXZtl5nk8lrJpcNUI9ErGQAGiABU7kQl3lDPBQUIKcLdf4k1xhnG6sWltxKG10pUY87ACrFv+lvFhGhiJh0Gm1ePK9G1xARioi2GoWPVrehnezeaOv4rkjTL/NaHno9N1LNnEdMY1jkMCz0VBnwUWhmrsfUTGv43ZiXozg57M/rTPRtZNaefJ2A3EJc8z6CtSbZooHXodHJIiqlXYiS51BE0LYYLP/Shf3bPvAh+iqUp6qskEDgS/gJaCTLsophceDxg6gl19nHcvYehgwtyfq6Zam5PgrIheei8MgSfXaISIqCvf4yuhEhjpl+QnKY8xIhLejEtu0EgX8p2NNzs6fz4sztPT4qLPWWtLS0JL9gDfz6R27Fj5DNzU35h2+vV6niB1uVkiJCqaoKFSWlkP3AFhoRkzbLOkQkYo6uWmhEKCXkakrnx7WIUESYLXPsvJVKe4po+iU99GuhdRs0MgaCOMIyTXyJEtHIZvvzOrUjtxjmxbqlFyyyUpX47jTgHne1/FdG29ubJV8Mv7RHFCt5XpxDyfUGmbkXJbdr3y+ruXlq6jFs3gAAEABJREFU/cY1Xb98UUup1nKVtYRhj5eyFbToYFMcQhP+9wPNinBf5hYjk5Ts/ttYIkKJ3FcpYZvUlYye+YyuqRGRFAVNH26rac/kxzFZWqWkKlWyT/9XeYk1o6qSXy6t8bKMrxJ6+lPP6nFemvCZW1xFGtLXyQdO6+bGtja2ax0/9ZA+9fwXVPUPaHtnrCH3/QofoZCImy7NOaQpLMfPVNBxIcJTdnttGT5MdnmICEVEafEpJY+hKrKI2EOtsxsR1kuIo0HZZ2LGNsG3SAmd5hiPhur1esCPWyOerXZ4uThEt2m/m3OgfM/gUgnH3EH2hMOPcHhdTIC/mhfCOzvbeMzsPyPGXJW1Yp3M/JnSODkiQhENLPQ8mt4p7HMWEY2viMXUfq1vmirPf6L/JIIsCMtSuFmkSeWFH1Wv4xH3hY2dLfkvufpL9PGHT+vJTz6tz33pi/J/KTSKrI0BY+fjsMDG1ha+Q4E/Q8rKXtxQ8wXkxGM2xBoOem6QNaFZPEpHA00LkqZCoGFgEcW30M2EkMrH/nfffEuvvPRLXb98VeLFZrWyqn5UWuF+IErAN/dO8kB99ohIigmcrwZSqCkNzR4HaGTNOTzuaNojQhEN2OgneR2HNE4qdYYgEoQxgv6y6s0dnX/rHV3/4ENpa6ADxBvkKOEno2X9uu3T/SPa9wgMjFkFuqY/JLQ5baVO1Uen28ms4rUQy33t0LipWjqwqi9+/Xf01W99Ww988lMSLzpz9HHVI//kSQmesSj4Y68qNCTaG4i979q5C3z8f1cffnCOF4ErZW562I55YRceJFbNMG2JXSQF+0sE9XBkasaBHtxdHc6bsbKyokuXLuv111/T5s2b+MvyHtnlt0pJBw4c0vDada1Z72e/0PULl1lflfxs4U4jhQzz/o2CE46sfq+vsf+LIyVtk8TnPv8VPpZ+RYcffATVJO/fgX8q5YhgfIGvXXCjYzWVQloI7VM6/X2a71IcEQri7MwiQqlFRKgrKQXyJMmyRdCkRIQCfRZNWR8pQmVfiEaltLE/kXC+La7qwMGDpcE58TxFJHnOirA92UeJIQVtxOHlYqh1OkdnZebvBLqLgr+5vkVuGshxtG2ZPdLPooPtHb35y1/qw7ff0piPASL8PgiuPf//UwM+syezyESqQLSooEaCdrKkZo+rkFnegrxEank7VFcCt+GpKOikrtACCZ5tpMzalu1ST09+6nn9o//2v9OTn35Ofg4asa/2l5Z19OhR9ZeW5H8Zx/PUITcXte69kDAHQzSaBXtCLqiVyU/mt0yCLlXS4eWezr/zls69+abOvf221O+rv7pCCJlrdAydP1KEOkQKcjcPzRS30yFrlmjqBhFJsQedj9RYe48zFE195twjPmF/48239epPX9TV98/rALk+xMeNmo3D/+sXsqBAR8K+o2oKEksJhroVIRMZ/K0Pa1rDFGAfjpN7kGlWUp898dLahm7yEeszX/6qvv3f/AN94vkXpCNHJZ4xR+h6mj3Xgb2v54hQYs1VXMtBI2lVsiySKsZmeZUqRVgv1BRTQ/LZ/oqvUrNEKqzopIAhcx1loF0l0+cukSKiRVKkBoLWSdP7M35TNJb+f7H7flXzbJsiZJ+lq6isVZQsL0wXEtTmE1Av7Xd0mlihPctTvavDnRqdUeMrMwaPV3JdWlle0g7Pb5sb63rvvbNcGyO23ZDH1CChmSTODUQJRSQFkELahZq8N3mqlVm7RpDjWWhXCXw1CEVE00r4keH9zk7kO/fYEXu8DYSmvkY8U2j1oI4/9IgO339aDz71tB59+mltMVc5MVfsBX5XG1iI2So3G9PiHeeF/npOgfv9kBifwciakAjBPGRyED0h1zx6rej9s2d1gQ/VZ996m+vwoMi8gnzyiKFxRIESHpBpkke0WKPRQgoFbb4eRRmPR+UdSc1iPnDSf1HxCT3KM37muW+dZ3vvkDmIgrmsASblMJ/Lte5nfACvmfaidAenQMeALDxKW6apRalT3f9oFcv8mm80I0IRgPxEQBWqMjnb2tEq+TjK83fwXuj6++/ru//+j/XP/+//N/3r/+l/1L//F/+L/tf/x3+vf/E//Pf6o//3/0v//l/+L/oX/+M/1Z/+u3+tC+++rhhs6ECVdbAnpdGO6q3N8q/4VKIe0sbmhrwGa+ZkSP3y2pr6hw7roU88o8985at6+BNPq3/4iLL7X17RgBzWxJaBnyHFvPW5p65wzzp18lRJcU2uE/ul0NFMiazJOtJHLjjrfJAnGfQX5CoiFBFdq7wWOkyEe5ismm8t4Y/F44GWEzmrkm5eOK+ffPe7euOnP9W5V1/V8eVKRw/0dYicxs66ji6FThw/qANppEtn39Sf/Nt/qb/8s/+gs2/8StcvnVfwvWapX+nqtSu6yf51g98QDz/9KT3O75NYWtWQDT2rR7z8wgjTikskFXQhRjRjiQj0ohPDJ4l9y5IOZT/jWsn7YGK8i4mSN/y18mAdNqzzbDQ1nxNxJHeorIhQldIEEUkBpKIgtTQiFLEbjW5EpeT7LGsmIuBDXUmut7AsYtrmuohhdqyNzOfMCbC3MglolTcGMl/ADm3bgPqeX/LI2jZNdGFZYBWRFHtQSUqYA1OFgjEEejSUIyKgoYiANkcTZ1ah9Ju91oBpUMdhaauZu9aiIZxLTLiKCHy6X4TlCMxaKBQxRWnmlBmXYb+mBVyjNHFkWY6TwjcUtj2yY+HCNW2QiZG8tu27SW77WkQ73WAwd4akFED7I2g35OvfCEYAPCaji9RN7r+7J6BFldZ2fdQ8k1u/A41y38U3FfO7gVgRdGYG5DL2Gm56NDL6aUURjX5EzNm2zcgYK2NyXwHt5IvorO/MPpA9V61iZn4L6JqwZL5tYlzRwPNAHO7LiHBMSUG/iyCFBIq/4rdZCxlBTf+G2mJZy2qW72QRoaD/Gtt92yM69UIjQhENpuMJlWGXCY6i55N9G+aNiJDrUztL98LtHbrWiGlOOllHF8Xetd0LTTay0xEPPsbQfwmAl7jDIa/vuTHVyOVNg5uVWLS5tpwX2KNt1fBVJfX5UbnEjarPr/MevzL73ICMHje04GImZTImF4GYTXcM3DdE2VkFppnJLZS6wH62tlvkc8Z9o7L7PO2+bUHA4UpuF0hD8e46i9ttt0TcqpXGsmBupbO4zXGI7An74MYXLGKiUuDSNJMfQ/sWK3aYVWpl+JVavlDNlDYprcT9TDFWZl00N7dZPXzt65O20scsbZ3/H+QuM9DmkNRnr1FQHFhcmF0nz4kxl39xDY8LMuso2ocCCadzmPXlNtc7ar5B07XlmV4MicsfXm2xRodWtIvcurVVztAOsCVUenFfDW+h0XjLtJWhQ5uxuc3wzdPIVAqgs3Wqc4d15gR7K02Xe+X7Saxfgt7HdzuoxAUfUZQVEQUVD7BSMCRmDvNsvkWzHEL+8LjED6Zlfkz5vxjzPw221F+Sy87Oji5fvqzr169ph492KSVVVVJEKBWqPcXrpEFzM55VyOyTBXSe98Gs/r3w+/m9pbyLy9RxzdD5GGo+zA60xUufa1culb8EMCAvvo+lFOx3tWrsbUPWIT4bsBzZ4DrKBvcwLDTkg+EaP8auX/pQyT/OKmmpCvXwF1xvwdwbmMIxlTBeq3OwDNzLEREK9xVQsMhHRFKv6rFWKkWEpCjjnIw1Jbm4ntvxl7EijKoSxqqxG6NXD0fyf/3/FC9NnnrmGVXLy1rmZe01PiodOHJMq4eP6Zvf/gM98vjT+uD8Zb5HZsZdKVKv9Gn37qNZR853Td7dG50tOJwnwi06JT7mVhZovhSfOJ9S+/W1Pq/38dayav44RlJcYhwMBnSRVXlO9h8WOndx2M8s7sjU83xHirdVsqcOSUmZF5DeV/yyJ7EmwoNvvewOc7ZeeBw5ZzXXUM18tWYfC4kIRTTo1sFuxxEhEW+qqoluLalGbHC31IDreJuXgSOeke9/6Iw+/bnPyP9LgDOPPaIh+/XmcEeZcR8+ekSCely4aA4qmbF1aIT7nVHer+kW8uCKCtoD83o01tbaum5cuao1//PufFTTzkC8b9KQtUgoaKsAk7s4Sg8z+nQ2qZk3GkGEdRt+9myNOokXtdP+V7hX1cS4yUfx9998R1f5+F/xcWUlVRJjcdyZdVFgZ3ZtmL8H2DQYvQGR6000GT7jsYGv4Zpx+LXO1fU1rZ44pt/+ve/ot77zu3rkU5+WllYk4syqMDcYWE7l+Qcn5Wh8F7acSp25qPm9lQ3sK7rr0XMvUrmOyjgZr5BpUlBysHP1SeWOGXuJCEU02PZf4OqsuX8l7lOZBVKDHutY/BZcv3ZNf/Gnf6YL77ynnZsb6gVjxab85W0cMuLJmKnK1/9RPoYl9vcPL11Vf/Wwjj/wkE4//glp6QCj4AOGQiKGuoxTEtUJtLfkTg8lQpPvFZ2W+YywQVZGdxad3sdFPUavjQKcup4YC+zew0rErAm0sFjNfmYbLastSE6OVPX7WjmwqojgRfK4jDPBG1b76Ih7dLE78lk3C9rmumkqY65zWyXVWr96Res8i517h4/VN28wXimFW5lbv0xjBfkjd7PoGv9ubhDyH3FuIK5NMFt3FR9Ng+2NIpyeYgGLLEdi7wKpkvl09LiOPfGkvvP3/6G++Qd/Tw888qjWNrZ05cp11TyXHD16jNgxnLornPdpo1Tu+kS8Np5F6yOX62AsxZh+a/XZPA8s9XTz8kVd5OPZzUuXtHnlcvlAExHytapdBe/q4CbzhXJd+Xpt+qhZf4AxZuSa5NdjnYEXsXaXaXveYyelXk++X51/9z299/qb2r5xk48llYL9ydd6zbNG06f9hsQ4svYvaEwaZ/mJcA8TKqm1nPg9vAZcd3R0gfvqiQcf0te+/bv6rW99R088+5zKx3/W8Hg8Vk08xRSjaZyWSKFpiQhFNEisp5QS8xEThaxgHlwPOE1j0u1LM09cL2U9mE6xn3WmwajprQ6p3KdVq3Rcj7WzsclzxZp87yrXI8pMv4S+ZgqmRdJRBqEJZvTuhaXLuzSzxSwwdxXiI+dc1rEDXF1ZZmxD3bxxXRvr6+V3YZVSGUuJ3wb3ikky7GAmAFf3wMp7hEUQjoZnDClRT8xOxTz1NWCdDllDB06c0ImHHlX/0FFdWd/QiInyXDL7DMFzabj/WeDq13wE/vcDTXNHF1kjbGo1z99itB7xj/76B3rzldf03quvaIfnl9SztKbVoxTjbCzlXE2gmeLrqtEbs657vb5ShQ/2FfFMVnGPPXz/SS0dPlie7QfolOtpxoOjcpW0m/za4Jx5QKYdms4cgdHU9p5pazcxOLsosJ6zVHzRkLiAE3tWxW/4A+xFxtF+T8eW+urxHuTSO2/q3Ouv6tybr+nCW68Xev7t13X9wgfaWbvG3nxVPb4R9JifBmNV7DkVe5+fHd2f74FRVdqmn3V+f4jn/TNPPKFnP/t5Pfmp5zLPs+UAABAASURBVLTCPTL3l1irSQP2eO5eysQi5s5576N/7PhxnT59RidPnUKaNCRedxERSlyjoni4kHLM8kVw1yeSow42Lhkzc8+wBzYbscmwpY7F2w/1yd36pYv66fe/p//4r/4/+vF3/1w/+NP/pJe+9xd67ac/0jsvvVjoi//5T/Xn/+6P9Gd//G/0k+//uT58902t8sPhkTP364FTJ7Xsv7xEbjd5v/fwk0/r2ANnlFYPyn9Z0f/1f132jErKoRTeO6SIEpHupPg+1uFO9PfXyW3TlGbWi0FwtFluwLaHo4yIEm+0sUshTaB7KPRx20XClVJiQ1cLYPuomdIxYF8tOq7zi5F5rUEuaNpz8dXpdf660LvxdPXd1O27ZfP1OmdNUcM3yG1c0/x2dl0MHbW84ztq2b2ji8djrxm/4T3XsMywzJjG1/Xd0Xvtv7O/HbV/5/dOYN0GXEoy6jbvGToB+1hmvLOYjq+x7+q+G7nnTrqbRsy3ur9c+qrLusttP3Xpk9metGXWgMe+2+Pd1e3BffpyM+/+avq8Iy8YzEY/y0/tLb0VpprmchlfZuxTWP5xwL47P8GzU8fPUutk7pt74LiQWzeTn/3g9lvDSQOaYurLsltb3641ZTYuUifuQhNY5gH7Zsq9WlUv1O8n9XsV7/rTFL1U2npVFJn1Co+++YQ8uL94zXZoFrraEi2dJWyKk410JMGLx7mUMjerrOLPPjuQmOaioa3wmEhiWA0kr9UGWUpwCScNQsKmwAbURHvQbqpSrFOYv9FTsAAjQhGMANoEk2U23GZQCR6AZtHo3f7szUvR6OVCfJ4H7mmpG3heDOamJJo8RrQO0Pi7fkTM5lmKCKC2zOalFf0NkoiY6X0mtrKmXe/aTQGbE3cD1fyY8dq3ua8vdfPJXE4d2v5WaDQj8FvYXbqTGEojp04PtvSzS9/ijwpfA8STUiUjIjHMUES0nt2n1zHU8XVQVpTrSEU3wvpZGLeAlJhN90Onv1/7jNzuF/hzt4kTR4kjJSva74xtxxZxoMcYFUUaEYqIws+eKvJRVT0l/A2HQ62t3dTVa1c1GOygZkfcCbhZpSqwR1QOywuz8BRh3ShtgV8zYx4+RrwAG/EDuoMfSNxmRDT65jukXbKIIIYozRFR+Ii9tCi0p4goXGZ9T9DehEsDp4hGB3buCGyMQ6vL8n+1f/Xihzr71puqyU2P+1yQ3u5Bx3vl7qyUOq5NI0KRAHO7wov67Y11XTx/ToPNTX7oSf4v/0Weva4iYi4OUbWPWVhmpdTqRoQiQl1d91AiolhFJFUpKVVJEVFQGtpTySPzWZMfi1z3vmF4np3eguClCfCP+uVDh8q/AvDpF57XkWNHtcOHo21+pD/48KP69u/9gV74wpektKQDvJjaQZ6VpKiEEKjEEPgykmkK+ZnEUGhSPA/OoYGaUoQixaR9P8Zj2I39dPfKs4IuwiGDve2NJCIUVcU3wbFSr8Im8aJiqC1enPZSpZXlZaXKDrLk/UfQAv2dLB6CsczLIr8UPn/uvG7cuFHGEhGFdqdISYaYK8/hHDqlln7UrETQl0GfAp6Trt+yN7E2/RdfO3hdu+uIUESSbEOcnY1j9UvUMXPll4HVgRU98PBD+vTnXtALX/qCHnriMWXme+CXYLyIqct1LrTttUFAOsDKPidA0I15IkPZa7+A9u7IsqZrpllBvaBcq02dm7yWen2t31zTK798We+/e1YjXgbbKlWVql4P1lbCGvaejtxamS5C2wzxmCCTw7k0CL5cBsurq9re2ND5s+/rJz/4r7p87kL5/4guV335LxclzwtdkBKblJipTvztx7hfY2871l64HVqPTa4zfdQgY9Zke0Tt/oce1ue+/CU++nxbj33mBengYfkxuB6MlCMpoyOlMp6g08DagJQjt2sipUp5NOTjwohbzrAgsmwp73tFed8TivQ0abbhbH3S0DIhEcocHCbhlheGVRVa50OH3aDaGjFmYvXq8D3w6oXz+qvvfU9//Rff042Ll+V/2tV/cczKtqk8N1TMhztzB9QzNKsiRZUeevQJ9v+vSEdPSEsrqgkgT3Tor/CmjRRTJH/zR4nGA5sJxbKIUESLBAVWSVDD/K1gH7sR0fixXNFYm8/wzozYX5ZXV3TwEC91ac7lepciUJBYOzGB5gpeAoEheFhWRTk3tJNZNMu7fifobEz3QXTyeX8R0cTvQSpozJxrVfVAg/UbevNXL8vrT6oVxUdddHL5zeKsNHWv1SAfVmkQ8h+U9zkycgNSDvNGqSw8uTXj1aiJe8waHleVMlT9FZ35zGf1jd/7Q33uS1/ViVMPaGdnyLW1qaWlJdXENuvU8UoZUWa/yIV29YYi+khH7iJV4lr2X0Idb21q/fIlXXj3HZ195235L/6klIhvmZ5iAluqtc5qo6HZYyh1/AV2NJWjW4euRIQiwuwt4enu0CgmiAHxwf1ptL2jc++c1S9+/FNtXr+plaonEqmE/4ounEOvAM2Y2fROgLk6LNT3QN3QUWv7AwpBZzpcOXyE+/6X9a3f/2/0zHOfVXXwqMaDsXaGY438EdH6tt8HESGPw4gIRYS6EqynDp1sL3Vgxt4WS2w/9X1nCeq8MUTVxGP4v6iumesRvwUy87G9tq6N69fFINVD7j4y68F9/jrgmHaj9DNNV6ne/rTLy5y95DFUKco9kZouXrigdZ5jx8OBUlUpIhSMNyJB4WMKzOh+l//22ravPfAGhcXsUXzbf4vZtnk+qIainO3Zzx2J+ar4cBoaYX/g2Ak9+exzOvPYk6p7S+UvK9UY1PTrfTOrxtqYjRnR3/AREQqSWRANryTBSl0+YwQ/5nn2HV3ho2m/Sjp08jiy3GiwFoPa7JFwEBEyFcWjdh+w+A5V7DW9/pIiVRpnX8M7Onn6AZ1+7FEd5WPz0sED2uGdhq8LtcU+XDe1yNQQnRdq4a8V7mUW+3dmLcfVaThuwkSUlWC8l/a4P1V8nE/8Ll+N0KF+T4f7Fc96fR3ht90h3u0fYP2sxFjmT/IMct/Rwzp5+LCOHTogntJVkTsyyBPfmHsOvvGZ6Nx/WTSR2wHvhvw+oFpZ1X0PP6xPPPecnnj2WR257z7547/vpyNeKnAQasg2USVl4unxm+rIseM6feaMTp48qT7vV0bEOuR9Vo/7QkInRGfE2KwV/S0urFXWaeI6TBqXvOXBloY877z76sv65Q/+Wv/6n/0z/Zv/6Z/p30L/7T/7f+p//af/VP8G/q/+5E/0/isva2U81JF+Kn95YAu7Mb87dwZD9frLuu+BB7n+P60T0N7KQUVvmdtmKHjXEpEUQJQIy0KpqhQR2l0iYiIns6IyhZoSkRrGuV+ItnkXsVkk+3dD8W5GPAyJLazAvCgR1gu46eF+I0IR+6PRxjdrIgjTaHxm7FRACOUa0EyJmPrsxBFTWfHjseJXzGGDjGo9Dz+jcr3IsF6po1Mo+tjbl5FDmgOe0JDc2CWEYDudiCD+kAtsa5tldTFWI9CPCJmWcdNfBuYLVcYcWDbLu15irOlDU+A3WuiuSy5+GCWWeYKa68DYLZ+vo17iM70buB/rm94KanKkj1jC9m0/JYctvzD22TbzIj8JRIFmSngejYiJNMFHTOuTBhg/y/h9lt/TjvnWYzQ5VvEdgR1Ht5YEr1uUJjrJcUz4SEpA91TspZbKGjOvhSUiFNFgocKMMOLO9GZM5tiIxj6iod13i8S11+tVxIH63JxS33U477m5eZXnyV3Nd1ElJ2F1aFk7i6jbp/B6mMW0ZTGXuAVJDMi0gy86xi/Pa0QwwaEqpQmtUprUxzwQ+b8e3d7e1NbWhrZ3NvjBu6XBcEvj8Q4JGCvoxX0EE11uzmqLx9OyDWkWQ3AzFJtlgJyHNI1k2RSut+BBMNTy2MUcauwASQzgj5wFjLfTkzfkSXLpqhwoY6kCUbo6LIdrkPljz1i65hntRVeam4lHJYbOZgG17ZzYHe5Gq7BLzPMXDc48ndkPyGVs1J0YWt2/578RwxGTbw5wMnW7kJnWPGQY5stiZ/MuLvY90c++bXfbkDG4V2BaBmhqOC7DfAfXDdc7ar6D++74v0E6CSMUXKgRQTAWzqCZeORS8MfnDs28jbk+a3keG8BOjs6PBR1v2tbpLxefrqvl7GsByrrRrpKpt3C7gaQcFsPEDGDLYbVFcjfWHq/hCrCeHJlDwmeYlwsVk93Yt279Dlbq+NvTmmujJibDllN0tpaYN+0QMFx52Hqe9toyW/j0jR2C7uKj5qY/GAzYj3e0vb3NnjzgY8OwfIi8fv1a+UA34odThPtrfDRs0ze9sD46vml3f0ZTC9Xc6OryosuSqZ+MEgf2jTz7xZGB0G2WzsJjNKYy+5rFtGU/zva7sVcXnxyW12rynqhncuW/qe4fwBvXruny+fO6cfWy+hX3OhZdZi68/83vhfYyReOtq2dFhA6urGiZH6bba2u68N5ZJfrpIa8qOkW1OcP4oJKhbM8qgPdhmWgzb+SSw1q1Y5Jbd4OZa3UyOp4fP/yZ14yjiFBEBz90NtCkBFyUOczMMxX69HqgPweIgG5EF0QR3ElD2/y43+Bl2aH7Tum5L39RyyeP6sP1mxodWNZnv/E1feMf/yOtPnC/hjxDZF641EoSLwWKH4UiqCvw3Bz0BpNbMC5zNLfdU7vVgWLxZYotneRduJV109b1PUubljs5O+9+sZQY75AXp5t8ZMu8YAnG6ViICjezvm/Fo3pXh8dtLDK6VT+3alvkq5G5pyU+1IqX3+sXr2h0c1N+9POMskCUPM+st867t+XmhaRUKG48r7UCdUNynapsIzNz0J0VAmvspQgqUlnHZf9kXXttdxixfsfjkTxvvr6yFzf6KVJjy2bhWMe4GSf8AK0u69TDD+rTn31BX/36b+uBRx/WgD1jc7CDpbxtNHkgiOT+oWrLDFvG6PFOoDYH6FqvAL9dO80qzpGZzl4rtiREVfT34OnT6rP+fvqjH+lXL/1Slz68SOBZh44el3BCClRzqn1tUNeuki1vMW0q0VA1hTTRw3R1WMscRIlPctyt1KSg07ZKVSqVbly4pHdfeV3n3z6rnfIXZnrqkX85Rq6dYqii3LDlPK07D96nm/6Q23nRh5+jxbA50dR8OMzMVQPnsOY3yzjVGjHPwyo0II/+p0q//I3v6Pjph6XD5DAtsV5CYzrEEn/J08HOFmQzF36227LWWFcR9EBe/ZdPxl53gxF9S4mxRtCGp3Lgt9A9p9xKAjoLqrMHTY0mzERuSYN+v1KvStrhN1wQqPPgTb0i3z3u2cvYBHv6iz/4gX7yve9rcGNNS0o6evBQiTdz/w/HaP2o5HkibcxZDz7pOh+LNvFzhHX4lW9/R/c//pjqnR1lnk0cgdcddzPV9F2SFUiB5Zk8ZeQF5IpQ5o+gakDKUXifjCL5CCf7aGGyjyeiJcLZRpSdj1lRy1u3Zac2qLNQZJOtNGabAAAQAElEQVQJWiXrF6DjNiUY5qrX72l5dbVo5TYv3Z7lvDWoabc1ZHK4bkwELYNfByG3Ga34roltbwPmdjLPpb/dnTT2wW/5E0dYY6OBLrzzFnvCr5Rv3mRPE8iq+R2a+djgRcgloyA3EVFG0XRhHpA4znQSBY13lZ738FZBy3JIc3SVlkbTQ2mzKNNnHUk19zdfx6qWdOSJJ/WFb31LL3z96zrEx4p11v/VLd6JoCfsK2zKnoaDcs210ZifRiYKCpw/0sH6sN/gChvyjubE4YPq8Rx69vXXdPGdd7R19brER5Sq1yeKKPtYzU2OS09c0irrK6RsEIhpja9azAFKGaUC+snU0bTWXjApuEDeHPbj0TUIvLkVOs4sj8QHEfS21vThu6/r3Tde1mD9upaZ48R+4+cK5y+RRyxQzMA9N7RUyLPmoGlBjXDoR3PoPNAs85xIDe+XeIYfs/f7uXW7V2mLZ9dN8vXl7/yevvyt39UjzzyrdPQEujUfCWvyFrz/krq8MDi7Ui45yoXW8A7PfRlyRYtLk5mZNguKU1vOYkbnY2LtneUgz5fvVcPBtnY2N7S1dlOJdVDuF8ol+klYH7Xv4sgnz67pR3V4B/atiueFGeLjYk83b1zT1saaan4nM1jWCi215zczx1lKoQhgCpjx1ktD7KtDI5k9x2yl4XFJKht+0dntE7krxkSAKT5Zp1wiqqPHB+yH9dSzn9EjT35CB/hwOmb/GaPuuTT2xjbvD9W5w9fMnOAuKndj6ygKGI6pu3G8DZ/lVZEYbc1vqtd/+bJuXruqMfPkKehxSr62vC+Z2hhkEGFLGA5fi37utdwIchNVpSB/zsuA3wFx6JAeePgRPf7M0zrzyCO8ac4a8Aya0Qnuw44JVzK1D1PNxDzHo2gdBQoFzWqxzKD5Ix72Yux2Q38lMMtp90SAJhPUlRWquY1mAIUP7qv1aChDrHfntM+H5uV+XwdWlnRgeblgmb1wifteDx887WGPD3jcl8GFeTXFv7e2uc9sbA80Tj0dve+0Hn/2BT345KdYm/erWjmsmufHEXOWiSjhN4LYMXfdEO2pv6Tlw0d14vQZpV5fI+ajdow8E5VO6XOe4mDXYa/zsPcOovdZBPWQOCub6p5Kk4u8y9Z1csaYEzlfwv3xg6u6j+ce8Tyednhvd/26rp8/p0vvvstvowu6wbupAe+o+jw/+19pOMI7phXG7u8wH9B2nXdNh44e09Ofek4PPfakVsjVgG5Gvh6CDtoICsd4wuMy0Gmb9idBk30YsNPDxsATvwdTLXO+7jLPCYbrnqsp30iEq5Zz84RtmBLEAnnTuveMM8eE00yODakWm7ncr1ETz25Ybgg7thRFuF9RWopbKhxmpijzHDX6LejLMvvJ+DKdBy4WHvRDnywN4sTSDHpZ9tZA8B0sFyW3gJSj1HFVKJKMTS6UKLwmZsbunCCltQbus6bvMehox7s+j8bOnjHloEvOi4/MWKaY95OJp7Oq0TMyNM/Iu/b9qePoYC3zposR4Wg7HdP9sNh+f6n9zLe6pwa5zIRn0mNbhGlO87yT29Tsy3kzMrnz3mt6G7OFze7ZINg9q/eO4ysOOveuGNTb67L4MW8g9hHhLJm7d0SEIqI4sOuGK9WFJ7d7PkzFesvcV4xSx6KjsHuObP2C7rrxujbfjnWPxa0E2NBZGzqK1Ev2YTlokuP0vpRapY7SfMdHYv8vbjs6a5nZHJqORGdRIH4JhJISD5eREw8IY/mfSd7g4Wt9/YbW1gA/1DY3b2p7Z50fRNvKbLpSeezETgpJeFDyA1dBIPGGU9M2Qn/AM8c2P6C2NBptaDBY46PVOv2sabB9kx8fNxps3dA2cHvO2/jYwXa72OW8U3jlgfKYtpp6DQ+kgSKGtA+hxMVmLdF3ytQdiwqNCGgqUFucZCOoG+YN83tAUsuiM1WUP1LnLxQp8OI+IWpoRCjCkFKhjf5sroo8SQGE3QShhpWZWSTGSj1XaFcoVQrmT4BekYk67XAZ1CzixlGmASDr+jLNzGeHTi9sjp4omQ3HLiDUSsMMhb3nw7HY2PReYFvDMTUIBrQIkts5l3bzXX/6W1Eyayr7WiS+KiWl1MQYzEEDlREUPmfu6yG0mC7rCcpLDda8eBFknXKtM4mBVVmzqISRha3mSrZOJEUC0BTWrJUwNIJrPfBdQFNEiAPEjJ8szVY1X3BVmjsVU8Napob5DpmN2rzXHpuHRIeOy2Nm+Mq1JHIWxCvNWCOz3IhJm9sbRIQiQk0hZsalAvaNQi3LjF0gGrVybuRSR+EIIgO44jPC+m4XdVEyNEF9kD3GVPMyrObXPFuxhbRHQc2gan742F+Gj4hJ/xGNzhi7HV60b25slH/GcI0fBjfZn8/xY+LmzRsa8QNXlFQlVb1Kppn4atYEYmX8OlajLnJLATlzk+PKJTD3l0pcEUn+m9hVqhTwpob5SEm7i/sw5uVRqsUGH6WiRpapzKImkA40lSMiFBGFJ9QyDvcRiiITPnmMZZXWvOysXZVGIz14333a5gXz5XPndOPyJR0/eFD+QZboI9q5zsxnA7JS3PlkSAm/EdH0wTnQdW3AR6xL+Pz5j36sN199TezGWl1a4r7kNSTq07yUeLEtYwz6gO8OjzMzDyIWd5Nop0t1vOjPKDpcQKYNGC12mXEYEpHRAVWp5WuvM9Zb0y4KzmlTAWc6S+5ILlGkift/OGBGICQZeETDFFoPuGMHdea5T+qJr35eD33xea08/qDy0QO6wT14k3tt5mWCqj4hE499FF9SKv1YplKcb4RuaEeICS3Z8Il+hW04GciaIyAdYBWKaJBYhx0iGllMbOmt5MoPb1NMe7SvKXLRtY1RlwbHH8QV1CpeFPs6HWxt85LqujZvrim4ZqxD84IDQ90K8ya5nbPMZE6Af8JSLpS4CGvSRkPm/t2NJ5c6Crfss4vHfZs3nQfpL4I+uY3tkdbe/VCv/+Bn+vCts1o5dERHT97HFHqdhwiL644IyD1CCZtin0J+qWZYVoDXCOToKBp7KaQWeXbcM3wNXzOmmmulnoxRqtu9LSLk/U77lEyQpReGW+bSNJICOOZchfyXANb8X1PyMpwrTMcfOq1nP/sZ/c7vfVuPP/9Jrfn/gckeLD7sHicHR/hgWiX2RcaJO6Lb27nljdS9m5vSkiOLiqU1mVv47iz40jw5ZVX0NeDDU+Ze0Sf2n/7wx3rrtTfFm0yNNrZV8ScUWIRImWpOmXpgh1CkDuJ2CEeT7xrOR+bUICIUEdSnh3UdU8aJY3RL0baa/afEC0Opwp2xwocz3djQtXfP64OXXtP2pRtaXVlV9JLKD1g7AM5D8TMZb1NzXzS3h3sETB5nZLM6M3w0TSaG9/qKHPTK/NeqDi7rer2ty4NNLZ08od/7x/9nfevv/2M99OkvaNQ/onpjqPGQVRa8/kw9ImJMkVSBpGCpGGppSPjOrAnCkrjnRlXpBvecq1euNPcD+q1SEgasXCLPojA3yD03OJCKcWlQUwIxoD+1yNAC5sS0kYtivUZSpaSa68Hzs7zUk1/2DljPK0vsybxcXOLF4sHVFfV5Cfn+z1/Uuz/7uTbOXdARPoatsndv+1+08Xr2hBAfAbPeKmmE/2HWkvCTe7p8fUOrD9yvL/3h75X7Qe/+k6pR2xnuoMp9YjKeLI8x48tgUORTyMiv1xB6cK0MXTrMjMiwnSHG24AcBp0UwDNWy7PzPwELD/tFR1bQTwdrOG+m+yOi0YkIBfMf9N0gKVxPyIHn1gj4gqJPW0sFdbvT6t48roi2nfVCQnTo5MmyDBLyvWPKmDWoyVsD8kVeaZg7ItrY5mjbF74jdvMSoltgt35X321X48No5GpLME8RIQVtGuso198OH+Hee/VX+vn3vqe3X/yFxDNtVSWNBltcTiNWgdeQKFlYKpH3CVQpFSTagP0XhCLNQtRBoNPBei2PVKnlA1opqDdQhISsZm7y8grxSJkPE8eeflpf+Ed/X5/9h39PB598TOc213VlY53bwbhE1FOoCtbYZD1mDIVUbaFeONMORXAHp1AQU6CZ6CPBVFw/UY9I7Uh5uKWtK5f17k9f1Nmfv6SbFy83fXNt51Sx9pMtQXP4eizAj/AX6FToujVwbqSSr1DYlL60G1bGc0C9tj0iifErtdKk8ahmHxQfeE6p6i3rymsv6j//0T/X1fOv69SJFa30Qj1JS3VSxbQnnESEIoDjoPMI8wlZYkyBdijKWYoIpV3wHHRwGy5kOMaa2Rzw2yDzHJcOHNTW8pIujIdaP3ZEn/79P9A3/y//nZ78/FekQ8d430VeuYdV1bKCKAMHlSol/rh/X6eihelm3RIasfP4Jl+WDbhGaayB9YS9Edg4rg4RIaxV8qumZK7zXOxcd7sUHoRCUahKiXA9Cr/oFBFq+kmCUwS6yZCUpCNHDmqD35DvvfWGEr8f+1Wox5xYJXswxGA+KVAHIZU6fhIIiZYptE/JaHVoVGzZcPuei0qm+Vaw0gysioWPBm6DgyTGts01e/Hc+9rm3aaGA/kaknONSs14PFc1darKLTW/CJncSM5Mj9EZrPuamSRvzl1mEVilwDzyqZ+ANSDlwJC1qRYBDXkwmWURSnUoeECN5UN8wH5CTz7znI6dfECZa2oclcb8dqtZXxyaltyypvtB+L836A6K10iHiJBApIA0SB1PHp3BFan8xbA3X3m5/IX9MfcEHsia/60JzzaJASZ0UyQ08WF7UJNkP1PWdWbeVGAZSiWLNXM5Rkep0srhI3r0qaf1/Oe/oIN8WL22vqbgg2tOqejShc1kmuVZCOoNzXA+TA217bmlEIsKGnti0XyxN2VkoPCw+x8oFeXdGlHmrfE+XTuJ/DaQ/O4uhYRISuSFe/AYXzWpq2kYkpMB68z/fP/OaKzBcKxRwYiUA++TzqeCPa1Bhs8S6w3Abw2G2qH7o6ce0FOf+pyeeu6rOvngp9RbOaWNzayaB8NgbdIl11qoSkkRIYID3B/wL9bw6Sef0YH7zugwvyuXVlc18rUSmpRg7kLuuUFACpBZvhtlAWAzpbjCBvUmZcI5E8SZhsVHRNOaoIsQEQzDkCJCKUVDzYfkmHrkPA+35f+VwnKVdXhlSatVgq7o9KlTOnH4kE4cOqTDvD9axsK/U3pKcAkHlRLyy7xjWDpwWF/8ytd05pHHtTkY6/rNdeYgM5xmUJWkRL9VpGIbjE1weQKGHfMQ+oG+KKYNQhEhL65I0fD0ItZJAzUl6DvXpJfJpy3zbFdQZLnoeH8MuAaBS2JjLcCVWH0NRyBTC/P0HYFGAfIiS8WL84sTGd5ba34DZ/pzXJl3IDVoqGNyDLMxNnV5LMQejK1KSRFJjkNKMiJCgYyKghNqMoJ+gnGaN8J+aLdSSTW+ZLsCtzYI6oZEnbBwo9mSkQtEpwed+FFw/YjiSEJB2yykkMSexb2BrVE17/xUZCEVmlVywtwUVK55KgAAEABJREFUSn7K+Im9y5PlDeoyl5lrxrBeJljDfMJfyRPXZUbH/l03zFfsq4Z2lYhQBOPAV93aSSG1sC9DbYkIRSyG4zAyvjK+ZtGaT2xdjwgIGU4SqVuAUPZ4vAdpvnhcRjDZEYHfNINAuUGijRYvyYLij/jwLMPxFtCPWnQ6RW5PKdT1Q7UcEXidAQqKQA/AcLR80Z6eIhp5REPxwgpp+E4rE5/5COQJjushQY2aNd4hs14MkqSw2gycGyNKjKEIAwXWlsdFFVlbx785IyJM7hoRgb/YY5cUJe/uYhHEOjHKXMBXzjUxuh7U9zicEQRjczUiTAoiQhFR+Ds/ZQkTmznGpV5Py/1++VdjD3KvM5aXl7XUX1Kq2I+qUAWsr10lIbwlMj1llEzVUQVuOsBmpohFX/PiysnJbBz+oTYajjTwDX17W9vbm9rkx+3Nteu6edP/denVQne2ufG0/xJAWRwkM+Ha/DxGtAxZ8wPVfLyv+Wg/Gm3yW39Nm5v4vHEZf5d1/doFXbt2HpzTtavndNW41tKrH1D/QNeuGed1/fqHWlu7rI2Na/i4oa2tm8S5puFoS7X/QoAGDIcfxGx4UcCOy4IWkTDqezvIVTE3LR4YrPOZoYb5AhonOvDzRhbMANti09HZJjuZRaczS62fOFlm2qEs6yK3BxgOcx2ciUxkXb2hNRtCsylkmTesifGuw/112NV0z1XHcK/Gne3umLr6Inq7vuxzFrfT/zjaHaf9mIYikiLCgoIyq2xWhTJ7HS2N5ZRZ9zXgDQoPnGXuvNO4zUNR5yvDZUtn4Dr2E0lbn2z+XMfl/3VkOi59ZNpwNLGYMth2XU2FU45mwp8znVU3b3QGmTHXoKtHcysTy7VAxZMtDFFMJ2jqu69RpPNHF1RLHeBEwbJJpTCZzjsUweRkXcOCjppnNqiOeLni/XbMQ0ANxtSN3I4vtfPd1RvL+bP1t9mb1zc2dO36dV2+fLlgixf3w9FQiaG3bhQRwPbM7UzMufAE5CZAKFzz6Ph+gBii7JjIW3gd4jRxUzKf8Jl40Cv1ZP+Bh8WHfRjTVuvOYtpCV5oAMWGoA1VFYLerPyRuAg1nfa+VzPgYkCqFNq5zj7hxQx++/56uffihNm5cl1/4BPcE6zFq+enBfWuu2KcxFbrmSyozb8v+uMIHlbdee01v/OpXunn1qvpVVW7qidx1umUQYv4NC6GE5fMMiAKbDBx/aeh0S8UndJgotxvWzYyzBm5VcWqjYO6kMZM44sdRzf0941d7inUbYSK3BUr8CVCBRFpCmbaxskaoD41e0he//jX9vf/rP9Zv/8Hv6vjDZ3RjtK2NeqABsYwTSjxF2m6/fjMqBXJeGJeTiqwMocg4cWT67mRUdx02mIoipvXwmgVNq1fFfmg0mvOsTiOZnmlzjBbALveXtLO5pfPvva+1q9d4kbipfurx7a+niGkcqNriNrCWcRu1SbP9G53AtkZXv1t6e9uaF0L9HOqPsi7w8f/cW+8qX78p3tAo01axWpweR5VZd5I5zsxBsBYCmlgXKSUleNfdq6FGVXdU0C02rbJ5r/+a9W1YHBFKFf3sQkSUrkp8jhFk1qu4puQSSSK+XIUysQ65v63vbGqTj6eHTxzT059+Vl/+nd/WF7/2Fd5VLWmz3YOv86G36lXq9fsK7AIftf3a5wwcawP8B+u+hUpUojStXA3iwpuBVOqalhSBVeZ9Xi5Na8zFL/ng86uXXpZfEldKfFRZLmuSTChFUiT6xUoF9F+3IHe6ZYmFrfSMvPGZwxR/+LZ2lUM9/K9wn8hbO7r01tt68Yc/1tnX3uIDQy7XyZi8GziRyFmhwdmALDpyETZns+b2g0pMdkZsLV9DR+ThQz52jA+s6IkXntfv/uP/k1742td06slPSMfuV1o5pHH0VEclFZC7sB+VgjdynmVJBzdk8mgo0Gc8mcbItCCHZQ44h62dpxaIzFnNtAE29t4IXWlhZYAPub1FhmY1xdSovbZBlZIS/V88d07ig78OHWzo2pree+kl/bt//j/r1f/6I63y4neJ+4RfPCbbKalHDkgCISWNuO5T6isl8pKp16EDx47r0Wc+qQeeeFz3Pfm4lNSos/Yz104NrcUfqLh/OB9GTTw1slk4ZrcV6A5LyQO6Ae7lwL70i+0spXrro1Mm7/spdiqm1im0jdO84WqHcsMmJ0PmZXt7yyaqyZMZr6kGNWoNLHdOC+ykEXy0sxfrItyxV48K2AfzzkWyy5I25KGxMh9blyppvLWhd197VVc/+EA3z76n+sZN9bCq271hxPMLryWwqkBiFVUtWGwl/1HOmCDXLpSddEYWVmuUJlaNSDP1Er40kWS4cSSN2MuGrP9h1dPBM2f0/O/8jr75D/+hvviNb6rPx6SdLA3Z88ZiXPA166vGVh1Y3AGauj5CCWwDrwB/QV/9qmKvR8xz6XBzQ+ffeFPvv/Kq1i9eIqihKnR6jCFQYZmxjpo0YC4cqRQ3giIrAilsw34ZQPuWLMxozaA5cpEEZ4DDIfeA1V6fWEba4Rn83V+9pPdee0nbazwzJ2cJZPFcHuxXmhYGl5nB5l9+CbigzYCgz3nhgVk7QBM8ILA6K09jrqsRe1zwUWWTfe9D1tx13nk98unn9Pv/7T/RH/6Tf6JTfGDhC6GG7HU1cz6q3U2U8ZR7KdUA3VGuT3RKbqFi7ieQNQ1rm7ZwQBYtQqtSTBm1GkbzpVOal96uFvgKlII8GIkra3tjTa+89KLeeu2V8vtoqZe0zO8bZ1ztoMI2BRkPhqB7IYp1Ibc87CGjwfLQbiCeOdBi/sp+sojOaC5g50SsBGXuTcuMb8i7zbWrVySe79iK5CVe8wXFe4/3HWPMx8/u91N2Hlpvmdx1KCJCLLSc7mT0VrReB9ftZBZeSMBjptmaqpkRr8mhtMRzypmHn9CDjzyp3jL39WpJfutZs/ZY3uQ0cw/BHltfBfvBfj8OlG5ucepGVlTocK6OEFGznmioeVY5urqiD8+9r1+++DPl4UCHeV7jQURLfq63MjaTI5Iwm1Qb3koNauarZv68zsQz0c72Dneh0Mn7H9DjT31Cx++7T4ePn+B6l3a452R07MP6heI5E50By8E8cG4O80aX4Vm+0cgN2XNuotsjbgW2MtrqLYh7nAPj9bVtWRdVR72XerF7ZfA0wZKKBpPxERUDjwl8r22QW53MGvM9sY4k07Vt5uf4KT32iWf1MB/xzzz2tJYPnyCXSTvDTORJga59Zu7tMZktc6ExCzazz64eOa6Dx0+qYu5r5mCH629jq3kesqaKXRbd43PmyOY5MW4ucNQanpHolkDN7bb+aMDRPg4SHXguEusvqeb+VqtiHBXyiugiS2QHZNoMsdWFRFsmZ85vLK3oyKn7ye3TevzpT8l5r90OSJ0CPbXF/kiA7KERTbkZYdPkM82EYK4B9cJ0lFjtb4rSyslWU3g/bHQ4M9bcghq6HNkODfi7OtxHZ9DsaZ3vuuzX3NXZ0zuZKQnEILMUWOFtHJYbY2zGrMExv3eyk4dmKgvKsc2ChjZhlro2RRsTYwog9DIwbSCKrYxUeLcbYl0rkIFMixGBHjBfQNVuOxTX5UQDNLCV4DN+OrCCVMDqwokvBd+7jEwlk4easdd18w6/7IfILJ9HLveNTtbMHw7LOlBThYRFjmEChHO864vhfKduDNgEfEQsVp5I3aHRCczPo4t5Ee2s9lL72Cu9M0mo/PFEzRgEvPOTWV8Fbf67uJzE6X6G8p0eOA6vnxRK3AcrPiKnil0kWAeaFo+ow1S6l5vXyWWGLXN8U4gximrTAtceBFNaTFvRxIN18Te7vrjmmvG7rdO/N5pLPu1/CkexH9gISvyZGMx3eq7XXBN5Nk74RVHFrhwv0rmtjLibvrP8bLnDb/0tvq9vrK/xnX1DA94pOp4qJVUpqcfcJuZZd1lYDYmpmEJqeNMCbxqK4jYT1JgfQqPhUMPBDh//B/J//T/g48Zgh/pwG/m2trfWtXbzWsGNG1e1ubmmAW2j8YC+xmwaYzlHteDroUbjHY3zALrNe+Jtjfn4X/sDPRiPtzQYrGt9/Yqu3/iwxQVd4cP/xUtnde78G3r//df03gev6YNzr4PX9D78ufOv68KHb+nChXd08eJ7fPh6H3ygy1fO68bNy7yUvanhcFOlnzxUxJgxguB2WYbbLT6or1BaP97DnRj2Sh8mBR3vtiAupqjIOXkuDOZICrFSFRFyLiOgMMEFH2G+AUocAXxAvQEVH/AyLDfYZmzHYoowj3ePuwMqCTlSuPagDXUqTczum8r/Hx3NuEUeCsrIW1nhfzMn5z3Cc+m+WzgmrrZmvlrZTL2oU8/lgWisrr4nYvsx0J33VaMK2rayDrh2xlzPtcE1lfmZmbnGGzvUFx5dbAsb71rYrNGpWYSvH+cm1DxIaFdp2qSGWn8Ky3ap37a6/3jsd6+59S3Nigj2o1ojfszUPHTW7LduiYjSZj7PyCpu6hFhcRlbRMunhlp3yF5d9mfv0S1qbmS9qqeqV6m5aWTsVRDFNuOzA+wdHhExiXO3SUTTFtHQ3e23qkc0NhFQ4kvQTt/xGq4HpwifNb0cNV8i2nbEVUqMOeT72TK5vHH5sj7kBfPZt97kIz0vfHhJyiMyvmq0s/yD2FmhAu/zYji+UNCYuTmHVpb76qXQjSuX9carv9LlC+e1ycfAVV4sige/Ct2eUnn5muggYSmoyb2iy0lqx3snfiK49/Pg43VzJ/rW8SgNyWfWL7S8iC/xh5aXV3Tm9BmdOHlCA17ObGxsaJtnhTH9RGCTgqE2IBXweEIeEUq0JWgEet5njKJh56DUVSQR1glFhG5VIm7dfivbpq3rF0rPEVH6jIimGVlhUighO8QP8sPgxsXLevnnv9Dm2rp87S0x976+IzH2Mo7Gn/4OF68b/6WjHh+4a9Lx7tmzeu/Nt7V26ap4u6Ojh45oOSotAa93r/VgHQg4Ba4XKMl7dQROdOsSEZP8R8zzqdQT7SCxtqNZK7fKtG2MiCCGKRyfKJmHfgMWvzhMU4zYVz3uw0eP6JPPflJf/dpv6dOff0HLxw5pk3vhxmhHW6OBxIN6RY4chwJPrY/yaEbdlM5VKHFYbw6dDhTrmcNarpo2iEDJLOIEttc39B4f2V958Re6fO68YjDmQ1rFHrWqlf4yoVUkCRt0M8EZghaUgERp2tXJJ1SUpi2ioVlJEZXsJyMzlaL8SSTLH//7tUoM5955Vz/hI/M59mBfG2UdOafc82Ztba8ckzh1m5LdjjqdSsQwB+KrjUgaGayTAfMzqELbvaR07Kge+tSn9ZXf+z199Xd/T6cef1zq9zTeXtM2v2eGrIdadq62ZOgUpcVVpLNHBC2gDIMGUwi/ObnPwES7JiKsh4Cj6FBt3MG436ZC662PWbWMXUY9QwUCVOTAH/+uX7qkC+++I3GvGn7wnl75y+/r+3/yJ5x8dekAABAASURBVHrrxRe1efFDLfPSe4lnkz7XbMVGn8bSUlriHlkRexJNSkvLiuVlbaG7we/FwydP6Znnn9enXngB5SW5hE9qxtrcV+G5yMwzsbQSXZKchxShBglqTOtqS0QoItra/iQiil6EKR3srzppyRNunrHcmJfeeW23ree3oHUR0AaZ/DaouXeSaF1lftZu3kBD5CQKjYgytlLZc8pIFgHxx3WEHS3qA5nbDOa8zG/HM+elXuS271Ar83tiwLuA/lKlfr8q/xz3Sz/7md5/m3vK1WtaYZ0ts2cF+wvbmEYkbww/jp5MayXl8gr9VvOc2w472lbvkMScHrVsuD+QKyn6Ov3Yk/qdb/6uvv0Hf0/Pf+FLSgcP6ibPljd5zh8wZ+NIzYt6aCZmtQj/Trc/hTSB7q609oF9A+E9VCWeO3jBe+nDczp39h1d+uB97Vy6zEfOLfkv9yylShWxRYQwlcvCDBGzQNcWEUoz0J7SaZrim3afE3FWPAAeqCoFedGlC3rt5z/Vz3/4Q422dtSnj52tba6DxsDW3D6UWT+ZdZKhgtJ6Twfd40vMA0iSP+wl9rClw4fUO3BQN7juatbbM89/Rr/zre/ot7/+TT1w+iGl1JP/107DIRsh85WUFDgLApzFPQV1R0Z0pKyIAGmPRYTlU+xRuKUAv/gu/yIO97kl7sNDXkD+8mc/0esvv6TrVy6qXyX1QKpCZI2tiTxgY55EIPuYDtxnXM2CaunJ9I6AjxJXsWo9FZmtd4MrkQmseV7buHGt/Gbb8n47HrIWQ1w9uLKPzs58buQT/13bDMUnhghyQSR88cwRAME9HI2fzmcUD47OSLznHGj5wGE98uhTevixp3TM/wpAtcQ6rzTkegvmLiLkOD7W+SpxfLQTl9Ekk7O8vQanoNW/rZf6SW/86pd665WXtcV752BfO3boQJmnxJq1nvMTGCVOEUkRUaDAUeLUovRDtUZco7O2uSXvz0fvP60nP/GMnvn08zoBvzkYap39KKNjvTIL2BV/2PrI1C03/+sDPXhNGeTjrvuxnWHDEm/rz/U50FgGtx9NaCciMMh4mxfnzhhFxfN1pcMn7tOzL3xen/ut39bTz31GB9lfx1xTI+6HzpfoI2AS9ol5wqEq1mgCXqsjUbhWjhw5qqNHj+nE6dM6cOKYxDPCsPggfhuFKbrmTf5/7P3nuy3Hld4Jvity733ctfDeA4QlCEsYkiBIkCVSZaSiSiW1uqcljeaZfvrr9Pf5NPMnzNPdo35mpGmpVV0qlRGLZLFoimSBHqCBB0iAMITH9cfvnTG/NzJz7zznnnPvBYhyM8qbb64VK1asWLHCZGTmOef+nYH97mPmeESQCAVxMTLpnCrmciK2AH6Ngfuhu+/V7fd8RCPmfVZQxqep+0iKMC8OcuE5iywScs7TrgMUYLdOZCmPSZKUV4uAGmQoNDuybNd1GCpHVkQAJ7IvoKOwJ51tHn2bMG/Y5hbgled6kcH7Wb3mOWTMs9qEdSGzHszMzuyVMuh3edZrUHNPq+XnUedFhIkS1CiJcrHcKAku8LkH4bCxRRa0PbWoCs0KykoRrTyFAnj8Gy6u7ggpIhWvO5rVtIRCKnCQGBeKAUmevWKIvMMA5QokSRgDNQ9wE+C2qz0y936USNk6ZHpmpQhxKhIUMxHQgJnqnMyUed2KK3zrw3kz2FaDlJKMtth7IPb9ZLhtfdhw3jJGLPlVEY0BV99w02tEUrSQWj2d+RFt2YhQRAOXjmj4ivgmoyJ+IKKRW6dzx2OqwMJTIZpRIOrsyga8++tUxU6dhyXmc2Db1h37Ce8WDPP+IUuXjwhFhNlTIiKmei5vZdMOTvcR0ej38/t8X9d8Zi7ULcx3cJ6RqkrhuRBJqarwZda/ESfzLtNHkOhQpaTRaKjREDvM8jHvz9/k28Hhd97i2/oR+QcCNtfWlJmvKaIseVVK7ZwkjQxzpzzpu5GC12/iYTWDmoeYXHMDByKnQ6afcp3Lxyl/oPKHJTs05gPTZLypmpuvMWHDPGGxHY/XtLrqD/dHdOTIOzpxHIdXl7WxscZiuqkJHwjFR/dItQJa1xt8+F8Ha9SxWj7OT3j4T+QRAw0GmYaNVddr2hyvqM48DKZNLSwkLS1V2gMWF5OMpaXQ3NwEu+saT05g64T8VwSWlw/JfxHg0KHX9dabv5TpxsYy424T3VoJXxIPkfYnVIuMbSB5xmecQtN5Rl+FW2quudnkvhAXrJeQVcC0RVFzHuItpzOMLUIS1u1A0jNeTTpDS9JiINIzaIcjIzMgDEycxG98Z3yUpMVGp2L+bxXsmPE+OBU9O33+fTB9xiZaF7InadsBFrlPGVUSfhXqMc34dn9ZJqeLPrmMPRnStPc1PTKyTCoXGpQxBC0oNul//+a/PEc3lc23P1yQoUUPC2d2NuOy080dA92J77RNUeGE4+W0w1GzODouRm0Buc2JTsNwNW/AlrPjTTuUjFNeOvu5xNGeGlJEFJwcgybf8oxvvtnVbFZNxREtIM3ZqTepcnW5wvQuNfOw9k2Utlfc9AfciIbDQXmQiojiS7CMJG4WEU67cGe8o5b14MHUS25lGQ32n/rsj2PuNlknEwvfNzL5hmVnik7ftAFWWZZpGkxgpqnXeSTKab5DEWy7uJT98dBNIgjEiptOeVmwwkf5px9/XIff4MUWiktzIzSIB22gwmLJYTBKYpfLtH5sZOZGNQhV0M21Za0dP6oXnnlaL/38ZxrixHw1UCJufsmWqGoKSRQv09QUVe10lBs/fei8pl4CRCLo4CrRPvjmtBWjSfWvubSPFhZqnR3iSpw8vgvg85b+dBlbNG1AtiZ8/Flf39Aqm5Sa+TjHC9S1wuMja1JNfblF7QKYCEW5csEhcZ/32pRVU6eR0et0rUPISmhMnVa/vGZHnwti08Hy3Ppg/kzRlJnV2pXL+Cc8SjTDj2ZDVDZPrOitV17Vqy++rGFUGg2GqDQxrqmbhEpHU67w2u3AqIw2vwzEKJJAdErgR6DZQHB6D0dQBmCruEpqdmZlJmamn9z2alBpfXVVzzz2hL79tW/o2R/+iI8Lm5pLQy2AOR5Iyw8CsN8cMMs8B4J5ENio8M7zQNhimBCaKFDbXpE/g87g2NHhU5YLcncC4i2nLcvzLJKCddYvofybKMPRSBdddqnu/cQDuunDd2rp3LM04SXVic3ZDwEkYpSqgSKi2LStmvFjWBDRyCVTQypsuTi9EyRn25Z6RxNHaYE5mHl5+fRPHtdPv/+IDr/2prTOazX6oRotKBzzUs62paBdAllOA/RKPxTKCM8SLvfAOLAA/Uj0LCjlg/GODItcQ0FfVmA4wSc/f6ys68kfP66fPPpjDIYOHDyoajDQhHXDZQqwwfBQAfXiqt7Nkam5AX4z5nILMSfLS0r6cQOsV0mr9M0affOBO+7WR37tM7r9/gc0OHCWtLiHF8Ih/1loMdAD2IfsyxROGY0gTNpkQCMCTxDSEJKEM0g0qJkDRgkhWrmAkKChljdtgLwppnd7uO2yPfog86wX9GelpF88+6z+gg/+j/7Zl/Tdr35F3/ziF/TE97+rPbRzkdj4w/8g1/L9ymNFpRNCVTVUjkr+EJuHI9VghUY4npdfdx0vfT+o6uyzRZXsOrPw3Cz05BOXsHWy/D1LXF0p3AWro0V4xpeMx324oNf7Piw7CbmTdPX2KZEg6TZ3Wp09jwOPl0S9FZkVca95CSDGzYmjR+X/giGUFWEDKJz2zGj0QXLHE3vaCa2ynd0C5MVsuXSJhroBBn7SUjHxG5S0OLoysK7Tya5qdCa8tE08+w+HtHS8rld+8bx+/tTTeuOll4q5AXN0nrE3PxxSmnlN+QnxGRuOV4HXJKlbV13TyZhWenLWqSTU5+ZN0ek6PsynTZZWDeY05GPxdTffqvs++ZCuvfVD2uTj8mH/QK7vGanSGEyYPzXYZM2bjDHMnAxs0AQ1QKb3cLhYH5hIjJlBCg3Bsbff1C+eeEIvP/20lv2XALhvEywNWAdFHwjdAsr59D2+g9MdXEXHdzTjeIdOVmzWpFg7KtrtuvzXRLyuDBfmpeXjev35Z/Tjb39TT//kpxIf1+dZT1aXl5UJtFHTXaau0yg2MVlOCzoIxSJsLiVFXqGIMoxtGRN4oyYmpuv4fnh1RYfZsw754PSRT35Kn/2t39Z9D3xC+y++DLdDK3wE3OB+iqlyJseqcFsvmG4E1N0w7dXpDogyayZhkamB6H07u2o6upNh19lBtH+YEmt9Lf/Q14hn05eeeUYvMk4Ov/F6Ix9Wyuj5uTXznO/2M1Mx7VogvdOSPpo+y6WHHJ8OvSIty/xtuT7J/cQZ8ZRg/EzXIPNCtkNZ++K2bK6vavXEMR1683W9/PzPNWY8JMqxHKmCjtgnzPGC0s/Xg0FSqkIRsYPFXUSuvsNJKtjZNc/KZKKiDhYZiIVwwuD2WsL04UPrQV16xTW64JLLNZhfUmbNrCPReveWDZRCLqbdD+sYu2u8XznZLnXGWt4kqH6GzHvfBYn3zUfeekOHeTn+9i9f1jLr2fCcgxqz127GWGMoM7cm9YTxihFEmRhph77q5KYbPMOuen9MvBZZw6+67gZdcvmVSsM5La+uszTVSqliLchYbGqriWrjf5S6XK9k77XDsZt8B9WTRNTpYHTywiPr0idR6mocOylnKrDKNLEDU8yjVNqzlbqdNfddr1+KpDqCvXIq9zbf3/xXcS65+lp94IMfku+FZ19yGfGbaINvCDYblJFsU9OjSzk/Ow+dSSYburh3n867+GLtP+9cLezbp8HCnMbUL+r13BXrku9TtkEJ2b+C4qAlmsqa1N/EtfOurdtJo03uTBhXtLFmb+A/mjD2noHnrA1wyTXX6fLrrtc5ji3yCQZKm3PTVpJbzuwYMS8aYVFq2N2uHmMdGOdYRbN2yKHd6QYYXfpUlDqn2X1+KtzCFKv0n/u18Z3ZVtrQUMEbzquZ68aEPaTTM8zqKTLsbamkl8jEpkFd5rj5ps0zG1LxSiq048Vh/mTEVC+h04E+beUZ2iEY515fUlUpzNPvFNpyWp6RmEoh9cEeUkaRdXXtTHNZG5IyxjIxqWGy4+l+7sxq+4FyEXW0JN6XS9DeBqGIKDYjGloS04vr7mOasStT064+JowVPzfUtHnXQr9Shv02fiUjZ1w40w63yQUiYho/p53Xwek+3P7d8opecG1RIt7GEekpzqJJvilk+4k4Yyfjs+8fpkaNbLvqmaZdvoPtdLBsNxvWcX5HzRvW76jzPP8zvmX8NZr82mSKSA7SNPmumCAeLl3z8Lh87Lje4nvEq6/8Ui++8ILeefNNvc3e++ihd8oPxJ84flx+LtpYW8etLM/bU1Vmf/tIi/N7NT+/R6PholIMMVIps2DUNQsSkJKCG4lEujS4Jh+wqNZMmsymv0OoVipvbieKhI42ubmvaWXlmI4dP1x+CGB59Zg5C8d6AAAQAElEQVTWN1dV88Ffmmgy3ij8hM3aeLzGpg1ANzdWtbG+Qt6mEh9PhsOkuVHFB/+B5ucqeNJzIZ775R8OUPgjPrppU1U1QVZrbi5rYb7Cp80WY1VprHq8opXlwwTwba2vHdd4vEq7NyR8T/6VFj5i2rfAv/Kw4AVQ7+aIVrmjTpoHLLKMHQuIY4bSaQjcKSSQETfS5iMSJCl4QRoaQkEMoKnIuUxPl8+Uy6WPZjYDGzsiJUUEsU1TBLrCPykU8B0SvMoRXDtIFJePBGMpzktukkrKWaThbXM3NFp/jVc72MfWqiNCETNszf3bkwr6pIMUhN5tItzufzUHo0DlJQnzRx2YowLBWJFRs3Axh7EgUVbIck1JA74GuUXJa/lOVsrJdWPHdlsIm8pjPKsB9ko56zW+1dRlNCmqxo9sWQ0PNQ/BWpb1doJ1IqI3fkPloCDuU04FVC3rlrzpxbrGVKAgpk5FhAJ+hi4dzi4oMaKekuBi/yDUQwNgMpUamHJKTLdCu7TzMuVz0cuUa4CSmhtAQEPMUsAc5ToYDDQoG0GiTtmJf1NGsyMiWPcGxdZ4MpZ/G7cmEKlKbTkVPyJJESEfCZJa3mkpFChgHjviiIIunWEMhHK52dog9LP80jqXNjkO7u+MnDUNP3Jbtk9tp4/teRlbTX7jh9Sn1KkGRQzfP90n7ifLIoJ4oosfgWBYVbzACS/58v8//c4bb/CS500+0r7IsN3U/JBYJzS5x1FKpbA7RiXFlbxtldb4mt1Gcq2fGb0T7iFjXlDkvKmD+5Z4gXRCjz/yAz31o0f14jPPqnIf8gJxc2VN5bdhuffaH26fxTfX4ulV7No2sHmjSkk0q4F9tRAE/RcRSol7RVingThoPnMiwzVnxmdzEa4pFOg3MQuL6btc4ESRex1Xk1dklLeNjF8l30Kj6CXZh0E1QhLyi9IhN+zEeERQxmemfBPRrKANEfiapeBfxqZDXihpy5wjbLNcyNBOB+WFvmbHlLOtmj7to8t0ntGl+zTj5xRUnHjpk4h/8R0ncVsRTQnLE4lKocXBUEfffFvPPf6kDr3+piol5uJAkUI17bOrhnY9bLQH2u72F2DfObsW3Z7hinrlw/x2nZPSrqGHUqaXLvo2LNrUwHFKytq7uKiNEyv63l88rO99/Vt69tGfavmNd5QmobmFPVpMIy1UQw2xuekX6Svsw8a1hpE0ILbBYE3kVaS9zhgB34dkX7hGKCLUHdHqTdPEOpFtBL4Zpe9ahURZo00qtpdv05bbj6SQ9SNmNCIU6Hmd9sOkBpUOXn6x7vn0g7rz4x/RjXfdpoWD+3RiY03HeZHs7bXngstENHYyfqo9UlXBxVYQD2mbbHu61clFPtP2urKQhpqj4vr4qp555Kf6zlf+Qm/8/EVpeU3ihab48JR5w5Yde/rAJiKFIuzLDJl1Kpd6EmEkmiz3NeUM15hpT9h/kJkrCkYEOh5zlSoF/TwXA80N5rX8zlE9jB+/ePZn8jaFiaExL17rCEkJ+5RVWCwhy1kcAYRstj4Vwa4X64McCmwGPiTWx8T8FPALyhX8Hw9HWkZjeNbZuvuhX9Ov/fbv6qY779P8Pj5eDxe0QYw28T0ilAqEdlZElhhXXHY8A6lVXKZKSeZppBIflubm5uUflDrn7HM0ntSst7S1DgU+imsQ+wZJ3UEzVICg1BzUDkjueG7NCvnfhDrqGpuZ/qA/h9Szsbyix77/ff3xf/jf9A0+/r/94gtaQmVeWefs28M9qcZ31yhFYIV+hVO0/TzHS9nJYKQjfNyczI100TVX6SOffkgHrrlaPNBpbLk7MFw22hgmaAOVRpEnKlXIR0QoYobdZEXOJcBJZ2tXcm4fOsOjK2O/+jjD4q5/x7ptt7HhuW80Ka511mR9QxXhHg0GGiAanHWW8pEjevPV1/TyL35BX0geU/1yEaEIw35S6BSnx+FWUA5fo4UU0ilw6lwxKMEZnba0TTGygkbXvEdIbIjOZu3U5poeefhb+uG3vqXXnniSNWtVidjMpeC+ssH44h6iiQJ9QXPUcpAibL+DekcnM7W4Tzve8p1hjRnwl3oiovRJMDcGfCjKfku/tintO6ArbrxJv/3f/Df63X/1r3Tjhz+sI6xzbzHn3lnmfYcqdoyAOVkT/2wwR4O5KTW1eF3uQ6c5grjMkNBu7LhjyCr73FXG00tPP6Wnvv89vfGz57gXLEtW5RlubjRQVTE3UY6Ist5iZHrmXLNe9ZGLjvc2RkRStHChiECf2ie1JrzgGlYD1hSpYk+m+XnRgTrx6ot68nt/qeOvv6Jz9uzR0mhBNXvkPUtLsl+ERyxZyvhEiDAbGOxB8FOQ3Z6WKqvkiANWhFe2N0mSUdPWzcha4f3W2yeO6zDz75zLL9e9n3xIdz/wcV172x3yb1aOV9Y1yUkpMUCx5TNhA0dgbRnSnl29iZrNJ2LQIaPah9DpI5NpqD1wzcNZVSRVCYvYirDVRiEiFOR1kEI+qEaFdbJFkWl29Ovp2jFM0jwYzY+UVlf1MnNu/fBhjQjkwX17lWwLXoyVMG1ReHzv7PRpphFGX9bnXTb6Zbs6Zq72OLeij17We2QdB6Oi3hF7uMn6qp598jE9/fhPdPzQ25LjwbPc4uK8BoyXiiAYEaGIUCKdTEFEI4swTeRvhRRSiwjnOS0OUyJB0xyKZs6zlpFz2pOimfqyYNhfbzLI/cNFe/efrcuuvEYXX3qFhnOLfMDeUKbOjJqsq1Mc9FkZeMoo9UHyr/CMCEWEunjOqJgDWaFaCyPWEPYVr/78Z/IPpxx/hz5aPqbN8TprzQQ065M43K8QzsCm51Cl/hERyAO77oukivV7XIfW1zakGOiGm2/VHXffpwsuulSJfU4w/8teX1JKFdfmdD2GsGSYdz/qpCOQ9EHyFGdf03zpjlPon5xFKXd4h5MVdpVEpJIXEYrYCU1+RqsmfzA3J/+gif/7lMwe98bb79R1fPw/eNHFGhM373nHdVaqmrhFhDAsOqChkiKltomhHObRjYFW1tc1z73hquuv1xXXXac51qLlzQ2tTzbRoxxO1NxbM/cZ1VkMAnVH0xcZEUqd8IxpoNkHyd4ZETThTJGUin6iTAPRRiOisZFSQyOi1BJBHOCygt2NtE78DvHcfNT3qUsu1c133q3rP3S7JqM5vc3HoRq9TBkpl1JcdjxLTLDlWgLViFBEbNMlo7XjrMbVLFNNVc00iKgUQLlLp2IvIhTRoNTLxJhSfMjsKYri9ovzgBSqeQfjZ81QllgDMvefk1GXPC5KVSowP7MfUuubsNlA5YgIRcxQMbcTaQogt4rrzfQfdpFHdLqJfKNJSwnlhKxSqCLVINg7GE1+SOTOkCQ01coIjxySbAZZSqEGlUQ6wvohKRQ9Xj0b4X5QSMjCPPULmO+QmJOBjxXvCMynsN2soD63W70jIhQRPclW1mUKIilS6mW6zAzhfCDNZOajyKi1tHlGRf9HRqNFJjA7AwU1R0QoYivcNqPRmF0Tek5l6t0JNfKaOhvM6nAZwzZncJ2Jug34FFYpCNpnlAQX8xGhgHcbTfoI9BP5DZIqj8eqUkQUbNVlVjA/yp4Bf53nttQt73QHy0t9xFXkR5cBrdt2wpLFPRSb5o0Mn8k3b2TKZ8qb3wkZ3RlmcQv5n8q1a1tE0L4kxzEi5CNjuw/L+ogIRdDuVs95EWFS7DheRkQUvYiGFoX24vrMdtS8ETHTdZ5heR9B/0SKqSii4fuyaWaPcX6HRJkOlShPTGuekfwOYJO999qJE1pfWdbysWN663We/194Qc//7Gd65623tco9wH1AKZl2sepVJfez507Jx7Zp2rvnoPYsHdDi4n4+lu/VcMBDWK6Uy8KYJBYJIyIpQOWFlFpSCjpJShW0hwH8kKeGwQB5kmo+9K/zIb/8NQA2ZcePH9XxE0e1vHJCJ5aPa3V1mY/xgPTG+lrzUYDBVfNAOOFmvsnL0szibnsjNnqLC3P4Oie/EMjlA+NEERMJ3nWdhLyuajDRcJQ1Gklzc1HgHxKYTNZ05MjbWl4+qvF4TeJFg59GK964FJtRK7i5kPEeztihjGXG9qyMIBNzJhkThURzdn2gRDopRaXEAi2uwjP3S6HqH42tvkTWPQlqDqs3XHsNKHDdHZColBdHKDFQxeFBRuDhuLYDStgLl5vqOxt7Jb2dOu+/4FeLgGPaWGj6Ax4R3QDjk3FFp/jqFD0FcW4fSJlzDMBpL6HUnn29TP5WUBK9LAWgHnm+MG8KNT+F81WOjBUZW8YJTqs7zEex1kn6NJMwILZiUuBSheHCcORqiQHLOY0PfHM6z2hSzdVpo0k11y7d0Ua6/ZrbuZtz5x1RR5ZBDUwNlZZZx7CVVs99QDJFUqYBGTucMk1UPRwMNOTDdGL+2V7NGum8CDIpF5Sr2k3BxA8/LozcZ6RQhKEpbfzQ9IiUyEukYwcg2vWkr6jLvnRoVNt2dW1v29fkNdfc5bW0kTZX55nLjoWxrQ6KkG1fId2JnkBGt8uJCNrV+CgKDWjnYFAxZDMvQId6m4//j/3ox3rqp49p7fgJDSNpIPQnE64C7qc+1ITOItjtp+uuqd+gsCb0E9aUmAvBB3+/oHjx2Wf01I9/VH6T7ey9e3XRueeWev0nCxN2uQXhnwpsr0EtH4n2GOYbOXEmtlVKqlJlMQiAm9iSnZhC5cjEoaZ9TiTKDNpx47TQzdjLtEHt0fGmhttmtNmnIPajD6mpSyUujk2NL3hKrSrw1cuJS2Xyctufhba8djxcokNfoeH90DihzR2c7qPROrNrJjZG0YYPg3kdwB+5HNvFuTlt8nL/+FvvaPXwMeX1sfxRO9xK1r5gnCmKhdNcrGR0auZjWrTEin7elVIstiAoG0jO9LQuoI6mBDwWGt49ZzSZEUSAPnM8PI7HqxtaP7asnz3+tL72xS/r0Ye/p8e/+wO9RvrYm++U/yLgxz94RH/59W/ouaeeUWbdsvUhY7JKqdQybVdX4XukxQ79Y28bvHtDEaGIHnYw0URCmoQ0ZjqeffnFuvX+D+u2++/RdbferH3nnq1N9rRHjx9jDtSKhCJ2XC6i4WvGk8e7KVnt6TxgxVOh1e6Tpu0q69qIPWTanOjoG2/xwvQ5PfWjn+jtF16SVtY0ml/QAi/rRP1ra+va4AEkK1Rx76n4WGM+s5IpKgXIjGORNp/8AsEysdJlsdpJOUJSKJD7vpZyaFQNtbhnvxL6x199U4/85Xf02A9+pKNvHVLwEb7cuxQSiEiSGh6TLO25B3E4D1JOaxgloVJMvbSaIyMyWAq0sLhXm7V0lA9wR3iI8ou06z50m/7e535H9zz4kC666jot7D9XSnOq12tM8rKZNrgdCTuOK63EMAmuZ3KmEhPJa4/jPL+wqKWlPZon9jUvLC1v1pbAnAHpnWdeU68QrC0ZsJxwtKOEp5YCfo5+2cOatVAlBc9dY57JxEv02+zifgAAEABJREFUirGaNBEeiw5Szf5uwjPXhI+smYjkOjBTKdOf/tBwdHVNa8jPvuQSffof/JYuuekGiQ9IdQrKiiZTISUiQh4Tou4CyqhAJx1B2ZOEf+0CYlb8m1GPI/eVsXWu7uBcRtYHtpxEWs6Oz4TH9hLxWV1eJuQIWAvTaKjMXuX73/mOfvzII3rz9dexIEXYH/01HK7H+KuqaqvtLCLCJKsZf8H4SwYfZo+9/aZ+/sRj+sl3v60TL7NuHTkkbaxoLm9qD8/380Npbpg0N6rYLyfWrqRE/KpUnSZW8T40DJ/td7EUcMGYTxLrnxH79mvxmmt028c/rk/9g3+oG/gosu/cCzSpRorBnJZXNzUYzmsExqzRk7HfCUjNmBBHz8ceiwZ5rhuy21my+4WyhimUJmMdZ1z94oknZLzy3DPafPM1aXNNUk3sBEJBM0SLMs50QIEzkEahXMrpeW045gPuG8PBUKaBEcsTfTHi41oeZ43SANsY5+Pq64/+UF/9/B/r0b/8ulbfeVP+7wiqLL+WUWDZY8Ifjw2WHbzDI2eQV87C+2IUiUpB7XCE/U7YYGTB4yBrWMj/rcs6MUnz87romqv14U9+Qg/+/b+vS6+9TqIfx6AGWam0222JaOtribYdFhvbxG3SOaEgNlLI8RFUHBGWB9zWs0iIy1ZpP2UNg/hYDGv1PlxFPx0RSim1CA3oEv9ijgaVVl96Wd//6lf1zI8e1WBzU/NV0sbaikQEPBZg2jNDGzi6zu/D/dalMz6hjBt5C5zvsob5BtbcDZkMA/I+ncHCnvDKe/jEeD/MmvPU4z/RL37+rCa8w7RPk/VVNSOAUYnOLA5umLGTM5afDjuVezcy7JfghhJzb0I7Npksw4UlXfOBG3XN9Tdp78FzNObdbk0LRL6mR1ZJYmJGkak9LKfP3f5WsoUEqsYW4fuYsO0O9mGDPhDvfhd5N8xXep6nX9RL9FFZOwZUzF7FenBy/2T61ftq0biI0hjtfiSlNGR9qLTOOiXW4rmzz9M1N9yka2+8RWeff5GW2TOv8YyTWMMGwyH6lYp94uAwmWdoUMWp6nKegdqZnK3tM1HdWcd1GTvnNlJXYq6jImIN73nZQW5kgVTxDmHIh+cBa/2YWB1jT/0WHysWD55dfuv/5jvuknEWcdvE2hHetdT0QYbPUIgM91HZS4WmR265YH0KxjSvATShTLW4oP3nn6ezLjhf87xHsT3/QIb30WwdbE5SUzjTEQ08Xxs0ObOr6zk9Tm59V2Zm6cy4XDx0Q/toylrShDYXQUm3XKZcraRxVIq5BR284CJdfcPN8n9RM88eY2VjrHWeJSboZ4/5FiS3nF3eFuEuCeuWfiHffC7x9A/YdPBeJZMbDTLUwFeZdiC3OclvmHd35d2U1wCPPb/LqXm/1vji+me+iJlrw1UVqlIqiGjq7PS17UipKnM4IpWcirThhNtuZGLptOE07sA2dmE4zffAOlvaL8tstwPpkkd6Ghtk6LkOo9invjKmCW3NwDeoRF0+2SQZkzCWGQjaE9uME2GzoNSTlFivjIpnvgEYDkbc5tmjMXcdgwiXa3wR9ep9PVq7OhOq0k63yXhf3egZiwhFRE/yfrDvwd77FGvHyqjLHM2qPTYYO52sLvJa9rCDW5xbeW4GtUU7IlJSlDHSZAfPERGhCEBeIz2Da2lvbFFMtgG2CH/FREQ0vkFPZypid92IIJZ1MZGJaYR1U5N2fDuQl1u+ZJ7phXhEqzsgjmWdoy8yL6ucnuM93ACFYM2bbG7o0Ntv68iRI1pbXdHG+nqZK03xYNo2kKK83zHFLSaUpkj79p2lfXsbHDhwDg/Ni6r8MMqrQnlxorAbShFFhBJOVTwZDIeVOgzMjwYyrSqhk5VCHLWCRbhD5kF+zEf9MR9BNsabGtMoL2YTNgveMBiMP8q5cCiCGxwPYuu8jKppcGIhDwwnMBgOaGytzfGGNglEg03SxoY2NtcL1jeWka1qPF5VndcJyoYijTUY1CCXvGPHD5W/ULCxtkxgNiW3wU+dKrdP/KFXuL6/Z2DOgJTTdWRFNLIID6ogjlAW7SadFIFzSvgJhC55MvQrHrYBEvUGkLBdIOoyD+3SZkFdRhPMfzn/FkfAfdehczOLFUF0rKZUyPTuj5oJ20HlYavGSIPMfBfzvy/PjKEGfnRmLHuNMZCrQL/SEeG2ShEN1WkP67Vg/EvmxdFR2HJ26Y4W4a4Xr5kdahbwms14lzadFcywLSKzpmXWKW9kM7xAVqItA17ClPUP3tOz5kVoTezRoHxzpirJda1zI1jlhrDpjze9Oer8ioeniFkbIiUZqaoUEVM0FrHelo84Oa/T6dNcfOpLtvKZWFhiat2M/dzeKAulfAbWORUiGn+kkJRwFJiWdCjcl8Cxi4gSR39sztQ/JJYjowot8zLnZ888rWeefFJvvPaqhgR3QDl/qPUDJMbLGfhpFN+wIfsIMnL3g2G+KO90oYttLzEO/FvhJ945VP686bOPPcZLC15icw8b0X9DfB1QvuhSJpc6JsplLuXSukydRs09MZOPuqpUsYGvVNGuiLCojIXCnOKSUlXKRQpFxK6aEU1eRBS9BDV2LfAuM1JKxe72YhHIU0zFJU3dU8GZMGeoExGK2IrTFWXWqKLMgDgO00DzgyEfUOfk48ihw3rxuZ/rleee14l3jvAyW3K/RobSLikYt0B/d48a9zuo7adE20obaedISXtG81o7elzPPfak/uxPPq+v/umX9MU/+hN9+fNf0H/6D/+7vvDH/1nf+dbDevH5F+Q/ZZWZI7Yx6K1VVEOs5Iipf0SEImIqCtcNpoIe082VnugktisfEYowGH/YizAfU/3czsGpoMfQbLGEyHFZqTc1GSYtXHierrrpen3onrt11/336rKrruQj+B6t+Cd7Wa/r1l6qqA+4/CZ731PV06tyV7b4Qq4999gzBgqNolLiA9Oxt97RUz9+TP4BqHfeeJOX2+yBif8wDRW0G7fYX48L/BICU9MzK5TcRz1Uw5ES84C7Fntr9ufU4bZFJI2YGwPqLduEjU398ucv6Aff+rYe+/4jOvrm23xg31Tm2SDEwbqWQd3CPNJTnPYG4DCrvYxmwOBJcrHMxYCU07UE8V/XytqmRgt7dNHlV+qm2+/QPR//hO786AO66LrrpYW94i2bJnz8T3VSRcc0UDOXldu6ilFFxClhrSAWRsZX+7i0Z0kHzzqopT17WOcz63a2msLzCThFtdRk7ZAi4KEy9J4PW8EQVrIqTLF7oH11i4kqjcmbKNNhtZEmmoBxtanNwVjjqlZGQ3mADyCGOrqyqkMnlnXuxZfqno89oFvuvUfau0diLE/QRnF6JtrhRPiyAyJC1ilxkBQRU6g9IpClFvCteFcSgW4PuyqeYUbEzF6CP8NiM7VwnzawMCvU9HVoTMz2LixKtguvjfWyT3n8pz/Vq6+8rDEf4sQRUQa4IqIA0d/5M9MCA0I8zNUKnscTWBxV3E/f1JM//L7+/I/+QI/8+Rf05lM/VSwfkiasX2NQr4vFhOIuV0P/ak/PZaPUElQNY68zXmfhNX2T2SOsrOIXL1x1zrm64gM36Dd/53f1a7/xD3XL7Xcz2wa0dajMzKv9TGRQXlug5vANFs2mphqNpiapJj+T04DEriduKnGZY/IPGF/+IYBf/vxnevLRR/SL557SyvHD2txYkWKiSNjv6jTtIFEXlwhoAymxjgUZjMvSBtKWAYFEHIbDoYbcD8I3Sd43sRDr+cd+qu8//E39+Hvf1jIfXBeoc8BeO2XqzqKNDcRBkvqoIgBcxp9m3pCJjGs5pzJ0rFmEXJryoZq5Y2Ssj9lPq0p856u1/8BZ3Kfv02c/9znd+bGPad911ykWFjSe6tMm+Ex7XBaT5az9LIO/HgsdatIditIpLonYNEgyFX51sD3tckT0Go1OxNY0opPOXCTWC0UkheuuKvlZc8Q7PdNqNNSbzz2rr3/xi3r4K1/VyjvvaI57cvD+riKmAYqZ/x+6RNuWislBL7NvqVRFzcvWN/TkYz/R4z9+VEd+8bzWecYOx6JAPHMywuhrlcNWdkAT9KLhS0QoYoZGlpD10eb7GWkbrH8SqCNaYaBPklVTGs4v6mz2NFez7pxz4SVa2n8WvededCtdwJodNd+hk5n+LQKxHvP+NxH/Rd4/J96JvPDMU/rFz57RoUOvaWFpiLNuA/3Srg81up5Hjo+BArGOKZx2iWA+CFQDbDAv1jdrrfmHAJjfc3zQvu7W23T7PfdrgX1j7ffX7JnHwPNfwp7EdQb9nTocATtsmmlHJoCA0RKqSc9AhhWB81uSAyahWWnpwNm69NoPyB/+r/rAjTqPfaGI6dETK/J/oVArKQf6xJrQTve+GJieiTwjoAIRoQnKmbE99N75wgv4AH4B4/mAYjDSJn014bmjikoJnYz5YowyZo2S3nbJTjvzdLCesYNeseG8M0DRxUbusEOZUC7rSqG0u6hAE22LGJQxeeD8C3Xzh+7U9Tffqvk9+7VK2zf8HEXba+ZIppABOePTc2Q7PLYts5G6zKOaPeomfTZme7/JPZ9xEUmiQaFKom+lkHoI8gPfO1mUtHV02iNSKNF204LCS5AZUla3VwnMuv8T87fiGdU0Av8kBXQn2H5VJZV7X3IbdNLh94g1cTW2Z3bxycTAcCwkHJHrbcGeKEhH2H4rIy2hRzm1RwS9nrP6746d5TpKXzCeG35CH0yIfy6wTkQoaKMUUougvmhlpqnlu/xCqd95RqL9QZlOrr/CIyIUMcNfVVWOl9HZdww6dLKORkTHnpZGRPF/N0XXEdHoRIl7o2neaFKnv3rM1WXuzfp6p1IRTV3O67fXacP+GOZPBevYvwLWk+26llunKmOlGa+ZPXuH7fqnS0ea+R0Ru6q7TcauCm1GRCgi2tTJJKLJi4iil1IqNCKKckTbJuZhEXBxeyNiqld8xm+ymH91A+am0x06ne20y9+Nsm0p6z/Lmhbn5jU35LmJWGf23xPeG4pv6GsrKxrzPm3A3t0xcdU1/nJiNrEeA68vrDvahjSa26t5sMiLrqXFfbyE2l82NQNu0pIbL47ASCjRyMBWqkLVIBVYViX4glCqUFCWuP0nvB7y8nM0GmhubqSFxQUt8kJjjobMsxmdGy1oMJjTYNigquYoVxWkNJS4wUlJ/sGAtfUNjWlsZvBHkgbUM8AH+qEsfjWbvwIeZGv0Gow1YYM4Hq/xMnJV43GDyWQN27zc4mWW/+T/JvnHjh3W0WPvaGXlmPJknfxa9j8iS6U9prDlNG+UxC6XnfJ3krXFw9T5hnkLtiIiFJEULMoJmEohTaFy9CX0ILkZ1OTVU3pym8gmV1sgDluDTOVSpFbmkTaVtzL5yFwMSDn7fBH8Cpd+Pe/GjH0w3k2ZM9DlhjnVKvyp/HOe0ZUwb3Tp95vatpEwbJiHbcezx4aYp6ZdjnPV5cFu9zUAABAASURBVBMuyzs0ef1rpvf76PIyTAs+XGYQfgTlIVrFti3an+2w3KB4OU/2jApLji9tDWYLnC5Me4kIRSRFQbTSjjhtOG3aoUv3qflTwTUbnc6Mz6zCRs3LJcMaXU1uXRMPSzs0N3aXsSQilFJVoPZwXoStSBFJEY2lyXiiVT4oHTt2XMePn9A6N4hE3qCqWC8rmQ9JBneplmrqQkQoIhCc6nT+duykP4tBl1sTC/MTr8/wbodljov5grKmWGsHtCZDQWYH2C1ncMNswO2naGbqM7gZKDHe57hvzA9CA8blL599Tq///Hmt8rG2Xl3TkBKBD2XZx25HYcvpdBSuveCT00YjMdcDa0LYJqh5QWCfFrnfLfBA8varv9RzTzyhb3/jL/TEj38kba5rwPwYplBFRQlfxf3OCAkLKn1FFm1UgW36XueMoFxEko9MGyZsxBzfElfsmDqvQ6DP2SV7tG1UT2K2s23+zGCvT6XZjHVrUCMtdysazlfLDbe3ZJKwxd3g0jOg3J4d8TyqiHsfTZtCzpN2s7xd3mri5ISPMO7TINbG3sVFHTj3PC1EVT78//ib39FLTzyrzePLWmLfk3acX7avHQ7LjTaLsaTio059uEgBDpbgbVdH3gZ0x+ypOkY6VebrVFzK0ncUtktb0CqlSBqCEWvP/GCgfez7PO6XDx/V2rET+sVzP9c3v/p1Pf/sz/Tay69obXlFNesXJsu4jgh1fZJpsyFoA2078HNLnrUzOh1gy9nXi2mJKHm+zDinTgs3vKfkZIcaub9t1OyLl5nX67wsrll3Lr32Kn3k05/QRz/zKV19y42a37ekVT7srbFPzSkUxIqG84KrLvCcjWB9Zz5jsj0D2gH2lGenZ6ry0drjdUDrB5FEJXr9lVf01E8f18+eerr0y/FDR0rf7d93oOzXB9WApXPCPtsPN46pFJRtUCkY61UayEjRpLndUSarnqBPMAasvCP29CP2+1rd1LFX39Lj33tUj//gUR1/8x3l9U1N1jaU0I2urRTVTkc3SNpx6Dkf5ssYzYyfWsHaadTojmnwBDoJaeImE88JGHNf/eU7h3WCdfmsiy/WrXffo3/yz/+PuuXOuxWLS9JgJNGJG/g1KT5hoBb2W1BnAHWgjpKpMzuy1fB5bmG+/DCIaZFRTcnyBZQxZUqrBDIwnUHbjqzGD6hOPuxmcZlLsCcL1ajXPPdsary+psxYHFWS/xucKrXOQGzN8Ww+tqFPOeFLLcGFHFMNR9p37rm69oO36Pb775fOO49cqWaddPmSKJdorgjNGbjTyLBZ0m1KDkDhfaGASUHLmwCXifC1ZL7Hi8tvQ6k/8Eq7wHkhObfV1WmOoraDDkNVicxgXAyrpMHeJfHUL62tafmdQ6yXz+rt117T6vHjWpqfp8ZcIGW9H0fbindpqisV+NJAcFPQHnUocp3ymLYkGrWWMEZJ83y/h3cJi4NK77zysp764Q/1tT/6Y33hP/yevvmnf6ojz78gNr+qjx3VZGVZY+K2sbHB2jXRmLI1c91rKpbe4zn1bvfyVrHTLZqmk+BeuMjeQI7B6romo3mde8VVuvvBT+pjn/msLr/hJu09/wId42XOUfbuQf/6TyjXrJ25gJnKepppA42ReMmfWGiT9x7s74JZ6HGQlanCcErtQf0tNyWMMZcpY43sxDuU5Xfe1vNPPKZnH31Eb7/4gjYOH2LsraqiniFzK6C26jqoQW6bOybjg+OKSbar5JLpJXOMr5t8kNjcGMt/0aDGfxeKaiANB4pN3sWcOKpfPve0nnjkB3rF/wUB98MF7oPz6CS55XLEXI1mBxWwdlno9aiRI4Ohdllm3yyZUvI6/ZIva7qGAZEbaqIRt6ZQjJZ0/a136LP/4HdYwz6qhQNnqeaD1cRecM/I0Ewssk51bM8NlDvAltPpwpx0iWjyIhraKTQxzty2a9XTmNMOB75Taqk9MEpyypQUF+xmACfakyLxzBEaUF9Z8n1Jko4e1ne/9lV968tf0uM//L4m7GNissm9oaL7klBHKYOTz868cw1rhC8tPO48ltrkrsRljO0KQf9tl73rtB3bDuy6+bZvHxPpEevNAPoC4/Q73/iafvS9b+vE4beZlbxH9Jwo808eXqVJjUl73YckJ7FTlM6YanY0hpviM+k2bqYU3Owj3BKVH2zRaE7+DeyrbrhFl1x1rfwXezKtaBAsKWPVbgt+UkyGip9tFVvGWVdPm/cuSVd6O91uBle2i0raa46YAxPG44AOWxwNtcpa8vLzz+n1F5/X5vIxhSbKXifU1DK1VZJO7YLS8FBmEA+qkVI1FMuY1vi4rDTU+Zdfqfsf+rSuvemDyjzPHzmxqkNHTxBjuxaKSErYMIrE9Zn5Wwa7tRVOSZlxwxVvna4VrJDhcQEVKGll5FmJfYq5DZ7f1ljn18dZ1XBBC3sO6K6PPKCbb79b5196pUZ79ikGI02IafCcsGfvfuwHViCcGSiwnjNxB+R0V49Jf3j1+qfEulNVqiNplfvLaN8+nXvJpTrnoks0j03XvzHJGtAvUlL2jciw/VKJmQZOdnDdHX9KGlI2MLFdb7sNVHonhazQk/TLO8vpJtu6HddI3fYxsalp95j4jdNAw6W9upa5fNOtt+vCS66Qf1DFPwBRZ8e1s+HyO2BLHzu/qY/WcToNqI8EGfA2Bxmz76hZ87yfyoyJmn1DVk2fNZAbsiM0PYI2TO0KowXT7FMwnW5Wv4Uu4HRns+MTPleJ8QITEYowktV3RKC3Y0bxL7dt7GiNam5BzcSqpHxRIMcL+IxcbXpG7UOrQ14GTZ44WnnGZu26gKlRbKHSntkyUDMPjMbNprxVIkIRXV1ISGNWE6+bYMy70THz1nRiG9jntOI2qNzbQlIHncmBsuvbqmpJh60571+qs2+6u9WIUEQUhQSNiJKOiCKLaGhJ7HCJiKLfZUVExxbqfZVRElyYllxPcW4tfpKisw1GBuep23ZS4Z7AJTv0xM3w6QtavtTZFWipZVtjlrbEoilq5Ybb9WqVPqaKfeFu/FT5b4RxDFgU2r6wj2aZr6yLGZDCL+SeVKeDo8+ajDZlKIm+73v+zX7P7cW5eY247w2oNDHng/m7Z2FBc+xNM+ux+4JSpayEkuiPMuCSBD9DkG6QVPNqLo00GMyDOS0t7tHCwpJGVFYNhrjULWJir9W4FkFhHPWKQC5VWW5gtz27xicWX+tVOLmIs0t79lLHXi3O79P8/F4NR4sa8cA1N9qjwWBBkeawMIKCGKqq5vGhEuuUNjfHbFAnmnADGrPpq/mAY9vN+kb9URdfEu51qKpQwtdgI1jXGxrz8d8f/CfwkWpuW2PatamNzVWdOH5Ux48d1trKCepYp1/HEp1oW5oe1INHZCAxDznp7OQeCB1qZWwZjbp1DCwh50qbcRzbYYJS0LBQUkARqzscU8sMycqGmoOBkRk4GZuZ+DR0TN0TqhijPQGOk2mW25aw3yAUEY2dLVdkZSCJ/IQdUS4KArkhhWSE25TNtWj4UkgnHxGhiDNFanVNG0gh7Qj1jrwL3xO/J9Z1U5AYyNjRD+vsDrqKviE6uLgTr9Pa1JYDMzJKMXIiKoUAVEoSKVfYjIsJFU9IGu34ZFFp8pq0PJ464GDNuOpgPQxgMXsaKqMXkpL7Ey+8NtQsTNkv3upN9CagRjcr4ZOhbJ+SAv/CMpcFApEC0uSJfEVSAXKBAFn2oAHs9EwR8CHrWNcIiiPkDAo0oDn4TVun7Wa+0g6aqsyFs6XokMgUyIWiV3jLG2AU2xmfA5BCDwFnBj6hzElysNnEHIZkVpAdWYUiQFzLlAtt8NVwAxJ5QESP9VmJKLsw2TVt8CaO0GuFD2rrfNCuUtIcD8ZDXqhVyeWlKiUNeLlWpUqixiAwHcQREYrA7tR/hJxeIyDkJYZFAKcaWNVxkUKd33S0+kiu3o20g2DiBwfi4fGUobnEk7iW+BNTU8PG5SOU+OdrlHqkKL6Twt+IUGoxUIg7GwhVjiv3jLkU8v9nOcxjbfCi4NXnntXPf/iIxq+/rb2Ee2EiVWyCk/UpH2VOq2mCOPAlIHbHIElTO38pRBmagCzRug4VaaCkFJVHuMbrGwo23fu5Hx5+4w09/dOf8ELpO3ruycdVMU8WRpVG3OUT97MUmXKBDxkIPiloc6KdIZGmH+j3mjvZhLlW478UjJEsH45pocVZc7hj52Ezsho+E3ukwmyLUMR2JEqI+tyO6OWnlpdcnquk0Oww30GKCFkvCLIp0ZPDbG/rEjx7gl5CL4BCAol0cgGJ1MnItMMDMmNjBluVmqOxE9jo4CJSKJB1tOOd7sPyBtHEQKEK//wDAEEc54dDLYBNvwh67nn99Fvf0Y+/+k09++1HVB86rvP3n6WKMuG6QNCeiFCE49citXSL3DpGl2eKJcaSyybrJvL7sCykiGixM0+Rko9FzZDge8C/hJ0GUgoVuP+URIL+gmYyapIBFWF3bJKCj1lZNfu2EWuVfzjigvMv0CYfZCZ85LBsQt6lF1+qj37kY7r5xps1z5wI1qYJMZ0wrjM21EPW1sN9aKjVySQMvEKCNuNBoJGJI5QiFYSpSBcggwaDcScwvbQF6KocUa6zJGnHoArx7VipYh1AtMF+dRxZa6w92jOvq+/8oD76W39P937y47r+1psV8yPVw0rH11d15MRxbbA2BmXH3DtX+Yg1tV8YDBbqqs2b7gTnzRC0baaViYE0Gg3K/eHNV1/Tl/7k8/rht7+rZx9/kpfbR8XbJM3Rbx7fTFcNefGZeblX8xJ0wou+zEu2snTQUJYeTTaz1tc2tb66oc31MX0fWuCDvzE3Ym8/wZflNb3y9M/07c9/WS//5CmtvXNUw1oa0p5hJLmuoNuauZzlfqsZUHDwKMIzHGUknHKoE4mIUEoASuixJ/mF5aSSNrgB5HlqWODlIzHOxHqZ9feVQ4dU799LP/yGfvuf/wt9/Dd+Q/uuuFLiRaV4eZgVGjNWYzRS5vnF/edx3kBSkqiuQCEZxU8a4FDvBOFjAwqnpMyH8T0HD+rKa67RiLG/woe/Y8dPaMiL+hPLy7RW7RESldknYThLMiBbTr+4NZrcTAyMmUpQNhSiZq5Z0ljcjBQxVnDvicw+jbEn5p5hfTnsE8nUZY2KPq+w9c6ht1Vzn4q5qoztwdKC7vrYR3XfQw9p6bLLMD9W5p40YT6nSAqqDMoF5gRNtCnEP/Kc34C0ZcD3KI8B62bmMYPAUqUQiMIHtgwI2VQA43QfiMrp3D5E/TMkNXyCzFB8Umr/BXQG+9WHdSOiKW8n1R5BrQZJms1VQlJocE0kDO9b5ljbF5l3o7k5PjwekXg23eCD9pOP/EjP/fQxnXj7HZaQee1ZmMcXUVcoUeeZQBx2owGVFi8aGjvwwXq6VS7Z3w5yY1pESy0rPJrRYlrKVelURxAYYJXWXuSkSon1REoed4xHx+fgwqLm+Sqhp8QfAAAQAElEQVRTHz6hXz71vL775W/p3/1P/0b/9n/8X/R7//Z/1f/rf/6f9cU//YJe/eWrSmWva6NSRGi3o61SO1NmN0U9v2rxj/HoMWngNCZpHPHKBTVjcYYa2YQ5NWF+1/Y5jRQLezT2DxqddVBX3HabPvd//lf69D/9x7rxI/dpsneP3kLXP5yk4byquQVNvH7SfqabBtCybrIG+7fkA9sZFD8CPxtvpLCEi3yEIhok1p6qqpr5SFuqQeI+UGn9xBEdeeUlvchY+9EXv6xnH/6u3nr6Oen4srS6qrm5Oc2PRhrM4T9raQyTokoasD4OsDlg7FapkufBAPt+7hizxhlJwT8pDYYSoZoceUebb7+sJ/7iC/rWn/6Rfv7TH+vom29oYTjiHdEera1voheNj+jTLOySTlIYAUXocd+ko5WHM4RygwgpJREyvwWCz/gbSvhdVXNaXpnQvKzNvKQbP/QR/ff/l/+rfuuf/SsduORq1WlekxiQF+LWp9p+0IpuXnhuGNpyoFTSXT80GplyW1GUyiUiFDGDhRFhUuSFyVHqn+DEFPT/BDAUJfKlUESS6zF1GvWSlvMLkkKVqjTQcDCCJlUhEOImzn1/VYde/oWe++639fn/9f+jn37j61p/521deNZ+Lc0NxVDRaDgo4Q0xGZVF5WB2uppZquUwb1W6rPSppRY1ZTsbLbUSygGYSPibT0JTPpu0ML8dbdZOBFXXvxUZ3wD6jbymnVlD+mKJ5+gxe7M3X3pBjz78DX31P/+hHv7ql/WzZ57Ua6+8omPH/MG5KUVxlRikUESDBE0hMRR3hEKK4CIfmUtWJLWINi8kzRAB3yIiFAGoJCLwWxy1mI4Sdjz+Nw8f0cKBs3TR1dfq4AUXM7YrVcM5LfLhtI6K96MT1ZOJHPfKdpTV9A+k8Cp5zjfkgdeB9adZ+yjjQdciQy33GthHkTF+6h2QsTlFsVurSWco9sl3/Yl2VngU6PiH5ueHlX7Oc/ShF17Q8muvau8B1pG1Zfmd8YQ9n4dVyIevM0QkRYsEbZuq4F9inihXzL2kMUFcB0tnnavzrrxad33yUzrniqs13HdAS/sPatU/LMp8jEgq5RRUFpQlikyVzH2gDzL/xs5s17bUTlxJ+/4GKWcQiAY1LamVKJOIeQOpSrST9IA1O6qhlnkuWKX9Ffe2G269QzfddreuvP5mHTj3QpTn9M7hY6rrpOFwQZk4zmJRS9TFUIEGcD83siKnf/1uYwLNeJJFf1Hf+kQaLu7XpVd/gLX7Ti0dOFeDpX3Kvl9WA+ZyUsX+QRgOW3X8oT6zLxa2KGnLfgUUG6093KRF2431Mq3Qy3bZSOQT04hQRBPbCPOhGjqh3eu05xhj+UQtXfmBG3TTB5uP/8O5JdXEdnOToNC5Cf3GPJaDKAIFhTrgXUJmBLyRczPPzHf3ODlmljv28H7P6DUi8/CXSU/Y37ueCIzZTnJKinC6oWZpDgl8QafmGSNjUz24TnEEihGhiBkSPFmcGbmmEPWHJEMcpob1GzTORCaTM4pty6xlIORsdPGA8EwYvx5riMtZ42NNPcVfJBGzcpZl8hArooKEii5cqTKhS3+aN+SypGVYn3Sg0wC/kAd9bIg+DHQS649pBPmSIqiDvqj90I1v/RiEQmX9ggrYt4yO67ZfNbwIRq3mH6OCajI+N2mqlHXVHhGBvT6S/A8TNqPpUQpGk4TUxMTo22oyLdmOJsfXzu5u1Dqnh+1bKxOauoX5Rh6Bg2RHBHkwxCmIbSpxToqIAudk2mE6BY7RRTKqyuUbm13+SfpdxpRSBvu5xVTcMsUa46FNzgj9TScR81wgp+nLXJBnenC59Tl6djLrn8K9jUKkaR9HhCJ6oGHRIqGH9vQMuA6JMoZy4E+I4aQ2mGhxEicyEJ0cf3KRN/1hXw0JG6C5OpVJZSUEHYhckYk2NzIyldUdjR27MbPdz+vnW+60YT7Ctsw1iAhFUGMby0baXCMCv5IGVSVqE1oFjU8iTyXdl3f8qahtFTh2kiJCQV9s8u2iBhOeozLvSxPr7VAh70mHSRqElIhJlE6gnEToE6aCUIUsJluijBGsKR2S15CaB8tch4KMEZvBPXv2aIkP9cPRSNEbBE2wHFw6VWpD7w5oURw3T2Z74gJOIOOsuGHPzy9qfn6pbAAGg3nNz+3RiBvX3PwezYPRcFEpjShTKTRUVc0pOc1Nb8wTmG9uDsjYfwKBoORco5NEnKixJmCSO6KqQgOeVAZVoqMaRNhnNri86BqPNzThpWzmJiZNaMtY6xsrOs6HoWPHD2vNm0ZuUi5BMWz6qm1H3pbuJ7s80w79/D5v262O2ZJlpo8iLJfMoOxQBN3FJuCD1sxATBgBAWSUmz8bBHRUQAHscd3h7NcPz2S3UjTBln1w+vRoHTu94hlo4AcjQ6eETj48No2Tc35FSd+fzlRf1ufbfIfDaJM6ZVv65bfzOsOjLVf6r+VL39eUz9RuiEVDHLkgyDdIkO9rH42OJbZmajR8k+eywXiblHm2oVxvcM/aYMhNsJdbCArw66SuwVjW9gNhT1TyEZliAo97mbARZEZSFAT5RZMcn+TJMH8q9MuY365r2U6QIhr7EQHfpCPg8cTeGAREHXATvpY/rkXAopdZ3yZs9v2bNLCoOiOU0kCKrm1J3TEYDFgPB6rZxI65Wbh8RCih602AS6dUaeuBlAAGOsbWvO0pdAXQl7ElG3mXLh16clxwRWX5IL9KSVVKGvDyMFVJRkTPhnY+tmq4jr5exrusCiXfIEe0dZH72Nn79urCc87S0nCgY2+9oZ9877v69te+okO//KVifU1zbJD6H//dNlsS1sSBu1x9znrNKZX8kKY0aVaOfuG+hTfKvEAIVYoACv6Jm7ZzJjp66C09++Rj+u63vqEffvdhvfPGq4rJuua5u9v/IWUGSuhHQZTSUgScQY01m4JxGSfcy9r1PJFX0f4I9BKAqj08FjJ6Ez4wjnnhU9cTcnKB1SICvjkjzIdSJMU2Ozqjg/JlrECLflMPg7mkpheyy8uHEmzrTHNQJZNkc4XZdpYinWyLUifcmeY60zeZWCYUXNCAPencKnfKGPCSYcI+5JWXXtYPvvs9Pjj8qf74P/6BvvHnX9EbL70i/6WHUTAmiPHEm3bbpWA2FUwfjZCcTg5bzi7d0SLksj2NaMtpg8YWIQnLDPVr7/EBb3T5mfQMdAYjLmtGYftnOAcwvjy2/IMpY8bZBnF6/Y3XddQvSlPS0tKSrrvuA7r/Ix/R/fd/RNddf70W9+xRsBZYd0zMmlqwhX3zkHd34sO7Lx20t4HgdkPRaJ0yKYimtloczBXL4IiXNMGX8iHZQ21pTmdfdrHu/dSDuuvjH9WdH71PZ198gRb2LikNK23S9lXWpX37D2jvvn0SMXH52jYw2NgNuHd/Bt4YLul5U6XEh37uJ+Nazz/7nJ557An95AeP6BfPPKdjb76jQL5vca/mF5a0Z34R3aG8JlU0MoFg6Ug8PyTm+CgNtTha1ME9+3VgzwHNpYGGqqSVDa28dUjf/do39c0/+6oe/94jeufl1/iQJda0GUIczMlCYU93zvTcoibl2BhBu3BJdYQ2afMG2WPuNasYXTz3HF1/5x36jX/yT/SRT/+arr7nHu299FKJuapSLqmm7122ppzjb2rYZoHoa+dtB/IzO0OxtCgtLujAeedo39lnSVWldT/oYeDgwYMq9QRtM/BHBnyhepeHg0IRrLHXy1gqLYROCvwDFYMkMWzFZo09RA0VuiGhYbhUoZksxuK+sw/If2Hh0Ilj0NCtd9+lex/4uC669lqJ+27N2LH1xDgQZTpLcsO0/YimLuehK6Otd6ZpodfsmnXbMD/DTG8XLpDvBrJU6tMZH9tNNQUtbbhy7SeZcF3S/ZCIYaJJFZhT0pA4eV6JDwk6dpy5UeuFRx/Vf/6939eX/+hP9Db3lGpjk/tKRZ6UGAu2ozM8qH6bZib9LtFXp/SuZ6e3q8JOGTHtgSA7KSmYdIkxMYAfmjIs/fF7xDoxxzppJOK1cuiIfvn8C3r6Jz/Ro3y8/OF3v6MfPfqI/NewRJwm7I8i2SqG3/PZNQpaggktA9W0MTqrwbIZmrU7VAdrC5iAzIeTPDcvLS5q73nn6fo7btcH771Xd37847r42uu0wXjYrIZaZi9/ZHlFg/kFDfm4UVFuMBzSrChwzTmkAhKzWkn4dIZQ6AOlUEaSRZDlHzYV7zyGqrV26B296L9O9eUv6ycP/6We//GPWL/fLH8RYLy6zLo90RyxnB8M5B8IGOGLMRgN5Y9Bpom1NnHfWpyb0xIYklfRB2tvva1XnnhKzzzyiP743/8b/dl/+g966tHv6wj73kT9C3O8/2Fe+EOD2sOetyyNNJeL3/a/FSDMgNP9QgGnavrdmEBzGmhuaa+W+ABa8+H7zSPH9M6JFS0cPFfXfehO3f3xT+mh3/ycLrnrXo2uuEbiHjaOAdEwEpEymhqpRd0HEkuoziJ8KoQLtVs4hRnEO55ev05ey3LzwKfGaCi4LwVjJgK+RYIaRU5+oxyS8Iq8DDW/FU3Ke//1tRXVG+uarK9q48QR5dUTeunZp/Str/yZ/vQ//p6+/If/US89/YTmuckfXJrnTr6pUSXWnonEM0P2+7OodbrDwy+3SgHtIKJ6OtASSmRacjLI2HZm0h1g3+NZ/GMMuu5EP1QFE82zUA/zptaOHtILfPh/+Btf1x/9we/r61/7ql5+8aWmKXiqApXD3hTmtJdtmnZixzLOAKhzqlTVJDU9PAe62ML7uSpXoVX2FpNqoPMvu0K33Xu/zr/kMmQTVaN59h0TBXnBGCvPRayt3GQZ51OrcjyaRpaamwziZL0mcfIV104WbpHY1s7o6muoC1nPtEGVksL+0j+Z56sRe+d5nvEf++EPdOi1X0qM77MP7tfq8onmB+8pRji4tudWc61wRuw7NSioY8I7lXX2M6t8YK3Z54r31ZffcJM+8muf0c133K1qfkkazGmN/A30uD3RA7bQYWb3bxPnEBTgpsdJ3zdEMvoy89b3XjUNhtrg3cMR1tHj3IMX9h3U5dder/sefKj8V1oHz7tQew+crTScJy418WDxYBWREmaiBSPKLCmftcdTSWfV9KufmyNCkShDPwiPcgHrMf0Qg3ntYw2/9Mrryg8CnH/plRqydp/YmGicA3X0RB0GSUg5OzaTMiDv+9nVscVwWQx3zCE+jWamfQKmOUK1210NJO77K9xD5/Yf1N3ssz/2yU/rAubwBt9GTqysUz4RM/Sz2xutBW07yETTGlszOvlWaZRkVqRQRJTUlkVBwb+kiNTklWvm2kOZdLN0YybLczZ7oqB95mdnRwqpuGLzBil1R5RctVf1joA3IL2zZtwZGeoxZ36ajfFo2x8xa2dYBqQoEVWQV4D9aGT2lmw1B/LCmDbIZDYgI1sG7Z0RoYgGnTgxF1J5t5dKF2ZKVwAAEABJREFUXpqmo6g4pkZJcMnMoxoQcfzMlhTazPesnsslT40ZeJ9OGPAZ7Hg6v8OOCu+rMNNHp8LJY3tWvcs5NaNo0y6nt8N6W5GZX81+x7rOM+3gdB+O+Qwu20BbA6wzO3CSXsNb1M1D3u3ZdRH0TC2gWrztUzn+zFvLRC5JCdpA7eEa+mjFvyqhsibe3E9a3s8Kjcz1/aoVnHl5t79DitBO6PLPhIqja4FpVVUa8myVmKDrq6uabGyo5tt3sPeu3PbNDWW+scnfsnnHmpAFNgowYEpy1zNp2mksVozrlCrN8bC2h5ez+3jx6AaJwwGG7HJS07YcV8yaOZVGW8/C3KLmRvM0aqTEA1mkoYaDBWRLwHnAOqCqRkoxKvkphso1Nzd8zHWohtqnmk1q5iEkVaGC1NAIcdivDlKQF5GUKgAv1dgZT2E7db2pY8eO6jgvtNbWVjUmqDVBFUdEMQr3fp59m1kRTTq1tKspVRV5SR7k/thjn7zAO210eidTAlUWjT41b2TUDUg5m7oLe9LFecbWjFPXvVX3v6T+lkWgdKf733hvvrn/GzTlbTLa8ZaZl6xOzK8NsCnzmYfn4GVCiIdN5p91o9BapqKsh35EMPdtTe/piBQyUsQO5WmvFyeD+k5SKEXQKXmm1uio+TNHRDHWK2A7fdTkdSAmqabdWf4hAMdiwkI/Zo0b81A54aHSS1HFulmlCr2kiER51wHYPI54QEgpEe+JNrg5THhYGPPQvwkm2EGZcuiaAdatBpVSlUg1Z0QoooElEVHKRDRU7+GI2GqvSqnUmUxBRJMfCQp2riK34ox/UhSXsxwnlb6s5TFkiLilXGsUKi8rJ6sr5beL3v7lS+VPWf74O9/Wyz97TmP/CdKUGYE1djiJoUCOUMaaIVPsQMpHvJpO2AoRb4nqSpmirwSfJFVkAGgu6OwitgZ+L4wGWl8+rpeef1bf/8439eRPf6ijb7+qMbJRDo3yQCMNNMyJF28qoJhSEwDqwBaVZxARJe1LRCgi1MS4Qh+etDiijbHvnxPucWPGie+nZJUzoikbYZp41k8zeemvhO1UZL/KJaKxv5uNiMDvWT0R1g91R0TgB6A9XZu6vEJPc+mXSdgyIpJiG7abyQiMhYUFeW498+wz+tKXvqg/+eM/0re//bBef+sNrbIxi9FQNV/VNumbDTZuY8Zlpt8pXk48Z+gGHQhkFPHfyYtj55iIOE5o4ybrv7FBm9do+xqbVMdj/7ln69obPqC77vmwPv6JB3XXhz+sCy6+kI/fe8TWTuvjsRwn8wx/GacLSGZOGp1e2RuxSbSsg+dsl9/RaPu5S58ptf2d7Lm8/S2+kwijBEWKRCpCY48FNvKZcRH7FnXNnR/Upz/3m/r7n/sHvJC9WP5T8OLwn65eYw1n21viUmxigqz35bQpg+WPMSgNmNfHDx3Wkz9+TN/886/ru994WL94+mdaPXxcqqmShsWBgxrxQm/+4Fma37tfc3sPaG7fAY0KT3ppH++oFpRYr/zL5Zsn1vTmL17RD7/5bf3lV/5CP/zL7+rZx5/SieMnWDNruX6vZQXi4KGSK2sps4Q+dYwda1jERRua8DdAgg+VAYJvwlodoQntGBNrf/QZJubfxljv0K6XXn1dY15YnnvlFbrvs7+m3/1X/1Kf/MxndOE1fOwZjSiOLcplbGRYQ6LzinP4A29ZTV4HcpFqekSEInbHVLFj3LDRUOdddKEuvPwynXXBedpg3qzyQWZhcaFodXU0tLl/SCEV6MwPFyneziypdKz7oYHIx31sWnkrMvUZjuuE/ceYfYMWRzo6XlXNPeyGD92q+x54QJf64z/7ELFnyQQsosKeNLWWZzxsk9CpD8/hvkYZE4yV3Whf993wEaEIjyspWqpTHBHWn+EUqmSV1hYaOXMfbzCgHRUfF8T+jq8w0tFjWnnlNR36+S/07f/8BX3p9/6jvsd8PPTiKxqubWqR2LtMso22foz+nT4dayPRHqNSsFtKSrVUMYYGTLjBJOQP/wXEK/FRPK+vacAzxRLTd+9C0p75UMrrSvW69i7wIZnYem+zsb7BerVX7/cREYqIU5jNCs+pFp5fVs6+AJcs7eVDemINmj/7HN384Xv0m5/7R/r7//BzuveTDyl4F/PmcT66792r9arSRpUasM6Z34ROUrQ1NFTUWkDsCm3TwZg2OlmVKlUpSZSe8PE9s/YMKryKWkcOv623XmPt/s5f6k/5yPnlP/kj/eLJx3SUD2uxuqxgf8PmR+IDsrhPTWE593s215idKObpnDnA88exl3+p5x/5kX78la/r0T//mp5/7DEdfvM1DXkePOfgXi3MDUqZ2r7gk19QO1amLPj4KeGdpgeZbjGFWpEFrYR+yWjXtLmOinU1dGh5Xa8fXdXRzUqx9xxV3Msuv/UWfeTXP6u/97u/o32XXCQNKok9sRaXVH5IAzvijmZbbSU9khueuejbhNepKRh7uQ90Gj9d5mSUamjzFp1ozHfXoJ9TVSlVDSrGjZEYExGhRF9GhCJCux1R6qjF9kOL+/aU+fP804/rS3/8B/qDf/9v9Kf/6T9wn/6aXn3hWZ13YI+uvOQC7Z0faLx+grm42WICnchrkNvd+LxbjX+35CU+9JVpYq9WFYyJ01gV43LAPXOOIZKYK6+98pKeYAy/9cYbGvgD3bSpxD+3EHSKqcJJTKLPUgpVVWqQkpJlPUSEIlqk0O4H46t0TLNvUZI2vR9mbG/Qtmp+UZdde53uuO9++YPi6+yP/MMxozn2brTDz4Jj1lfT3ev4m8wJpaBRCv559IXMRIQWFub14ku/0NNPPak3X3pJI2RLrK2sLJLnI+0X8DwNYhhBWW09LE/IA6NBlnmKsKWpea9Sa3Mzs0TUmt97QB/44G267xOf0uXX3aDRnn3K7DFX1ze1zr6T6spsw8TfzbMdwyHHOikTkwkYR2I9lRLPv2sEph4OtXTW2br0mmt198c+rtvu/4guvupazS3uVc0DzMrqusbsbzL38cjBUg609aixY4ljber+6cZfSkkD1rrBcKCoKndfiW/wXSClOaVqofwQgP8f/Kuuv0l7zjpHR9fWtcI6vhmiTygDFUd0U6Pjoe/XWarAvkCpB8OWdbAc0SlPiophJ8KkOpImqqCVxgFSpb3nnqdb7rxLd9//UV1xzXVKgxFjcqIJ87tWKa2OBuX1Hg7HvkFdSttOohE2l6pQSlVB4FvgV4OkiCSiLaFbKJ6IvUTD27cGObd2MRpRlHW6IyIU1gedbqoqpSq1qBSRFEAKqUA7HhGhCICtBLWSqRGBHJjvxqTz+wjqiIi+qPAuUzk25CdQhNOL9ftwBuncg0UtIkIR0aYaErE1XaWkKiW53g5WKVUzAL3/mEzqMjYy8ysTd2NLf6BX0qYgUpR6I4JKO8DucOZiMzMfGXGt7cw43EG1iCKi2C6JbZeZLY+RbZm9pPWczK6PuibsK2v4Ds7bDZ1OQ7Nq/K8paxtjv3dqMeGdleUdttvbTb5dz2l/r8vcCAynTx4XRB8fnHc6ZPw1Oj3zmbK5lZs6L8qYSGZL3xSmd4mgH+jnnmhHNgK9HrYruT7D8kxfFPR8cZ7h/FPBOsapdJwXgT+0ravHMvdFn5rfDV0dHe3rRWC7Qy821t2OiChFE75EhEz1Ph5lBlDF3Pyc/Av5czw/baz7HrrJt/4NHq1M11Xz/cKYbJrfYKmtC8T4FftTef0t9wRbPBn4XeF8gwgWkqrh5+fntWdpD89Ai6VZNZ1qxjoxDU4WbbeYQZaVGeSuizVEhZKTWXwC2pxwBCyxQUoskhFJEZVSGhSMRvOaYwO6uLCkhfklzYPhYF4VN/jRaFGFr0boDpVioAhujPjlyVvT4MYt/EDWdFhNtVmiWqftF6wKX5SzoghrbKoB6bre1PKJ47ykPCb/EMCERcFl9Fd2xGkt9+s3742RqeHCHTU/Q25Y2qQO7pjtcF6jyXW7L073wM2qou+a/gvGWV3iyYWynG2VcJxbEqT/Bk/8lvE36MJff9XuNymUC8qkZJEuCwM3jZJWd2ShpJMP5K2ws2OrRlN+lq/WwEyP+edFCGTmVD1mkZqsM1Q2UN0sCG1SagwmBSoLltrDtRhtcjfSU3EX26OMtYikiChw0UybDRGPGcgJI3PZDkTltLww7/2ypQ7issUHpz2PiAFz0R//E1SOBf3lDcSED7SbvFCf8OJTsrEkKSnzQCU+DBupqlSxtpJRzlKO8hMwXS9Yo72WVykpIpSgao/kNJBCAhGm4jClV1lXXTZDEZYT0zKEvsqxc6xcxn5YJYL7TKpUAfNGKnwoIqxyCmA/vMZPlLPjRtpxAgEyYy14ZDJUb/DwL/n/gn31hZ/LvxXwvW/8hX7wl9/SW7wYGOB4iTP2mgpDNW2znxPuWxPs0ytYy0XuvDK+cLGhobyjvyjISJg1zPeBmJPSaNXav29J55x1QAP8f+OVF/Hz+3ri0R/q9Rd/ofGxZc3Rv3M8aA2JW0Vz7a43kTX+YUZCXuO3ODI008ewxCcryDPctxFhcYF1clvefM390232OCkKXCJCQXmXzT2b5rPrKeUzmtvPQAAyEEAlAor05JNMZVGNImKKk/UaSam3dHuIYqWNlpXczLUPSUi2nNbto5/pGBp92U68q/C4qGn/mDG0Z99eXXTxRbr4skt19rnnFIx4CbXMx4ngI8RkWPGypNYGMS6uC98LVNrAddezaLpC49Rau+bOMmzEmEnOjCteoDqjgf+BJGGuoySFWF6SJgg3GagbxGgtj7XGvFyDXnDFpbr2pht0+70f1gOf+kSh+88/V5vorfMRYd0vbNDlnZE8fDCvcmCv0PdyaY2EzBh9I9vTTV7N+Daa1A5X/OEsGTSzbK9Kon9BgdMhKXBWpChryZiH1lU+nBxeX9ZkYah0YK/OuuRCfZIP0x976JO6+bYP6Zobr9ebRw/p9UNva4245CqUKe+42NYM/Vr6/ExjC+cmg6IJdR96XakYnHt4MVzz8nL58FG9+MzP9K2vfl3f/+bDehQ8970f6vBPn9SYjzg6uiwdXwEdhT+xqvEbb+voS7/ULx5/Uk+i/80vfUWf/49/yAekP9LXvvBnOvzGW5qrhtq/d79G/khcIlM8wcWGen6KtUBq0/DZfFSIKgU0lyAk5g/gPijuHzXUH2zGkbRJeh26xjo+5Hni/Esu09U33Kjrbv2Q7n7wQfBxXXjrB1Uxd8UcFnNVFbZSKuPXY9hVGOrGDe5ktSl4AacRcZozYM/wtPbmiWXxNpmPfIu6/APX6rzLLpZGA51YWdXGxqZSVW21Rp0WuOxOcN5OCJSNLs9mImeaMEPbsqKSiHmKpIZGiYBjMiFE48SurQo+RoaO+MFzYU433HG7PszH/0v4qCBeSNb+byIYT4oKs6U27EKbgMJ3JzK8UIHO6PD9x4oeJ4bvWX3qvF8VQdt3ttH31/zOWrtLM1wZorgAABAASURBVFlZwUtRR7UilsF9Qax/Yhy++KMf6Ynvfk+PfOOb+s6ff1U/e/QnOsJ826Okg/ML8l+Uma8G7AYCSLahX+FwCzrYzHbeslOh0ze1nqnR8abvFi4ftMzj1TQxZozwHoSPCMGcHjifeNWTTcI2FtNdo1Hio8Ayz+wn5H3d/v17df999+mSSy7VaG5OY/9XKu/WmXeln9Fuwdxi4OOl04inZ7RcIw9mlmFdsfasLS9Li4uqLr1c1979YX3w3vt0x8ce0K2048BFF+sI94wjm5s6yjuJ47R/BTPrWPRTVM17lBxJhsRE7ZDNB1odYLuT8g2bRVFl7r2+mdV86FxZPs4Weq384OybL72oXz73nL7yx3+kb3z+P+u7f/YlPf+97+kdPrKtvfKydPSIdOwwONSA+5bTbzz7pJZf/LnWwJFnntTLTz6mnz/yA/3sh9/TL376Y02OHdc8DuydG/KBdSJRr/tU7LrFHJGy5IFgCgKodzTpXOIczKUmq2lnkUZSzUwZx0AT3iWta6Tj40p7L7xC93761/Xp3/ld3f/3PqsrP/hBjc46WO4Hvje/ffiIlo8eVaZ87sXP60wfpSb62lTKVG9AdjtRDPsJxWmlKoEosW/a6UUTuM3GNjsR6ILEWDG67IhG3vnWyXejjlsQGW2safn4Ub3E89Ej3/+Ovvn1r+pHP/iu3n79VQ1T1jz9MuSj25j9x+rq6tRc0NYI6nRbptKtbXfKcDunKjGLUsmbZswYVGaJv0aui539ii3tap0gw74ZliTav3fPHl168cU677zz5F+YsnwGa+6EmcZ74aZ+1jjUGeixfVFN9VPQnzmF6ippnKSKj7fnX3a5rr7pFg0W9ujIiRWlIbMxVxpvTFTzrqHcW6Oz+DdL7cYUbi/3hQACltu7MWvj3GiovXv36rEf/0TPPva4jr3+ps4651zt4R6QpnO1GYcuYzimpa3k1yATW4MFkTMXeExU7F0jJa2tb+j48qrWmKpLZ52rK6+/SR+65z5deMVVmmNvq+FIa6zRuTf4U1W5qr/l6CIZLEdADBSQc2K1qDRhLZ1ExfiptMFNd4M2jdnvLfLx/+Krr9Etd31YN995t/ZdelnZg29mbgfscTd4dxWRVFFGCu14IEZdjn+HqR55kZICG0atQC/EYxR9UynSSMH6ftnV1+mK664v/72F/3LOCfYHy7xz9LNonWzEaKwGlZGincLau4DLGdLJ5bbJ5XQf0qwM47ZJaXp4DCZiRBHiTfto74T0ZjjmAyWeZW67517d+/EHdfaFF8k/bLLOfmiMhaAvBMp89ximcbbTQXYGvf5Zs/f02LcsRcgQR2Y/asBuOTGpKiX0gCpFVKrYd0Qk+oEa2nKZfURmtChqynfwPJqgx32++GLPyHZHTNOWGch3O0vc+pn2qk27aMnvydqsHUnR7XK2lqmJYZezK23LO26JGDgORmpjYlm/bMZmh1PZt47Hgmkfna2UQon+sg1DHDWxpwfgShCIc82H/4ncxyIv92C92CHm2f6xr8xF13YwNz0p4fweplnvkokIRcSWUnlab63cq+Nk3vm16p4OCeV6u79bzLcJ1+l2EIGufFtuSz3IbM9oCxbioWp09dXE6VRwedud9iV2rV+McXFexgbsGZyN78E4w3VlLrZbM/9r5rGRsVVALPv1TI07RAYCtyNjow/EW85+nvktmdsSzu8wYWGe4FemvQWlnhqfjdaBUr5pk2SqMzoybbNibdvFbqY7Grs7ttnKZ4jOf8fU/BkWe//VCIejNOB7zgL7tGow4DXRpiZjnneJLZszIlarHm+wV1tRhmben/qHUo2K9TcYE9nPU/721iLzDraPJCZhREBCVZWUUtJgONBwONQcG6aFhcWyTPijSA0XlYs0+uJwkIyAnwJ7XpwQsQBRio5yQGscX1/3B8Bc6otobCVs9uuueMExoMFDNhaD4Rx+LGphfi/Pxfu0OL9Po+GiqmpOwSeTzAI85uNYsZ8zA2wragaL8+yL/aQJolYFuiwD2KhF9RoOQnOjSoOWBrffMQGdeBOHrssbEaGIDsmiUyCT1wG2nMHVgPRO+2Z4Ujp2mZj1slmtXKaPLbk7JLp6t1FX4CBM0RW1Xsf364Fn8ydBQRA91hjVPByYFilFk/OgJS0fJE6qw/K/Cdirrt4+38n+btKIUIRB9AuN6fj38KkZtx5TmY7KLAZiUeiQ4TNzI7Y0nT7bKiAXGf2I5d6cySppciNCEX3Yl6QUKvqeW0awGcx8kFVeZyE7wUJ2Qrnmo4FWJSM2oGNsQThDSWJuY0kSxrTzkRF3kCslHaxhwdoikNWV9bpQq3a7HQ/DQSrzoVZ2Gh/FvG+AoR3OPI2p7Z2MaRHsUr0Igt1QkPZLSacNf+Sv8UVskDN1m5Z64R1b8w0VbJY43ZJQ0AaxrmaxnMJ74400KnIqpVSpqiqNRiP5poG7lA35iAhFG6MubZqLkrCVgSXoRVIENqFSTOXacoS8wTUiXKZFkiJaHiqO2nUQ7wzEuMs47/sBWbue0foaERLxMzIxq4EcEPcV8ROI0nd+sJhocWlee/ctaJCyfsFLxx99+y/5iPUNPfLwt/QCLyyHrOlnLS3pAC9ah9QR+Jaooyb2Gb6AKgm5JqQNP1TlhBBElVTAOKOhIghTpAiSQAA+oqEphNyYpSNJHhdrq8vcxFe5tw11EL+Ov/WWfvjNb+pbX/ozPfGDR3Tolde0dzSvfXOLOrhvP3rz8mE/a/wLjEcEthJoKGJUgnGdgeSwS85rII6IxFUKyqs9IqJwtt3lu44i5EKIsOfIkCin+ay+jdLHsm2QQcvbXkRjPyIUEVLpVz8gZqn0KaQ9I8jveEX5J9YEwU3hYpodiTKG/YmIWcYOXEQUaYTjZB9KkvbNeLV12abaIzsI5lMw6mpNaMPVN1yn3/mnv6t/+n/4r3UnH7evvPZqXXr15Tox4UXReF0bhKF8mMR07ZjQjgC2lRnPDchs67P54h06QhbAVCcdoRIT6xkn5XcCB8ro0g2NCEV0SPBGlzZ1eis83xN9WoGBghf3oSokwiFhK5PY0ETLtH1FY1V7F7T/ovN0/e236vb77+FF2V269pYbte/iCyU+Hiqkam6kcWSts2E1HStrnLPcpJO91vSICEXsAJwJ5mcEefCcahAtVaFqj4Rey27r/046o/apSwVMHyTLaZl2cLymTVbwmuI4VfMjHVtf0RqxmjuwV5cyju564H795j/9Hd0JvfbWm3Te5ZdonXiucw/vTNpfI4ozgckOCb4PyxFtOy0NjCX8MSqofwggsa9bGi1oPgZaP3ZCr73wkr7151/T5//3/6Q//+M/1dc+/yV94T/+sf7sf/t9ffUP/kTf+KPP6xt/CG3xZXT+7A//s77c4rtf+4ZefOo5bRw9oUX283M80MzzXGF3qsFAmXtMTpUENbJCAW9qqPQh9zh1qJRlJD72jcGkpGs/C1Rz5QXZcZ4H/Buzh9c29PrxE9rHi7IPf/wT+m//u/9e//if/wvd/cDHtYRM3IdUUfcAewRjwstCWzPGWDWyBMdll7P0QUgRMUPq+IRsO7q8llJ/xl8x/i++5mrdeOcduuSqq+R2r66sUj6UuN+oPagGmRSuw7HZgiBvK7TtCNI0levWMyLasvhLVkQogYgo7U/0VQwHOu6/iub5PUx6e21FJ8i9gw//n/jN39SVN90szS9KaQjo29JPIQmUNS9J5gvEgZyrGMPRQiXP8gYRoYgGao/MWN0NTF46LMv3IKMtcloSQR0ppnqOrxMR9tmc0eWbGlKQfzJCga2IHjVf4DKMqpDE/oQgMwwnWj9+TA9/6Yv6iy9/WV/74hf03b/4up559FGdeP0tzU+kgzyHn3fwoA7wYSNhp0pJroPGKkKAiyTLpogo8ogeTTM+FXnChR4EbwT2QQKxHaVu9Fq5daZwWaOXNytP3Qm0eRHmjaQth8dCyUuKcH6U7IhQUD4BCxaXFpVGQx1n/TzGHsov+Q+ed67Ov/giXfWBa/Xpz35GD4Fzzz3X6hpU1dReBLZ+BaSUZBTDXCL69kQe2CJzWyp14xaGk44VY5X9awZ18MF17x5bkzbGEi/7L/nA9XqQufVb/+yf6VO//du69SMf0QJtfGNlRYf8V2QWl5SZcwHGrKMTdfOO+phzYSgUUSkiYbs5zUeEErHs+k4K+ZhwD/bYPLB/r0bKWkQv+Pj72nPP6qXHHy8f///gX/9r/T/+7/83/eH/+3/R7//r/0l/+K//R33x3/1bfeU//Dv9+e/9r/oy+BL4/le+pC/9/r/XH/yb/6f+8N/+a/3ZH/x7Pf3Dh7X65staqte1h/r3846n4sPdJm0K1uDgXifikbv9vakdK8hcDQhnRCiBiKZtfu5x2vfZDWI4N098WI+OrWzq1beP6ayLrtKt9z6oux78jD78qc/qo7/zT3XFnXdreNY5mozmVOPLhqT5PXtV7k2yXYN1sGyiof31B1nTpzX9WVPSvhmwvTNSqCCiSD12DCcjQubldjIGMu3PZU9YK3OPytSh9mjqIjLIa9CK1cn76Y6PCEVXv2mQjqQAgq9Y2/fv319+02h1dUV+52f4t3Zff/NtvfHOEa1u1orhvMas6TXxTKN5Je7nkQZKVWqryvjhu+eEtGMASnuQmxqa8XIaCFkHoqsCYmw6lTu9DV3eVkrV7/GMcFxAoj2RNJynjbRzsw4tr27qyPEVLa+P2ZcmVXMLuuCSS3XDjTfroU99Wvfee2/5AYCuHzqqk45A0gfJLScxK/HYIiyJmvbbbkm0F6c9Psgi9rNI1LTFUKIukIGqSnUV2oxaG/TkmGZeeu0H9MCnP8tH0xukwbw2NqVJTZk60T0Jg4Aeaas7LaHku9A+rbmiYJsOiYeKUW6bhMnyiFCibRFQana+4yGOI4cO6/knntE7L78qnVjRPH1WIffzPsWVPG4pZ96omWeOp+2a9kGxclaUSQkrKTEOQv4Aq/kFifvzNR+8Vfd98iHddMddmt9/QBXyw8eOSegu8lyfqKsYOaNLoGVA/rpO7rulqpyavldq+z8pR6XMXK+Z8/4rWuxMtUy8Dq+tl//u6bb7P6K7H/yEHIPB3n1aQX6CNd1/1cbzSIlY0RzHWcTBVRW+VCjVPFNP0+hGBGoh91GQJiHne8mrXRhfvP5UMcLXAeM2a22j1mBhr865+DJd+8Hbdd1tt2nPBedocxRaT7XqYSWGtYTt1MJGQ8KGZP6MgGo57VAPAV9skWlqW6a7ATXq3ZpbYyPbt8FQJ9bWtDau9TbPYas8lx244CLd/8lP6a6PPqBLrr5WeTRiPVrXJAUQ8zoXOsFkbVBBhsqwM1OQwVn7eZIKa97FkSxnRNBV9BULise/thyBqaTEHqOKoSruA0Eqoiprj7Cf3Y/bPjJl7mXOM3AVMpEptYgEZbm3RMBzliASBGyR6p2trDRISlUFkiKMQK8ajoUQAAAQAElEQVRBIm3M5GS1p2VmI0IRgQ8uO4PKEcgbqD0ysWjZbYQWkEeT5XEphSTbqxT4EcQloPaHjC1npkAm9rbdoVPo0h3t5KadzN+8xpMxscsFE9vDlxpYx7oN2rgRT7xVKu2OQiNmVNuO4pv9m4KegpdCPiJCEX243S1Y76zTR0Sj28kimnREFNHEYxHfu3ZkB7XkbL305W4LXtEW62Q17Wv4jC2jxs4MGd1UMPA3RhARihSq2vGUKvKBZR3EYRuZGMNSj7ARBR6u6h3u6w49cWHtT2FOcYkIRcywXTUi0d+0OkseA75n1W4rfZMNeKe3l8vEIeN/kGGo1SX5vpy2bUOZ+ru+NG9fjOz6W+A9bfC4dQl7k2BMO5Dc4YxwvpSqqmAwqBQRqhLpSFMqjogoebBndGb83g4XtMx0Nzi/Q6cT0dQdEZ3oPVPb9nf4+fk5YjZRXeYJ62fK8veNKmpN1ld15J039OZrL+vI269rY+V4+Z5QT/jWzje3zMd/sSb3ETxjGIymGsMNxCJB1NSBMaYg2Fmh0omSagbRBNgxYkZZgTwFKmj7annNDa7lKbPJ7tIvtTbaHwKoUmISJRSliCZYtjvhhZgH94SbX7Dg+wcBFnkY3rdnv/YC83OjBY14YKvofJd0YOpJjX8TNrAT/KlPgisK2mj9BplBExoMQBUa8lLL/HA00Nw8N7gBvulURybTgJQTPgwSTQUwpKnTdZM4xUkB2moFxyC3k8XUMiOr8d7xV8sHA18cEZSHNmeGtOiLOz+Kj+R3FO3ZSYHiB1Sg4007WE6BMMVMKj6UlCXk+CTDZAss62NL5l9xIrBvQP6mT7th7OhHPz6n43c0sE3Y2nBfu//ZjGWggnqb7m7J1sY0u0ubuiF9TJVg6jK//OE7sVAFD501L33G4+XyQwAbG8cK3dxcxp015bJQTSjXnMVqO7bUG1lbeXHkFnILp0DYnLTd8yizYBmNFlmuYKrtWGAH3SYffpqH7ns6+zZ24IlJqatQ1isWZfklEPBMN1+VzUkQxyRvWkQcuAfIqNJASZXEAxtNk+H8ES+xFnkxOM8LjIhQpKSIUIIWwOsMjgjKRppq1lSQkFUpKaVQgo+EDtBpjsyGw+XtpPugQ01DOnSy3U0Rw3Au9xtilT2GS6zcdzVtrMXtQEeOvKNnnn1KDz/8Df35F/5Uj3z7Yb3w9FM68fbbGvCwM6Idc9iJ8VjiXlN8wj+vY4PBQMPRiHvLSIPhsCANBwrugzIS8YgWbncPEYEPLZBHRBMjaETDp0KFnsgDVcBniXbk8aYS/s1Th/9/27df/qV+9tgTevwHj+oHD39bP3/2Wb3+y1e1srxc7nMRlE1RRmlQBiNbzpo2Tbp7Iu2ccA+2AkUUvlDSNCKUCFxVJXwJ+YhoqHmjJmYz4G2bdp6w09DtV3yjaagSYvoMxn1sLdPcu8c1/Ewnt7qm1i/g/uO0UdKyfcrQziY9uwb1SrN0x7lsH53cNLf+mD81Ql0sMhVN6LsxY3GwMNJ1N16vD99/r2645SZdfMVlWjy4X4M9CxrTzxpVqonrmD6meW0VQSv6UNkzYZawzuRItdNRmhnkdIDdflqH0KkDFWpnFE2dyVGqQ91+shctPifaphTa4MHUv/mf+Lg92rukS6+5Svc9+IA++qlP6EMfvlOXXXu15omLiEkmbqvjdV52rGid8V9jGLMqaHn76vSZ+HV6nTOzNBsL1p/B/U3HUE0ng91ydvKM23lLTj+RiFMEDQRu88rmusYO5NxAC2ft1+KlF+qWe+7SJ3/9s/rQPXfriuuvU4yGxGlVK3yMWV5e0Zr/rCZjSaUmxmRLc4+qO3LDUCO5asAg7D7+J+ZQ+SGAWqpaJG7F1WattDFh7TysF5/5uX7wre/o21/7pr715a/pG3/2Ffm3+r/+xS+rw/e+8S099v0f6sWnn9NbL75SPvxXlF+shhpFktfbzJo0Ye2dQFWOYD6p6XPSZZy2FII8lInTJvobrGOmiReRS3v2aXFxH2UrbWxmxp306luHtMxzw97zL9ClN9yg2z72Md354IPlT2lffMstWjj/QlVLeyTayDs11ditg2SLiTIycW2B3D6cHhmVDrClXJfuU/J6Z0RM66v279N1t9ysO+69R+fzsu/48WWNaW/FfSexNmds1vSZrdmEaaYnG1jS+NxwvlLApIVTnq9t8rQkMybGm2MZa+trWgFLB/bpBPN1jfvv2ZdepA/iq1/8XnH7HVq85DKJfq6jUi36Gt8EMm00nUG9I86A76nARjRlIkIRoZTSFqr3cGTHlfYW6vtA4WvuWwyU92DvtEXoiMwoy6x/XgePnTgq/9nib/zF1/TET3+iQ2++KTbHzJnQKFWabG7o+LGjOnr8qNZZKzb4SDuxzyEF7ff4SFVFHBKIBl5jjGjTHbXMcBoftMsRu8hLkdxk7qpD9izPymAqgC9GUNrhzOhlhRoqeX76pbZ44eMfFBN7NP/FmOO8IM/Dkfaec56Wzj5HG1Hp8uuu10O//hv67f/qn+mm226XaKOUOc+kH9HTr3q0Ngopl60G3agiyaKFcParlu8rRvMyPzSpkjIYXXaZRhdeqPOuvlpXsX594LY7dMOdd+nmuz+sgxdfqqMbGzqytqGjqxvMyKFyGjBmK+ymFg4mICVlrgbkJN4yKRgXmfFv3Qp+xNhaYPwtVklL8Fo+oXSixfHjevoHP9CPvvkNffNPP68v/v7v6Qdf/8oUP/zaV/Tnf/D7evgLn9dPvvUXeu7HP9TK26+p4nlv/3zSIjeaEfv/IXNtYFBvqCYutQQVz0VljpDqvIbldKpFaVq5IFdZL83M8W5oaWmv3uR+sMlXn3MuuES33nmvPvyxh/Sp3/hH+uiv/7bOu+I6KVe8LwptUusGfcOtQzX6gpeIYaGBHkAnM+dQ0BSu7F0gZ/r6JEzoM6Ntt9q22a6rJZ3ZuxsW9VHeeXFfzPjVoYbv65zMBxYFME6Vg9G8rrz6Oj3wyU/rM7/+D/SJT39G99z3gG67616df9lVOuvCSzUZLOjQ8oZWJ5XW6kor49AGz511ECPmXcXcTIyRYMxEBO2pG1CLomsPtMe7b0/2basED7cKeqliqpeesS5lzCRnwlUpaW5uTsPBkO7NWmFerY2zxtWIj4cLfHBbYq25UJddd6Nuu/t+9vi36c577tVNt3xQV1x5lQ4cOHAm1fzKOnk6fojnSdaIPfG32LmG188cUqZvMm102vCaOuA9wbncty++8mqdf9GlWmWvVtO/w8G8UvDcS99KFNZfxWHvjNPb7jwwjbaIqdPdEDOfaLv3l87zdvr5p5/Ray+8KP8AgGj7qKpolzU7I03dmTlj+JnZlMFLwBihrdxaifIV5Yejkeb4uD9a4LmO2KyyR1vD3ID15qYP36sH/95n9Onf/C1ddvU1RW+D994r7NdNM/MtImHOPkC2nJbthC1KvUSrWzoX3lTQnkbH4p6c3YfzLDctc7QU9aVFTsrYy6pYjSuNlZTmFnWUebGapb3nnq+L+BB998c+ro//vc/qig/cUGTOO8G+cZN2brCue6wFccu25f6xeSrNPcCW0/6ZcV6kUERSRFhEl2R5bcNk8Uv4UyXGKFTCR8ZqZv+59+xzda1/GOMTn9RNd97G3uCA1vgAssz+tZbnRzEHFwUqlTa8r9SIRXMivw/LjE5mfitsy2OvQCrl5caof1iQmzzE4foLkir8n3ATOnFimee8dQ0YYwd5lrn+Q7fpI3z8N91/3nmsRSPWX2md+4L3Qp7LjrP3hKZGMYn9DPqnx7dhWTjGwLxlDYhSG/NGXpsUuLWFKZdgjiQ4KNeubGaQZ/a1hriHN8gK84wkColecIkWkL/R0/53ODNHEvExIpICJCAHXLSsrBm0EirS6h01Mq8xncjpjKxLd9SynaBiz76Ko6srl7lh/ZrxUMCeoPZEQaucmStwyT40tWcpPlPG7jSggPrHyfX1c0/F27fd4A/G3sf4/aRpLj64TTXt2g7LZ3AfJFw38P5ULvTyKNC22/1W4LU9VapASdOfpr1CchGXVHv0+VZ0Egkcq9gbRTTaJQa0ry5zZHt8Tyq+q8B96z6q6W/brEkYs9gRI+rZyYA96ZDxo+5hu34/z/z2/Ca9tR0Rtt7kNNfMul0XZPzM1Dfrq+26TYl3c41obEQ09N2U3a6b8a/uwS07JajS034KDPb1SZ7m7Gv3eHzAtCa8Sx3y/WHfvr0697xzNCZd88yUWV+DtdSfqDPvTVeOHdHht9/Q4bfe0NqJY8q8o9FkQ+I9gfKmjAztgAIy7uhjFA1X5ImYMc6sa5y2B3CZwNY4BMs7ibHG3KAMT9Yyacmz60Iv07m5OJfVFofiKm/b/AMAG6tr2lhbRyalKtlk4c1k7GxubvIyb0P+P/vWeMDf5AE385KzQmtQDTQ3nNPi/JL28fJvLxuuhLyU9WAvdde4PylQ8aNGw7A/hkg3SPhbVaEBfgyHVfEnUpCZlYjsgMAPkEdChK52PDLSGbK2/QvSO8GlqAqy5SQEohmtDLuUpack/EopKYozlWSqkE4CZfChlDkjqvbAVm5hm32+aJCH3GInnbL5ZD8QhlrfNDsQq8Ait2MnOO//r7C9f/qNd57TpmcK6+8Eyjve6qh14Fk0VGC+gxR0aAQXNUfQrxGzdCPdfiW/mDA1nA81oV6GK1yt4NUUK4AiJmCslPjwGhssbqta3zhRsLZmuoKMxcp+u25uxlIoIkkKaQpxOA2hHhld0qIeInbJKDp23ozpdtRkGJC/gtNrbfEb3xsXXRfoNsnQ4AnWIaiqpMGAB51g3udKXqJTjFTxYmLAC9BUWVZrg7WyZuO3uLQo/0bHIg8P4sheG6ERp4oFCr0zoWtEhCJC5o2gLxIdW1AlkVWgMzhcvlPzWt/A67XBOsniZ1+NTi9SdGxLt/dTk3asgnEzGITeeudN/einj+rhh7/Fi/TXNVld0b65OZ21Z68W0kCJj09jPqL5xun7XWYTZeONpWmvuGdU08CsKHyGr+EtM5zOLtgi4+oUnaylM0I7sSZ8NefaIon4ClFWwpeK/hphaCEqLR86qmcee0zf/sZf6NHvf0+vvPwSH2Q2VHF/CuJfEzNxRIQSsUrQSCGIEnYzN5PtaPLQQU8cEaEqJfQpoOaIII08gSIJPO2AAPe47n5m2pDx7XSIwChmrFdzn28wGw9kbTntV0RTxhmpqpSIQ0QQw5k8UkiSImYy7XBEnDo/kW/Milo/pnbLS3teLkzYa0xUs9LVOuu8s3X9TTfywvl23fvgR3Xjbbfq4isu1dzigir2FJn+936L8NDnQWBTQRBUg5Q6zOo9mWvGnq31gSlUMaUtsOwMgENFqx3xJHMLCU8l2mhM85FYbr/dHn+cPsF8G8yNdMElF+v2D99VPvp/8K7bdNUHrtHZF56vwdI8H/s3eMG6ouOry1rn41aNXcdSyqLCH+4T2wAAEABJREFUBh1vagR52n5Y1sf2/FOnUwol+ljTo2+rx1P31D/7sgVdYeubNzXM7wzMNc3EzqDUn3n5uqa1yabywoj4rGkyP9QVN12vuz/+Mf3GP/qcfut3/pFu5GXzueddIFHGe+8N1nvuppqQ9ppU0xlGv/ZSlySy2jrhUUiSDOdzq2HtIY28AonBU2FoLoaa10B7B3PaN5zXPj4W7BnOaViLDzmTFjW0VqyPVa+sC+c1nEjzUWkxDQsdUVPiGSB4dqh5IZrxO7PW1cDtKLENet+QaTemzYMiayktqd1ebKpO2lid8BEnaWGPf+tqSZdcda0++tCn9Y/+m/9W/6f/4X/Q/b/xG1q6/DIpVRI+5Drksep2l3WHRLb9bSD5K5xYdAXbQX+rA3mEGb9Ck0RVpC+/+Sbdfd/9uoYPmdVgpLWNdebHuhIvEVJKikgSbc8KqUC7HM53VkM9xiMa3tIOlhhd2jQilKpK1WCgeT6keR+xtLRHS3v2yC9RN1nr9p5zQNd98Cbd/+lP68qbb5H27pMoU6dKNeWzodmRQypAlHuA7Z3O6ZJ9vpPNaEQo4mQ4RkYk8sCsxJlzHhM51zsU6HwyNXZQeRcix8O/jRlzAy0e3KtzL75AH7j5Rl182aVaWFqQ94ivv/G6jp04ztqwrjUe9Nd4qF/jQd5YrTe16fnD+JVCEduBNEDqgbTDYjhGOu1BATsqqNHnnT5t+U7B8doJTX5EKCLEpQEOZsa754V/U9XYpB0FlbTJ/me4d6+qvQc0Hi3p3Muu0f0PfVb3PfQZ3faxT+jsm3nxf855kkKMvG0gOT17PllVTk8zT8s4hhGhiAanK7BFn/aEagV1erXzvDG8ljftDW3Q95usl/VwqD3nnqfrb79dD37m7+u3/sk/1YOf/ayuvP5G7aOdY9Zp/3byxiaW6KOkAWs9PmFd5XC7siKQJSmlDJxRc8k9wHIGQE0V82DAfB8yzvyXs86en9dZc3M6G5zHfub8xUWdszCvvVUCofVD72h8+LAmYPzO2/In0bNYE86l3LnoHViY0/wgVJXPSRO8rEEu9STqqYiFopaIi8wbQXJ6Zol1suQVqvYInotqnh/H5R3VGu+ZVlZWtW//QV1y6RW676Mf13/9z/+V7nvwIZ1//c3S/nMlxs0qH3j9J5Q3+WCVuTe46uT45aREVUnRVNfW8l5J9n6YGHpdqXmA8/5vwr3evGE5XYP5LNMtSFIUhEq7uf7qZyKylcZ1UgwXtffsC3TjrXfrt//Zv9Bv/Vf/Uv/4v/6X+kf/7F/qd//Ff6dP/ubv6Lb7PqFrb/mwFs66WPXcfi1PKq1MQnwvLj0VOGgk+to0IhQpcDOfDPebQU6jWymigYh7gShLP8h0GyLwucVO+X1ZYKZDE7ueP9HjiUaTTwHvK/BjQvsOLa+zvuzRBVddr5s//DHdcs8DuhXccf+DuuPej+nam27VuRdcpMFgyNhj06PTHdvr3KofEYqYYWuuRLPJhwZI4oCRAdudrqKVlRAiNzVEnzg7k1/b2MKCzrrwQl18+ZW6nI+5NTMzpZHmmBsMUwk9lWNbHUV28iUjMiC7nM7tYxe19yi2l0bKwZrCmsDH6tdefEmvvPgL6fhxDVhHxWEdiCISMW1SEaFEfHQmB0WoQmMuXj9WNsbcn2kXe+SzrrhKN99xhz780Y/qZj5EH9x/FhYT77THYgmQGFuhBMWIth+hCPIQR4Sv20Byy2ndProyMyW8khCbGv3VVT7CUjOZWRDK1FtToIZmfKnxtYZOwBHW1Ll9B3TDbbeX+8/9n/hUmQP7eSZJC0taZZ1bZi1dZypYP1eVatvBXga1/dgJVJ+B0DWCfohIiogCZxnWaRAlfqEoNOOjscq9co0gz+/fr6tuvEEfuvsuXcee6sA5Z2vAvSdjL1PGoKGYTAXhPgEJNHyw/gdr/3YIWR+JdAO5LLYpwRUdiTwgjgw4g72agdOkctGDgVKK9ibmX819qEoD7T9wltJoQfc+8Al99h/+dhlTe84+W8u8v3rz8CGt8a1kTOGcksTzQSZmObAMEO96RoQiQom12hCH70Gb9Jt/2Lee1MKUKmwmbKdUFf2IQDO3gHCmynkd0lQvEpm+mcr6NQkGhKCRi22bch14SxlNZRFBOtCfnQmZZBmgvLYcti9ZxZi1v5Fr2xHFsW3CNhkRipjB9RoRgX8tUkMDagyIUVUlpRbiyPSx42lK8mSblLXcSNiOCFj87bUtIqblyOSMXYB42+l3gl3dzooIpdRAWw7btMAUOHiCngTr/Oqo2Uv6maajfu4vaW403gsZGZ0zrYmIyS4bNFCpqk4q6u9TM7htW1UiQhGxVbhjqtRGzlYajmskxkcDFKbnrF7yGB8RUeoKykyV3gMTEdTX2EopFZupk6VGHgGF11/lETbexCOSZNifKlUaDAagUlUlAE0NUkrFX02PprzXgRmmmVuYpp9DNL5BxNRWRBTdk+0X8RlfImJq0/V18H3L6NIdRVled0setXRyU0XTIsS7nG67s0wbcPelWJ6BtaST2dqYd6VjPzdwD8is02w6VUWWkPmHAI7w7cM/CLC2fAwZ3wn8nMX76YBGjNVB8EaysTHG6prNiQ0KrwH1qsxF9yppAZZujcdZE8A9lhcUkmIAKkW4HI5oBnNkFjsTbmoT/6QkH/XX1la1xgeYmnqjr0+FY25qm7z02kBvvLHGpmmlYJ0PhHnMy0VuKkMeIOdGAy3yQFkxsGrs1rxY9M1rAj/B7oSXJUY9odHUkUKMmyT/C66ihyIqVWlQQG7xM+ckt7OqRhoORxowkCNCpz7cUqPVcod0aEUNsY7RpKgIxrYB/kgdlbwQFljJtgoNRSQFKLpy9ALlFnr3R67Z9LWYlcYetlWgLUfg5xTOqX3ZDmz2y9rcVMXt/1UwNXQaZkulPd1fpW6X7ZnalbXee4ENupzpu0dm0ho1tCm9g63oZH1qfnu8LGusnHy1ruGcjm7nnZaC+oKNX8gbQM9FPnDU67ysWdNksoYCaV5ojic8aI/XeHmzohoqXm6KF0LCfGL+QdQc9qsH7FunydvlypjdJQexbUE8vzoUm8hnlVrhjOD4F3hOYULFORvqoG2HlZgvrH25gDixxomYCX9SklLFqgWTgLCXUrNmmUagoGC9yDxc1gWJNXFubl7D0aiVTwrVDoc/wDT15qKTGTuGx5CxvUhEKCJascvUlPMi0LSjZDjeTsp6ocBHb4ZKHhfbb9CUzbS7ZhNYT+ynbaHUP+kP6xiOCa0l1xX065eohvZP9Oabb+jnzz+v115/FXXs0Rd+ieqfwl/lxeAm96IcPJgqMSqTagqOJW3gwyr3n5X1dT50rPPSfbNgjQejde4rxibx2Y4NZDPU2qA9HTbhjXFLGz7z4j7z8iALV9zLBYFPRs4hXMGj0PLycb1OO17iBcZTTz2h1179pY4cPYI+TXNc0HIkIL2zkbj/HLOONnxNf2WVORVSRICkSKHth8sZIqux2GhEkgKZaS6e4Avty7nTIlOiL3LBhH6dsLcwrGOQXfww38F1dXymz/oQMXGZ7SAE6jAt2/qRcLLxZHupWborM5OYO7lUuLHq5LnlspXlq92bEINN1qwT7G/Ou/giXfmB6/SBW2/RTXfdrjs+ep/uAgcuOFcxN9QY3zaIS41degM7BBWrrsHtUWk/fcVGq8auSi2obTlLzUg6CtuencTUZf2BNRfjTp0MF4sIRQRjQ0opFNRpiKNmQNqPxg79ipO2Z9Qh+UONP87MH9yngxedr2s/dLPu+9SDuvmuO3QBH18rXr5oOJAGifkmXl5sMLfWNbZd1dRgT1u4/0BM68/Fl5nXqG85M6kGmVhlyuY2fmTscDa60wzaUgYR9c3q6OnQPqdOzrO0D1t02tQwvxVdmzqayMa8qpRcQB4/juWhE8d4wc4Gft8e7bvwAl149VW68UO36qFf/6zu+cTHeQl9jy686krF/JxW2OtuYmRCnxk1fVhjrkaGeezCEEEYVexnq2pA/1ZbENSfgvsMIIePMkmjqEDSQjXU3rlF7VtY1ME9+3TW0j74JS0O5xr4IzFw/jn7D8gw7z/5P2CAVHRvYqFLrAHBeE7uH/bomfEvpyVVIVX477wSG3QCef8c8PJ2OL+goK5V9vuHV9b0Ni8kD7Fej5HtPf98fea3P6cHPv0Z3X7P/br4gx+SzjpH4l5YMx7820g8ugiWni61QOnVbRU5OUUTwL4bDW+50aS4NiXK2CtjsGZ9OxllnE3HG8U4s/uG+Nf0Gx2kc2/5oG574AGdR/9WfGhbX9/QBi82g75JVYXdhNNJiXQoVBNXqlRBJqsglzTmy4kIisx1N60WReW41MTafqt3eP5M6Js1np+WuScep/5jvOROi/t06XU36cMf/xRx/vvl5W/ML2p8YlmbPLPR1WqOtsZoUtOr030UX6a5MC5nwE7PbWnaEIyVPlKV5DRBEUNuWvLdMI5BJoi5jUefzuzYlxly0d/ez8SZQUYWneHGzkrLQTeKk6GoKq3wvLt03nn62EOf1Gc+9w/10c/+mm796L265vZbdfH11+ngJRer2rdXm6Ohlmn3CUnLYAU3/Nt2a/T/BmCKiWqF+4BMJ+hD9YFTGYUGtRLjrg/Hz4gICUQEpBlrHm+JdIcI5xlFtczfyi9EWeMHFWWqUCpI8rgnKjK0y+GQZGx6Hkx61Pw4hdbo98ObazoOnexZ4EPuB3TLxz6mj/7Gb+n+z/66brn3Izr/yqsl1ioxVsW65ba47insQYlBTYw8WjPe9EHyFGcTN1rRxZAY92VbiuaQDEG3ZDhBnZzm+rDIRUz9XwJ4Hfd/ibPKHnSFNXO0d7/Ooo2X3XyrbrrzHt370K/p5nvu0yUfuEEVa/NmGmgdAx4Tm9TrfUZzT5Bq3PD9W8J/IBEDKnddRkqVIgIkpCFhJ0ACFe3l7q2z9+3XOfsOgP06uLRH+/mA6P+e4nw+uFxw4IDO3rOkg4sLOmtxXucsLeq8PXt0NnQv9515+nCgLFYwbNfiAqRA1vBwQTqSUlUVeA0qmsjt/yRJHg8TbE0i0QKj0sRWByMdXtmQFvfoomv9wfZefeZ3f1f3f+Yzuo2PcXtvvFHVRZeIQqqXmUG0N9Ne70tLPeV+RCTo0wQxAhpS8TGmfqp3oDCVn5r3OtugVs0YrIlpPaUZ2QwzS3lqXYXrVb0La3+dNfNdZfiX4hjOtAYJ9Ym4hWIwp7ml/dpz9nnS3B5pz0HpvIu1eNnVuuwjD+qW+x7Qx3/zc/rEP/zHuu3BT+vim27T4NyLtbF4QOuDBa3mofzDAGP3ATuHiIEGaUAK2/KRueSyPqQUZUomfEj0n8r7No+ISqKElKDRArLrGTTHek1UMvZm6GRd4SZnJs1kZGKSoc1ZMw7827THNza0TP9P2GdU+89mbj2gD97/Cd36kYd0+0c/qU/99u/qpns+or0XXa508JNz4hUAABAASURBVFyJvZDYX4zpy03ulY01222Q6V8B06av3ffOazRnMstrWa+PrT43ZU6+Og7b0WlZDk+VhaNtpePx1+yY+4bY11109TW69oMf1L5zztNm0B/0Hz1GQfqDPoLh7GJuSwYin2YLqIResagPS5v0jGvSpRDsmVJU3c9WNwsCk71kCZfnrVHVJNkb/+yZp/XcU09LibbQz0PWlohQzX3R74q918HUKc/seFmfNWKDl/D+r2y9JxuTzozZOpLWHVDWR7EOL553ka67/S7dy170+rvu1p7zL1BmrfQH8jXK1PiSWX9qt6eH5n1zUmBPCjWHaYts2kg1zdcuB8GhPwIQCTHg5XuK7wFGjSlGnGraZs1aIj9AktfWCeNgbOBnoTHUwQsu1vW33q6bufdcdt2NuuFDd2i0Z78On1il/WIvM9Ymhtw2UVa0o8bPHNhVTV0zZOaFim9UfNoTZ7HTqGW4DAvw3TkkeJaseabc0BHW9hPr64r5eZ118WXlPnkDfXHhFVdrs2uLKfB9o2bdyQVJNUFp3ApcC+ppIDhxxBaEQzqFx1wZj1lTmTjczjFrQ6atNUpj3u9RjWaIEu9NYjThGWfMd4f5s8/VBddcq0/zPHPD3Xdr4exzdIK5OuHZbRP7Y+xqwJpZVdghtsShxj5ZzjkFYpoX0fDhPnJ5Gl4D+9vYaa/IpoVOydiegZKLGvhESo3UglPBms6XEr5VKRVqaY1/9su0NWZxD8HaKVDzPDSBZlm3g6aFbH+GmvcPtktJzQAbYMtpAXBR5BGhiAYJPyMCaXPWrAN1rVJ/Ln5bPst3ajZAbBB44Dijo+ancNkOFvZ5pxtk6p2CegmCdtbsSTM81TfdBF9KNPY05ftyK2uHw/JMlbUyjc+MmT6aD/21avL8nc6YMCf8vc9rcI2+jRZ3qM7WnD4TvBvd3exlx4vMhtpiA1wpUTBVCVIjb3iulLPvBsWnZ0QoYoYqVUpVUqSY6pzMOO9UmJVwnIqtVt3pgpnKXzsXEbJPBQEPktudmMcttjrlWDaSTP97bBjmO9TMT48do/k+4DE2Q1N652umb4ydc3eWFo+CfjXwyfUa7l9GLyOAursrc9X3UbQxllV08DdTjtWoyEy3olaoQ25506yE3aBsMtBJvEseVqHJ5rqOHzuit996k+9jm9pkj+q9h/cgrmtYJc0PBwq+4a8eP6Yj77ypI2+9rvXlY6r4+F/JO3OAvWoKp8fUSaWiIX4AygQMrzlDY242NSNqbm5BBw+epeBmfujQUU24a2U2+dJQVTXPPWhUINEsGl/jhO05MBGhDJrNca219c3yIssNyOhNxjys0VC1mExI4+D/l73/cNMkN9I8wdfgnwidWmuttRaVmVWVlaUVWSySTbaYnpvdfXbvn7xn756bmedmeqabbLLZ1KVYValCftpxP4O7R3whMiuLYrbvdj39dQMMBsBgMMDhQERkHPTU5xCw113QoN9SrzOrduupWgtP1O/MYIB5ePNqL8wrspgasBnY44O/1+nDB2xWFZtmXfVYrPVBmmQGubyJMZpCaChkTeV5hozEHiK6STGvqRbG2KseU6MxrpA1ZGkxLJmZzAfwECiKNpLPCgiqtS5sjATJRWe7mBFztlGIxYDZAjltCAQV0z8PmZkCujjMggwE4NQsUwBOhxFz8scVyNGkhIYu73+HmcnKcqtkI2Dyf0JPKDqnboMHR5QIsK9rawTT7QFHivCIwG+nfwyqvE6fh6pOpxVc3uuEGvSPAVmLdqZAepiZzIYh4t+Mopy4KFvF9S0u76sC2J0+9qw51Ag4mHYpP5SA436b+tUWeZbigRx+O79ApY9ZETcrqLzfh+HZ1oQtcZOtBwoBp7OB2AtKaDaDsozZpCYF/1qzPuO+pU57No175T4f9FElx7clw+ECZRVwXhRqLYFmmBnxCoF8gXgBLbsiMQdEUCuomSG/BOcOw2wpzcyGk1aESVtmp0A6PDmkzF+M5jzY3EbfFMWhC+2k0XCj8pjThijjw8EQD4E2kZduxkY5i11siqSZKcDPB7l8ceXpKutyH1F5mVkZKgn2rOp6HnU9PD2iT84iLk9z/aAshBT4kUodgprC4jxh2CFDt2BBKnUihxwu7/AwGeQiCahpIPG9f0CkDjLJEEhlUQ8GcpZc1CxTCDVN8RG+c9duOTZv2cr3+JTEh9OCH+JbYCO5poVY1wLvsBYffi2ZFmjTAm2aS4cdXU23WgXmofNtTS90NAN9OregJ3xgTnPw5D8N/6RFfAiP2/N63J7TE0drTk8r8K6aTligLEdLXtbj6Vk9fDINZvTo6awezczryeyCHlPP47k59XiB79q3S6fPndbFSxd15PgRbdi8EQ/J5f0QsUEBEY/YogJBbsOvAoY0M2LFnZPH3/ceMzO6q/ChohzPT1mphqhIOqZB1PObzIwwfPoiBxG56JT3DAmU5U+HKQSX1TMvsyLdzFK5WRZWyZoFGf1qiQYFZIcRaUsFz+xhp0YzkHaXSnCew6yoy6ygznN4PoeHHe5fjqpeyag7qLgoXBFOpL05iIkdDbuBwEGN9/UCa5zRzeu18+hB7T99UvvPnNLZG9d08c5tbT90QKMbN6ofgnLapixTxoe/EfZ+9QIpykkJr2M56LmU5nLDcKbHnfo6zCH0daCxUtwNVMLLwRwqqClkmbztIWRy4/VZj/nG0UC58oAUBzx5Zuoq4qcz+sPTR3rSa4lTYR29ck4333mgC6+8pB0njmj7sYPatGenRtZN4cs5Y2hOC52WXIeslskoz8xkZtQJ6M+gKIpPMOLUKNd9LZh53kD+gExxD/djwRHpLmfUoWUgO2lKCOjiMAuyEBB0WEo0M5mZQoKgBQqdcgnbOIyQA5Ju11+0pwLZF/PSeswbgeCZeOBLuVrtlianplRvNDTPgr61wDzAor/O4cq2c2d09u4tPfjhR7r84BVdundHe48dTb/FlY2N6fH8nKbbC5pH3n/YSLQjwx/rjUYqz8yU6sHA3oc9i+qD1K/wzIxkU90Cq3ynmWqWideP1Buox6F7v92Rv66boaaaQgp73DiBzDmkytl0Dd5vIEgprzGJOM9RhHMZ821g7shADTlHn7b7grxB/SPM2V5v5J02YH7xP//f4iCsnUuPmI9n0cu2bta5B6/qrb/9sd78qx/q3off0aUHr2vD0RMSG5bq4LUDk0JdtUZTwrdjMPEZo2iI0F4zApL86fVVwCyJ53ytupzr8ISKetgR/fGC8LymSE054y33xVGjpq0Xz+juD76r4+fP8z5brzY2n5mZQ/2GmnyTNRojuFQQU4y8MdFtDzClHKI8v72Nor0+3hypqXSKh6PXSpqZ1y/1+Zbq0XdOfQxFdOmzITmHzBPSFrKmjly8qbc+/nvde/uH2rLvpLKRSQ2o1+gvM9qSjEYHidI9LCM0DBGvEJOaVaygKi/SFiVhUZahB6VquD2iLQ5vj3mYPEkNDw/B0xyU9My7Svf8hS5RHnZU8WdmXpVgcEqkTvCwK1TRjCIzMQSoI1OP/q1PTujs/Zd17+MP9eDf/UgP/v7H+uh/+5/10f/yH/Th//Tv9f6//3vdxb8vvHxfu06d08TOPRrftlO1qQ1sbNc11+5pjnGxwCFol3CLtcvckxm1ZmZZSveU+XiMSuMxo7G1rCYL6BRMEaQxUdIUNmFNCSJL+WIKIyJHxsNIdGRZkJmJYhMUyEcTDXjmepqD6qo3QRluNpsa4aCt2RxRVqunDJ08Vwtf8x86cWSk5YzZp6y3evij+by4bYt2XzyvQ7eu69r77+rSm69r3+XLWn/wgDQ+oZyyfM+hz0DINaANpT/63gI8yeMFInGH6ygk14KnV9ALX4ZkiUhQHnbqEYfHTYaBHAHDYU6ZmZxmGDwzqUa8TrtHOFQfm5xU4FAjx58ih92b9h/SiRt3dPeD7+nj/+l/0Z333tP6vXu14+gRTe3YrnykISOfRpqK2N2aNWXMLaEWFCg8q2Wq1WugDr8h4QvGPCmrSegVFaAersn5Iatrwf2r1eYd1VGbTZM+6+VIfxnzu/tXhg0dARqYSLNMkk9SbPZaHjFzhCHK87KRos48ZLJ6A9QVQ02iHq/PCOcW1CVvmzVIC5o36nrC+uEr1sazvAtiaKjdjfoDe1O+nt925JTO3ntd9773Qz3423+n82+9qROv3tP40UOS9zv7SoMs4hUDdToLMngJjA1znU0Khih8fwpeASW+y6AS+iuBBhGgTVYgkm8Yw+kpn5ks0N6EwgYwqCWVTDAkyIxypSVaaaFll6GsYxnTI7QngkA5ZpTlvAQPm3LSPGpGH5DeJ87rPe3v5f7ObDNuYib1o0Z37dH202d18uVXdemNd/Xqj/9Ob/2H/1X3fvA32nfxtjojGzUbR/S0HfVo2m1a02h9TMane4Ox2KzXNYYP1oIJt1MWAsgU6F8pU0KsKXp9Rpx01ytYUEC3YJL5AwTsRox4SOAhuTyOZisQsiC/iq6Jyog4fEw1azU16owH8rqP9WVqWdBj1i+d8XFpyzZtPnlOR2+8ojN33tSZ26/p8MUbSj8cMTIhH385770+e41d/DA3k2WZfJ1sJhmVmnI5IvOOCBdQugaMF99YThF6P5bzUA59FoScKNHQczlMZgU8vYC44CW3NCVL5FEmLqirQ1Xqsnfaj6bRzZu0g3XkvjOn1aG/2jHwnblNYi5I4rmEyhIleClLUNIqqqDJ3+H4+7iC8yI8RMrbtVgbhi7PQ1mAEKuCXjxaKdGAHTJidQSYSVRnjvv1r3+pn/3zT/T5r3+lyHe9eOmOj45A+rTJ/dy11+JlZjJbDRfI3RiIm5m8LpOU4ZPBfZl5a/rRE+bINn6yXo09h7Tp1FldfOc9vfyDH+jKG69r6+FDyniHPV5gD4C1bofyfJ1VHx3TCO8uC3UFy5TKVFCG/QM0yHiajL73dIeZIUdqWAnnO+AjQxa5P7qBvE/cRx0etoyS8VusIB8DA4S7MrWZD+bZL5ljUhjbsDn9VyDHz13SS/ff1I17D3Tq4nVt2rlP8/2oBcaBr8nTwT/5ZZkCNolK3q/Knwsf4OmOp6jkMbRfOJYRKxDJBaJc3RKWaMqSHiTiwF66Q1U4SDGY6rwj+5LmUaibjad16pV7b+naK29px5ETGmVsL6BjC4u20L2Db3fxFz9Y93EczeQQVF4VZZmKf4rQRQiuKCUmkIu1VURXR5HmPLdztFwtvpHb/stONZP/d2+DzOT/1Y8f/M/wveY/zNxqNjV18JAO3rilK/jNgatXVOMbZ5Y+7pPmshHbCv2jBVdHUUrwhxE2GIsgPnyThJhrZXLTR1rgMMoybBcyjAj1PBEfiFVf0UcpgycAoyJHUTMlFBEFC7L0T4QNW5g8X6SyCmRPt5klGZWXVxsSTwqZyYLkVGjsyNHHRanNi0zwsIPikaJNuRLfv0kGMLnJAr/MS0Rmxrsm53unn2jNAZxnAAAQAElEQVROGxfbSSko7WKyYAnBAnlK0A/JRkiYGU+RVlCVl8sH0pxKpOEvcnhYUWgIhqh3lnNW6GFGXvJYqt9kZkgVMPrflvElC5aQ0YfBLNm2omakWdkGqGRS0knLLjOT2RIkkxZBKKWJy/VfgtvPQaFy+2FhcsVkX+dXyFkr9lnHOXqsHf0d6PZ3W5mZuEUuuYoRuywDKWYuYwohUxYC8oQtaOkygs8DydwRfxgGLHSlPdzJgZK/54rQJaDZUL7cwzhYBJ4/p/+cPgveRsez0gv+83Qnjfa7imamQPsxgBxmBjH55elV13p9ZgFfKODpDtfV4WGHt8HhvGE4bxjL0xhsnrlEYU/nuQYlsySuQwGToY8j0IdmliRSXrc1Noygqsf9w1HFo8uU9k4Zhx5mRVlmeB99UyVFwhUq3lrUzGQBmOfPcYPIejhPyPE9b5W/N+XullGCSQHZCuQiHuXfbk3WlmPNhkb43mrUgkb5bhmpZ2KVq4z14EgWlPMdMz/9VI4u+3Y9zgcWiH/12Sd69OXn8B+ruzCj1uy0upwxGG03bMOddAvYLwtBtSxTo1bTBGsa41trYfpJyv/VZ7/Xb3/xc332m1/p608/0cPPP9GXn/4+4eEXn+vp118qpAFL45zmGKrPAO3x0h/wYoyy9IG+wRcA23ZocnI9nLoii/U8ugXqEptsOd7WZyHQ98Uk+fsMcC8rN0oNmAX4b1e2OfCP1GhkDXyEWcjJz6vaBhrErgYc+MXYS7zI9nIeO+wFzvGhNsui6qlmZh9pZvqh5mYea35uRl0MGOgAo345aE6OkXxhnrNp2EeXLgv0TqdLGT0O+Ptq82Hj6HSjOnywdDumjoNwr4tyGlGtNqZ6fVzN5riyWl3uFPLL2+P0mYgq/tFuZKLD4IDEqShSKZ4ohSJX3B52CDun3EoXLG9ehGshk7kBBZPECMqgh74B5PGCUgbC0BjRr8Q3ZPZ5HRi5lKA8KmcxLRxaLB9FPyawIHOByCOqaGn1XKIkpLuSqGhiPuPhMs9IWsU2OBUIVnfqgyryLemfkveZVXmb/lQUhfuYK/qTceVFFuwhkzvTUSa4eZIPDvE8yfkJznc480Xgso5hWY9XyPGIQYLYghF+wvwlXFrMYTL3HzFOe/Nqd2bV77eUDzoU1mcMRvnBv5GnQFXmWpQsi7c3ZDHynADlJFHoc6S+Kamwf2SOLFDIe8EVCs5aTzOX8foducRHQ2RsDZjUnS6BNPot8iYo5ruB/DIz5tBcfeY9n/8i49MxYE6MjHGXWQlP97RIWWtB1FMhp4yYUNTvZQ0Y/44iDX6qU/RbnlDIx8IepInyInU59fwVzIz+tzLq7R8G0tTrdZQCMAj5XOZiVCteLEGZxscmtG/fQd156a5euf9AB0+c0KHTp3WUg5STbBIfOntOjoNnz+oAm1r7Tp7UHmT2nDiuvcePa8/xY9p74pj2nzxRgLT9YO/RY9p95Kh28gG/4+BBbd2/r8R+bdlfYR/hJWw9sFcJi7JLebaRZ/uBA9rBx96uQ0fk2HHwcIr7b7FtZ3N3x/6D2nfssM5cOqc7bGJevnFVW7ZvU43FRepjbGK8sswqu2GT8nZ+gG1m2FXAFHywCdORD7LidkMWrEh6gZx+w7hW8P0Z6btIuocdkXjOmExY5A9lQMgsKKCMg+iq26yQNzMZcmYusqSPxxyJTcBpgSjDn4qwCCtdHo/oEtEtQp1p0Z+r4TZxmJnMHCFR9zV3V89fwXlLJRQF2hIjhdwlsZh87ZOHoBbjt1cPam5cp60H9+ng2VPaf/qETl27oiPnz9LfB9RcP6W5bkdfP32i9Ce2fbzKVNRPfxFwHUR7jPaGEibJ27USAdVW8pKsRKklkkwkfxQ1wI+AIHX5R1qkrswXruNjGp8cV6hnGlBol/Z0lHPgJOW0a3LLJnz3gI7QLseZq5c5tDyjg6eOad22zcpYlOZZUKfX5fx4QM5IJUswM5kZPCVdzNtGnwVgDuL6RmjxiuQZxmLCmoFKjyrR44RpJzMWAY8PA1bSxWkBo0VinnYYaY7l+kpF65SuFK6KTPIivWDg+rIgrrjIiykmuT8ZfSDeBfWpCY1u36KTly/qwo1rOnf1KvPccW3ds1sbmB/GN65XbXxEvsHUYi2+0O2qxdo7rcE5SPHfOG7hb45Ovyc/YOlRbg/ZnPk8lu+P5ID4g7CphyNh941hRPxkGdx3HfBphEQbc+U8vSVEuUNmct8KUGHrQeyrgz49dBzF35qjHFhhhz758kxslkmz3bYezs1qptfRgIOt/czp51+6rZtvv6Err7+qi6/c1c6zJ6WpSanRkNBB6TLqDiWS9RN3zQcqugQquVpChUTJvKb4cqbnFKairdirsEkkvhzL8wzH0JPOz0ONsRVU37hex65c1u033tCBk6fUXLeO/sw0y0Fol++zfBDRLfDGyxJqVlOFjDJqlhEPwOQfpAFbGnAfy3jUssBHY1agUedbp6GJdZOaot7GxJg6TCLTfF/NIzvOt9/Ri5d15813dP2VB7xPL6ix7ZAaU5uYEzJFM0UVl1EHViAS6X7avhgyRatSCkqSkkRlcNKLlOhJooFLUHktk3G5JQyXlcKUvlSey5VlPJdEWXCByAMs6kYYTlFeCqRHTH1Nbc+gSQhLyBufIt6AITCwM/orIuOb73023XM2sEe3btX4vr2a3LNHm48d05HLV3Tuzl1df/Cmbr31ru5/+D299f0f6eorr+k8ax3vn/0nz2jznv0a37hFea2pnnuwH6w2muoyHhb4Fm5TfptDrrl2G19aSO+bNB8wrvz7vMP80PW5wMF80M97rCd7GsDvJ3TVY5x6uNfvyMeuw+V6fL93fJO721KHtXuXdOfnGnCO2Ed2IF+L9rHVgLmkD3qEO66b68SG4Hx/wDtT6mKTvrcha9Kmg7p851VdArfwwRtvvIUtXtbmw0fxw+0Km7dIjA+NjKYxkhu+hq0jSP3lfSiPFYjMTRUqH6via9FURspPCH3jc5CqXPWgv73qNfmeNoRUT8QbHL6SiOSKcvfJEctJGTC2+9jHbVSbWqfxbdu0nbXrzddf13f+5m/SnHH+9i0dPn9OOe/fedr75fS0/vDkqT57+LW+ZoPo6eyMHDPMqXOtec2x+dTutjXg/e7zcq1eV62WKWOeCMwBZiZuWRDUeLheEEW5tR1MGe5xi3GjXqPvzQbwkuaSy6cypMD8n3kd9ZoC1NjEihaQCOhhnlNZc0Q1DsdqY2PKeDfM+74OPj3Ap9uhpqfdAWvsw3rl3Q/04Dsf6fWPv69Lr7yq3WfPa2TXbgn7DJoN9fCxLvp06bs+bcwpPfLejoRpnoLrBMT8ZQlVu4TujqgXu1xuGMtzeYpRYYGAPQvITI4oo/3DEPEC4orgRW9KTKIVTZFVD08t60OHnB50/3L0LUtziP9GeC8QBpuPHdc+DjUv3XuVuegtXX31jYTTN17Sscs3tGH3PsWRcU23e+zgBX3+1df66vFTzcwvsM7ImQdU9C0OnYNBidyCIvVblinLanL/q+MXdfyiXs9Ug9bwxQyfwXwaRobNirgt41McKREoXYG8VMPSYKAWh6+zHML6D3C3SLWJSY1t3abdJ09z2H9X9z74rq6//pYOn7usrXsPqjG1kfdynTZE5tIoPyxkC5H2GJ4k5VQWTTJXhPnGFAWX9/9gCDnhAkrpPPHJYj4p+EU4IleAQp5xU9liy5aLeIpznBoyRgSV5KDxXqmUw8xNXQ5JO+zbxnpTU7T/zNVr2n34iDoKmml10DLllihHa1zeygqenMKpIvQnd/UU4QIuNQTPUEWHwxXvBWmqEtlK2zQXeXmsZRv1jD3jaf3kH/+7ZvjGao6Pq03fC9sHo6eYE8j6jbeZKYQCqR7Kz0KQmfMyhVpdEd/1w/BHcy3NtDtqbt2u8V17tP/8eV1mXjpw5qw27d3LN996Ds8HrG0zDoYHmp1vaXauzXtWlJdhKpNJqoWgBuU2WdM2G3U1/UAB1GlTw8cEh8k1kJHFEUKOjlEe5vNNjbrnz6BZGkOB8ow2uK+GWk011hqBsn2st7HVHO9g33FTg3mXMXHmyjXdee11vf/xX+n+2+/p3OVr2sW+RH10knEQlIe6csvo3QKKQcECuhsQ7QAGkFjy7SVf95QlRPI4BF0JW4Pnso5cUi66QVmtJtwaWBqbuY0o1sc1vn6rjpw+r5usl9zHj549r3HWDc1165WNjiqvob8jM/l37kC5cvyjGDRRQn8H3rIsjAVkyCYg7zQg6xDfUiKtlgWN8T22bsOUxibHlDUy5dTTYY31aGZGHfxvivXe7qNHdZ6D/5c5+L/z9rvaefS42vhTN2TMPZn62HXgQJ0cLQa80wiq0jGm+iP6wJISFZeB4vbQclB1Soo8g/uGJ6O/lxW9fMqMlRAyy2/PtYQya1LHwwWWPy1pZRRTgSB3Th0OUbcj1e31gxwdcFmZWUrNkSVLeXs5KtIS3+MgtSVIMvpRXPAIE1BSUNRCuTl9FKFElZJdTMsv88qHWDHV4/mZ3Qh7fBG528OFKSiW8OgquBwwsDJtLd4yGc/jWMZMETNT0Y8msyUoXSvyGMxhJOuukEFk6XZhj7lMCdd1CBFbRvqsgqowfCzmmZNeHjAz5gpTFpgzGA8hc0qfUR6WRZvlT1G916ryGg6XrJIg6MLPRCk2RCL9mKJJzxTiESmhgghr1ZUj73kreNxRxHPFlF5Q5ztWFfJtGNjM3QrDKaHMG6EVCC67jdgwiP4Z76rWJeptrvq6qGi4dg8X3OJZ5IvYPwfuN3lpM6dydwBpzJLV2+7IkXUUZaz9zCnHsXbqSq7rIZlRicqLsRyIm1lZfZTHg4l4lOGhxvweqMdRI6FZr2mU93QDf67hx86PvFP7rDcHrZZit6M2315ff/6ZHn/1peYeP9ICaxI/+PcfBJh98lDTj77S159/Svof9BWH9l9/8almHn+tAXnrjBFHLctKXVCGMebjLO/1NUbdTWQG7QXKfqjHX36uP/z+t/r017/UJ7/8V336q1/qs9/8GvwK/Jq5whtHGd5hAz74/TdN/MA8p/FZYIHAwnBkZEwbN27V9u27tHXbLk1MblBmTUmZYh54z5n6/chhfZ5of0CYxcQAA+UYIc8QrUl9/gX/rV8QmqYMxNCTo5+35RjEtmQ90CV3m82GBbW7syzYZ7TQmtb09CM99d84w1ALC3Pyq16rq16vq8bL0swrM9iAxUgEg4Gp283RT8pjpiwbxXij5JlSvbZO9WyKvJNgosS4mo0J5BrEa8iamKMkNOKx4o7EC8SUXoQLWecUcQ85L5qHCh4ZyeFxDxXwFA+ZWaoXT0sy4jIzWcgU6GAzSqMsnkV6Gfb4IpznQGKRJzKuAoW/4G3m+V3Y9R4osnmbs/GjMFACH/vRcmr09KJWfxbtKp6eu0AZdx0diVnyUvj/3x9lW1PbPfxt+XGs2gAAEABJREFUsdo+ZrYG01lDZdM/YuJK8LqBmYkbwULOww73v28Fel4r4OU4nO/UzBQAt4qyc2jOeJOyWo5/95lH5jgUmIHOK+YdsvbQLwdRRvnDIFEFIGvc6eWS45NM1GskJ5aZiTuF1y4rqtB1iKKH/sgrJl0idggJZiGVZGaJel2RzamcjwTffHXqGKTx1mMeG8jTvZwY0YlcZlilDBNdvGO+lL7ILAMWTGZWxr4tKcotchXhnPpzFtUFct4NS3C5WLa7sLHncXiK6+Dw8BLMCp5ZYaehFBn/xPwu5nSzGv7ToD7TOt5P+9i0OXfpii6//LIuP7ivm2+9oZfefZuP8Jd16eV74C64A6rw3ZR27T4bW6+9puslrpG3wvUHzr9fpt3XtdcIP3hV15+Da689O/3G66/p1ptv6PZbbybcffcdvfzeB3r1gw/16ocf6rUPPtB9eFfv3NLxs6d16PhRZXz89/HlwAvJYeZ9nmOWwo459s1CwBaZQgb1/gUhs0UZAkO351sOilQF7yefySt4Ru/Don/xQRhLaR6C8S1uM9dL1FdQr89939DZguThiucUNrLicp1F2JbBF0ZmJr9y7BTxR4fHK5hZyhNCBg3KoBUCaS5X0cFgwBzUZ2NmwHjLEzzddUlADQMFTzJx+SOYWBqxmSA20wZqW64OGzWjHJjvPHZEF+/c1r133uJQ45aOnDujbfv3amLzRnUprM24X+Bgtse4zdGfSsWAlxFPYH0VqLMCWeSo4omyC5KxUnYEqJUI8BOIOz+U5Xj5OW2NwH+L2386u8vBcYeDoR5zTkR3a9Y0x+FOY3JcB04c05W7t3X/vbf03vc/0gcff6Q33nlbh48e0YaNG1E5yn87sMsmmNM+B0/uM0Z9bp4lRGwWmQOV4G6K6Qoe86uVEHRtYO8/6x0pLcrdYNH/UDouYkmLIiRsjzz95LrS8CKe9NULXBGZWOShjOAgr5dVwevx+rv+LuBATmzqDThcq43UtGXXdl26dV2vv/eOPv6bv9IHP/hIb374ru4wJ11l3pjatlkZm08d3vcc18l9q0UZXeaJHhgwRnycDOifCv7DRT38rzuEDod/jj55Knh+n4uGMSDdUfAGbJQX6FJ/V4QZBz3CPezZZ3x3ibteHdaNc4OOnrRn9XD+qR61ZvQQDEZrqm+a1JZDe7X/3Elduc/mPD73wd/+lT782x/pwfe+qyMXzqmHLea6bQ4evbRcwl9xcWoy7OuArLqjMLzczuJyKdRSGhMe92SngC7x5wuCjEnS6TfBBc3VAEbEZMnxpLH167T34kVd5D1z5PJlbTmwn/nB0sFtl8NcGkczaxrJmqCxhFBXk2+hRgiqoXjGfFJDuEY40AeB8RzwJefjSqqbZDS6i1/McnD7dNBSqxGVrxtTc/NWHThzQffeek8f/OivdejkSdXG2TDtzLA+w9b4q8xkDFozuavK7emguhSGK+8LtwQMjyakOCGnBXh6GfAwhj+/PVwJYGYys2+d39vhmZw6PLwId44UQU9VSIw/6mHiH8UYaxgHZ5u8a7A736sKDWFoxcaoND4lrdvMQfd2rd9/WLuOn9bRi1d1+uZLusN64c4777O2eV+3331fJ2/e0tFr13Xw4iXtOX1GW48c0eSOnaqtWy/j4CNj7g4TY/LfpO4Ecdg+SHOCzwdd/KSDX3Txgx60j58U6KofHT2o43lhT+uq22+r3VvQfHsOf53V9Oy0nibM6unMrJ7MzunR7KwegulOR1027l2/qe07tHHPPm09cETbj5zUvrOXdfLGy7rz7vd0772PWR99X9dffUfHLnAQceCYFJrCtUWFisxlxbvejepdAnWSUIWjvF8rSJHUApG5K+LPPic6dZCoinr4T4WZyWwJkkmL8FAkFrWol/uciyQ9PVAgR4pXubqM59jMOEiSJvfs1qFrV3T65nVdZR176e4dnbl+XXuPn9DGXXs0smGj+vWG/EChTXk9+r/P/Ov93R90MWFXnV5LPd4tOd/0FnL06MuYm429G6OuhBTPZcnwiHC7mhCJgW6kECBatCPJWV/+ywHmFL8SyPGzAehTV8/rZ63RZw+qy3unzaaZ/8DKLOuHafB4oaPHrbYGjRFt3LlHB0+d0YFTZ/XqR9/T/Y8/1us/+rGuvve+jly9ok0H90ljTbSN6lJOnwPOnLWT96ND6Sp0k7cBGyTqYVX8lTRl+pMfgXlyrULMTGbfAPIGZIbzmxV5hnnfNux9V0EyaRm0eOWMr/bTafbR+Bav1TUyNq7j2PuNj7+n7/zd3+u9v/4bvfs3f6cDfHf1pqY062N6ap0MuV5WV1tBHQc+0qHUro81fND3CH194xjgF33WGgP8wWkfOiCeQyO+kve7MmQiPIGAToHvzdDvq8BAxlrGiAtfiqTneIKj0+uqxRrBfxhyQD/n9Zri1IQ2Hj6oc3fv6bXvfqwP//rf6eV3PtDlO6/oxMUr2rBlsxrNhrqshX1N7PC1rMPtMfDycZWctkBoVXlj0EDb6B4NQ9S7HKX8CmJm5LMhrodNARJ4OMyIaO2L6ldV49LODyr/WcCWzB0MzV4vKstGtPfAIV28dkNbdu3VHx4+UUx1LGvZ2hXCHZYaDpM0dHvKEFypodQ/JehFefscXk7wPmEuGaf/Fth0/2//5f+jz3//O5JiWvNkiqz1IjZwSN9kUzKuur0uW8Y1yskUatiVOcf/FH0vBGlkXGOspc7fvq2X3nhDb3z0kW7dv6/NO3cra47xfmyztz3HHndHA77vkm/hwwOQ04YBc+Ogx/yX0ML1HSvjLeXM3TGhKx8zg5Svo5wyHCrfcZKpx4JjvtXRbJtxQZ1dy7R1z970AyBHz53XuavXtefwUaVfTjhxUtuPHldtZEz9aJrzH0Tt9imO1rP/InzK4BvlLsFrAVHPuTxxGM8RXTNpKK8RdiBnZvRDrQCrYNG2rN7U/kNHdercJV28cUOnL13S+KYNis26ZrHrk/kZzbNu6fKuy9nPTiAcmW/EHGJrYBm/fC86z1HI51ikgFhfDZi/uhzktDoLrI1aEvs5m3bt0nnWbK9x6O9jb//hY5pav1nNkQnJdeecRZSyCDM8V+kqQkW7YcsT3ATDcF4Sfs4jkNncT5ExMzEoCuj5VwiGjU0pi0lG3MsxC5JgyC+nz0YwU4WcMetzap99iAoqryyEUs4ZtNnJUOOCp2dBGWMveBiYmcwKuHgI5mSR53KWdE3sVQ8zk9lqDAtWawoz5Mryq3QjbgbfwjPK8XbkiDs8TJAbceSV4J1KEYthjyutVXJ4XrbJ2+UwM/llZimN6mVBhAso2cvrWQPuNKvStewyo1wvdBn32RGzQj4LAR2CQhaUhUx+Vler1eR95QgBfhYUoJ4WjPAKmJnEnTSHeljlZWYyszK2RMws8c0KupRShMysCDzjaWZlfkG14kqayMdKTPNqroj/Rub9Af7rfjxgbeLIF9NdJtdSPxB8xm20f60kt03Fd3s6jD4Zhss4KrlvolXelXIVv6Ir05faUdjCrLJXWC26iuN5nBlFNtH1MtoRrCwjGOMdPwiZMnzFkkAx43kGl41afpnZIsPb73CG2RLf48sR5alestOArNGPgUg9C2rWsoRGyFSXlJFWI0cRzllDFKgxdurAWJf6gX9vYUF+6D/g8L81Pa3Zx4/1m3/5uX7985/rVz/7Z33+29/IfxP/yVd/0NOvv9TMw684tH+E3KNE5x4/1Myjh3pCmq9f6uzRjDZq6BISUE0RP+tz8D8AHvYfQvD1zgg6R9a6vfk5tWeeavbR15qmHMfsw681R7nOS/YxM5kZTYssPnI2IVge46NmmQxkWUPNxpi2bN6hLVt2aNvWXdq6dafGx9YphAZOT9PZxIig34/qs5gY5HFx0Txg8SEmrEYzE2tu1TIWYJlkWS5Tj6SWYn9BeW9exieCYlsBGvO2Bv15sKABm4M9Np9brTnNsZEwPf1Ejx49UhaCajhHg5d7xkeGiYLRQ07BIM+8Zva3G+r1M01ObtHY+CZNrdumqakCkxPb4G/TxMRmjYxMqdGcUJY1ZFajbSbJoRe7EPUPmQqeNa7MicxyljMcw1zPVUG4laOSMdoT0S1P8JTI4iIHTmM12fjHCf2Q47COCF2JqsaKX8WXqNdZwLWp+IZGkfpyPt4Hg7YiEGGlRVKOmEs7XDuiyPtzFdJLp+QOh0vWn52wSP2zl/nCBbo9hkHGP6nNXhZluJM5WYGiT/ER/CD1An5BR+EzgyWkNM/oZa3EMN/79JuwMv/KuJe3HIZPOsQodd8RC+7AJlEIPQ3yecbsrPr9OcV8gYxdiUV2Ieu6LI2BSNsci6YoXFbe3f4x1WczoGqqmSdWuukbrlIu9VMZVkkXeV5EyavSFmmV5rRApM1FiJYQzkEVX6JFeZExNmAzduCbH8DjCYyznDYr1bOUy8yU8aLKeAH4vBgy5kN982XmNlkt57o6VqdUnEJPj0XmGpfNaQ9B+i9P6POSGmB874dCpui7lbp7GQ4vYxjOS/DOpIMpXg7xljDmeofYDe33cnU7A/m8Xa+PamJqo9Zt26ENu3ZzeHJAm/ft196Tp7SPQ4z9p05xsHFah86d1ZHz53X0/AUd47DlJBtawzh15aocvpF6ho/G87du6+JLt3X57t2ES3ec3iG8GkXaULrLJiB7x3FX1155VddLXLj9ko5duiz/6wSHzpzVgdOntXXfXjWmJtMm/Wx7gQO1XOYrE7PCJIUhCNMPyR8Jcif7YXOC2MOfz0PEnuRXiVSOh6s8hOHF5HM+d+QkwEM+4oMOGMT8OQQXGYquFYzoP4wlGdcpRy9AvRJ1po1aL3QYRQ4vowiJ9hr5YnpHisussBXBxdssKJR891ez1TIR+3m5i8CpizC6LJZUBDCPfwfIjVBohw4kDRww+pTfD9Qx2pRxgCYOZbOpce07dULnOMB9+Z23dOu1V3Xw9AlNbdssP5xpY9su7e5TKFbHClED7JXCTkGk3Aq5h0W9VBMdHgYaQnQZ4LLDSGVKyb96Xi9zziybFF8+eayvWUB2qD1jU303m6V7jxxMf5li//EjOoS+jk0H9mlqEwf/tNHHeodN+16nJx/zORtNFL10Y4+liIecEVOfRWxMJjmi27+EsIFLrkTVHxGdI/ZYmb4y7n3tqPiex1HFX4hiWzdp9AcZyighv6NKtgqdiRN6kdvLcTl6kCIi/gTof+H3EeSgx8cFXqCFzrysbsprUti6kcPB9Zo4tF+nbl/X2auXdPTcae0/eYz+Oa7dxw5q28G9msSvalNjquF3OQfmscn6tpEp1oIEciv6v0vfV3BfqNDFxgno5H5J76qP4w+j8KO4xKffXK5nubrIdqEd0CXcCbnavM8TPAzm/KBxJFNj4yQHl5sVxxvM27t06c5NvfnRh7r//rtsoD6Q/3ca41s2SqOs0x0jTYWxEQ3qGQdcUe1Sxz4+4f3tfePTb7AAABAASURBVBzdt7T2RdOxuQEViFCg8jKor1OM9qQw8eL2WBFa/vTM34ThHF7OEiwEDZij+CDRYQ7/7733ji7fu6vNe/fSvkzT7bZabA5njYYChzEFasr4FnKELJMBBcq0QutIyxy5U3h8qqnd7Wu+02UTuKMZDmKnOTAb2bxJu08e19lbt7D3R3r5rQ904soNaWKdspEx9bFjt893G+ob5Ufo0u2xAl7rEt9D6BIB9atEIVmMFKULDr6Rgv8neBh2sNTOoKCMOdA4YBuoNcdB7Pw8Y7OuPGTqYfNOu4ftkW6MyCbXMea3Spu3aXTPPu04eoLD8vMJh1lDnLhxS2dfuqtLr9zX2dt3dOzyNe05eUabDhxiXO3S6JZtqq9nvh4d41C1mQ6G/XC4h//0spp6+I4fXPQC+rDT0A1BvRT2uIO5IoM6L0h95g8fe2o2ZLwn6pMTanAI2Fy3TqPr12t84yawucCmLRpzbNyi+tR61md702Hu2Ru3de/t94rf5uYw7vWPvq8HH/0QP7ynjfsOa2zHXtm6zapv2MpYX6/c6qz3+upwONwv/ypGMmV64EeJ+sPDUf7PY89CmiOY45z6nOHw8HJ5L2s559vEvDymJPpZCWvn9TocVWoZTsRoR8H39uQaqM8BxbT/MkR9RGrWpYkJfGKPDp47rztvvq27b70D3tX5m3d0AV/Yd+I074IdGudASoxna47KRhzMn/R9Cxv4b4K2WLf3ULbPOzitY6iWs0LWIML2phyPLZBpYENQppx4bgFqpDlCSQ19pS5ltil/joPVGdYKT1st+Q+CLHB424qkk7cTauo3RpVzEGLjUxL7TYfPXtCN+6/rvR/+tb739/9BF++9op0nT0ubtjIWtkjr10kjDfl7qsO7ss+4oQmlzYwWUHgZU6JVvKQvNPeUsov5KfZ/yO36m8yW8G2qNYSHQVRpnUV/x4SIT65GTj85zEw1NvBq+Ig3PXCoqTH2yrbvVJPvrKnT53WIQ/MT/oNJH3xHNznQuvv2+zp87qIa6zZpQF/2sqZ6NeCUPbaeMdcwv3UwaYt14gLjOPlEq60ZfGLGKYeNc+22HPO8o+b9wJJ3Vgu0WWOuCcppOyizxX6k+1QHn2qu26BNfA8ewGdOMifefP1N+Rx55tZLxRx5/LTWbdutPBuV0M14t9YbDTUadQX0TOtZfHeATQaUm+NfRAWRVFlXz7lo6HNSn58UqSdfhPfZ8+QrbRKlWnftFCaTU0V/MnlzgDsYmDosCCYYRzv2HdCO/Qc1tmGjfK2AuAJ9n3tDF9voeW1FzCULGMQBWeNGGTnWSHoBVmrHsuweKWCU6/W6jNyne12NNxsKGuiT3/5a//rzn6r15Rdq+jcYe0JGC11Ono82evXRJwwPDMGMUiOMYRBd+0YWy/h3UAtfnW911WVx3Zxar6179+vg6TM6d/0G33sPdPrqNR1gPt5x4KAmmY9nuz09we879E0Hp5rD76fZxJ+em1PC/KymwWxrQbP+l1vaC5rngMH/ek+FFmu4BebV+Q5jhvEzy/iZ5R250O6nPu7lgfV5DdSlxphGeadu23tQ+4+d0jEOx8+y1rt8+55uvvJAF27e1vb9h2hmltYk8+V4y9EvAjHXWwyyFDbM6EC8shPB1Tcy2GeJ/1zhJbG1QlVRTjVcjjOMfq8xbuvKmG/EeK4zX23cvkMHjp/UlZde0mVw4tJF7Tt+TJv27JLxfe5rmQV8o4Nv+HdKPwhbRaV3XzANSjifYaMBvrEIT7OQZCJrqQFhf889mZ1Pfwnl0y+/Tmu6g9R/k32fB+9/qJuvvqoTFy+lH7wY37hZM/TVwycz1B6U4zd5LkWallfwgJYug58Aq2h1xLrDEHE944rP4D+bXdShVKaPlQqqrmVFIl35RpWeKPxElx7Veqsqb5iamQzbmrm8V1DB40swM5mZQgkz07KLbJWtgtGxQ4n+fbgKGN71cDHXbxjO970Nx3A+l10E9UlG/+UJ9KReGK5o8mkcwEAKe4HPA8Wnu5QpyzC8aaleL2stkMflKyzWlwrk4ekQbgsmB8EXvoORx4JCWA7YjE94BFzmeQWigZI7yUPPk/x2abm/K3ygfbts9CwZ8BE6N5nX10n+nkwYDFTEobmjj1jhB5H6Up1ua4oYvs2CDAzzirClOhbDIp5QcIafXrZjmDcc9modw7xvHfbqXzBTxEYFltrv8eHsZssL9PFpZjIrIBuWXjvsZTrWTn0eN6a+YcJNfSbOXXzMZGSpU3/NKT5XT5Bq9F+Gvzg87Ajsm/nBf2duVvPsm85yyP67f/0FB/4/07/+9J/0s//+3/TP/+0f9Ouf/YzD/9/qk1/+UvOPH3E4/zDB83TJG3mfp8N73u/dhVneu7wLem2xtSX/IYBaiOJzWxkdGHlP+Q/59Tjs74O811EDpUcQGCXDqNMsqI6+NXywAW2SL0FSCCxqsywUAzBkqtUywpknKWekRRYLkRd8g8X76Mgkm7zbtGH9Fo2Pr9NIc0JjY1PauGGLJic2iLUWBTbV70YtzLfVT/8nP5RFig26GkOZcZSaYONRvE47Tx8qix115x6rNf2V1JuVurMadGbUnX+SELsLnPl1kOunBjfrdY2NjmpinLqhAwwQmFDq8BuNJgv1EZnVOTQ0tdqRNjSV1dFxyx7t2cdLfutebdu+X1u37demzXs0NbVdk5PboNvkPxwwPr5edTZYQqhJMgacKWeudGA7rb6QcblFrJYoOJVcEVOSF5fzJbMgAz4BmhU8cZmZnBdI83StuqIMp5RP8MteEisFKZP+rLg+SIbxfL7XYDLs7HLBpMgAEQ6fc/CfD1rYewE7dUjwjcFB0slzwfAs/0aA4q6J26GCx/+HIFLLEBiErJrhrbxdR8dK/uq40RFmJjNHkPtIJeV967b3PjD3De8vpw4mArFpJOfh1GnxsmqCjvQxjp8KdOq6O/0muFwB1JIFL4C4KenJk3KJy4b+KY3twJwQNFAIfdClPS1k59QfzKiffgigRZO6FOEv0gFprkuknAh/INGu6KBNOe2R0XKof4j1+zn+6fJKVyBtGEV3WEqTKkq5PqYcaYxFkW05aJ8xIVui5EzUZKFA6mMTV6T+KLc1kaHbEx1DrDJosA3FInbJGWs0UNH7zHklzWmr0K3obykLAf1MtaymWr1WxNElxw6VjBdvZkkulNSsiHuay1Xw+Fow83oCfWSLEJeZES/4LuPqxTyqurxc1EdleOg0zHc5T694a1LeRSphyqirQORDqc8GRhcs8KE73+qp1cu10B1ojkOOWT5c5/GBBXRZYOy3FORoWyZHB3slhBqHr0Mo+UnGZWUcxpOX+nxTqe1xymqvCWQ9HX3bDg8nBLkO8+jytNXRI96VD+cW9IQPv3kWjV7mAraZ4902zUv1CQuCR3z0P2FxoGByf855ITnEZfDMAiEpEC76OsdXYkLOJlhKLB9mlkJmy6nb3qzgJQEeHqVIMZKI5bI0FvIUFn5XgOiq28sx1HVfKHQTl5lRhhF6/u26uER0P2fOckpWpfFEvR52FPVHyhQXlGdVekDArIqRUN5eds480ce+Mbqd8sKm2DwHns9FLQTKtQSPO8w8HrArNcfE4WGLcbKLIlVRw9ekwNQU1ae/F/pdzfU7etptaQFbhnXj2nJoH5v1Z3T+pZs6ffOabrx+n4O3d3X79dd06solbdm3Ryy21GftlDfr6mamBfSfR/95NrnTb3UTXuBQboF4oh6mLt8MahF2WvHn8KlZFoszbBA5PN41acDaL7AxNrpxHZshO7X76GGdvHxBxy6c1fGL53Tx9g299PqrbFy9ovM3r5J+SOObN6hfM+bnjtpeHxtPPfzNQqYaGyCWbCQFU2nHghGxRcRIHnMT5fSph8XlfMiy23kOiYIAWZONVV5FWhExM5mVKPswEC9SRb6c/h6AXN7fjpX5K9mKGgGHXNkKcs4wXMjjUO6lEJFn3GYmM1tMDQSLKGMM/7Ag0iVBxXsmD30OA9uqj9bUVU+xLvn62X94loUzftJQY/sW7TpxRPtPHtXJqxd05ZWXdPvN+7r77hvgTV2/f09nblzRobMntePQfg7gtqkxNSHj4M77PpsYU4eOm8FH2ryP/aC+Rx/ndd7OUGrVAn09h//M88HhYUfbfc99y+ermWl9/fSxHs0+1eP5GT2cnWaem9GT9pweEv+Mtf/vH36paT5sOnVTfcOkJndu0cSOLRz27dTJaxf0xkfv68f/87/Xhz/6AZtkL8v/6sRmxkJj/ZTEWBhwSNn236Zhw7OvqIjxEjCXdxEWpH9z+nlAKszyNqhD4umCTh0prFUXUvDcO5dAVQpFR5FmMvtTESgjpLIkQ1+QBcVGXaI/drJBeeftt/TB3/xY9959R9sOHdTUjh2Mv00crNT0lG+sP2Dv37K5Pc3c4od4aWz3+5pnPC5gDEeLNi6wVJrrSzO9qBnel/4b5jaxXqObd9APWzgg3qOzN+/q/R/+nW7ef0fbD58WJ7eo1ZBlddXqDTVqNbogU83Hl5au4HGc1hyLYVMo/yW+pw0jmMxh0G8JfcNl9vwyvyH78mRsVzAMUsDMZPY8hCL9ue0rZSwoY940aMiC+rz7/Act2oypHusCukxd70vWMwscmrbmW+qwwd/jIKrPAW6YWs97hPn66nWd42D0ModbF16+r0scmN7wQ+D3v6Nbb72n62+8o8uvvq6L9+7ryKXrOsaG/5GL13To3BUdPHtR+0+f124OwnYdP6UdR45r2+Gj+NthbT3kOAQ9pC0HDyZsPnBAjq3Et5G+48hR7Tp6QrvY4N528Ig27TuI/FH5X5E4ff22Lt99TVdffl1XXylw47W3k6+dunZLF156RSev3mJuuqNjxA9euqYNR45pfO9ehfUbpPqIBvRBlzWdH/p5uyVTCDUJWszhprUussm8D8BwevEeibwTosyCDGQhKJgliMusKtNlTB5dgseX4DqsDd47jMFibVDUV8jBR4kiHKnt+beZKQRgQj/hL55noNGJEbXbT9XlAGlgGe2hLRyYT+7Yo8MXrunW2x/ou//T/6q3P/6x3vnBX+v17/5A1+iDyy8/0FH6fmrnfsXx9cpBZC8nTq3XYHSCNcEIb5k6a+hc06yrn7Z6msH+M52BZllfzzN/ODw8g19Os85+yqGXr2UfzrX0xeNp/eHJrB4Rfjzf0ZdP5/SHpzNgTl/NtvS43dM0jj3LPpPjSX+gdq2h5uZt2rj3oC7efVU3Hryl+x98rHd/8Dd6+b3v6vztV7Tj7GWtO3RCY1v3yNB3kGdsH7XUZkwscEjsYycGyYCYTZUut1UK8CjCwYz+dHifu7CR5rfTYThPCrIC5PO8WnEZFS6HyezFgSso+UjlKyWVjGYASWa2CJWX2RLPbCm86FcUnMK+7gL+TeCIVLYWqEwFP0ILuHy/11fHD96xc3uhzfzTU3e+xxdqXYNWX7Zuk45Pfww1AAAQAElEQVRcu6lbH36kN/7u/6Zbr7+tV975UK/Qbz7mz964q+2Hjmt003aN8b6Z3LZTk1t3Et+ikQ2bwSaNQsc2blHCpi0a5VAsG59SXh/VwsA0N4hq8+3XsZr8O2qB91kC32T92og0Oqn61EbK2qp5q6d32o6jp1hT3NbVV99El++xtvgrvfadj3Xv3Q914c4r2n7khLLJjerEOuvYINxS8wt9LeC3CxygepsjNpRMOfbzYBV3HosPFTCoyRiDYtIJpT84FZcRhyzesbS/8wt4XltMXwq4v66EpzrPaQWPO6r4ErVgMgtLDBH3QYIt85ixrgys9oL2HD6mk5eu6OCJU5qdn1cWGBu8l1BVNH0RMRb1GCWuBdjU4M8/D1IdRZWLBZoidUTikU9D4HH0cr74RgrKFXL8k/VRhpf+9B//QT//6X9XPjetkXqmGjYpDmlymRnlFLe3zVHERNlSIN1hkiromZepxlqpgc86hB+2uzn+FVjTjaixboN2HD6iszdu6v6HH+rNj7+ve++9pxPXrvFePSRNTDK3bdfU9mJsaHRcNjau2uS6hLw5orw5qsA+uOD7XoYj+f/ImATC2BTpU4Qn1Kb+mZ403RHfj6OMse3avOcQ/XxDN195Q6+++YHeeP9j3bj7QBdu3NPRs5e0ae8BhYl1ms+lGeb0DjSrN1VrjMqsJlqI5wTsUgJOwDAh2UnwLdnNokhRGTchDd8SVF5ua4d/i+U4WgXnDWPY/zycviMJVFSMOVEbLsAzMHdJLJ3U5V3F64t3WcY7rSm3z8iGTTrGwfvt19/Q/ffe19033pL/gsfBU6e1cc9erduxUyMbN8mwccsyzbL2cszwjnrEuutr9my+nl/QQ+YHxyP2cp5w5vGU9+ATKnvU6uqJvyf7pnaoq1cf06ZdB7Tn2BmdunpTt994m/nxTZ1ivtzCOsrrEX1aH5+UscaeJ79ohbfFaQLtM2MMQ4NTYUeoAU93agYvlPDwELTsirIkp0TFZYx1iMyCzOHpRlkglDAzF0lYCjHtoaj3VUqQycjv4RDMSYLrHBQk9q+WZFNSepiZQkACmBVhM6Mfo+Iz8ogrp24HwVW3WVF/WEGzEGRGXSXfM3oZA+YNp46Ib1V8p5KpYJmwXoLzVsIo14FaWmpnlMixCB8Yw/EUZpAxZxlpCUGiKKU8vh9AUwxkmckheA6aIsF3ucj4KTBA15z6B4By+Z4o9vx5YZbhCF0Ol1+Cl+fwOi2kCuSXWZABDw/DkFmJQGaHy5FLHq6hsNOqRDNTymfmYjKzhBQZegQT+UVaBSNcQOWV0/4KkQ4Yhlkha2ZyPxOXmfGklcjmIEWe8TCzVJ8nmz9Aop6PeomWd9XXZTT1LT6MvampYtI/kd6OivS3wyyVtlSHhUXZIkC6j325365Mo2Scs/JZl8/RqUJk/Ai1qEqBcg04dbjsnwozdKMQLxcio3ynER2cDmMpDYVkMmQLWBIz/MMDEbvm6O173kl3mIF6CikphT0OXJbkdJtZov4wK8JmBXW5Cp4+DOcLfWuYtpFFGXtajibxZjBl7LOKfS9H7LTUn59Lf8J/+qsv9eizz/Srn/5E//wP/6Cf/sN/1b/80z/qF8D/9P7jP3yh1tMnmmo2NdmsF2BvZ8P4mDaCdSNN+aH8CPVsmhzXZvbjxnx9gnc0a6YB+2QzTx9R7Tzn6y31OguJ9uEPeh3C7YRua17Tjx9qgG6BM6M6nV3zMkwaQf/xek0bxkY1AfUfNAhmJjNTYIFXq2Vq8OKp1eopLhwtsqg21SQWiFnWkFiAh1DXCIf/U5MbtHH9Fm3etE3+VwEO7D+cws5vshAPUcrbbfmfQDCM1mBinazX1KA+YThD2YWvPldv+qGyzpxDAdqfeaTWk6+18ORhWrzVFNVs1DQ2OqKxsRE1mw3Co2CMjefc13ly/erU6T+QMDm5ifXTZk1ObVFjhI2tsY0aBSNjG9RoTKremFK9PqmsNk76OtYC6zUyCh2dUqM5plrW0ICBNOCFD5FkUoL+zJeXu7rItbmVnKdiWKIx5irgE3wJDZhUKpTpNCI6fDCBCMie7pjKiJRTIDEXH16XY5FBoIojz4I6z7sssNpKjjjoKGexbfQXHYLsv8Xb9a/wP0o/7y/HX7I+b9Py8iP9HFP/8sJnElB56B+hDjmPvlrqr0rHinp5HnawgDDot4UX8RwYc4ylYiMjLFdgQZMFaOjJgNTCv5j0+mCwoIi/LdO79OvKvwsrRGp0QLgHvED8JVKhsAljAz7NR8JzOQiihT+Xw8tyYINkM6cefxEsL8ljOTrn9A3EowWwg1LdhR5mgQVeppAFGaycybzPy8jbbhgs8IIM8IM/JGSIqLgGzLN9XlQ581eknoK7/Ol8h+vhtMJyKelZ/JVyVTygrJmhT6AvQ9mGjLDzLFH55aZzugaqOiu6JGIE8VbyerMcpgwlgyLvKYd/7Dl8c7jFLs5CCf+YmmXT6snsvB49ndXDJ9MlZqAviml9zebl10+dev6Z5+Z99KRKd1nHUvzJ9Jwc03xETs/Na46PvTk29WfZVPOf2J9nE3OOw60FP7yl79v4agcMvNHBsK8lW/rizZLvSFkIqi63nfet+0Hh/7wT8AvnOyq5irpsFV6iGNpKMFCwPElR5tWUfHNdgDyODAJDtxF2QCJY43ZdhjEsEmOuHMRy0ew0J+y0Ap1PFi/cQQwbRQaWmSUbkfjcO2LPArkida0UNmxqZivZQ3FPWwuS8a+aLlKYforwcsobgC6JfpDfdruxrpnctlUXbt3UpZducUhyl4Pal3X0wjntPXFUO48eYlNilxoczleorZtQNjWeMLJpPRuqG1SHFzgwzCZHlU2OJYQJZFhU+uG+ccDv/Mb6KTXWswYif0A2uOy6cWm8qfV7dujElYu69eBVNkbe0Xd+9EO9/4Pv6aXXXtEJ9Nl5cB8bSFNqkCc2avLfkmhxINxmfhrQlqilK9BOR8EZTik4/nRuwmJfsLZYEXa5tRBfUK7KG+njSJ6lOHXhM1X8xagh5oCk28MVEoNeXk6L2Dc93Qou49Th7xnAO1ElLEQOBvvyvwYwYK3XN568L7usxRYWZrUw84RDkFlScjXp34NnTnLId56NxUs6feOqDpw+rsPnTun4pXM6efViwrGL53TgzHHtOX5Y63dtS9iAD2zet0uT2zdrcptvwq9L5bUYfwus8RaYk5y2eM+0CDv1H0QZ8OVkIw3VJ0bV5COmjt+NrJvU+KYNbOSvS/45vmWDth/YK/9rF4fOntCZ65f10hv39cZ33td3/+aHevt7H+ray3d08OQx7QEb9uxU3f11ckIKljysw6G/H45yFqCIj7nVlmBMBCD1glOi9Plwvy/JEorIOAg+60ZisTTXgBIR9T6C/NlvakOfqKAB888gq0nNEdU2bNTR8xd04aXbeuN7H+v6g/vaduyImts2awa/eDzoqjta11PWd48ZjzOKmkHFGTb5pzlgm+aQLON7rc7hy8jWXRrfuVcTu/Zr88FjunTvAYeCP9Rf/fv/Te989Ne6dPNVje4+LHEoomxE6kXlbKLm6GUO2pzsQPlG+Pm3S6yF5+f6t5nq7fhLaOblmswKVDX4ppDox0RtydhRphwMLKjvCJncT/p8u+Y1+svBoVm2bYfG9x/SFg64tnMwv/fUWR3lYP3SK/d168139OC7H+v2m+/p8suv6dxLL+sgB6uHL1xNPxRw7PJ1neAg/iQb1Cev31KihE9cvaGVcNmEK9eZb67pyMWr8rxnb93T+ZdeYe65o2OXb6TDtrO37+ncrbsJL73xji7deUXHqHPPsVMa371fGYe/mlgnjYyKRQ3tjPJ1T4+Q05yxnOwT/Wn+KDEcLlkrSMoyzHMG/iwHfDOT2RJgrbhTBnhOIQZe+DbWGFG8gujSImMkEqv2vGg5qeooSksIivI/d+3ZI77gPpGHutQYw4aT0sSUNLkebGANsV97j5/WOQ5ibz54R6ev3dY5DtSvP3gbP3hfp2/d0xH6aeeJM8wLR5mvt6qxbktCfWoT64kNihws9Sm7W2uKXRsQtGAZqKkValoALfywQ/pgZDLJ5+yvOAJ7MzXKa3L429y0Q6LMCeahfRw4ed3X7r+le+9+R299/6/1nb/9D3qZw+O7b76vW6+9qeuvvs6h2XGNbt4uhaYGzGnpN8qtwRioa2A1PCRzawDDNm6RAlYQnrEEZPGuUiu6mPDsQOozL+vZIn9USirS9VgLkvv+sL942PEidVXTx3DJnncJuWLyx4riq7QzLiIfqsa9L2BnbI7dB1ZXH5/rhoa60D5U+MDEyXPajY9dff1tvfnRD3Xyyg1dZD649vIDnbt5R/tOntVm5qeJ7bs1tnVH6tsRxn8cX6cuB42d2oj6zQk1NmzV+LZdWrd7v9bvOZAwtWufPJ/Hdxw7qf1nzmvroWPafeKsDl+8plP4+Jsf/0ivfuBz3Pvp8P/6a2/pCPqsO3ZaE7sPqo4/Bny0jw91B0EL7YEWOPhvt/ryHzTq93NV3xPeeGN8mZkC820VxjyShq1KeKgf0zeaBSnJ6E+6ir5Ap7Kf/qTCUmZTYOwKRAVe8+jeaGjTrl06cPyYNm3dqsB49jaa0d8ekISUxNMiIW/rGiBFf4nLyy1QVSo0KQHLPdNRyzI1WI+25mflv0k3OdJgA7+n//i//z/0u1/9q4IGqmVBLLGU822c8x0Q80g4CsdOSPaGlyhtd6oXuIwiDNsEYDGTcmwHctAn3oXfRoPN+/Zp68GDOnr5ko5fv6brr7+u83fu6tT1G9p84KD8L/tsO3hE2w8f05YDRzmUP8QcfjDRDYyDdTv3aT1ruC37D2vL/iPasPuA1u3cnzC1w9MOaPshvgHOX2POv8e35au6cPNlnbn6kk5euqHj8I+duwK9qv0cTK/fult1xl6LteLCwOQ/MNpB1x669vGRPjQnHvCJDHgbLbVVS30grQ4vk/He0x9xfVM+TzcZ+jliLsYunkA8j/Q26OamrgX10D1vjKg2sU7jm7bxrXFWZ1nrnL6MTViLOD1w6jx23Fdg115NgTHmIIfPRWNbd6qxaavqG7aU2Kzmxq0a4d3m85L3w8a9h7SPci7eeU133/5Qb338Y91+4z2+r28x3+3k3TipXqOZfsjC/aGroAF2zpUpmimPUgS4ptw33f88rtUWlhJP5UUmOcroM8mzZIwcFQgO3UYWh7MKfaKcmpnMzNklhsMli7xliH6qQks0kN+RhaAsBHm4SvU6qvAS9TqehyVJD7mkUy/XzJaVr/Iy/MPTHc7yd25FPez2935xuGwFyUtfC96HPmfT+OFkrbxIT30GTQaGsqIhN4I4s4cNCnKcO+dbvEhzOQdpi/kJIyfPk3jEU3gN6nU5kpyXU6LSFX6kvogTFvD+9vZ4Waj2grdXsVgkeTwOWfOOGNmxZuJfgBnpzJw6v03RZpb8x9tU+YrStdp+O6fscgAAEABJREFUwoYpiUd0Wya4nKdgT/hmxjgq7BrRJSaZtWzsNYIiOzlX394ex8oUci2yhsOLzL9QoGpLTO2ivalt3gDXwmSMOcfK6vMkh03oH8/r6cYjwbMTHr5dxjHMe+Gw+zeHB4E6Rxs1TYw0NcmZczOY+pxVt6efao7D9ZmHX+mrT36v3//rL/RLDvx//bOf6rf/+i/6hDXF7+A9+uKz9EMBeWtBu7Zs0h72dR07Nm/UlvVTi/B4jTEcu20tTD/RwtMn8v8qwLEwM81e3rTmoa25GXUW5tVrt9RemFOnvaAeeQYc/FeI7L3m7Pn0OWfP4bfmZtWanZH/QECeeG0ZZwkZ6xynjox9u2BmsmR8U2BRG7KMRVE9IeMl6TxPl3BO74TegFCm0ZFxDuOnOGhfp8mp9dq4YZM2gN279mkLL9R1vFhHsrpYRSu028raHWUtwAGHZufU/uJLPfn97/XFL/5FD3/zS7W++lyDJw/Ve/S1+o8fKccYcW5ONTYY6yaN8pKcHB/X5MSEJicnND4+piabYo36iBr1UdWB/1DC5MRGTfGBObVuqybXbdMoB/8FNqDvBtVqY7xYmlJEt7wmsdBxRBZmkQUC/a+cMYcPMBj1F73MaNhiDe7NSzAzmdli6mIAnpnzK1mUtRLVBF/FmWEtmBZhVkxYUDP4QH/E5YMSw6Gf65AztQ2Ux656/Q42G1BiJM2g/9f9P8oCZobNly+YlteNj7h/GP2T/COSvBKw6E1/LqGUwZeU0sr4inD0iWwVkOU2CzIzibsoQ1wk8By+LfkqfHQMYaAQ+jIQY5vNnlb6IZO++xgTF7NRympG2SyWzTIZ4cRc9kAyj0qH4U4Z3P6hl+JU5WEf65LJ1syPxumlhZ8jGDWg5SC1NU/+XrTdw25jcVEwT8nIrAKEAwtao47wHHi6QzIF5mOzkMZsTn05By9+AJTxUZtlnk7bqcKMh6SA/Qa0r9ftaWF+gY2MBfX7fVKeffsiIdI+t0MlZWZV8FtRo/7hDGamEIKyqh3B9TWZgSCog7DHHSvya/FymYC8w8MOD2eJFyxgowzpAOjvaBqwcZPmctyddx79L3gx/QxMPogpXvA9vATMrGEUslW6hvIV4Tgwxf5KCJ6SbByq3+vzePQuQYcIctcT5P0B+lXICbs/0RxsErFbTJR6CFvm7SQNNwsy7Btov6m6vD89HN1fU98O0MXLi/hr5aMusRpmplD2l1Gn8HYHbBUwKLWaw+RpqwH7T75pHHUnFaA+xoovRvRP85dTZDxMelGdxz0EdfICMDPaY6skzWzRpobNQ5YpZBmyQd90eWkBFSpkqBro68D8k+GbgU0Ik0mWqYtT+A95zPe68kPVXmbKG3XZxKhqHOYfu3xBN16/r3d++LHuvPMG4VfZJLpf0Aev6MLdmzrCYe7Ww/s0tXub1u3Zro37d2njvt0JG5wS38Bh7sYDe7Tt8H42SI9qHwfDR69c0Pk7N3TplZd06dU7ugwuEj7O4f/WQ3s1vm2TNu/bqcld29RgITuyYUo22lAPE/hhr6PDXOwH//4ndxkKommsBfAz/fGXGbYps5uZzKyMrSZmltLNCrpaYjnHLMjMZQu6PHUpFnA8M1tilCEr+WamAMysLK+gWnHljD9nRajDw98OOBL+HZUr4uuR9/BKMLrVZ2LxHwbocAi80Gtrng+EFh8FHd4ZfSacWDOxiNa2A/u099hhHTp9QkfOntKVe7d19f5dDgNf091339AtDuILvKqbD14l/Y7O37ym01cu6dj5czp85tQqHDl9SkfgJ0r42LkzOn3pgs5evaTzN67owq3ruv7yS7qNv776zpt648P39N73P9IHP/ye3v0ehz3feU/33n1T5958Tadeuqljt65p18mjmtqxRWI8pPmF8cGkqAEH/33eb3mvn6aDgHkKmEI1tqAGPG6kOzR0wZLDWd4nDg87/H1Y9ZnHXxRehuOb5F1mGM+SN+GfMdD0TBiB3q9JoS5t2669Fy7q3Kuv6MqD13Trg3d0E9z57oe69s5bOnLjqrafOqFNRw5r+8nT4Cw4p+2nHOe19cQ57ThzUXsvXdeBK7f0+l/9nV793o/16nf/SpcevK+Td97UgTPX1Vy/W+o3QEw29/dpxKa8UniHYD3CbkTjwRCQj4UQ0Bdth+9IhmeDcoaFnxGOMaY6nT5D5N8sO6b2v1g76eyyHS4fsSldblIIkWGQK8PWtSFkOLbb3cyYg7A975OogESm3PCViM84rfO9OzqubN1GNdmwHt2+S+O792uKQ4WtJ8/wLjivfWcv6sC5S7xPXtPFew8SPXfnvk5zUH/yxh2dvPGSToDj125rOV4ifkfHrt5OOHzpJgfIN3Xo4g0dxb+OX3sp0QMXrmj/ucvacOi4NnJYt/HoKW3CJ0eIrwOuj5rj6nR6rF1bas3Pp/Vrh3ms3WXtn3dZw/QY830F3jkZdvWWGtR9sDTcCxEzW5SzYFqE2SK/Cpit5lVpa1Ezoy8KrJX+5+C5T4l2i7V+FqUsByUNhI15w9e+XdaVbebJVrurVqvN5hF25FDW2JvJtu5QHR/Y633EgezVB+/ozvvf08sffj/hle/8UK9+5we6/yH44Id6zSm4fv9tXbr7ms7eejn9gMf2Yye0Dew4cVI7T55K2H3qtPacPpt86vClqzpy5UbyjdPkufTKG7r55ge6+9735HW8+cN/p4Qf/J3e/qt/p4/+/f9d97/zI5269Yp2nbqgyT2HNLpjt7JN26TJ9cprI+KMVvOdvtp9cWCZqa+ackaHOFgz/D/Q/sD85HYwp7KloaXqimWAtBSqaIr8m3lUvlkpFPCvyHzo32sOM5OZVcnLqMs5w99pCeTz+LeF2fLyvVwvyl0w2Re7C5sLGumHaPQHc1Hf5552j+qYhzhUFAdlx/CHy/deZW3xhq6+8pquv8aa9sFbuvn627ryyus6c/ueTlx/ST7XnLh+Ryev3wV35OFTHFyex/cu3HtdF15+oMv339JL731X9/w3+cHdEvc+/Dj58MvQ66+/pwvMZ0ev3Nbuc1eV7Tokbdolja6TmpPKwwhDqS72TplfgjL2BTPmzcC+oPuRVf5DK8xM/o7LspoyvgWyEJLtzQr7rFw3mBV8DV1uu6HoHx00s1R3VYCZVcFvpGaW8poVtBgcPouG9Bdm8pBp4/btOnLypE6fOY9spoF/v9BmM/J4DQwfAx78t4uo1CocNWN97GjNPNVv/uVn+pef/Hexi65mvZb6dDDI2SsZiE80mmOJDog43//KbJ8JdcA3uvefA6F0e7hCYvCwClHyeSjLTVmOb4HAGCHGfFVTZC7uWKb+SFP9iTHVt2zW0WvXdOX1B3rlux/p1lvv6uSNWzpw/oq2HzutLYdOaGzbPo1s2aPm5t2qb9ypsH57oqPw1+0+oq2Hz2j70XMFjpzTyWv3dO72a4ytt3T9wbvM5z/Uy+9+Ty8xLm6++hbr9osMhwOqja9Xzt54B/1azKst+tt/SIG3rQaWgaDcAPNrHo0xIyUjYWGtgrgMPPsOlOVzWSVh9nz5Su7FqZdXILp++HQE3pZ+DPK/ZtCBDrIm7R5Vn3kgG12vHfuO6fj567p693WduvKSrr78JrYrcOHOA526cU/HmEt8veNrm1M37srXSAmEr/sP0r31vu5h41d5X7758V/rjY//Rm9C3/z+35L3jnYeOydNbNIcc83MwPjuRx/s2scmA5CDiD0KvYNEXFwWvD0EuN3nIPRDdJJgtpRuthT2RJd3ePhZMDOZmUKWJWpWxG2o3uC8AB8Ewj4fOjR0ubyZDXGWgpGx6FjiLIW8vKXYi4SqOkyFPwX0LiAZ7um2KWSGy468vMwKflbLFLIgC5aQEXZU8UTN9E2Xl+kyZiYz8+ALwd8ZnrdClal4X+eKyV4D2N6WSLyfIFW8fDGNJkjsnSfIZT3/AHmHh112BczLLXkp7HGH1rwitkvIKX8IawrDNAs8i9vMZGZFZMVzsUzK9yQzWyZrVsTNzJNXwfNXzMoXnFa8b6KG8QJlO8xssW6zIDPiwZYVYbYUNyvCZoasRBbgYQdxcxhpDg+vhMmvSF8XFNuWYaOwJRRyLvPnQuQbIqcut5WjKtfDK1GlDdNIf0XyVzwzk1mBijdMzdZOMyv4VrZ3OM9aYTPkV/TJSjkzZEBER0+rqIcrOM9hjJcCjCv2ywbdjjrzc+lP8/tv73/1ySf6/Le/1hcJv9IXvwOEnfeH3/9Ojz//TDMPv5L/1v660RFtmprQet7p4/WaRoJUY5+3rpx1QF9++O7w39Jvz05r7uljzU8/ob7Z4tB/+inxp5qDttHBD/6Nb16HOA93apTHglWh1DuyPjH6MjPJwwP2yxx5tyuXdQTyeL3GmZAjkCdY5FAeBJCpp5r1Vc8GBTiEq1lOJbmE8u4ofRTpsZiKbCiGRkbLTMaBVG1sRBNjYxqt1zU1OqqtU+u0YWRUtQ7ltxZU77TU6Myr9+QrzX7yaz359Fea/eJ3+urXPyf8Gy189YUG0481AEaja3z41+iEOouuJp04Vqth3IYmJicx7ITWTUwmrOejcB1YP7lBU5MbNTmxAWzUBC/YiYnNGh1ZD9aBKdXrY5JYeOUBO8YEbMLhImEmswGLQHeG5C/UKZn0DYgSXVCAYApYNFXwREsJQw/PNBQtM4lMCWSHwi0zRnSIqq4iZOaUfknUw7GUKqhR8SKiUtFadZGQeE4dKbL4qDgVLRKGYzHV6ZPIAL+I7hc+GSzqJNIL6FlXamyZOBwuWWuTCLsCwTXvKt3psIDHKwzzXyCc9Cs75QXE6UGkvC7IC93DZQ+Hn5E5Fe1yjkrGww5PXAHGshjHBYbTqrzOGw4Pxb3tHn0mqDPJOKWMSo5guhfjVSDiG5EkByTdHs7hD1T490ABnQ3E2FN/0FGv31afyS3iZ9RELrzcs8ljhEuqRJWujLnDF3mRge2+mjPxedg3UFzAw0J3I49VlISiNC98CRVvbSpKiEugPpOIgygJWIoFwg6DgsRzGggZCLS7CAfmocBGA7dyJquccRZMgi0jYIYcVFw+f/nHapd5s91uaZ5NVCvTSF51p3aX3Mj85/EKJXuIUOlQbM0g7av4ZiazAq6/L7RdFzOTuPW8K5XjQhUQpl94rr4RiRQYh1JYPklej4rL2+Zub8KuIVO91tBIc2QRzUZTFRqNhuq8w5w6luSaajabGnFZ8jbqDTUIr0K9qYb/UBppzRQmTtjlmpTdJNyE1mt1OWqZ61NXQK8MBPR2WDDJghSCDJkKHidBwUKChx1GfAmm6sp5pzmqfi1oXiWXdEleKsLu3+6vSpdb15EiPDw8DFjcRU4Ca96kepY101YyXXAYpJM9Z8xH4LQCKSpUdnlxQZFlYBFefjs7wUXA8tS1Yi60EsNyXloRH5YqOJ5mvHcBCvq84ptBgc0gpx5nehDDTn0eHRZ2bdY6892+WvRZ16GyZAEAABAASURBVOiBkYaMddXU9i3axOH9gdMndPTCWR0DTo9fPq/T16/o4p2buvbq3YSLd27p/O0b4PoQPH5Dl+/e1s0H93XnrTf0yrtv69X33tE9DmTvvf2GHHfefKC7b76uixzCHj57WjsPHVDeqOkJm2aPHn+tGdZx8522ZkvaYp5xvfm8FM1SRGfR1vKWX26X1BdGbAWKcVpIkCqMpSK2QtALTNCLX1URZY6i3DLyIoQMBpJCi5RCoyVNbKiMxWR4y8Lewc6jfyHp9rkolvzEGHpESo4p7qU7UgQV4KKM28vh9qx+CCBPqaQHybKgWpN5pYnfsLERmUO6vDO6vDMGFOd5ct6lPZDXkZ0YVZgY0RgH7VuOH9bu86d19OoFNr4u6uTlizpx6bwu4Uvnrl/TKeLHL57Trfuv6Ob9VxO9tYy+quv37uryS7cSrr98RzdfvQdeTgf/d9+4r1feeqCXHrys6y/f1oWbV3Ti6kXtO3daG/bvkUbqUntenDZLtEO0Z57vgI7/xDO0i9/5e83fb/7eNslF3GXYZCVMv/i4CtgwVGnQ4jY3GZaCFozFJ5aDTzJJFCHHYmIKVBIpwsPjkL/IPaSEKxJpCYhsykZlbPkELTx6KjHXa/0Gjezfr23+Z2Rv39a7P/6RPvi7v9V3//7v9dYPfqAH3/tYb//wRwV+8GO9/YO/1pvf/xGbwG/p5hvv6s47H+iV97/LhuQNHbx4Vc09B+iDSYlNUI1vpI4R9Tlh6/V6yvmX1FFx4YpYWcvgVqmgFRetWuR4eBXI6GUuCn1jYFUJ5HgRHmLfdKeGUtZa9JvyPjOdBq6Ztjaf2pNfu02KcCQO6AdL8DCIFOoY6olIOGdkOHpR6tJ/Xd4pHo5ZTRoZkxpNRZfjgDhaTRod1+imLZravkuTO3ZpHDq+fbcmd+7ROvxiw76D2rD/kDYeOMx76Kg2Hzy2CpvgbTxwFLkjWr/3sNbvO6wpDm8ndu3X6Lbdam7armxqgzQ2Qf0joCm5PnmUZNw1RdZL1hhRaIJ6Q8oyeap4Rr4tBSLzmRFPtiHRPG+Chi7zLEU8BXkkmbVoIbb0rGSWOH/ekJdPiea0AvE19XP+EIbFYacofmoJwkeMUoDHLZOFmgLrzNBoKsOu2ciorDkqJdvWpQzU6Ysxxv3GLcrod/eBLfS3/5WAw+cu6+wrD3SGg9oL0EvQl5g3bvl/I/H6W7py/3UO6z9axGscWj346GO9/r0f6PWPf8A89Fd656/+Ru//+O8S3mL+uf/h9/XKBx/rpe/+QDc//pFuvPsdnbl7X7tPX9B6/EU79kqbduCTU1IN3QI6qqZ8EOV+PN/pcUgZ1afvB7QzKrDB7TDJWw+vsIcRc47KywqaCJndhxxmCsynAWpm2FBcBlbeBY/iVRXspYjL6TejklCVfQ1qq3lksxK+bshZO+SMGVhoL9aPMUFrXJWM65ywKLOYAmc4THTZHYVJEscM3bBTipQPK2lB0qgkCBff83klet/VGvQjfehhn2vG6dct21VjfnFf237oqA6cOadTV67r7M2XdPHuy7qKn93hEO3+B9/Taxziv/zeR7rOYf8VDv2vvPKGrr32lvwvRVx77U1dfvk1nb11V4d5h+3Dh45euand5y9p6thJ1fceVG3HHoWNW6Ux6nV/8nfpQOr0TQt9qZdnytkPDIyVOro2GCejjJPRkRH5N16tVsMGBgJtE9TDIDgKnoau1D/00RBrVdD7sYJkUoL+qCukfvEyJDNbRFF+LiUvgfgd/bEES8FCxnvPZV3/BTaNNdrUziOHdfLqFdXWrRPbyDL60FiPGM4U+UbJwur2pyJXPIp6VjCrqOtUoeJ9A42q/rnGz4avFQf9Hk1paJRv7j57IsZ3Vp136D/8p/932tBXZgoWZfAUc0WgdBVaR/oysXzMEfD1e0r+hkdQoOjAM1C2ShDG/xRrtKCmPh9NC7yb53oD+W+l1yan1GO+rk2u18S2ndp59ISOXriqo/j28cs3tOfkWZ26/pJOXXPc0amrL7FGv6mTV27r3I2XwT14t3Xi8k0dv3Qr0Ysv3deZG3d07OJ1HTpzSZv3HtKm3fs1uX0P7+VdGtmyQ3XGZIsxMdvuaaGXq0f/5ozhHO0TGPd5gimaQ+XlNnoWYilTkUquig/T56UVcmYmM1NAD33rC53lCOgflKe2Me55r/Tpj87A1GY+6Kmu5uRGrd+6W+t2H9CeI6e059hp7S6xF/sfPncJW15N/XL88nWdv/2yLt55NeH8nVe0/8wFHTh7UUcvX9XJa7d03OejE2c1tmWX8uakNLpO2fgGxca45pl/BqGhPnPPwOF60b6YdHV9jZYOIVpqv495cblvQpbdFkwOZ5qZExCfgZINWRpFKbLiUZVTSFWJXqqHPTVQl5mhn8f0zIsmLKb59+hiZGXg+cWslF4z7kVUKAQqjYvY8DMwl5mZnFYwM5mZVl8xzROR+WB12jDH63MM85bCXrJjiSN5fAmReF6Ab3bfBzcVcV8LO0wuE1X0TCxkK5kyrZJxWskVlGzDN3NdwY9wh0GUO6Z0AtQy4LCxiltwjZ3/DVgpVsYT8eoWsw/b1xOGIZnZIrTmNSy/MrwyQ5W+1PJlEkbMAVFFPQys9BkvQegES1om4ykOveBl8vfvMCI+5qgKMDNZ0CLc9MHgSalqk55Jla5vo0/KsOzh779hFIleaxH6czyXa+hlW9kmo3iwKEA4pcD+o+9ICfgb/hwoLmPM5Oxrzj5+rEd/+IP+9Z9/ot//8l/0xW9/pa8++S34ndJv+D95pAF7U6HfVYPxNpqZRjz/oKf+wrzaHN7PPX6ox1/9QTOPHmqOQ/7ph1/p6cOvNQN/GsxQhh/8d9nfitQ5YI/Lf3u/z9l39Zv8kfKNb16Kl+vncE819KQ6dFf6ZhkOB7gOljWkRcnbxthNeQhz8C2HUW5Q66E0/7Xi08+kaTD3pfKnn2oA1H0i9VuyvCdxANfL2+rEtlpxQQugHTrqhR4Lhg5a9FWrYUg28SZQbpTN7PpCW+MsJputOXW++kTTn/5CX/7qv+vhb/9RTz75qZ5+/nNZ6zH1P9HC15/ra4z8+NPfaeEhOmCUEZTtzUxrMDOr1sPHaj1CdnZOYsHUCDWN1ZuaYvNiPQuYdePrNTG2TqO8YMdGpjTKy3asOaWtfExOTWyQ8aKnvYosuvL0FjKhrSJWcogJNkEYDBRPmo0x4xBEeAmEGI1GrxTA7MaibxkyWYqbzEzB/xE3M1WXkZ9EVTAjzW+o1610wUhUcs1dMwcicgQea0KmQNYKnmcYZJOZldDSRQbXK5YcRJTHXMJent/5Vk6Aro9JyjFwMVlFkSSKgCuoJZhZWU9FgyKO6cUmeJiCEy+F6aFVtFikRzJE0kRfadVFIYnntIIzPAz1NlQguux233gWZIguh+uwGqWOTAxxERFNASoUalPOUD1m7jsmS3RlmDjGtBWQsHwqzDADIG4WCHMnfhQml7NSvyWbDdADsJmGFOmeTwRjgsccdKaUw0sgPQfoawpyiPAwnFfAUnoRluhgQGb0QVtyiw+jCJTCZiazAkgnWSOQZOHDkP/We872dwS5H2Yk5IoymmWUw6hi8WyO5HjoaCa/fDE3wse8w8OYUIG0gFGQQr3oYoAamRsk8jkLROYfBynOTfB4QrJlrqWLDGjk+ibQXqdUJTMDkokLu6GtAh8fgQ0RE//gWUQbIGDEXUbQGpt0rqtRvOuR80GbM85Mou0glW2yYPKr3++rz0duNVZzPtSDkTPp4xIF8jLuhKbILKAuZVCn1ysRBuY2BVXc8zkimRxyvUp4PeIyM5kVILosrGCS11VBxWUe9yD1VzpRhSp4khl5CZiZzByoTNznb7JJNMERmcu9uKwWlGUGAq6Mv1BwBAEdQsjg1+R0GFq8InVQJLKpHMqqgXo9U815WcD+LmPILSEL1OmwLJWdhTJOnuDIJJKUTq1KPUMgCsxIc6SwKTiDhjnN0DcYCaLNjMkBvpkDiQzA20XT9Kwr9Rn5Crko9yHP73kSkisXZXkZZual0kZiZT5C6KSCT8cbGZNfRokCVZSdK6fTctIcpHAb8BtKe1SBksxMZisR4DnMMwGvoEDuc4DPqWWS1xHdDimODGWRmdsAWRWF9xOIQkFRqtyeCaQYKX4btnV4OJVJGzzscsNUnoG+kHcieSiVGigavjfLQpASHwbCySbYDya2NLo9FMiDMgXVkHVJr9P/rHmnn7M5GVlTRbUZx7MsBqfbLc20F+SH8WMb1mn9ti3axqHpLg7odx85yCbFIR04dUzHzrNBdPUSm6kX5Qe4p65c1NnrV3Tu+lVdvH1T529e18lLF3Xw5AntYnNv8549Wr99hya2bFFz/XrVJyeUjY8qsPnXrwX5b/j7XyXwP/Ovej3pNKC1Ad93fYu2G5wlmJncZhAlBAmGZNhIjoh/eClF7hw7R+ApZibDftGFoQLRKBt42BENSaDAA6yML/JTXciWNEdLL5aozFwpD0lmJqOefNFfTRJ1RvICH3MOI0+CiiuYyeClmEkWeEgy87I9DMpwpOxqnJiZzEzPvqhbJZDz9hFFe8/jWMqJevIqEkgykAX8KsuUZZSBXc1MPlcstBY0x5p6odNSl/dnrJFeN/UZSzkfLRp0JfgiXxgfwSc2aePunRwCbteWg/u07+xpHbt0Sccu41/XrujcrZvpT9GfvXFDp69f0+kb13UaHzt9+4ZO4HOHLp3X/vOnte/cKe08dljr92xnE2yDRjdOqjE1KjWDZAN5vbHXVZ8PID/g7/DB056dUXthQbWGb5RG3mc9DRgL5lagPYJmIShjHAaPu5EwhilgKktAxMUUMI4ByVRcFU3JcrZnH+7/CNPj0e0Xk4gKaSKEPOxpDpxZjqp/Pfw8VHIVjfjGIpgnLNAG9LUSkuvrLc/oqUwNvncGhl06vnsoNhQn1Fi/iU36DWzuHtCeE6d1+vptXbjzsk5ev8kmJLh+g43jGzpz/ZbO3LitYxcuafeR49q8e69GN2xSzhoj8r3mbc7xkcHcvAbELY1zxir9FIGvw4RhXa7QWTTVx3Nkao2E80VEbOfzsrcTLVW0wkNiHhyCtJjmMhq6YmmbIZYoVrAXoWW5vYRvgp59Rc/ryU4LWNkPS9RkQzyXXhvuKxWEvjmIwCk2Zf0dvTHY0/NHb5Qom0iwTAakQEaTpfpMyde18jIY7h9JVIb/KBAHvpwdoEKP9WJvMFDbfxig01Wvy3iCn5ulOb3L+7PLOtFpHz0cjExFxpcjDzXmiZAQa02pMS7Vx8AoZxkjoKk81BMGVtcA/8xVwxcy5Xlg/jF8lzUY7fBlhiOitrfZ1yAez2OuiO6BA7csq8mQrfkPMaFPFoKCTFnwp2SkCY6UycwBH6rEN/ll8n9STv5UD5ThRZJhcVOStSWKORLfzGTmoExsaIsosyzGXWY1NHSZFelDLIk2yO15SPvMAAAQAElEQVSqQo9YUtdzGBU/knkYLpNsl/IFxZxyKiAYMSZNJdfy29A7og+el/q8hz/0en3594L7Q6/TYaunrdAcUTYyphrzTPphjXVT0uaN0ratCjt2qLFrt6YOHtL2U2d04NJVHb12U8eu3dCRK9d0+PI1Hbp0RQcvXtaBC5e1h4OQrRzErtt/WKPMNSO79qi5c7fC5q3yHzqR9xlzT04/dumcFmufhUfTWpiZV6vj/prjs/0ET3dfzpA3C/Q+/SOjg3PCMc0pdLboROcCg+e2idgIYBT3g5jGHd5tUQggn5OeEzThpBI5C7kij9JFWknJlcQwuaKzsatVMJMZeiUQhi8jY6rLKaCAFF2kluo2CnME8gbKqWBkqUCQmzaRjrlSc2GkO6d9K+EJzqMqOVyXHAeJQInj3OWIyT7YhPI8fyVrgXrJV8RTCg+3UY4egwJymmvAXDJAwQFtarFX1+ZQsZsLvwu+daf+fEup+olJ/GBMGhmVTUyouXFjOvj0HzxyTOzck/6bmsld+7QRH9p04Kg27DukKeKj23apuXmHahzuZxu2qLZ+S/EDRvhuZA7KqbfX6qjT7qrNIav/UO0CerV4r7X6kbmqJqs3FBmLOfY0xmWA1rKgjLVvQmZynlkQTRGRRHNF9Rk/A+bViJ1cxiEupw7nO2CluwpHYcchiLIdFR+zYUvMYwVy6nKk+uGZmczMVUmI9AkOLJOIW4JJ+JRUFJST5qULqpTu+i0BvpFuOQHGBfX18YEOe775WFNTRw9p54Vz6o+OKTRGNFJjzu/kylCIbKlMk1ZR+RWV+OJyGcjqO+mPIHYUiM9B7mmpUuQXKUV64auATDCZFQjQDFHf3B+rZ3r46Sds6v9Gn/zi55qaHNP4aIP3Ygv7IMRtwfxJPCR4LJiPbQ8JVeMyIJziTit4X3p7qniU9z2+xHwXVcPSAF8VyAdBXezaBi2W4gtsuWtkQsbe9uZ9B/m+O69zHOSfuHiNb7jr8j9Xf/HWPV2985ou3nxZZ6/e1vELV9Nv9B8+c1HHzl/WUTDOAf8I4yMbm1ReH5H/6fuFQdRsu6MZ5tnpmTlNt9rqRvEer2nAOMhDJtFWQX1sODAC+iLj/UUoZxbMCUeQ/MwbC4puicn/0v6ARKsNOBXFBGApXVxuU4eQMAvyK9LPTlfC+V7ncr4RHQZR7mCmIJNZAVWXZRLrk0gf5JG1CeiDdl+aZ5J6Ot/Vo7mWZuc72GtUzamNmti0jbXyfu08eES7Dx/V3qPHdYj3n2M34e2HjiqB9G2Hjmgd78ja+o3qNZual7SAXeYHlN+LGtDX862e2oSbo1OKoYYlM8WkU5BcP/pAAb0BlpREGNvwVCAtGKFoygdRIi06kV8RH8wJFAy3lxs6eh/B9dvDDufTm+QWwahAKJVrhBKog3pQzMVkJQ9pRRkkk8HzPI4skE/FZWYyqxAK5uITHa1AwYqJmFmiKIM75UU7kPM4RYuq5GFx5YsNLvImBV0rinBdIDKPk5y+Qcgjt0HKF2XmEnomlV8BGRA9DCpa1VVQnpQbU7kILbs9R6QOyXU3ynJEfGEY4qImVfCyImVSMikR5AnR3zWOOFAEwmscqZ20VZ4HPtXI4WV4WlzUzcvC7hBnFYjJpKWZkw5UVt4R6vJFX1TloD7942kmsyDnV+0hgwxeBY9H18sDIPKd4RWaEXGdgafHpAztXKS5XPdhiHI8m/MCBRRhL2cJXg5JMFy/5wER7kiZEBU0CtUTIgZheEk4XkQgRy9vd0QrrKHhNA9bMJEkN7yZqbgixAFZdvt4CDLGuVlYTPE50KWNskJmMivgvAQT9RKijxn4WkJOOMes9JXbV1Da5W1KgOd2T0j85emVAjlpjmCBZizpVaUP04g9HDlUQjHgwQLoKMnMhhAIF/BUh7BtARMVyu3ocJ5ZIesUbWTEKVGS0U6ToKir6J2ipcvM0ySzgrqODnGtpDkFRCC5Nm6TqAFnJx0O9WcfP9JXn32mX/3sZxz2f6rPfvNLfQ6efvm5mqyTxjLTGP00zjpxopFpjL20BuOxHvsyDvHTfxcwy3fM9BPNc/D/9R8+0yPyzsPrsY/rf10gMJYdVCpHQJcKvA1YX+XsE+e8paLqGVagSYF2cdMaIjKFkMnMEsRFETwNc4YEUmQSYUsQvmC0N7J2dTB6FeY++aWegkfg4e//VY9++y/68tc/T3j0m19oMP2QRs0py3KNNE0TI5nWjdY0OVagv/BUsw8/02PyP/n015r9Awf4X32mDof4g6ePNMqBVZNN7NFBR/XuvPLZRxoAaz1VvbegUfU0hlFHLapJCzI2KdTpUGdHkU3L9qMnmv7scz399NNEH/32d5r5/HPN/+FL9aZnFDo91fhwNBb3yo3+9MbXNMZiZ4KP2RE+GOuCF6WcDwHDaWoWhN0UTIo+oJRLCQhhILyMuIchyGgYsJZuErhd0uF8S8IeKmAQSzxLIS0La+li0kn1IoY7ysXSRCShEUyoh5bDmWXNJUmSHk5ID4SeRUlKd5WeItS3RH1QeuoQR65bgoYvl4rK6cNCxyLNHa4IPevpGg/jWXJr8b3OtfjOe0aa29mTn4thfYbDVaaKV8XXoM+tp8q/Fq3KGk6reGtRl3M+1DtrsWPWan/E3/ME7yPzAUA2DxegHM/mIOi3Ud4ivPwSBn02VLqyabFcQh5LHwWUnyietsw/4MNC0m9SeKN4nsBgdUTGqiPnoMIRk68paejPlTDLVGP8N5kHGvWm6vWazKyACurlasVlxKkdCYFYtCV6eCVikS5BHVV8beq28LJdMgEbatll1GVwTGZBGRN8FpwCXjpijhpwWDNgTo1M5gjKeETsBJEFU5YF2pyltjbq9bKvteoKZolnZjLz+bCAZJLDdXPo+ZdLP0/CdYv0U0RHx5Ks5xwGKRF43Qkefh6SMALD1MM+l0NDVMgETDQROb8L/895Byg5GnJDNJZ65onmynlJJ3D4VKQNsGeRp4gj4y/TUj5SbqSdCFE8coQ9Hst0OlcVcnw51ZPqzyX6NsHIl3iwuGPK63oXUKqDBJlE/+S89xwinuonXVxmpgwDBPzBkQX6N5jMTGtfzneQSrlliMga93IVhwQ8YSi6LOglrsDzxFPeYXmam+wJpY2RcA4WxURhlbiHV6Aaz0m+fLh4GXwGoczFlCIctSKXRx2lXEzUa0NPwhF5B0FuIwaSfQsaLKTxmoXAeoQ+skyi3/q00TfpuyxK2xyQLnBA6n/WfZY10TSL1Cdzs3o6PysPz7HobDEntFmA9mj3gD733/AesEDt4U9dfMvT/Td7/Lf4pzlcfTT9VI6HT5/q4ZOn+opF75ePH+tr8Hhmmg2KHhu2ORsWSvCllSOqaFcWXFeTmSPANbDyLqQjOhWhIm8KoxdmKDMkDlJlOkUVnDJeSv3RhPI8r5fp9JtgKLYIeWbj6ShyWkHgFQEv11HE/Gm0xaVMZsvhqc8DVWsRKsqJUC2DkmEMMnx73MdFZN6KvB88d2T+8DkDNZTmHkV5Zh87A8ZPn3nI0eOd2k8YqE/+fhnOoRG/EnJ8kUj4lBp1qdmQRobAYb2nsZemnPV8bgPlGnD419Mg9lCBMLRPWT02l5fQV9ffaZTvOXJ0yl1ni4WmToGCFJi/soSgrJbJ2+RtLCCZtAwpkh7DKVp2uTWGGSvjbqsClZRLVKh4fwL1ooazp/hKfT0u2l9TxqGFcUDqh7RdDvC6HHT0OdDgNaQBAzT3H3S2umIogaz/5rcfdMQsaBCjPG/b5wvea50E35DsqguvR9/n9Fw07A9CJhlU9GkESmHStNoqsNa8PUuVMByueN+auo0qfOvM35TBVgh4fCVWiDwr6o2tsErmWQ3wulwYh3enX4TzC0QV1KWWw/slyvsopnpNxngJgbLMR4k4uOqrRz93ead0uz11u/S7U4+DzhD8vdPGxyq0+H5e4Hu75SDs8Q7f3h38rzuQHD180AFbBaIGvMuWkBPPSXMwJ+BvgwLwmQGYt3z+Smso8nkz/B3poGHSYttpk082DmwUK75PnimsxSumkKVnEU5BHgVvubjzHCT/xW+vZ21ExulaSHNjUrjIF2m7EgxtQdnPRd5c0e3JfOo2jlA3TyS/g67SMNLcgLyvO3oD75+cPgHoQveK7S35AdEg1DTguyoyF6nGO4BvKzVGJL6z1ByFAo8jI2Qja5pUHxrmQ+ijT4d6FljjtEo/63BA62ueCq6H69OH7z4U0cV9oYAJ906tKWYjr0Vc2AGu1oSUxgftdNt4PpeO6CKuSPlazKehy9L7yBmFDT3nClBQRCBhOJx4iUvJTmEsuxEmZRnrORGzIEsodPISn4XhYlxGXtUwc1k4ScCJitgjJlvQRg8zFklYdvscE9M7AT+D5qwV/Af1eswvPfqzw7zSp397HFQ5upSxCN5bPU+nH/rUU0BiKgGmAUYeRH9fDaPiW5LpJxlLsj0cqzOIahGYp+4F5if3pZ6XjdY54yIBA+TYYEBvur+LOCKK6BZp58DbwPpkAHLWJJVFxBVdEOq38x1mFOYMEIbCRFfdZiYzR9V/ARlbA7DWuL2+ip2jS46+oh2OiB0FzxFpi5mlujx5WO8qv/NTPp9g6TtTzliKSj/kh1o9yvb/jmxs61advHZDJy5d1jwT+gKT/BiHyQ3Gep9x69+eRqHDILp0R8nT9Ge5KAzFi6dr/3yYmSwETEIObFLPMs08eazHX36lUcL/+f/5v+tn//Tf1F2YVSMzbZialP81ALKgbZSZQACWoG+43M4J1JV7XyDPSELjYT2NeCAFvdjeN6sxHWUIgBxfH5jSWGHCbfej2vh1C7/uKShnTReYX2tjE6qPTyakMHGrjypmTfUpr8u48Dzz9NVsu8s3YithZoGDbTDH4f8CY8/XgF38po++VKGcBht2EQaIhFGS20B1V60p4xbLQEXLaCLwhrPKI46UWD48XqFkrSA5fuhwu65IKqNVfqcla02CPiXfLCjwXspqNYUsU1arq8a7rNZoSvCYQjTb6mim1Zb7u88pbQzUdTvxLhuY90WmAWHvl040JVB+i/mujVyLBfk8Zxn+gxZPsfksZc2122p1WG/xLmMo4ZdkYI6TgmJuRAJwCuFe0lgy6pRf+JWPb59rAjyHs5cQ5bZyOM9pTh4PL6KqoqIpgdq4cc4UW/4oBKvkKON7bqker2O5/DfFIgIVCK68k19V6cMUwZQGXbxXpDu/YtGYJc2rBKerYVZImpnMbFGArqWUImpmKc3X044sWJGw6lkq4MmOVelLDG/OKpBs1Lo2cply5osSyBEhR1lnGTdoUW5EvgBC5e1KVShZiVS8iibm0MPk/ubIQiZRsuGD4rJn2oLEZXcUE16BRR1VXqTB8/bEyJoClAmJJB5jK+LPFVLCn/TwOr0Apw4PL4dzV8IlzExmjN0i4s9vgJE+DKJDt9vV6zGj9xBLvlfSHFt4m902p3dF0gAAEABJREFUS/DMnqMAufR8uPwfD9fP6Gczk5nhC6bV11q85VLeruWcFTHKlrycAkaGAiqvgq8koz/pSiVhvpxvUP8rk/OzM5qfeaq56WnOizvKWA9m7E8FUGfc+W/r99mD7XOQ32vNq8M+rP/CSovD/fbcnPrtlsQ3tLGvImCUW8dm9Swow7dH2DsbbTbYOquDhpr1OqjJ0yvUQlCN91Id1GqZMvJngfwJHg8KhM2CDEgmDcHgVUh9puJyqcj7PkcnR2QshceffaLHn/9eTr/63W/1u5//TL/+yU/0m5/8VL/7p3/SJ//0X/Xkl/8sffYb6esvJA71C3wtTX+tdaGnxuxDTf/6Z/ry5/9ND3/1Uz353c81/8WvtPDl7zXCwX8TQzR54zV4swYWJDUW6CMyjTGJjNPA0SxoNMs0QoNHshqLs7pGWeyMYrJR8tnsvPpsTHe++krTn36qR7/+jR7+5teEP9H8l19o7qsvqetLdb78UoNHjxTZ3NbCvEQn+Z9p6LPA683PqdeaU95rawACnWkgWI4mrLYIKwFvoKPMTIbh9Re+luoo6hV1pwnS6XPqNsMJzJ4jUSS53HKYzKxI5Glmsue0M5gpBNPwFXGiIh6VZSYLHovKGSyRiSq1QQbT2wT5hra4xP+FP80CRh85Vpfi/eAoUqK/PBn4Rcyf3kdDWBRdDLgQ8HgFoivunHJz+r4AvuDxRT9ZIbwY9Xo9AvWiPZj8hggL48D4N8O5eAEEWfHC8TI5RMj9Ax2IMWuIm5mslJVMUkjI2ISqgYyFfWC+gVncVtRJNjkKJrzkq04Ljj+LNuUqKDV620pE2pyATSNw+QQvf7GsHFZM9fgHtteXgIpmVvATJRwCcUNeUIfxTRIU6F9q1oAx1u930yJfK65AGXU+ZEbHRuV/8aDZbCpk2Qqp5VGzoi7nWjCFLCQY4QTSzZZk9IJXxD4OYYOIjXL0LsKxLMHLNAX6xGFmshD0TZdVeiUqbEQ+cyouysbuRjFeZwWvV8zzKtPk4VKvlEb4eRRvluufykOWWnhSHTq4vcys0IN64ZZ3JVVS6h6uI5CXbMi6X/H+cZ2GZKJvPgGjpojP53xQOo3YlUyK+Fpehj0+4MNzgJwjywL6OEwh0J8hk6X6Sj3NVF1mRdisokEBWcnjDpWXhwsEQ6ZEmfgXIEVdRj0OMR+YZbI0Jzj19gX9qZdV5T+noIBtzExmBZ4jmpKYriQre9sp8L7KGQeqLtwCtrcmnasG4hm6ZCEoCwVcNKePvU9T/7IJQbdziJOrw0bCApsKLTYVFljnzLMonW+1tOA/DNDtpI2GBTZ65pFxuKzD5VssUtvka5NexDtqs+HRYW3WYdOij6912cT1ehfb4cqsgOtf+IIpYBuHuGgKzz/+NvOSi/xepqOIrX4aNhvGaonlHDNb1PV55eoZl+cxG9Ivy+RjzMxk9FuVbVjOzNMKVOkvTg1RB2Todo5haKfO9vkgMv4XwXwgdxYHAqbiH9NJmjt4cKY/kM8rvpHbZ1OqR98vA++ZHug6BmxcsZbvQQfQvISHHX3iPdBJ6KqD/3T4aOoiv5ifcnrwuyX6fBf0+h3eab2EyHzno8bQV/i9z30JMCKKp3EVTBnfDBAF7BpIcxCU503AMBGkMPlIeObt86mjEvCwo4q/KPU8jm+Sd5lhfJN8kU5Hp0BFpaJ5BjWaGRTZPHZgUr47o/p8a/X5zirQla8ZHAP6JE/vYl+TOAZ4RgFpoAJ9ySrA491kQKy1YkLEqhWMMDpo7cvbmtOXTh1VuJKO+Kfzq/g3UaOzh/FN8v9W0s2ebaNhHb2HIz0iYJbJFlGDlSWYBVkJn3IIMhZUgtzJOehb+ixgrywE+aZChg5EVfQYcvSlrYGwyKtkoPQhHY0L0O/MLbGEEj8qUa+SQWpA1AJTxUUe3n1xTQzI6sDPSGdCUjFvURi+YZTj7Koawx5SUNKFwiNhB8E/6TYMY2Z/Uhme2cxkVsDjfyp8vPh72GmOIYLR9mWFBkzhMKiDRAPECiPlzBGgitNVnrocMNkUinxP5cwNA+YInyvSu4BDvh4Y0N85/ZH7GgTq/ZHC9HWeq+g2T0vImYMGKg5/cw60BrwP+upSTjfN/V3CzElMVgPmHJ+rHZSC7QYyeA4lP4zEVSBCqc/9y1I4wo9Kcvg6DRXJionrtnBDVEAs3cRdKIWF70WQL6JkvzAxM5nZmvJma/PXFH4G08xS+WamAMxML3pF7ySEI35Tgei3ugd0bk45A/zDaYWqkMg7O+d7XG5/+kuLiIg4XF8rhjRRXCeFe/R9L60z+/hChV4Ku78VvlLxh+mSjMv1/AcJeNcNOCxNPwiHvhFQeboN3W3II1bqmePv7rxOHYPIWoT2DECOH+a0Z8hd8JOI/jH1RdEfQSErYOZtTdUuPnLqrxAJWzC5vEEdHnZ4uIK4XNZB8Lm3y0SM6rTP+HJ4hkD5GXo5zFbr5TIFcgig/9xOZJPTnP6OCso4WN6x96DOXL6afvO5xz5KL2Tyw09PF9IaNpD+jV34nKFfxEY5c9jk+IRG2IDfMDWlLz/7TL/855+wtf0r1TXQ2Bj7JfR34cOe0dsCdfIMeLkOL9up94P3t4+XAb7l81pu+Axd4Ge8Di8xYjdDr+DftSWEvQWf4ao+6/EB8O88/y5r8703jI7/gMsQush26f8ea74CPfUZY8V8209z8IA+zUFkzEpRxRWFGgVgVFwzk5kplJBfJrmPVjJKV5W/opSMXCqTdJddCxScykck3f5ec3jEDA9krLgtK7juDk93uQoeXwupTvQo0qJcb618dUaJmgqQ5jIWgizLFDJ8HJ9Jcwx29b7oMdcs9kG3K/9W7nQ6nPd0S/Q0YE7zb5wE7wved33Q49unoj0OiAZlme5uNpAyC/J/WE/DMDOZoSVOkWOTNB+X81twXUmrKBkV0bmymdO8lPU0h4WiPA87zJbHA+mVbZ2ulHdeII/nHYbXNRw3CylqVpRvVtDEHHqYreavVX6RhQ5LAaiVSHHJrCgHoqJq0qUyLK4iTmDZbVbkc6aZOVkFC6YsCwl+IFfFzZyXycwSxGXm4SALwDxcgKQ1b+/TYVRCbs9hOD8mH8h5/+REvT2MOXiR8eyAye18lfoQNrwJGZVXGNLJjEQ5XFdvh9PlSBNDkikL+CNI8kn88nlZK5mKVrLe5kWUZVQykfEwjCqPmcmsQMV7FvX8nlb4tbe9yGdmzl4GlzVbzc9CluTMbLFewzeWsJrv/TAMM0tluB6SqUgL0AJeh5nPA1E5c3gF18mhP/NlZjKzVaW6fhlzowVL6WZuswKrhNdgWCjas0bSn8Qys2fmz/H/CpWQt8PMmK/z9J7sMZ+32Ud9/OhrPX70UD32SP0XxRvsNY3Uaxpp1PiGRp65uzU/z/HyvNoLC5wlM+ezb0ZBEu/bDDXq2KdZr6tRq6leyxJqzB81wphNDlNUAUELBPRxmJlCMJkVCFlGHLsFQDkhy0gL8svMKSUxJfjwqOKS5w0y0h3ihRwlRf75O8TBTKKg+WlpfgZMq9aZ1xgL36lMWhcckcP2f9FnP/mv+uV//n/p65/8g57+7B/1GDwBHv7iv/4nff2Ln2j+099o/vPfav6L36n19adqP/6DejMPVWdDsEmldZy2iQI16ATGWT86pnWjo2rSqDrpNfgerjGo2epQk8aP0dB1GH59PdMYiynjIL/z+GvNfPGJnnzyGz383a/05a9/oS9++TN98aufJ3z1m1/o0e9/rSef/VYzf/hEC4+/0MKTL7Xw9CstTD9UZ2FGcdDWAL0s5DJ23iMTqAzzVEDPb3cb4g5Iuj1cAsMn1nMf1F2mR5w10pMOQctS5DSJYJ9EsZlT5zs8LJdK9TnHoRe7FvNU4p7XUcWFnUzBSh7EbZZ0RV93q5z+8XhF5Ssb+bXUNo/9H4d/K3r8iRbwZpSgG5YK8z5McJanODxcAl/K+QAyM1kAxgBPPhTxGoegAP8yVVcVqmjFX0kjjAoEvdw0ljz8TYhlvYJagmiHhxInhVVeUWK1nKeNqi6L3a4kNqrxNVMkL1F/8kElhzGRZTWFUFMWCHtyQuQZhRkSLfLmi2FR1hJg+23+qLAsApPyDCzLR9x5i6B8PrJ9jEQ+NhN83kF3r8v5TitYqoIySPdwvR7kTTDivkHnyJkz8zT+UIHbzOQvmUajIUfIMpmlgkj1siBr3GYmK4yxRuoSK+IbDufkQ2GPO6o0pxG9KrieRZjXT8rn0sajAq2GD+Nb30W5uQpK+XzweH2UKKc5egyw08qCne8yns+pg9z0oNspytMTsHeObg5/aTo8vLK8teNFWcNpkbKW4qSX/pGjZ0z+AK8UcFmHf8RVSBZbEkFP1zXSfofbAcpYN3NJ0f8BPzdohUDYUcS1xpWTfzkbWR+HQA7hhehQiNly0RWxnPY6Kra3x1HEPa+jiK1+epojkBQU2T2hOC0BJdCl0kkeRfLb3DG6zRib35ApeqWrZNAt2aNKMFEciHIbertdpQpyXVEyFkJSYcDEpaSSVtJRIYQ0b9WYwxx11k01UG805NSR1eqq1RpyGrJMIcsU6XuHPH+tRlpNLusIWSHjYUej0UxzxcjImEbHxtgEG1ejOSKzgHpFO7TiWtJVSmFUdjcWVOXlwQolCxLlbY/YMtL26HaAW93R+SvgNqzSVdQmDdEiT9GHcUV5+sbLtX++UKGn613A9XGekg50Ie/UnDkHtZXTporvbReXMa8m0CdmJg/D/jPdXktEkwIYV8IG0ec7qFDKqAmvREbL4G2IpFfIyZPTjoIOaEs/YcC6ztHnIL/HYX2nu6CF1pzmWYvP8t3Q6s5roT2ndm8BtNho7KifdwtwkOR5fTO9n8KD9LGVp3ryFC7qz4Xiy/RzvaO3gZR0u4MFySylKCctLs6XkYQlxOSI/nSIi7SSR+Q5t5f9nOS/QFL0PsBvosPDqV1L/pzSS35OH/X52MzZZDQLqqWxXVdgfjDLZEAK3u1DwAZl/mQv1iD+zcM0QH5bE54u3nsFhm3nYRVX6gcrwi/y9KyOF5H9/ykZt4Hjz6x0pMxkL6iGsaIe5HxorODKGCtMPRpGRqRGx9fxmwqNWo2NimwINTYsHFlJ62rUG/IfJm3y3snI72UUqCkM/6NSQ9cCIuSIJa3CHl8DjM+lecrTXV4KZim/0mUS7VVMkRUP0lZwXjiayvxj86+pzAtXXQh63cMouHkat8vLz5kfHIXEcB4PO7ekkMKeEfsBynI/ge1CQyANg0bKdabT6HORA14VH/Cec34lk/tcxDzUZT7qsHnmaLW7aqUfKuyozYGVH5CkQynkIvUXyJmbSlBvyIJq9UyNRl31ek01j9eCskwiqMAaxmFmMjMVl1OHxwr9cQyPgIpPUB52eHg5Cl2YG1M7oYv6FeFC2vOCWMTWepKaanE/TQgmc5itEPd4AbMgWwaT2TBWpq+ML8muqLOi+34AABAASURBVORbRr1hBWLZ10t2VPmOzeXv67imfbAVfZj2zqCB3c+MvvN+LMC7qew/70OHmSUdc/zJfWh52cI3JLpkBSLxYaBT0jdqgPCA9YTrFyi7Wif7/FbDiZyHapTr7UxVS6gQy/yxzBtpn4+rHL8egJjSc/IVkBeipcvK/nMOohAKlcngE1l1ux5FmqU0M5OZpfCyR1LT+Y4iJaLbMFxHjy+3XUTXCr6e0trlq7woPjIhVCjalypfzDcYRA3YR5ncsFk7Dh7WyatXNbJps2Y4vJxjfNebowqhRoGpsMUiiMlBwr+Bu9DE7Z+FIKds+bLlPatGFjT36JH+8T/9R/aIH0v4bmBvxsDA95hYX3ruBEyDuVK7nK5wBxUJkq/N8uQ/sfBZBHNQvWIqqnQxQ3tXDcEQMC+MPvf+LcZJzn61r50H6vmhMuj6nMvhc6dEu91Wt9tjTT2Qj4ec/KhM/wT5OrFWZ37l/d0caaZ3uc+3NebbjPd/CJnMTNXlvlWh4iXqBaZA8fCoQ7TPOZGBUCAu+qLz/1hExrbDbeA0gXbl1PNty/Q8kbyez6nbdsB7adAfyNfUFZznMmZBNgTP6vnctg7/AQ3HgHlsJXLGjcPLcdtmPg+57wW3cWRljUfQBi8PQ8m5hiET9UzJnjH5aooWEinoNhBxQzcvW1yFbvQCgRx4G7x9DpKfe8dSj0g+R9EWvv+Ie1krM+fI56S5rCOFy34qdFuZ41vGscNaObyugo+AGyvZSMUYW9QnV57G3kDpnbQoRx4tXW7nUPq7l+tYSn12yMxk2D0L7hseXsKzcxUpMb1nci3q5bo5UjtcvxKJpxe+XHdHlWE4LHOul+t0LbiAY60053maw8P/YxFLn1pWK6rk9K8j4oextGlOuEJc9IXI0Frddk/393sB/AX5Kq9TT6+wrO7FCEoUhk0cM4+LsRpSfPnDyqhTRxldRpxfwPCtIqmIF+HiWemUo28Vdlqkas22VmnfhualLb1sR5XXzGS2hICuxjio0oep5xvGcNpfImxmf3SxOf6UDv9bLXV4hz78+mvNz81iz1x11gN15m5fR9bZZzUz+fsikmfAYb/nHbAWMvrENfA5xcwUiFTIssB3TBAsRd43Pb6XukPv7uK900/l5rxLHG67gG3NvCzPKZmZjEIrvsorMk6CkWYhcYgyo5hEPIRMGXtDTsXl5fr83kfnAgMFzT5RjUPxUQ7FR/ttTcSuNtajNjWjxgcLGu/PS9Nf6elvf6Hf/ff/rM/++R/06U//i377D/9Zv/4v/1Ff/PM/avo3v1Tv0Veqt+ZVY4NwMP9U6sxqosECp9tSnUO7OquuAWmx29Hc0yeaefxICzPT8njeaavXWkCVR+rMz2vQbsFvK/S7lEN+Nh9HKWOUw74x62vUumqgW9adUT77tXpPv1Dr699p9vNf6tFvf6avfvMTffmrf4L+VI8+/YWmv/yN5h99qvknX+gPn/xKTx9/qQHt9cPEyIYY5wrK6cRh42GvdJtZYfySJubwgwWbZJKjCjstYXTEMLTiigw4Z3lHRnTw+b8szdk44tBERjoMiYnP5bzjHWamNCCX1WUy4hq6YlWXl7PIN0ImS7KWwtHT0d/LhCEzk4WgkAWikTgEHSIwI8ySJrJYjrEvJfACZhFt8M08TxJywf+DEIt63WhF6N/w023lWENFmuEpFVzCzGTY2CyTlZBMq65Q8FLfDiUa0wWdBofC6fdSaqiEgoMANzJJnqCzvWtTPCowvnERqAokW+cIUjrler2RAZZX4ZIaEmRNvwVLCxT4Z147VRlp1e3qO4RPDThg8PHbZwxH5gbha3LfpkyrbGA1yUF5UVZ8GDEBJz2QU7pyUnx8DRST/zrNCReoFmshmAJ29vFQ0CpuMqsgGfbwl8NSWX3K8jIdZZnoL7AkU/KZh5znaQnEtQJZ5nWhrx/KMDdGXkKm5Ze3zzlmlj5GVfaP8zzNkZftNytyW7ChdiwPh1LG83kZjpVhjzuW0iJB9CxtWugAi9uq/hHGAp7PQZIi84lTM3OyDC6TgA/FISwTKiOenlOWt9M/1pwWGhWaeBirey+IaW4Rolq3hQK6JZhctoCHESjrMDOZIZfiVdhSLMcXC3jOxKJi8uceLqlXLA9jJ9rjKWshp68ibSkQmfoBvJWyZiZDH4dEuanqJeo8cUV0cxiyRNNdhc1cPikpr1cyCRiyZiYzTy/qd79wqLwsyVT2KJlDxMtzVKxIGxJoOyrR95iIqhOPNJcz8zozgkFW+k1BAzwrsGhH8tPm6OWRvyrneXS5PngEisQSnlYgxxYoRm2xLJcgd1m/oOhAttQGeXwNGPqLy8vEioRQ1r2rLDNPens9zi8pRZuZjLwF/r/s/dmXJV163oc9z46TWcM3d6MxEiRkcIkWSVmcYIG2TF3pP/Tyhb18YV/Qi7apRcrUMsElLpMmJBCwCJAUAIIgAIIYupuNHr+hhsw8sf179o4dJ87Jk1lZ9dXX3dLSrnjind/97iHiRJ7IqhrjlmxLstzmfVIpvIwBkYuLsjZTgbaHwAsVbFu45ez2pp+SY5JtpdkFYuVPz1dkW8lro21AR7mWmn5rQ3V88HlQM0nH2ltSfGYehLOOw5g5G7xk6Qh6daNGJYZ1ajR8gx7WWnx39ZIj9bFkKHs9lXUUOVPrxp09cZC6D17F8h3QGzX6cJW9Da4ItensGCryq47hs+w/7pCHzyCe6XgGd9krKLtZO35OEM/kkRuNnc8sL79Yaz7Yy2SVjJUSSmG/OHJBF0zU54aCnkPmmgh00mwvmqrKPgrmhYavR581Gcc5JEX0oR12aioIPX+XO4+yH4REcwvou8PbOo+EobfRx5nxB7OyB7c9V/agbZkxbfWdH/mIY67E2mbOQuPe4HhW2V5QFmoMHW73jR19S3S36MOnptuwvd4bssaBnVw6aql9ixhty3bYRm2vtCk3p8xFA0Wd5tm4vQXW5DjATNxtWC7ABxAkO3KB9QawHLZXu13kxAeWbJ9FcVFv2GVYrhx8c4syNjs61MsR3cKupJRJWwzD8HVqAGWKX1FeJkRXpqLA2I5An/Zxv6LZB93nWZ9t7Mpzu+r8sg+5MXNrUEffkzP7Iuh+XRdeSl1b6DXayJNramDo6prHtuzzyBpuYRd5QSFmKkVTKcs1FNoxfLhdilu/yE5/Bbjj0D3yq4/0lUiyb/qzbFCsifU2lBnuuuittbXnl8w789znVUvN1lQmlTMQjTTkw5fcE1+4lclNbnp0bXAZ5AqCNkf6qiz0MbIGVMoc1KWeA2WduPcd8hpHoA57klW6LhdSgKZ1r0OzrQJEy/wXfGzOoCzAJHvk7TZjkyxDAy3NPuiiH/MlWVrgFmNNpbS+049tuVijdZ/0ZdkDkTuGX21zlnk6nQ8mrQ02VJscydVz2EWjmVq2smSpQWdb5qoBK6Noy2Dm+G5o8blNW5m6u1XWXq0WaqIPhtzuCYK3J7X5a/Vj1/k2ExT0XPFxi4vc0iux3He5Bwk++tCB9BEMWXc0mzxtyi0zv0HqpPu2F5O35ufApuhJ7Pi6CbAq7INSSpMJUsV37kUuui1JZ8FW1/nWt8zPPdIVLzNvyqSnP/IV/Zm/8Bf1s3/5L+kZnbV/mv7qhgCzPqBxIkrpulHD/qAP27JB5gZaZNbPuuH7k/wfvN/+4z/Wr/7iL+r3fvPX9Z3f/Td6+mjHd8MvNfOce1OvJe4VE+eJ2IBHWjKoQTSTNxD24PyMirXItXawVtYlcHIAHBQ+uoh2IUiamHvbshekv4XPWtuO+8GOPPS2VaZJLoU8HbFN5cBr09J3sFGxtlpRXBpf3PvUplX2WitYlX3TLoZmrcs4m9BOiT3A9lp7zOkj1EZfHLYhecLYB92QbS85qC81AslKm1m/IPwWtmW7qWZq32L01YyvPCXHebjVIdlu0NJsL5yYq8xXZfk7VsPCFHzt+FvFRVLnmVZikDxJiy40/tq0rPep7mAe+3FQkbPXUfNZ3tB1h5jO2ZbtLpycvRn3iele0bZarZRjH3LPGay0zhVs56kvfINT9576O/BG3fehbdkLyM0WVcZHCD53H7Z7PTpuZnyF67JMRTZ5i48dFsl2szfRVLTsM6WABVyK2mLYCCVWwA2i2YV6Srg+/mVeJEug71ur0k/yJIdodrcLn44is29MvoGu19rsxEg+GZtt2dZpy3w20Hf6D4ZPcqxw+t6A/L4HLed2nVvSZRFftYDN93DKPpo39W1rPHgduPgGQ2MXWK9rMKa/LszRvYs5sjNPHd3FsjtmFH1YllRYM1YMnenDtuxj4HT2SN9BjIPax7H2QY7fOYzaY8ucz8zTFskdxB7YPWf4AVP74Le+lVxDP6h9O37YBk0d4UcdlfkJjDIoJzlsyzbWftidz9gGuuX4nHcEyZsX89Nup4sLvi9todxT2i2E9YHOPAsljxln/PMSvTK2meey8MH+Zt9+SS809Qejt5n653mvYM9L+EYjo68gfi7WVErDbjcp9dhWQW9Dgd2KY8/kOpCSV7TkSN78kkFqioy6HZFju7q+0vilwYy3+PknangW+rH0jJfyn31XFew/+Zae6lrvlRv96LuX+vBSml5+rN3Vp7q8/kyPb17oyf5aj5mAdyw9KdIlH7gTXzAVXsoZ3Ny81NXVCx6qrnTNy//r65fQF7p68ULXIP+MQpB/VuHls2d68dmnev7ppwr/8tlnun75TPvrF7yrv9JELY+mWU8u6Ieays0zTftn2t18ph31TNefqFx9LL/4XoOef0f7z76l60+/qSvoy8++rRnfq5efUcNz7XmRlsmbWcTKNFUxiCOgvOeot2wj/sTADxxqebW2mj6PUFX7HQFP+GwI5Nzj3PjswGCvxLp9gJAuReAnog7QG7ZRP9npc15QoXSq1BddpW7Rf2G9Q/FWZc0FQoPoD3jDct5mWCbyreXLpAdvLeH3JZG5ifQ16d1ltVnGk51TkSsOAWQ9tjJ8m8+FDp5rXw3ok/gUrcM1YWNa6OrXVO2HDFOFluvGqAs3PZPb3FPEfWCuL1Xnl9z8XkrLD2q4LUeLgDdbsnLv2euGG/PNctMlANssUnaqKjzB3ORmb4VV5AHYVx5VJi65Wg7yipq3yLURDF14KlSovFdHryO6mXvUzf5KN9xnwys51z7iV3VouW/MygfAzc21ctNv/ok5OD2Yy5xvnSv3mSC6yj1h8JGD6Aatyz2iL2ZqDLBmTRu4eYQqa8WMkQ/rK4+MaYtK3AEz81g1L7r4DVvrZmSny+jjlw//gcjBcNtS27J7nYk92HxgH8CdzlkLIUVyBk1+w5PtViPLpJmXqHuY0Bv2/rzfK/NxwL7NVe9zWZul365bBLkxOQdN4JR5CmDvPSr7IBhOiQmGrJY/mQPRtjQ82OwTbf2bXq9slZiOw9VQl6jUUtkvi3gnid/BSE3kPCcnV9INqPnFX0urbd61zsuRr5QoAAAQAElEQVSoZDGPa3UNWRlVLveev8p2g5Q9KVrkIjvY8qXZJEvAtuyBYWNelr0yQ1O7aONhF28ZOYC88eFiNfhA6fkon11kd/uR4Q4h67LFeTfTDdBdOB8VbXK3Oc+8gMgQBbmWI7OUWU7FLzGniN9dtlPf15frSUiV7QUxVU4B5MxhD99B1WMLNDB0QZ73gmlnhQbhtyiTsMXeYbvla1+WsP6FILvr7E6zzyRLwLY4NOcHI8DCoR7159rJPf6Ag52LY/tZa2Q+J7XS5Ah0phndAOy5I6GnaH5RNuaNTpXNU7ngDjiMrTKeevJMnblpY6a3Smy7r3NvHzrU7bCLbAN1FCjfXueXMoI+L5mj9Hcj5bmqzVV0jKnNHRTL8eFFHPScz+LySvJ5Yl+Z/IfYIXMX3Fdi5maL875W/pzafKpocvZLPdprlXtW1n8gMjuJbrvfzHPEvqHmhteynD/Zlg3aPlPnI78Ceu1GcbdiovMt7dtVpI+BbWZ0d14rWz/4u0okxfjYx4vj4Jj7ZmD7aE5x2hxm0cBGo4ivwKm50MfAVApfQk0gtAhTR1GjdAi1cj+fpkkTX1blb5TmF0R2fIGWL65KiX6nMhW56BamKRVkz7HPxr2+TcSYkIWO+Y270hZ92ObfmM0pjsFG1dgRt9DVJcyCmLTwLWY5RbWwIf36oHaui3lcU3wPVsGc+zIYPvEfGLrzdOZ6JOfIdw8dfYy8b0zbuCqft7Nm+ut5MglVBVux2x4I7SjoMehc80n984mcvD1uKqXNcmFjJFvobbj1dVufGoJhTwa1Vpd5n9s6MC7GxEEdzXx0GtU0yjgFbLc+dW9LfwFXAcnrBlL0dwF/9kv8tbTwwSIeCEU5c5T5oSbbOshl9bOtwvWVbl3wQRZtZh5m6oJ9w8PEme9Ipav8nPX4iT74yZ/UX/3f/Q39hZ/7X+vi6Xt6/jLPDYdaCGhHIs9els36gz31OZKcudnf6JGkC74X+rVf+iV95xtf1/TeU3304XvKM23+chg7mqmt+ONYQY5Bw4OtONYI9YOOrH1D9gVYb3UkLayli5T1bWj7wXI5IPrcawfKNGEvDRS+1pA+9lwT+S4g/4rADc+Me74XqPRZ2SurI0xlbhqwIb72Uew1xrZsr/JDmVzzttXGaquwx12sV7f4BMeebTyM61jbpfS1RbTNH4ZlaFt5UNtqa5y1CFw0Ym1sGxDejpbrzr5NvDVartktoi9LTskqZZJtnslm5R6X3Fpb8rjZC7UFq+kOprL2ldoOmLlXVqCG07DuF58gnxH0VySDw0UyZmtQvVbzGe/MyS01F0tt9c+aQzc/Lwle68rdimRsGWNHrJU5CL0P8anpp+EQe4jJeJGoK31XcnbMKGOrrDXsPXXFej8yOwO3PSu13dYOzWnckEPjM2h4tX1kW7n2BjIurS1jWoUHMonZ4oFhza3K7LMge602XT/VZa6zD7bo1nHOms2s/Smi77g7duQIzTwFzAb9RvNwpOqBRCXPFtG9GrbX9bHdAuxOm/CAU6o4deufB8wF9/7wp/ZT+WwO9mDd4DTm88qVzzFmfllHamUN6oLT3KnvLsS3cD/N3/DPzy8291Wcr/Iv7PD+5MXLl3pxxXvr6z3vX2bd3MwSmy8x7Z4sqqDfPc8PN9fXur4KrhQ59+YgdXXa95zd1yjXk+22hmRR5CC17C52ap/n005luY/bw5dOOeI7lcIcVCV/+xcJ+Ey/4Zkm/BXv2l++fKGXjb7UFS/+239nkzoZ2/WCsv/0YwU3n3xPwfXH39b1J9/Wy4+/pZeffEfzi094J/VCO1/p0W6vxxc3ejTd6PGu6vFkMIELXZYdPjtN3kmeuP1aN9zorvjB7gWdf5qX+7z8f3lzpcgv0QVXTHBw/fKal/3Xunp5BSj4BZP//LmyCC9b3Atd3bwg742mqerysoh50o5eLstejwJeoF3oSsEl9V7wknA3P9c0v2govDDclVk318/1/Nknyi8h5AWJXbgxB4dJdjnwotUzQMUIc344tnnyQLZvL2r65qjLRZObUDLObK4Kmh/zODcwq3wpOAMxGxV7fCuxoW8LttdUMzeDzNMNGyw1VPpsG3AqWr9MbLXs2ZB74maQkULaseWb4n/Ep4xlix/2oWxrDX9S7/KworaTY78LIw77UcxYa/SvzBGfkWfQ6LaQbPbVAq5KWcjknrgmc+0XrnMvvwSwz78CUK/ETUpiD3Li6Hs3l8Sea+YmN2juO7kxijzii+51327HEh5b7M0vvmTrx6ixS4fz0A96sDRu5AtNfaGniD5fwG9Qua/tefGff3Z5nvs1X+OX2NTVaq3MDeB6zA+0xeb6m/XiBfe35y9k93kwc9lqOXMqfIgMdeKnMik0SFzQeculY/i/kqbG5lQ5L2g6I+ew7CJ7oWXwkW8j953cE4PcE2cWOOtbuRcGfc2SF457Vl3QNZJP6m/5uP/OIPwB2dNqze51NOHkZHeb3WmBnrjcKc6sWYypiQnIijZEdwpnXhp8ajorZxwzD0mV+an0M3MNtPlinG2smRf0PbivC+m7+JbPdtaUq5i5yfwMjG5syx7ovvaE2R18+eQlh2258ZOMj+Fxaocd2ylGvoUySBd8tljjSsvzhZ3avs9cp4dOuVrZqMiIjb9zB+AjaXvOuka2GQ8IH9hWyTUM+vxY0oBo4SEnh221fWZow8Pmw+7+J+nOirY1laIdLwsm1mAqRfYh3vbGXhpf0AVaG5PV5qnT2LZY3d42Y5bqDEY3tttYhvwDoesey9wcV+AiBYxCR0jMFlj7kRwn2Pqd49u69OiHn43rAZV7U7tHce8qJfra5rXS311QPhfTdz4bB5ou9/GBKpFDD2xmsuz03wNMLVt0LTkbEzrQFA8+jX5sy/YhrtVate3TrKHa+KoazZhXiIaecz/CL0jMyXyY/EGfuzFHg+YZPkBusUueta+3JVMpdXC+97DN3JQTROd7446Nd9V87PVq6TTP/RFm0Qbu9xzWbX7m/2jOh8/d1LZs3+3wQEs+X4K4h1aux8GHDthu/bmNc/CDjjXzcP+clLlpqaBrJvhbutW4MrZl38bqcC9DH80eusED9m4L48RjTFtJ2KOjZbN0zm5jWLyd+w+y7TaORa3oha3aqIKWEf6hFNc7j+SIcezD0MhqNaTvaVdU+DzPl1a7S74DCi6gIHp71CRa8iXHFlUuUuG7JGZh8alnKKocbc7vsccnqCYd0ECUt2H6brBl+7bDokmPYZM2NIhuFj+V8Sx9w/N2nrGDfH4FFX38gvDtsw1d+DyfNyzP5I0nx5zvWPgSb+ZnvobwC/aLLrRyPXZUVT4z08d9sM02cRuj2S9amh0da4iugEWNX2ko06QyLSgFnYfLG1HbrQ59n5t9vu6sYdY0EC6Rt6UV4gLbsjP+IHxQtq5vxNvJs6B0mkRe+DKxNmCauKamSVOutVDWYipFU0FXQss6r7aT4hYytodC5stlMItvWmaJbxOkJ0/0oz/zM/q5/+w/18/87H+Ey2N2f/pK1t5dfo45Rtf/4M+pscqUy9RSDoPi5+Id19EF1+Tv/5vf1u/8q9/Us69/VVPuadyPHj26xI+YCmGkOTeQo1FOzQQdR6EDl+4w6LC9OU0v4Oy9j9scibG2CrfULlj6ke8bZsY70F9S7BW5Mv6ge95/Tk7bst32mxmrDc8eLMBebPCRdattKwx/cLDdhOJed6htlaks+3yiz9Jgu9Wg70PLvWGAztd5bl27nd/KKWtU2Y/5LKjLmrTPE/hiy+6d2W5zsl152/fOh93tdqdamt1le9CyWM4T3DBk3W4jNttH9ogdbvXZxxTnW4ftW7rDWIfptH+u5/yMk2tkQb7j7akOvu3zmhVsc32um5F+QzP3G7Gx7brh87qyXq02+nSxzPTZYqxo+V5y5jM7PgVbXu7FhkUH4KxXw44PYWePw/iG2bZsq5QCLZIL1FA3WtzpiBR2DBzdz8h29wlfyiQbuViH2mGZy5wPGBkfSg+RW86tf2qhP4Nz2eIffaht2ebyLEfQSbO7n93pifmVYiHulU5fgIPd603/pa1pl+376Shl3L8aRbnOG7lyn0X1RkfWhgmXp6JGbdahNLxRwnuCes0873KtzVx3wQ3PxkHumUHlXhkkTfxHfaktaOM3OzjA6YKfU3YXF7xLvlDo03fe0SOec8S83PBcfc3z+RXvj65u9rrJszn7PXkhRHM0gXz0O/P5mr6zRpV7A9bl6E5TMZ9j1m4q2vGMEaBKWZoZx0z8PqC//CXOvBd/+fLl+jf2O3/F++trpR/bzDNPW8zFdXuhf6W846rIwQ0581+zXWFrFeA/7XYq03TAnpfrwfWLZ7p6/lnDy2efKnjxnJfkLz9T+xvz0JkX5+ZF2q7e8JJ9btgxExeWLki+kzWpqNQiB0jzngWj9ysG9TK/WZHfkoD230a40Q0Tu7+ZeRCp2jPhMxO+R3c9fCg+vyiQXwRITBZZ9HMxXehyF+x0yWJdMpOXk5T/amDHC8IdL9MmaORLXvrvStVjHB5dTNQ263r5RYPkM/l0thktE7zYGYYq/BZC1thVYiOAqG4h+qbEpy1QXTXs587TnW0VYHeq1rovkU1qafBtFE2FCWAFq9aGfUub4WGnyoYW69EAH7mmbnSVzW2TmMJDel2VxFsgtiO6xvyP6JSa78IDh5E98UDXB7lRDjN+h+tdFoJ0QFu/toZzu4FU1rInXHxYz76Wkm1l53d5sSdX89HSog8bGoQPwtcWnxwDPVfsG3jDN7a2c04xDXR5JufM9RF6o7p/yQ3vpeb5itQ3Ete78hCYOqU2xlzfe26Ee27eNQ9kQPiMuVB8M6Yg/BFIcu9RF2tosIgrQce10/pI3tbHjPUM8kV7wx7PG8Z0zf3wmjEsX8RTs0FyZRwNXIcVmIgguoxzz3hnPkjoiA8c7nesZfhziMk2c5qZFo2aOec4zFGkN8CZa6Cy55J3ZGtypmMo2hwN4UDrOo8HXecO9Xb5Yefeb9VM3mDIoWKXpb8g+2eL6LbQ0qJLni5mLoOsVlYGIKbSoPv086nctfedSbSYW5+sf2igpe6ZvS7axEN7KUV2YX1DLRsUAG3VNYrzciRPQ9YpuYNljg7jW5y/CJIJCZJ7UPi61AG7OQx/H9oI8YHilnSnaMbXON2xPU8yHHph5dXAHJ44NZGysDd2OR1iqRpd5R6Q+/XcKAqO21Eozxz03NaRHIPm/n9HLdxGqMULzqR7bZWJCMT+M9jsQfYdB7roD9DSbDfO7rQJKfAsuvX2+RBrm3Hd9jinaStgZh80OzS6xr/hqS7z/ybhIzb0djzF3VaeaEb10GzgLY7mcwmLfWHbvYD90ij3abaPbmPZX6THVcfAhiK1N4RfEMdWPXGjjNYP9vW+xQ8rZFiqCYm0CYgqaDVv9XfwzS8BQes9zAmGPnTg2MW5hwJ2CYbRF2wbSOjbwsi9PJ9TIQAAEABJREFUpSxE+slYgnSVMkOjb2iC+GFHxzVu82z4lmcjtxyLHFtAptv5UDbb4ruNCx/bfSD83DH2wYHmHsjaszeajinIPlSeMYJ2dTMJ4YMlafPFcdDjuYhT6g4FqVMbGdWxf2xBM7RTz7upq/WVWoPoQwcig9wL2jhaiuVE3rV/+FYHtD0TMtgmx5UxjrE2OnShVNvy0kejkQe6Ti3mNMeQddRIkUsU9Ng+1oyFuo4800f0o87YtzhxvldM3H0O2FNum48tv41pDotiyy+qM6SPbTtO+KxTwETUtq7oVj7jpf8zuW6pHlbCrTBlrdpeXhI08pA+43Mf9Bpt5Dms7bj35R7dnglTF7AtO5/xpeU398dEN2GsVxOiDRDanofmsJQYrS0+wVCEB4kZGKaVkgSXLoYHugvd69w50540jSYcp8gQDp6rEGr2Avtj5metYM9z90D7mYHvsvJ9VlCbX98ze/wHZn6mC5qc+NU28/NfsId2JE/LuzwLp/+UdoAZ6RZCVmtu536idImfC3j4WlclugZzLeM2xt10kUFba6jd1xdWtdUyq7brA8o460CCRcIGvI/k6CXbgJfNLb6S5z6Qv/kN2hLqtI06Jeu4Rd7i2Dqyhd6F44jbkm3ZHcOaeoLKfnGUm+TrXDFnyqSrefRFwLeQK1/Qh9pmyYrM2pk1CNTaEqNBo9zyS7qoQOoYaCHoblFStDLNXgc31Hc9W758rD/75/+i/ux//Jf0wY/9hPbUUbGLBLtp1ztq46w8KlR1BeStHCZLAHnoEfeg+VeqBMgTMNea+V76kvon9vGv/vIv69f+6S/re9/4Ez3C852LSxl9Zc/ZVpmYe2hVH1UorEKD8AMudDCEQXGKNliD0A3zgUYJcEzfW/SeD559X43r4ZjO1L2NnVmXdv8IPcHImNvqWttQ3qIUttFR6SGE+ck8BW0OmIdu57puXpvAB7AT32EEtmUf8IDQsy6VcW+xdZqZry3qIoce/DY1UE/01awKCH8bMWwhZY4Hjq7/7DWus+javZ7Pj0q93BQ1zzOkKpm0NDsSOqjd+W4K37nbU76xtWxbeYlp+sGHVm2LdkFckPlKjZW5CmauqYFK7YFaI0ej95/iT5hI1yeVyc1cqdXkTRnw0qKt0CoCOmArCYIWsExCTeJ4hBrmzBGfhqxD/E589qxRMGNrfqOf1gd7vMmhFEFs/Oam69cmqruPhDDeg0OKDKIZNPzAbV2vKYmGT58VtRk6+DM8xVdriy3An/DYgm7OeLbPf2izKA3hBwiEJQPn8OeA6TWPZElI6Cmif7vIHNyFV/e0jWSCmXVmg8ke+uiCIWeOK3tqxbqvMufHaFuslTCiH0Zrq4LPcWJrQFi2WYDYjuzRxmxOvTZqoP7Yg+g2Lq/Ftvgx1pNxjkSVvuriE39mb5ig1LJMQmzzJsc+9512nWWEuC5HInqO6Dsq74Aq/hX/uE2l8EJ+0sTzy4df+pLe/eBDPXn3fT165x295F10/huk/CLADbXtA+L21AjL03uyM7cttdvthjNKeuZ5fqaf+O4b3eOP3tKc2gVlPFmH2K+vr9pf3vzs2Wf65NNPOj4Z9FN98smn+vSzT/XZs2d6DvK3+/Pi/4ZnmJmaZnImT178B+HTf8aZ8qYdYzxBEc9swcWTC+2Cx4+0W3D55LG04+GcCz2d3Vxfa+YFvnk5X+h0mm9U5usGwweFF/67fdG0n+Rr804O8OB4OT1S0aTiSVPZafJOu+kSeaeCLE/QiwbDZ3L3nDjUoCJ5p3mGVvx0qUs/1s4XmvizI8fUHhYsMakZOM5YhE/RrhhqXU6TLnc7IYLCgrlR0ezESjYLqgNEq8hqEC1+t9F90vs5JB+h1BZuRBeX1n+hz+iyWGr9RAqqSrFsAMUZczKkDyj6GijyAodi0xY4lMJJsnHQcatsnqEp2IdH6rNHXJGLG7b+NrqB2OGlrovffdAPW2Ovsyl0FkqrOb0C7vYKHeiaV57X7vEkmlnUCh21rTUGyy5hzoCa64weyv6DkXPKGXVf+oMtuydoy4h/JbZy05xBPrw61sCW6dwpfWQHJleH6DH96Gyr9BNDTUFc9COeLaWMLLmMz8Qk7fhidOKFv3Wjef9Sdf0lgFkzdXLmZssNF/8ZZD0LP8DlErCTOT0FVRHPQYw9HjP1BJWaAjpIugbxQSDsyRgsIWq1IkRHuaSpJ2D+qLD9lmqpMk6BoiOoMOj8htjFxdRsiOo5Z7pjXHy4iHFVoPTDBFXq2Ofl/0Zn9sRA7AGFtMOmI7iWGzYi7gqdyREk90D0uGN3RwKjWGC7cbaxU5BMqJcp4oOPnH3SqsT6NWjb0EdkLnSCXpc1urTJLSGb8/FRFtux9ljKXnDpsQX/8EPX1ji1A6ZUHal/qY9UmcfKeCrGAFU7ZuQDpMazPqFkaD459T4zR5Ek2w3aNNvH4+NekjjJraaZz9rBd9rrG/WkTx01+iheNFV2+LrKos5F+NykkDu4K1HmOhj2zL+dejps5iYsNVXmWY0f3pJt5RqxiwykOBxQsQdR16h13ExMsNVGDra6wWcsgW3R4wGRjyAVS6xQQ59TVp59IRomeek7FNVyxAIbkr0PW4mpGTtzIPV1yt48gOzNp+ev8IStR00suSr3w/V6Wq2dsS3bTWjndLOgoI8ueTroh3sgm1oduReho996C2p7FHWjuU3OCN3vEDfq6rZZ67xRe3gtNHwDtTEkleVP+CByaJDazKI3kNENkm2lpa+ByLfQ3fqsw9PlbRdy2W45ba922003FH28hwyHtWPeMpfD8QwdvlsT0yGmcauC7336aF+lz4GsxTLn9Jm8BLXjtL62Hs2SkzkNFPhggm4R3QYVPlDicF2PyEYbCKrWWi0Z0ABa22rPnXhV4FJkm2WtDWqtch6AvevwOZ/o3CPYJ2Fstz7sTiVLwG1O4Re/XBNbuFiBWkveMKF3IfYHYOlPsno7zle5poNmY4w1F1jfsTIhDUXwPgstLbUHi3iL2IlXz8FY2UkIVU7uyPQtmuHPoS777XUpKY+Otk/XXDGZk9u1kK0jdblTUWZkaJuTA215COiU+40tjgPauCQvtHLBHaPS54A2zQe+zUlFDiDnjmV9KYV8y7V5q6/oT5G+GR7xuMNQaOtm03/rL/JAFOf4odvS+AZmTsitA6Uz2ZHh6Hw7L2gISm0Dp3XP2PthuzObc2Ui6knOyCPvgSaIASdFcLS+6NWUMgvYYRk+UVvU1t+oNXFb64Zf13Kj27B28i/INRA5FLBECuaTvk77PpLHHqckwtgb0oyOQzPzM6Os0FPM7X7AnOc+0J0JJMktnuIX3dlrsuXPvJBr6UfQgRk+XywFN/ysUfHPc+gxZn4m66j4k43aK5Aq/hxQIVOfTEH9sDtvW2bNDogs2aEHMMUb3dZeNvrwwYiD1wZH/aDPZw2JbfyhGe9AzVjYxnNezDCHM8/fNYORGE8Fs+oy/2bhA36cEwOVVj98hO85GL1xDZIzCL9AUC15vdDIBxBLXXXB0OezlFTtsC3bKowzsJEZp1yEoQNbViaYqTtrHUp1iq4yDzrXMBp9h3mUGBAzXtTr8Ooh5f5N1qN8w66lncqL+gxJjUFMTEEIsGwvtMCXxktDZ9kD2Bi7mY9TyGqNITZqW3ZQFhrezbY9jXoOOit/+kSq8ZGDtkeYb0voAZ1lLeNb0TcwsEyXnX6LpO5tvjMNnzUVdaVfXAlljhWfw97QpiX/FsPU/rUloimBQGvKM91eurh4ot0HH+ln/9pf1X/wl/+y5ovHevbiRu+8+6HknaRCbyZG0IAM1K631si9ZFajuqMNP/pnHKvE9Rm+MEcT8QXzs48/1s2LF/r4T76lX/+V/16/+8//Bz29rppeXGs3k56JzN5NDFI/kqRz7VyKZR+QdbC73BzGif4oRwVbMNQu+J4gk+j407+oO+jrOmtmE8xtXnGIU5DEI+FCsTZt912UZ8jWXpbaQtuea/2MIMOYsTJ7y55D0ID5Dr6q77mq3tpeMjzgaoe5+7At+4C7PV9tSe3xmttcjTm7m8Y3SFxqD+SsQodcYpahAzIOIL7ckpv9cMLWhNBAyvkc0qdosWXeQwMWWv36ZOayD/Dpvq1HJMmOZ23UtrJXbS9ygYLS0XOp64RuOxZZAm46y15QLA5Q1WeCWtrzBjeEtrsiz6rMc0fkDgI2+llGsUVqHcCxWbPdHM/Rncr6x+y50hDdpEKNgVskp8wRdcC1o9czM43UI/ZlkmOxEwHDURfdoKjwFJ9fHW2IUssBUZ9D8i1x0Z1D8qW22MJ3RErfA2OQ0KiWzrovuriDuhlTck5cZ4HbWhWZOUk5Mycq47FjFpOj2sYZeyGLGyo+MByWHcQmRR1ImSdkUsS3Y8aOQmSnFsJ0G4mLX3yOoaVVYoNFXInXcRQZPiMfiJML630KCshcFPzj8yrEL7Az5nPgXScTwEEqHyFxQeZ3ZgwdqRC35RjjGvuDqVL4ZAoNogvCB7ltx76ClE13horCMjfS6i2d8GYugirWgnGKOcvc2cxfg5VxaGl9HFnXrHdfs5gqfQ0689kzL8+8Q2db9gHRB9XkWSD6DiqG9ANpR3LnL6kFIvcYr7h2qZphZg9RE4aZnZwLsX+GkIncLck9J9u9tmLGGggqJbfJh1oFGn7mvTUVa+Kd8I/8yI/ogw8/0gdf+rIePX1PlffT7/Csc/H0qXaPH+vxu++oXFz0SPqohTnd7eRpYklNB1aZJtlFU5lUjI7xzfyclGfoG97ZXPMO/QaZkTDcCmZFt8cvf0k+yEv96+srXd9c6Qp6xTv3F/mn/MFznlNe5p/2B8+eP2s+maM8b+wueKcOMpZgR62Xjy71mNqfPn2i/OsGT955R0+eHlA8FQW8oxcVN77sJg3sLi80kXQHLKaKjbCnoGBmMGIw8821gsoAhT3g3Zx0U9Xe87ArCpOS3xC92F0yOTtNuwuVMmmadtCdpulCE3zHhco0KXYKUnwn4kq5kL2TKNYVWic5D6YqoieqS4UdMxs4QEmM8SiKpTLRRVJbHHxsI50ci6qi7kDB0RL0E5bzR/cX9Rzjtnc8b2ujSd2ViyF87w5fgzVrs7RTtI1Z6uvyIrTg8M2jn07Erjx/duJZOy9m221N7Mwg4+MalWLdAP9bOv1PpLU1yFgyywORz2EzJ+fMr9KN9KF3+Waug7YGdzilZlB5YJtnXhyDygdYZX8Fx1F1ufnSKf5aYLHQ5OBiwx1b24ewjUYOfzfWmeB6u9vrTJ5FZfoJ2HGMdG4o1FP46c260c3+pfag6pr68y8BzHQzi+2qaXJHsQqwU81mnEpLR0F4QO7jscYG0I86RE149gNTZ5ZzG+epMrYTXUqJuuWKLYiiUru57029Zuru/VUpa8G67PfXjPkamYfwdrOdGfte+5sbXb14qRvuyZU6bJOr4Hf+qOyFGYTKIgd9QOHg5/YBFb7jfFHi3+0AABAASURBVI7b2iQIblvSTzDyhQ8OnvR/NB8bOfPPeDIdUymayt3jOuR7GGdbtlfnXBtMi/i4AFUzcxlUaDAcK0510YVqTREGbHMmCFUu2SDi64MEdNL6Ijh1Qlir2jDn8xdF7DOfx6GIHImDEJtzR+a2c+Mc/1vIvaKNcR5un5um7oaWl9rXPuDRrR0sZTffLMZqeDWT0QXnPWMJzlvv0qacI5DiSCbwPhkzB0Ftj8O+6iBZWw/mpLLXXuV+aq8tLnM6t/1RyRF0v9TRue2ZLvsuOWOObev7MJ67JrmyhjP9H1A1s+7ByJPaKus8QNHcKhIcDK9Q5AfMYSV/wzoPiUv8/TjndU53f5aDtS79HzQP50ZsaItqN4+sBGh80y4ndAvXPsO4ZzY6dPfSjHAgjqwblzxLpmNEH7A0PIvXLQhnqAd/hNS9YqwHVMGJPb02ZFzkUnYiz/g1dIMua2l1oSckY88eGbSZh++gTfmKE2NNndQ7Q7e4HZi8d2HrvVmnrfqIf5XP6IegjPEUGTumw5F8J2jzjC704Lhwm/xNM+QtbYa7T6TeLJuOeN3d2jXLfB9R5p5D616KcCvF6LAbtr7hu/ZV5834tnPawoatCUe1JH+t4z5bb9vGeKi7Bsg9S87JC932F76tIbYMC3M/ENp6QZti0FyP9Eve43lDn/6A2gLotZq9fc6illHThtZ13Bl/QB1NFz6IfDfGNdULO9/HwRZu+Aw+dOAwH9KW152tMjdnkbk8Y1PyUkKL4R7ZZB0aplUIv8UwbHXho0+1QfgDNprNnmA2WYF+7r41VcHWO4B6c2yybrRbtpKvojiP9NzXbeZWPvO1zwFNz88qM3tgTpVL3ZWM2qDmsx4fdqhaqzmPygaNLmjGMCD8KVBvcmvwcdPSGp+8d2GthKqXmHCpPyGo3K4Hywb8MGKAoHxfNZUJWvDaHnx+tH3UZgJDiugwsUdITtCriA/uHLaVPmy3767KQq3TP0ITbPRJ0/qv7Z40Zz+bHkD4oAXpuFXWpSNxM2scmmQHv5pcyR2ED8Iv6J6MP/oFrb9uaDkjryAuz4OrTMx9/JLmiFRydAUD7Mwd59iDY3NGeA7n5ug4kjml3jYn0NQd+5BbXS0xfeb+DZhiDQhZza7WFV6NNgeuEyZLI9eMHAw5dGbcQeunRa4ZWsKWHtVMhwNDt1IxhgF8YXumxeH6ZqZE66Of/An9pf/Nz+sv/JW/qt2Td/WdT5/pxfVes7ffxSZaLV5vtZlsAeRBB5PKemRk7ETqqTwSA0ZSSBNdwT6Br//BH+oPf/t39K0//Kouua8/4jvpi4kv+Nucsf/xr/TZEB6QUG3eic86nAL3o2MJOdLdFloPrDfzTd91AYUr/XVUzfmDra0n45mp4RQVnZZm++j+oc/ReoWZPYutt4Ca6C8vPEYdvYtKdURk8HBZi45u/X6dMxdbbPvd6sPP1JkxhK/U3WWqZhgMkbWB2SY4yxO46sMHq6LlSP5otyjLOkWHk9Q7hO19JqaDqlj/2hBbizh00Dh0MQV94zAIdM2WU/gtojtFZX0r/W/7exh/yJQCgoPmlMu9a4Dpp061ivvZCy+aN4BN2gA2R58PLuAkGa4Y4hLAnj0q87xFnBIe+hDUtg59Xlrx6Z/A7KMZW9ehaEcq2YJ685yxxHTf2JvzPadDhW3uGMOITXRHfILjNBXf2uo66FsOLujabGPNB6XGVl/POvo50EOeLXfIlTxVM+8hZj7DDj7bfIuWcrfaW/xiX7wfTAqfUQO3g+5Kin6z+27HdU2Wb/Vk/sJn7KEBFxBTVVumyLEdo++dypqcYumhk5OzGVMgJavlUuRFF4oCU1mAfbFpaZX1XthbxI6/m77v4caupwo3AHvryL2zgfmoQOlrQb6vntte2DM1J2Nv+2NkDu2pk6tzOVfZbu8CpsL41Ftt85ecwSyzZ/PO6GKydrhdTAVqFYZlTiWx4J1339UHH31JP/oTP6Uf/6k/rQ+/8qP68o/9uH7kJ35C733pS3ry7jt6/PSpHoHLJ491wcv1HS/Zp8sLld1OheeF5Apskksq5Ido/BJDRTA1sBHaz0z5hYCZz/HIJfXxrv3y8SNdXF7q8tGjFRf0seNZhHDl2sn3+1mPHS/6n/CCP3j6zlNe9He89x5j+fADffSlj/TRRx/pww8/7PgIuoCnNdOvmYjSMNHBjoFckPQUl5cX2u0m2Vb+pmn+Sf6bG1467W+UQezhQ6O74eXDzGK3NRR9SDKj3k0XuthdKBNUpkmZsPQ3TUW2NaGLvNtdqsSPCZV36C8aiorm/Ob1LFqRzMMZugrmwIWJznIDA3RqgJ+lmQfYm2vqvc4LtJu26Uoh6wa2Wy0FqqVVaINF/gNQv/IgpPk0yil5mkKVP+TqQjsfbE3cnCi+bRJo/60KbHd7Y/xch+02By4LRS7gkNSwgC9nBcw6BKVcyPAStiPofxrNzPlAGxFyoz+sJ/YYN8MZZKfNXJPnKq3oO2auiT0YdK+5xbLvxv5rNOPeYmQduiE/hBLDdslei7dt2Q57QOacqyU+MXUwNlHffKV9vaLmvPznhTg6cY2Y28M0Fe0u+m9G7bh3lVznGAz0oEZt9Ju5OwL508eDUpx1YnztkwyqczgE2ZYLmLhP8QFRQN3z8r/99hpjzngbZt3cXOmzzz7VJ598An/T44gd2Wzug6z1HHBzHjS/gbbnnj38TmkhLrB9avocclUbV7FsAb8ai6+yB9ueUGtrntjPIE62Q+6FbY1cW8diK7Ct+5ptjfjQU9+KYgvEVx7pt6H4Tl+bz708VC0eWdeFXUl8bMs+Qctr/ALIWzwKfQW2j/qt7L9gdBU+iGzGEnqErHVw61rsXvbIX2TiO6KTMElFR8jDmMhXuB9MZVJqxONzH7bpzy2P3WkT1tN29cOvhluMfYg/GBOzxcFyF+cy8iQuXqHB4CWX0uoudqO29Xma7TWP3fnky4Nr7jOhefDPmgexPQypG7B2Yi/Yyc19caHnciR/5dqo3O+GPeMMhnwXtZPfUrHaPELD59YdOPOGLrbgNI9N3BaL76nf68smJIA86GDOMl9FMsjcBSZFEL5DZxpOOockij40CH+KM+kerCJXJlnJXWSeK03xVegXVMbUXMgZfYXmaNc3tj6maAewtr0DzbHlIy+wLduLpMabtattH9HroDwbVZB7SYMe0kZer3mTOziNthcfZ/wFs0+AeHacGe+whZ7G3SXH9xySb4vt8+BWf8xTPmPUeWQ4epstY0q+UJCNEUQl5Ea3p+hOsbWf8Ote2Y7xxOcBom3ZgHvHsXvyRhO6xdCF3g+zR28hfS24P/q21XZT2m41N+HOU2ruRtybv93j7E679fa5YA9uW7aakT90i/hEDj0Pu8hHOK7H7rI96NZ/ktu950AlS8BLTmWfBTrfbMs+YHjZ6ArP5CgyggD24Ye5ww0Qdfd9L5lPQcArj3ti6Df3vPR5wKGeljo+Sg6kLY+Ip7Tocg8NtLZmWKUDk1wbtGsy8sHjC+FYJwGzVrZVpgImyaWhTJNK0xVNPE9uUWyVYsKDIpcNHF2H0tbxZEwduMhFIkWjdhxjU8spmu3G20a6fdhdn58L5nzhup81g+FpW04HQwG16bRRc5bsTnVPsy2TZ2DrWuwmVj479/QdNMVbPqXv05Sj7+htt7HYXHdmF24Q+xa2V1/brEGXdaZVfqbJ/LafpXnWjByccX3rqpk5TdK7+stuWeHNmAla9fA5moxP+GNYL17yXQtjm/gu5Sd++qf11/6zv6GPfuqn9QnfqX788qXyXwLMLqrMVdXZJMcpv18S1xWrTUVUxfMal6AokTp5llts+SWAT779HX313/2Bfv/f/Laef+97uri81KOLi3atXOc7Y8YuhlUDaq8gh4tlO6yyv3NthTbF5zpV8qqjXY5VrF4DlaP3MVLHFtRkn/ggk6AdBT5owuZ0Trcxr6x9yB1l9l/GPjNPQXTHONTf9ZE794M+24ex2AeeCV6+A1Wj17zvyC84jOt85n76prXbh37sInsrH3i788f99Lmr7OfKvWfYbA/2ldT0mbUObMvuOA3M7SV9VPrKeIP8HC+lhvwsEBqED8Jv0TOa/jp3/9mFOgbuqOmQwbAduGoLDOuRa9Y29twJeuV2l1ene5iCb5DaDm7bMZ7ni8XnRoeLtP6rryX+mauO/AuwHaJFF/sC7lF51upVY77jMJ3ZXq0FPrrEtmc0LEtGVu7A9byLPPqCZr2Dbif41rHEkK373C9X9mk+90Mre2ngENs7SM22NU2TnJu1Dh6jB1TY3NZzKpOKS+PtrrMdlyPYbj5DmZgDus3Fw/y5qN3zlIV+rmSbYDvjPIVlH1BKUWAvugJdkOuAyWoZyzJvU5tnfIb/CY09yFy1wOXUclnyktv2WodOmm26xT58FypaZV9ANKjd/dKfPcZ6uG7F+NK3bXJKEKUV9OFdpIn8lzynPLqcFFxelKbLvyDtvD9oqHLbu31/5Z3z4ydP9e4HH+iDL39ZP/Wn/4x+6md+Rj/yYz+mvPQvvBvfPbpU0F/SX6hRXthP6E1/Zi5FHSksz0kFXd5BXRDbcDEp9PLyQo+Je/L0sZ48eaJ3331HeWkfvP/+e/qQF/Zf4uX9l7/8JX35S8GX9WVq+vKXvqwvocuL/ffff1/vvvOO3iH2yZOep9PHevzkEc8vF4B6eYbZnQHTZIkpELNZykTdRbahU4PtJtuhpenygn6adk2vk1bzSbHqfOBMbMth4op2xE+l67S0woLZsVvKsfC2ZeKbUiwXm+WGD+E8YMDyoawVWU6Z2lmEUlJjIYwH0iqadcNLrv3NjfLfGdxc89KQl2hkJKubXXADTIla40bY6INOt/OInE6yAD5Hygn0qtacKiEVzw3CoklvkH4sui7cdU7EXbgrRnKbf6iUz5IGOC5Y0ZhjFdmZ7wk6NV3WBuYLPDKOLzD920ydtQ9eJ6dZ0OBcDCaJ0z1T0Pc1XjyMa/mw3bpv+XSRa7fiN/NAO3NdzNDIPrpR0mf6bUhUsNWFj+6BeA130+ctMD+mvpkX3/v9FYPlxXj7G/H5RYD+EMVtRcVWKaVRLe01ul4iIPRHJzCJHkDDfa8CDK88Mu+BxLntCaiK1GDogtXmNnJ6wTarGExVLrMmUEA8slb5IfXq6mW7v13xA7mdXJUYyzbx/ahcnA3UHNrvpfxIyV6poHsdzmbuDtJtLjmC25b0uUX3iG/HrMqeq6OeO2iPyrlKI51ev9kJVvuBfs+XUCND+h/8edrjjm3RBcfa21J8glMLY2mDGfr4BGJOWAvmIha768LnC6ZtrS6Wnb0Tq5R1bGBsCd/a4mHH3ypT0TRNGutqd70dKtmh1ttotmXqHLlG/RnLKSTrVluvuVgyZwORz+HUPuRj2iQmaWb/BeIq67ids/miPqXnysVN9plx3JM/MdKIseysqUc5ev1GrMC24MgKBL8yAAAQAElEQVSthmQbhvB0wzWfdZmZj9CgWZpb8gRNszmha1LoQFNwOpXpI7m532Bs+1vUk37iiUKtpb/GLKdmXPhWexwCdNgSX9v6LTrU46jp7wjUkP4399Xh2+jtFE09Tq8wD7cHUXM9BA9yPue0HQM8U6CasZ3z/Vw6JnmNDx+sCpjIp0C9HsO2KmDO6VgbBjHzzJH7V1+76BbfyvWQcQrKvlGDNIg2DbdFyj20f770B9aqufWRlRxYXBfS+01MVedD52atzG90h/qwNV23N6c7TxnH1jhk6KHgrQN8aoTce8TnPpwG01+btC099TmVX5V/az+NfX05c3x3VPq626pbY2OcbX6h52x6zdY+ixKTOoLwJzinXmvY+K5+29qGfTUOxQl9lf3E/Q4xc72F1jlSa1tb+Ka895S6gnud3qIxfQVvMeWaalmXrF27/3DvaTz60JO5WsPOMYQ098VmW7aHBA0/gPiFHJmnYCTf8kP3CjpKDMX1OEOkAAPHgUO462hOSXaKuwLymZD788y9vAUrSxEuuDvqfku7t+deHvDMcK93Sl0cplJUVkzwYEIHzGf84kbR4ZbAVjD8XQXHxOdUBS0QOdGNF0GRg/DAbkJ3uedcecab+XytjG/Q8KRQZdzSw/JobfG/C6vTysz0m37Sp1tf/NTKR2cbZmSGtjo33qt4YKIbOGjv54Z/6DnP6INzttu61D8wrJHX8TGXbZwbmjlWxtigV7TUEgy38Fuo7X3Sa+YUpP9gRGxpm8qt4h6++aarxSdsEHFm74Te8B2q2NvTo0f6yT//H+mn/tyf0/s//hOa3nlPN560D7hfVhVRnrLdE/f2kcqC08zRBaf6Lsdi9qL53kh8l8Jssioz1e710Xvv6NNvf1P/4pd/WX/wO7/TAgpf3Ie5vuK7JZgKtseQM/9tD7Ch6wATUMHWf/CtjghJcAr066MG/H3HaeiQ74t5iG3Udx+tzGOQfBlnw0ZnW6Xknjhp+DHZalAq1dr6S/W9QuO7xer0fWCOq6LDTABkbmvKMz/jmxeg5lgc2qDCD2B6O8etLIe5mdu8HuRen9ZadE9LnTGHBuHvxtpH9vNyUdc2JzNBmbVXAbflsEvjZu4pQfIcbYekah6nJ+pM38GRCb0GjgxHQsIGjgyvEjb15Los7GtRcOoOwnckUZyD8EF4kPKI6X7I4ZNsi+gaxL2zr2Xyj/1WGeOA4BsyoPChQXiwxix7tUIDpW37TF2RW78V6yl0do9V1h5njlP/83Kl/3mJyWcWgeTte6cu+uhsy3bYFcm4CgtzThdTpZ+ByN8/pObgdo+pNTi1RLfFqf2h8n3jnZmPLZKz+cOEQthrWYdwx3CxpnxPzHrYbutiW2mpe5t38LG9CUYtD421rdQXyIlKRYC9PPP+6urlc3322Sf6+Lvf0fe+8y198r3v6jny1YvnvB+50nxz3cG75Mr+s60yFU183pcdL/Z5Kf8BL9x//E/9KQXvffih8l8BlMsL7XjZHzpBd48fob9UueT958Wkmf735BM/F3i3ay/gLx5daIc9mHaTCrh8fNn+tv57eYn/3rt6ykv8p+881RPwNC/1wdOn7+DzDi/439W7772n9z/4QB/mb+9Ty4cffqT33/+g2fPP/L+D/zvEPln+NYDLR9TFS3+xhrktDEQeKGozZ9lF9iQDqXBh9ou+27U227I7oqxsrtAgH9yhW13kgUxumSaVUprKNnxyicbCLTegmcnbsygzHw5UQX+Ysc0sagO2PS/xr3mBfwOf/ub2w03/MIy3XbSbdrq8vNQFk1DK1F7+J9+ePDd7Fp/8lTjRSmpZx17oLZ4xAGx26jyPHmsV+ryNPqep5wjMQeSMWpvmhQ/tqDLVHIADH8Dpx1lRxIxf8KiRehTMyUGGmjGZi73TSmYtMLV3HltPJDu50GKzLUsq7YxP1h0/IyePmTuXnQpzLu+aJ+a2jxDe4mFyDcAqfOj3Ccxz5rqhdfmQ/rc+W74lOD65IoNBBd+AOscqhhmK0GO4xeDDOhXWLtakDJ8KgsbjEn3Q5DgSG3tyBJXrUVwnlVwK3yiBjeeD44hGv6DlkmzfCRVLXAs4sKniWzSaY0No/bbNFAG0I33s+fltT9yNZl7+zzcvodey0Cn3gr0qtXEQYZm1K9SCsB4zY6mnoK8KhlNiApscASXeilly0KGCxB98mCPmT+QceZLbOVGt8sMyLlISj/vFgbZrnX7j7vYD642madZuV2XvVZwHxVn7m4y36oIPr9z70v/N9XXC8LNK5ll3N9vNmDkJY5vcXSea7VVO7owxvuF1ptmMB33qF3MPqz4NVYkNoguSY4vottjatnEuVrD1PcfbPlKfqzt92Jbt5nvw6bKd8VheqBS+QzTbnCXbCwr0GFjVW23Eju9Y6/i66XNK/6EDM/snfGVDjzkwtez4TO165pW0mWO2oyqnOYJ6Ttuyre0+KJGB3fuGlW2NZlsuHuJrU/sQmzwNi65A296Q2VelQbS6jC9jbHxkxlJPkPk51dXVN9f/QOZl8INGx2Rx7XDBplfmKzZ0kVqeyAM1d5QVbTsztO4t2W7Q0mw3zu60CZtTPRlL5GZO4kDEQe1JdtamQ0J/BJ1p8ZHsxEySLB/l4a5+0r/OtNREZFuXrFNpOSZ5pYUoN7j1ZbnR6FG3w+2ck22VKfFF2YNj/c04w3tMpmgRAthzR2Vf1+V6GPbKmoW3e5+2Zbv3xfNfAaZ2ifq457Z7En2vVGYrAL15c7HuhbGfwbkekyd6+xCj1Ahq1o/xQ9i3onkB5Owx7Md0xB9oJd+Cln/hcWh9LvTQRRatihJRbanRMc9oc9id79SoBmDbUTlXPr/5DGNtLSPzHJ7PRdZqKjuZ50qzfh1FdsEnfomFFbTtGWjEDSp7I2CBJXzGvUNLq21crTM0id+CKOIxnDno/2gPnXERPk0dOhBF+FCQHJD1oMbOp47Off7z6C80eJOMqSfosbZlDxT418TmeknGrMOgg4/s5ifyp6/QgcgHaG2GM/6pZ5K55q2JhSwbWMKisy1j3GLjtK6NxNCBj5FaXdBl/1aNrWPHryjN8Qlcmp+PaPezz9HoJCe26C03MzekzLAFD/vQw7bsA+6Ks7tP4Vk0sLs8/O0u250OfafuRKEB5bbrljm+RWMLhm18jne6JJLthiHfpkZ1N/IZlH16hHbfPNxL3NYpk1rFsOlPDYW+4SjSKi4rDN+x+ZxOzgHGqqWlf6HPlhxVLqYHkRFzFz0kGR59HBSNafCw9x6JxSHuWnhENR6Z+7sa4JXJCtWtNuZ4a/CYKybWxbIHCnyAvNWHByNH5i8Y8qDj88Hu8UN/GPfQYNcWQ9/poabUkjWeZD7DCp9nQffqZ9uNqXz+NYaTGRfk6LCtXDsTXy7GXqbktmxLsuyi0ezIgDHH13Yz2YPG13JiWJ9QO7IXv9gb2062ZXw7tnyRF/1hL1sF/w7sily0y9jxHX6GV/v8sw4NnnokqEYbfOjAsGntK5rep9GVBpFn9KdNM30fw7IP2Lgq+y/7Yqu7zRvVAT7JLx1snddRGzW6xU0ye8WNL/j12LY9Ml+b+bEtOyjQILyJORx2l73kCz1YNxx54zkg5Fjjb5vbTdUN3zWY71Vn9udf/y/+C/3MX/gL+tE/8zO64buHaz5n97Xo+nomtOAv0O/DyfN2Mao8ped7GfvCVCZQ+D6lQTea6o0u+O5ofvap/uC3fkP/7L/9J/rDf/3b0nShqUz6yle+onFt2pZ9QHqzzV4DU9atKK0uH/6Ve3Tlvn2K+JjTLTDnXtZJWqysud1ze7XprbQxL4MmqW3lD9PEuFm/jGGBqS96x3GBy0GyO5/xlkU/8337i/Z/GL/U1dWV8v8b518RbjxyfAdm5m1gSd/IsDfhjtOpz7imQm3LPmAZhlRKhtNgW0aO/+jC7utpxlKw2VZpKLKLJEtnobPNtmyvNrvzbrlW9cIciG3ZVmoI7C7bW1rwKdnektjpm31ndz+tzXAdGa8dXrLd0OYya04Ou8gn0NLs7m8f08XcSGLDhGYvzPlLKskdkD99GYfMK+TWkbhAihdo18Ohpl5/l7e8bdle1utAXbrevptqaYZmzzeEXwC587Dd+l0d2GwtfksXH9vNzeytxiynmXkJIlaxlso+LYjhieE+q+hmyS7KuOEkWQKZ05r5xS7mS7Tk67qKlONAa7vu9tyvj9E3U/w64ncA9wbqrBsk6xa2ZbvVV5j3QDTbnA+HfZDtzttusSbuCOgPkWo+qUH3NGMLCrGB7RaH+ujIPG5xZDwSjNRhZ10k2w2i2VknNdl2mMaL1maSOct6IB4dJtc5VNbnHEZwJV+wlc/xtuUC3DHGGl38Q4PoIydnED4IH4QPGp8BifFCmxwDSI4Ath1279N2k7cn2+yRM/rUGmC3LfsA0Wzk2PmGtuQi4x1vfgHgY17+//uvfU3/9vd+T3/w+/9Wf/yH/05/+O9+X1//6h/rs08+1s31S1Ex4ALJ3OZaYQ7LxFoWrqeLS4l3mnOZ5MtHuuQFe7m80A3mvPh/8j4v5z98T++AJ+891cRL/brjGp2scrHTxZNH2uWXBPIe+tEjTTwzBTty7NA/evJYj3lh//idJ3ry7lM9go/u8hF9gfCPHuMTPzD0O/IEkS+oa3dxSe5LuVAnkDMqKWvIcig4t88YBuMjYOKHiVKaqLQsIPMQ9ghd3y/4YUji8fIp9qEf1C6aSlGBZm08DCfUPlhKFhPRtqapCFbJPe/3spuktJmHiuga4Pc3eRnIgyfF3+B7+eixLi4vlYnKb1M8YlITV1nspMlCt6nKDMWg5G7M5hRjsFE9iE0u0G680DWm8y5l1WyZbh0a+mUsuQGn5iCWY59oBs5Zogu6T8oJunT+XOmzYbkgmHzVhTdz5JbAaj+MqMie5AVinSVslK4vpJmsA7Df92P0HfrQzuMbPMDfmbjgVb7dp5+3vtFUVgAd65heC2uElG2U778bbfKZU7Fld8TR7faRfLV7k1NBk6LboinvP23dV97EBJA7jli3SG3iBzaD0P3+SkGte41BZg+LlilNbMoeOtSveYxiExY+tKNyPwm6dP6c/mMJTT2dbxJskSrIOtWpy+Ebhk/6nFmbPStyzVhfgJdcgzcsxwzdaypFucddcs/Li+HrG/y4J6a2yuADkt86bCvrPp/4RA4qF3piw+tMiy24bfJB1e4ZXUyeoOaecg5LHckZ9KjXOyf3NiJ5GugvY7V7baOO4Wt3/ZAbbbVHv0Wz3H9KXKARd+oe/alO6jWxpss8NJk9NvMZV6m/jaPZ5hZsJ49lW9M0qbAPJLMvRDPYHsjUtOcHsOQNKrlry5fP9pm4IPttG9f52nxj73137flzHTlT84JTzzwXiFo71JvpO2CndwVy4weNdstHPkXs0W3omjM6xtr29avHwnQl0RGSYSjWcY7xbujweRU9ysFcxT86rXPD9qr9uQAAEABJREFUuh3x8Ygu9BTo1wLhY17lCMdIP6c4eCQ+OGg6Fx1Y88J3A+fwAex6WHaRgWSlrdfhmiPah+NQ89170fSXPRZI6fc+6Atto97Ryak89PfTbf3d883y9NjPf87ibbHJ2C6c1LvRrWz0wVBUPoPUVmi/r2pfEJG2TBP3tAtNvDiQitQ8LDWqpeF4dH+ILO5jtaE7hR/XercPPZ6Nre3edvDr8txs42Sn7y7Zlp2aunz32ZgGYBV+0MFHBqu4rRH9WznW5GTb8ogPPXIPDR7q/0A/F8s+QXRgTZF+B1blXYwxDGSNgiEvdN2fi6xQwtqR+Q+acHxKDW2/HavvlpI3uNvjYDn1O5XjeUddMb0G2rMEnzWDqo3/0F/Tv8Fnmb6wdqhNJ7XqrbTkD0ay8K8D4uIO6feUrFPleW5ekXvK+PmEm5MwtJEcttOaoGWJtEVTcooOcnyku2PN60mJD+6NikNwr9OJMdUGJ+o28ugHTu235cp+HNo8u7J916l73apGntru+zPLAXgmHPqH0aX2Ozo3z+INLvICqce4yZa9Af5lmlSmqel10uoy/tBKrTUTgE+TsYUi3jps8xlK3pK8hdwHSJYa9MU17rWmD5szKOD+znzGfE53xu0LVGV+Ow7PBbaV8diWfZjXwUvWoYUPxHoUTVNRKV7ie6zu8Fdr5jwAyzHiYd/Okb28ID0lqW2ZOkVtFexN3e9/oI/yXwH8jf9cP/G/+Fntd5fas2+ni0vl/8dV4ctwnbaKYgD2cx8mwxaI9x69b346xqtmJCuuePl/8/xTTTcv9XVeFPze7/6uvvONb2jHl/rXVy9YI6nyvTJnYm8ftmX7tuEOTTzvg3RqFW2rQ/wCj21PW77v/7r0HNph9ocdT+mG752eP3+m589faHwvnwDb7S+p5HuqfEc17SYFdo+Lz8gfuuc7jyD3+t6L+MjMZ2pHfLZI/GthdBs6cEcCu6hM0wppBEBTnL6Adk9K27IPWF1bLV7FhzEP8bfMNR0U6MPynvfartn4DBueHsy9FC8+UyRog5Y25NBF9ZbJqD1p7Tfth7hRf777bUDHWOxC6s5LuYdGDtz0VccU5fFRxbNMVeZ11JrrZ+Y5BwvXz9zQ7Dw/zNzTKrZhj88W0W/RbZzved44LqhLtmUf0LX9XJdcp7RbH34+rvPhcW/macIGYO867nBhmVrEoE14g1Nl7bbIX/wKKnM6c/9s65tnReToGlj3RtHZKfD1O66bHCPX+jD++uneOKL13cY386NV1cyYr69e6jvf+qa+/c0/0cff+bY+/fh7+vR739N30X3rT/69/v3Xvqpnn37KZ9PylyTpfX+z19XVtZ49e95o/suja74nv8E28U7l0dN39OjpU7334Yf64Msf6YMvfaQvfeXLDe9/9GF7ib97dCFf7DRdXigv+yf43SVy3rEvn3UldNqpQHe8zL+4vFTewQelTCpTPmdAAeGhXDhysWbWq2MWLJX1I3PAcijrvgKH6Cv7I3NSkYsPa00/k/LhO5WpZ3nNcwq54eZBKWfXPV+6llKonU43uxxJAyloKkWhpVi7TMruAroDk/K3WadCDuJNfQegQGbFFVQGmVry0uv6+kbX19eamPTHj5/o3fff0/sffsDiPdFMgvx/KJePLzWVQiyKhRYmxy4yso1eb7/ZlukjmUNth70XGdsWcbYtuyPy20ZlsyRnZVcxtbBuG67zhbs/EOCDy55UChu6XOA3AYP/+fihmIHskam0a8F+wLq0h5JRea4xsHzhWVn8VwP/EX6OZl+dA77JDbnzqMTZfQyNOC/7eSFeb7Tf87K7/YsgM/HU0GqWbDewjZW9jEZSdEWfr9FHSxC6RVOePaX+XgPmNs+GSR0nyC8BcF0pPkG8irnGcg3udXP9Qi9efqYXL57pmh9Ma91rKkUXFztwAXayzUsUfJmT3A/zoSBa3awhYjtsfJnbJnCq8EFiQvd8uAaY2mFbpp4mcLKRAeznOmb6DTJHR0A/5HP2uzq1D3Xt+SAPEh//gm3iugiNnHGGBrYVvb3Qcsije5rte6y3TXb3t49pPFPPzGfrHlTmP3Iw1iR8ZVNnXfKD9I613/G5OU2TdnzuhdpOKmXM8Z/zYo1cydHAnMygzQsPTXPDrPiuoI+W5J5TXfbUcEl/W9Ss3wbD75TGr+sq+1fAG4hWT4B4dGBfrvuujhwOGiJos0Mb35R3nuxcl3zUMWeVMd7puBhm5iqojDWq0C2iuw/Dd279pUbpPv+H2Gw/xO0t+aQvt2un0G97/mMOw9uxaWnhwXJvW5RvjWTdBrZJU0cwdOG3cLFst/rtzh/rSrPbsRW9qtnx6xi+NXuEay7X3dC9ivYaCn0HPZ/tV4XdstsmxwG3HH6ACruoTJNs81l+o5vc97gErInPtnyeFdalSLLU9g1UdzUCFbzKHp8t7vI/1tuW7WPlgyXiWpfQkxgv+8/258h/kvQ1xXEPCr07lAG0++jdHg+x2MfjLPk83uAhOe73MeYBWIUPDcKD8Zy12DLugXi9bWzX+K7co//Qu3y2etuy3wDZb1uc5ojtVLeRtzWc4+0ib3DOJzq71x7+dWD3OPuYjhx21w/5LmrHL7WGBuGDLR/5GJKlFaJFhpwchfxB1FnTfAaE2paLo/6BotXTnjny7Jefn36g5byyc9uyfcsvc3oLfN4O3a2ARWFv1pWfowq57UN+23IBPsYSfpbYx76lyfkMM59j52Gjp3/7EFuGXLAt+j6erFVVnhWD6HRPK0vsju/Xxn22jan4bJTd9Ye56fJZ50XZfS07KIu2k9YX+i59sefxs8dpL9Gf6l5XtjO24GR8Zm2Zy2kqGkjugq6BuMhBgQ9cyjJX5IOv/IzR0K5FPmPjfA9KsQJ9v5rzMorOqH+Gzz/5/9I7/ak/+x/qL/7Vv6qf/tk/qx3ft4o9xsDYm/iKsUHcwJjy3GDuMUF7RkOH7QdzpO9gVtGs6+efac9L6/cuL/TZd7+jX/+X/0K/9a9/S589+5Q1lR4/4vtNvmsxdQejZtuyO6Iz62JnbUvE10L26EAC7Z7XPtDog9ZHKTLocnyQ7+i7+Tdb/JyQs7APNtuyO247V1SV2Qhg4XIOcg08yf+n/O477Z8pfv/99/XlL31JP/IjP6L8/8UffPChPuRFypc++pI+av+c8ft69513lZjHjx+3v8hycbHTxFwmX+Vnam7l6jDU7XuKmWtmi/hucZ9t62fmZSuHjy448A771mBb9t0opWjA9q1+s+5mflbgY3c/20e5bwWfUeTn9alM6n0u8cl/kss+tp1J9UqVveSAnjrbB5sdvpy6nJULvmcNi9JOrgMW9Ursg82+m0+A7ZBXwrZcOg7Ohg0YF9/12jvW6qKhlEsJXdGu0fBafkaxi+zE6Wyz3extXyy+dteRrMeYazZA6tdG5VrqKKXqCJYK8acgtB22e3/QKGyHnIV9sNlucaeOucYr13N7HuV6j70uNPwp7J7H9qnptWTbrZ4+zvJasXc5224m2y237TaXdpd7X5136VSvaHaRN7jLvfL8kLWNffUvJeIR7EO/tqmvyNSiL6CZ/gv3llFPurB7/3an0QXN19Sy6MtCY7sLbZ+wV9rYr/fa8yL/xWef6ibvR3g3VNhXzvfbN9d68ewzffrJx/rOt76lzz75VDP+mDXf7HXDu+Mb5OcvXup7+Ly4eilR+8SLet42ydPU/kL5kydP9M47T5W/WP7O03fg31H73HryWI+Xv8mfz68L4tq/ysxnWfjdIl8ssouVZncaPrCt2GxHvBN2t9udDsfKgGo+LBdFHXPTaFVsZdrt+ICdFpckCBYR0oIIyA8Y7bfwmMC8cAh/kxdLTGZo5BnbzAPA2HiEy7YchhyVLz1rvtRrdNYcSoHpIy4lkzwVFSZkxwPkBbXl5X/ih49d1HluYvSFq+zmkRTk3Kv/FseVXr68UmHDFfJcvvOOLt5jgZ4+VV7+Txc77YALYYlPCliSSY1Pfr26Nd9Xu/VsOFewuNumq25ZVMhwxyoNZeXBM1hv5M1gqVGtLeF3YXV6IJO5DrL+LCFd9/5q67NNHpnQ5QNKyIM2O+7Q7ovb5z7o53Pn+BwJNmv35lkqoVsgLkcfXWyL4ohEvwVGAqLJLCPJ9oICDbrMBYNL95y4eTkXTQKAG6p4lAYIY4yNdita4nOuUBA26Bsi3AEx34XhNdI2inMeRga2PguPh2ZuZnPrb1Eq2mBGsaf20Jlr/xrcqHJfURuDlPHazIdSfu02+HEky+BfRbtvzgtSt8IfR2ZoUTd6bDqWWo3xWhA5UOSCb6ibRPXQKtPnXK90c/NcV1fPdX1zpZl7b+wXvADOy2Db6DInYj728CD33qM5lCzJtgpQbKDpRDb4yjzmftru1ayBwLDjovChx6iIAWQ9znuu5i+ISd0D6WJu8xROKlPmt/Nv/+wHp7S7rx0ajNDwZu1qA8vB9B/mNfflQDEQkjXsKLLNmnYqGluGc1/TrOdA5mNgz+dx/2zns5l5qqx1bbm3fc50VzeI3PdZ62Bzqi1+pvZ9+3/92jNCy7dxamzyb9GUm9OwbVS5uBZxWKlKYsoa3dgZtdaWayuI46p8AEPeV3nNXCsZc+Yzv7QRRLeNq/RbUdyF3OMG4uPiNpLw0YceMIoK3YIOckQVOoBcmf8D5nUdMeGVzJD16NpVpHYdQUdTi4RMzNn5Rd8cOMU+gKjTnG3EOrSEBgfNHVycBs65xHbQt9EWdGCU03S4DArLmNqZE75HtcUrwPTAo7Y9cohpMro1PKa1mPS3WKJb2AeTxKwgKrkhR8epbvXf9L0GxPkUq/EME1/UC3Fys9ZegKXPbbNX7leSjbUUZa/nflRl7tN8EYKuqrtDlF/4PUjWtkU6AoEOcGp6roHQxPtoPXFYjtjvRqUqNehNWk3QNnvkILrQ5hDmDZAcd+GudHf5n+rvin+o/jTfQbbzWVVI1HWREWRHDvdQ3Dd3I1foGdwXesc+uV0Veds+HxbkwQ7a7NGD8FsMn0axK2gCpy2P2GpK0UHku7C1b/kz/u1Cucsn/T8U29zJN7DVn+Pvy3/OP7r7Yl7Hts0VPkh86F2IPYg9dIwTGjGICbTPXe71ubc1nvtQo+gwbw5iN9KBTbJTHKzhspVCzyOx5y1tmx2Zj2uwLdu5ZZIAKvNHDbqjuek5H6di1+aui/4B0W1+mKeWajnZIzZ0UW5IujsCbkPeuN3DDu9B73F9LROFnPWPvqNwHxy47Trm7bblfk3PHR+TX2wSvmVrH6G53JueZ6DQh2A7K8mcGNt8fnfYlunH7lSy1LBsH/WWPJ276/xqD7W8I/+W6mGNudDIseWHbkNHNaHH6OsSXSmTCs8qgTJ+5jX6hpQnoY5/nwvbTbY7ZRI1fBtV9+t84ixxDHT94hO9breuJpbraFxPg556xzc41S89oKZHHDhrpubvfPpMz/ZVl7zA/R9vNzYAABAASURBVLGf/hn9lb/+1/UOL3mf813ld/mSXfiY7wQn5mXm+4ejPEqWLUj/fTkYgJiPpa8mUYbz82peFGivXZFmvlv5ztf/SL/2S/9EX/v939H05FKPJmHjJ8zraxzmlqUwxiXVg0jF6z5gvnW4FDUsFtsa/eYabpCo5wC9hZY6t2kiD+QGwkwoNMiLw6mYGqoKe+2Smt+5nPT0ouhiZr6Yz+vPPtZn3/mmvvnVP9TX/+Df6ptf+0N9+9//sb73za/r+fe+pf2LT1VuXuiCNbj0rEc763I36WIqjFfAEj10sAQUQ1cSuuxpvcVG6qNs6TmK0KBt3yheG4keOBc8bI3iMCgsR+rqiB4FY9eC3MJuQVLTQfuRuC269nDu2ZucjdWZdiYTdNihSbz0rZXqfEuXW8upfI/tPtcRRjUKIg8aXq0utWZbdkeBNuUDT7Yf6HnqRhzztE6lkE/BC39tYF9I3skNE/t+gi8613INZrwNSa12WlwPfLiaexzPm+17h/BcPE3X+JmfuzvWdU5Qm9VkX1K+RZKswUiZZ+MgNc28xB76UUZhbCtYj6YfTguNbmBRvUUyMkNZ06PE60CwUadABaEDW7mqzzJkPaJbhTdkzuVIRVlG27I7CvQNu1jDHC4dgsZHfmMkwwLy3U4T20EbqX2Ks4f5IlNNJq7ynLHn8/nm6krv8d73vSdP9OH77+mjD97Xu7yYfw88ubzUY17EP//sM33nm9/Wp/klgPXl/037JYCXz1/o+bPnegG9uuLzix6a/OKl8osCppSJ55rM41QK79FLe6d8Se68Wy7oOiZNvIO+oL8L3s8Eke0iL5CSLdCmIbc9Zhm/AiRLR1BrdvSNZSq4IzAnXOYr3y3ie/gZ3ayeqop3IBM2c+GzGecOtU5RtyOJsfNyIH+L9OrmRldM7nUoE7yfbzSDdsHmJkJMwlkHuBzEkjfXcl4u5KLeE1ujiH8rtMq2XKxSJuVvL+4uoLygL0yillbsxnVSNU3GvyyY1hy5gdywCV5S5x999Y95QcbiTUV6/309enypP/XTP93onLo1SzxoiFqCSj3MglozdRXL1NARXsgLrDOtogsgR4dVZWKpgwkitRqatjZPt7Pw0trsQlmzKg/UwdxezCz+2ESuOLvVmcpjS6ZTSDa5JBWb8/HRx911LtTK7qlZo65az5me5AnSdRW+WKsyLvJ3ZQqRPWHpfcUP4dZhW/YWBfkuxC+20I5bCT+votVv6j+Dlht9o29yqj2oLfzCZ98x1wKZ76xDRVeZ6AOy/h1iv9YFMz4SeSgpv9RS4WEVpKMRHz6o9BFqWy7Cr8e2HMSyyZoOKyzZZmHCkR/gYqZbZGKoTw34UEMNj2sOcwqEvgF5PdDVAMVMTEA2UleGPzes09+0tZ1xx1aVe0fzJ5ZCJK7b/NChVti81I4azqAmWduDBQkNwelfxNeAdTB7vcHYB4YudNWJRgLOc61K6kWSWh4IvlK0ATJ8zTUEKjGJ09IQ1XUzdF60kl1UqHnA8HavrUiyBKpc9oz6mjm5VuWH1rq/QS/lw+XRo8faTZNubq7JRQRjzVVaoa0eSaafoKYQ9kU9A6EjmiHNahSZYlUZj4lrwGCAk46BhA9KjubQaKHfLZw5XjDmJzWFDwg6e8QWDGOltlPEns+cG+YmNHntokbpMzQxI0do01F3aOTSBxe2xYU5jYnO7mPscZ0XmyRyw8x8BOSOv2SZWta9U6wyTUoza545slNr03BiBYlNLjuxVuFziaJUWY/99Y0qn9FqPnPStrUvwrcqZ7FhJPZAYPU2E5OckSq2yjzOfHbu+ZwJZj4jZ/hgzwNSuwZbH1wD0MRt0XIkD9jqt3zW5SBTnDrmFpO8M+ZUGMBuDtuyvWrafY/rb2ZwDeSYqWuGrrUwpuzlhnRFeqv/YULIVWUjgyFXtEywWEKFRqzkreQ98Km1aiZ/EP05DFtVX0Pc1XhkmxUCQ64kCFg8RgRnq0xFMgd7ZFDDBxXFFsndQV3Uq+yRBVWSTS5ZGartdNPQxy1RoXpzI3XRdIqufRaQY9DmRTSdLlPTNBnzTP8zyrnRij7xlqlhQLK0QjT8omKGyKrMd0Pyk6cuwLEdtmUHZUMLNp8BKkUf2pF8qc+2bKPMDBh+OkLRxDyhXz2q4on44KMyBhEVMAzGprXF1lAZdYyLn7kXBJKlBh21gq5Q98DwMvog95ED0JCfy6XdHxot6Ii3Q8m2WRs3PvotpPwCmtidYo0IQ7bSbMswpdG68k3mQkodDhX9QMMbLxMj5qayV4J232EOyjRpmi40Tbt4KEXPfDFYvVflsz/Q2kwmxSVlATcYrW2NVmALctauoarF+IS2taAmLY0wMknFAoYnQFW5tFykYCSqqTFgPDptjFtEm4AgfGBPsq1DS/5IoUF4NR/bd1AKUZo5nYfto1jJ0gKmfNmTp7qKvqP5LmMQtBJ0H3SrkTtxM8sDkmMLr/MiGV402+JYEH5BFgP74RjzFDpwsHbOkCBzFRqgEruBkKx7pGNgaIrQgabYnKLfiuRlnLblZRyxhg+yNQLJEmAalebhS2yvhbqYp/j2eZ5ZCxRKf1Vxd5uHmvANIg9EfY6vsr1B/AZqY+xhL/gVdD6CXWQgdX3GkTq7zBpTeOTa6KFuLApsyx5IrvChBbsbek68KSlzEmBYju5jagikh8nD7yh38qOoDUt/jc/e7/Nel3HUpsdHA6wTN5GZ++K8+nCfaj+3z2o1kx/3dv8IbSAPkRLPcDipLrFN5v5TGE9p8wO3jNEbWrhvDBg+EN+hnEeRcsMqrce2g1LrTA0prYExVBBdUBVfQA2RjSzqCvqY0FSNWx+0LpDEHsYqu8iGazT3uS2GLXYTlGNLwwdacnReJ40hpCRV9HSrjKGDMqJT4owPa5n60eUwcxGED8Lb8UViHlykIYpW6egI5Mo8NGBDFEu4gkIogHy9KFGAhF+QPM0u7Gcw1lVHNsIl0tQVyXMAey0F4LM9zECc/SH6on9D3XTeusE7pa2QYj9gDCNUrVU8qkSfdQUyNrpRIDw0GnPa1wUfeEpQ25LMc6NMdgmanH7xa7HhgyYsp8gH5BIK1EKi1zpHM7UF6sZDfArMbSlY4xLbEfOAGIdL9FqbKXqLpBiwLZv5xHvoRHzmbmAm+QEz9c5q87PEHGypvOciqQZG3pUyp4nX0uzUUOgWqHBtItO57wDT1NasUlfQ0yR7uCoXta6rej27R080PXqqT59f6cmHH+kn/oP/QP/xf/pzevKVL+szkn38yTNdTJfETIxNoJJ/zl0SfibLD+aosmSgjpxLlR5dXKiwRvlLFZP5mfqTP9G3fvfX9bXf+nV997d/S75+oUtXTTx/mns7rNo8LfPVePVm8oQLbaA/utBdGGvd7VnrQGKpmKvasAisI5m52Zj66ZoakHFs9yEugrrAqLdHZU2CrW7L25btprKt1E3a1m1o5ICtpA6qZRLKgvzixAfvPNYHTx7p6YTLy8/01d/+Df36P/3/6h//1/+lfuFv/9/0t/8v/yf9zf/j/15/6//8f9Df/9t/U//gv/yb+m/+7t/SP/y7/w/97r/4Ff3e//D/02d/8kd6/3HRBx+9ry996QN95ce+whhnZUaKLQ4QahU+72xrghYXpdkOYc7mRseJarWFulvLPeYl9pl5GshcCrlR5pykasjEj8RQF76vgSp9L0iugRn/qoxgoDnntEEK2uLA20xooEVHH8f5LGMfkCyB1LWllCEvftEHZt7s+GtpFToA2w7LDgQN4AtosQVd0WlL3wOxZQ/NzCXO6qAP9g4pFHSdle8PagpVb5UYh407jm6w3GiR7Vg1E5M+mtBO6Ikpyp/ws8wOoGwlhHBtIWzBVjf41NBSciqstTEEiLLdUKDZgx3oMLqhn6VO42dbbjkmSeEnmXWRJqqYFOrY6YshIG+PjMJqNwLmT7CB40/eqkWx0Hi3cem0VRRVhDUgnD1cLFviaF1OpWgqRdtmxyrZnepMs31kt5HJnTWr+NvIwZJ7Xu5jlXU19lBIOyI3htNW3+e+KFTEb1G5fleQk9DXO1qh9Ay1nClt87EugYsMlPqBF1RlBfBnbBXEHtu28xoz/rGJOQmiC8I3LAG2ZVtykdaYzhs5aONXb7ZVQKuzEqJF1qGNOUzcwMHauUwZl2Juhwov8nhBeDauWkvRA9ijs5kDwxVrJslMgiD9Dqj5xgkQj1vrJ8uYdTN2S5wDBsJhOh0gtWa+C7/mJf2LZ894UX+tD3nx/8F77/H9+I0KCXdmb5CbhxA92j3CZ69vfO3r+v3f/T39yde/oWc8s9y8vNIN74/34JOPP9Y3vv7v9Qe///tK3v3VtWawI8dEJXlu2HnSVArPOjvZqbDysn0PZqVNfDbt+C7r8vKRpt0Fa1Hw4/OC/SjyBBlfqKlPzj0gedx9tfDcG6ayQzcp1C4aLXzWTbL2eyZGYu5C8+xAHS1F52fmoaqKaLMYsBSSRSCGo3nKtsaNTtuGOWnFbBuU3aQGXth7KvLEtDRa1H2KXIDLmiV9jRz5bYkdD17TxMCIK/g2TEUFND8iB4VFb1EgtGjCpywxO3JEtosyGfnNjc8+YyO8fCk9fy6jv766Uib7xYsXur5Gzwsipkpp6WNmYzIjEV8TiQ5OwtxrbdrFbJv60Iue6Q/SjlygjVn8Gt/c+oaaeegkoqmlZtBpS2jFdgARcQ1One+QzboGROJRF0i22TZqLdrGaCRmfbOZV/kQ3f0eek6+u/DQHJ/H766+o/88eYldFxh+ncnwA4dZHZotHdZB+1R3KefKXqrcLSsX+DYufF/PcAMtAuFA+wgjo14PtFnXoHe4Ws4O4WB9AEdfpO87ZbhHV7k/z+3eNDOWVjt7Lx6VMXZ//CigsFcPcjxISK0GTSLORhfhZG6SQYypU/WWuIGu6eekAM1Ev+2TP5RKW/9Oltqy5SoZ6MF3nJeYFt9yDT86GizUbcwwHLkn7i4mTXzy5BcgHIr7xDxMZdLjR490cXmpJ48fKw9QLW0Vdelsy3wS3uxbWpizBnI2ihx7yWkkPUsZzabe3mmCToGFujh/IUeh3m1i27I7aj7vwNb+VvlskjsSZr5jCm11MFeNtnocExMY6rXernQnnFvsEido/r+9vMwP1PLgxHGI0JrL7trMj11kRz5eiOSfefF/w2fj9c01n5PXCn+TXwLYzxot+ysY8jlqmz7STzlnvkdnbFsg6lSOLrUHTFvEO0FsWxfqCE1IcM4f13Pqh+jsu4PrUf3cIfCtQE3PuVgObKXNrO0MhFyjWGj4VyM5BkQKxi3LtnrrGahCA10/zsPvVI4+WPRhg3YvGLqeu0vhw8UpCB+ED8IvaOLwj27LR34IkuQYuSQ6+FzJfC5pRvbQATEbOtcqOePUxtmYc1536uwiH4F8Z73v0p917ps+5ZxBMt2FO7K9Qk0n+cwK2jycccela6v6vhL4rGjEAAAQAElEQVRUraWWxrQTUua0WSu3sdp+YMo9xrbyM8HF5aXKNEnIVQyVZ4EKND5z0UnkUVqokU4hdKAlsNTqruhq43uNtcmxHqGqf8xr21CSI3Ej1zFdfNscLfwR2fYQQ+RBe+5Ib4aR682iz0c9JOdDfMie4THTcMuRuAOytJULtXKN1giL18NJOhhIVPjQc0i/0YcG4e9C8gzc5xPbNteWH7ZTXfTBqR45Xbb5go9LQ5RBEzhtecT1iH5gKIccOnRbGn2w1b0uv611E5vrYYuN6cCeiU05AwfH1+SSN3jNsCP3c0UkJ+A4uOKXcS6K3Cc61FeSe5mW1sPw535yuIcsxkFiHvxborntNpAv6e9Cnj2CyvUo6m60BVr9DwnuPbxaex99JirRFUsAOXMkzir52aPkc9OyO6KTLK1Qb3cm67711L9H3XGux/qkONacl1pYnM9hCYkPiIdaTVpb5voUaj6ZN3YIQZl+vjyS7TuhpbX1gm/3VO6rfZuRq/H9MxfzyWHk+4CZo9VBQrKpA2U7kBif0GLWoUV5H/Ac3cIy2nZ+5WmkXB2TZBU2TBw3YmPxjXqg6TanoV/oQtqwzvJJt8Um1Tl25jNu5toauc75vBUdHZj1mHI9ubB9OqI7RRvcrU5bgqaFU9Z+Jp9AVeFpbNLek378T/+M/tLP/7z+Vz//n+q9r3xF5gvvZy+udHVTZb6bzVj1w9IyCOoXcOOlHd9lT5N1ffOSlwU3uqgv9dk3v6Zf/+//qX7tn/6iPvnWn+jpowu9+/iRxM/HZuRW1YOa8boPmPsxnJDCUp8WrNcze0a0XNdO91zPcT0FLp/7SPpboCPuHsrDccZv5iEvV+rVC018ZzA/f6bvfvWP9N/9wt8D/5X+27//d/VvfvWf6jd/5Z/oD//VP9d3/+h39cnXfl9/+Ju/1l76//ov/SP9s3/8C/pHf+//qV/7J/+N/hV+v/PPf0Xf+O3f0NX3vqVPvvFVPbkomphra89szBJ8mYq0/LxsW7bRv+KIy8ArXFczE/CgkOE06JIg+54UVJyqF6XiNPg76Bl1ZYwN2Co5aqM97zFv+jtAzXf0GbqFzrRki3rQ8Ceor8px4n9WTP4A42ulW5yXUKJvH80Wv8WEXNt3wOze5RpaLAvBgVlrPvHbIA65/oLwpxi95HoMH5z6dDl9dO72OVGWuUcrKOxvd7npTgKS6Ra8OLW1WXhIIU+uFxfrFJjPHO6bqlnSS2PaCUujn/tEomRugO91FdlWYeyBaJiopeqIoq/c97br0e0xLIB8kUfrb+0g0jEqtgDSjvCB2kjiq8/XHpCiuWSvg/ABX7Zw9Epeq4AWkgzm1n8G67hM2gUtBnFznGzNg2X1XWJv5dOq4TKFXwPEllHudnlx/+LFc718/oIaxed4R74Xzwv9if1/MU3Szaz8KwE3vBueedF/zfvg7377W3qZf7mI57JHux0v9CdkPsu++U09/+RTxcfcE3Yi/MVL5RcF9lfX9CvllwDGtZ99OfN8EIz9aRcZFAoNZTlYA4ExBpN1AHZzFJ7bJpA4yYpsJ1/8pTIxHkl20bAhMeS6yU8/Fm2h8AWpHS5WmQgeKEUTHV5cXOjiYqf2ZVyjO03odvAXl5d6xEumx0+f6tGTxw27R5cKpssLBbvme9Hid8QkNvpgh+0yOR49Uugu9l1RCZY6KFWlFHkCS4074so0ySWTNzNAHgaY+cKDW8F3mnbK34QNrl5e6SULdcVDaP3smbI5nj9/risW/SU0tvY3jnhoqSx6SR+FxPrimm3ZVpmK8gsLhf5s6+5W+WJ0r/3+Wn1DMd7F2S32C6zX9BXkaguYZ2Zd7cpSWlYoVG1MZv7UWvTEJmaVG/M/n77AGajcVfJCrm4+GKO73WXW5wRjbduaDduIzP60Wt7kDugrudvDLddOszVd1n3EHVM7eQ66xFduqNEkz4rkD8gXm100TUW2G6LriFxUluvAxkcFk1fElmsNBUfXp18EjsgQbWn4IPpTZF4yvoW2ayPygiM5PsEhR13HFH2wxPEDVL+ukG+tg2SuKzPGiXtbKZOmYMq4BQ+49yX+ur2svVGxlTHb1mnrNcyqrNmwVeY5cz/kQW2TP/102D2fixVoaTbyguRa1K9FCvEjIDmC1BSk5tBg+IRGDsJvEV3qm0rqnmS7mdNHENtADOFD02cQProVS3zqiO0+1GU/x8d269t2xBXpozL/wbzft/t6rtvV4R4mfpX1CmzzucCewT9jhmjQ8AN16au4sJ7TUlOBdkijvtBAdzb7YC9tfgt7afugcWfoKw3b2m3L1HvARLxPgHj2iN85w6k+cjB8w4NcmqhseGhlviEy9YTehdi3GH7zet13jYsVdEmNj2yjB1pa+i3IwVRKu64X0xuRsV65N0xTec0cTIoTAh2fEdt7VfiBZh++oT9YZP5SQV2ugzzzVdY0iD44rJtld0T/wwC712Mf0x+G2j5PDdnzY21GnrEmF/wAtttNTR1d0ISzJ6PdArEdXWdPMpC6rNHafuX+mc/t8Ou+HQ7nqW3ZPm98kHbEDtqDbLe8dqdd+/0919yrFtzumWt/zNOg8uI26CJCsmYrkrNdc8w3ti/+oNbWSehdSM1Bc2yntV5qbYofwCk1pNtBw98Hu8jgPp/Y4nOAZQc91sS/LpLzHFJ3cM72UJ3tV7ralh2MMYT3GudlTKviwczYLw8OeJCj3WuzLdsPivlBO2Ud53xubp5rv6iabLd5sTvNZ0N7Zp2m9uwTedu33f22ujfhXcgTkK+AJkPfJNcPc0zW8lX12czFGbwqLvb9fubnkXxX1RHd9xsZ4/gMO+272bivD2oz1nLAqf85ue2NJeac/VRnk7+hnJpWedSzKj4nY/c+t2nsriv8HGF33u40frZD7sS4I+bL+9n8zId/HgFKDLKi08WlPvpTf1p/6ef+uv6Tn/t5feWnflov+Nz/lO9ga9lJoKrw9aGJuLOrL9zgtYdwW8RQqS2Y9b3vfFtf/ugDffbp9/RLv/iP9dU/+LcS38PmXwB49+kj/GZQCQogy2FbNmCfLKqzxMZnwXCoudc2HOeM/WDL9zf16Ofuyr6OzxbRbbG1PZQv1BdMpdwKyfqbZ+aJvne88ODLdv3eb/66/uHf+6/0d/7m/1W/+o9+QX/8m7+qq2/+sfzpt/SVR9aPv7PTT753qR97OunLF1UfTjf6CHxYbuRPvqVv/M5v6hf/67+jf/B//5v6xV/4f+lf/sov6ltf/Xe62L/UZdlr134BYC9rpp66ALIctheuk4eM3+znoEe8/XPmb4vRg23ZHmKjtpvOtrZoxntOyb81b2OnUlrO+ES/9dvyp7b45/O3w+qyNVopbnmH/CpaN88Q6WvgNO4u/anfVk7MVt7y2QORQxuoI7UMxBa4ME8LIgfNn/096NCFps8g/P3o+7S263rmO7o91+6ekK5n+x14w3IUL4wGlYxjoFe0xJZiufmHduTev+NZaipFU5kW7KDHsCc5sckRUIvdc9hee7ctG5TSdLYbfdXJyb0gvmN/hT+HmfUK6rIO4dtfdjrn/EOo6+MrGnSUOGUtwKl+2E+pbdle1baP5NWwMHa3251m/vLd18Dixl7MPhzSF0dtf3HJyVx51sg7kJd5vwvSW0O18hUPl19bg8vdTuZza+Z9SWA+u3jtrHefPtY7Tx7pPd5n55f89uT49Dvf1dVnn2kiOHjEXq98Z5//PqD/UsDL9i8CRGdqIC25wxzDtuyAZydy2VauR5tK2Nei2di53mCbb+iAjQ2UMmErwCpT0ZSxoM93ZRPfl5UyqfHUKZptTVNh3G7QppW5dWyVMjXYRV4gAg0fW3vpTkfpLJ2W8LyIny4vFP6ASZrIkULig3264OYShAel2aYWF9uOPO0Ff+IAVSrIx3soa5c5bbrIQbZrBw9BzVplW6kvL9UHHvFAevPyWp9872O9+PQzPfvkU81X17pgXJZ0c32l/IsAMz+45OLIBpJiCXS2VW5GDW3uzrocKytisOZNbhAdi+1ScOhHxto4zI0up8qGyUWbOrXm0eu19DdiW0cnnazZ4tiRfmvdc4PYgAcwtTlnhZIiT4Fr7CnT85xqfyjllPpDWdjdRVVueJV92JEHi5m1Crgu2j5lUDnwE6joks1t/ZoBcaGss5aH6mGv7Lu65scP7/VYRGcvBashm2IVNsxtvW2ZazFO5tT7hVmO0bdt2V60g0QG9G0VpY7xQWpZWmDylyW25WMeMvwK7RBzxnwxTh21kWMoM+Cqrq0oK1PKXGfOHJnrofHQfNo0XXLPxNQGpBbXKPY+3hndjH2GJueevAG5mf/miyU1Cy/bsq08yO341JomZOHFPSy/2PT8+TPlA3B/szxgGuNytPEzztxH+thrs+SfyG/McrLd+rCtwj25TJNc0AHRRuzQhaL+oTmK3WpJXeEHZsYeQ+oPta34hP9iYNIGkOUYaxCaeR+YeQjZ72+UtVlcj0lfqiNdexDmmg6t7JWML2MdTnbvu2avL2O3Cx/Rk+xukwbV2myrlIk9tuu/TMdndD5Tp1K0bZWcgW3ZQYF2bP3u4lPvQKX+rV9N7tTNZRETIma/Evbo/z5f0ujUHt1t2JZbTt82vqkma3kKJX+wJm33JaZAZZoa7IKRuwaTkflBeNBhW7Zv+Zp8gRTbFtq0rZ6iuW9xs1ULURq6dnPa0qEfsZEHTnVDhnIv1yGxdIvHp+lC1ZoZQ2Neccp8tX207qfUe8iT8OazzG346F4XudZGTHIEQ/78NPVahTEHekWb2TwNjAmWzxWtQCWt882eyrygTL0Q9t4rkt9hrkxy5Z5USTKu7dDIHQnMOOieomb87fTfP+9gVaYiL/eavFSYl3y4EpzYDTKGLGWgjX7wsRN1/kjQFvHayGOvR62hb8IbnEZtt0PbvIwxMm9Nht72/LyaUcOWft6c23jyZr7PYXXDZ6zNqvuimLFmW/omfd1Xc3K/Sc7bMZXrQZm7dX7S722/g2b0HRrEMmj4HyJkXFvcU5pd7rNiy7wEsByVG0MAe3REt8WR8UFC5jJ4kPNbd6rcAxrYF40OeaHnO8y8vAriI9yydAta2lF/7bNBfHZUPhfeZD7S05J4JdEFQxE+6PJ4jrUPum45Pb/Kfuq/kTOULTamh7DpeSD+4UMfhuEdGhCVWiBv88g6ns+XPkH6DNpOOO/5EO287Mn0NxDdzN7t8fTV+ui0wndIFYdzQH1y9FgRuwbpoW0Tm/iHhm38cn/eYmNa2N5HfzbrvFpf4UUbFPZIH/mLg23ZVnuuCuXZykbeUG2aF36sY6OsYyiEqY8HyJqjqDLffEz6+LMX0qN39KN/5mf1n/z8/1Z//q/8Nb375a/oqhbdgKqJ2EmCClnEHaDva3N6q5wCyPFRqazqYsJrvtZ3v/UNfe/bf6Lf+vV/qe9+42vaXz3X5Y98qflwQ+wbmAQ2/tA3OVzuj237Za8q/wAAEABJREFUrtLVCpgzHWWNBtr1xxoNGv2ZkFUVe7AqTpjC+Gzz2YGBdTcl5BdAJp5dL8D87FP9wb/+Df2bf/HP9L2v/oHKi0/0hBf3709V7/Hy/tNv/LE+/tofNtt3/+j3of9Oz//ka/Kzj/Vo/0L10+80viB/j5f+v0Oef/L3/55+61d/RV/9t7+t/YuPdUGeyXtN5MyuMzvKlPMmB+UTfYiMHGnQ8G+KrNebxi5xryS1Pfe8ebWpMffnyh5Zv4eCH/vlQOf22d/lu8oaqxDakfxbiCtGt1r3vaV+sGLED5rAwYdGznXTn10y1oFuOX+Oz5w9vWJ/3vHzaNv67bmFbDGTkTWl9PV6c1H7eRhdn8IwuB0di45nbErWzPWZMQRHbgi2ZXPl0A3iaxznA7LGkqV7obXVNu6eqzC21bAwlT24sBti5buAIGPLXoxfsHF6LTaxWyTnTG3ncdg/o5Mem/UamvM0Ix3Yeox+trpzfO/nrv6T+VzUsS450l9fq26LLujS2znPrF3H8byknyC95HMj9BSxZ21P9dud1W7Ydwz5ive5efcR5NpJnrwHSXzktte4LqZStCuW+c693lzpcnLDj/GZ/tH77+rRrkj7az3/+Lvav3yuR7Gj2vGObMeTTmKef/ap8pfIb65e6vmzZ+zNG67jmSugF2eTf0E0W4g9b1s4Nzi1gCart9yPMx9Zr0aZ1/H8ZlstxkW2W0CVVfjOfuK9e6jQ2xa3A4XHqHYP0aERXdBPKhMv6XcXmoCNbuq6JBWT5chJ3DBpuphULnbiU3hFZQBGV3jBP11eaHp00Xx2jy518fhRw+7yUpE7LhR/TQU6KTH5RQIVLvRMcnZJkWrAAlT0DZacmGlq+RMTTKktOlD3VcHj3aP2T0DML6/13W9+W598+zuar65Y4EmXpUh5afacB4/9XoxaNjpZBcoZzitEq7mzQh989NnHvecR2U5h+moLLMnwdK5ts80UUR1Usti/6mWYydEDWvx6nBI/i4aOs5BFsy07ELSjstnTQeWGyJUisSZHcF10oaJsI/djZrOGsw+6yJ8fybfF58+4zTAyb3XH/PAY9Nj6xUijr1O67S1r0GFbVm3rEa5D3Jwq+2bmuti3l4yHdc2DzUwywItrt3WuLYfJ01ClLLcl9Buwvx0NdlzVGny2TNBSkVbxoa5Q2yplAiXaFQW9bVEp6Idt2e7Cyblpl/6LJ8Y7afIOWoiZ8PZCCymL1j82clWu5brsU5zbEXmLptycKhdfA3HxI1OzVgY7MMPTgUKD8JULtgHb0EUftPll8nr8WAsmEV1LLnphnMVFthWauRItsTP3rpoPMmq6vr7WC+5nVy9fakaHC/6cWbyKfaaOIPyKrA/5JfpZgURfLtFpbZXxR4g+CB/YzC73XeNfuK/aPc627I74BTN1hAathiVn5LLxrczV0A0a+5aPHES3ReoY8uDzgRpd5DL1uWwyfYZuYfea7U5js+GLw7J3sn8AY6kLmoGTGT+Eo/vCcHQ+vghnj8zLzFw0Ss442SVEtmX6bmsveLYHS9ps21Oxt+IRn76T/0i5CokLSLzuO8m20q9tZc4CF3TItnVfs4sM4lNZyyB8kF9m6+uRHEG0B7R9Ril9GmIvXCqFeYcwR7EHUmyWuf47rDTTrxedRGyDY2pI3kCKjqto6auiDLS2bi+sqVtOyz5gdXsFU5Y5y/qZPJKlU2yuQbfauabKThL1ba7R5Gg6ahatUE8A245e/+38DG21Z+5YEsW367f+cYs8aPiAuU8tqNN1AHtyRDvQY7rD4ENfgYTTj4Lwm3mJzsv8hdrJJWX8A6INflBUsq0yTdCy0KnxkiXQ50Gt9Xk5vr5rJqxZz5/6nKZg5mnZo8OzbpLblh0UKCjwgeEbPMJOqBlnaZDiM6BXt8zhKchR0dU5+2vkgq+n4+5j2nZiW6bm/lCAnZtRrTxbAEYvUutWoy/FALX7WLW0dn2UCMmlNsb8ItTNzZ4frPbsU7JSJxY+14xjnAG5EDiiA5GB2/UzyemnxA8XDkTZXiFZ2oJxbMdErwoqz8IZH0I76jJHTVhOdnJJthfQr0YzaYA6KvNUk4PP49Dh9bo0sVvYln0Xcv9kbbmX0L3Gfh3xo2+zrgNDd6A+jIN5lpA3nxedje4hIFXmgGLqEVIjaLZB4xsMGco1prfY7L5etmV39PTuRKEDi6oPGIF9y/lwnPodLHdxlfGKPkLcarG8UJ20+FbmrKuZC/jIlC07cUGBP0Z8Dkhc0K/bg/7hcu//cLbT7wEbC6xvoTLYAEM7bLeam8DJRl7342Esyt5jygnXNp6Qt3jQwZpty69KaqW+1LgF9xuzbvawUXfTmftahyU1LD5aW9Ou0mCi1fkShstC4/lqlHZ/pC7qLKlhid4SO3kk46OlFXi76xfVAwj+rXboLe/obiM1zVlc/NuzIj/jRA5QbY7EbsTXZhO/xcMTtI8K5iK1DtiWfUD25l3Is3iGGNrx8L6HZymHvuy7+eF/mxpVh9vaFuTzh23Zbsaa+w2fXU3gNNbF7nbbqy9mPrN1BMlSg/q2LvTLWATpwB4debTAS33ZgwPatBI/ZNty6UBcDkMtu8gboHyLh/tgcm+SlRpNXxL6BbZlb5F68pwShN/a7uZ10iobKTD9BcNsLzk28+GFL1NpbrYbzcm2HIbrNTSI6KY17ADs5qgqmnNPuXyqZ8+utb94op/6s/9L/bm//HP6yZ/9D1UfPdHHz19qn+9nyiWR+Z5mx6OWG1D8QA7TawBph22VBvFdUtUTvsd+yUvtp5eTdtrrV3/5v9M//IX/t77+R38ofe+72hXrhu9cLi4u9PjxY9nWttluOvuYFvZ2YB/r29q4r0vLUy0tMPpgyJJlHyBa9gCkHeOa3OpiiDwQny1iD4Y9/BYl39ulz1z7fHf+zqPH+vCdd7XjWez3/tVvtL/5/xu/8kvaf/xNvT/xnTovT/bM30vm6rNvfVOPNa94OlnBE4a742VLuXqh0Pi8x3w/rjfyZ5/oj//1b+hX/j//QH//7/wt/fqv/pI8P9MH713q0SVjL7OYoAZzPnfYXudp2L3M5aBsdwWxDxrerNMKYqK7C5V7Ymx5rg41eyM45SMP1OW6jWz3OgcvhWN0i0/Wqfkz1+kjPx9Fjlch9pRGNxDbFpVaK3klSyDLmZzRNTCtuKhjzEgoi4V/ZU9WxBYHDX8f0keHTlrvX+QMbMu2RrOLvMJyAT5B0xVCoofWwExc0dYfB9nowwD7wFcGcgpcmr/thZJv5buuzRUD//+z9+9Pli3ZfR/2/eY+Vd193zODGZAA+BBAijQIEgIIQqQJKUIhmlbYvzhCDv2BjrAjbEfYEWaE7aBh2rBJSCIJkIBAAgRJDTgAgRlggMHM3Ed3V9VOfb6ZO/fZ51VV3bfvnYFCefd3r5XrlStX5n6cc7r7hmZ9bOQtHyh8WVEIZ3Li83Vq23xg2HVIZPrm2qjtc2Y+795php9ZgIpuxm6GVhmOOKXDtuw9MFHsJUsNOtts4sQYbWU/QWS7Ycvbe1kll+gqeeadbOb75UoMjogZl+nVsOZ0iNh0NAPGKSpcW5JlF3mBaDNrAVFoEL7bhgvMqSM1mcmr51FlW6Y2K7yPbfjabKlmKON4jQTDkT7kwaMymWAY1sQDoz9oYcyMO/qxS76jH30w+oPWJX5sgyEfdOhH/7E0Y5n6hAbDz7Zsj+5FOpPXzDwHtoZz00WyjzM3W3YMuqapnNlvGbswXmC7jW0bZT9q88v1QT8+kKaFDx1AfHRUXfPMfvfdd3V1zXsG96mXL2/03e9+l++RZrXx8JiK9RS7iZf4m+ef6Nt/9M32Qz+PlPa/mqk3n+gPfvd39OLj72riOXQ9VT2ZpCvs8wcDgqvCvO5e6gX+n3zyUftDAC9f8o7DdZF3q4nfo3e8F3gqKtMkLUmbsSd+I49cmTMw10KQflWuo8r1VDVTtwryG8+43zf/xORZLHEdL7CLEiNjBmP8kti2Bo2NbdnI0kGj0JKAtkSCchEWon6qspQgTCJJJ3BhcqVNgomhq0CLvlztpAn/9K8mGWhXGg0/Xe/k+GLXYkA94kWObXK45QYYcLm2QtylEJL694BWYYyCfdALyljkMfJ9xkvnEzbBVdlpUmEhrfyTDXcvXtK3nj65Js2i/GmRm9tbye7Q/S0LMnC/5V5L5H1n5SI19V0FB/yQ2paZ6zTtmPMkrg2t43tYPUQfbbgEqtDKOHfUflZu+HfzLfQWGSvC2tSG8B08xVoJdXYWhPtcjuT9JgZKnGMkbmShweBDH4P4nMPwPacbsqzfFl1e2QyVB1lo6l5suaitg22NVrnpjptIe6hyLVXQZKwjK8w6Lz8+e5bVcbzGZm0TNRixEWXojlU4mFiCmT7TzJjBMK7JH6DlwGAEwwWBbMtc0+Er+YauiHk67SaFHRO3LUF10JCpww6V7E4rY99xww6tx/FHLtq3eLUaYBta8Q/afPJwWH2SHEDW9NBcH1u41bjK+ASiH8R+W/c2OgO7GFst11+/5rJ+tzcv24fQ8IV5xf+W+1n64Zv/crKJsYKN0iJGaQKDTb8yx+ybhsyTPRTLAzmyVY9N9GWaNOV+zrrZlr1H9N8LzJkL+SX3Mb7twX6uNLkMHA+c/IJjeevXnHPaw3arbzTBiJtrPOufH9ln9vfY43nxsktMgcH+sC0Xq+RZw9oVW8fNtmyv4uR6iL4va6t151fjDWMX2fs4GWsqk0KHGUvGXmdbMt3BS/EpkgKj3IJus634dajZY7NSPbpVBh0YTul3noE68xrnbT5bnlAtLHcDxlbLOXOqPHdn3fIleMbPGnutn7lvNyc9psV/IHEkc/dhDHW0DjK6R8cYY0vDBzENPYfottjOd+Fz/96aHIy/2GxkyT/moR1zq0HmE0S3xcjKtmyrTBO0gN63iyQrrcerm/0T6YM4MEiMIajL/bH3Rya91yse2ehfpolZuaYyvy3OemQqCyr76CLyTG7z7saYLvMmM9KKn5peFxpGbcN0mjJSXrlYdkdibDGnHgyUDzNB12X9kkzq3mmfY/KoLVYbRiYPK/cwjS95Fpla63pFlj21BflErLSYQSs4PE4lh/o33duP1+uQ+R/iTY+otQiiLYWAe7UDv9T2wClzCQ6En0Pn8xqTOZ+dTcYPzio3wvgHQxQ+GP1Osw8699hzxt7isX7DLr6Dv48m13O4z+fxusx7j5n7UNCvhcdEGb7HtkM+6LH+4X7qE1ywNLrggvpeMa6H+uP69vvfmjv3zTxP+r2xtmfeWf/EfQwOnS/27H1eCdtuIYgaf9HrWIHDsWjtRxesApjez1zH/ENRnDliG5xRfcaiVxk19dqi1bHllyhB67zGaUR9wDVDbBCv7jGEvfdpz3biPS5Ky+E+8+gWNNuEDROE/5yRPbhF3mGCXJcN5BV93nOC8J9zim24jLtFcgxajryDhY9z9ngAABAASURBVA+2NoNPgFZy5iK+WxL2zY/7T67HYGsbs7wOzCqay5VeaqePbqzdO1/QD/3oj+kn/+O/qZ/8Gz+rL/7gD+nj5zf6BNT2/lbU3uUY8PAWWpFsQfeNHNuYgz8fOPPn7itmpML3YxM//k/Q9999S7/xa7+iX+JH7o/40eDtd9/T2++8q/YXL54/15x6nQ95IB31O6Fzbc++vXEyAe2agqJo79fLOzbdkyPrEwyFbZUFeqDFL9iapVLCP/LKZ5Ag8XZm/VA+//Bjff23f1v/6r/77/S13/x1ffTNr6t88l3tXn6iHfWY2BwTdhOU30yop/bgdT+/4Tt/Ye/mjh9hbnSTv8Dy8cftn10uL57rLcbc3T7XH/zOV/Wrv/Rf66PvfFPPP/625rsXzIvAfDjwJuEuyepthPewpKUV99h9P6rGdfm6uWUtK9f1Hvv3LsTsReoIU1mDGpr9yZq18VI0pfIDkYYP7cieCZov/l26P2et9r1zXCyCjW57s9jyGxO1vETy4Ogopci2HLrgyKR1bWxA7Aea4vT0SImxCyDLUVtdqTn3l8r9JZhDl36fQOYfLE4PErNuuY/cj4R57P0qth3J4xT1zNp2+37eeszYVuad7yb7/o1Nchb3z57zpbzMPSfWbwqV+9MetY/f9nhVPUfJu5J/xsdCmUuQ/n0Y8x82M3GC0X+IxraSa6P4VhD+Ib9z+jxzbcv2OfWnliW3So2CbbDkfyzb6sOXqWiaJnIrankWq4CWKUVkl0iCaYA9Onb8lvzuu+/oi1/4gr785S/r6bNnbY2eP3+hTz76WPnXALj6hVC7UvTk6kostG744f6j735b//63f0tf++q/1e9+7bf0LZ5jdy8+5ll1wxvNrOvJ2BddFekJv1E/YSxS001+f7m9Uf71gZuXL5W9W4h9hX53daUgfSalgYnfRxxnLc3QAJKjzXCpYa6T/D59x/f4lT05FRKIEYidZNnIQCmTCvqJ38V3bfydyjTJyMx4dmyt0YoiQFkmjKaiMk1KcglQpkkGFcdCwInJGBs3fqcd/Y7wwZViExQGN0WKnyicdgwKna6JeTVp9xRb+ALvxAQZR5NUFr+yI3lgxisBMXfX+DFuQR77FCC3z9BMqj+TzEvZO3rvgw8avb6+VpHFyohv0jXz41j4qRTmMDXkYg70iGZbdseD5u0BlewGznsca0c/8wnsoszZZeJnwrmDm0Ci2Q55EKXZVZWiBtv4ZCTIhcO2CmYN+IkLrzJu24zQ8JENlARf5DaOetMt+W6xjR95+oOGfx0s/lm7Lah6n+dM0CB20K3NQzyehwcxtj6HytfuZc8E9n4NCnzlptJ/GLxVzYsGWOfkzAVknr6T0g8fhA9Y/26vg+ZiBQfCTSe5MFPGnBtmbmbzfKu+uTBkb9W1DvQZJ/Ea7AhOkJiSVaNn35lro0yTRC5aWnGRo1toNQr4mTrkerctDoTjaFnSGRT24KjYW+IQLb5Br0lFcgaZl47lqXNkW7rh4xMQsY1FzmKgkJna5fpr63h3o7u72/YQSg67qWhHDSrXYOSVedo9WduauI92cG/FtozaoNOmVfwrvgPbLwtiNuSDRh9UHlAV39iUaZI3axHZfYhtUNzzvWS71cf+HOJrm5I5rOJjsxeQRWBbdse2H/4cbDexbbns0YRnTt1G6xguOmjFbjnpVVrbD+wZaOLZxps+5xyOECYvIHc84275wfgOVNZxKhMvVju5xGcA46NjKoX9w97AvkxFgR17rc3e9+3OZ4ysf8YO0t9idV6Ygt8WtmW7jZcxRbMjK+GazjZ8+oV+MNGPjHsAc5Q6nfkyYZuDaKnSOaA6e7Tcs5cHWvxuWpf9neutS/bnUqwtdKHZlu0TrUvm5VU3383KNXWXvwkNbkFdcpmyRsQoYB/oeJa5pwRDvrcMF2noQLs/js5KYxUscfIcYA/258OQRxekH8Q5NBi8w4DQBWPAQdGePQr2G8Q8GLaVNalLXSr8kA9qfINks8XQfzr6SG+m0PfMJoMmO+e/sdk8O+bc+9kD2d/hK3MO1gjEO/BM/x6sfitj9t7Yg2WVPpYp7Mnsy6CwL203V9vEtUopjWppeebnOXzHu8DMewZmi6aT2O+mnabdFb7Tga9k9RZaYEMvIIFBxadiWeFhw20A22od+lmhjf5ZBf/ex819odVwzPM+mnSjDz2Ei2XvEa3d++Eb2ljhEmMg/cdi+IQ+1mdj9+jxvTiFbhFx+qGnsC/rTq1fR1JbjXNPylAd58ZcZBW6RRsSWaOf/mSP5/escU+zveSY+FWypNS9AZa+bdkdmcsWiNENO9GIcbA/Eb32kVjDecsP2Z8M2jKnUHavYYEO2G6TsE0d3fjYB63zhk/5vBa8aljbOr5n2Mg2yJxO42YmW5xavAlJLhuZSFvQ/fQHubdrYaEXAmZ8LB61823LPsWF0E2c2jYUq+B7ETymeQXQuEb7miFE8r04jvN8bA65PwWxDw3yPtYx8/ViR/T343BVWj0KtV9wv+9lre2m7Hn1XPo74yX+jntu3t+b2yNOI29M+1CqjDm7qC5/CODj26rdex/oL/6VH9df/5t/Sz/+V/8aX8i/o+fPb3Xz4o59slMpAD+iLMeIe0wX9WuT43iX+scDVPFU4keAWYX30+9865vK/w7g3/2bX9fv8mNB5XP29ZOnwghUjRbuHIZ+0HwPtUWLM5SDUt8Wa1DkrQ+9dBRquoVt2XsMv63Nlh/6QfOOXvlclff0yneGU7Gu+T5+5rPI7/y7r+mX//E/0b/+l/9Cn3z7j3TFD/PXdy+lFy+08459FVxBr7jsrw9QhXyLSr/GfsdjvsgvXuodbhhvF8F/rK//9lf1j37hH+gPvv7vdc3vBFdlYm20tlYXMwRYhY9gbPf6MJY3eITrgyamVnaRg/AbnHO2rTwDbWvbCn3bclngPY2d7ZCzsC0bxNdltfFU5MlSQdR0hnlzR7EVmDHt09g2sgVZO1ZOwSJqPCeOro2OjtgcHUrruoyRnm3ZHekP2F3mZX2H/BwdNoNOE589S/c/tX+8xEcxSvqpv4kRHhTWwq7MoaoUKOjzrhgdA9HmsI3fKTYmB2xhMLcxmZ8LvoEPbHqHccmp88fnip8WGHoBjOMF1ZJA+qLle8o8n2BlW8lrCxvZAhtHvV6zM78FzF1bnAnrJd+VMjYHg1cg2W5IL9Bn2FrNiJ9xAthXOuyeq+3Vz3bLfxVcYOxuV6DFRQNb8+iyT+1ua3uxs841E2fIw2e9bSt04neKMjEO62MP/zHr0I7UJGAgCbuJ34V3/D78zrvv6oMPvqD3339f77zzjp49fSbJyg/0dZ5VROO73Xy3lN9LZn7A/+jD7+oPv/kN/d6//5q++Y3+v/mZb55r4rmfZ82kqh05dUya4MuSn81bAs/Hme/jItuR/8T3VrtpUvgyMRdswgeM3g4XN1rJJUjf7rIoKvEC2w++U1bGv11+D6r4ZY0So5BjYFv2IdqtRc6ySUm+4tGALH/TfvAiiEg2P+5PFNnTpKBMBdWkMgXw6U/WRAEK9lmcBtHoK3p0hhqfQKWo2TBmxsu4bazFrkwTYxXMiiKPTbMnZCik+ccvub3z3rt6/wtf0NvQp2+/o+tnz8hnx9CTrliUiQmXaWrxYn/99InyhwRsJxTakPAD6b8OWqY4ttenRqXIYBklXJBewzLcgWxR2Mn3ipx3gBm0XInLomexm9lyMmOcw6KGZARw8YaOycmBfZOFzjIXReVFsG7GtzOB6JthO0UStM6jT4nxOsgA8Rs0fJD+gnQvYJunqWGOFWFSr/bjxyytVN83Lflnaj2h9Pa7LTLuMZDarnMYXsixxixr2C3pt3kyP9ZXDZGNfvh4DuDMTlCQC3FAo0UPv5CMM3NjmtkzauNwho88oIdxVfvnkKqgHeKGLewWF/VG0FqUOUWt5AAqEK0ugHAYu8oP5TM0o2y1dfHALAMcILIFFZr5DevwweijJiPOHORamaeJ1dB4Nctm0/SzaqN1odSYfrOXsK0NyRYD+MjoMeHKhCs/DM78GNQmhCxx07/i4Wfus+Fv7241cZ+rih+nHORcSr9/2EXG1o53lFt0Wf70WVCZQ8fI+5DekUuQcefkxg/Pd3w4Dt/9Ms9ksh2j88mhc69+rsw9eIynnTklh57LyGv4VupPpejGBvIKR13qs3dhjORGzJnaVPi9bsslp0DKuaPCb7Hoqg4b96OMO4SVsQZm8pnbuOwrDMpUNLV1L/QkO9Tyhpa2F4ps5AuPpSRr2yqx0w9tYG41QN4ofNY9iD62WxTip2/GPoRlOyq5dNo67ZT+fWDl2viDVi6NPRKilW8bIsKLiOESi7iZS1BbjSuXZN//WBAhkQPYHGHBTB0qvgG3AuaW2gY9tmTZ6Rf15k44x6fmOm/jZQ0JSJCaPvLi2A5Z8qnq945D2uzjA/a5MsDmqPADsIyytxzymr2WIaGx6RbhYhF6jK08fJxjMyg89yKRdYeWttFHQreZhd8g+7sutT2mMcuIA/s+wTjWB0v4KM/PGM2IMCizpo4167oAI+nkhH3qtEFd/Pp0h/7YEfk2l41/cq5tvuwF5OFFsE6TF77Mh7Mebhjie97uPt3eI+MGQ2L2cQHpJwebOPRty3bEEiS64VdTE5DnS9Zzhg+YjVJjtWa5AG+R68VNqwRVWvpDHn6P7f5p4+PTaUbaguuIUOd13Q71I44x9pEp69ajbEcYNpENPv6dr23NyetN0OzZozh9lMeek1ewtd/mvfCZ5zmsbrEbWIVnmIzVYWdtz5kQZ4zV1PQbfeg07EK3yHjDN3ww+mfoGDu0qROrMctp+A+6iL+PiH1fbotuexGN3FdZbAaGMnTIQtO/H32vzzy3Z3V+v+/3nqnvFntNv7bS3+rv42N7H5L3wLFd4kYWGoRfkG6gxTd80NSLLLqwB7LW2ZxWgyYbIbLVBpQ4AzEAo3Yz17poWaYtEL3WQejt02nlXyvY4jRyHXRengGhi8krkVRs+x5UiXeMxB71YKfxKZd9hmNkGayOeqazYF/vRfBIUrELIGu90t8iujeDTdSRMDTvbrk2mCU51HZ9pQZBRRJdcFynS/0Hc6WWawmP+ea8ybP17zltTBMqllmnS4i+jb0y8Qqa4OS0Cd8qcWIQ1y0wqOO6goY/Bbtq2Xczn8GC2vpU+8CHdznipfYdnPOM3qCpT05J6ESIIPI9KmPNfFbI+1U+mwfJJQi/xRxbUJc8CbYcPZ4Pnr/nq9al5nrCh8+at7JueXd79oNf0Z/78f+Z/tJP/ZT+1H/wo3rGF/MvVXQD7hil7K4k7MQKVL5TDN0DA+S9H/5V0DPqvuHP+UZ+ClZqNc73UYXaTNTm9uOP9TbfS7/41rf0//t//N/19a/+W023L/TBW0/1/lt8z8z11sfD3XALKAWC/VGJN4PQIGtSiZ/1itWaUfwjWND2PfzQw9572JZhhfEJAAAQAElEQVQd7N+fKuNm7OBe50U57NvYWR9wxfcJTyfrj7/x7/Uv/ukv6jd++b/VR7//e3pSb/SE70Z3vlOdb9q9pudqVrGD7Y1cDVLyKuQ4qZSddlfXurp+qusnT/XkyRNkEz/0A0vK/yLg5Qv94s//v/TVX/91zZ88147gV9Okme+bYKXYqbfk27mjczPsskrNxTWiNSmuydY/pG1Zu8vBOf4rEuNAK2rATkI+bI7Ua7eyJlvM5JX+arBhkkvQRMxlTDn2gY5iRRY0+3bCaaXht2iKM6eMEgzVlh+yQe/TxSb6c4guoGZt/vv7aPKvW1lqCqhwHMCYw31xJZciOzZqra61IhIh6KZ8IDkgwMrOvoWRZXekt+KIiVdH/AJiH9nYPY9KvKZyzt2rW8O3RYZy5URWl/mH74jPp8QSPsMPJGKltivauDFsmpw2GPKNSCNSpzV95lkxGZgpdAPj5J5X6QeKbTAMB9X5Fp/gvBZpT0EJ2aDLLUPle5ZmN/wOzKtYtgPk3apiG8S0cgogBwcmLeyB8DU6GWcLO5HF7WtecSls6nQJl3xO5G24zPA8stv3iHfsJHa7TPFsy3YUK4w8Hdt8R11UuEanUhqv1rgWuScnd7VroQkPTk1H2DYacfKHAN56+y3lDwK8+977eu/9D/TWW28Te6fnL17q9o6Y2M3E81RUQP4l5bubl3r+8Ye644f/Hdffk511zXPOPPPm+ZYxa7ONfeEdB0E7Mn5lL0+lKD/wT/mdGd7tvUay+xiholWuqbb/2fe3PLvyN/zTj75MU4tR8Me0HbaVfvxu+V0n724z75bpB9m36b98+VIvXrzQzc0Nc8xf8mWejKELrZSpSATfbiqRdDXyJACv8GDiRS0P6KAsk6+yYl+wXTExWfwS29BjlN1OEw/6wGViCbKsfduIOHaRF0zoy8BU1JpjD6ApWv7XAKwncazd9RPlR/+n77LYT6+lq53yvyeIXV4SrvmBTLJub2dxyNOkadpphx1iKcVKMZTGAE0YKjjLpehxrWK2wFCQmwUDIO/n6swZ3tKIi6VOWjUXd5FN3QqYruCLyjQ1GnvbKg2CngcjobPSUo/Khg0fVOYdhO/wEtu9q1A2f7Fc1IFPMX2SbhReSwtrViRjBl7kDxOCbfzi+2rICIkBpea5MBroJmzyuISY7MdSm3G3XeIlwAFEGzrYz/HoeUlmMYKyUBc0LjJAy3auZGyZfVtsTVxD00Qf3t5TrS3zAakdnr129MM3xNAS8TNGWSgCSZbTZyw1sAMMZKXZVmlsZT/PGyQ+lWc/Zk/GJF6Vm2SAph/stwrU4hXmhtVcJMGDPiY84bK/7SLb6HOYD6ZizKDKJMKhYjebYkGBJNgzMLZFRRMlKcq8A3NtdkiVhxQnGGPjzjIn0VwRo+824YOKDWBOfV7I4DGH4cDe6VAHwSux0Gfc/MmtK+4HjXfymcSZD0Jz+98B3GFfuK8567DMBleiJeIA3aYL3SL69EMH0q+yDTpPhqTU1zF8MJPrHQ/KGVT4jqrK4POCQoxEMHnbDruiMsfYRRB9aPqXEH0Qvy2ajPFCbcvFSikKNHnWzQM9fBD5JVTm0nWSbY02xlz7bczauyx6pV/xHRD7JWu2GKgQq6Ms4VOrGX4WO6ihtOESM+ieGTc/SKdXGcNuRnRjU4kr2Vbhei9lgi8NBIaqNTs+pu/WT24So7YQyMiV1JWxGhgnY2lpNjbwJsEgY9E9OOxusxXOxLELor0u/UCybKuU6EWrrS+Z1ItsN7S+wg9ZUZpdVJhvCmBHv0chz9gEdpdnPlvYkRPDHY5xQ+diSyIK7Zjhg6xbFZed2MINTFMznVDJpFRkd5o9EEiJa9mTzJi93qJVcRPpEOs5Tdrx3lSav7jOeRldjFkxBZV+7YO1fmRbqOlniXhmrIDOwcGo+75h2cMtD6XTPBHm6H0tct3bHmu7sSM/LXDoUfzUwbbsQ8TM2KcO2WdVSwUquS+1gcMMAXU45gmnLY71OB4cuS4GmoJ6MTxsj183NU8dh+2gGO4Ph+1+avymHzbYJBdLMVg1c8S+zZc51g1syx7I/jtEQg6YWLb7lAVtilDib2Im96bitB9r1sxcmxsuc2oLrYCNn14DLrIj1Eq1tBG3x5x1d3urOz4c3fFyH9litiE9jhQK2mBQ+lx25MNU0hWU/GeASjG7iNhuAPvoo+dIrRg8c0k5lAEbslqA/UE2Unsb2fYRiX4SC9t8wmQCQfg3j+ScXI8j25a9Rd83x3a9T97JvXXCN+ZRJ7c912PveUupAxiyUrpNgtqW3ZH+ilbb9JLDJQz9lnY+tWgct8isXbaLZKlBD7eD8WMe30FHPulLpA+ij3z0Q93kXZ/+MYa+U71G81LzMk3N24VYQQZVVYiNzL3mDo0+a3CAI5vYNZyXt8E4pc4Ddmw7WHTZ1jRlXMGLVhsQt/4xjc8emJJ/zo+F3ce2j2lyGIgufGggcul0zKOyYRrYO+PSbjcg7gUtpWwmkHtQF3GfEGDcCkRd5ZLAC+CbjDWKPPW3uZUWMK1wJY8FIn6D9i3j5fqu6IK9pnPRD0S/ReSFMV0YY4OC7HXQR2S1llwy1pCdo9EH53Q2OW0QG+fUiw1XKcWcCjPg3FBZIxSiXOq7CjGC8JB27PlE26KpT06pUR3zYWEHn+dfYNawwUVusOw9TgK+ouBgfPLIO0bA7JljP49ZVuYfjH5o+gPpB6N/TKNLepE7c8ncQldkXhLTuwexGbUoOm5mAQ6AgRdA2oEJc+vZHPMqWLcEiE1e2iI6xHpdJDQxCvMOJu6fthXeHlTr3EeGqdchkrVa63LWibWrj4BEEhehTbPsTNQ9DUE32pJ8wRAd99XsLRMjEG3Q7LmBHrzPx9ikz12t/61sfD/iZvjxjnvWFz7Ql//iX9DP/t2/oy/92I/qEz7L/DFfxJsfe5XvKcAtX2zP2M+649yR70y312sbYnOyLfsctJFv+UNbnbTK3urzicq2em2kK8TveNLVJy/04ut/oK/981/RP/x7/1f91j//JyqTNbEfnhQz96rUoCrNnNKDcEQ2QHd/LMJYhyWAGtRbZIFdZPbfASJriHe3H+fsqcFv6VSKplJWkW3ZXvsFPtdhnmGRZgbBNBUVBBPK20++qz/62m/o9//1P9ftN39b75eXur59Ls8vdVNvxJl1vJF811D5ziUQ0mNEblN7bKKr3KvuWImXfNH1Evl3vv0tPaX/NtfIzTe/pX/3a7+hD3//D1Vu7vSE78OTZ0nOQLTUqoFcQxG1g64CtQ/qc+fRZLyO5LD1QMkRnwC2Hd12bnxOecYe0yEb8vRPwHwqiM0WW5lt2W7qnDPPYFcm1gJJ0uXZI0CpRJkUeoB4o6/UNcrUOggfuFgBAXWKInkiB8CesYtsg4Jp+KD33XTpH0JrM9w5SCaHXOszE+jXfWWnAHKeF1RqVVm7Sr+jtuf84NVa4jeGU/gAdjkoQ0rVUJVdDXyEIYfGPnZxrxkfhA9sa4sZXYda/MFXjFc7alic+kxSJswYqNthUm2gFgXGRtA0+9PIoVKDvfR+zrZsi1GVuMFUysqLBLFQQ+M55VoEfR/RX+ouVoVQaih4AK3NcNRSe6jxOmi2ZXuVTdw7pzKRT3Iq6A4h6uRWs66P40w+ocFMLToqda8i27PQMqTJ2V46BLCtqRTtWh6G78CMnLSB4XsOWcNASyNFtfjWxWYf+tqW3dGcSLztb+aW+SS+8QlQdRM2ZAXRNcFyimxhL5LEzHcqocEwrOzbYPTtnpPd6ZArVe0bQv2+ASkd0dnYS9ToEFMp1LTIdkOhj1k7Kmtnu/Gm4FFl9yQeXWKhW8ZsNUYY2rDkXaF3d7PuqEvw8YvnuuG7o/we/NY77+jt997Ts3ff1fWzt1V5Xnz740/0rQ8/0gu+Y/JUdP3kWrnnPHv2RO+/97befeep3sq/Um+qzg/tYj1sS57Y/UV3DH7LWKJl7Bq9sKVf2MdTYa7kSXc9Io+F0Qfpz+R9y3vPHWNk7sml7CblN/Idv1WnH5SJ+vHOFP9bftyv1CxIjbIO4QObHMkjfEc81hROmDIRtEyTkkiSaOYucuGHNMxbPxMJkJdpEkpJWaIMpoPWpIibuS2OprfD79GEnDKOiQsrWbScAlgOoyv4DjA3pNuDEdFXcEeyT54909XTJ6oU7BbjIC8StxTsNhuC+VaK/vEnn+gFhcwapgYuY8wqIlLX0d+O9Vi+YhhA2hE+oNPCLjzdcUQSpF+xWYGgkhETIqed5J2m3bWmaSebdWLe2jRcN71D9j5dt6ydrOd4DEQYvirn1CggKRTISqSwjVSYjtg0EZLP5ujjjDw6ZSRHDn3tI/4DCTL4Y3qf7tg2/dhvEdkWW90r8AlxZF5ZqTpk2VDwheu6gX1jj5UJDTBYj3guaLUMvyop87H90EUeHNqnF+AoUuiI2eKW+w/p5kDSLfveged65S1v0aFuB86Ve9SiVrTu9yZEOmgIcp131Havi54I8QIYcK+I7D60MmDQ/Kin8dQGrY88ueYeY2nVijb60R+gJyaeLKv9sE0NcF0O8qQWudSmMuW+33xa6qhi9Pz5J3rOw++Wh8rEgyTiStTU944HZF6auBVKLU9GqfE6B3T45SWjrPskdjhEFfYs0AtQrJmBZvKdG+W1HsrA1D8fnColiAya+ROrQmfsUzu6jzpiHzzG2LY4gFfzmQdvxhtYFZnDCfbaY66S+0B+mJ+Jmz9wVplz8gs99un95BKMXlVf84pgj8j2VqiWo8ftdna3yPWdtd/xxUvqHZva6pp6bxG/JVAIaxaiZIAqPmotcYPWOTnZXWdbLoc4Mb4gyFgd2/z6PskcLrhtxCS89PJOETaSFe5R0o+uYZE1/sLJtgqwLdtKlMqaDiCQIta2RRBIdqdw7PuqXH95z8qeCHTQhu2BUEI8laK2rlC6Eany0pk9FiSfLq/oqnqrinwguXd07aVzvNvtAYPGLxTCEQnkUUdsB844rPttq+uzELPYo2edSLrQ7O27EPNO7G2o1S9RjrEqH2Rqu46Iv1BJe5+M2e4Ze9Hguh/7OTYDQ7mlI+cmO8oTP6YpF6+QY5hTsK/TkWfL6lgWz0PEYki2/JDtaV3ud3tJ52aujSDeQZdy7unBcMBHV93vagWKlAMFE6ogH+JueV7d8VKf2gmZzrbuoxqKQe01gBPsARIisuguYgkz9Ak7MGSvTzM6YB3bwzv0MMMl9D6JzP3xyL2TvbmszVijlS579my8xWdJ4BUI8zk7hzMh1vludfHf9ju/5rjk1ft9ft3iwjljXMKBy7lxhyz1B6N74PdAJ2M3kzgH6QwafoshHzS68AF8Ym2B6E0clWs0cSrPj/CNDn7RRX+K5BWcag4l1C4X24pD7f29qn47qJi9DnB7pSNjPOSQ+RzbDL/QoOu7Jedx02gUXTNBroB+O8IHraOmSndAS2sFQTjodYq6MAAAEABJREFUIj4hy1h1c50PmwwfjH5ozEO3YJSWxlYWPr5B4zGK70Bkr4ttrnVc66HM4XVjkl6bQ54r4UMD28o7VMlnJ3jb4mjgrsldjLN5fgRKg1EQ/vEgCsbjTLzW43TxSGWDiwar4rRG8dtiNdVYn0HbVJjOtuZ7a/Kk5l2X++w5MCdstj6fjt/mvedJcaR6QDNWrEJfGQm6OiXKwCpcmCE/Qw9iLOYQuytsy+5A3I59PVO71HTQzjejzanbx6Zjo1pYb2j4YyzqRkw+/XND9n9g5z15j8iCZr45HefR+7PmM+tv/AJ2kPobXW20Ir+Be8EGvLt+ord/4Mv68z/+4/rpn/s5/ehP/IQmvpj/g29/V7cq8u5Kz/k+tlK/fBHfgP+nO5JB8OpR4hV0T/O65vbD/sT8r3gnvW6406//03+sX/2v/6Fufudr0stP9ORq0tXOSi04KTGCxke8YMgiv4TYDAyb0Q+NLLQSswFB+pCDY6xdp7Wt4eAPDC90Ku8GM+8FwVSs691Ole/Sv/n139Vv/to/00d/+Ht6Z1f13tOddjWryT7RHf8tn3fyxVYqkXcZaCXWQK9Tsq7rZ9U5352AfE6+xT7f3WdfTfj55Y2e8hn4j373G/qdf/tbMkNM2TOsy0i/wrR6pC7w9x2VZw0F0UD6wegPOvJdKX6xG5gZPzgeK7ItjvWjX/E/h6G/RJkiV1jXDn8KyZF6bkC+3SpnKpS1CKhvJI8BXnuzFLiNnAz2YjWZLrTYHqJiX7FOuFBYjuQ9M4eZ8gNybOdWoxk5lskdVPZEgBMHcs73HZXx1KDWaotZGecQQ76n2SK1+RydHuhmvjHJDg6VbGTAhmppJ6Frt1vUITNznck3/ApqsPKPYDJiXAYKOTQZvltaGasyVsdSc9ZBJ8DxwlGRNyQw/Nlj0dmWixeT0EtYTCC2W40m3ueKec4Bu8tQnz2Sj3yqsq0yFbXvTa92urq+arx9aGxbHA2lFIUpZYLAq1cHcnCY3hZ0Lx7D7tig5T2EGJlazazRzBrN0Mw/spikH3oOW7tz+k8rI7UWYrtvOl/bdbvlY5h+6EDNs4ZnS77TFHwQWaHWdo++9SEqO7Iqc65wM/W4w8/mesM895Ur3j3eeucdvfP+B3r3gw/0znsfQL+oq6fP2jtH7HdPrvUDP/AlXbPuO743n1jOUqpMbVXvSK+qEFMtJrGFgQsjWrbRq1HbnRbrYkOVOcyJjVGZJpVpIhado2NCXph7RV6bfeOU+qQ/85ys3NsD25qmooK9i2jdFubigbUpXgUziReZxMsEbZjkKUi/04QUExB2sbXTOYzfbi6IzJQK+qlYkBX9Mkmk2mRlsspUVJI4hrZ13JqkSm6xWg/fgsCNVrnxu6srBRW7GVF+/A+t6qPObJDwz1++UP4QQGwDMTarjdVyZBILe0yMbYMZ4Fh50s9oW5wYnBUMD2Veyjx56dIkewcGjbwotdMjmt3ztfGBNzXqVamiS4S6ALIcdpE3kHoMpTW2CrUMH9ripXatzyl2nxlqj9zGg9/SrnnNM7GaZ+ibRIImXmgQ/hyie3VUbnzDK1Fty9mrtsRalzINNTQWgeG3oMt1m3O/HmIDUtsmh48yLqELzOIHvbvYLPY1NP4gH+zaHkHW5AsNP3AYo/cunavaXUbyJCcH5lm1aSZRahBJlbnP1bANNjrG7/k00f2nmGNvNwY3U9bSIGIPmDx0sVXFvSNx6mIZPuyg4begOjwAEnoqRbuJ67JI7UPS7a1ubm/aP/3y0ccf6WPwkvvbzMNBtMJggeNMPw8OyGdwLHNhnSmOSJMxet59zOg7ZuYSYNDW5I4fe+bcm0FktmU77FlkPgNnDY6EtolXGo5Ur9S13ezthZZOI0z+QV4oxnxm5plaRL+FbXLxViQTy06Oh/IDo6XjZmvZAUJqnnpP2RfIkCxH6n+neb5hr9yCO/g7XsbmA6h9SBeyrM/iCrETHzAe3ZPDdpPZnbYOJ9stN9hXOir3sOyVeb6V8ume642siEWXF7LwAeGbLPxAmaz+LKzo4ItOmu0TWUUyALscQzLoIl5J5GtHpj72YWy7cJ3uVMrU6p4/uZm9UdnjlX3RQfaHobRttvE/nIi9H8e2zNhqbQQKPQ8be9DMOeUFeQtEF45z8WIaeag5BZAc7EcFy/oxS6Sx3QJR04ceI7GC7mk2d4OLvIGQB5mDMO9T247Rea4CRuJMTnkGDcTneORX67+qdc+nzYpcLntv7Mg89n1uhx62ZW/AXvAGMvYriNn40F6LxD2Gi0TIhr1On6rZJp7Fqc3G5CjaxLVhnt0FSAwM0peMHcCvwotW23VT4V7jcJ/JsWeibXGsf7i/9V74rGvADPqoi/ygn8jH8sgOYVv2Y5H6Hfof9+zzsY7tHu4bkwHYi8fRHE/qct7RTCUYaz7zfhDezphbn6P4W9WD/Nb30Ni2vOzRQ83obX23PPo2R+i63lt+2EYWpA+NTwDbji3fBG/2VNvzJ2NzH2h8fx/IKNHdv29jNdBj7O2H/NWpTc1BPO3O251Gdg5e9smg+zx6XkM+6GGM2EQSOpB+cNyP7BixGbItP2Tf/9TZ41ss9batAnTUMsuBI9Vrde2+vja0+LVixMl2u0+WhUYWlMLnswVTgZ8mTVNR5r0HlrneDP00R/OnOom1Xvv0F76/c7BDsRvvK/QYcW9D5+JR80Xf8gys0Hy2qMu12+NcdG2KdZRl/JZD0xyebOpzBodWhz3bsl8dPe81s8OgfwJ6tluWdqetsznZpi5lI9nONfxG9X3Aeln3kcrMPstnltAg19cWw+50HWfl/d+Vuc+FL6ytsrvW+1/8Af3Vn/5p/cf/yX+qP/MX/oLMl/B/9OFH+k7+Ofenb2n2pFlFVTQDjlxOYQO6r3kQsQW6h/ZRj+Jn1C1Q0821nDnfPv9E//JX/7n+21/8/+v5N78h8eMBh8wsFDBmbBkVR50dIQqXomDYRbZFbWNuJWdiYROLrE/oOdhW9LZlb8H4be27LHlkTJt+ctvonvBjyc3Ll/qtr35VXwUffvihysS68cONWot3Yz7lyfgPwHJkL15fXev3vv51/ff//VfZYuhJlHOrbUami+WbP9r9l3vw/rudqlwTQWoavOqottd1eMjX3tvag8+6DX5PH4q16g1XFsDbXvOxjeLVDtsH/vZhfxsta+WCPsAuurpfRbqxGKDbdFCuqb77K2PR57CJ40yEzud6XB7MTk7BJq9lrg4dcGEeA9hH3nyFfEFRu25Lkxt5h1qr4hKFg6KPzYDd7dLH4OSwoy8t3lZpd5ntRVyhx0C0rEnhnaqUSSumSdOCQnIBSm1hW7YRFY1md5l9mSbWVCYN2G4xIret+5qNHoyZxCdwQX7G0XbL0R5U9DuyB+MXlIl3S3LSZ9hciuTAreq57+T9r0QmtXqED+ieHLZViLGbds12Il/bzKdD9zS729iHdOuSGqBmDIN9PZLjzG8R52AnHnNSb5lT7vEDtzxTKu8g0Sb3EnsWr90CWhW4Y9Dpz1gUGOb+z6fZ5d7MKpWi3fUTvf3uu3r3/S/ogy9+CXxRX4DueJZ44tmVMYpVJmDRKu8s+Q66x0TQDrtArTJNB0icaXelq6srFXLU0mLf0YLK7jTqMa8n5BZEdstvOXe3d4w9y8XEKqtPaqOlxXfbX8QQ8qUeMI86SoLM7UVF8sRgFItRW2kbJd/q/Ybj+YcufRTmRQ3CkJJgzkKHLWZEYFmQV35wmEGPgODkyESDjDtz4vPOah+vGY9Qk4vJ3WWSKFybF4tazUggMkfORrQt2+1Hs8Kco8sYHckHEBh3mfhbbFJvOtSvcWwjhifHFiV1bcxySj8o9CfZV5J3snaSIqP+JJn5I7h49Hml1keWB92DzlEs0w8gF47KwlR+vFFAqLYHod08zCV0i9c+t4Fe2/sex+Q71OGD0R80smD0H6KvYvtQrKFPzKwtezZ7gWtkaE7oWit84Cv2xzbjuplZzzlr2Tb8sKpqcnRCVzdjVWTB2Mlbmh3c+5W9O2IJvqrJyYU3+ZVPnHomNwzaEV3GDo2gtkhcC1wTNR846atBhK+cODxJzjWTbKzMo7a5LXr1VjOPNjfqCe3Sfs6Y4WrLrV8PkeFC+vS52biN65g9ErENYj5o+G1e4YPI1XJ36bYZv/1pML4gzw+M+f+/5F8ByAe0ebnXJSXbKkC05B/AnhzzXImfsbbYmPVhN4IjlrXMOHYMtzE6X1Ms6j7oHTmGD5LvUbRHd2fWZLw0NJ563IH8cBBU9JWxg0cHPWOYHCuxzqjacym62sapm37mfuyR+hzLPl0/8876VfKr5DCD0Frv+AH6VjM/qgd30Nu7G92BudW/5zov9pGJNdpnc5h/bfG7z97m1bgRY3iNfmjWLbQu+YQq7yigMpcOrk/0Is9cC8GI1Sj7sNH1lHp32P0+IFlu7wwOq33LfLfYaw65YXMoHb1cB3m/mEqh9jNrQM7cU+qmfjN7tE2DXLofuXTm5By/E+FrCmzLxRvv8AMb8euwJ7VPkFGrYzp0oQMjjy3tunh3Luf09qjsBW7EaggPsldmClzBrLtIVmTvNCTfx0Bn2qcSjdyPgwz5oMf68/1YRxP6GHTbvWVqdIxWnxg+ChZl7mCPj709ZDOybPPKKeghlzXmuW1Q58SwzPPaLjKQrPhW/AfVKzVjHUDuPR5jcy5ARbgF3RzZU9Baue4X0F2O2IcNDcIvWLvJ5yEsPo8iCRwM4y0/ZJ1Wah303kPn4xzP2W/GSl2CE7PYgIRDV3kXqUvdavJp/arwqC8fvIfpHM541CX+GRVbn0S2cdiH3Y4cGzNo6xyeMj8w4tfk37DfC5Wx270Ku9U5fLAKPhumtlx6LSt5dKTPB982ZOZ2jKbgNOSUqMXZzwnlPQf1bDXc0nvMH6E63CMj971j02ffLOia7fhjLqHRhgbhg/BB+HOILjin244Dv5rBtzrsfY7zHP29xfeCG3mep+t0SC335QD2FY9EGTjnGt1eXtt+yz7t2Ga2t5Jsn0GeJ11e0Ac61zJkcKQz/S3oKv3QFQeCBOnIF5RcLZj1fnhmoNMAaJa9OvZAaHuWtrnvr7XUQgdtxD4QbjpDv6EH+W5M3zi7GVML/xpjDxfzXhA8Os0MuRonSkdqWNf73+n9Iy611Z3VYl3S/7yxjt/yyPrvJ1OX3Nk1pLWX0/lUR2o7rufsv9rGFu9hHVLqp6Vl3IpkD7U1FrICO+FXdDsXlSdv6d0f+hH95f/oP9JP/MzP6s/+h39J33l5o29++0M9efs9zbz3Kd9xBio8Hs3znhBt/KrXbi3d+N8HkW+HWotT0DqbE3uhzW/Wu2+/pT/6/W/oV375n+hf/ctfk158ouuddcVXtFb2U4ArYdrIzGN8Rk99mwx1KOTsUZc1Dj02iN+A1uwZTK/X9rEO/SNP+PxFk8ocPvn4Y/3+N35fz58/1+VpJHoAABAASURBVPX1dTP+CFkl19bhFH6mX7FvOHf9JNUNMs6M/YAyqEajonezdrudXrJn/vhb39bM5+nCvSD2w+qzohkjaHMhx9DPaqzPK27mUNsazVxn7GvmpVbzLIqWFn5BDV3E95LH2nFtM17W/d5wqzKWh+BRvmpfh8ma3udn9tdF/Sso6lLbSsJV5g6SGgUJ0mlsKuuRqnQaXeW0Bd31QN4+L0Ajg39oPtFXcqltnDgxWuuP9e+y+87Dt+IXu0HDNyzpNP4NnTLGQELavWa25eKIXhkjXt6vgvz4Gtze3Cp06M/RudXvcKLFD+dRuWf1RFPvXHd5RhCn1RLalQfnFvWMKjknD9uyOw4cl459qLMP+4vZK5PU5ZJTdJUaVeYVtFy5f1eeAyvQxd92CPegXo+Z76Xv7m65v981cGKTzvwwftds6Kh7wDEGZ/ypJ/s/ZUpFZ2Lm7+7fMOYt4xR+oH/7vXf1zvvv670PPtB7X/iCnr39tt5651299977evr0qSZ+P769u9PLm5cMmSiE5UpNfLuPaOfalWzeT0DBx7ZKSd+yrdEquXVU8l7A/LNmlZxsq31HvJuUlufZXeYOKnbR5fkW24HYbZFY2/4lfvhvafs7dXJR4aHqYmVAZoDIEAsGWkieElSLnICRTQ3yJJxAWVFtSubmK+Mr+NL11KPF0trQ1Q5ja1t2gB8rmWRnCrWlwr7K7fUqYegqf3ghf5M/PwJhjtgNhcWZpp2mUjRBzRhTKbKtiX7mI2SJMcaRzH+cK3NmD2TsAUtdp6Vhs3AXyNYDPgOtEehveJNHFjvUnuSGnZyX4UA7XomvGWdHYhMXQwa3slEkYh3FTh2StzaN64OXahGnqNgyYwZSeCstPjULpcSXbJ9ANJuxGaSNTyErN7ZKX8DGp9lwanES6xhDF/p9gpHi55KOGeUcED/qqGIF2AszJV9uLlVcn5LZO5xl1jdUyzAsi7RZj3XNkB4ei8MQrnurC8a1MrNPKhgxwydmuzjZE2Zg45J91xIjP7FPgtiiavsx+sq+qfhEFrQ+svDBcV+JzfymwnXB9TGVK/b0JCnXN0CvhqLd1bWm3bU8XWkMUUlyBnX9UTGPCxJMMgsOdMiSg1pM0dxg+kExYwKEMnSLLsMKuWRpgenblheq1sgBiphzVbGA4anyUo9WJ8wKRl0jhVbW4vb2Trc8PEWbJgsTuUADW7knilaJdQzEHFQG3UwsRmz9PaV7z1GIv1Vzq5WLAMkuf6N75uEWmWi2Oeeo5OkFOES0QeJuEZWLQza1mbkOggrtmNs84Fn0zDUOg4YfWO2wj/4YsavUo6IPH9hcfcQdvnbPx97nb1u2Y77Hei0dybGwjX1pyFgBYvqRu83VttLM/O3Op1/JJfZ7zHJB0+pOXfgBNOs4U/+721vdgvSxaEfFf15QmWv3rVIbospmvsv8bbe+lmb3vt3pIm42dmQFPs908iDGqBksa9WtazoynT2SQ1DJvXKdJl87evIpMa2cAshy2JbdUVqNCv0FqT1wC+rm0cclMuOHD5picyrEK/gQpa3BVIqmMsnI7B5nY37CxqTEDNicRC3njLkAXsjs6NSabdlu/ExuYdyCqMntosPWbSViY595GJstotNJ2/tJ4cFhSbVv6IZNE6bfmH7iHtmZbYDBhx5h2A86YrNGCs+PwhLzTD+IrEFLO4q3PtuiHjqKO64B9lBlb18Cq4Hj8Dui5Oi1npZtYXzvEZstjo17HndcA1uQ78E81Mbaxhm8Xql5sQ4NmO2yTyq0K+cll9CAe+eq6xY5m30YhA/in/tHeIn9xxTiFsw870MbkEdvF5Wyk5Q8Au4Ns3mnFa1o4jkd2Ky9kLMU3JrE0mnEKSoy+obk48TB/eCIDLB3vELrO4e1/U80g/sOEmlrc2TjKlJBCCWEzSm9JAwdR6W/xZCfUHIVuV2CGczOGAFW8LZlg9TiBNiUBYY2cFrm4sU+axhoaZVib7GINyQxAoKzHhvFwkYXdtDwe/TY2WdB9hq07Rc2SmrKfGJtwpscwwfdr8Im7gYP1A2Hs0dlXYbC3sezi7zCsrfY6gruBlxTbNTEC+ghS54dkW1xrMf4lQ6vuRUZfhv7HB+bIO+ApZSjsarszGFZh3avzH2JNaE+9aTPGi37ZwQ6HnPIJcvkN2h4u8s6X2T0W2hp9WgPbvuLSSdt7cOa02OAmWIXGtScFoQPlu7RPIfUtuxzOJ2PmV/uWYHJNci1Fox4n4Z6uT7KJp+H41WZuRlDV8FraU0CDyVXNQ38QvsasHvZ6zPro6WF32IRN5L3pzC2ZXekTxQIg5OHDLsekaUzaPg9hmnLG5PQobUt26O70p535TNghxQbkDkONJnON8ZJmgFesn2Cbf1rrpuDz5jjWuo0cSRLIGUMwmtpFUGQbiWWXcLKUDt+rSvbDb13eK7L/bSvc1WxFpjSZ0Ld3vbFGLGw9/rkkriRB3XJ8zztc63kf4CWV+V5PvThg9GfN+uUUdTyyz6ypECPblhnfZsXlWDa9ULOI+TQj/5jqG3Zewwfey+zPcQn1PbqH2VyCB1If495sRU0yLxm6pkaMkH1Zo+YvGMdrUG3EP6lQUuzzR5ZMHWd2XOpfSBZArZl5APRhQ9t97mmmzC9UuX7mZesAV9P6NmXfkB/6z//O/qpv/1z7Q8CPPvCl/T1P/pj3dWJS4Lvc7CdANHbu5rwE23MHbYdx/0mfM2TN35bvotTzz3MNV0WfPDuO/q93/6afuH//ff1m7/yy6JwuuYiu5ocVhZ+OdhvoiVnSDtsy3bjczLP5AaXdFnLudFxqhfWL3rbxOp+xt9Ov2Pot7TzRcY2vCy1sdccEGjTmMMdizff3OmTjz7S73/j6/roww91k/91A9fyFT+w2Mw2OdIfnpV5B+kPGj4gZKrT0J4bcFnqmmRAjVEDuUSBLJ8Lvv3H39EN3188z78cccV+YQ7HseNm5G1O0HKEpiNfs1YDhX4Q32DIwx/IsbOtyAItbdgPGt0Wi5mGfu3bst26mcdDaIacbK9+dNfD7nK701WxMJXndmWdTN8UOf3Bc9Nl31UgYm/2h9KaVdOxrJjGjgBRrTB+Qfe1L1PJ6s2yDWvo3n6/ZsgLwKZkfzbKfSUexIe0wytv+gHk6Mi8I6pMIHsufJAahAa2ZQcl3ZXPFgziFyTGFnZ8OuJoO6TVS+LayOVMAEqvQPANOmyJGUltRmr7zMw79TCKQtzAtkJFQ62ZdZWqZvyCyILcREMj2+urEj/A/eSwM5JkG6QO5M9SUzb8pJlrfNTM1L3D6g2audGB4ywVuSH7LRCtEqzFgSZW+peAeTuGPj+URtD6bd7pWW65hJ6i2WasBfEYiC58aDD40HMwwpYzY4eOPuVHc3rUVq9ZsaN4FLCyLB3pU93m5OTPYrW1pvZZX9sy2iDyYOL7xzIVpGI9spYdTXB0ynyCI7FsN0Ru7/n0jzH8Q4Nt/W03c7vTdGwTu6iQZ/qBOQ1MhdwrAo7Eq+xZWI5KOe74Lui2gQ4TnJW/4Djz3XXQbasSixHYV0V2hwqVZOy7Kt0S7Ya4nVZ99OKFnvPbyB2OuyfX+oEv/yA//L8l41v4PoqlVP5w2c1NPDDCP0fqbeKGt/dy24o8KNMUdeuHqQkGE5p8A7rq12A4prXZh7absCJrDKctb3f9vOh7XCaJ3cwc6wK67cicgnRyjbU/gLH4RhZQMalMRdM0ySxIHELpyEbNpDNElUm8ApKGT1/Yl91OEyhlojup+cE36iI1W9HcUDn3Y+lTpNqS6n0vPt1GjFfb5p6xwZT+IlPssbLJfaerqytdXV+jx16jVaHWbjeh3zU6leQkTeT47OlTXl76QieHjrxAgwzGmCbUQ8Dk9Y463M6NMHTkmy/BgT3J3snaoUQOR4rw5/wjQ8VRl40RSndz7G02wtdis8HueCGrPaFHxlgL8Ej7/zGaZQ22eL059rr3a1TsC7U24tJZ1qWyF7qa6yQ8qu1RsWs3FvZ/eHVj9eZ2LUbf++p94tQFPNGGqlPidSbnSrQaBlR4garRkm34NVZ7ku710QU8R7nOw0nmmihlp44rSf264LOZkmcb3kW76yfcA55omq4kWfmDQjM5K2NYQqS0isMWkQ3M1EQYztgEsXNectYUR6BQnWmRB8eqc7IEHej2tmW7dcx9eZqKglKgAffh66tr5rkDV+ufzI6D7eZrdxrZOWROqVury2pwmMcqPsOkLkHihM6jxqkzqPyQ6ywRfPZKWeZhqG2VBXrFlvH2mFUZtyP7vLJfAOtXWbtXDH1gnj3Q63Mgbp3kbt9f32Z4z8l+vP9xHpnbHjOjbNetUpO7hqytWYMAI47oBnrtEHIM/1C6y5FxxziL6LVJ6hkk3giSOnY+427g5Eh+7KHafoyAX9d5z3ff/dmwuGa7Mf/E4z6W8iDPXCBKDqHnEZ/7cOo15pD4lRx3vF9NvIfkWo21naxYCfZjBZE9hMfZJe4WPWp8M0ynqSPgeujanPHJFMM+Gvictd0EGoXPD/BBrvtjxOZcnNxbxRiDhm84Z3xe1vYJ+2Ve9gsV3xgmz2Ns1BdZcup5XLT4dIrk9OkivI53ZZ8GM3Sg12vkExpcjr7dY8PK643GMrztoVqouTYNbxl9KRPPrzzHrhW+ql+vfbuGj8TNXtkbA9jpGNFpNB9om7Ryjs0K+peOdZ82J6wW2uQLry3FhCM1rRQmoLs5YrvpHrNRX0KzdTu/8in5DlxwbvetXvALFltx8giQrXWkHx6RWtX1+JbchjW8eVaN7r20jce49xodKrMmwaF020u8LbYLsrU7z1eupdruPf3ZO3jlXsjcuj4Po8Q9H+PzkLpYgchpRRs4eV1GXfb1oM3l5GQkA7DrEdnaeS2mjcs+bfuVXHS015oeeaeibcfc8qjaMebaOpyO+4he+8h4wWmAmRzP4dTyzUmSyRb7yEO6l5xysdlLe31Tq73sYS72wdaS/kFo+hv18Tj7dd8Y3cNWPjymzsOktr2T3sGgEVxELIOLBkPRjJL/glxbx8+HZjMcQnm+sRfGPGu7f/R322iPYVv2oU/mVxOjzS1jx2vQ8APnZEP3OVBnjMflMObEC7x4WW+o1CYRHo8MGODRhj2sG1LCV8Kn3rXxkWXs4NXHi/enR81aHmFErdSgouv9NqnOvuK5tjiZ90CPZee7hemeaEs9hwVubZu3vnmU5OFd2PWFH2yrPnp+o49e3uqlJ03vvqcf/+mf0U/9rb+tH/3LP67d07f14Scv+W4G5zo1X9JiHQRYD65dmHRiAN78YUIGkHuOyvcUanj5yUeab56rzDf6xu98Tf/g7/8/9dVf+1XV25d69uRKV1MRlyexKEzOuSbX9cpUmNemj8kbOPxaMXqG3XXw7ZWqi9r52dNnyt/Ab+vAXO7yBwKyLrLyXY42rTKvFdiG36jZE72XsQYiid1A20tJImCMyGPzlDzyQ01iutvlAAAQAElEQVT+1QHzeWF3tZN9OO/4Hkri+elQGMO2QgN9Bs12m4vt146eOg3cF6RygVXWKesZGnT7jD3QJfvzJfneQho2D9BlXUU7P3b8UW6OYVeX3DudmULHxvQsa5cmt32wji6HfdH2sXOdJn5Vexb0tLB4/JEyP2RdMco7SezChw7Ylu3WzXmgCcaJTV+pCzdPNbSrbFxd0K0eXeYSxGdAF5pd5ANsMmjreMER8bA8pqSA9nFHTW3AnPktLkM26CJ+NBl+ocPJtmyPLus9r4jdFmy63MQbIo9XsDofMdHFbojD1818hvyYxu8cCusxbCu1GfwlGpstLtk9Vr5di3M+tlst7T0t8EHsXfIORn35Yf/u7k63tze8J9y0eidPYzSjm9FV0Cj1qgHPFNSKzUD6QsJOV7bkTE3y1zpveUa9JM4d480YB7H5wpe+pD/9Qz+kL3zxi3rnnXc0Y3fLj/+4yXa7P0w8X6bdpGk6fcbogVbJsRIsdGsa2ejf8rtpnqNZy1KKgqur/E4l6nHb6hH7geE3aOSD39KaGoHM6S5zBzOoyWdBsd0GbIO7yMXrxMOXTB4UW9tmEp1K0VSKCkiBygQPYufS7W0rsXWhlWlSmYLSxh1mSTKLN/oHlPFE+EJeKVTD9ZXyYlKiW40rZlWsastzIqdCPri2vh1uNYbBlrME5UbZaPgm++xOtmXvsR/JPQUVRPChLnLZaWIzTvkxk13OWqouGy01S+1waEf4yFqHU2VDBLCf6rC95lyTwBItF+jCCgP9T+3zqYBtVdY2+zvIqHZfo7YO8JF9WrjtP18M0/fh3HJJPh3jy88ZP66t9ZoKj2jtDz7yju7f483scbHfpYwfcL/hWrAnlUYj00GbuaGTjMS94smTp8uP4uaWMGu+Sz4H5m+kY/veOHaRF9xreKTMulautQZqYVscK6ZifjjZgX4v3O2uVJb7oe3G23wYbzFmyvLq82/ry9g6ai2nxEVXqXke5pX92M2yluFCg4wbWkVaDVMpmqYSI1BVUASSpTOwJ+6N0WlttmUHBdqxKh9gMlZgx98XrUs51Jl+wWc4hA9sk4OH+Cyt1GursK3EGzLbgz1LYzvQDWonqm1suyz9TmyLQ4XSTdR6Koa3KGSTh9asWX6cIAYK5NGHQ3uUb5cenm03H7vTeuRjF9k+dDrbq0hr26M1OdFrB7lVflDJh5vQYJ5vmx0ZYpJ9nVe+7t9lh3Hyh38qeXFg34/jda2MGez9cw+7lRhf6mNkbLU6Zb9KpWhtM8GDjDWEZWMwYts+qEfFb9iH2tHvA1eur8hjV8nRxLRjcx7K/TLAyTbnftTNOMmzS9/0eazBTOCAfuqXd6tA9E+A6Rs5jmMzfsY+ij1Tw3qC+B4ZnnRTy+BE8bkKSpna/rEfk8uYV+glSIVYA7BLfMlsw4Gx73XUbC/2h7Qs+/TQPDYF+2DP73ivLUGeX3w2iI+LQ7jOK/adb4L1FNmCtt8XftW/aaZKJ3tYm1bJU3IBNvxAOeD1QDPzPofhlroGdo8/5Jeo3e3shS7xL9m/krzVPR7mFEBWGfwrHRXrAPI9OOysU7ln5OQ2niuh6W/Mt/POPsm9B7hUBeIZ0lFxCiCvcRzfux4KcWhfZVtmD2z98oxpaPfFzC3Puw6d3K8rrlvQ3RyH43EP3ui+v9kxp+/vLEd2bb2Wd4MhO0djN/Psb+A93Wb9wbC1e9/udMhfl7Zxxnjsp+M4dh/HDh3aUfvQITukdYkZusWh1eN7uQZsP97hsZYtJPPIPSDXzqDhj2C7X48HtCDbI8PaJeQs2vrmi1Lqk7qcNXpAaB/m8YD556Yu5DWzx8eeGgO/7jzjb/e5hh9xEn/wkWfc0NeBvY9v+3VCPMon+QaPMr5gNPZVn3+/V1eu2Xx5nBoEF1wPxDV7D/fsRYk58yw0qPAzeze45fP7TbXe//Kf0l/5qb+hv/43/7b+wl/6cU3TE3300fP2F7P6Zyf88dPSeq/SG4D9HhyZo1Kbmxftx/6p3uqK5/u/+de/rl/4//68/sWv/op2fEf75OpKV7zDuiTzJBpqrvzSEElgW7bDNtimXxqaYDnZXTboIl6JbY33QS0tuQ4sontJKhsDlieEPBtpp4m5XF9d66233mn/bHK+Q8vaFsYdhln37KHm8MBp5DXosbkRFBAaZLyZ59Y777yt/O8uP/z4I2kqevLkiWxj+ekOF2uL42jRFR/aNBl1KdN0bK7oBrbK1CiwiQXGbyS2t2ZtTrZXeqDcdNoYR3apaUwGjU36nycy9haXxq5cS+d09vm519xjQHwGH5r+JURfGSewi0qZZPf4Uylso+y07l2JvcW8/HA29nXfA+7G95xtr2PYvseyq2zLxb2zOdulfS633aiWZlt2xyI6S2yflV8SFuyDqfRxh91USqvTVArjFpWpU5fj+NxFDIbjZ0DHNfMZhP5MQ9r7WtludXzMgHZsDxG/N1EH2wl1Ftvr4NjgdcbONRQk1sQ1GJq/cZ//nczHH3/c/rcy+dv+GXfYhY+duC7FO2CyDZpsc5q5voMhmrEP+PZWeZ5lR+bH/wEuJj179pY++OADPX36lN+E7ghfWRM3FPKbdpNKKS2kbVw6dKZ5cx2Eb8AndGtuu3Vt3gVajrNyLbXfsq/67zYzc+m/o+QzOMi8sW+Oy8l2yzPdtUbpLMizMjHyBwyit/s8FrWYV5Ht0e+f70evdiYk6L1+tvEJ6NpuMQjW6dRjOsUwIQFm63EYK72B1USRpFeZtLQPMOSFBdld7ZSiZYGur6/bj3vTNLUbFKOyVygaRdTyZUvSUYtsFpGbl2M7qbc+Bh5YZJSgaxAszEMkMbY4tt/qtvyx3bYfu/Qtu0iFfKdO0w8kSw3qbZN6Fxzpt7Zn+QTYokd56JwNFpy1y8PgGKvhdqxX4dcAnzmTCn76QYiymR69Vwi5cWwbcvRHiCo7EYMh29BcB6CvT90rmvmm3zQRDjTBmVN8qrh9ndFFVDmBrDnc+SNjHGkQ4XUww95H0UZj7ysfnrgOvJNBKTuVXBeKjZazloaMG6xUVPhBYZquiG3d8eP/zEtdPlAshg+TNpeejYgStP+3ox92fbxF4p+3npmHbdkgZSCHwk1tmnq/hKKb+OA5TdNBkKx7kJw7hvryeMPigKYGW6DscWE4wuehE1r5oFbbnpujATkyXiAVcrXd5pP1s+GLY7Rg8KEDi2pLkg+12IsS/xxikTih98Mu8oJuGT+Qt4gmgFfQOn0u5G7QJftzOZkXK9Cea5KdcSzbSquLPLyUqyvyjjGjyEU7tEWAPZHDUI29dZ5pUWX/5Ecr23Kxpl2uH3hbazup5ao5ZTIE0ngfo7igecQRx0eY9XllwC2Qck3Uhv4DRc0fDmjP+2FH8IzR5tXtlX3Jlux+VCc1jzmm/Rid0A1ajE2fKnd74sJEs+fSIzb7fyY/NohsQ5KMTlqkHVV91QfV2t/H1tLiETY0CL9FZHus8yWfLZ/xeuyt7zk+sc7Jj2Vbu4pyC7qtbsioJxVCAN9ksBzpiVnrTNvnGqsgRlBi9TnAt1jQyFoqlWgVw9poYgQI6Od8hKomj03H0l/lva/FSp+yJcUtTsMx8KnwRJIYIiffi4q2Q2urcAGkHeEHIoBPLVtd03812GTE/cD2ZUdUhVvGNBWVhkl2r/56y8XbxkgYw+fYc+l1DFloQ9Lvqlc+Z9oDmT6hiNGipqt9bpGharmFD9IHawD4k4OIMQ1OdI8VxDm4ZM8Yl1SvJc9YwTnnrXzLH9nuC7dRkGdqJegq3fKrcM8kzsBeeg+XnLa4x3RVJYeB+K6K+5nkdWIx4gx6YtAF8T1G13BODg8BsweP5HBklDEP9nBsBobt6F+iw+7zoqMWrzte/Le+mdfob/kh29L4PhZbvw0f97bnt2OFBwe6PC2RbVxXNtdNQ38KrvKFSZhg6UJ6nMr7SXDeC7PlOPTtwgzXuVc9Z+zgnB8vZsfvb80s9gNNsDkNeegQJ+NjROe8Aq+I5GEYkwDCkVEG6HKc9hByDDmUA8FS5sQKmkTr5XawBzZ63df2dnXzXqdlXSt0b3Ec57Lm2PLV+pnsFhe8MfE6eTj6FyybOO/RmU8d8+S9PXxTPvaUMcY9rvFxNOvS0T5TJe4R+l7HJuavANuyO+JmO+RTYk38njjDJnRrlvHPI7Vk2mydqtQ6P8CHxjs0CH+I4/h7bRsFdShE+bx5dX2tfA/z8vZO3/3kuV54p/e+8qfXfwngh370R8WvufrOixe6wWlmrTwg81+P70YwaNdM6zzqZFw84h3R4wDL2ydj4nRmnMrnSIolz7fawT/j1fT69qV+85d/Sf/0H/y8Pvzd39ZE/ynfU1+Xoom1T95cknwOpF8mub3PSpGLNijsehibgVX4KCbRBtji+IyZrNRV+Q4r2FogVbPBfa9T++eRb+/u9Nbbb+lLP/AlIrrNRTKUisUJHjf1tud6fz8KZkN0QBOCpWky0tMW2aOFuj158lQvbl7q5e2tGFg7fjQx32nEyZwCyMHR4iIZFPb78rAtu+NRCWIrmWOBpFyrA5lv1MqKcu8MwYQu9l3Ruqs8vTgF4c8iO6QrYnYMgqOMzWUMG3YNWXBObnidHkuebIqMc6p/HUkiVWUvDSSKnbHCdaSGd/mumNzCd+lyXkl8HoM4HNshOxIlM6SvdbRrBc9GXzFQzA/BmrAyFZhry+YGx31MwHzHXKaJkR466sZgy3fxmLqob5fkHLtLkMx/OtuMdAu6n8txKdcjOalF8nBKsTqP89JxJZ3Sh8d6FYvj0eO7l2W3tJt1u5EMeWzuA/cH1v7u7lb5X8ncvHzZ/qn//GCdP3hIyWTnrEZtd5rwkqzLLc+KrTYud+SW67jiaRd98skn+uT5c8ys/CEyyZpKkdF1ZISOwtiBHtHie2wWmW0eV4UxJlCUyEqjBtvfovIbStNVtT+UUOdep8wpyBzidg528+SSqprxm3k3iU/HfOBSRm/mrWQmCQ7BIk6QI1CY2oC8gFjRh4h7s8hVYvDQIHyD9s3YB4KKGN2vKi8ZHUyYJFouccOu8QTsE6iEtK6ur/XsrWf6gS9/uf3pjeura+34QSN/gmLKzYk8siFnfhCYxbJDpZqI+BeQHw2v8HmCrKgyZrQmJ/WpIVdjN922v8fNNVQnLdZbHBt0XRuPMZuWIpTkW6KT7E6z6Dpu8ckakux8V8mbWbHI3Qw/YknMHFnzTz+2+LW+esumCPZ54BObtvg4dDPO4QNYDtuyO+gy/l6X/h6Rd7ho8QndAPlJQVPUV4FeoZlaYd6zgjl3YKPgjC7iExDsMF0zpUsQodFJUL1CY5C2d7e0b4La1msfyiY+BTfoUnyS4MZ/+NixlWxrNOPXYdnmEi0bWL1VcVk22EZvWVpQoZVOR/ZcZV+xUZBT//BKwyN7s0nhEeHBGZ6YETc/mLhUbKsn3UFn7fiKiB/yzbXrn47c/gAAEABJREFUa/K4lpzNJAbAHxsYOmq5iRgN+JP5elPMB1wWSzM1DPp4utDwNCrPxFSDTZ+6chVy7iMmzlwrMXUWlVy2MHnblg24/m2o1fpaWo9XKWFdJIPQb2s7k0/0c7OpzOeOD2l3PFT7NT7jUBuiCxhWAcJ22D4Yswk5jbFhlVqptcrcZs3cY8TMbXcp85bCB1Jj1VvGjK0QNjOo1jbuPasAZomx2PU8Mg9UjHnHh+67+U7JaWa+mUvSCDJO67MlBu37tcfcj9/7OmiRdVQMA5HDoOHNPlLbY2rNrFuZGKz19qf4lJ5QE8YuzEzcxhMjNnQRL2NiX0U9FthFo28++KYv/BpkZQkGupg4BXAoKQVEz5h1oeFF3InnJCLZ7sDPHnw0te2ncMfIdR1Z234EDh0Q/egGMsfGE7/nSI+8GIpxpawNkqPD9AdYUYpUs8442ZGjzrEGjE32BznzvBe2ARVCETmEGLY1UccC5c5GiTi7yPwXGVbKOKGiVXwCcd2Lu85M3JkJVvxX4NvXgLEt9feYGmsxQOsTirgVzFhXxH3cgsKMgZdq9rO6Tc1LW8B7S2XMfT/6TYGrcd2AeDmcOTVYdsBI2LrJihBhVpU1oycxlhlbA0bdjjADEYQP7SCktpCGflDd3zBb/WNJYiZHCQUwfAFW/iM7atXqMeqS2qyyWTN80G1mpTknkLkOeSgFb/OP/ACixtRjrTk8IiIwPgtdGyQGa7J2SoBh1AT9VMkn6L392bay31L7E7T5qjVYuTAD4qdOTbicbOTwNiu3jDNyoyyZ3hEqE8AnpM2hUlUCLIdtudBhLDNmh7rsYG7YucgN4Rfgo6XZiwwaUU1CYbDJPBqIOTd5RTMrpqUkrumzBgiiMeNIpl6TBJViM4kpK82cqACaWNPhWK8pjGqQ+TLWDD8QOaYHR2HM85DsMRL3ZPiqTR++kpfIfyD6Khq2qBU1C4BgHFUulq2OAk1/Az3QmE6rw0ozz4C5VrAfrxLpFLYZe4PN2MkNp6PD9AMIh+29P76ILhxG7sW2yNTJLsjGQW7su9N8o0cXcgw20YiTWB0Zo8jEfjx8HJmazhuwF6llpcgdZElK4aW9b6490UwdVji5TLKDEi2QbIMCOtXS7N4/nVdsJ6z8CGCi2IUOkDDXG5kjGLzk5GrLNiquIuaIVBJ9IaLf50mHI3wA2464bYEH8hH/HEW9ORKrttpu6935YWZb9iWkLnsMn0HtQ78hH5Tpsc5ZXzKn03NJv+dQD2SRbzF8QhcwXr0EmUdGbWiVMVkse76wDudAVIxiDcmBfd4vZp5/W1TWNlahMTtBVy5iOuvYiwj/PAy5dZAfo7Z5Y3eojkkDFZddhla2G1bBBaaS9xZbs8o+YGTWo39fM/qRxa736TW7SILkOBAdFaBbl/wHlUzcnKFzpzmX5F2sfcM5tVgEuaYH8hpg5rzFTC7HqJHx9hdqW8Yn7zBF/Md9oGxgW2WBlhb7QOq+oVqaHVlHWeIaOlCmSVMpC0xs0Sq0+wy7QSXrsKXfQQlbzdRsqBulqRFKcsZkHJ1psanU4BBZl/nAuo9SNP5LzNQidCD9AVZXLgZqyEbkclCxlU3LWQ/D2BgfRnVpvGvvR1M8aSp8N+gJm6nrOUdeXGRjVfbQPc1209pufunUpX7hH4LtZmK7+duhgheNxWCfJl6AYHNEl25ttrhB4xtkDuchmTkXTe1zYWyz5lm3KjEWPdVcBIASYKsswQEq6y5abAO16517KZ/J8i/f2Fa+d7nN9xPUc75+ortnb+m9H/kz+ss/+zf0v/yv/rf683/tJ/R8V/SN73xHt7dV7771vt576z2VmfeuZQvlmutj9dwqdQ0Y+uLhmDJHZnbxLPZCYKJ0xKlij+DoiL4gm0Dhs9vtd7+rP/X0mZ5859v6xq/+sn7+//C/0x997bd0he7dp0+Zw1ua+cG61UVVlAJPU8dEkRLPNv1wku0G0WxzFv3Yhn8cKIt6iz1cyAaV9RpoNSUvLYg8K8cOwFGK28za5weTclX0o3/xx/RX/9pP6uOPX+ijDz9SxjL1i52xJjSXZbzdnUVkWFS5Oy46hBw1ztDkAFmPxCvEDMIL5+zPK+r57O23JfaJdpPuFn+l1ZwOQQidA+EODe/pOZsefahd5ANkYpKR6ULz4j9vc11sZ4plW7YXyQUSPXH2c8luMrWktrIqyDO84h7MGSshA2SNIAsNlED42Ifzyb0uSM0DXNsR8z0q47JDyD3rFzQj1xY27ykHNwfkJ31hS8IViMCJsc2lxWsnyzxvAswYtzbE/hA9n1QjqC23jYz926tUZeJ2Xo0vogZVceOkFr8xGA6xbRUgSR0om3enlLZdB6FCPmh4e4IUpsmoxMg8xJwEP5BxRLONKCiMR17IhBJPOJh0QPorGCy5bbEtOebEImYxMfoRNlCUwHQ6GJPcKnlUzO30LTMHe4cz/cZP8Hivda7Mn/zIRak1bPLDAvlYh+bSToQnJyk2W4h4x7DUtk8RY5OUQfggvNtY2EjEc0Mh7w6rMNgxbOw20D3N6LKfMq+gZo7ULHM7htENDB3DiHTUrotCsACSwyXRw6V+POSoXcYIKrUI5pVWzcQPmLIuoUfLeY9WIxwG3Wsku+dgd1oZIxBtT8ltGbGnXKlrDPraVvKuS56hmXsljl1kHBi6eceJ5WMes8xwBV0okVTvZt3xnAyN7xZNT7xOGZPxBAihyridVkSzZuLUje2MvgLFiAB5B2n/3D/+E98Ju+3nomm6Uu9zrSZhbM8dtpU5DV2LvXS2fGzs0jTmXGym7zbG4EOjy5zH2mTfTqUo8gEtLfbThG6JW5d5LuqVDLlt2V7ltlu/DINV0xhzPkTV6LOky2AzNC8EawxMVj4RimVbhUlU4bcBLIcBx0LgOLgN4GN87EI/x4GBTNyrq137ExttEXmZzLjJZVhPZVLGFa654LLZkkOeM4rQkwyurq7ZOGrJFeLCfc4HCSp4eNjMsSVL3UNbv7nFf4sm3JzQZfIbiVpBkG9lb4wfg0HXIeBP4kcWnCg+O0HyWfBKI58zPidrmS8DtHU95pvBpzxl4IGE6ry9HWsvb5ubPZP9UnMDjOos8M++ONEhP5EtYyKPdos2nrq+PbEHv1KcTo4eoVKzKm68C9ToxAeGiS0P2o//O4kf/l2eQK8Afexg8DbQ0irUpAOip1uZX8NiVdsNAQWWl4/oN2h3aKwJu5Gus7tfxv2NsSsgwtFR6QeQe4/YVOqxfFHGh+u7estDryM//Lf/l87NDR+gkdWK7q6hrUfyvzf+fcqM3fWldDrOdhfYFGYIz1JqkJwIlXv2zAfk0MpaBHuXxMForWw09Fv+0AP5ojuRRT4QH3j2gJTYWlt7lpFTDWa2DFTNJnYLFnfRVrsl5/QRnz3KVFSOinV7y3pkjOQCclkGd3cZhPowdj1CD55cwmFTk2fnhW2HWkPVaE6ED2G/sA8yZutxIifbsk3n+NhGONYd9uOd+R9ibuMNy5HD6IfmucwMwp6iDZ/IwbE6sg67yEBKPSpjMu5Yk0azmHcSd5BMEyuFat0nxDmXHB77I8kswHwvXzoLkVZGafa+vx0i2zeaIHbJpeVFJ7ITsGZDj8k9x5FnUm45Id/yRLAt875Ts+mWfvLoQHBwmN4A7EPHdrLNNr6NOTglpQPELDiwWjqJGazrhmcKuagb2fo2Hptmr1GFA7qotG1xeySaW2zbPfVcsGYxcjimTdny6dz+fDytrEm89xaXOBMvEPQcTnV6pWasQVsH6MkoqI+Oyt4diCp8aENCNCaz4zrlGlUD1zG6SKv7zq9tLMkuOm0VUQDZHMNzI3oUy9Aa2DpEJjR1weDVWvKKRdAEwuwQOtcqwgHYN3GsKYy4oSNw+IEhe9M0CQT3xE0KrUDnbJpyUWz5RbQlTZ2xttganOOH7TndfbI22HmDuo0Jn36QOYbW7I8AXWRrlPTTGTQ8aENFtgXyA9/0zyE+Z+S5sRzj5L619Q2/xZmYEY2Y4RuS/Dk05ffhKXPcppXcR3/LD9mWHvtudUd8TLdY1RkjWAULE1mwdFey3B+J1bbWSpFjE48A9p6jW+THuGAYjvfg0Q8lfNt152j0j0cfU23PDX7rnRG2/S1/zn6rH3xinMOiJ4wzGwrnRbSSCLZYFWG6ouZ5tIKZIK4r9vWPxylWw8VRZIJMl1p0wSX9kMemw7byeQOiwilSnbRIgxPFIojuHBY1pPLeWPnitNHwG6BeDoq9rnX4RbwhfRS3OuQsON3bEqcyNwGe8Lxf5PbT5ooq/KPRxvI6mg2fGAvtqUcWYIaO8ysdlfy2eCXnT2V8X7LMZ537ho8LsK2p8JkValu21Rt15xGWblv7fL5q8+Mz17r+BOiF6y7tHFls+MzbPuvfEbNo2j3Ri9tZH7281UtZ7375K/qxv/IT+s/+V/9r/fX/5D/V+1/5Qb2YpQ8/fq5PsJldNFc3CHutLfGDVXCBMV7m2kMd8xOgw0IB44xpRKoLbSrMA4PC/He5Hj75WO8Ua4L+q1/+Jf29//P/Ud/42m9J10U7z3rvrWfKvwgQe+PjNogyoi41E8+2bC8moZewmCj6c/y56ee+tRQjbgPJLRcTYZrILD5xn7980X5w/9JXvqI/9x/8mH74R/6sXK70gjViOzAAdtTP2KoBkTogiRpyEUsmTd9iEEuJ41TL7W/9P33rLb39/vvyLt/9iT0Rr2YVS/1JbjazXnAyD59ITgQpV7/nzP37kFQcv6zyiXEEzQGDVrlzNEZbpNYL2B/DfaWYZqzFIqOfBWbtGCMm5/BNuObSe8dnF6vB0BPE+p7R2yYVI1QArVKdyZjrcZtDIa5o9n4MuuN4Peqt20FnqzjlyTG7n0zR0dlWNPMJ0Nx3XB5txOvelaoMdMl25PB7CNsObVqFDyDbPNM9wmFO8QmOjA668bgHcV+BXduUBwE+VYftvvr7XM0ZcjVYmGMRO23RQI6ViA7XWK3CWlqm1gTxewDNdvH7rEhSOIh9IjjQauSe62zAtna7qWEqPDsk5feA4Pb2tv3LAPkDAVu8zG8bN7ftR/7i0r6CG2tj/HM9z7xrhA8Q8b5YVMokm/cIntV3+Q7+bm7xP/7kk/aH2G75LTn6IONv/xCBbdlOqIuouY+AGAw+NP1LSN4mp7rcfyr7KrCtaSoqZdJjWz6/xXfANv6lwbZsagXV0kpojEPPwY6TVYo1mt35rWzVLXZeaD6MBFNpQ7EIbrAtGx653XnR7M7bUGLYRbbRSDUFgi34TFN/8Of/FdH+6Yjbm7aQL1++VD7Qxub6yRMxmPKbSlCJVTXxFeMk5U8xGVp26gtk9ZbLZosu/SzPLmaOfZ62Hx4qdWCTdMPYB9Lc5LPqqouM283Sjzy1CY1vH9eM7XQbta0mJ6cmvHBaYxh7EDPbIf8TvgcVsHvtbbd1PJdCZX9EbnebrHP6r4KCb3DJZ7HDWL8AABAASURBVGav1Ybsw1No+0KQO18L5HZWe1gXTIJc3zuu3Ul3c9E8T6p8yDA/+tv5G/9XcrnWND1tVOoxcuXqXCMnce1P3Deurq51tbtS/h9tr1ODc+E/L1mvba7pWXnqzfMtP/Jzz7t9qdu7BdwL2x8AaPS23Q/ueNDFdw5dHlA6aqVYNoAeqdZu1jeIIDQ+BZ/093BnDxYjMhO/NMSg8hBOjOQ2k1P4gejZCJ0ogRZ4Q+FjvxjJhdgLklMwdA/R2AaxS8xKPkH6g4Yvy8M4tayVNYgQZA4BLHk4hHm68bZbf5xq24vMDpr7cZAxQ2MTPtTe+9lu8ZJjKY669e3ON8HmZFOLA1hufsZqQLLDQ0tRb0t9e6edk2/QOpwSJygtHoKjI7apRWj221Cnb3sdc8hD7S63ne6Kti9Yiy6IrsMuMpAsh3LvCKWk3C9m7hfBHXufNWKfUG1MZ7Xw9EPt+ALmYVv3teQetDhtP3bryLb7o0v3Z9uMyQcm5pB1jf3MvqkgsVLDYHjcFys2lQkG4YPwgc04yzxs+KCUmCxAttEvQo39PPpvnnoJOejS/dxJxgfsEw2IdWn1nNs+SR1n+kFPD3tsdIBxfYTqkS22l/DIEBfM7OR4QfkIsW05+2LARYV3YrvIDZPsBTw/HSBfazhquVCbeEBnWup7RtxEbuPDcm3ydNOoFpJ22CNulW1koZATy4owgLQjfNA6n+KUMYNzIYZ80G5ju+Vqj1oOOuTuhm/w7NRxHffNx3841Yy5xcMe5y2yZsF57fdOmpwGuINzH+fg/hEZWbXrAKrCaQtqgq7vBXgFmLRj8KH4YNfEjzjlmtriIZc8X4JhN3xH/5Qmpz1syw5Ko6f2h5IRf9BD7fdxj/tQ3q+/jzN8I6nZWUsrz7y8a72RoJsgY907HQrDvAowXw7b7Luy9Pakx+fJwfN7u7/3FnvO9tqxiwr9gVXxSMa27A0KPO9dJm6wD2NuFmAvOOEKfvkysxAvsC37ECdOG4HtTa+zttv89Cla5QYXbEOkxpVaR5a9s6XhPwukJgMj/jSd7oWhewwd8UJj79JrGBrku8sgfBCbxyL1CWY+54Y+1u917BI/eB3f4WP2X7D2vb82pgJf+A6GzzEZ5xLsXr+hTyzzjhbUeqeZ7ysqMQrvmBPIbfbm5Y2ef/JSfJ+vJ+99QT/+135aP/ef/S/0Ez/zN/XOl7+iP/z4E/3RRx/rlvHvpkmzi+5qIvaxMsb3ArZlBs4czBonoxcvnsu2rq+e6Lvf+bZ++Z/8ov7RL/x9fevf/IbqJ9/V02c7vfvsSldFmvl+puYHB+pDmOZne6WFvRhEN2Dv9baHeKUFme0WI0LbIa+NNje8WxTWDVb5nmJG8MWvfEU/+df/hn74z/2YyvVTfcQaznw+mGtR5Ts7Qc06xecSxj6p3GNmcNbOahWaUWbc73z8oZ6++7a++OUfUAuPXgH6Vz3MXroPx/H2tpZ9isv2palcrIKfLrTc/7cq+3CMre4+PuNE78Ja1BpW943bDN7AqTLWfbg0xIzfOZ1dZPcanNO/iix5xX7Q8Ftckm9t9nzn7Mu5bePZl+16pH62H2fXrT/7s5f6XxrJ3ueb+QbdNnsu6L0/yedck0GrBddTo6kL/EPzcvGJSWINoW2dsxn6h6iN/4KHbD8Lve01bJ7rDdzHa0NVPXNdNxueJdEFmf+U32X4TSbBZp6J+R33xYsX7Z/o//jjj/XRgvxQn3+B5jk/2D9//lw3/N4b+/gxmJS4DXynB42uznP7KDeVouvdTlMpmvkdJL8bj3E+/O539a0//pYyZovFKblBZPPus5mnbdmOqqEyTpCYeTYG4Vd/9oC9t4/T9p3Q6Cv1sktUTKNfN3Wp3VS63HbLXTTbMva2ua93fe6hI49QLc3EL1NR/oV829q27okkgyWpFoRkOu0LGB0mJ0cVwQiYh3D4QMjcEkYH3+dgRVaQV0n2OqxsdECbNvGiF9h7XfyE3zRN2l1dqUwsIsFvb+90x4YZ9CUvkz1fY7PT7vqJNPEjf9lpLle6ywsKqPSDOYsnSxQpYwRSzltoL4J9/GFMN0jIjNWA6sLR8+/K8EF6bVGTL/POBossKO5j5GXLS+zuM3rSPN+1jRV5JUb81GwtKeth6IIsKL3TY9E3v1PtXhK79KBtzuE/W2ROwbp0n+1w36PoKWawHX7pU2oXTltVWydkrPfM+ueanrm2hwmaYdEpobYydanubzitBuE7Eifi/Cm5QNuFMTYBsmzdSk7zXWWPVvYonnWH+Q7+ClxL+af+J65jAXiXpyoN6cfOmtmzM2Frrg0gGiJ1EDN73BO3gmvtdtcq3BNKmRgHwziC+NK750icYGvCoJlLIPit6kE+sYJhaOZLSuSfXIKh2dLuUZkzD7l8qK63uqs3mucb7oXBS/g7YuXeeMvDDrD+d3z4zj6oxGeUFrJS+6A9Icm/lCZup8g7MhagRk2xOeX+ObqxHbwO9k4y3oAyVWJV8ph5EDfKQ3omx/DBHB3oeeJAbvKsg35kJ8DkNY825siLsdOv9C+Fiz4P+yA5b+0KGzuIbG5zY62IFZ/I6lL3Pa2sFzaMW0FszmGpRFMl1nnbTa3XdWBvMX7sgwTI3MyCB+lvEZuBVT4G39JVycqQ9/BplPGiDj9exEKDyIS+1Qa/2GmTa+MzjtL284lp8u440vHtwAwoLdfBnPDSel1m78zUONcFVADDGszRadP242nNSZs29IjWHOE/gyPzvKNOHTNzqg2VQgxk2MZjt9LwQJv8E6vph2/T6w20UQ9obrhrRPqb8VfxAXOfTXQHxq/Yif85PBTmnE9k+I39xP4R96OZ+29l/9RR04ViyZHNEcC2I3ylIpWLpe9DrfGQjXvZKmtOnJax4Y6PjHsse7ifeEEsoVmze8FDgS/zROaXwLS5tpgW07jMV2w2WPYfdyaJGuZZEBzPiZBKy/0uVEud4heMvpY1EevS0OxE1olQlbIyW/qRqTW3XmM3XO9fPCfQElvNy9K9VFLq22zgX+WI3304jhXbVbbNaxXew2Af/+Aeq60qa7Xi+DbaDJeYjacMbI7KunefOKBfdI8iyW3gUQ6fl1HmcQ5cO23dB43Nlh/5IW/zSh+++YT/E4CWd3L+fsg1eVzCyO9YP+TfKzryOR5/yM/RY9v0Yxf6ppB4W5yLG/05+SVZ7C8hPse6yILIQ/8kITlvcZw7uopsXD/h6d534NHuDKH32Z3TxSePri36fXjzTM79ecG5GJHl/t3oYpd+ns2DRvcmkdgDrxN3+Ibe5z8+r91n81jdYV3nw/ce6nYcZ9gfyx/uZ9MMPGz9qhZ2kZ2d0z37Z0Xeuhhy5HyO2sZPIDRQHv66u71ttKho4vsXI7asG77/yd/yv7mtmndP9CN/4S/r5/7Of6G/9FM/o+n99/VH/BjwMa8LN/jdkZPwrZpU8e3lNJE+66MyQAC5cOSzLRNUu6T5vmWaX+qf/eIv6O//vf+Lvvab/0L6+NvyVPVsknz7UvkX7PP9mP1m8s8ez3rolVrGXpDpgXaPoLYOmIxBQiZ+/rn9l7yv36L7wp/78/pz/+Ff0pf+1A/rxZ10237431GCifftgosbvPHf5hc+MSuxBBrtLgqfsRro3YI6FX3EXrh+66nefv89JWz+ssHMO+UdOWm0Opg3S2u+L2io7Zp+s9FfPVpqdwyljjNLQA1yT06/1+c055RaSxt8aLCIHyaMsxpt+VX4OKbmQs6Cnpi/UjYn3g8JUr/Kmt5nlwyC1eZzYdz2WKUuweOG/BQL8OAAj6nAdvzwwYOBH2mQWMc4dE2dtjjUXu4Nn8sWj9QkvQum8wN77ILbKk71A2WMgVULM2QLbbaIX/VILc77JGKw1+b+smLZpxC+zun3mpl7cuKt4D49Y9AAH3m+80lE2/w2w7Mj9y9sbnlXeMkP/EF+6A/yA33Q/xDA8/YHBJ4/f7H8QYBZiZWYqZGJI0AoriM46pJ3jrznJa/8bhzb/G8AEjP/GxtjY0mxaTGcZxiCzRGf0R3j3eY3aJC4QfoHzyMcbHPOfTm1mckJpAagKZZT4nd0fcS2ZXfspimi5t8YTrY599h3/I4ys9dm4pZi5lIa7PDdTksrtMbOLFReXkLb4OkTpC0uFZwJFsNCQQJ7kuHVwIuYuVnJ/BAlxbTCB+GD8OalzdgHBX5aJmLjyxiJL1lebDpNv2PaTbpafvwXrRfYur2debGcWfyqly9v9J3vfBd62+XkOfNj3513uq2Tnr37gd754Et6C3r15FnPl/Fnxg9kAh8clV5t4hMVmsgG6J45hjY0mwlaLZOXmedwMAsVPrUftFL/8EElv05nXqykqRQw8QpslfYf1EUidvseFNp9rLTwqVcPaRVqwlkWFxxf7tqTbPzV7RPHSz9Dd1RJ0W/AOF2mo7axOdK8iW7bl2ysQdeYPVGdyFeDN8ukrp8GqfMBHkwvaxDEMBTkC+90gW3ZQV/L5CajUFVl8dk2dPDhjEipk7jWG9AjUKWGHI0OFaVWR4UOzIkCEq8j27hkfPbkuJmKuO1DDgNW+DYmPGZKnwCaGYj7luo80b2S/EQuz1Smtxqm3dsqu7eQP5X9DDwlwg5MXMPcP7QHRqpMIOPMjJe8Kz8MSpNKuVKZEr9wmdRmp00bfvGtdUY/UDUTkwH7NdZ8qkqxODpgbMsu8gUU5IFkaYNK7Iyp1qKjnhRwzg9MSx6RElm2G6aMV5KDNJU4zpxm5jWLYZR/Vufqinpmf4C7uxvmMCs3kNpi3rX5MSEFtltcwrZ+ZAcgHxQnR6vLIq2ZxxYMJ/W4tjWabTlJIhhUYg3x7XRuudVl/iL/5DLTn8k9/BYVWdBlWlthnMDOeAsK47Apahurm84b3nYXLmdjH9alFVn2oT66gbGGwyf9gcMxCnH2iL9dQpZ5V2iV7Yam4GRysS2FBuGRS5YugXu0XeQVsVVrlE0dtfVjI3V9jUK92V1WoOFCowm1LbsjsrNIfTeoy8vS1tY23UPkWglQrIdLbLSMWSQV+KkhfGCe9xLrzBxqvWVb8O0Ee6eu6PtL2dNGjZ1as+wC5w1glT6UZ6WoZ8wDI+8QnGheADlz2FZp8UWz7A467TBzsw1vrlU1VOo2383t/Wa+Y19wTd1B2cLYSdEHvdN9cUG+16UvRTdkgxIPZfwDvUpjy5habKE2BuMgT50ahqxRbZpbLVKPAdsaNbDhXeQG+Fabpc+1aEcmoZYNHzSb8IsdSjdEZsYLCjTosq6PfXQdWpsb165hFrw9p3Sned1H3EO541LNZjdOdalp76fGM+vBwhGjgm4fefwXELPtR1HY7si5jy8NqrVVxkgn1LZsp3sA201udypZAm41mSSlX6RGw3e46Qs5k2lLp8uP7ZJCcCy/3NfSCGrAXGvqwWb2vNSHe0M2fkYsyRuPuQ/Sk4FvrsgRcCYOz4cK1NaCOI0iJz4GSqxu0NgzAAAQAElEQVRGEcV3BUKjDcSebZQ+4gsHARQsanwU++W+oEapZ+Rb6DVa/JubOZ8D4tVmwzfZ1l5yW8/IdNAqtVyRNch1FSz2tmXvsdoufmuwNubopT7B6EMP9PTb4XaWQsGBDf0m176t+qEL3as7F9l96Favf97GlnxQpyK3/iTbIP3Q9MND+bxlQw8QHXbFXG+5J/R7ReW6OESVjV0bIz5B+nvUZV3O0ra+2DKOlmbTB+kaue2wK2wvYw6aMXNfSI4VOzcwLLnDHh22D/yP1G+46yVe6D3IPtpCsV1cB1n0oya2Ze8xzC5R26sqz4610+4ddYlFLTX2ArwD73WtH9kpprJTUDzxLJuklm9GcU6vjEK+pZhYHVLinINay/040GI31v9439mWvUWhv4c2zS70YjvJzMutj0jOSW59y+4oUMkSMLoOy8U615q+ZIxz2s9KllyC8/Fn1u0QyqMP1NXBtmy3tbE7LQs9rvelPgGVfTj07T0mz1v1Vtu9JveeIM9Pqcs6bxd5QZkmlWnStNs1ZxevtJBXOnaXhc8+GRgxO93PMXbHiE38tvL0t9jqjvlht5UPWaPz6fjJf4ut7zk+cx8Y+pqLYenYll2WnmSnb40W22DfT92DrMNpfsOu0+g7CEvsSHs/3DnY+7Gjr+yBE5B/cqrsidh05NkEx3418xlAcnCY4QNmgJyOBhgXX0Ijh+d8xxf8d3yuiYWIqelaL/n+5yXf/eze+aL+zF/+Cf3d//K/0n/+v/kv9Wd//K/oE1sf8V3vrXfaPX1bT956W+Z7TMWXeG/iSGbBaaxkeQ6nlu17Vt5F33r2RD/0xff18o//UL/0D/8/+r/9n/73+uqv/TPp+Xe1e/epvvjF9/RkZ03FXNuSbY1md35e9mjtheOaTA7D6hyNX9aqEq/vO9vwHccepnZbSNgFrNWkwseR3hf9stiKe+gNe+M5uLm904/9xE+oPnmq8uQtvosrvHlPEu85yrMNPwMRs00BHjc11OwSS+iCGkquoTN8PhXlzxOE3qrqFtMXfEno6yu9+4Uv6E//yA/ry1/5QbV/DprPDClVfBPL+Af6nJvNqC7ygspEB0YqZr1XYJ+6BtHP2IeeQ20FFLfyquyxILIVFCDuwRg/NP24xk5ib8ySWAfBi+YFENabcwUPHLZl7+dppx90mWSl2Za9R2QDtlVSi1BgF6X1XEmRPDp/eC+0z8eL732w3dR2ajAr955cXzUFQmNb9iHK0kfdjtG3u10TcrJ7334cxaUdlQmeQ1O2kzkHqUdVbNNrSH2y5ksMLLAVcxANpQJYjvhB2pE5NBTLgaHBlk9/RSHmwGK76JR9tMDuupFHG8w5V1FxER647TFXNapXbjjqGNsgphNAODLvhqVOiNpRl37TUb8m5LTt25ZtpGrU7rxGI41IVmz6MUltG8WvssdiN2j4IPoHscSNXXyCQsxg1JHV6bWNEWMJZKzK3LaI+hKGXfThQ+2MJubPCN4DiaToOhhGW0RHCgpmnvEz9+fUPPLc65J7oHxfoiIRy550zXPkrbd5tj95oqkUxaaIMaiBaMkrfzAgP9jnDwG8ePFSz58/14vnL9vvvS2H3N/wcfJlb3pBdHc8r5JHYl7x7nC9uxKjKDlOJVKJ0drY29+aZ5wzdiBaaBD5/j48qzLhoM138TF54CLbG5SI5IIs8NK3m7zHSLza7vdTKS0nY1umSWWaFrtemFFTu/s3Jad2f+MdzzFjzxNMW5Qy9WC2ZYLbUCDjzUHtOHMsfTiO0YGSmPBL/GEbPoXZIjIcZRfZlvGRI9mjUrDey+1CsrElvicoKMD42ejx3durtbEQNze3ev7JC718eauXN7NueHN4yff/we7J23r2zgd674Mv6tnb78olhSSYFjCJCh8k6KDhz6EiHIA9uTV1HfkSc+jlZSwNGk1Hs1/roGVDNSn8HR6Dzy6vst0hE8DtLM4JYeaipaVW2fiNVoRNV2AWtL7pL1hITSyktSHzIKeFF7oO0RaHVZY+4s/pqMuF9zkN930wDCuSEhu67rrzaVVuAKnPWLk9VVstbRvhEnYrup/H4cz42SmJ0yk2bX0qeziYNfMif8tDIdfsTH52kflxXrpiuGuV5Yf/Mj3TxI//V1d82PMTbJ5KvoZeE2sSnwd5Ga46vLfVlpGSgHqrrVOQF+GstNyfKhdKxu8BuKZqNFucCLZK+K0efjMmygtHjIKh3vOUiXmR/8irmRB3oaknt0B6yFj7Qme3K9TIQNStajdZV/zwf3290zUflqZpki2ANwNU6t33gFqryBpDdYZd9JEfoPl1yxLDzmpmLTuo3yIbpDKPmsUZgoW6FLmYnEqT2OEby/znBXcIMs/0+RjID2SVXM8h+WJ85sCfeR3qkVG7M8ZNVMhloAm2p9Wvr9FQ2W5s9tQdLzyZc/gtamrRcFqn5vzAiazbTJTaMZ7dx1zdcg8PVkH0QQRutbadTkPyacyZU+YQ5EUmanvvF24gumPYZiyv4tSig1Vg6iyhOqjhZm/Ybn62F9/QgG4mD5mxb7Ho9/yjN37ZR+YlaQI7EFqQi4YxX0swumrbQ8te0kKRRdeB+cnhJqkq0PCDhgfUfJ1PW1/m1Wj2bcbG7RUP2yrej2N427KtNLMHQrdIPY5xol/q1+W5H/Rce/+x557DZevog8WC+kibvl6lpX5BfEKD8PeBsTLmwH2mZ3VjjE2c2CUeIqmqf3pN7bLGATz3x8pGCE730ohZqURFPYPl/tauamTrvUVHrQ16JMMeSR8LZj0iP4fV4IhJ7IGtasgeot2ntv1ODY7pst+6PnXaQ7km+aJUzL9St5n65YNYozxTIotuIP0Zu9ZvtVrmueWJ1fSNUuNGu11m0nU9Z7MSYk09sPS79vTcongrTwfg36XwibGiSz/f85LDmlNG31/n9Wh9oj1Am+SB5N7OabwRYNDFPWnB9nv3fp9ordVisPZ1oQ27oT7uD/l99Ci3+0zP6jLmwLFB5JGFgqxDA/fy9mVHZPAK4Nt8Y//9Cduy/f2Z3Nms7sv1Pt3ZYI8QZi89YHbvsCizPwR9IMxZdYYPmv9rxjgb+LMQJr8tjsdAl1oE63yQNbPQoHWOTpEHR+KTbgoF3MEZi36G+T44MofgTCpNXKlKRTkA+wpHQqxICHwrz9OO/T2536Pz7MTgEUc+K8Vs0PCvhiTT0XPp7wgzz6rEafks7xHpn2BM6kTRBZU4A13y/Xf+tPl1/163zm/WczP/6F5l9rXtjx7rPr+aMbJGoQdITt0/61nKpMJnl0rcvOfxgayFLdMkedKdd7rRpE9m6zn07T/9w/rJ//nf1s/93f9CP/EzPys/fabv8mX/t7/7kT78+LnEFWFnA4iWPQRRaEWzATn1d78ag7PgLQl59AN0t8cYZol/Gq+qTIXvo24brq+KdPNC7+ysq/mlfu+3/o3+m1/4ef2rf/yPpG/8DpFv9OzptSZ86LQjtyaReUPNgGS1qavWVuG2WLJhnqkzyoPDtkzdD4StY84XQPgygJWWfEScCp7f3eqW756efeGL+jM/+mO6eutt3bV3nAlr5t54qBIfEbSS38DMvCJlCAV7PvbMG/v87f9btLcogz/+8EOV62v9wA9+RT/8Iz+ip2+9pecvXuiW7xLZUst26v644fVmj/VexGAVzHxO6djv8087Yt3UaBtr1OhAtrEdfkNv72vfdLPUS36+PpEO30fTtieOrM/Jjkz23cwqiCSULELOISZvGKnLQyHJSAOL7UqS5tp5ZeZh7+Q3kPDJo+3rA9dtJ/xAPN4U2siPDLYdf/ChuC8E7g0eCRqI678/a3rN2PCtWAx1nD797oGOY861/D+w96fftm3rWR/2PH3MtXZxinvuVYFEjZFANgIsR2BAAQshXBATu8Utjlvc0lriltbyJR/yz+RLWvIhMYmLGNmmFGCEEYUFsoQENlgSQnV1i3POrvcq5uj5Pb2PPueYc8219trnniPJae63P+N9+1v1txejmGOssy+AfbuaIAsIufNd80OYnNr1fbEfqQ39nRSf5otRYt8FTHY1drvGrQzBWzKdZi5uNW2KRO3ImIKIzfWmlEmbzRnfH861OTvXtNkosjJNKhMoC+BzP4pPR5c/4v7+3rvv612+zT548FAPHjzY4Zx4m/jZ6a6hckGbt7Vd/2feH3E5RG7ZBdpr8gvy8f/6+krb6+t2zz0/O9PZ5kybDfcrfK+vrtSeYQkylaL0NZV9nBn5gJaSuEHek8/Le//kFHU92k+JHdiOeod1rkM4YqS/+JSpKLAtKvt85lpeNef+Qz8ziK+LNTHHumcpFDVkocDEZJRGWbhpojOLWRHMgiKXBVPR25RsL5OgAhdCFpVpaiFs03bjc7DRNzvL8GXCblD6F/aJN7MosQ+mwsPX9Vb5Jx2uWOioXr+60sXl3HA9F50/eEfn77yv6fF7mh484opRcB0w/B5VnQ+9FZjkfncSRKtrYCti1hXEmNIO7SAlLWj2NMbJ2V6WclGDuj2ZoTNGAzTvqpUJCXY29C3gFdIW8xja89pZ32DqTmKZh/VSzmSzTu3Bz5IC/U/lrhnIVX2Nu2ybbpnTRvYrsOyYZnHboS4fupzzajGyLTv7fxHsSGKD5Db2X6M7gzsY/Jo2dIAMuVhn/+Wj/zXnaS7EeXBHTOSiaXOus/PH2py/o3z4D6bpkUp5IPHxPzR7TN5IKs1HsnQA9bLLe2lmTweOn/n0ULmIAtQl8mIZHc07KmMx6l1s2jTXtTCf6/anx6cvsPRdueCnqw0/wKZgqprA2XnhGjfp/HyjDdfxzdlGZwumaZJtpZix2pZLR5d13naa98Yu1i1+dXXdsS1nvpfoZusF7A4kjI+VUUN4sIxXrHZQGXdueqEdrCHxcT5R8W/S0IEZyRo0V7UwH6smuXrVrLJpLzmFHcpKDmtkj6c99G+iNnEXI/cJWVqdFPQDtuUC7K6842hbBdjdds3blr2gdFpoNxT8gCiVEzQPV5mbEn0pOz/UB9X2rt1yLF5sC3KfACKqHZ2Uc7GU/T5FdVBL4pVCzGBCZ3g3Ok0b/CdN7PsyFfjSdHb0FRuwrJ3aHpvR1xUEP2B4qxez+wqskU2g7IC3KvF3YK6227lfW9qemNtDGs6rWhc+dGARrYhtTaVomiZNPJdlXAMFeUAiVOtmOY573O4etm/x7/obx2opoQRtyjTWaMJ7HtZ+R3zWieec9qF98PeM+tWZJY8lQsbaxpmxBuJcKsAYxK7K2Y9OG1EjFWYNmrsaeRqhweBD3wanfW3LDgQNYjerL9igNFfVjv0xChbe48Y8rHQKj+ldtZkkl1NIXkHXzfO1tgvmXOuBSMc7cL1nX9Scv9C2P9qGrGRSyQK0/bLQ2B0Ak1vqXWKiqU0DRo1fKOSzqxlHi77ucc2j3NnAU23LBut9iTw196Mg1/LQHbhmRf9JYNNXkPXxiQgHayR5yct2fCAC3wAAEABJREFUy1MHxavWml+J38iu5+e+/BuD3tNg9DfMM4Zb0DZTdMP21w+13dbGDi3wK2T9AnfZp5f18dwdtz+NnhKTODln1tAiR7WrQ78TnGKGX+jtYBpPOX+qskInwZuCxibPDYX1a/ytfreN57iHY7tj/WgbJoC0Gv4OJKxu6m3LvokW8o5DwnVwxJ8gqZJ1Z3Gx1jg2PpzHPBsEVnGH3ljIp+2/QY8dkGcvxmbQ8Ac49nn7ts04B4rvHcDutmWhdq4LXTaCRDcwZHvK+FZjmXlmzvNzULkvBXvbY+7Qtz8LHNt8de2R96BvE8227I52zvHMbvf2cRz7tPzY7q72uJ9veSl8jMpzVGVuG3jZfVect9HZPe82vol3K5Zm+prJoaM/z4VP3Kns98fMc15enOMSlSqxZvbP1pPm6UxXZaNX7IGv/e3/nP7gH/1O/eHv/OP61m/7n+nx+5/TxfWsl69e6+pqqzJNzHNCHO0HVZlnv9JQVdJmDhy6g7DpUCsVTW3c/Q6xPUTJgHjXdnX5WtuLVzrjXe0jXln5+pV+4r//Ef31v/zn9MP/zX+t+vGXJIzP+ehRCmOgQ7so/0NBqzSY+Sh5v4qmiuy5DlRLtVHyDRUUa0zENAIMaJt4tmVbBbi1i7xQHZUWF1kohF69gyXZVuH39UzjNR9SKr9LH3z+g/YHADNj2OKYmS6iD2HUIEp4yD3q2pJw4rW9tsWa6fua9Xv3c+/rG77xG/X13/Ab9OjRo/a+Px9fjkMbn2PZcdu27D1u6gv6FYiZuJV9GcQ+tLLng7Tvgr2KRb932a51mQe5SypzYPdGKUWCd2hyCw/KNKlMrAKwjQlAXxZetxWjCCCffa29C/YvaSm5sau77DM62p/y4AiXtWm4M2fGyjj7+OA5X7t5eLX10ScpntXue4PqfsX2J+9z3UXGtEMUtcV1IX5R5z+tvnSqVIRvAPmdssDxoN7WsBnLGm1syKC3+Qy57cbaRbblnKdNcvfBzb7cbYTWJuYCmq32Z9K7fW38Wv7rmWnuNw42tgtuKG8IjMS8/2Snc53KdTnvG665VzTkj8aCpX15dan81/wdl3r16oJ7+nWLkTmYeKe7OT9TAx/sN+CM+88ZdCpFbmPAnJrrIuTWOvNMckV/oQW/8/MzPXxwJi6RquguX+cPCqtQNTCKFquU0ql9QNOwuyx52CueIMk/NoHddeED27KLDNIObIc0GP8wU+nX8GmatAGlyfuaVe45c+aY57kKjX0hhm3yLxrluA/bQxU7GsUqEx2VIpdJNrIF6UrHBbUC5Ol4jSSE+NYaPfdOxSd8qFqwBAzUC2zrG6olv4mHDSfH5Lbz6eaivU1gqf01yOXlVdtM7DVdX9b2rwCc5eP/o3elcz78Tw+w3MjesFOnPVSQm8szMI+M9FV3NLIjYJ08B2jua3Jvra7tR/UH5CwevURm4ksxJrbUpVy0wnXMzNc1FlupzFIu9klTyNm4YgOIYlsmlm1avdrw9FWXuYm0CtkyTjV+tBN0z8fuED2bqk4hS7WcftujIvMpi9TEQNDDp91A86BGdyC4R6OqtvH2LGrGBvaOXd4777axbziw23t8+txhDiOXTr+a3tbz1fsY469cAGb2QmWMFZ560FF+EEbezrk2f10dWdBbHFddhM2OHEB7VLuFVmubWB3sUx2WyOdt1ZYfb3wj0/VsbbeJPsnlXIVz0hMU3j4j6pkUCmp+BbC/VCep7d1lr+bJC4mw1q5kbnaNtg1r0xshsJXTIXPRxEhP1hop9iFE6VzFd95ByANCNqt2MI7Boou+o2k5oL9Vh3qp6W+NRdzIxPU6zHYmF35IZ31zXTD9BunPxSokVsqkjtLaWoqd6EtjIZWJyToFi0i25eLWrPQXtP//nJ3trLV9Mzw6RB908X78te1X9gp5KzgxL7ZbDpVNfYgeTbLUoFVJH2l2Wls/XD/bhYn+Go1ujdiD5DGwyqfHiC8+0a90me+hn3fnYealI/o96ONEtTOOQ0Vdxpx1DtqexYThcLTsoMCvKudEzdqAmRMNojnrRqz4QzBmDC1/2KUSCc4dxFBAKzkkTmJ2/9rWO/JjYN5qomjXRVpBVKFrRMbMkFRijTztIjt2XX/7ceTS59mL33BNWyq4B5BWR2LQsY6hQUu6Ge0OWMHHPzD8wGgjomZ+MgYmR41nqzAsNFbk8aIhNSZRk3vy3lO1gj1G3SICy4W+cg6u4PBRt5yHdWgTchhxSaTZIGrVHAPIUU2eDWya7DGzB0zIbt2PIjd9SmWmkzUq7crLM+3Oz+QekMQyhsqktvmFHqZBfuR7KKO1uGYctO6sMzGD00bEb4rQoDX2h/Szb6242JpZ80oWdu/QxyRlXOm/tckl7YbwIF53Y4mZZ8QMGFTms7Z5XXQtQHIZaAIOp9qIv5pK/4yKCOu+w3dkpytrTb7Jc+baueWh/RqEP1zO+BAq+4BU0wqU9sBBf2jTHhg2jSbOAVaNZBVEtFD6S4uIkDQC2FbDB62xOkQ2INZfb19G7oMeR8gEDRzrjtqV/RPMObfDQ/tUkGNiHNmrZYxuR7WUPgtL44gMHZQ17Wszzt+YJl7oLWh5DJvQYG1L3HWzDSCyNQ4MPqUGeSS3oEWk3ealNT7ZISl/Ms+dV9ZzjZ3iFqay5sFQD9/R/mxpBhykl9A1IguGLHyQdugh7CKDQ2lap+2j6Yj+GF3zyY7Hse5qjx6ydwa/0LjphHxR/9qQJLWGNHPdCHo+4/kiNl1y9zF2wbFVxh2s5bSbKbTNS2j0gx7zaQ/0vGbueQM1PNcKnra423A9atfT/Xjmg3GNOG+mc+Iuvp2fmSPi71wziIEurNgPdEk/5k7ToWXEFQqwj1w3Sr0hiSDn94h/krbfArMqucd+j8QL9pLBxfYGiDP0p2nWao1jq31fPXZft873/AbPRCiozEXGp6Ws53xGF5sdFpu7SHzuwpbfTzsw3tY//Qx6EHs3VMbV9lenjErtt230uqusDdb8XT573RjHyG3Q/HbLb8eMI/f+vcebuOSwhjiDbvdJ/+kzlNtMsw0/ZKHxLmY3s/dGuxmiYLZg0alwjhblDwGe8R73epr04Df+Jn3z7/02/dF/9d/Q7/uD36F3vuYbtd080svLrS4ueTc6beR2P6jqETpt/9eTrNeOLj3Epo+mal1aaz1k+LZ++J2y777xOgRDZMlnXV28krZXMu9o6uUrvXzyof7xP/hB/c2/8pf0Yz/yw3r55S/pjD7efXCuc5wmci2ECuYrriNUV+51jEoB+yr5VGao/QGAKv+Tour5SXueQF2rtym7RxwCGRQEdCux/2fWLfDEu6SzSfm/AqjIPveFL+jho3e0ZeEZAt1Zwg8VfAGjIiem7oR25YrfAZXfvt6csR+Kzh+/o/c++Lzeef99TXwI2m63mluH7j6fbMjd957Hcf1Jv+EHDZ+5uGeYe5sl/t6YcWaMbf6Y4oWqUXSN6tbSXIc25gtfmcMt69uuEfDDLvJAB3HjOKClHLcX8Y4kYrATLMyQhQaL+BZiW27nOWNPnkeYGUPy/WqR7hOjUfZ0aBBZEP4GTE5HwthWToLa8pzbPbfS7panx1ubLRbQw3B0MAQ5IW/8vkq8IEYr2zQHOCel6ALRCVi3Gx/ZHpV8O7jWkFPn+1h6gPQ5MPzSRtvs47fIk7eiO4XF5i59S3vlm3hrrH1jG7Sww6c1Th3eKKuMJUahA2260gdID9EHaz7tA2C781srIm/tHdNan/RQOE9sy7ZKrqHQXd5KqU3ngk3gyDrs3rCtUibsyoJJkmUXFnehMvuaJudJe9a4nnXJfTv/Cvvz5y/09OlTvXz5quPFK9rPd3jy8VMFH3/0RB9//EQffviRPvzoYz15+kwvX71S/2f+L4h3yTfca4m+yrTRBkxc/00eVb0MapoNu72OgJrrc64PM++YJsZ7dlYUbBjKzH3mMvfq6HBGLUa1QFDdWmzL5GGcgmPDyvnT+mX/rK/lto9ND9q2lXiFtSM097mcc1XJPzH3iGzm3jsr8eMTFJxMxGEHe1AjL7noD6kd89GSCu0E2Us6V3cLnQVh4RlYBbl5xCJJZO4DgiSQwvcFYlphti1GFXODixdINg9/xEoftFSFPRC5eCoKCrTpiCFKNjqk/f84RNQ2ITeCKzZindmw9UznD97Ru5/7ggQVD47Kf1V8Jc3Ra8I9KPTXIZETSVcevnoOkScXYbOHyXcPyw7Is8nhyx7xmsVHqFKlQi0cTE/Nx8JFUynasCNL86sqZUvMa3AFfy2ZpHWl+eq1Xr14odevX7e/oLm+umL8W9XKJphnXdG+ZlNvr68U3RUn5MzHV3kiDmN1kUiCqWY8fWy4NVnoTIqSJeBSZLtBlBonMReLTea/lDyAT5qgUsGKmDMjxoaU1AAv/PYQxeB+tbbEZiLUW0GPBLupV24SjLSSSGVwDW0cmH+qtRLtTcDkrWrmKOhOGcOcH6bXWwRVaTdkXIypAhTIJTtrkbWKXWW/b8HcLxbMJy7YVcDM4Vfb/Myq6AKM1WRDF334GXucqcr5HlTk4pxxIApKzDGkf+zFB/+gcs7NwJyDG87Fkv/Kf/NQ4kP/PPPDj2FVbCtxKu3AnIeBkJXsL6hllbYv2WtMeU0fgtmBriW5zYEkbHHoVClEiCzsgsTbo7RtY0IafaWDIFELgiD8QA9VWxfRFQ6HEHM1N6g9vM2J2mCb9IwvECDnnFeWaHXUNp8kIwrzITFuZNu5x5nJL/8ySJks29qyP/IXdtfX16xhfIScMZGXKAUbO7bMKLTWJTa61LRNHrbT3CHyNaKwLfsmogvsrqvkGGi3RulzjVhLdAu6Dy0VBG6YZK7XdmghTBC7IqOXLIQgtTLXQeaHNgtJi577GmS+BpJT5UPZTH5rdPnM/CVGz7Ni53RDvNYlEdNnky182mskTm9Lxsm27D20FNuNsztNo7IuHVJ7kODct6M3MaaYQBl/SbvQdgNu5C1QxbDU2hlGtLEFBfMSmpxUlHlew8r/xHGJQ6B6C7Cgj3RQZbvFincDbaePhZYyKYissn8rye3R5zttG++AHG3TxXItYZ6zDoGUPuOzbf1Xzon4qpVJdu5NA0UmVp4hykS8ZnPzEBuVIpypRVYwSTnvBpDayAeIO5WiqRQVZA2CB+kpOYUqxZVjAGEsORJcTK1In2Ys9xiWsTnALk4s1iBEq12WvltTlslNstSgg9KkuBhdwLKogSnOvEZ24ICdDqA3FIK38Q56bN7lWdcOOl7sK5NTkwwu9iRzHRD3AcGZMZl5bnMOX0xrh6LIm82RTjeKm2Smn5n+BnZzvvS3jjfihtKTAmN3DMkaflpKxhOMcdCt6HbR0iuCuhKE7+CcZqpQaw8E9IFX8+92zJ8jbyJsFz82Wdaz4hyo+WXsHbZlLyhalcQ6hva2Dr+G0aUdGoQX81Dl5bwdf7CWPLZc2/Jsk5PANhu3c0YAABAASURBVHZWSoZgFZn1M2tP+pIWXZMVifPOLrIN0HoNy2WBoY5d0b7sudpYc7SqBqVJNe0bOFhrqeW6lknNS19tIWYPYUiHl3EMmjlsYIIOKOs8bCZ+PBee08s0ybf6s4vYOtl6bZ8s8Zg62d6BRPY1A08rzzaNr7QIwiwSDZ4akQzTYSeHUyjyQW6Wx/oVwXcsk02DwK1PvVU57KPIvgvJEz3XHY+8G4/M5Idvm3PmutOt3HIWtDZ0ec7BBcu8Njm83ePYiXkM9mOLPWvmRUWgpVR8d2g2S/zb+LV9+NhB7aP+W/7IFjr6WLrdERsbsBPcYCqSgbEnZq5HQXINDcIH4YPO9/1TZaefQqxTtS7C0NuwmNwgRrJCzjXQ9j+h2vpkjhZg3KrtJadDmnxRoYtZbbS3+x6SGAPxbaML0o4ta8w63DbPsVjDy7oMWoh3F5odNnaRT6FIqIE1ysyYB4bs7WnFZSDrPzBkqKku1h6FPAaQu8TiAP1+Gp2Rp1bNLFrdXXOW+O3aED42wqY29NaneUwfib0l/pbAva3kQw7ZRwh3Ne0D7NY+ez+onCMAOQE7z3oMn12ghcm+aSx7SwMacxMN+ZBHptKIB1p+Qrcg8iGrzOfgE2ENE2iN2Fbykywvus7v20MeqqUM3mb/019dMK7vld9cTcY8VOLnGSHIeIMepjJF8w7DlzTU4G511zGxDkBf6W8H5qeuMJPnwJDLdARGO30PXkIHSu6/wCiDLue4tCM7RPzUyi6XXW4z+2JWoc9gKkVTKbK7j4sbH5oAc/zymws4dsfAzy6YumFmzuMTZByd9h0hYgc1lvgJlGlSftuVPGc0TGixp9/4tgYHm/jsxbZOaYPKfAYMiFq1efBAzy6udPH6Umef/1r9ln/+X9Sf/F/9+/pT/9v/o37vH/4unb37gb7y5Kk+eva82T548FBn00aTrPYxnbVyg5aSTA/RPqSTR8a2GOGRVgeZK6dS02HX8g1V4jTp6hBZh4syNap8pDb360dnG7338FwfPH6gL/7MP9N/9ef+c33ff/Gf64s//mO81r3UI8aaPwSYmIPtqwsV3tdOvP9y+73p1kdimvfHDYjM/DcMPhQwfLXpDa/a5jJzbxf5AJa9RlH+Z2wkiy2i+LF0Ssna0KVwaZgZlx8+0DTxLgqjCmJn/DuLfGYGgWQJGN1A2gdgoqu6ndiXlY7KZqPZRU9fvtb7X/g6/Z7f9y/qn/ud36Ryfq78XhDFtoxNA362I5WHjLZt2YdIvofo5xLOB9UefsxO9jfIv7BpJiNjD21waX62G82hcv7swNrWHWrUO+ReloaNL3ErhGwkaG2TCSMx1xvFtuyuH5NMvw34YdKqbdkAmZsennbiCpmQBckimJe8ZvZr3ikGkVdZPf+ENYcg4zTuRSaObRYZlbAlV6qCSBZFZ9mLC4O+tr012qH28K9Nn3EP2JbdkdxmfisOGn5mL9Y2hppQd6KSXHCrEWvWTnFobCp0xid8EN/A7vnYjliCxG7W+n+MhWDJCnVMmH4fYMiZEC4vBgKDSoX/EaJNZc03JOJrh0Re0Iy0FC9Usg3GWhVJltpGgIYPcp0JbUDNeDNGtZL4OYlDGU+b55k1OgI5VXTNZXdIH0s85hEOTY/zifiMcUCHcdiKCtT2N3up9RQbmJZG523LNsJei5nh5tjb9WDsZEk7mqxtIgwQRDukT2AbkZWSOKFp5ZyNH8pd1ok3EF3FV1y/Qk9hDHvQxB+wTWinux2yb2ObfRXMnCNDaXNtZq0qa9LAGHM+XV9dq/8X+Rd8eL9acLnQa11ebHXxOjZXevnyQq+4LrcP/K9e8z3yQi9evNSL5y/5yP+s4Qn351/4+V/Sz//cL+oXf/GX9fFH3K8/fNLoM+7bT/nYH4R/9vyFPsb+o48/1kcfP1F8n3z8VM+evdBL4r5+dUn/13zfnMG25fSKD/fjDwXynHDF88L11Za9KZkxbqYznW0A998z7iXnm43OzyadbyZNRXr16rk++sqXdH35WoX9G93EOtbc/FgpWBXWxDb2OEiy3VCgU2HvALvIB7BSauaXeZ6JN9Yq8sC27I60A5qQKkKhU0PWZfiGimIMAthWbSv52FZK+g3trXA3URIsaKpYDiCo8DUUKPwK9CQx6KgC2zSt2DXoVLHsTFIoKP0EHZZVHizT7uzXhoij8+IraDeMfZCWZeQ5yUqZWKhJpl0ZhKdzPXj8rh6+8550/kBiQ4iHq5kLXkUv6A4ywQZgd7XCBRCy45KAZQW6iRpZRQ7qAjaWuXAHdeYjfr3WHMoJWflxI/SFuFMRuVvTZLE/obM2ZasJyNeYXejy9XNOsGcg9Dkb+FXDxcWlOi44EV83XLx+rVcvXyG/oL9ZZk4KD8gSvVVRvICOIwNq8CIPXbGtmYPJtlPJcuKCUDGn2VOB1gW5ZOkAeutSOZkGpAxijcNww64uJ9+h9tdDa517+NtyGvM29LGtXORmEFo1s9fqDrHb+9TlIrTlY/C27bl5bz/H9hArT1ar93VokRZWUWGhBlZj9E9/2pW+t+xJ9plKOVeZHmmzeazN+bs6O3unteVzVnMirwIS6xAJR48awDii3iaPnbxJc+jCtu3SXFDxSHptvpAd60ecTo01qBi2DivzvSW/zN8efd57m6wxjkMA22p40F6OZ8KBabeYzWA5RAYbksQaaFNzxiV2+mq5ZxBkh4qcZnE51Rk3t4cPH2ri4pE/AnrNTTk38zwgC1tjZFsze2DLOWEzNqClJHZt51dtksFX+qpjbaFNuRwiX9gDMuSFi5rtprNDM4dzyznjOcDBnOzt6B57yS4yUOZFluEDUlYHPhhnj2d8WsqMcka+NBeSMQZpHtPIDpHxVOIcScWT+h6qakOEHoyrtbUrlTk8hZ3BwlT6q7Flu2QNso4z6zYvY4lOso4LLgpiRgjNNGILQV4X89CBW0SL2k4fzC3B5juQMZux7tHjxju63rp5nEks+WXNBoYs8uHhtn/TWhKjr8r9s6Pvqdh3YNfu7RNdlwU9ExooR0XW7KBtLnv2TZtxI67Iq4jRgIC22h7skWo3ll1UyrRDE+cQgyD8CnOby8r6zGAxgMzMR9auo7Y1q9gO9F4TCB3pJJVA8F1HENSVOAHsYe1qZM0B2mv2WOwbpfOcjiawCexmEseBJlgO0QZL856k9bXkGL6PO/ETgLEx5plrVYUGGVtsavOJDX2Sn8hPS0HSWofUyILFqBG34/rQ4jLuJnPyWBA+aIoc4guO+tbSi0/Rna0l9B1qJWMaSA7hQ3fgnK/MQTNeHxIz2MVLvjEI7YjfQOZPEe/sY3sKyTHyZhxmhcgGVuIeGMHQDYqo1dEedCaLGc1oV7md39Y0cQ7Zsq1Rcla2/BHY5nyJLxLmpU0B8sNaaQaQXT1uL4oTpMptRJW+BL+HeqnkFvTW7cfYVNQB5BPXg/23jkIeu/zW8pu8XWTHHh15ubULjcgC2Bv1WJ6BBGvDpd1yDJ+1CcIHsR008QYiPwJ5aX2dlTEI4n8XFrO+ajTusl3rMH1jTf8rJMdgl1t0CRIaJH7aoacQ3VePyrUqyPUieFPE2AS1XT+T15s8Piv9cd+ZsyDy4LDfkW+nM/fDjkOrtOJ7G4Y+9BTS/ymcsr1LRv85DwbaflzZZ99gspIsbPpe2F8Vsu5vxTd2nWD4jppr7Q6RfdJE43uM+8ZKgsHt9tnj7BDeqtSOtt+RLLlz12jOOXfWaMK3ONQWt7If74t9DpVcTnWVke1Rd1eYkfPap6b/PBsMELPJIh/INaLxh31XbFusdHawR2sT9/7CZ2zxDQXEWwwYd+S5zg/JoAk6MGTHtMde98PtX24HbOMO2Vf6JufKWIYsfF1ktclvxtzFvxEPDWNZr39i3IY5c0xfMztq4OC33zjfF9pOc/ocdOSstqJaCgatPegibuSUrCluPdiWXWQwlUlTKQ0FeUOxCrzuLEYLxlQKHklqE9E8HlPaMbOtQp9lKtCpwS4yECVzm3MTVrYbGp8De3B54mJh0pPQF1XsXl5e6YJtVh6+qy/8tt+p3/+HvkPf/se+S3/4j3+3vv43/3a94n3uL335IxXe7058SD+DVplnREJBiSQttCoyDoYCjjSQjnUTPNj9YUCzwWRXu76tPXY78WASZ5FP04bwJM4+K9Fvr7VBV+Zr/cJP/aT+zl//K/pL/9l/oh//wR/Qk5/9aSxmPX70UB88fqTH52faFIsZaJmLwhmgfV6t1aR0gk0FNFutao117ojUSoRBaxwcujTHgKiQSqAKFbmcnZET75YqH4mvLvhgknMO+uUvfpEPKHnHfN2uCSNozi3hv4fuUSyzXwr799Gjxyq8r8/6l/OH+h2/63frd/+eb9U18/mKj0zZTwlo9lx8AtVIBjyYz4y2Pj+z6GIPZ53VhlXlhe47tFdjrHv54GzOxbXNUIQurpnHnJfj3cuW39wD0UkxBNkIB1AvkTWb3mxJNhafnXwkFxo0g3sdbMbNXksuQaFtWzYoC+ATLPo3IXbBzDj7dZ05XsWPLjHWNHzmKAifEZyEx1pV1o47Re4ZIzb7toL4NxwHQFixx5zzKEoEBzWyim67YIYORBfjQcOfQNSBSPQAJ2wRVZLZo/e1G2HLdcYqNUFBwqYJ9n400ld0t6FtGvxjehLRBUMZ/h6gv3bNJH626Q6EiTdEuschY4nZzJhDg8iC8AOJn6GOdqNv01FzJulbaYv4xkPleWVmf19eXrbvf/kOkD+Yiiw5z/kDGnDFN6Hgknvs61cXfGx/ro8++lgf8+H9ow8/hv8IPm3Q/kv9p8ie8gH/SZN/xMf6j/lY/+FXPtSXv/wVfeXLH+or8JH1D/svlA/y+b/rueDj/As+8r988YoP+od4/fqCb5YXevXqlZ5zbX/27Hn7A4D8QcDTp0/1lPbTp8/07PlzPX/xouX58ZN9Dh9+9JFGDh99+JGCJ4whPrF/Tr8v8H3x/BnfTp/p5fOnev70I3384Zf1+tULzddX3NKrNlOul2L2K221Ymc9JHOt0arYlm0VYHdeFNsce81cV875yr6py7nUNWq+thtd6+wuK9zXRKn4zqxlUImBqPkUS7GZpom8J2TtKSPqhtgONMHqEHmpCE6BEYloVKtMRSaRUtIBbXi70wI/TYdy20pJB6GBbZlsbasssBcZ/nSkxLKRBWWh8NHhpKBM5ILMtkTVUmzLtpJLHlLO8hcfoMoq+Sj2zrs6/+ADtT8A4CFGbHyhs4tS6E4OcwTzsH8TibqAxcjz3gG40PR2bLbEBXykKNqq6FqFj//m47/rlSp0vr5U3V5oBrW+RvYKvNT2+qWuL1/q8uK5Ll8/0+Wrp3rx7CM27xPwVFeXF9ryQJn/wjc3scGnvc0DWjvxL9tfyWQtSpk0AbcxW6TeIGXktFc0mR9iXPKhmEcXv6p9KdMksQb6NEuupsGnGfPXTazM3incI0Gv0OIBAAAQAElEQVTWYFydbDPtVlmoWV+7y0Sxrdj2G1fvL/tBFNty8bKoC0UuwSul22NAIzzkDXVtVYkTlHKmMj0AD1Ud+kgqj+h7gR6o6gy0n0fQ8bOn0ttpmJPMaCH0AnNQ47MSZIwNpQmHduYksC27oynvPHTPygW54lsbnZcHvehq4/fz1WU95ODzwDT4QbtFP0bWOclSA7I20B5/5gdk+i7TpJzT3UbanG30mB+P5+fnatcEHgIqeV5znbCtUopsN4gSHUSZh9AB241tMbiWbPEPP+ybcjnYJl7ilkXSie1dfwVeJwvjYrXHfDUz02JeY57+gpmbX9qBjUEYhe7BMNv1bM7NlimuoQjj38xzyLUkOPCN4u2QmCVd49bTGeNAsFTbMvO9NA9IZXynECPbKsDG30U2tFijxG9mPvIAN2SHNLaAcZbmX5q6Mh+NWQ4lcXeQMG1g9lWKew5QA32iUsldHaRgkNiH0K4c78EoIgvCd1TlWmZycuKNP6jJudH2kZbC+BUD7kk7GhlgXiSoJBPEnuSGjdzoRIrRA2wrkOGB068LTQBfhXwAuY6KT8j2JhV2APa2ShenrCIb8W3Lzj38VJBYDnS9C/nfmVu3O3kcc91oLJzDgjW/iA5I9GscKGl0Xd+q4fv1LnueRUEvFcbZmK/q4Pt5Z4zBsrdczDz3ubPLPWIYmxWylzTaqBof+rZY1rPlNnwjg2+y8HvYFhVlr3ba7o17HUesY+MhD41u0PBrRA6S28CYU3LJ2hbmdipF+S9rJu5rpUzk7LbemWqjt5NzlZl6067CMyLo6dosUA0Ke6K+STS8D+id/b4p4n31Bz0q1z5GrD1g76iZI9ttHm3fYfnJVLZ3sWEJcipfxGOtWV977xPNIUwT5DwZEG2k96v0P/bXfej9gmJF3GUMNFY1uQVDNPjQ4XNMYxtZ6FeHtr6cB4U5Dd4ULTaBbdmgLFj4N/l/cr1xDSCthj9GFJGFBoMPNfnym6ByP1ieaSv8QKzfjDHnoQO3eRlFALmzjjgrmn3X9kqXZY36+XpnoF9HSvJuQ4euxtHHcCz7tNIecd8UL4ktyPXhhLltlexrqG32TX8u6j1URtTRxtPWSreWgv8atxreosj+zH9RGVrZt3byETkFVsuB4+majKMJDQaP17L34RjP3MFvCtvE5uYY07eAS8EvvkF5C883m9qJCYpvGmf+F5hubasc5OKDvOze1lIcnxY38xMsik9I7B7fvklL6+f+gQsx1rD3MY+j2F13LH9T245fYY4C3zAvPEMN2MYOFGwX3HBYCdqewK4Uq+B7ClpKdHZiW6LqDcVeG2Xd9sjZ2sAez9YgW0KajxiX/Z8B5q31o2/4Ov0Lv//36ju+60/qj3zXv6bf/i2/V4+/5uv1peev9NHL1/ro9WtdsjlqyfukifOjSCqN1hVFeFArFu2c8oH49kYSPEaLsXLhOpXzf+b83/KxxbbOzh5oKtbzj7+kH/1v/47+1l//Xv3YP/ohPfm5n5KuXqmcFT18sNHEu+KJd9ATv3Mn+jlOK20zT4U+G0VAWNkwqxTuzbIM8aQruTBnBJsRVCgq3q/M4mWRJmQbBI94Tr/io8wv/9zPqvIee2odzfgyk+Qs7JroLQ9jvh49egfPohevLvW13/Ab9c3f8nvavwBwxfv767yXYk5ja1u2sd1X+7C919zOmT3TYdn3AXNEOB/5IfrUK9PNKqvBtgTKNKlME6zZT0VmneyiYh/AtmxQAFRHxXaTbJnPzGveLWVeI5y5r4R+ciT2wHoU4XtUs9fKNPUGR9s934WOXEJn3n3Z1sR3nQ0+Eyj4m3EHnT/0tw/bWkrsbS+tz5JkrCAnVltB+NCl64w/vduW2zhC94hujcxDkN+DdbU+lWtBsLY9xac/sxdO6W6XLTkn7x1ut75LY/ex3WVzf92pvJBlrgFXohYKyS7r8HITt4Nt2W78Z3HIXNu+dx/2aVvbb0zP9q6fK74B5oP6k/ah/CM+qD/hw/kzvh8+14uXL/Xs6XM9fbIgPHjOx/enT1/o43zU/+hj5Z/lzwf9r3yFj/sLPvroQ+WD+5MnT/UkH9mfPFM+tAf5cJ+P+VdX19q2f4VdKtOkfJMINnx/zbk7baYmL9NEvqVBsrTALnymrcr16OLyShd878x/7f/ixUsFz1+8oM+n9P9EbXzk+pUPv9L+COHLXw79UF9p9MvIvgx/jC8x9o/1MT4vXzznwjpzDXVDaedGVc4vOznBNhl0aYtiZEGZCn4Zg2XvgUmrsQlTOVdtN9tcu0SpnLN5NqjoAkQtRilFhfhpk1y/99KI3HaLkX43m6KJG3KZCvZFKXbPoUDTHnCxykrWrXV74dmlnTSxGDzTspNFbqfjSXbvtDKgLTfombe4oWk30A4dPsYvaO1iiZrYooQ2IKMpe2FoJEZuVLCtmjiSmYRJggZTmZRNhlAPHj/Ww3d5kHj0SGLTiQeHjIWZYBytF7wqzT0mQhUuHubhq+w+3ucD/gpDHsrDTgl4OC0Ns0oZwKd0THz0L/VC9fqV5quXuubD/vbyha4unvGR/6lev/hYL59/Rc+ffnnBl/T8GXxkzz/Uq1fPdHX1mv0wL8hopfYjk/nNLAUMTOwnhjor8xWr4iKD8JE1vk2EMY/XnsZmjyIpMHRA+ADWOg8Ilc4q85ATpqFrsU/d+6R1JyraAHKfOvPAskPbc1vGmzF3HMRI3OBAeNxYG4QPsMkQIAd1J4vNfTC8h+1o34cOnzW9zW9tA0+e/fQJD1ZuzvoHTYahBprgDQdixZy1zvrP7IUWClklTqBG8/OEE8rnUnnAj593wXucmpyTeqR5PifCGZtpA7Db7TUtpUIDiAHWGIZhrbm9p98DZO1jv0bMTV8Sp0nza/ke+MU+dm9GbX69n/B9D/a9p11+icd5umqTQZsRL7LazpvEWWM/plOZxLdNQ5TZ/9vum2bkpRSd8XA8lZyzZBMbkL/oTZ56i1KZrJ7jPqfK2N8UwrZsH5ildYxhYEczWqGMkuljetRAny2Xlg+KmIDkskbGh6n2iG1id+De1l/q7eHb28wVjpW50h0lPtk7AR6LZfpZ2FtI/DqyXvv57Dnv26fcK4l33243bJo8ugayIf+eVx+flhMSMeO+O8fKRI8ffrlvByN++lsiLjOnHdVRsa12m1H6S76MN3NKfFYVv7pDu1c4ASqHAdhWF1+STy5Bhe8gZu433J8ZNdb4tjiwRFdl71euJWvarivIQ5scPhT7yjxV3nQ0EKoGOXXRKUCf4cyZ55q+Z4Vvuugb9OZC3MRpuNNnN5hVzMgCRkyCNXlEy7NT0gvbEZugtw6PSSCS0CB8bIPw98BwG7S54E8SteU1FMgOxjjaK4qP1mj2XZ99HFTGOTdUzcQPWpftENvGcFjzNG+rrT+UULf+4O9VM6413uTklUH4BfS7G/PK4pCN7ZCED0b7iDo5DVn4YLQXurZJqLRDm5qzknmtB5i5hrYTAIvEWwPRJ6rrGPD0b3NQVWlUmkpR7l9TgS6yO7vynVq15c1Y6UMnSwtwUvPJhIkX3Nc7tsGwZ14Gu8t5LUOZ8QSwh2sWuxELOvYZdgf1NvmB0f0avf++VyrnKFcmHJMHWHJs13ikqZX7QF3ts8j2IOe2YEOytJNvky/tG/ywp882Z/elw+/TosnvVKyRT3RrPu37YO0T/j4+n45Nzf1uhU8n6jpK5uw2xC66UHbWsm9y/R97qGve5pj5G7jNL30e4zbbN8lP9XVH7Ji/KeSB/jjW27QPArXGfr1n2kkmgP1M6sh1BE9fwWjfhybGfeywWZvC955gUO1qF/bmjo/NgsgG2nWom546tj06rneDco2sgN2MSwJBbtS1PPwaeHIexKW2mLNmaNr78yJrF8kKCdHyXcax41c2nyKbMe5ReZYAuY4w9rX8sMv+HNLfUyXPQ+3NVhsU4tAA9s4am2AYhQ9G+1eB3mdYn0IatmV7F8n2QXun+FQZE22Psc7ZlyiWutcvgoVUsforCF7iVSqwJpX2GHHNx7+nfMyYX72Q339f7/1z36Q/+m/8m/o3/p3/jb79j/1xTe99oJfe6MnVrAvoNZjxXqOa91EBMWvDvmfRa3vc0NuUivEaNJdq4ikgaPjKOZDHorOzjR4/PNcX3uOd9OVz/fAP/K2GH/q7368v/tMfk14+keYLMr/sqNdkyjtkzp/C+V8b5kRWnp2ZnUa1lOgX9g3EK334zIVEuu2X9cy+mRFv6e+a9+ZXfIip0IfTRp/jffo5GcyvXunJF7+oq5cvNPEO3Nry4eaKuLM465X1DzJ2YX+AdHQsk/ALrFevL/X6apv/bE6/8bf+Dn3zv/Ct8vlDaTrjg9C1xrUvc4DbUg0NIP8jqTPrGtyWbnZXm6bFoLUXPsT8XlIzWI87fKClrPlFdBCItWedZ5D9c7hei/0xSciBnW4R7NZ2p4CJDnJU7VPyyDqc85VzJ3nF1baogJ2Pzk67Q7I+zTKi5bxN3D4v4dijzFXmq7c+i2N6H0h81oh5CFfZM8mlksMOiy76juEb2iWf/PgpxMh+Cz55Ekee62DhA0yOUl2kKPZ1JdsL/0fEZc2Tbmj+sCzId8AdeC68vt7q9evXeslH8/wX8M+fPeOj+TN9zIf7j/lg/pQP/s+e5UP6cz179lKvX10o/5X+NR/vr7juXkEvL6+VdpB/KeDq6opvkFdNNm9r+8a45RtEeHtSPvA/evRYwYMHD/Ug4Jr98OEjPci/zrM50/nZOd8o9ojPxD0lKGWjqUwKtQtDdMOWvq6v5/YHAdfcg2yT83PGd9GQP3TIOF+0Pwx4xjif6uOPP27/EkD+EOArX84fAHxJX/nywJfRfYUxvxRnlTZT0TSZe8o2J7ZcrJI8psiL7KLj0s4/zrnQt7kObFmbIGsX9DWb1eKgiyyYiX3cZ9rJxc68pCXZbqhcE3RcxkZPLFC5Xjg2yHcjsk2AAkIddYPtLmMyIjA0AcLvKQ8izY4HK4Jvsxl4UJvB3qaqklxFH9/A7rE7v/RNfAEb3aBGt+JjP+LYk7yg+Ezb66psEuPzuc99oHfe50PjoweqmyK+sqs9RfKQkvf+M5SnS5kP9c4jhnnAAhPtwkNMp9eKztiaO4DnS3l70SCotq+l+ZV0/bLj6gX9PIeHXoMr+OAaun3JR//nunr1RBcvP9IrPvKHXrz8UBcvPtJrPvK/Aq/hG0X+CruL108Y10tVHghNXtmoDx8+0KOHD/Xw7ExnnDD5/73alKKpFDbyZodpmjTxMdDMB2vP5mbVqWnnKSu0ylKAb6ixtSbZYFB4qaiBG3ti0aBmXbea65WumY8tEDmax0enAxmbFfDVGmh3tWpnLXidKFn3mRMk2HJxqySS/RYaHYmo4cg3GRyJTjRHp6ErsO4njJuIqZIJ/smAo06hhV4dVrkgNetkWwVa8E96QYmMcGVBn//uO3FhCzCRmFzb6Y2qfwAAEABJREFUKsYbhHZE1mFbdtBtTFA77Y5+HvW1r5zX2hVk4a22DDNrbW8kny14oDI9hn+oWgceaJ7PyGoDen9aiu2Wx9JsvIt7M0NTeNB4EZP+l2tMhTqINXlo2EKd9ixpXhxhUzEX22sHYTtQVCTattXmfqJN1chHEipl3mvmJB8oG64lfsAJPvIBxcb0P6AUxkKEcEEloYbk2nKudGdtpklnwBjVLfGTNPHmXHNzc0Ruu9kW8izkWJIr52XF7hDkIFJc+oKV7Yb4rtt2l0cW1MWnLjHtIhsb+jMdBrHLzbHZkGdlzjNkFlul2RdM8GnXmNBCjEJCnUfZ2iZm+FOoSx573eLLnJGaamgDYRluXSBZOoBaqS3PWck7Ajt28cURQaEdwLZqF9mWC3BHU3Aw8zDyG9Q+sqFdyhTrBZBWzdFKXJg7qhfdQkkz8eyCHBljl9iZGbjWBUMWomaSFn1Mcn2ds5fSWPTNBvOsXYB4F6jYCnp3GDVlzsVZzFrHEittMmmyQmq4wscugG1175t+K76VHGf2zpy1gU97oLnsDpa9kcX1ZJ5U56LK+EMjs7kWcV9T9E1uUgJ4KEDWaHhpOWJSa+MrdId5Vl3AZtHtZRW/RUlbzFkB3kGtuB017Mhn1x99R25bU9svar5aSukLoGFvW15ki4ly7a5t/qp6MaTDdotXFqqjslgRwsr/jtRMkhGxuoRuqWIlkLxOwZ7kFQrr0rDkHJ+J55vQ5KSD0vuSWF+2TqXD2vZHZSluIjqGTY49udjbVuIO2JZL0XHJdSCoBDhEVY8Lpf+9nxtrF3kNpNH08RRyQUAd/YfGvp0+srz4YnJLZSxNM2gazkHGV7LcqFqx024sB3JmvpK/ZK1LZSxr9ETTxyFM7EAa/oPqZDFx2R0ijYYYxSPjDqZSFBpZwELGBFnBfg9xTjQ07Sc9tB4kDZo48Ikd9gTQaodMxYFNNEOw5ofsmK5two+AoUHsQ6MLP2j4gciOUVBGttA2nrTBmmckfY25hi372st6HlLLBZiVY/26D3sHno6OavIF7QYRFXzIDRhJEH1A86BGt0LyPoaiP3D6VWikzz3sIu9g2WtEt2q3OYxsAF2TQeMH3+d2vx61rUvmOrLtEl8q2AZjwKa9Q2K9CYv98P+k1B5j+aTU8i7GJDc+dCBxY+OWom1N5VAmSmUvngKqO6tt2Wsk9h6S1cugS2vxUdNbJu/Bs2SSrF46NTn3NlfSVa5DFmrH1jKxYm/WKPLbwfnYrt/EzP0PNF/v8z9uJ7cb4PTLPSBY95X7XbCWHcezk+8ah30zVN0OOl4HvxcfnwUeDmEst3F7CA+omUvbsnt+/d5hJg5ojQO3rl9fd9a2kbf2kc+qWaZJZWIvs/5ODkUy4AFKBJftA2DS22GwSF3v69wPc2kN8gwhpqIQW+TS2nEAppM90keRdQRsyrr/Ers1sMfGXsvgsdNRqWyqIPslOFKzB/o1LLo1cNMeDIYso4+/TV/HYKz2Il/ziyx+p5HYIBO3w2nL+0gL/QXD1vZgWaJ6AzulyAEwrYqLbeibsF+HfZy7ucpJFwyr8IHtIWrU9q39NwMO9rAZeRSkhzVr1sD1aA7oPxaRhUqJMUnQqAa0lNgFS5M9Mcv8rgoK75NDjZK7oLSZ9IIP0Zd8nJjZ9+Kj/zf/S39Af/rf/9/rD37Xv6bf/C2/V1cP39WTq6qH735BW37vvea9sPjoIH5LVH5jVM6FHViMyhgbyE81PdHZV1nbNiNu9kkDsXOOhs9z8Hx9qTPeO3/+8bm+7v2H+sWf/DH9wN/8a/pL3/Mf67/9G39VT37un+rMF+L1td59vNF7j870LnjA+KdM4PUsNhpRk++AlHVO6rmeB+FdrAJ0ULh/EIeKT/yiREbEGpB7KI4okFdpZi0ebs4l5v4xH3IunjzR//Aj/0Bf+oWf03zxUudTVeEdeuV98Ky8Fw5YNTqhan+uS2mLftp8tzkfY+iUSHrGh6vNw8f6lm/9/fpt3/S79e4HX6OXr3nfNZ2rD9+yS6ZBo5hxRtYR/dtjxBo0cxrYPdaQD1oZWEdlXB1D1/JJToGLDIauMgkzvqO9prZb0+40DbcYlgtxQGSB7RDZRdljoYeYmj77IX3uEXF8LeM7TWecXhtNrG3hg5zkFk/QU6jIB9zy6XFMrEAHxUvL8jKOYniwKJQYtkdTNuMEZYIWy+6ozNnc3k9lbwW1+Rjbxsid3HK0Lft2xM12SLeDq6zV2GgzfNoBC07ta5525bpVya+ubGCbTa6Nkc98zAzqvPjhY6/6g3cbS2SWHRSykMYclZI13ctF8cpHsnoJHeiSSn919N1y7XO4lyWvyILw/Xzt40iMHs+2TJ926B6xWMMeuiJjvzvn+7KtTX/V+KxDZexS79LuOfbWzaPtJsz51RgOtmUb7n41lgPdY7QG7dJTRzs2av3Ny97fXl/zWfNSL1++1PNnz/Xi+QvlQ3jw+tVrPuZfKB/sLy8v+WC/VT7mBy9fvMLuon04f/36ArsrXby+xJbrNXvTnjSxv4KMN+0g7Q3fE8/47njOx/zC/XTiWmxhH8raTsiKJ224lpyfP9DZ+blCI49swt8u8goTPpIlYBdNXH8anc6UPky8jkJ7akj78x98QednD3Xx6kKvX17wnXQWFmxWc6+qbUwXzMMVY6x8FynMoVV1efFar14+19OPnyjtws367GyDz8w8XRPnWs029qCqF7vIBQ9OhAq6lO4WPrKBoZOxp9FiuGibtaO9/wOAmdZhXcfofPSZn95XZd9mD0Ra6TsY7ciOwfCaKHa5hlXO/0JepUnvONhuE6GjkkBBBjFUthlrx5CF5qIXxL4mcRKOfCCyIBfVYMhDk6SLWw7TVFp8Uez0Q1tmRiwbHsS/9SXzqcvtDwAevftYZ3ww1/lGmnl4YDY8We3jv6/lgAexUPHgUuslPVwBaHg++s8XLzS/foaaD/HLf72/vXyu7cVTXfNB/yof6vPx/tmX+LD/Rb160vH62Zf5sA+efUWNx+71y4+Vj/wX+F2+egqf9sfKP/O/vXyh/OsARVeayKvRstU0zTo7sx49OtfjRw8b3nn8WO+88w78Ix4S85c2DzjRznV+dq4HnHRnZ2f4bZSTlj2vmYe3XAyuOREY3L62nZmmOawwHsrWdOEL848xN7VZM3MaXF9zAm4vxQBQZVMTmEqDuo9bZdJZ2i0e6hsVfdNBscdhZ2FHJrl0WtypllLZX3W5uS2iRg6tmujEoSJbEIcAyZ01NvdBG0Rij2iDXzsP3SejpyNVbTZnKiXnSCyq7FCpH9VLhQSQXqNd0NaiS08d+3wva844e5juW1WkMqmWM8nnqkGFVj7677Bh30zSYUbqxZAAclRbv8tah8/539af68zOlGSaN3YTeQQFOvZN/LoPhs0p1gvauBe+5Tb42AbNQbYb5LQrpMLcRN/5FT1qauVCvAM5jzwGxYTagkL3Nfq0pmIV+p5zUyHWzLldE4exxsu27A7tSoWr7dyFabVyzmTuBtKOwrYKc2UX2T2ObX3SEs8g8UMlZoS+026YxT5YAEk1fYeuYVu2dyLbKuU4x+gXZB0BU6M12Iz0hw268JV5Sx66o4w5Cr3DTIlTWZMgdpWO6zLWOfKFt4sKczyB2HWQk4LeOj7alouVH0ZlmqCT7CIbWbCSiTL6hT1Ra/NjInY6m/jEiyC+Q+cIFnT50lhIbfM3M/aO+NW6Xe4RW5osMO3a5gJeFc/TsNNbJTdMml0oQDzjHxAQQV0AaRWD/IWfJlqlo7WRi3b43b8OQFvZgwHRCMWyiPCqYfBOjWcQ2bzI08aoOTU+hicR7W046YBwbU+THHMU+7TnJh4kM8dVI5+WW5t/BtGMTx2iWyP9DLvwawz5oGtd+CHf0+SQPaCRr1KwJe9wB2gydFmTAyCLLiCOl3144LtrYKtj7JQ3mFhmDoPGH1jclByo37bR8r+HU5ZjZWbVNqIuuk9OtZseHNd+8DdyGT7o6C1r1taOvb2mByHJi82OKL4B7EFNrAhCB9I+RuW06Xu39TX27NK3ydWsuW31/+Gf7gLYt6rxIZ6IpJPF0kn5HcIW8za9UQSQ+9QbuY3gg44gp2O2+VvmLbzaOGN7hPQTNL0+tZI+1zgMnDEcSZZcmxR19819oEmWw1Hui1Qt95UOf/2alFUOu/6HbCf4jJhf3UFXbjZrfLqDGnO2prkfD0SeHgcNL9m+N/SpFN8jytoG/uBcSzshoCEN4YPWODrcJj8ya823sW0Oq0N8wWpL5VliYGV4xOKj4Ei8a0Z3X+ycPgEzEh993TfEsf26DZ+wQRsj7YOwaQ8cKE42bKuUItsNWhevGwvfZOk8WGRvIHZzusMq+lO4w+WrVI09dEzr+vpPH0MPSzXPshCNXMMfwrbM754G+1B571bmduDeTp+iIc8/y++/EfR4Xg7leVY6vkcOi7vpiBt6t+Wnpc2aBGItGefRet+3l0QwS1QCnMJDZFuV9b/mWfQV7zqe8+z4qmx0MZ3rCvyh7/qT+sPf/a/rX/lTf1q/5Zv/eYmPAy4PtDl/rC2/+ap55wRmfhvOsmbihVb42jrgSOcOIXc3SL19guruEr9YEFK2eRdbVKDiN3Dh3jrVa21453zGe+bg+sUT/aMf+gH91T//Z/X3/tb36Z/9+H+nL/7yz+jy1ce6ev1MZwQ8L9Y57womFSZZfKyYG/JfaG6v+a3Ne948z2tV0mbL8dwtUHeQWmbSQuug5Bi+liLzLkH0KcoZ/GPepX/hcx9o4v3yz//Tn9A//uEf0sdf+mU93BizmQjsVz7+S7MycZVxVuYxOaQ3nSooWn94D5q1+ejJM9bukb7zu/81ffsf+g5581CXvEbY5v5aJslFwkfrUmkEx3LEv15rmx/m6L75VRbzAPjmWtr9mUzGXjk39u1wXR7uEF1emMt8Mzjj+8HE3AaRGblkeaHhT6HKUoNWZchCI+40uWXMyTk0iHaNIQsNohs0fJB2EH6P3se+veeObe3bbfdenSvY2paLu4BjsdnzvjlqF9nIF6gVcxyA/UQV/+x9QRd/05dEu2op8AunyPVZlPQx8LbxP6nf2/ZzT/tfCzPWikv50vOYj0EX8RvINdf6fNx++fIFH/+ftf/i/cmTJ3rCR+3g6dOnyh8C5L4g9oGd+LlfcI/g2hD/YN5Wvg2SkIqE3TRtNDWcqXAdCOwiN1h2R64N53xnPD97oAcPHiLvNjnHLvMHB9yfRYldZPlWHLT+cv3immX3WNFLlho4Io9fKUUTuWw2GwX9+nSmRjdnekC/777zrr7mC1+r9959Tw8fPOi6s26T/OLH40KL7DDA9J1r0HZ7zb3zWuIexUFpJ/f8Swdb7qO5PiXn5FexaWDutJSaOCB24RfxIcmwkGSGITLzuLZN28UqU1FK8oq+tv6qKvEjD8IH4YOKzQwqNgORByZm6A7Y8FBGvFlJKYTk0XwAABAASURBVOg97iz2jG3ZVhbBLjKYSqHd5ba1LoXOOiYWKtjI+Kxtjvl1wnOSOzKwLdsqhX7ZiLY1Sq6BbUI5RFoWXc+XZaYdm3M2hPHNIm4vLlhjHk5mPu7z0FX46F/yX/ZDbWTza/GVX/kAP1+95OP+Cz7OP9GTD7+oL3/xF/SLP//P9HM//RPgx/XzP/MT+iXav/KLP6UvffGn9eUv/aw+/MrPdXz55/XRh7+gjz/6JT0BTz/6FT1/+iW9ePZh+8g/b1+p8IF/kw/73uqMp9wND0sNRco/VjCR1xTdRjpHEGygm6m0+c1mKczLNE2tPU1FmYNsnnxcyuYVZSoTc1jaHF5d55/uuOZkn9FI7cFON8tYl9Cb2r2kWCqTVWC2zOnV1YWut1fazpxQnGQK2lXOSqliXYBMG6QtwWehgvANRTqgomDHMTFx1UDJuBus5GIbnTVKug92bZhoB2j+j74WxjxwMBjkrV2Yz82kArXdaOztzIJ6Wc//mu/aex+zZwZE+DzEB9WTXM7kzQPJ/AgrG9VAhV1SJKhwKC6yDWhZq5JG0EUuVoOhA8jKwnerfqxcINv1hfErN5Kzc+UGMsGnv2716R0r17KZPusJ9F6cbdwh+C7kCJ+5D5qcdqOoVrUSP03bmsqkUopyzg+5VsUuXPD3N5HYDKzMZHNuEneet8qPyNhEb/wTf1rtn8hvQ21jpj9ukjU3+YC4w35eeNsysWf6G7nXRTeo7eG2oy6W7V07uZU2B+wvlwNdN4rtHm42seuQ9rrwbnrLzGlQbH2SkjHYh7672MjtZb55+BLrnaFHv+FhZ2I84Y/7ti17IPkP3iqlaHctxH8qtLGNzC4aJXkN/pByNbZUJqsUMOEPbMu0tZTBH8fJus6sfQNrn/vPzKBmXnSIe5tUiRDk3jPAPsGnNoRf6zGnJvdgmiYFiE7U+A0Y/U0khnRT3mWF9NDVUKCA9oG9ThbbsoPS6EmjTyAsLaYXTxM78feQLDWQOvNdgSiVOYdQh35QRKtq91gr0cIO+0EX8WdGRj83aSFHqZ8noUHmJdAtpY69xHxUrj23mCEe/cG2mnZj3upgWy4L7LfyjXE8OmpG2sCKipAgmlhJrQ8X3VYq6x7cpjcB7X28YWdbtkfzU6CJNXB7uORaWast1//2bJ4fW6yZuBZK+C/ULjJoMt0stuWmv6nrEkPugoTBJ651mfdj+okDflWOGecIMPjQYMjvppU1uQmuzaxNZax3e39ybT3ZL7/Vmpz+6fumTf3kHX5KnrXlNfL76vOxLbOfD4Es5y84TttGt8Kx/rhtYjSsfGwfm32G7fR1hJzrOxQuf8HaJulYdkdav95Q2aenczLjyT1saGkPFlo/5f1DyE+9rnP81IN/BgHLsk9sv+WeMdkcA9EnrHbWvV8bRgjbu5xsD/EBbfPN9fZAeEvDhXMFnW3ilh0Q/bqsdvL0jdz6b4X99dM2Y/ENu7cVVOaxzedynr2tv+2Whx1adu4j30HTx+B3RkdM5RrRsR/nzXbfL/VEvpEdhey5FXILyPFYf6ptY7/glH7I7G432nfRgm1DsUqwtO0ewz5NdaowPT4hR6wZRbtV0MeVq65L0WWZdFHOGj7/W3+H/qU/8kf1J/4X/0v9iT/1p/U1X/+b5PJAF5dVz5/zfnJmDb2RGuDVS2JLzD2QZhmUhqqC7BSMPLVHeJtjJb7ATOxZE++f84cAE++kL59/rHPeDV88+0j/8Id/QH/5L/zn+oG/8zf1Uz/5Y9pevdL28qV4QYOPdca7gjPeYU0u7Z3uzDM020amnejHyP7J+TDzzoGtqDVu2IpSmOwF5l3A5mxS/uXZYuuaDzy/8OM/rv/+h35QP/VP/jtdvXimB+cTv9Hx88yhNpgJin2RFSoKUTmuKoJuLVViV2znhX7jb/ot+gP/8h/R7/rnf58+/7XfoOnskS6vK5hlxs9BnOKrYF8da1v2HqeiZR5PyW+TZc5v0w253fsc7TfRkUNosL2+Vujo65iOeC69H/smLaUomKaJdZx2vN1tR4z7U7OgWFeoBmhTkyuEnGdVfqcPRBaYXGx2Dxs6tnP2NgttJ04sbsK27CLbO6Xt1rb3NErbKlNRiu2QO2G7x2H+CvxUiqbS/XPdXzsn93U7vO2QN8J272ehwyFzMHiX2BTsikqZoG60TOEjt0ax3fSj/VnR5Bes46eddT2WrdtuY/Fa9FXx9j6WveePg9pu82IXRWc75N6wLds37PuYuY+wVys4NogsOJa/Tbv1sZwXeXdydXWtq6sr5cP169ev2kf/S751Xl1daub9Sub47OxM2SvxzTuXa64X2+stt5KZb3bgem78lmtrA+fblg/4I/YV8Q+Af9rXxLCtKfehqajARxa/C3IIkldst/hcEyc5JY+glKnlpVWpy7xtzjY6Pz/Xo0cPteFjfzBxzR/ImB7wfffRw0fYPNLjx+9wf3qkyIKHDx/2/zj6UZedESM4hwZTKaqMMTklv0H7d9IrNdq+mV4xN9vVPbausn0zm/HYmZuyM3axbKuQg21NjMsuMnKtSuao5ka9ktlurWbvw7hNwcG2pja3RaNUrrMzseqyd0L59Nyv0cJBiQva9Tpe8CE3EHmgTESwt5gKCbWOJxIospvhYsAFfeHiVfHvIIdVUklsIOY9QiVWj2ebjUY/DF6txCKggU7IKznM0Jm4Wchnz57p+bMnnCivZD5Wm4/9Zb5QqYAHru32NSfLheo1lI//M6jIvvKlX1TwK7/8s3zo/wU9+fiLevH8Q7188SH0yzxUfkWvXn7Eh/2PwRNdXz1rmLcvNG9fasvH/hmo5r+M7zD9bTazNvmv+jdVG1bhbCptviaZsVkTw8leQIxcyBg/8zVzQl/nIzsnXj6cXWcDw+eka0gbRJexi2JbCtTnObpcBLjzyukEdUWHlmPnYA5rE2OooKuaiJxM/glT+dhzefGSOX6t8MY08sS1zRgQaFV4gI9uSNxiG5HlfIwZ7RXtfUo2NisU9p3dZWglucVpNHzD0iJIug60Kwh3PAzuBIA5rrFb41j/Sdqn4p2W5QwK0ktLMcwO8aERMsCcIGEotc1/1tu2Zs6Ldo41ZSKtgF7LfGlVukVFM7BW1lWjs0NSmwcXWxUUeyrkHVpKeljYT0zqynPwS9w0XZSbQG4e2TNMjA5Bc7UxKq5xa4BHu9Q0BhCFVWXfVhqVkVXovCB8QDO1sXG4DX2e1ObLeKxBk6QqN8nKxTxLtdlMXCOY17TJoSAMsOQ8TA6NY80HnzajZg8s3GLXEuuio+OIdySmedPH5LDOONNpZkTkLWgFpE8+XP2RZSwzDxxBbTkZs0DCtEOrguqkHBOzvnYMaBzUyN6E4RC7wUu2F4hSV4A9qD5oZSwD0qGutRn7OA9N3lqV+EnxCcRihXZ4sQ3tsOygQIvKBLj/FWAb5157zMHPB2tuW1ljG1rc9lOBd9FByehJRqzczr+y75qMtasg95cOHpq4X82gYhPM0CB8EL++X6o6FVQtl/Q/YFu2NU2MDSpKpS/IHbWiW2BY0QPNuMU3iLSjGXR2HLEVPtqVJti1PgmTCG/CQZcHnSRHN3U/p5g9BpNxDKhr1YshAaTV8ANNcPJwIz9cIrtpjKL1h+a0AYpVZb9rjeabGCubxka2IPa32jXj3SEearbqpQmS2ADzFU2TL3zaNzDsT9FD4xZqMWv8Wp1FWrcHH/vBH9BbFTurTEclbjv/dMp+nUX4YLiv+UVGLG5aWk+bbpTRT/zXuGGIAH1PsvOnAhOucgMY1/vs3e3qmRW13J7nJkbIOUuMyGRiEzV8oN5EMmqkwWjHYIU8UwbKRa3HlUQffS/EM0jcRkeYG3TEvKFAEM8Adl1vuESwGOzMV7JFdUiiP8ahhXZzfyTPoI5F927vElw81jksopNksUtOrf+l3fiTDrcIj/s/NlvHDX+s/7Tbyedt8Kb+k3Mw7I5ir1WNH/rYhw9d45QsepyzFkFbA9oHNDa/Ghj90lfLBdrqkC+06Rb+lL7l3hSf8eG2+XxDt8k/aHku49iFChOcinGb/Ng2dsGx/L7t+Ab3tV/GsDN/U3tneE/mOF5yC25379ocg9jluh56iNzm2rWxrUXXecV3yTgaJoC8qY5u32SnGAZ7w/TQUcmkdsVCEPT2Z350v/3Tr9mrpr+BPHvTvLXG7lblgYLgB+11I1EG1vLwQx6adnAqVvRB9Edo4vissbJp+lX7jaxX86Udr8wdXfgW6KDw9MbvoAq6+LjdpXkqiU1dnvGH9JA6Zh1sGtuy3wRhE+ztdKMwEA3cUCLwCSA6qGubA8Wu0SzoZsxbFJGFDqAebKNVnOOMUfw4zYfiLXTL8+J12ejZy9fyo8f63Df+Jn3Lt/9Bfee/9W/r9/8r36mv+R2/U2ef/xq94tnvtSZtpwfa+lwVH+FrFxkUOt/DWAdaaPgVbKW4ar8PdHvp1lLo3qfiW3kPzftgPpy///ihHvLy9+LFE/3yz/60fvYnf1w/9t/9iH7w736/fui/+Vv6pZ/+Z3r+pV+RXr/Q+Xytd/lw8O7ZAz0okzZELuyVFlv7UmEb0OWDUfZTfp+HDuRZPMvNzBKlkpM6RWj26UTQM0vvv/uOti9e6Is/87P6we//fvA3+fj/VJ9797F44b17J9DjEKOCxJCI14FInC46pjPxt8xp1nLrSVeszbf9kT+mP/TH/6Q2j9+TNg9VveG9kTVjbGycxVIvuGuHMEoP0aURhD8N27J9Q2m7ye1Obxh8KgIT5W5YVobDMoTDnibrmXUM2jrymyq0KTnM6CEHtc8IsVqUPbWL7LS7ue2DdqR2l9lO8w5EH8QESg13jMq+iqwe5el2Pu6dTo0jfm9GYgx069bXSuTV/ukWbzgygXYCdDvbKkBHJbLizGlH1Hb3I4QypiBDD5hs7SGpm+p0ibKgCsKvEBbN7TUGA7dYJcGmGnbO1mto4rc81DnvGqsq+7O7poOgt9rxqNlktx5iHBwamPmWLLtDt5b47nCr1a+eYp3LfflkV3V2tlE+dgf5WL7hfjCV7Au1eZjSniZNfCPYAJu1nMV3yS0fuK8b3fJhfru95rvdlV6/fq38qwEvX7zU6/zT+ZdXfM+83mG7vKepC73mA/nl1YWuLi/Vvikqpapybre4vPuN/Jr4QfjAtgp5ukhB+JwzXNU0ilFMZdLEGDLOjC/UGMzEhWgqReMPBfocnCnfd2Kb9qPHj/To0SM95r764OG5zs/P9PDBuR6Enp0xrkslVuUkzHX0mnGN76hb9uuc7xLs3+Tczlf1DMcq0VzqkBzStGR8mI8ZhF8cGrHdxpCx25YZs4vVy54mv70s8qBLbj9W2dYunm9a8ukWqa05E7CgYre7QcOn2tiF4TKQ/Bqm0pNnkRYVHRZtpjNNLNq0gZaNJHORLLINChFEf+xCS3nSmDUjq01WM0lKqTLS1g92Jb41csueEqBCLVJMAAAQAElEQVRhXGTjxnqpYlfJZ+tC1KJCDmIBX714zof8L+pXfvHn9KVf+Tk9/fCX9PGXf14f/srP6qMv/rxev/xYr14A6GtocPHiI2Qf8VzzUo8fFb3//gO9994DNtPU8BDZI7DhI/50VrU5l9Jdo5FNW+Wf7i/5/0XiY394+0qlXKvTrawtc1M1laJN2UA3TAl5ewFy2HZCzZxEWx76smG3nABXy2YNHdgy1qBaq2KZIEFhzWDR9fmembgqJpYni8x9ZQ+gVPyD8B09hjTo4oOfWpnRzJxQF1wMXjPlVxIPtLVmjKxv+gFZUwYjsToG0QsboaugdUwkAZOAWzeW0vYke6OqIjEvHZaKVVl3oe+0yOiDKnQg/hipQcelLoJQkE4FbdJB0xh8aEA45ruy8e4F5rYegQgETqw3IyNR5oy1T4rpU+Q5Z96gNZT4JmKr8Gpjl7g6U2f28sxUpy+sqhWTmQOsdsB8VFTNRnFpjZkuWdPGV9WMP/02hxg1hgM65BW7DkQq+LqvjSUHiGzDB6L4AGZN7SLbILQDo1bN2g8UbJqQZIslRqdKDmoFARIEMjfC/DVZiX0mEnsSw4qc4TOKPheJsGjijoVt2YBrjHa5FcmSiJX+uhfztOz/yv6OvGYuEEOSBmhOUualwfKIyY9ULzK1Yo4DsIyr91NlxIGQVbDhHD8/3yi02ezWqMZRlQQCGvAkxJgzyopvzV5e6WNj0wGMOacguxr73mDe4gtafwjjsYZaXBRiroDbOCcEVuG6l7YUb4Bjz1RS+m7Az2XJVBK8bblYxR22dVzsIjdYtndq2wftnUKGDSCrmrEGmacgfKCdffcxfWkpdTePe50dPpBcrKkUjXjtuo1PqGQezpjXzBtL1GOJEvsiu8+dlFjMGX6itPXDHlZ2dNJUYu/W3vJAc80D38y9o7JeAnjLcQAFH9ui0hqrECpklrICxXJRwxx/ixIb8iWPFhfJXTV+dXdezEqIoOejXTuy5Cf2cKhtFc69ArWj1UFp5y2S6q0C3qxI5JrsFHv3PSRoa2Obmj9i24HzuFgqdk5pOQaqssPVLoe3027K/YG51h2o+ByCGSWMi7WDM9Ie0kYeVK1yETl0mPm2pEDVyIvsgSZVSpdZjk4FkTuIrTV2eUgevI2JEfS8SEVV4ZFBRb9aim0541/ag8zkGUjpe41hcZN2e7H0VeE7ZvigslUqygHRXsVgDZEoe7Gj4oetav/fTi/kQWLOBOg2wipgCrSHFz1kVSMNIiq27ECNaleWuG2unNBdg+2uAzMvwKCqz69t2W62laPt3k7+YOb8q8xtD8jY4BHFssHE2qP7EkJ25zFqleZOZkcn2qKkV6ITNP10pD3Q+8SQih/mHNXAWD3QtByoicHCUOeGPMvmmlfxygqUiWsbeadtqES07KnwUBdH1Fco4225JVZyCQ3CVwnfhuXD/0w+M+K5UWzEOAwlJCJM4Vtk7Qv2Jk6gboTODaiaKOL2hxmIw888p82qHDsq/g1Nz9qGIoNwFOe2wUKVUjkEEGq4jly/9rCLbHwXYHpU4zVEHsyKRr/GUB3JmKOuSYwB0fdx/4sukzCglazxzDkLnX0wgEQdkFaP+mcum/j4MPoIJXa7/7Enjs3c5qkci2X20l244dDyWOd2yI/x1N2eZBc0viq53YiXvNcYBpnvgdbnUNAf8h5/i5A2+t5mUuERUiOXbC8o0CLJEiAl8mHGcQmvJYfK3FUEA3aRV9CnXNzmnz6W85p01dDkhh/AxntIVi+d1pY3c3xEu80nOWb+qlouHKjw3mFEHP2mfcgztzXgXIce6hdBhBo8dLeu7Bmed7JfGtqYkK3WpS48PRAF3xYHSozlQqJTlClUsPdTKzN9BJKlBYgUjLYoFcFNEI2ub8qrbB9hv4YmkeKJ299AoYdRK0zWc4w7fGSI15Xx9usuepNH08HoJoysgb1uIGBysJEukCwdQAelYBcMoZs/eRMr8VgWNSzz1O32eVeUddFV1jgZs0MUxLGiHz7hK7a93fNq3SCozQNZE0CR9Rr+FLp2HF3MvBeiiDLsYRdJuPTdNFWrrVThO5J7bLJvBurMOpBzZRxBbNRKbcfDQ6JHEjqQdjDaoaM9YoQORL9HbX0nh75vev+xTQxaS151oV16v2PGZuYH1yxVQ9qB6Dc0gMVKBxBr3dZY+9xGDqFkppTwa3R5z78SOIjdQNqIaRpgTSOy1uBgW/Yaam0sFVQGU/Ghsaqjv/UcdnVMA8kSsNlDIHxDXAN1vdr+FCVtyKpGYuwK+Q24+WK0UL7z7kMgHtXEja8Wu0qcmThX4KNXr/SM37j+/Ad671u+Sd/x7/+v9e/8X/7P+lP/wf9B3/itv1fTB1+rL73Y6slr6Wqe5MJHAz6iT7yHOON6dOaiDfcjRkZUMU21IeM+APdOox6A5dzIUc0vclGMO6TVNk4VFfoIjGWHZPbIfHWlc1vvP3io987P9T4fKr78cz+jH/k7f1t/48//ef35P/Nn9N/8lb+oL/7EP9L2K7+oDXHON+f63Hvv6p2zjd5/9FBf+OB9vf/OI83Xl5pZ3zlPoUmiiHeAWz78XOri4nVD5X1ysciHIcJfX1zokvm7eP5cr8F8+VpnfCV4PFmPLenJE/38f/+P9QN/+Xv1Y3//B9sfITxM3KvXKtiRel8S1qeo8Bar8BPcjDKTADBw65D+yOma3K55TzYTX+T/jA9QF5g9vbjUt3zbH9C3fscflz//G+TH7+tZ/j+q0Yk1Ki7KxxmGR1LU3XWncirGKJQFQpX9PbNwmDAfOoDILECNnyg+gOlrYG2Tfnt73w+OB7VilGtGhKENkQGTv01f7DOBCh+ED7q+yGb+wKAtFh3jyUAkV7gME1j8jzh9rJkD7UqNDzphI/rbIW1g9746tdbFtmw3UZli511b6V9pTzJzJeI0LH1EnUwGEmTkYmx3fOyjBLZzVJkm1qSq0B5rx9QhQ61uY1t2R6SBXSBudgwbPjVt1spMG8LkI/waTd/F7Iva0HLGrlFcYzP4gg9GzLvU1zNajJYafSARAGSfph0aSxfkqVAv/Qq6Gx8+FbQ1VNXu2abJpNgyI+pgflQW3tAFydHMAai4BKK/Btoi1oBtGbugwItiIAYcWadWyTs31gNGAWq1uLK0QtZzQEtpba5tNYuHV6PGO2iBLLvIO6TtxZt5bn6jiR8xkmrAUiqQGHtnZFtTKUqxe5yMzcUy4iALWGxJavZ18RXFdpPZPeYpHWatNl18d2ji3aHtERZ30KGojKnGh3nRCu193ko+2qHNjrEzI4SpmqbS8tywLvnYHTzk+n92fq7zBw+04WNkbKZSuLRudMa95AH3lXP00cUvaP+SDDGmyW2L5N1wsL3etmts/i8E8i8KBFvuq5V3yFt0/b+Y399LZt4p575yxX3nentFulttsT9G8i/09eDBudJ/EP7sfKOpFGVtZuZk5jtXmXJdKXpA3vkv+vNxvzKfVxdXyh8oXHC/Sn6Zy0CUytxmvorV4k3MUyFuQTCB9Lehm/n6ir3DfqKeM1elcC4x93kXFcyMU7LMhqliL5jM2bM0NSDiIFVg9INGn3N35vtuZc3Cj3FhrPRVpuacZoNt2W68cl6IPisRyUkLr7RnUWJn2ccQsg48YXDAKXPS2vBrWmJdRUcLcuGpdBiqN5TChE0bFm0qLHZV9+kJbaaNgin6MhHJCxZCs8IGSQhvFmNWFreygAPRYZa5k21AyiyiDQWSldLioBc51YZJeSBMnOj7CLe6vHjR/in+px99US+ffUWvnn+kl+DZ06/oOfTFs4/QI3v2oV7Q/tz7j/S59x/r/fce6d3H53r4cKMH55POzwwtnFRFj5A/evyg0YePzho9x+784ZkegPMHk6ZJcsnK5aXNTNazxOaQQlv2sguyouJJ5tHJtAuwpMqaBDkx8hGnbVBOkE5nzfDRBZjLdkOV0wRWmSZNrEtg5jCbcmauia4OCLWCUdf8kA1q99iF9Z8mKw+AhTFeX7/WxeVLbbcX9J7xDsyMA75e0901/HXTm3noYC54GNRuk2pflhe4UkE2YbKgtZFV2vCVeWs2sQ+Q7dqNN/6nkJGeAuYHNTZDAJ9Qo/mZUfppc9I7MHyHmD9R9vob6XAh5amftbgGW/bJjD3Tx37iOtoiaYmiGyXRAhS7LgZT8QrQtVrb8fQhMVbYmYYhn6x5QDbdf2XbBKPdGnccEm/gplnOHyYAReJBRh3NUC7wXZxG58YxkTu/nv293V4P1+IstPHd8+Yx/msMi0VGCDHTGqXdGPr6VRZwmz8KCrjR5gZcWe+pFD16+JDr0xmeCVCh3WeECa2c+3O7bmw5F2fZlrku2FAQm6C2vVJViZ12EFkoUSH1AJmdLkd8UE0rWqgnmTzLNKlMk3KfKKXL7ILd3bUmd/KqYF4Q/m6vm9qpFE1lYMKA3DiOmtiVvsZ4jtvdLj4DXZJjJa+BtE+hTIx12R8za5GPYZ3ObNWsC/NOHGnEhy57QKuSfmYeWHL932Pbx7aZNE0ZG6NgLFse1K7ZM0H6WiP9B02G7aoLzs6sMxLyzTwEtE7Wim8l79uwc8JO7OPWXsKTZWseHpgH9l/FvhLX7JECJOajYe+V+5pyPVmD7M3eFrkPGjfboqp7J4ETiAiLbtOYWw5G/jbAfKnpYo1FvJCuyZmTHNJDUyAuJL9Gk9847DxuaBTVGlgw08xWegq30MWGLrH4rGt6WcB6Zc2SRcd9+l58l1GsPXLq3K5dW57i47mXL1NyMIV7bbjYr4EsTvFg3RR6AxklRk2vpdBudr05IvbWqSP2GehQhQ9aO96N4RB+gOaNOnShN5QnBKfsyCWWK9Ui4X7C/uKczoijzvWk5FrMb4ZSJtmFFcyu70iYILbB4EMPEW1wKB2tqsTrrZr91dl2rO144hBFm8OR/WJz1MxYOhb9reSGI5aLLH3ROq4RdyT/xfbACG3GEzBz+zyQH9gdNWIfHInbeRd5cKxr7VM5RBF5EP4U7tKt7ZP3wFq+5hNrQUzXql9z/k0JLXmzH3UALSX+t+BgTU7ZLCHuTUYu93b4lAyPcs+4goP9O3Jb03SfduhnhXVun6SPkd+gxNuNbSZgAEltJujbuCM4haEfFJsDvyG/L8X/ZE3Q23DscGx3rD/VXvuc0o/8T+n2smG1p9xPCF25d9aD8wlh2hXfANJrGmt06dsfl/jpo4EICQvZ1wiCvSRcruShDTzXNnrjcBQ/zWYTZo0m5LCWhUd0VCvP3B0osg13IEd0eSZvW5X7cyJ0VEa3Br531op2APZkTeSTipVwbTPiha5MBnsgTiMYykEjC0b7LShuZhYGVM1t9hBt3g5C4qQVYs5aV37L4Nws667dmhxij7bJ2ddQhEeVQOQiEHUQXpQer/vd5LPYGLWcQk+h939K09yiDuhbQfhASwkftGbybMzhAf0tGq1DYtbaWpX4ZZ4bXr5NXwAAEABJREFUXeSxyzvf/MdfF9uqj/NfMD56pOt33tXnfvNv0e/6l75dv+cP/Mv6Hd/6+/UNv/2bpPN3VDeP9PpaenW5lQvvSybgjeRJdff8yXNoe5eYs3UPjKQkuoNuLS1XEgwdRo4f+8cLcj6O6IW98aBgwQeOcz621Ocv9eWf+mn95I/+Q/3ED/2wfvCv/3X96N/+W/qFH/pBffhj/0SXX/oVPSxVZ/mywe/ezcNzfd03fL2+7uu/Rl/7tV/Q+597V+9/8J6+5ms+0Bc+/zl9/vPv6YMP3tU7jx/qEbbBwwcbPeTd9iPwufce6/PvvaNHZ0Wfe+eRHj4804b3uv/kh/6+/up/+T36m9/7F/XRL/28prplFHMDu1UwUjuQ+0LFuLWUsLOlhsnaFuma9rWt/PHGlvfTD9//vP7gH/1O/YH/+b+ir/0tv03T4/f0emaNrra6hpay0QScYMwT7i16aKB1h02Tg5EeQiO/Fc05dIiqcf7csE//+mpKsh0YcUZ70C4frdDCXAXR2EXewYo8ECV5Q96iMj8MPn7BKcfs0ejGO6bYpP/QDjKk7nilsYZkp61WbMv85ktj0PABSxvSkDGV3TgLMoP71r1tct8tG2KbwxKG01DB0mwk7aA1MI1/+FCaynyknd+uoQO22zjt0NL4qXRKQ8khkKzbSywCLGIW7OzTCMpKmfYC+kXRa0Stx95UixHhgHYlEqEfcz1tNtpsznV2dqaJd4hljEHrEq81us62sqb2QuNbLMLrsCBrwtBDzf1a8evIugRZj9C7/at0t8Ebtem1TW2WKXijx9ogDsdY60/wrcPIa/uekzGOsW5Yn3wkf++99/TOO4/1+PEj1u1cm6wd74DPz8/1iPvh43fe0Xv5gzFsYv/oEfcA8Dg66KOHD/h2cK4Na1+ydnTX+uH9dD6258P/QP7L//D9o/+1Li8vlPaW98uR5V8HuFz+rwgqJ7SLVYiZXCdyKlNRcH5+puQXXpT+H6nN7fyayqRSijbYb7g/xD+xri4v9fLFS714+UKvXr6i7/wxwkX7Vwzyf4Vwwb2z/98PXCs5dP5KWz78X19e8S34NbkIuMcntijtmyrv0rkU0rLsIpfQjrxfDvp9pqKTCnqMd7XuuDBVM+/c834+rYyx9uAKtc3j9qFH7ILWt0vY3p3c+TuPxGo3xxjBH2zQw/YSOYZ7JKnRqixaMNqDZkHsnkxlMAP5eLC2mUpRLiJ2t83gS5mayfAJbYLVYS2zrTJN8mqSD4chZV54NlDFpk5MKN3lISOLXudrTcgfPmCTbayiaxbkQjUfqOdLaYZvuFRdqLxVyYMU9mc8BMV34DxxHjzQ2fm5zh+ca2JjTqVgX+hnWqHI5BGoLYJoI9CquCqbKTeZjMn5gJ2GzPs3AMWAo8U0KzecmRNxywl2zYNh42lnviprpaXY6buQEzHgC/nZJjdkCy+KbY77ah+2C/NmW/YaxMh6EHcqU9MlfsF2KomVE+6FLi6fa7t9LTPfqlfk3ud5y7xX5j2QkKNTbAZ8TZCsZmD4AJJ5qelvQyOYpAoNMm8KP6nCDwg+GO3QtDtINjGJJrLU/x+ULT/Ya9so7CZo5cNwLnhb9so1fHS5YdwcqhGdAuK3qIk/cOhGbObanmT2DdtJLuTIOSZtMZ3Fhpcxsw3t0C3FLUaRb9CbfiOf0C0/DHMxvuaCvOW82XKhv6WLTyzu/czKWqSPmR9JAxkjm5bYjJ2deppH3XShfTwZZ1oDtlVZ3+R/dXWta25qoZGZ8/AB16eHDx+1G8vMnkge8R05pR3byEIH0r4NLsw3iN4eee1pQdbi8AKpUfIbND7B8d6Lz1SKplJUuHhM0yR7xKQ/HyIxvhrYPfbU+ioq0CDXcBe3PGxrXZJz5i20rq6xa5tjvjL2vSxrLcYVeEfVSqVt5TqevRCa/ZlzttJX2qExteMLyHO0K/0EaVfsK+3kGhpEPpVJpZS2XyIbaz+z97N/tlwXjnHN+ZF9E/vEsK3iIi99a1WGzRDZ2DWQa6PrdmQepjtalz2TOdgDjvGs4+/trLKMqzA27UqF41rSzp/QoJI3YmSF/Ne4/XyM/ZuxGytxDd7scT8L27KNcW1IbNusgZFrV1wyt963sbGNTWHy3CHosOB5I2PGRAEGaHofex4Rc5VjkzX32HTJV3fMehwjsU9jbnt6Zu92tHzuSCB7ZY0bptyDpAxoQbrVJy+2Ze/xpkjpLilUmRk25qAJWC9kauC4xNzZucig6nSpbZ5u0572eXvpiB96H6SH2IXeROF8MYimMN5pmrj+TsoLh1J4lpNlFxnE5pMh/YPse2a87x/aC//JYv5aeq1yv3VMw4bRLvuiHl1HbxvBsGs01+Qj3Ob3SeV21tif1P3X3K+2+e3Xpsocf7UJuVgNhrrv/ez/ga82/m3+dRnHbfrPRj726fH9YLSH/rPp/dOMWk+uffJPL7XdvzgbaTC2/OZp6PL4tucazjUMft1U27/mudiWvcdXn1DWZI/cg4KsDace4fe6yBC8VbWXXAlm+618h3HbDyf307DYU6cfsJfsOfv2/utyvg+a3wSnsI/26XCFnILjaLft/yZnLuqCY783tYffoPe1P7Zr80zuttt+HPoRd9DIbYecRLM7cZ7bbnGbfhlreLvLbbd4tptdaxwdKmuaNbzOu8FbkPeGQX7bBXXp6yjUrml7x9/FuHCvOoGsdSlWIc4xMqe6peQsVLoG7fEYu8gCWGpFfQiE+WkDwUkFOkl8Yb6+rLyLzHX3TN/xx/6E/tU/9af1b/+7/67+2Hd/t37j7/hmbTeP9KWnL/ScD8yv56KLWnQJrsGWzrNceCv8QY+Mad1WMkrXul+pMUuMAfwjUp5NE4ff4H59qYfXVe+XM32weajHvCr76Od/Sf/4B39UP/J3/77+wp/9T/QXvuf/o//6e/+C/vEP/T196Z/9mJ787E+pPv2IL+bPpfNJZZLyDvuMd9kPH230zrsP9S54/Ohcj/IfrCF7BN59/EAffO4dffDBO3r0cOLjv6XXL/ULP/6P9UN/46/pr/z579H3gp/+yX9C2FmvXz0l3Rnsa2UMgaB2kW1NPNfbxCoW06m8l9/SDt794ANNjx4x99f68rPneudrvla/+/d/m/7od//r+q3f9Lv1AN319koXV1f4FknEYM9qKe36kAVa2l8NGbHy/mWPmW8FHUMfOvqxLbdxFhk65KFpmzE3Hjr4tI/RbF2OxfItssg3m0lTKcrHtGAqRSm2Q2R32hrLwXaT24d0Ud8g9t4uylwvct3Iu+TxninyAWecLvQRxDe0o9u4k+VobBdWlfeUwcx7qaD1tVrr2Jn4oaeQWIV8o4tvEH4N+7D/6OybssiDxAvCn8LIZ21j34xnW3bmwW3NplIatSPfQ7cWzipso7aHfeKdRuwC04/tsG8N+7SffVqeDmzLdlhl/m2rTFOT2V1ud6o3FNuLX3mDJVfM1T5Jv9mjcQofehvKVFof0Z+ytXsO0Z+Cjb54p6rcg9fYKT4lph5d63Iejnf/OR9LmbjWb3S2OdMGnPHx/+yM9oKJa8bZ2aT2wZ1vlw/zsR/6AIR//M5j7g3vcI94R+++A037vXcb//jxO3rAd4UpfxgwFda1z50Zv02buYguKOTRZNDNNGlDHvnAHz76BvZm2mfEi/7hw4d6xPU+NP2UaWp7qEy9H1Em+IkxbPCprHmed664N+T/uiC45MP+lutHvoXkDxHyRwD5Y4D8awHRX+RfmFmQPyCo3GPZPTKxbauQU3s+InbePepEsS0bMO6htt3Y5OdFbrvZNcVySM7B0mz6tAu2Q3ZM12u+zsn2semNdmIHUcyMKXz2SfigRHEKMQyGbuZjWWVz58bYaC7WIyATHlmlnRMvGH622yDbgrNwQz5ofCTzASQ/hquSVBD53Da7lWJbdpGLVRHYlqjKgkk8nEnX5JeHijpN8tnEZ8VZl1evdb29lL3lglv14Lzo0cMNm/yBHvKQ8+CB9fBBafLozs/MyTFpM1llYmvUa83zlbbXl2xGHnZ46TZNRcFmM6mQR6B7lWR+aBhJsJeaXCdQgElAMv9jaPBWL9BDpy7maMevwPW6b1uOjvkqoGs5egFk1IiUJzXBDRp+ByyRe2mbZuEwMWcbHjLzhxMzH/6vL1/o4vVTXV895yHqper8GvpKglb0qszpfIH3peQrqVx3Kvi0WUE11KUnUSzxYL5H2gFjJiftLA1nbAHcWp5oA3u57ij1Dh0qo78PMO0Ve63RpTePw2Zo0g4/xhRejM7i1GNu2Z8wOUdbeM6fnEdbzs/cKGbO2RmZKJFD2Nuzop+xmbdVbZ8RUUHmcyDtgHZs4p/zNCK9oVT6jI8OjDMGUSrS2qjIHebTrS1m4rMVIHPmgLFur7cKKom1+WoTNrrGcNceeQ7d7bRbMofEFKj8CGdRVHOToc0q4cwatdjpI/wRPNqY7mqPLGZKB4UYjC9j6ODXIf1Uxpi+NhPnBPzMtTtj3PKhN7SyHoVrgZZ4M/MR1MRCpxOlcJ2LuBIv9L6oxGsgdnwykkBpk76WHEQxOVkOtwDyGdQxFtuyrbJcD21rlJYzY60gc9P2DfPY5ii5L4ZNx/rGLmjzu+iHbSi7b/EYJIPPXumIvmbtVpjpb1hH37GSjH6O5nhvgcdikzGWkvuK2z2r4iNKxpUHgi19BWnP8COXwRMJ69rmC4blS97Zq9rJdKNkPjsqeawxTGfyaNeRRbC2qcxF77cr6xIjPl3SY0uWXWSlkOPu/KoIkuMsc33ukFwqEPMAb1A6hM26P/1al+QzoFni2jDXLXPPeZ4xoqvMUaCThcGJKwFzXJe5q/B9jBWPvoZ1iRkqYnY96vQRcgM9roittypVM/mu0fvquRzwySNoOUSfjka/4ddYy4ftWv9p8+lj4L6xk+PBCBkZa6MCXSN2kXcq5phbrlLS414ayUA0g1/ROAZr0dgHrEP2xEp1TzZ93URt8Wb25qx5vt6hyyvyPUZHOY9r249dYltlKioZJAebednlWzXDqxUr/wvrHGipQUuJNDjKM/upgXOJWZcq9kc2SN6qxv2tHBZj/JKhWt6dUytRgMYfHmLVUfGqKO8DzO5Td/tkxLyP05tserYiW91aRn/H9FaHNyvaWNL3m00/fYsxjk8WOecDpxLnC9cK9ns9QPbtm+Jm3MGb7G7Txze4TX9abs7X05pj6ZifTiuDrev7T+5zB+dm/LstM0IjPOTeNWNZ496On9Bw3Vf45HtPxHz0Gn5gNx9D+Xa076mq0Lfz/LStlwGtp+Otulg7hn8rZ7XL0JLCjl/mtmT/5t6wtPte0xvKEmyVyiI54XdaMx+c36xRa8+sFeDcOBHoUJS+gW3ZRW4I70O7VSvnXPpdo7Z+q+b83gGj3X8bzFrbrvlV2HuyyWvglMtdulP295eNMe3pfa6n94+/tlyvQ+cL6owNsqr7XKrCrwG3fHgAABAASURBVFSNjWygCY4OddkjoVmXmnXkmar/LmXdlt/2o531jF1+6zVb7BMyfOhngTn50E/6TT+5Dg3c1R/b+mDfxTf2/ek42srPlcqp2tFn18gy14AvzZUP+tKG97UPdP7oXdXpXF/4Db9J3/IH/mX9m//uv6c/9J3frd/6u36PHn/hN2g+e6wLnTVcQq/wu9LE28hJW0/cmYq2MpAq59sMX48g2nqLUrEdgF3VmU62mvgtvuFd1UPivstHlK997z09LuTx/IV+4Sf/qX7uJ/8H/ejf/zv6m3/1L+gH/9b36fv/6l/S3/7r36u/9/3fp//hR39IP/0PflBf/Omf1KuPv6JnX/4VbV/w0f7iuQrvtTeMbFNmTQvyr7devXiip1/8Jf3CP/tx/cQ/+mH9g7/7/fqL/+l/rD/3H/8Z/cB//V/pF3/mJ1SvXuhrPnis3/yNX09W5Km6yhuWuRGaIY0FS6E9rLynv5hn/fKHH+rpxYU277yrD77hN+pbv/0PNvyW3/Utevdrvk75v7a9vLyUiFfa+4siuyjFHDqq3HKoSPp5VIlN46B2W2HboaNSOZdm5jvnSGW/BmkHFd0aR653Np17yy0WI+Yt6gNx5TxSy167Ylt2kVcYysoYBt+pIcdAdKMe24y2NDOvI65tZa5ybem53Qh0JEiciAYNfxOJ3zHzW7BgcNo+NiOf8EHyCcXpZD3Q1W4yZF7aXXri2PTJZYUmO7Qd8Q6l8ZG8rBOcUmzLyMLfjnQSDAvDBJBWw69Q4QN0dVmv5FTZw4ioibUGoqNa2TsDW95jX3MN2oK21uja6Xbks24WrlG2ZbuJ7UPahKuD7WZr7+lKfW925Fw5V3Y8+TY+sgXLWrd7bnT37uDIML7p60h872b87218wnDLu+dcH4N87B7If/G+Zd1sq3DdnKaN8tH8AR/6z7mPTHy73EyTpqk0bGifn58p+kePH+mdx4/bHwF87nOf0+c/+EAffP7zjb7//vsKPve5D/Teu+/pEXZnmzO+l07aEDcf74P8awLjY/6IFxrd2WZDTkUpZZo00Z5K0Rn+6Tfx3+M+F9vEtC0JsKftovPzBzqjT9vt+mCJdZy5Nm01lcL33AfK/xVCgb9mDjInV9xDgvxRQOYqtL+rz92p+9fl/ChlkojNVtH6mUWU9DVwfA6UE9d5IwsUJ/xr9mICw6emnT5y3cq1bOb+Uxd9aM+xapvnOHxFoNhH13yRhzYsfulqt78XWdPjnz7ChwZFdxTbshcTAo2TP1RcWITseBISbgwmHaUd2FYmdhdP4tvYrMx5BiOZWuRSJPjYjo9UdpHtHTQK8hn5DL0gl1dXWx4sis7feQweiVZD5WFnrldyYYOcVZ2dW+w5nfGxf2DiIci6po9ZeRASL9ulbI6OmUSDdJ1xNdCnqxUU9f+FD1rLJeYNNnYLCrQJ3+LgFssqnjSxQc/PznR+toEvDaUUFeT26KfI7ijowjME5ry2zcReUEpFGIiFxBVR/KfWT+HhV7J0Gxh7UUELcJ6KyUXaTJVH562Uj/zzK22vn2GTD/8v1T/+v+Kj6CvNPEhuty8VRC5stY3d62bXZDUPf9ciGKj0phUsvuUsQMegJqllHVrgmQKRWgcCHg8Z6ThiQCvH21EX1aBLc0civyd8ym4XaGFO2SCLrxcTWZWxdkg5fxowC+3nJY0MfLjgowW4sg9m5v26+2LaztkosGFLEDSdBUxam3FE6NOnWolO6h/VKtRHwI/9oUCWAO6K/w6zlFzTbqda1UofPqjI5ltBhINqFtzs9wjbXChB01EkktFzJJ50dXWtORdcBlzBwXTFr0GUnr+0p5Vzv2ZAWgq8QQI3SlwmWZUbkLj+FOIHhprB3gah44Iicf1JqoFaHpYNOMdEsa0pN0/aZ1PhnCs62xQV/CZQt1eqfIjhoO31lfIwcHl1sRvvTP4JSzrqxTHt7OpYFwPbxE7/rKvUc0GmpdhunN1pm5/00aT9EFnvsyrbuU1Xs4mPiU9s9gujaHxh8IGV/4mjDuQlfVV9aqWS0AxCEzQ0CH+MyIMhD38M27I7um4WQ0LGijKvM+tTefkt1txWk2tX+sAqdkNkGxu3pu3G29DiA1ke7ArngO2dTQymwsySwORJUwnviBeEX0PqfSePDpfodRBTq2K76Vai1ra73A4tyAombiie2prWMe+sf4Zcc8hmAbhhe1gr9l3S40iWDUTeeTaJP2BXyzwF7MEa4Fuww5y+1aClnzHGtNdw7AOc7LRorGplHwcr0VuxGU8wnCq5ByOH7JNAnNtiv1SeVVobPj62ZTvsgiozyB5DrGVQm64y/rrE7/NTZeIElevW0FXsukOOxK4LxVoNoiDn+MlqZe4NtMPM+TCzXjP5kbEC2zKDCZJSIFkaYM/Ylr2AccPSFiVJB7AHNTLgIQyzxpAfU3zYK8krmkoy1GV+kdKILLqO2ItcDKZbsGlycS6oTKqBCr0wEM5T2/DE0L7YVgFdU/FPfGsU0mg5SZFhhWCfV1Uvg/bW2xwTa4349nb/A5XK+gXMCKqlH0iyqeSCUBP3LxfLLrIdERRiDHf+tFcVMeNCjyxmYu0D2/gGiRWEz7hn7HtOM/fh2tDbtUbX0fMk6FLt7r80byVGkzwGaLZqe8mn0ybk4ID0Q6V+VCvhUTQ+hzUvLC0zViNeo+eNUAOzxLmspW3jtwLKg+ox/22f7efNRXJ0x/BhPPu2dpF9hNbHyr5oKSP3QSMOH3o3KhtijyqnT/o59ho2TR+bBvbHct3OtfsUfDz+47aLvMNqbG1eOIcP8ut7beQSepynZClgrTWQtu5T4jvs1vyQ3aTe5b4ex55PjqcwInmZj7Tt9Mmccn7XhpvjrW0+rjkng+zVGlcQWpEHe7+xj/cUU2rPO/3RoNqWfYyCJtUcAogGDf826Pkde9iWPVAWPrQspmM+9mPqc5A2v5FzP29Y4hu3QEt7R5G/ZR37ee12ShZ9YQzFhXtKYGhLoo1Hq2JsDmHZaxTaexRPxBogtsBOVvg9UjWzVwZO5dFlUqdeUX3iMmKNALYb2y8d67lv4jsO8euwvLPLNXrXWMl1wOtEGX131X6vZL9ERx9cF0yiNnyLZ/nEuiSC7ZCGESuN28YvYgeVNQliG4RfI7I1RjwXy95j7RO+r3M8zSGAUJsfYxr7c9AmX8XD9KAWdGus7Ydh+g3SDp3HS9N27R/zGq3IvTRoKS1e2ee5iLFxw23tId9Twxof4hOvxSV3hPeudvzd7Gu7js7t3AnfhKuDbfoCo6+Ftnld1ratxZgDfjNV5KsQzT9tmzhg8KG3Ytk/0Vdipo/wgXNgC4cORLRGclhjrQsfXWIG4SMbsXLOOf3LPCsxz1xnrMKto/Ch0rq4rno9W6/RX/Cu+HrzQN/0+75N/9a/97/Tv/cf/J/07X/sT+jrfts3a3v+jq43j/Xsqup6eiCdPVSdzjXzEWUuGwVbF80rVOangdgVaCmGngLiG7UQg7uFCg7BpMq7zVmF30P5YO/5Spcvn6psL/Tug6J3eI99zvvRx9Os+vKJ/skP/732RwB/+7/6y/rz/+n/W//h/+3/qj/3H/2/9D3/4f9D3/P//L/rr33Pf6rv/f/+R/q+/+I/09/73r+gf/j9f0M/ykf9f/h9f00Nf+Ov6Qf+6l/W9/+lP6e/9mf/E/3F/+jP6Pv+yz+rf/ojP6iv/MxP6sNf+Cm9u6n6/Lvn2via11uvVVxF2mIqoCS+jKrCBhhIk/NrtWGG34JLfmdeMr56fq7zd9/X1/3W36Y/8l3frW/7w9+h3/l7vlWXsj58+kyXfHTMtrS9RD4kmadAibWcE+Fjlf0RhLct22GV4w7IbMsOSqMFvhlysCMPoitITlc7NoeIpZmYY0Red7mmRcZLey233ZTxr5ynEu1M6hqR6WbJGGzsUVUm8BDpD4yY2Izqo3ylxGBXVuwbOEhyMUsbZE66jZKXRllkowm1LTv2NOQcDmCu/0GZimyD0LLYpO3G28mH5wau4xFkbIOGDyTL7tBSTM62Wys2Wz6e8sApcZ0Sc2FbBehEsS0nPxfi7iFZo9zmG336YxlgY295iSNZKV7ad1PLuaatIFlqUC9tDSLrzRtHzlcpa9hhW/ZpxNeOruBSBddBH4V8A0Ntx/QG7L5OUWT8axr+LpRi2d6Z2G5tu9OhsHvbdhOVUppdGjPrGoQPYjGQfGplTDWaN8OOp9SOLGRo0KZS++I2H8mhY6+RnDEBUWIHkd2iQG/aR3+MxIjMtsJnvGkH+ZcA2n/t/vp1/7bB+ZFxRhdkvfJHAPnQnvY13yZyDuReaqd/K7pzvi3m4/ujhw/1sP0LAQ/0mA/9j9/p/ypA+OjzkT0f7PNhP3jw4IHik4//sc3/DcG7776L7zvEeagHfLiPzdn5eetn2my0zj85lWnSOfoWn/5jX8oku7RTVbLy8f/hw0d67733+x8qPH6Hfh/pIfHT/0P8widOcfbgrJn7TeZigA2tMlmJvdlMUO6y2S+s7ebsXBP3+g3QUhyKPvFyCjUga236sC3bSHq1LRfgDpQii6acudbnGbT9QQ39zTtgwXUoRslz0OjTHhjy+DsN8hr5ZJKG3fjjgbRjVokdPjS6oGQiDhFTka8Bau2LYZP46IQmbD+D7L1tZYD5oDgQu6C0yQjXfRrH4CWr4G8gbAKzEYIskCPXzZIos8yDhXRJnAsmYnrwUO+8/74esVk9FZVJDYST+cjfHligFa9A5kd4eB6uasDD1sxLQkHFkjW02aU3aC4oA5U+Rf+n4Mhx0adYTKzMYSG2bdlmbKXBhXaAzIZvwHKhoiTfq6srtb9+YY0qULuCjUSNVaqJHd9Cw0egqbVMSysxZhW+yE9gw0PpVK41lSv0l6rza7q6aLAiA/mv/HmArfOFrq9fanv9SnX7GkCxr7Xz7Y8CsBPr1NdrlsbahGYNB9IOjE3AOtZFV+EV2QEItavrcYUfijqYFY3sNqzMDljs2UMHopMN7Nq6LMrmE1na67xoN7GVrZgTu8IEaCTWvnACTKBME2vDBddFkmUHnRfFTc6sEq/KkawAS60L2gUp+ZHXzB6qQGmj7xV/HhJMzKBMk5KHjdwFE6gCWGq4AParqsnvMEBV5ZoQGTOkUoomLurmR5xdZNpcE1WZs9j0MayjhA/QNpIsB5Ad1Gag9KPMB6h84GUzi7uPKh+2YOSx97JH70TiDaSj8KEdtolllakskBiOaMqJS3/58F/JY+bmtwW54IfWNl7LZg6II1kpka8xM3fBkDUbZKH3xUxfQc1E//+o+/Nn25LrvhP7fnOfe99QhakwEIRAYiIBEAMJEADBESBICiRAUhApiu1uSZZkO/r3/rMcniIc4amj5YiOsB22O8IRDkc4bKk9yLakligJBAr1hnvP2enPN3PnOfuce+59972qoqTk/u61ck25cmXu4Z79UFw5zcmLF3DUgkXTc8h0D8LDAAAQAElEQVS5gelGHhxtLSzficPOKD1S5piHaf6V65hraNeOMwnBRr4Hc6okWJnEKTC95SAO142YVMW3rwf3KvqRJS2WRQ37FPFZ9LE5BI7BQJfa6R/zGSeSSp5D62XNbThQGvp+sI15H7OSI53l4HqiXxMHm4lraVG8JEn8gWPXxD4gdTnWr3tZt4G9D/szkbPfass1H/tmLkF+sOB6nBt29DtS/6DbzgrVsj691r0OKNZD38IvtkdrdZfsljDxP5cD13Xluq48x5Jn+J7jTHqn6GvlkmpItkHRccOG+0KP1f3b3DN2kDyOHU567n1iExx+6cPddlT2TjD0M2sU9HFZ79wf27jwjQ7LFeXZokAZD7Rco7+r1tHFJggfhA+IMWI1GllHrDqolYJe8S67jY9dMPSxNt5Ln3rVARXkHVrxtfFuSdSTnCINcGz6lzml9h3Ler9KkDMDVtbxPKjDXgfPPXMMSQlkW2ZbBmJ/H1DbKHXZL51GZE6gq+E52vqvBcj2R+TBjCR0QXyClkxkqI/49M9h2J7T3UP2QvcYBCex9qIwK2QOd6HN6STWuW5CDnniDf5OGqfgTqOVcthC92PAryw6e07WNS8+n+yNFzlgrlajjPlO4UWD3q7v+5zrZL3vuWZqgOx2z6HJhILRf3doHdd08hogvwqk28Zf6pu1b+j3oDpiQftaaNUWn7ZGQzxko38XXecy+NDgLr/76ta5hD/1i+zt4jTmy/Vn1mTg5Txf1Tq1HXjVGOf8TusYm8hCXwZVM3ttjdpqNDd5fxchbvbo0b57mTFObc/XI+O2azvXEDlVMLdcyBHZaZSeDu8S6Cp2HVw1pNv5yrvgMU5j7OPjX2wNmIew80ekDu22mEN+sLwPd74Gx57DJvRY8071XCwbQI9jmu4adO95jHoc6HxjHYbuniFfaJZ1XBuVzAkcfhMomsoxorPd5LEvJfOVTtdd72Br885+Ddhzrb/Q8ffboKfDHtnic6pP9gND1y7bdKplTZJ4v66Ft8tJ+XC/5fewa34DugJ69Lo+/Kmf0y/+2rf0G7/7PX3567+mT/3CL+nxGx/R9Pi9ej4XPd1Kz7ZV17M1e+og7py4DeayNON05EyHsXN+CTTHikPeVdk//C1kfkt1JtR+wyQRfjM1v6sGm2mnC+SX/C664bfrDb+jzs/e1NMf/iv9m3/+T/Xf/D//sf7P/9v/Uv+n//J/rf/qH/Fx/3/1v9D/8b/4z/W/+1/+z/W/+Z/9T/WP/if/I/2j//H/QP/5//C/v8d/Qf9/j90//q/+D/r//V//L/rxP/v/SE9+rA++dqmPfuA9enxRteH32/n6CTeda+a4A5Wc6e7XJ/0AGftrx7xmmyxrw45qzZEVXvz5aPPFr31d3/vBn+pXv/0dffzTP6eL196j59Xaod/y93w+FNmlXU9toBecsmdOr43hwrCDvUFNrmWaVNgfAxk3EDl3DDfmd1ewxcy27I5FdETGvf9IeEvnMCdjMQB75nDmwrg3VfiRepuOsm9vWpyT2PihsDudqJFdlDqFBqjvefQYtxnblt1xm83MvSS6UZOs+RrRnSLTPpXtTj6SnupfpZ+c1rmEH3HCB5IlUHneB7pHq7HHblBYjgJ6LKHv0L5Vrsm2x0JBV1RIAGlH+KB1OMHnnsMmmUrRVIrsjKE91UmrXKcNjNHGvIWeuLVrui416LS/u2R96xLj1OeufiFPu+c67FqPWAzGJczcBr/soWF3b5oQ+FZwb58Tw9rmTCDkduH8ckd88oE6H8gfPXqs0M3mgilWZU+PaGOcypznjEnOO9Zqt91qt91pt9sq3wUquu5T5WKgBlmtFVuFfZB78cXFxfKR/lH7sP/aa68raB/eHz5U/qsAyechH+lDL/mgH7+B+CeWvQSXeO+ufANMTlvZVmzie7HZtH7Gt7t94d6Tf2CQ/1LA+9//AeW/UhD+Pe/h+fT4tVaLy+UfLlw+uNQFdQlSr/iyrVvMyB6iDx5Ap6mQh6JGX1Smqe391KZSP9J86WP/XRtPu8i2IhPNhftv4jKttjbwGSdA3dZyPpHhjr9bHBdy3etn7HlvqHiyxvlOv+P7ysxaZ58m5gAW+yMh6MQrgGX6dh8gPdsh94LtlliMKxuqklxBFkRGukvywg4wut19CsXPAkybSfnPPgxEHpjZJl4mFsr7gQLez3ipEy8LEiuty9ce6xEb4fLRQ02XG2IFiVm02RTlharyI/qOF6Zgu73SdnfFhXClGVkQvXj56khdKnmro1iFCyFITjppxcbOsgF2NhRoaV5kS7dtsKmQFzY2tGAPhn5NbXTBSt984tew6BtPrNjCZ8NN09RCXW+vdXXNfLkB1GWNmmI59Xgjzjl6iNttR99KWqZuZaJegGsX2Y45zjKvfvZWLrwwAsErMtEHqteqeYGtzzXzsX+3e8a6PIN/rh2yWvMPCJ6q/VcCGp9/TICMF2IN8GLa+a0SvyKv5Rqe2KEgsujknQgmHjdAwPQXZGORsRq0tL4Peid8uNBTRP5Xg4zcUiRtU/ygyeAHFdfTxA37YnMJu1Epk+yiMk0q2XdTkcM3oIcaebXVwFQq8QPlpQDeBSF8amdbthGMAx5jY5R9V6apjTuRR8aRqXUwzN8mzTwHWihiN7qcMpfOVpm6JIeJB0KZLlTKhexJBt0m56o2T0H3mJGpN+bWmXNnfLjnUTmJG6+4EecaE9fEHiJWsJad42PTINlu0NLK0rfNHApZMi7n/RjEY5lFEg3z/jonM0xJEfk43JjIKqeOub0UzLwcBzteEvJxfMcDJcZ29wlfpklloobsGbvLXayBYiuQpAZLrYQLJR3lhaRSq+hdco5UzS++pXjP6x1oM/PMvDLXhAuNLPx59HzIfK+2rZ5rRNEPpH+A7UNnzw3byrwipM/11OPNCIIuG2OaGqBoh72OCY9pU3Ca+aA7t4/cvNjBV9ZemKBqx0ydd9tZW17+5l13LC1e+DWa+f6UNajULS+XiRFFZBP3j9DRty37drR7AvqMGcTvPrAPMWOfHNZIbpW5RdeQeprqMf95VY/OX6vTHbSjYreG8G1xXua0+JAqXlWDkkXrn6eo9keFA+R+wzayoN0TsDlH0VfebYLuTzhVmWvKNvkEBVqikCw1YNPtqzrN/gPEUwPiZhN6jEqAPRKP/rHFaa8iAC3uirb49Btl7COKy9lj2K/pWcODMOO22AfRKdeiMZfcpzqqOqU6+B/xOKNV0OpMaUN73YhEHEzQ4xuGdajUaI91f+GFPhg2am0J1PiXOVWM16B743iRfu2wtj3wtsWhzN1W58O0meu4NT3PotD8wNkwq0yS2deOD/eaRtVbRdPQYuLYxRLPOuGj+BxBvcWUNbupr+hXaDaI7jxiH4PQjqSzR9aejp1BY/ciJMawWfNDtqLJL3PdU66R9I/mnBgniP1dNmMzr4Y6Zk/incZKDsGx0x2943i2ZQcFGqz59F8Odwx8i4p8UqPbcDrf0/6p3y2j3FdsZ/4DY+70C0B3Wxy76+1jepv9OyVfPzMr1+ztcalzlKlX6F11XOtiHzSfnBLnFJHfF8ZwDbqvdJBD9n1ya+B6XOd9wttmf4MiOTA8ONyXtDTiNt+l+zaJ2TeFcQZeJlx8Ym/3XG3THfl1GpsDCu+zgaEdOm2tVvgOeqo/6dte6gYtPtG+SpexW307rct73453xPCH9eh6vTDPxW6JWcg3SN1t99xX9EUZ20v9ijXeq3VHq1xzlTnMvOvP/M3Zad5pZ0V+6jrin8pH3ybnUmQH8OmvMOz+XdFCLmu8KA+7z6Ewp8DufTuUWvO3a5mYa6EPRjzDB6NfYl+6je0hlu2GIahtPSp/P883UNd/nywOdve3O13Ee2J3uX1MY1CQBeFt5gAmXqKC/NgdTNNG0wqRBQW7UuJDXGhinION/hTYe8ENnzPXi02MYtlW8rWtdUvN7upHl9cUHbtFfCtaGjjExdSlKr+TWDN8sC1W/iFAefSatHmgXd2oPHxdv/yrv6nv/82/pe//4G/pd777h/rZT39Wr733DT3nJ8Vn16wpn7+r+j8CCK0yV/4BLaEqbhuc0AhUklmDVBSQilIKUlGzO7JlLJ4vM9iVWTt+M93x4X/LR//ttKW/VfUW/2tdoHu4kR5O1nsfbfSB1x/oDT7Yv/H4Qu+/KHqfZj2+eqaLJz/R03/+z/Sjf/r/0r/6J/9Y/+of/9/0F//1P9G/+X/81w1/8U/+73ryL/6Zrv/1v9Ll07f0Hvya/+Wk91xYjzdVG35Tnbd8/Ndzmd9b83v6zP3nsLfHvJkSk6vsk8oE848ArrG74MPM+z7wfn3iU5/SL3zpS/rd739fX/+tb+mzX/6KPvjRj8uXj/TW1U5X/DZR8jsdPyK3iPgS8V6H7XvZnRrZlm3lfhCYvDukAw2/wFC7+didatXsLrMPdKVubI/rxp872V0Xu7Li0w9u87Gt6INzNk1mzqAO0L3rsLlfru8btuyO7F82/b6PeMUX+HJX6L3OduNdOk1c2/i7y+HDlEVf6Ntuekij0cev037OHMPZVnw0mrFcIOgQD2pbtkdXbS/SGzR52m42dqeJbxurFx92kRss2zccbHd5gZahzujkLWTx1QYumGRH5mH4Ysq9KevWsMyutmutEivuldMxGGKRQZqP5FIaKu8gQT4qBzrTaq28m1Sejzu0FZ57He8vO35nHsi7TOwwuNdhm3x9ZJvnW2D7hu7I8I6O/Wq+buvlG5Ftq+lMvewb+rXAxFj3Bx95kLld8nH99ddfU5D/xf1jPoA/5CP85eWFJu6dpUwqrM1mmjSBxMi69PrO1J61zR7IOg4afo94dBTyTZwL4l7yTSl48OCB8r+6D00uG+QZZyBj24d5ph/Ybmtid9pHkGb2xo5vk+nbVuawYTzbSrMtF2C3D/35Lw885Fvvg8yZZ8vFZeY94Tfp4sGlHu7/EcIDXWwuVVxk/i+xpqnowcWFHmOTOTwkRuZRytTymLkO3MbCh/GyH7fkltpp1SJP17YKtQ5Es81ZsjsVzcSD7I/T/l4BY3e/mjzgOcjfclGH4RdU6iZaxXaGz3VUoYj2R5mKSvKbilLXgFB7PQybgbNNYGglmEChX3BERACH3Anby6QrhZwbxIZKYoFkCWS03JgDGxmwi1ws28qYSdLmBYvJHBcemcyLm/iMLF6IJj14/XU9BA8eP1bZXGhzcdkmuuHjYyZPGGVO44+9mZtOkA03IPJ0Ea1lB10fRh0gixqyPtCsu403OTZmdYrrOaxMFtbQAdj7HDFnDiR6bM2Atls2+S8ABDMf+LqpsR2APTrcfIwsuBG3B0CbAWblQWLvuNlUmRdX8xJZ65YYudnP0FlS54XuFLV9wODllpdLgVrzDzOeabd72jDX5+ynZ4waPGc9ofMzCbl0pf4PAK5vUmKJnWJvFarkwMs1HY7M7ATZlGSrPbS0ypjB3OgittCY1QAAEABJREFUvD+p9zfdW+5z6ZKECERutYHpqwNCbZgLBwnShWFDTxM3RiAV5SaIgvWx7A5hE/R4bjEqRhm6avRDmXvkWECWw9AFccBeQWGsMsGa0EV2/HV3q6gDyH2PDLkHThmlQzL3jVQmIXPtK/Mkp0ItStmoaCPJEqjNVjT2aNsbeA0aFsSGWyI2+Iw+gsqLj6BB+GZHv9H84b/oKzKxxxu4/5hrwNTyGDPZBAyALvkHsUm3ohWZh1Zb6fY/MLMnd6q53hAzeaWV2IQJalPADQpLANuyGYEa5IN8x047cuwffeF3O+UeHMj4gcwnSH5I2lE57xGbDvV8olFriAlTGxKj1S21ijYvI2CmXjOymbyCbsM8qWdFHtP7oOK/Ro9VteNDeOZ3W4zhs57fkS05tnmFoqjkWxkL9uwxU89z+opf182sX0cfsxKn8rIcWUWXfq+cHYp6OSrjBj1ObOMDqBUr23yjD1LTUFH9A4ZP6GEc0WKfOuXFIkhutmUbrVSKG438GIu4kWHTOvc4dfvkuYao1Skqe2HYZHybGY96QNs+5kfemfofsGU/D2Rv75QY+8QYPv019rqFqeQSZMxcm6G4qTB+6GJ2b5JYlfVqIDazUANzIDniZF3mhcJn3wUMHt8Znz7XzKXbkYo61hnB4558b4Lw7ajCiu0NvXHfaJpmlVMlPw41B93S4nKL6qa43hQNSeYbMOeeexSn9hlsDWzwqdSH3U0pObeEka+OFiVuK1lnownSGxRDjjZnKBHJKGdpJvY8xooOiEWoCpMYHRWS0jaEXyGm5tSBgsPg/keii7lyD0gugN6Je2wGTlSMrT10pg2/Qdcmt8sog1wkM5lAeRcD5sfFwjtjezbSF8/eCYhnpKhssI+Kb/oH6HyLg5rxcha0Noi4Tlz2hUJBLHPtBuFPEbvsodBgXu4nkdV2D0qt2QOsf11BtMSCLEdd0cFHFCuTX/hzWNtGn/5tWPSZ3xEiD5g9rqTJHmE2YSLOZgzdAyNqgwV2mV/uLR2RHRAHczoFoqPjEK+LX2TfrV7+fDNu5RpYY+S+lr0MP/w7JcMMudRqL0N8OGKwxkHzYm7ld7RGQ34aYchDhy78GkN+Gx22Q9/72So3cdj33brbdn457/M+1R36lcB1rFOuqWCRna/pEruRESe0CU5Oka9xoj7qDru1MHPkGuDe0XPs10Ft+UUX9Ofu2uuYT9xIQoPwa0S2xlr3bvLjulyPMWSha/k5PjbBOd1aFpsAWaYJGcdMHWfWviO1XJA9AIbd3TSxb0P3PF6vZQzGHvJupf4c530s+UQ35Embu6dErlr5xaYhWyD5Buf0yGYw4t2gSb89BfpIarwUUhlzvOPN8DNxjv5eyzNpkce2oldriRXGvJ/yACZY0gsErxst9sENxV6Q2HnuJYdgr2hMfKkS4zc7cmqUAeMTNLOXOGWMu3Acqo+/ltlW4e9/u8iOXrRQ0GpOlyO5ka46atsHXVaVOWDSjvBBOqEVh74WM387H1BHDZa5t0eEGLOBbbToE2eNvd+iH/21zZq3LfvFGD52tx39QU19wo/xjin3P+ZZAZljlsItIE8KhDh9yRKocpVGq7GhExrkb8vQAVRnj7pI968yS39NMl76obHb8zDxrxSe7JXHUP5X6Dvm/5dPnuotfgd47YMf0uMPfVgf+tzn9akvfklf//Zv61e+87v6wte/qY9/9vN69IEP6Yq9k/96wNYb5R8Q7OjP1KpBRRWImFIykKb89lwipyRocx5ILqIlLwhH5yp1nXm+BLtGd7wNzwvCR9qp0AuN+c21zld6+pMf6/lbP9aGj2mvTUWvg0fYbLZXmq6e6XK+1uXuWuX5Exk84Leix1NV8PpF0fsfXeh9jzbK/4uB9z7e6P2vP9Rrl0Ulfzs/eyo9v9JErS74CXfiI/00W5syycWCbUhNG5j3DvnWk7bYpG4Xr79fb3zsE/rcV76hX/nW7+kP/uaf66M/8xn9+Mm1fvJ8qzefXuspNPUkqOzCdkpdTH36kd5d6FYvd7Yt23sn2/TTzUhrGv6Ayl5e46B5FS5jFsYtZ5y9l1WeRwNa9lRlzxxQl5rtXe7HMMSY7TkHSkJuVmFd8z0lEG0/bu5trR4z498E4bHOcfsotfmTP7HG3A4UDn0i3I7EDg4WRDt0XsRVsgwEXaHC1/hGHBqs+fRfAXW/bmR5MreMN551CV2TAze1SieAsPpJosMuMoj8TnRzKbH248+ac42D5ESlZaKHSrO05+H2efac69Kv2Zfw6e8RGSDA0XGwnc/slcQ9yBkR38w4gL3vEfPgvvaLXXJf2H8nxNwzg7sGt63Y2Fbh3vro0eP2v8LP/wo+/9n9hw8ftQ/k+aB9eXmpDR+6p6nfp1lYjVaz/m19UqiAakcGuk2XeckptEyTJj7KJ2YQvrQ8imx3N86VvQBhfXuM8APNHtthM+ShO/LJP1KITfTZK5GvYRcV7kM244EypT8JIbBsw5ZWg0ePHyv1af8AQNjImsok27q8vNDFxabZpVaPHz9S/l8YPHz4EPkFNkVpyWMmr12+gfDddObZlxIN2qdqTA+Irl2/+EmRqzUXK/lqabXd66TYtnF6sKadSlH+0cXE/IIyWaQt7a/HXCu9vs2XsXY8+8NX+IZVPDv+B/TZEW4c6FmwfvEdbgBV4aMrJGT3ADUVGI57WuE6MBNzbf3YVhKpLRIPdRXZfRHsRJfsIgme+02zxV40I6/QBmQZdscCXLMQ1ywI7yLaPHqk9374w3r8vvfLm0uKWTR5o820USmTis0LOS9N/HE0YlcKv+cTdwWG4zB+pUGyxIPB0CMQ17b2DZvYtbjEF0k7PtjYmTeWlrIBArn3Q5srXVxkF3lAbjlkDiNuy534lWKsQZLKjX2gcvNmaPytqZRWDzPQ7oqXyPyLVl7msmFmakko3CxmzIgCpi9CGkCZTHIodAeawmQcoDfjRVYw4JBLVWhkA7gj8wJBD7ClID6FH3+dl9vlw33lA//Mx/496lNGfMaIz6HPcbwSb6iSocABH/4NCjGC/JcGxEuv8hGWC0SZNHUkCCyDq0gNlqiTKv1QZHXZHyiwOT2wVzDk4U/Q4gz9i+hN35r4iGtcS5HZHxKCBrj0kStwkZp80W8uWP+N7Elt2mKlMp9MXKNhmxyBsevzN3WJ3jIxg8zfLJAZIv2zIIfIBVUWlBCpH0SVmne0mUTUQddwgeBh90e6wV7wIoa5kaLIXoXx23jxSXBymqYLXV480lS4P2hiSkwG61acFIj7xNEeaTmvMsieSTcUJOwIHz7jNoqNExelkxMINfGc2jNWZayOmTwwxCdMcnYKgY0YAxdqh4b12YFK3lVFzv2NOVX29MwfeCJucdXHPvpRfeQjH24PN5HDjhgzSJyZmJVcOJRW8A/CD9jEBul3+/5cyDiVIIGS34KYBmtZRRfYkt2xKRYHtbcyv/ChVlplqrNm8pwZo92AmEs051CZwMDQmyQGKjGCoRu04rejBkH4jpn6BhXa0ebC+F1fZbthxLF732YGjDXkw37QyBs/EzFg/MK62d2/6ZlzaEfGx5BO8yN2p1V5OZLil/WBo4AOllhFyCtyUJAFohVLgW3ZVsned5GUfqeizeTGcAqUfUacPvbMuuxUUQTMBOsqQjW0PrVKyA6jH0f4YPQ7tY3vTbRxmT6pYJjaVigHAkMKA6wxlcJ+Kj0WvB0rDI+OxAgiDB1I/4DMbWC//5hXmx9z1y0gS5Vl3KmUFjD9uN4beCXzBtJrz3nmXBdkjJaHUDbgsKYZqPXZJ8kTvkIr94bKszTzqUusUCkjad/SS4gB3NFFCsHWQICQlKEqMQItbUZxQNXMWDNBGuCFb1D5tSgQ+yvgUsSWmWGzjhfbIHUMUt5A3OMyF6nXIT5Bl2lphgaQdtTFGi/EGTqX3BqJ0WqevRcs+TR545kJtIXLXBIE2AREaPYlpB3DJ51a4zdAHsRIbchELWcKjlT7Rr/psGtJo+gjwKwO27LPIUZEZNxwY4wWswU8rltlnGNgiQni/Rp3fZdLloCZr0t4ei2PIrtDtDYNClyTBx1USKvs+NTOt7W8hgf5L0HteJfb8WNjfY7dtSZv5WXvYrQc+CZeyCLpJHGD3pOKxPo0ShQPMWMaCIQGmUZgVSylQo7Fgk+/17KmINK+JrDtiLxmjm0j7yg3Pth6gZDXgH7s6kKbczvVdm6nxppxRZwO7ZvhBmCbVeg5tEAoQgeWrqjLEUbM0NgsFPb44KLgvbz9F7SglTnXZS6h3Ta+p2A81iHrb4pqW7a7+Uud43MXlmCMpQHFfpGr16G2vHM9Zl0jO9azwgjWcrpnjtrm3mPUxGxrnLgdZtp7MF/bMoIBydIR9IKGPfNyizHJDhhEyBuG++iHRhYarHl2OlNkCuxnZtz4MZfedxunyCc07y6BlJgH2JZtSXdg/E3V5pH8QfYi/cpzQa11/0pyAdkgHbn12tbKXkSaoza7cEH3VctBqxY5XcZRAKsbNlpabI/Rx2BM9r24b3RQtOYxaOtQz9G3TO0kq7Ux98wXmdF1WIaXLJ2FWrMt+wS5nhY0o+VkZGFDXw6SS0exdYBWfJfrRsu870J3yLMv6D2p5hmxRlvPqtjMrHPH6A/KWowAe/risQnHgOz9xb1yzcY9NGscXrLUoKX1uE2f3JZcF+WRpejFO7SBvdb7urM5RcfCtgxvFTWERyZaTfI89/J6WYxAPS8mRCc8pB3hD6jkbMehg/SxogYxYZTRRyjbgLEZV7LUoNZsy45fVU0uTcroBKgDjCXFpsvF/HVL2/ssvqdmTU+8egtO7Q/95NnnYOaxhmSt/3YYvJDbVm+hBySPyJNH6IBt2R7dPSVd6sP8qW985gia1tgXODdEHEi9r30b/UETKzUnIDa595p5wcpQ27JT867PmOcQ+zWGzVomWVoh+cVOtNrWPGOcx8GzUmM1GD+rtoiwst1Q2MS2NU2l9W0rze508LabvoQi9AJVmBtHFVVo702xD7IQpV0z5JTfI4Ha/bu234TNBwA9uBBvnHqLoE+vr3Xx4Q/p0cc+pi/+xm/pG9/9ff3D/+w/0x/+nb+jL3zzV/XaT31UlQ8ub21n/X//1b/Wv37zJ3o+S7641MXDx5ouH2nz4KEehJ8uNG02MmuEhQy1LTvg92BLNfzEMxBdKRP12DTkh/89NsgHpo0KMSf6dbLyyJw1E1N6/OABH+wZO3G4r02s10ZVD6aCbqNHDya99vhS730Pv5eDhw+LLh+YXIsePpr04HFp2DyUvNlx/33OGs66IMdH5UIPtsTZXei13QO9Vh/q8cSHEuSlbLSr0nNwhe2W+QT56J//ysLjNz6sn//Fr+mzX/t1ffdv/T393Ne+pZ//2rf15vMH2vl18EBvPWM8T+LtWTvuB9v8Jk28XHuVTZhriK5kaSCygehczGxRQ+0Yqjf8sw965+Y58YOhqXzrA1gAABAASURBVNQt6CESeWg6rcQLeo81XPqR3YZhaxd5wbEs+YJqGb1kCRjeWnyKlM1dWe81IjuCyIkapnatIOqxOo/ytgMzhtdN1CbLGG1+7K25fWjaEanXp1IzId+D3xwGn1WJPsBBzpxA+LPgeo2tTULNoGqYV2ptW4U9DREz1aB04PFJnRb4ZC+M/XJKk35iE56QxEgRlMwtu8gDBT5gUPugy9iB7RDZbmidk1NlsGCIw1cG5hDLJmaLyns0GUonh8wHoFRbXxjbSj0CowsST7TwtmUzl2XceobOyHb5LRoaPdbUYafB20iajr1ALhUQfn94qUkEdh+vyZBHNmBbZZrU7ovo7N4v8AFdMXDDnmc/yIioTM62ZR8QWTCTU/Iq0SFotMJw2N0e9uwRv8DREoeJk0ZV+kFiRXUOLtYaw+ZUlvhDN2ilpoOPfXjbIRr91lmdKvmt1962LvjIf7l80L7gmRZMpWgqB2CmQq7TpsilB0yscHYfM3xQyasyTr/mZ8oxRyy720Vnd74pzpxicw5Zp13uFfhEX4gThEfE/f94rLaPsGFwBVXqd8DkB5+jTH1CdnKqMdM0TXrMs/rx49f12uvv0cOHj7XhmZxxZr4d50P/G2+8n+8kH9GHP/RhbB/pIc/Q4JLnuW3i9H2fb6Q7nvlzHnSMm//xYIsDr+VeYYpaQOQNTIMyUrtk6Jw01q2UIttyseIj2kxNKg4uQi6VyZp4zm943m82Fypl0miVcYN9PzeJpWNbJn66zgnYbuPB7g+GqXTWoCv6CU4yKdLMTWEmqWgC2yH3w8q0EqMSV4vMLoxEcYnEiBLy0NRyxi62c3xEY0zHHvluu9WWxcsLwi6TZqL5X/0/ePyaNpcPuIGajyRV9iTjg7daLBZu5qVCGQBEZ1sF/2naaALRMaQkktFo4YOlj2/slt4RiVUQYagTp4qzNRpdncPQ36QH3+Z40+AOCSM196rCXPNCWdhEO+p39fy5rq+ulv8V7E6R9Q2IT4sYanJXB12TgEWjSLUhD4N+c6isTWU9KvtG2HVguz8IsMhHnMQa2JstNuISzw+Ndl4ytuSwkw1tuJb5sF+Vj//PNPuZdu0fBDxnrXmV58fjWq9U8/9WYA7tMK+XapgZrhJjwPCWsrZwEpfGGns5Jm3efc4E4fAJ6NYAefwGWlxkqO4+YrPGwTphWxhEjYfuD1zs5E2OCLMeYk0kFORg53qYpDYvCEdiVOYDy+EFxMBezQ5eXuSQdqTfGDWVRou8o6IItNCZPGbGOYylfatwAeSFx9puzR85okgWBxkCOjv25cy9rELtjUrJDfWCYvU5kh5WwzM+Qd8nGKG7udcRMkO0cSZuYnMDkuDFtaC4NxrfAEFejBvgVfE/hZAFx3Jhq32zKtdzpV+moikPdFKv/DhZ65a5RTPrve99j15/z3tUiHh9da1KLrnGZ+6Fu4aZNJNXB+HakXvFGjbBm6bKhbEzX8WnzyHrWtEjUeVlbUDwQYVGjwnjrXyIE9/IQyv7JHx8Qit1PAL62AzE5j6oyzin9EW+NeNRM1G/DtFSi5uwi0qZZPsGcGpHi0dMyVq3yhhDN2hbb+oWGtnM3u3P45l1BMSxLQ7QKUsDr44iWqpexYotvJT9cnGRvV9kG/nhmInZxoIepGRAv8szblC1I5+6quvc+LpyCx+sRC/L4l6XsUNtk3PP2w7fsQ5bs2cWH8kqLqBTw9vWaLZlD5QhhjKw2M1tTrPqQqnEXhd+yAcVYweV8UPbB0DipP7nIVnao2YfcHnEPTAa13aGE83HQKcAafI5RdZoN29JpaPmvqPMrTmsTktcYi1cG++Qs1pfq5YoAzPJzqnRSt/YBGvM+hThKdb6wcdm8Gs6Rr2Lru3Dx5bqkGPy7OiyaAciqcy0geEbHf09jTXKQRZW6NWaNbd6VHpRBoxN78aBil3GimALH31IwyIafHSvguzFvq8I+CoB2rySxanzOZlk3qc5S/GLiTMuyLVB/QUq+9DMOrx5SBaeW1P+1/+7K10/fVPbpz+Wrt6kaM80TTticlFgh0AdGo+I0dXN1gZHnOs6PCxHuCCOZlwRNzmInJJXbfmdv+ZNzqf64z6rydofy5I782fswzH6oUE0g5Jd2CDihqMOktM+orNH7IKzStWW68h52DH+3jz8gBb7UZsdVvEJYKlNzjeB/zBpynTuQjO640S87K0bGC4n+gy1qMZ8l67GdbGnJ/UY9rfREWdPs9fXaDVJAiBp3cg5wlPso91kCKN9DC0t/gt7lqz1a/6s8YnwnH1kAyfmZ7vnbE9luUaD7LFg7MnwUntn3b9vDN2Bnh32hrAV74b0xYJVrqxtv0fsVPf3iTWfa+N0nPhnlNAg8ww9xWIT9zVurHfs3i2sB76Nf9HYt/kNefzDhx6jjusv70GDX9Fj65ft9TGdl2Rcbcu2yjQdUclSg9TuC/vxZ6TEoJ/nQKxEnh2zxPOt2SNja9BXQ+Y0R4ZfbTbskVD6WJw5EnkFhuxGYSrDzB17/yqmAQzUoNYq5zXoro5KTu32tJLdYOMuIw4gJ0dd5jFDg8y1Enfmd7bQpDhkrY9d66MIPQn3wm58DpjVeMbrsVuyN2LYud6GuM9jZnzcqCNLBDODFgv5y9B9VBbAtsxYBTqVoqkMTI23ozcuA7DtYDdlfCANXadtXvuclvnS1x3trvzvcGuqY19R36BCg1kzGztAin2XVWR0bjmyJlW6RRuxnbmGezmcelFFqleBFoTvyMti9CPvzs/9b1gugnxE3xXpmlzyAfsJ+/QZa3nNx4A3PvEJzXw8+OSXvqSvffu39cVf+aY+/8tf00996tP6wMf+ml7j4/b06HVtgB88Vp34DbpcalsL8S1+rqZ+yXaSPQkDSYWUDiialA8TDy4e8AHiIR/rH+kRHysePwh91PrhGx4+pP9QD/mt+8HFhTZ8IJgsTa7aEJlftHTBnB4U6yF4dDHptctJj/iN6NFF0UOMHkxVF7xvX0A3ZYfvloz6b6o2NNBWBnkvLuy5wt+GG03a1EkXFa5eMNok8UHF5DLxoUXUK/+VhDe5/v/N0+ea3vM+feqLX9Zvf/+P9au/+1197be+o5/6zOf06EM/rSfzRk8p+vU88QZOUt7IAWNQfn7DZ78RxzLjLAdshR1oKmSDRt54bF7lqMyzsp+DY/9EvonYrXHs8/K9/fXO44Q0NKDVpDKeWN+gUqjboHUbqa9kQ3RKVyYnbCwXUWq+sHVfs6pKwnskt1U/+XYsjmfIei5n1Ip+yO2RRPIKogkN1jx5Ua9Ig2i0qqeW1nU+1nQhFm5IdwDB2z5qqx35LfQQMHcoc7+tDWpZJQcdN0TJx1zntmV3HBuNXiyPkXv5QGWt+vpgw9rNvG/vdvndaP1+WxW7Duxa6NABtRx071bVc1enBWqQ+QDBNyit5vSuIsNV5s52aaWoPJPbu8yyPum/UwnYTPYkWOI3ZDzGDn9icqNbYwtuKM4IbLfnRf6hwMR7byY5M9/EiHllD1RiBelHfwDcka7385t0t+3n+Aa9J9mpqo5a9ANDYbvZDnm+14SPvi45jv7M3txusy+zHw/7IhyPKTWQa3zzm/wDnqPvfc/79b73fUD5xwAXl5d6+OiheEVrY5q9Fmz4BjyVoql02E4IVdYidcpe6Mi44hnVafKKTejMuHbBb/GlT6cd8d2Re2hsm3B1srtPRJW1CJWqbKskx0WdXHY8G3XS6mos3LSYN6tCjDCheyT4AVEfIwEHorEtOyjQEtGdsK1pKtjGBxRgyaVjs5nYkBtsJgRGDtzRFlE0S6WUFiNFzuTzMSv/GftsEnnSJS9Fr3/gA7rgBYS1agvDWwUvWe7gpcJODMYRssYXTZuLhs1mozJNLZcyTSouDYbaVsYvEzLymKAN8CW6BbZlF3kP67TZln0ThVg28gKg5/2IHf0Kp3bn+2wgfJJ/Qm94ETQvizMfBq63V7q6eq7r6yteVK+p206RVzZfbZupHoWsFHe3i03FblZs2mZGHl2MMxcp8yBfBrThMz60LNC+GW4Nuu3IuAfwKCTiDswgdCd5C66kwkd/PVP1M5Y8eK5dfaa5Ptc8X6sC8VE0qI3uDjHw6Pt/Vqch5hQU6ADs0ZHchiC2K2TjDtW7TJNFIPacTA6lIykEottTCGO6E12rLW24xSe2iVNbnzkX7BrCF1U8G4YeapsIdQGkHZFZJh9zXaq6SauwY8+JcOEjHmgG9zgRoVmFBq3Twzf23MleDBi7sqe3eaHBuZKby6WKL2RvcGW+iu0aGOKn5SOB9nsF+ZhPKKCieNcGtb6I7QbRhj66NYZ8UExPjiq1HKDE1Ukr06SJe2iZrJIp5B+3kK/xyV4vRXrPe15X/v8DIdL2mhe6HbHY7hWaa3nHg3TbrulZNnGAaLaJWTRxb5zyYARlmvSiZrvFsQ+0+bjPPPzMBgzIhL3IjmBtKrLa6ByTf8cwcygLmPPYrPxRL3i768IPRFamokLRA5tVZU7ridiJO5AYXqvP8NQiC7fsvR0vDzvu2zv28W7LvW2JT1i5SFn3/FdXGvBLX813RieN/DZ57k04SE0uVajbfrU71ZlWXJqduc9Uxs4a7ng5C9K3fcZrLap0OlxgybHtb9i7Dtt93Fvo2jd5VPaRvfYp+Je9md11kqUGve1Wqceurc+uP0vJoYLU9jwyZGoRGoxcoOwxtbzgQ1s/+QeT7E2DlH6g1lgWpa61fczccm0FPK9zX2j7oF9rPZ+4ZHyHOUHkd2C1bmurkyD36I6xoW2OUA3EPXzoOTBy8mDvtvk0/pzdqQy/4bOoTNFsyxSwo8hOnUOD8AeMCDIBQPrCV2WSmt8kQ6u4B6hltz/D3HoQqutqJ69+TqRgRAh/DkP/9qiZu12kgVaH9BGxLm57j/dFro95x31rgbmX8dIpcw8xzyBHvn2qq6c/1PO3/q12z35E8Z6r8COl+cFSxCm2CKm0xnO/DX8eRrxC9liAtB8zZNbM9TJzjfTrZsd1My+o0PVihD/AmeJA8lpA0HsciTPM1vyQDTp0oUFyDh0YdrfRzD+6QcMP38QKRn9QbJdnnUJFf+CofokFHD/oi474BsMufmsM+T2pbdkHvNjNmBzgYh3BhXgHaH+fyPwC3I+OyNY4Ur50xyafgXVui+y2gD7Je/Rvs3+n5PYqX/hXi+vmZoda9gFNsZxscy3O2nHPqDxXOyqy1D9Gaxr+Foz9Fpe2vo15xdPpGOfD+Nb1MQ4rJBySd+qwLfuAtx83CR5gH2LbN/mb4x18+7V1bGEvMbL34Y+170Svj89yyG2Mw7VuH/jbR8I/+6ftG/jbDV9J4+S0wssFWeez5g9R7NS3NEHGaszqVNCvERs7Ph0r07Nsfpvb8bdJaBCjyntx6DsBu+dhh/Z53BV3PZfwp7bJbSC68KGvAjs5WYV3n2MU2V1nd6qTZt5hghOxIrO7j1326pFnxrHuZwXVAAAQAElEQVS9l78qU3n/im9oMPMuFhpEfn9k3wUHD9u6C7Fc69N/+0gOHb1sC891y1OE8PRzHfNbiRroI82R7brjHWUr6wm/jez4WPAjfh+tr72mn/3CF/XN3/k9/cnf/Xv6/t/+c/3hn/1H+gYftT/5C1/Sxz7zWf34+U7/8i9/ov/m3/xY/xL86M1nev5s1rwtDLMBFyrid6cK+ExfGjYqvGOZD+tB4YN4gZ+gwWY3acOH8g7DA17ZLsjxAXvtUcBvMw/ZQw8sXTKvB6UqyAf/x3z0D23YWA+nBbFh7he89wabuuXjPuD5uuE9feKduPCcDQirtFSpMoMdzJb6PHzjDRV+X7rm94SnyJ+Xjd770Y/pF772Df3WH/yhvsWH/1/6zW/r5776Nf30z31Wr33kI7qeJhU+vjzht+cduSp9/IsnHgkmaocWTi/Zspde0uVO88TrkOwOElVgG1mBf7XDLjJYe+fanql/pfZBdC4Zx2HfcbCUCl41cHITqVGKVQgisrYuUgP61Esv2/YxWoAb3mUqKtPEGEW2G7oR43emz82SqaFoxUXFxrb7wKhDd7ZDxG522jdx1+hWd5/t5HGKsndq8biu7YNNcg/sLpMxh+fcDpNHGDuKcAfYlu29oMAOTJMVZJ1m9t6W3xeD7MX0sxdt4z/ySwVOoZdolViJF5fKKZDMfPWSrdg3PGwv8Tu9YXBPQeZdV9+37uNmnx/T9pG7WaugjUHNo2w844V3sdaI7FWROJt8K+B5MfG82PC7fuH6Eb+pbPndZeaek3Weue+rXTVVNuOvUMmr5gG5JBE+WLoqK1vb2kxTQ2FNg2F3G43/bbrIZ8bOb82hGbdRj2ylzLFq6S9yCUYit6INz5kHfCPOh/6ZD+jPnz/XwNXVFX9Lzlq35GNbiTvkGXfwM2t21CdmajSVoom5x87Gf4XIhp+96Io1FXxYn6lM7X+MnX/gcH193fiZZ/LMulTWapmdxL1RL2h2kd3HiKltFeLvIZr3qApfMAqtFDtIofIyP7NB0sf8bRwV3zXo7o+MCkzSBUBJgQLM/NHPS9R4SUWYF9RrPmYZmwd8/H/0+DWJTb1jAbZ5ecUmuSZvyUqzLdsqLbY1sUBTmdigG2SdSm4bRdAOvaB5pV/zK/EtbKzNOAPNjNKQOqwXQI6OIR/0SHlHp7bNXduGnbkQUl+2Ev0tL2LX+UcAYLt9rh03/mBuf8jlx1CSIvLRhcdazNQ59Q128EH4yk2iOPELXskT0kPA3H106xgHw7ZSpSAX5w5hMCNLbtdM4oBarzTPA9fw16rzdaPK/mVO+YcAA3V3hf6KmHMH9VAWgBdyNZARL9piNA0a/gjqLfpgr+vid+xcRyRyOhqDPsfQdhrjAZSwlT8qKvnVmT+BmC6ibnrjjH3iY9trkHVckJpEByrQDYi2xK8VPoe5pizbam0hjV9OEQVL9zzBoKU0KFZthJyC9Ofs86Wj8DPL2Sfb9n5Y1Oa6lyc8JvTMjZo4c8sAYgA0/QaLsQB/KPU+AZw+iHxBE+ETT2bPnqSDSfhCHZq80dqit/7ii+UrHrX52RaXW0NhKuIhUbXte54xLrjPvf7a63r8+DXmigtzrEyDdBSaa7bd4xFUgIXsxAShA8VRNd24h9pD1gZu+sQYaALpiCTrmXGCZseaZfxdrk8SSs1aPTFM9OAowF9Zx8y1NEiFUYtIuyP1C8gxMrMAB1i2se9H5ti5c+eD3TmtWD+xntl7M7UR+7BCZ14GZuq15YeJ0Iosy1Mma2qQSKlBFDP6IDabTVFoJfEt98PUXft2dz5211fWLC6JEX4PYkYW3U1QrJvCJolPsOO5QghkGWdBcwsval/3tS3kMoBD0yVGA/ntc4KP/iZ6zJvyl5e0MUm805lcOlLbYEa3htrQ9cxATdHlXKdqhu2KIGb2X+5XB6huJE0g+9PQHMRd9klt+yT3AsAeqYCyqQP7jIG5GqUfdzUBXCikHeFP0RTLqSrewSLopHZy87xWrLySxz7SSr4EiMToA0HVWmIFrcPJtwDxHceIEHpAak/dNZD+AMFWQ1FaNeBcyW1A8Gotxo05nKrQugNeNK9Q2Td7nNnHe91ih+vqWEe6D79yPWKTWHAkPHSyZkGTUBtMORRR/y/BcKPMfuSZ1N+7dtySdlzMO+Zde2VxMNe++EO08g5ad0/4w+wv9ezZD3X1/Efa7Z4RHfvCM10xBkhe+mhliO85zPydsV1hp5oFzXgvPdCpQwYW8w0MHRh56M5GVdEP2zVF/ErHOkb4mSihELJTQ+4py70l70ZNZumIqrcs9pF8bddNdEOvpWXcYOm+a4Sckud9cZTHu5FfYh4j+60u1/Lh+cWlghliMmIOnN+9I/GDd2+EV42cuswUodNZc7s2T6NRqHa93pee+p/rJ9aQpzYDQ3aODptz9Jz9fWSnsV7sk1odgWfIYV+t5/XiWAeL+K1x0NyPW/uGv5/XO2nV3xsPEUtelrk/dXqQn+PW9TzVV/bkDaTm2bdQMcZNaN/WaxO+K07XffS79vicegbH0tGr5DH4RhOqMf00o1+jS6XUa/C30cSuzD/+oR0jF+M2ALsclfHWWMTvMuFpyuMu9R1jt7+B8/7ByJFBjg63/XEkOtuxLfsUReYP80CyDm3wqdFdOHi8m1xl/lm7G2j7NiNbuT4CtXlYpi6BVq2yBwYW8RExvQDy9o+UbYlSyZOh1ShMcuDJiTZG9wV7Q0HRlj2y86Q3n13pwXvep4vX36t68VCP3v9BPfzpn9Ev/PI32sf/r/z6b+oLX/8VffBnP6UPfvyTevTGRzRfvqbt9Ehv8dPiU36e3NYLzeVBhy81g52RaaOZv9+2vF9d7aRn1zs9ebbVW0+u9eTJld56eqUnAfzThud6+qTjOXldP99KKrrYXDZM/AaejxvBJR87LjYb5Jv2G3c+xkxl0lSKcj3blm34Imvd0gsKwqLZk1KHrTe6Khd6zhjPpws9A//0X/9b/eX1rMsPfEgf+dTP6Wc//yX9/C/9sr76G7+tX/u9P9BXfuPb+pnPfVGX7/ug6oNHejZX/fjpU20eXOry4QMxOGPUZc1gWyaGMZyh46gw9wFmHPbaF8E4TkMM+Z10ON1p9LaU2at1uReO6y/9ETR7evCiMgfoHWip1cArhCNvBbe6pn7Hyszt1KVy/+nybu+SnI791rJmyzVa2VNHVvzeddwfvcQL0l/T8EHkdyOZDcSytrUIdw6JmXvJ7dCd/tq3ChdA9kclfGRcPbzxzrwPw1HUyr1vb3RPJnsuprbF7YHlnMEhXmKuoVdsteU34vbsXzbUaYz0R/4jlk1xRgd61LvnsJU6diTf1OOAo3jEf9nDy97u8dnEBKitNhljNR57+8b+xvb0iO+p7LZ+frvfbCZdXl7wHZDnD+PO/JY80GOlSDrbKtfpeF/KN8BzRoX6B7Zlm9u8lWZ3Gn6NrF/GDbXdfNI/tdmPSw7JMPaxCQ0ii1/sdnwLDm1yFDtqGRnLGhd+U9rqio/+z58/5zemZ9q2j+19LZrB/lRbPqlbmYqydnWvOzAZd/TsPGPL6N6gsa3ks1Z0HzdRy5s1id2MXfu2ynyacjl1y6WzJueSQ586CKc5BYCGL6Ho2gIVu1Gtmj0sJDMp2zJUS7PT71hE3DgORcwEIi8Fm8CSbZVCgYBaMzL6LkfUS1/iBpqQ3PFGPItGYULzLzqC+dkzzWyMbMrYNWBTmbBtZcxpmvbUtmwrzXbj7fM0NjfhRRQaLN0VsS3v57lSNBadrbxQw4kKSMzTbZ6ijllJNNgI2U2InMsRdNLsg56ITZtwqUWZiK3Kj7GAgZ2PBXwQmvMjLFTULcgHjKByowhajVPngE0576qCHS+vO96ad9tdu5jqbkdsyc44UKn364Fq1bzwoQdUsfqq5BKYPAUquaZf1vkjj76j+4WPfWgV+WAT3/5D9LXsyHiJrrypVyjxcmAWN4kXcynZpI5T65sXYvMyHNp1+qtr632wHjVyJc8urMtatZsMvNhdMzaVPzZ2s/mRO3YlpyOY/SLsGvCJn/Axf6j0OW9k5h9ZUIlVsa+zlLFqhQ5E1gQZwirENrZw2rf0Qfet2ueNX5PNVXN4BqjngB41fozLeCPusEWKqMqqbfzkINbUzEldikmRkYm5dIgxZ5CxQ2fiB+wPz0IrtjTxJEv4Ct4iSgfzLBhkTFdhU5V/BFB3s9pfleRcIgc6mlNVZTKnyPwDtVZFaLVBJVWuwUq8Ng6+EmNkH4N53upys9FUitoff1OBn9TMyFSyTK4604zPECefwdtWKVOLM0HjH4hW21wqXD8qA3Us8yLPrpFsKzXSui2u8RGxAi/6PcXPdvO3vWjfGWInXiW2GqTwBb6D6UiKjRV+Zj6hkYXaRaNlDgNDZse39w66yHq8xAgI240YvzPJo6qwaRKCsjd+5h6Y+/LcXhRmTGuraSlGb9ZItNowp54t3sy0uD/zkW17nX/8FL1lF3lBu0bwsiM33OGwLRswxpAafo/owNAdaMYZPbdrKykNRDMzeY6mkxjDRYIGlaJE1+nMPJE6sGzT79RS56Feo0rpl2Ertb4Zw45GrdmW7cbnZLv17U4jW8PucrvToaskG4z+Kc3eyXxP5T2/whw6JLNqiT3JLHyDJ6ndv3h5n7med2Dmvsw9WthraZX9UXnmqd2zpMS2pTKlrt0oax2YbkZic8BVGROXSGvrc+LofOIq95kFhsY0wKhlEM89cOv3p2gDBCHMLDVaI2Pa8WwG+9O81DO5Fh3+jxB7m87E9yYqWQU2vmAqRVMpsg1Kd21ncw4gCo1uYPRDO9o6sje5DeNg7gsVmqPInpR8JcvwZtyO9I3OkgDPPwXw9HRXa/uf8RqlJqe261p2XZHb2JMMlTLCXdDSMo81FvENcoiVdBqwaXmw6O0fABQEy70re9HsF3Ph55lo7l2o2M2FZySxKKTrter8lD/QfqLnVz8Gb6rqCq/l+ct+TmZEFaXAVmrjImzj0uFoMtuyA0GDCu3I/VT7VuECSDvCd1RyrVxLjNI0ZqMPNMHRyfTMGNMRJGRArLMXKOEj07lmhAEkB7YOcIrUC43qxcCxGS00gZY+pZFZALNGDewRN/T7ibmn2PCRNX6SG9+phGPeneQW8XCizzw1cFAccWMfVxbswM+s3Tks7xFtPYZ+yDo1k+hg/GWkfWw2i9s1X+S93Snf59X14dd6yz7FWh/+WN/GztwC9nY9yb3vqazLwJL0nhgO7OsIrzVQHx1DdyS8teNb65C58NdVy7fXtmYODaP2s/wC/6637KDH9A2f6NxyxKxRKX3LPkC0Qn8qRaGlxel6VC84Rn1fRFmRNsc+Z3pL3EoupXW9GrfzRY6s9FzCdydDOgjJnsYd5lBHxmBPtn2/UCfGKZhzYga4L3ESi/A3jopkDbp3HOuxw5+ans1nlV9t++OwH077M/fNcyB7hkqeJcWuWAAAEABJREFUEI4b47Q5W/YxKgVYA9dXOmbiBCOPmTzDd9kh5DqvSE/1kd0Pxiwo0BVyXSvyAdTtGP2FYmfhB82+PwApNSq3QKtWmXO6lTWLffjMOf0D+p7suuNzfOzkcyw/7XW7Irs0VegexbLd5P0U/oBKjoE0ZLqz2ZYTc0GxtUbWq0OHd4VZNC+ArA6Gp8fTFabnQXc5bMv20uskNmt06Zkz65ZnIWHb9Sv1OLbFISnXQgDbjvBrNOGN03rs8Hbi3Y7YBKeBzD01stRu0PADkqUV7CIDnbTK3joRSYqkz4XK0jnwtmXfDzi2o1LEgVZM7p1ZXKLIWAzdOYr6jiPeURdOyZTnH39zzWDHO1C+tQc7Pty/+Zc/0Y+e7fgIfqkPfuJT+sKv/Jq+9q3v6Dt/40/0p//tf6g//4f/qf707/5D/eZ3/0jf+NZf1xe//uv6+S9/TZvX39DV9FBvbq03r6t+dDXrx3z5f5PfTZ+wL5/VoufU9aph0o6P7PlHBw2bS+3IIxD8zMf4LW/OT/kA/xMSe0q8p/ADbxH3CXgLXWgQ3TNeo68YJ76JlThzuVT+Xxd480gClRyDa1/qJ1dV/+JHb+mH11X//CdP9f/+y7f0L3dS5aP/E+w+8PFP67Nf/aa+8Z3v6nd/8Gf65u/+gT75pa/q0RsfVX3wXtXL11UvHstgc/lQlTI/ffpU4n0IliXknpM1pepZM8jJkf0SUeh5sIVke49Y270fvgHXgmyNPPMy5h7spcia/eqU66MUq5z4230Ms15BZf8fY5lb5gfsYd+plhbfsLbbGFMpsq20xOuUWOyRVsAUETh2xfIroBg/512qI2MEM3MYSP8ULm6i0JIY9AaFbUd0ttsc7B4/VDLrLZpBjkHDsyWoUbg2r8U//YCubAMRY1Zfp/QnBAUTg35gJoaVzKKr4tN17kL1tsjk9n9F/J/dVJU8ZhDawXjUpS5oRni1eRPTQIpvnx+u0tL3Sjdkg1adb7blssA+a1SavMpMfU5e2qnyHpMch4N93te2bGPWkfcJKbxac7HyO1Fgwy9IOQMqlWqpILcte0GBtj1ZZKheotn4grjYnbc7jSzrXXthmSfXwsJHFwyd7XRbTmEij2/yDgr6bsG2IUbTQ2Mb2CVE3tNhLaVOQQyc04LED5bu2fzs7mGzR3KfYc2Gfah90GfsIPI1bMv2XrTOvS7xbDcbG1oOGE4Tv/9N04aP//kHABNzIh/mv91u93nP9G18V4i/iVfRVe7dDfCRBwXbNbXxP9kD8Y1NYDukjRkmY4YO2F0/+vEdGLJSrPgN+czvSeHzoT8gzVz9DZK14Xl6wdynMqmyBjvmPG+v+V55pfyPnvt/MbeKnaFKPV3U6pNUymSVUmQgGrdfbLIP55aDbdmAnOI7x58+pl0Ob3Q2NgF8XdUvdoHtEHwYa+Ezl4CQ6KIHJDDzTSnflQKSkZiwM1umUPC1TRzjI9RVM+PN6LfUKShRBbFIMjMfbbHkqHvY1jRNmjaT0mrPIuwRIg8iDK0MFt52S8K2CnCR+o0ZQscATmnhDzCijoQa8RKj4DNNhalIZZrkYmyZZM6wbaLkOfOzYURC5jPoHlSrGUm2j6B3pCX+GgQ1IHvLqxTg6bd5xhw+Vmq063TUIjsS3NJJsAB17oDArEFKlg2/2RRNdCZkpl6Vh8jMBsle6B+YtprZWJFValpZjEDkVbmI9mCI7fW1rq+u9fTJU109f47fTjMXWbfXC1tmRHpte7jVp2aUhn2hYoAuwTI2G1Uij4YqbAcq+00NavYzpnlz3TVa+Uha82OzriUeng3MHSX9HM4JQLnYNCLz8qyBJlMPD3l3D/IY47WBTvtNeOaEHXWRCiWyWEqxjNh5AWR/WCxvg9pYbIrMFd8250Ej29dESyNeZIyV9c6e2TFY+KxTA8GxWuzVRhBtLaN7y0Hgto6D3jRrY7XJdZsKXxmzWTaRGRNwAdiTsm2ixow1RC43U0FrxkrXcZwlrg1FdgOoVkfM49aKmMAMsuMayHUwc105AxKDSi9eib+wd5EeVO3iwL/nQldwLabIWjQyb/t4p6kUzM0DbssDbqeWzvIPdsLva4NXjpk4QSXn9Nc4J1vrB5+Y7cE0YgzFHdTcfwrIFIO16Wl/rXsn+eR9Gs8uiA4ZxGYP5peapI9RP7L/xcpSxy6QjvRDeEQTf421MntjYFYplTW1eEzBY8dmqyxkQI/9zBqz9jX3s6brfTaBKG9D7utkiHmVcybXuoKaNBrdaLZlpyZdZbsz9zrXvVWe3/sOTNtzyaHVFMHRkTHIOLrYgJk5K2LskvuMjINiS275LUqtGsNHOrDSvGtscuuY92PU5L7v3cYkS3TLfpKYP3wNVLj6swbBJPFhTrkf82OQ0CHgyGQBllmi/AOgVhz6bXxLud7C1xo7XDhqcnPuHzP7do2+jyp7a8Qho2S1B+7ZZl2dzp04jHmn2anyLrfozuE0Ruu7nY9Pka0xtENWEIQfNDyi5ZipY0cE0a0Rn2AtM7ULBO3QSavErKxJRyZ3bDDktdkNvTG6C6j3B3bsKQUti70CJvEC2HsdxCIGqWh4JWz+EUDblny4F8/Qwv4q3J8acElVCoYGm1L4I82apllT2Up6rt3uWUOdr5X3VYTtqMK5gW4FZ4/YnFUsQhy9gKxNMrleCqdyw3XYLa63khuOi6XJ1guvI173baQg8uzmrdPZF56H7UKzFg1Lfx8zgShCu59As3B7ntz3PLrwATPRHuqthcV+Lw/fVe/eOWMEd4xwNq/4nAH7UZn/0RxM8FMgeoeOcR0f6PoefHiGHA+XSQXH0v/wevebg23ZHfeb4xLXsQ6fOoaePud6P1a3owVBHRrAatDwA+dkQ3dKY3sbTmx72v0WEP5E3btRBJi1Z0fm1THTX6Olvh66B3jJc8a6DS8Z6q/Y/HCdpT5jX9ydRN75h0WlnsHo8wKuoPIQnBeE74jVqtgp2dECiHeu5HGAml5Li+/CviJJHjddk0jA+Kd/ry/v3Ou53PQ/SMwDtMOyfVAMrg/TdMZWis0APWR2+qKFBrD3PEaeg2atgu6eWEHvrc/2Iie/gz31YA1Ts9rWua/L2u+Ur3v7bnva7/YZK0iPAUP+PUIZtVjnlDTBzH4I8mN00Oe3fkYdz7uFWE75e4GKsuK1IeJRhfBvFy2XXMLkqIzAWuil25IRz363vTjxN01ZMGmeC++iRVvotk7aeqPd5oEu3vsBffiTn9aXfuO39JVv/66++Tt/Xb/+17+nv/6Dv9X+l/Bf+Mav6RNf+EX9zOe/pJ/+zOew/Yze+NlP6T0f/Zhe+6mP6eEHP6LN+9/Q07LRU0+NPuMD/xP+pntzW/WTXdUT3rW2Fw8VPGXsJ+QQPIN/VjdqlL8Fn4Enu6K38o8Mnlf96NmsHz65BtsF8G9t9W+fbPVvfnLd6JtX0pvXavwPn+z04+fWj6+KfjJvtOUj/gM+5s+vMcef+4I++dVv6Oe/+Rv69Ne+qe//+d/Rt7/3A339W7+rT33hl9p/AeHh+z+smY/9V+WBfvJ81ptPt3rybKfnV7O2zIU/AaSsEetTqqitxI2vA/b8geF5RZO2ta8zYYIKPaAZrE5Z4WAluh+7pBDf4H5OL29lW2bvrT0rc1v33yneBDpGJjmA8rbjHiY3XQ8jsfSs0U2Lce+p4zkUw8WswlfqENiWW424qySXxeaYRBEcS3sPfxjnOsfEgO4rHMbnBIm1BhY51qLwkb1TqFxPDa1Grx694p+csg7BVIpCT2ao9GP3sqhZVzD8Ml4w+vehddkDlVwHZmIO/pTeFvO+c3DbZ4co8QsiGTT8i5C81jbpB2tZ+NPxInsRKjW5y8Y+ZGpb+Xa64XvuxeZCE7Syf3Z8+23/CIBaatWST7ASce32++taZlu216IjvrJeR4JVJ+s3ELs1YpZ+6IDdx5nJO7LoKzWYyb22cbgvoMh7YOvKsq3M9+LiQvk9dCrIjn73wCH93AwGlr5taja1WpVpErcNnbaM20BOjTLwoKe2+f3b9pHYtkqZZPIqXHf2Wm/NxJ2X+eXdK/y8m3XADpsDMraWFv4ciu39YibojgF60Q43kTKVdhNILNsUsoBQR9SQ4I3hFL6D5EgaUbMvTCqxJiYZ3nYravjAXuIWyw7SL5LCB4Mnn1Jkk7t5bwCitYzhQ2cWMD88sk1ZrIqtjoCXAtvI3fh133aT2wfaF62Pax/k9oEn0PFBHvu4zEtGvcjgOCq4/Rh1PLXwUismR3iCZkcOiP7iULkoatuIeTOuItUGnDTx4f/y8kIXF6WhTFL+10CVH/mD3e6azcWG4saw28Lz8TKbLjeKQbVqM/rKel9fX/PB8br95zW21/0fD6zMXpKt2K8wardM0a0OWZON7A22ZQEGqQe9fiwxhn/eQvkBtPLxv9b80AyWeQt56tPRvSXiacQOTR9kjEB/9c1m/GXYrPHCLmTMd+kOQq5sh+Waz57oivh3zLINljlib2osWcr86TdK7z5Hbk673ZY/mrIPdiI0bskN8gqHbWIsyPX0SjEyt6IybYgVvsc7hPLChs7wIHuCvVPbHpmp36y5XVtz43vtjudlc3+i2DPXRbCbew1Sj4ovgTmOfRC88lEZq3L/7gESt6PJYWf+iMz1uOOabHS7I3cU3QGeecIXpyYwba1TA64EYpt6J9bMfHYLKvMIsN4flXvA6IQPRv+U2lbi2tAVTu3e7f6YA9NkKDfYk3otso6IcqQmwC4y9Whw7HuNYiKlHx+ePgS009dRsy3bN2RHgnTYcy4woZg3F3hGw1/kp7YPbTdaGa+tDffsuqzNlutvpp9nr8k5z9p5WaMyWVMpbe3jJ1r2tW3im97hsN1kiWF3vjJeLGyH3ED0wVAk9o7rQMq+q3LmBl/sfexhex+a2DM5cLSQZi7xM4E7etxCvxRH1WBbtht/28m+Wx8/2y2OfaCRB8kt1I6uTTRd7Ln3kEtB3gScMocAdnW48+w3KfwJkNuTDKTEt6xJhb4NbwmivOgzfQWVPTGzHyr3sdyHjE0KVylgIFr2xkx/ji3PyazXjH0Q28hDz6LFI8i/R0dlLi9KxzZ1M/UqR5CsdUttD4iuSsv12OsRmYlVGtT8uyx8cjlAL2y2ZRauwy+0l2Kzhu5o2JG+hs+e1zvQiJ24yb/A5+DXvnz8V+WXxnolz8FWZp/ZVimTKJom3ksfPpjEq6mmMiPPc2oLL4nnmyFK7Abds8XrFMO1woC2jjvJQX8WinuT7mi2ZS9gnnbnh8thrfMsmJVrZ8jW/JANvxdT8m1Gg7bOC07DNnMLHwzeTBXcGiG6Bdx3pIJlAHkbh1c1O/CFmp6DkQcH3f2HNqYBpB3hvcQLPcS0D7wy12DMN/yA3CK9E6fKNVBv3KeyPokeel/E/j9MmLonc9uybyLvL4GzZwJsYn83Ujcs2rUNHwoqzzM2PArOS90ra9AEwojHT7gAABAASURBVK4znA1ydGqb3LI/Qo0igLzS4SVW4nVo7K1GE9Q5vRB5x67M4xj9fjMz1wFutjqCMtcDamLwbtjiQXXShnzQE/Urd9/peCORNp/M6RYMu7voyG0mxqmd3ddtT7MvA/ZJWWBb9hqLTymn4bArC2IfPnRBCS03fF5FMOZiJ+YK5GT7KGTlmTvqeKQ46djHflHbXWabeQHm0ORQ28ozv5QNNH+LT9hkftahwedaOAiOuJYX+7QuOFKuOkNfucbrmXUcpl7yGv3Q2A+k/3YxYoWOWLaZu0d3T203ud3pXnFPJmOscZebWfvb9GvdzH7o2PFBdwt2ar8b58doapvx1nHeLn8unn2zHjaytn7ZQ2p100lLrDvBPuIlLQ8FtZ986De6IzYofFgv86RgKpeaLh5px++OT7az3rqe9RxsZ7eP9NvLR3zU/6De//FP6FO/9MvtHwf86u//vn7j+9/X7/3p39Jv/42/qd/8oz/Wr/3B9/S13/k9ffXb39EXvvnr+vgXvqwPfuLT+tCnPqOrB491/eg1XT98TdtHr4P36Dlxf1Iu9ONa9JQcrjaPFDzfPNbV9EjPA/jn02M937xGf43X6RNjel1P6iP95fWkH15NerM+1BO/RrzX8Xmv6msfVnnfR/XTn/uqfvG3fk+//2d/V3/4n/wDfe8//gf6G3//P9X3/pO/r9/6oz9R/tf+n/nSV/X6hz6mi9c+oHz4300P9bxOup4Lfz1ueMKAyvUNJnIuqSM1KoBHsQprVER9G+i84pF1ndmDu/yPbaDhx3U/QsZmjSH/q6LrscOPcW2rcP3l/aZMk/69bnldYK3UIBUXpdkOOUJBFqyFtmV3DJ1Nv81/arrYz/xmFVq534QGue+EBmUqzdZ2ukdIbYMhXPMm3z2KZXfE1u68beZl3dZqe47k/Sp/13WcszVz8mq8UxvbMvpS+rxtN5Oa+yj3nta542TyH+r4jOd6ZBk7dI2MFQyZbdkeXW59tWEvgLEPetvYF6TvzpE5vJ3IM79LB4lzF140Rura4D5XQ8c+f5HvWm+7deuZtbQt200/Tmac8GZdj4DdVHou0b8sUgvb6vusyLYmvn9sLi50AbJvcr3l+oqtaLabnX2giI9k6Qc2NuRXpsM+Xu+/xI/dKWw3UcbM+IOGD+rq2o8uxrb5vbqCmfnAL7WNfss3jZm+bW0yvw3PHfj4TfAXFxtdXl7K1HdmrxRytt3mVJDFbo3ETH+zmTQxt8ScSlH8Ig/sEtKQec7k3N6HoOGb4sxpxI7KJgfGt63E3pDrNGUca912PNf6HPPOtVPmsGMeQcaKPs+9BuTRj3Hs41iJS+YVWvlA14NVbmwp/BxKANuyjQ2oQAHdMwf3LBYlim5TEQzYVgF21+ViKsUn0XouvDHotBlBYikeSx526aZLTLYCfWIwK2/woIAM2mWcdbZhf1a+FhJLid5l8RjoktU5bzTBMl7sVlrSsQqxmonSEjv0GMfSdS98EHto5n6KqG5FMjrAJBJ3ke+BMlfWv4KZjzVbPhhkg+14IGfzsaxH62yTB+PZ8atsyln5wHj1/ErPnj1rfyBkQyrrxpphuhzxWyNZAEQx7VkSE+vwEA6U1K/FCg14qdQ5RNeA29GRaEF+/MyPvUAgP/xC818FUPiG2ASxr3IVEb1ASzM0gLQDI4FmvKKRNTSj1QmbJr+NDtOhH/1O5yxIZ5dzt8s5gk6Tn5XrTrTKDFhexTdAtD8q8QJhcwzRehw1nZY2ZHTDQvqRUdT/EQn3kpkBK4hulCZ8UHM6RWIFrTZrZYRrrHVq1tk/LcWYHaub3qVIbS92A5OQ85cef7KoQauW7AYiPsdHFl1wzGfeMzWdqUG7jnJN5Y+UpRbxuBuJN3Bs2bM/J6uy0fIwrHkQce3mGsz/v5vr62273+d6bp61ndUKAzuTVyVf2HbYxIGrLVYVata0NnQzrlEYjqbDdH10vi1IZ1/2PNJra/ayzi+0T/SA6WcCi73ZG7bb9VEzYeSZv5RaBMIBmnkBODRegI7Dpg9gOeDR6gbUWo8t2VYBotXk01NjLATtiOAYxU3R/Cq5VvZZ0P/RFh/YWNhpMrEFrLSCk+3Wh2jGJ8/9+BfmHpvz8CoXLEYqsAyT8xmsjdTG7DfSLnfLRasWOcNk/rJqo1HD09eCGXks9/qkFhnQSWOJWnqxP1GtulW294jCdsg7gtQ8uE+wilEH47ccoBpA2Y7TfhPuT7ZV8g6ktNrq2O8/O1Wu5Sbd1yqjjZpH0/mZZ3/lA0Llnlizt0BWAW0zctZugPGGvClbxcMldgem7FMBA9G6HIajMsMBwQfph+o4NN3DYdgVVmyCVLT9SOYLYtOFx2eMzWY5QPutGpnQCRu1ZsID+j2q6AP6zabZmrwDQYPwA/TPHiPAQdkl+PURUISHtH5oEFkQfoD+UR4n/eaPrJmH9pF6sk145hS7cziYRpteowmZDkWpNfejrYqgvF+Z9y3v92AzUlKyrfavtCfznNlq3l6rshd5avf10LoxCsdacsxHucbQRjb4NU3CA2s59qnlWpRk9zhS/DvqkOM+nzU/0sm8wocGgw8N4oPcgPXSEaIPsGl1gLaxIns7GHEGvW+sczlGdpd/xljr0w8iG/QMn/kGbb6xAzeGQrbWh4/PQPoJvceNAGgiC2DbET5oHU5rnu6N40X6Gw5vU5DxXoS3OUTbg0uMUcvQRaRW19Pai5a8IG0vQ1ucyADmlftO5Xk2gwo/gwofy77vO6cWXyeNADfkkQ0zxhjsK1PitTDQNlboLcGaKsbB2ib9Nda68NGF/tUjKTdQd7M2DeFJqclJqVMz+0DQNSKz3smWaG45VJ4zVbwYM2Zd4e7RhqXwWMOtL5rFVBv22xJpP9A1u0G7tJ+R1YVzewrSQdbsYV/pWAKe+i5hcy10VB1o+OG3GJ7639m3XIoKcyiNGr7DtnoLDXrvcI5sjYNmcHmvPQJrWUHXj7wH7dIb5wyBsHIvOCDznpc6HH4PwuwVjowfvIxr7G/Ctmy/TKBXsq35DYE61lsw88P0jM3QrwbZs8k+ndBg8KEDZl8MDNkxzVxvw8HSXtsc5De4JJJnScNBa/pGV6D5UN0ovAF/CrEPYltkT5I3ut5WPXl2rR8/ea43n13pCR8irstGF+99vx5+6CN6+NGf1qOf/mv6mS9+WZ/75a/rF37z2/rKt35bX/n139KX+ej/hW/8qj731V/RZ3/5G/r0l76ij3/ui3rfX/tZffrLX9GnFnwC349/7gv6qU9/Vh/8mU/pvT/9cV28/4Oa3vP+FT4A/wFdvu9DevCBj7T/DP/jD/20Xv/Ixw/4KXjwvo99Uj/96S/ok1/4ij79pa/p87/8a/rSN35LX/mN39HX+Oj/K9/5A335V7+tn/vKN/XJX/yafuEbv67PfOXr+tkvfUUf+tnPMLc3dPGeN6SHr+tak57zQf+Kj/s7+FkbabrQ5uKBLi8eNlxsLjX5QkWTvP8/qd0PIQaDj7DS6Ugvyhdj7L+6XLvdk4UkVuf7OZIeLdwppGI3WOqZxgQu9y23PWoZqnelZbDgXQn+wqDGoiM5DCAcR5SDbzQ2jeEUPoBtx6lxdGtIdrex3XjzXKjcZ9r7GPeU9EVrMn63QEUvtgU6DncGkui984JzDIMjs/YWciQZHUJrjcjTDz0CwtwmGo4Ux50+dMbr8t4PHw4YLPs2VkG0a8SkYREy9MItvgfBIr+dpN5qSTuvPQ2pdaDMHF3WoHJtadUyxB4M2/JptLZ3qKP3qcWvyeC7H3YKlFG6T+tHtkbXa9/qwoVypyCvSrL9WbQj/x336fWzutud3gEO/VP9cZ8RGC/njviFQ3ivo7J372V4h9H+vsS1cjBLnofe3VxVXG1rmoouLjbQ4HAt2VbG0Ss2c/0GL+uetdvyXWTLt4p8QE8/CJ+9aZvcvQ8b3byqafpRulj53XPio73t5mM7y9X4Qn6YqESmtJpTR9ig947OtuVi4Yg8RrX36eVIjskhv7FmD4aP/Aj1qNc6EQW2lfh2kW0JGph8RUu8yh6f81s998XK3Cv7PZiRZVwuHnGZKrkEuN15lFYVVSVA+NCB1udtx0mEJEIHJBJcQA5caKJ1WRIKELSjknRiBePmUGxNheEZO/LYBIptwARJivnUBtG6r5XxxCwzwSD+08MHKq89RjfLU1G53MiXk+qEPWlhToRzB8plHmpUJ+1Y3+IMEZZkx7kLKolVenPyh4YXMU39qs08TKpF1gF1WUTR4g+RjR2MWwDyh2KmQIquy2KPSudh7Cu6TuM7Jz9yqyuQFCGrSLHXTrRFnw01s7FEP3RmTQKRg3Gwey6i2VYpk2yDIoZqH/6vrq4bzzZi7rVDq1ZNp6MqFBMktcEt/0q99hgf+mPbfAuWBxhbY2N0QfZZR1ExdgksxmBOlQ8bcPR4UPCDdPvwryvJ1x281qrS50dqeSv1SahNaInj5NGAen04BidosrVR+BObiBpukRMj07DdrEynzYvenKKralEhIVXOLtia+bM+uSlOmw1SdIgbszrVbJSlP/hK3PCN7nn86zAMTTC3sRmKWiMjVqXOcO0w51OwSVugStyeP0btSPDa4hUm5GJ4N00/wWeNo3NBFxgKsI1NzQkdQobhWmCMiAYyprFFg2gnswc6wjdv5Icj9umF5jqYc21EACKDsDXwc+PgZ8ad0wHIMxb1qAF7qlFqxJKiXw76tYE+8+NMLd0g1la06AmsoMVIPOaWYStUXKcldcE+/ZHrdnetq+vnyn8ZZXMxqRQ8GItEVXnoVvzm0MTIOMSVyBs+R2KJKoUGdkFNDC1o+S78kKn3Y5+wnVbZbtBtLbEXuBQFye8283Py2vInRQauC+hhWhtsCPOr2B0QnVpupRn0fvTJQTQbR+Zq8su1R4+wbrdSUc8KuNrok3fslvsRwyCLHfc1fjCpIPZBxso+mErR1OLGTiqe8ClQ7zGVoql0FKvxRFSHyIWDweaZexbU3LfMPBvIvcQJswKfMbP+qPHHj9xR7Q8X5oDdXtAYY9hhcg2UecKHMiQhuaqoOcnjEX5GNq4FKSED0Sr7ToQrIDLD1PgiDLULVpahySf3iaRZxYyMKvZiDFi1AMhbv0roxBzgot0jcYMhsI0rfkkeX7qoiLn0mXDrDxp9cNq3R5w+4hijJA8i5Ag/M4E+j8ryd9vohix+VIyV6/rII4vNMeJbe+7EjE1iS8ljYvqTbEuy5tRZab1vl3T261KX52Ftc46qqq1f3ySKV+abqRRiFgQ1YwK1VmVbCWur8YnZ46GjrukbamaWWIZXa9EjSY4g8oCk1VFFohxUhfwSM5AY6AhqDWvN7KEggrrwnQpdR3RB5MFpNBP7ACyJQxLdmXkbUYexlArnwuSTe4eQSCLnwLBBbAIUSKpwaSgoCx3b9I2uW9BRYIp7E1njoOi44V8jgeoUsY0sdNjE+DbEJog7i2KDAAAQAElEQVTPeZjcYjHyLzLbZwGK2taVZ2vepfj4L56BbuvPmKmrMSqcmLvwpbx98tHRQUMJKxrRakOlV+H6ceB6/64z0bhnCf89Vv2Z8cbeES0pBIp97BZU7A4gXYyyjwb0km34DXrqTnhqECn5hyQfqG15qb9k6QiiRbbOr/Oc0eXotavs08oglXtB5X2og/fj9EEsO4hHDcyYa+De8usxZlUEa3Tf1ZkYWkPEvRMrX1jb4tijz6fPxdlLzYad6A7JUoNOWuQnIuy8+NmWiXeKUw/JpHCA3cft1LID0XqOozYIOCr1GkjtYhOgavdgQre1iS6IzlEugLQj8sYwXsb3Qk/50o2OzvENMlZ/Xtc2ZvqRH6Peur7HdmOI2+27hVu9yJfUYBEmDiTzzz6BlSwtMEZrdLkOLX6tt8RRr69t4Yqm9vcne0+ZqWz01kK9p0hQW1KHCXKA5dZHu/hjrGPQ5bBjGyaowq3Dka9R5P5UkY280GcfKs1EXuoPh6TyXFtjRpajcgogzD/nAwiiFYbZYnC4t1WFX8R7YnJZY69YmELOayxi1ban2MM8EypzGPnnedBAHlm6jHkAVkwp5h3k1OLcTsd4t9G6+EefKtQln+RQMwj1Cg2aDH3sBuK3hs36nKCkzxoWTf15KLf/Uztbgu7B3woCNrbxo35utEjqtqQsLbxeulFY5lQIVYg9cDNMlQtGDl1pcw2uUEkmGBa2Zd/E0DO0Ug/KyGKq7VchnPe1rnvTzqQfmO4BtT13ES1HcgiW7g0SXZCxgsqzrLYxD6Z24lfy1wm6PH4D8Q16X/dqtdWKDcx8u9/NfTvkxwHr0g09RmUOlbi2ydmL3e0ktmucWrrdX4pO6dquxMZu4xXogI0MQ5srhbwyl1q5xuFrA/NFP47MxMbHjLdg6AatzC18pw7LuAUa/gDjL9EnqA2FN7JA2a8im1WsxMsesk7/T00iWjSFeAPxmTMPrgnUiv/c/oanlzGW63Zm3G21nrFH3+T3zzefP9fz662u+G3lio/kz7gPPHt2rWd8LJ8ev1eP3/iIPvzxT+tnfv4L+sjPfEaf/aWv6cvf/A197Te/o9/87vf0ne//Df3+n/yZ/uBP/7Z+949+oN/74x/oe3/6Z/obf/4f69t/8H1963t/qG9//w/12+A7f/jH+h3sv/P9P9Zvf++PkP2RfveP/6Z+H98//m/9Hf3J3/sH+rO//9/Rn/2D/67+/B/+9/S34X/wH/1dffcHf8Y4P9B3/+Rv6/f/5t/Wd/7wB/qt736/5fGzn/+SHn3op7R98EjPmOObT57px0/5HWm61FvPt8xLmstGhY/9Bdk8F9lFuc5TM6ojiqXwlEQz61NVRGmbipuiKFeDC1W3ZHMquFHr/F419MMnsQItLXyQWMYvNKia1WidFb5yTowOzgzDKBpgeAVZ2wBFO6z+f4I2JKHB69DM4GscNIxADunXhYa3iQsOfLjk1dFsqUHmEKS/RqzvQuZwFw6+jJfasECx5wpWoNyoQXhjPMZOLsyINZ2VawJVO2zLNnzHzDVHSPo5atNFHeQ+Ille1UxLs62pZCF11LKnRO3tSa2M2BA1ImByYYUZczhV+Myn9atk3d5MHlWWoR3hzX6wMtegMmgQ/gDUHJU6QeS9/yH/GgUYujJNmoDZbM4cmG8o1VRqmz1/iB/vAJV6S10rha2ZH4g0WdoWBxhU8EH6RaPZRQajH9pqCzNihu64vwUUF41kfALRHCStFWzL7kDNkfWYVZe6WVVB67ffz7k+kbU+z2QMuw+1rCtETtimo2TqcKORH6GIVvdI7NNaRlYZL7ms0ey43rp+FtO9A2aM2w+76+1OY1lZq8BMwG6JytCB2KxhW7aZp5WWa8Ym4yVOXeo6aMufeg6KKf5qGLLYht/w8f/i4kJp2+2u/Vd8wgcz8UODCh/YJo4jaohsbWe76ZNjDPbrh3/rLzS83W3DD+RD/3Z7rZl1H7JTavtIVNv8s9Zi7KI+H6uUSRRNnqjxUmvnOiOH+LDEuuA7GJVUamFDqFuBWVjyqA2JHqigIVzsc302GW42cmglduphNyO27LBQLukGrVq0wRCFDxKDSxuxFZp+xm5jMt+MH2SYMllT8iL3pFHKpGkzqSCPzYx980Of2KLZlt1RkrRNp6BpR9V2t9Vuu2Xw7jIzMfybtp8MOQXDkW0F4gYtkTwLOXORz5Gpt4xXSUoJHTRxmErBZnV7xm6+vd/s6WdERiFyzrHHj9yur660feuJ9PxZyzsfrneMMTMIFoyA55KTmjf9I6qTdqo/7ld8gxOnk258uqjZ1vDIqAWpqaMJo1iQfiW6GpRWc8KvSU5pFu1UduhXfCrudaGwHNFDTo5KHSNqtFJf+qZ+AT1U8QPUEZUO6OvAGRkVx6RwoeUj82ZzqVImZa4z67fbzqzPDsyscwWzMt5MTRiKMfpIjdmfCKjMcyD9U6DjxVQDzFcNIiC25KyBITeTbJglfoyu9VqVj/+VD/7z/Fx1fiblHwAEyJQXSX6w7hRfrHNgtDoWOUOuhMfsXbpjy5u9te+av2m5SKpqir/0yrTRZkGZWBfSnVmXYDFppLK4Qeu80onAFIfbigqnQ6rIOVrZF9rCwze6PjWnKNZYG9zNv8jLtuy+u/udeUdAwF6Q2RPkj+BtHYTv8zdhitt4Im5lTWaw494YvlJvY4IqZzW+cetTZrTuDz7yoPeHr4nJkH39GWvcV5PTZlO4Li3nskFXQfZAaMWvpg9q4/seOvAZC1+cI8uodXX9pq82A0uhR9BLtXHJZsQgzhmz55q8BrJe0d4XiXYTtc15PtyXmP/MGmXN7MynimnfGCSaYCjCB8WWFwejXENKT0etMl5NLZEafe6djn8KISPtR+WaTe9gnzrMrHVlv0ncfrEeMvZ0u3dFPzd5otiGVMDsGLPnGlkT3XKK/j7AvYeG4di7IFwu/rrUOpSkyH1WronW50IIn/9CBWarALAcFYc5tQJ0ZVsulpbYoWZvOzKlVU7Ug/OLD+wYNHkEVAeX7n83j9kLDtst1xeYNXVb8sb1U2Wup5jJs+fUbfrZkAFYAjUzWIn7HXG0b5bdMUQ1xh497fW2O6/eYheM8St7qLbYqVW3GboDlSx6jNFsmz0C1jvnIPrQJlqHasJxiiIY/fM0FmvEqiaDZRBKwzBLJ8p7oR5bJUhiRrpXhXkRhsNtdtHfRKwP0uQeHCQvxw3fQU+9M1ow5LELRv92GitTF1OfUC5uFp5rPP8oabkfqVHim2uOUHDiRsBRMTcSnlOexFkl+w+DUIzQ0YkJnBhHL9XiuMKN98ahuy3o0J/S2+zfSTnzvhHuJA9qfmwS/bGk926TZ4wZk1NEHqDaH4lxir3yBcxtfqfy0/46LPmcqkd/bXbEnzMgDneDI7PWiW0Y6DAZ9Ny+i67JsT9LEyuIYRB+jciCtQz+xpoi2x/rsfbCFbPWh1+pXoodvsnvHF4q2D2MGYN7Q57nB+ORQyThg/D3hWX7yNjufbvTrmTszpw/t/WI/QpNNszjf4roIgsdSH8AWeYLOXscxV9brPzX4nvx5D/cQ+/l804aVZHBHqeRDzpjcwwh0TvU8j4yj3cY3ktm3rF5EKny/m/GCHJ7aJT+3UesjmFyNU6nQLQ6Dtrkc8CszvPkI7eVw0uyFftzQHz2iK1kJy+tWvrBSvQCtudf2zxm6hzzmblU3gXzdzAziwhkzFOcEWsZP6aox1FbzD7Omh/6Yxrn4FjacznI+/QP/VPrd7M/s/9m9mKnO+qXvZDn8rs56vnYefeyrakUfkeawPg9KXxHQaelVda2LlhEjaSSQeucnNY+lbU8UdP1YXkSZABNrs+QwF7Ztb1CP4obQD5iDLqyye8o/NWEZCgr76asAYPNbW70+UiW2zaR2kjiXBk/H7q34ldEXH/Cb9Q/4aP5j58+U/uvBDy90k9APqAHT652Cj74U39NH/2ZT+nnv/CL+swvfEmf+twX9MnPfl4/83Of01/7+c/rk1/8kj73S1/Vl77+K/ri176hb/727+gb3/o2+O0Dvk0ffPM739Gv/97v6de/+119Hf4Xf/M39YVv/qo+98tf02e/8lX9/C/+kj79xS/rk5//oj7xuc/r4z/3Wf3UJz6l93/0Y7p87/s080F/N11o64lfQYue8fvtW8+T93O9xVyePrvSs+fXen59zTeDWTPXdZYs69bQ+pFv0fW9O8eA+mgBpaGSai18YzjlowXkpQ7bsm/iKIjprbEfHflyHKmZg0D+oUdQ4RtINnRxeZcIg7T8XkTfueH73DNeYkKzsVsOS7/xyEOPdGs9fDMhWgV0pUEr97AouYzZC23PcDvjUtrLRTP3kQD2cOBmJ47V7XuMHjrybopZZ5ZzNEk1dBEtJJJg6d5BYsWoDFVXOO9QF3HowCI6Il23jsp8sIgccuaIJjhW9dyOZT3Sqez2vp0oUnGRz8Iy8h4hORxwmIF04OvCn5OtdBU9+6DdZ8Ozryzhew4VedB1fY5Vo9mWbeUZNHBqo30bfoPuFXcysT4g3J3mR8qaTXskeflOpVZBPCvxBg7zTE63I/bx7YidNPOOseUevss/AgCVMaIfNPx9EPs9eGcZfL/n3yeCuK5zf5gV3+GR947wdl/f8EFsgvADE9+3Ct8cXTxE7Im+pyv37pmazTt+E4cyyN6GkVf8GZZwtollqXR9mazCfUq05BHAyowdhL8PcosMZLV/hJH34R31m1mHETNxwgfJtTDGVIpsK2Nt+J632WzUPv5Hjj7P0CD2LT5B+orDLEex3dh8GLy8vNBEAW23ROYkAfqgzezsyTa1rEoiwTCye+z473bbboOslGmYKPa220Qi3LE42+1Wu9218p8w3sG3PLJg3BwqdAZsE6kwbux5CXn61luaeTnZXePLZs5/gj6xqCFhDcotQHx0xPYEqd45KHZrZ/JhQPZZmyvsXmkWJZ0Z4Zac25y48DKfATG/U2DOBYq0rsADU21sxs+Plzo3N3TYxL9yGlBrXSf0Ws0LMwbhaIyUXNVa7GFiy1h1Zp6A9Hnx24Ftw67umo+Z6+WDh3r46JEeQO2ieVeV//T41dUWutM1L7xbXihTh+R2GItxjo6MvcaYazdK7DWkYatVG7JBh2pmnbYdvOKSoWr+EQDYzs+0nZ+2vkpuGHmVZxHyJoF0RFDjkQ/BDf1QvPPU1DXXUjCip46pZ//RbJ0Xc+d6KZsLbS4uZXzrcm3b1symjW8wYtWa+qxiDMUr0cQBt9THtmy/MLLJ27bsjhc6nDEo+EZsW6ndnHnmY4RzYS2wlhYm6N3Tmsz88TenjtSvLtdNtzw9M3f2CkOqjZcxQfPFb8b/1ONl+zNxho+LW42yPyvjiGuz8vHl8mLiD3eL54UwwUa0yjWwU+67FTsEyxH5rJkLvcVAahufAxDdOOyDfijtg8z2EJODl3gFesDeYGFqasz8ZmiQL75WLAAAEABJREFUXMe/FrTLYnVMbpMfW/VeJXa4LS9AwY7n1cy8Ixuwl1wZLkNymxMiYEx6rWpqTW99lBgtgplxgqW7JxV5OoMWgk8sUmEgAyljBGptHSM+HTPrmP3b91rWPqgtp4Osp1NlG/va4tner4WWZnJY2BeSUg65rY0r+zoYsuQSzOR0BOxiM5VJmXNDKRHtc2wdrqE+p3W9a5uLbagatG8VLoDccVTqv0b2WPp3uDSV29pIhfkPRGE7RLZBAW79nGx3e6hess3syeSW+07yS79Sy0AaY5gaBkW9IW/PbssuskPdVKYvdT7Ura9bm91t66pe65fV5FbJ5zRAZEFb8zaHHe+YO9Y2e/bF63Ma7z79Qq5BbENtywXYEd0LyXmN7L2O4U6sVlv6+2db5nMK9ByHWH3uiO48bMs+4E7jG0pycITQ5brpua/70b97sPg/6sN2ke3VQORAvWbtlD2RP1QwE6+VADtPcrlQKfmj5kIXeW/hDxw0wkGV+0VwCBhNcJDcjyuYnYB36sL4xZGPmOTbaoj5O3j0/VBVKVBwe2jGz/vJwD4X5M0puQJyb90UszHHJ9ttHexOJau3QRNvPENCByIPunU/x2egS1727FyPA0tOtmXfDy873nn7zCuIdtDwA16Y0BXOmS6Wr0psn8y90F8j+tH3qw7zH4yfbea/IPuk9V80fx/mt78OIlsDE3SF9w3Jsq0023s+/VO4SE4egS1pAbE6rzva2DChHbZlB6XR5sx9sf39FtoELz7N3D+CY0sv3dAg3UHD30RirHFqMXRDnntwMPovS0ub+yGn3APXOI1nu9XJ7vRUf9pfxzrH37SfteP3mco7TBB9aEfWLJIDbPIoC8K/ECL/A9Tu44nb4YIusGiV58KsmfeljI/gXTsKeQe2ye8YGdSOrMgF2BE1FPqB7b1fU5yc7K7PfGf+Du3Ynfj0GsTmgONAlX0eDGneN4PIgiEf1B7jEnHxPWd3bJ85BgdfG754mL0tWpe9FXpXoKHPNZd37IHe37E3Uq8eoTK3zh2fI1/jWHv/Xlt31jo/MpdpUpmCoqx94R56jNLWNdFt7/n070Jtdans9+z5uc2vMq/g1M+sRbCWpz8QefjQNU5j1WXMuozTKL8xkIT40ZIckscBs2b1d1Vqz/2Zv6DVgL8X4LQfsjB/LLmnzPyeWPmbp4pX10Z3MPwECm8gPec30beePNOTJ1eNn/Mu5wtV3oFFjeUiheb3u8ePdfHe9+rxB94AHwRv6BH8ozfe0MOGD+jBB94nv/5Y15ui59rq6e5Kb1091VtbaMBv7E/5neMZv/k84x7zDP7J8+f68ZO39CN+T38L/hqZLKZUO/J7V36TBzuwvb7Slt/bw8/cN0XtJmZfasWtwgHju9QNIXEQc1Q6DWaAYtlWRf4qh+17uVVqvsZdTm0vMI/+QWbHGu2Y3twwdIPeFWetq+y39A/0eMa2Wx2aDbmGruHUaYW17t3hef/P3xysH7uAIZLvGojucczLvGNqO6ShMJfG3HJyYc8vusHbB/9FdYPMrNu8ql+lH+wNl/e11HMvg7Hd6h/5GA/xrUdiVvZ8DM7Z9zjEZJ5rPvZBYbw1bEe8R4u/5B6+zYv+3uAdZGwrOU6lKPf5Nco0NZ3bcqzWn2t7/67a9kl07Jmj/aJ7t8yxrvbKvR0Xw0LuAzbz6Qlzz5mPsJi/beLCGOC2QIUcohtzqqs92XzdChqTe6Gy9jv2W7vfQtO/l+OJkQv3WnLZcg/Pd7nr7bWCLff7xJ+JHf7ErXWzzxuYWwERjn7yyXNgy7MgGLESL3ansKkfiNy2yjSp8IyzrXUb40Rmkzt1CB9kzFC7+5zaRheUqWjH7/s75ph5zzzzbMvFKoYC0Wz4YhWgpdmlcbaxLUos0eyeS2LRbXss1CYGCB8kxzXmZY/Pq3nseLYOm/jsqGHqNhCdVznFJiil6OLyUpcX+b3skKdtjVbgk3PokIWWHRsgzGaa+DC00QVBLvihLf3IK5skAyeJ9G+D7bOq+AaEoTi8CKwmfNaBV4BKcTL5LQvVHr68qMws1o4/HPpDaOb2wh8PnHP/KdmsT5/r2U/eUr3eag6Y18xHZ0xwSVFAXqgWmB/4Agm5TCpBkZs89ADJsg/9NR9dFZuggaGgQyZadELGlJg/+mX+Y+EzV6ToZqxiKVpdADk56t5qGbOKF5Kb0NG8TJTzSDpZ29BY1DBY58hmsZs0XZmNZuoz8/C8vp51TX2vGpXy/wMrYA+zgtSqbDRNF9psHsieNJPnFuWON94G+KzPDLX6/2lFwx+g3hhXA9gKtLoSPHkHOmqmF0CODmTk00VhZtgDzI/SQa1bzfO1KlAebrwoS9jjjoMYXi/dcH9pn+Gw9l3xtmX25zA7pXNbUyMOpMINtrCWknVo4QMp9jdrebA8cLFfY2iGbPRfnSaPls+yxrkP9P3a7yXRr9FGXtVmjBx558MBaibmn9g77h95aFVov6pEG0GwxU5BE6Wv1g5c67ZTkzW71uVU8Qxgs3dAxqhs3Jl72qCZU+8f5pXc4vViMGqVci9Ua7X9sVLZr2Yviz/+KntZ3AwvLgrXpDUVyezp2nT5w2YrYd9z2KmGJ8cdD6Fdy/OQV237Sa2FH2iC49Mr9SrjNrAe6wCVcYPk0/Li3pF16znn+j1Y29Tk0D3iohlIvKEMX5extzw/djx/KmPa5pop1CteVV7WkIJRp4xbtW7xCSLLPTT0diRm18an74Mq28uYRa1VRss1ANKvS56NRzbqsKMmlZyxRpU1m1uOdbGfodE5YduGITCW+6OlU9v4e9k9mJkcYlYZe49FFvkp9jaxZ50reVX45DdD1/aVODM2B1mFrdynZvZ57tHZr30daouznnNl/rHPxBbsnyGEWR2VcYOMFbrGyqzVZtiMPbLLdULtZ3KVMo6OWmJFEBrE7nSe0d+F2uaWuQyr8ANDNsZe0/DBsDnQypx7L3p2dvoJ2YU3zrGfWYvQ3DdDK3lRZA4cOXoktSqs+UpsDs2tRmotNajxb73bTgTlmsu+vc3iWL4edc1rdY8M75aj3ol2dk+t876NPwzuA/sOcoyb63yNdzD6zVDMgiGzXOwm1HSyvqCy+P1+iE2rfKdYxHzBkOUGVWRPmvK+wt8nzYCI49iXPC5D+FIUxwQRdGDfT6DIQ++L2Ae32B/Fjg22TRb+7SG1rVyXrxaFPFLc7JF9AFYl/TX2ulMm/sGp/D+EfuZJni19eNjzRwzOoK3fkJ/3fHvSEfs2+vai/7v3Ts1PMbI6nfOQ34cOX2zbGkHPHrE7q7iHcPElPre29vzrlCcVUwqvcV/RaChyrTXEbryr5B1mh9FaD5/rD2k71nwT3OeUHE9Avhq4T4h72FSe6cGLTNeZvMj23ddTXx1Ql2dUZeHyjrLGu59LRsi7at8Hlb+/astn1kw+tSHvuLGTzAu8bdlBgRbd1uJ/G459ei3qMm5lzGP92+sl3kCPlPnOXDeZVx+bKwIVfPa66ZHD8AlFeecRm3O40+kdUJ4b86Ys87zfYJU1GGtWT2pAl5qp7YtEsylUmAVr+0V0f0Lp2yXxAg/b7DlQrLKCjQyUwo/kpehFrec6a+Y3hpn3lyB/w56i27Ffcp+hADUUjPijT9nU0W2H/p2klQEqOYyYhhmAVfjQNco0qUwTv71c6DI/1oOLywe62Fwiu9TEb6X5H0s9ePhYm4tLzdyfq4reevpMP/rxT/SXb/5EP/zRj/UXP/xhw4/pv/nWE/3lk6dH+CH9gR/xAf8Jf5c+pbY/fv5Mb1490zNqfE1iA1cs9hVzCfIPAN58hg2/fZjvAJsHlzI579DjomJrmoqmMjWkL1olprAZNLyR5/0/EGPcLEos0ECy5W7b64RZjlhVQncswhv9IX87NGsbzKxzfmvKb9QD6QfRVfSZc3DXeLHL7zPZ03XOPA7W0dXUbkH2f/oHi3eZO06HwYYgtINlV8BqLfoup8Mx+FC6tx4stAaItJ9vX8/MObXpdFZlT53F4jeGqdQz6P1D/N6/ee7xI48tlOtMZ/JKzJocMh5jqLX4rNGE7+hpHf12vpJxZdy6p1S09Wv2JDkLje7V+ih2kRssl/BQH3AIVdV+RGnP56wda9XGXCi/N9f27pL3mFkvapVcOdRB7Fscut3t+lvcZGcO5Tb1Oyqv1OE0oO29qGaS+97tTCVOZc81LD4zNNjyAbvdS9ib+f0tsoru9mjsDPSxCWJXiZ8YFXnuNzt+507cHbHzP5zOf1H96upK4Xc8P+Jj93nEpzJ2A/7RDQxdywubMcbQv4jmeWK7rdmwzfwGhmxNk//o226sHXqAbbnwJCLfytyvr6+Z27V6fuxRco0jJowdboXs89Zlr/McazvQPVYTu53bqengUrPKWLZVuJZESz+APTriniEq652LYMezN/6Z10Ac7KLCc1er+1XqYlu2VYCXsbS0yIKl28jIsXU4lQzC2wasZKmhuMglPanYe2jVTuVJLrCt+NrQFWKvFr1vSC3NtsqSuG1NvHAEGo3qIKY2yw2Fj1biQ1ZhISdsNuDpm2/qh3/xF/qLf/4v9PzJW3rzh3+pJ7w0tf+ad43VJPtCAlWTOgq0MPWOqrL0WVx4Of3wHThLsrRChTd2QeShVTRbLpbavPDvwihkFxVbU6HGjYcKU2SGnh6IhWkTV1l2kRAs+wW5z2JuBujYMPEZkMhnligfF0AVpVzABkee3IKNe56iKgFaalUB/nWj6511xVuk/YD5PJTLo4bih5rnCX1t2PJRpIHYuZfsOOUG84wXzadPn+qKIHm5Sl4m18K4Jsf0O3RLM/I16K4OJw5YiRpbbBmugek3etKni01t0KFAUtt7VUpNvFCs1KDemINa/yiyFFnT6aSd2p2oT7uJEazkLokh1sGgyC6kaEmBeuOGlLRDcoPOzahMRY6tYmd8g77utmV0tS4P9karKgEaWE9EjFMkBYauQHlKywsmA2c/4uOWu2V0iV8MHyzekDuP3CiD7JmZGzfpkFNciCOHaThwrdtOJpUmTw7kombvdh3stjM9tC1P5txiz+xl5jxL2QbuFszWDekn/4HEz1RbQviLWFZvJtHwQexjG6pmNxOZ5LBPP/PrXgyLLDf6YMhsy+7I9ZI4nbIOmRuGibHbXZPOlTabmT86S8PFJTa8pO3y/9bCW+IwdqkqSSiTRFfXL3BNLux8hMp8Aq1a+rabxLbsA5rwzMkuMoiqsqGC8AOV+jQw3pBNZdI0TcxrkospN7VDeeqLSHaR7QMiXFCXmINGXEqBsOZLLr0Wc5OJajoca1IXFGIjakfiBK1z5jTfGC/RYmjyKw1q68ecMqQiN2vDs2jxFa223JJjMDP/jtxbm46aZazafFKbFXIPA0m7oUiUSGl2xpNs67aWmEGuvXOI7pzvqFeb3zJHiXEW3sXKsIVTYBcZNBuZ0luUnLlmzlXzvG1AIbFvK4RhDOgAABAASURBVHs2VFrNFU0/vPerBJlbXXrMru9nG1lnb5zX8wof9HrXQ2zicrS+yNm2bGu0+MwZH5Ri1vU8bDc/+5QWlTJ1XRGtNh7m6Mi9oAvcCeeMHbkdx9SDSiVZxSaQbIPSIJqxDaSDPanj6IYibFm/xBUtt4pCjCxBZQ/WGFcUy2HihS2lNP/GE6q5sH6VfR1ZUMktCB/Ylg0IbgQZJ4hNgGg50JKT21jwsnp+hrPSWp4ie+IJ6U1o32zLPmCvWJiMfQ6LGpICVJl7bINFPNFqA5VVIOZeA2qWutVl/i+iBPn36LDsoNcWVsUCVay4Unfv1wVJLTL9QLIECk42FVnmb/Qlez5rKrYN+4qz6KbXwBUIfXtHxm0oVmF8Lc227AMW8R3E6O4C6tVh5mdPckO/z59fc2Y9W+bvl0BwolEmVfaNuAf2As9IOVJsyP2O7MVhueaH7A6ahVjjDtNzqrbXX3LPVyZ9hOF/hp4b852Uua3fYR+be5sL6xS0fbPSOXzXlWlSmYpc1CCl7oFWzfCnwEEDQ4fZu3BkbglrW3ZH+muYCRzw/2fvT/gcx5FsT/QcUO6x5VJL970z3/+7ze335vZaVblEuIj3PwaCouRyD8+luvv3ZpA8NINtMBhAihIjInPdjmeRzp68h4ttk/2KPduYEHqGWvs5xm29jplN3oPJHh3c1dk2eSSXe7jNjzvNltd67nxvII/0yWkE9SAKPSLi9EMHOj49k8t1C/r2+XehxEYfG0Zid6TfRbrA8r6/4G21F9HQLQPcO1rAvaZtILCO7TbOURd+6lfy/6Xo+NgmF2tpZMJ9XVuzxzzst9Pksrn/BtLxPUJVX22tNSvQCy1z2u9hzK/6v4Beh515sKlqYdI39WqazW4ymP0jjTyYsrk+sx96m9/KHpvIi61Of9yLYv0y7LFO08L2ZGVf+F0IYw95a025951Oi9wEmCffSQTyjBSaPAJ9pdmu8ezXacLYwyb8Leyh67V2udaCrtHfKJ8vZj8E03/qZ1+yVFC1Tj0nIggfOpH+PUTfyCnUthrXSmsn6IlrZ9mhrdkZl5Uj/4huY0b2GjrPVYWZ7+xvdPp24gcr8pXf9oK82JyYdkca+5dwtPsl/P14Y/5Dd+FnXNuyPbtFO2s67Lc13uY3ZbbLxz7SVr452UMe/gjbmusnWvjAHvb2oLkOWq6HDQvXBI78dvqkz0/8wIpcy6In1uWJOH54lMDP5P0T9X9S09pOOntR+OAzl1P0P345K//Lgb/+/FlP6Ff20JOln1m7z9xfvjDXvPj/Eh6cyak9Pqjx8p+Npk7/rK4VuwlCX9Ujc0r+pHZ1zPrdUtvlP41n/atv1gwmY0DqGP4r1+ERFwvbezz7wpczJ3vI7EERvXiMsS6x7xkm38hjG2pOzU153OZcudjeKeo6Ur/pUwJOnTWFHObW4SdWuREHxOYl2Iz6GvD3SzDxCZzcBzJ3kA7PJAKYYBHZCg2SH7uinldCx7qIfTKAGUdjTEgd2zThvWNhzzb2Y+xsywb42KENO6Kx7zqozs0p8kCyBOa6iJb1aMS5iu3EtNj6WIzDJZNcdMTRCy1jBbF9hpbYm2OfcTaa/h2MHC9+duyJQambzFV9H50JTKgKmzUJcNzXIGsUiJa4lpljIFm6g5Q58xs6VUs/WHlnE3TGC1gZ9NfjTVnnvtQJFmCkScPfx20+w6pvY006pM/P/TBWtLMfOvuh3uZ/TTN2tL8OtmW7nDv5hsn8Qyc6+U0+tG924W8RXfBcnlpTYWJFn8/e122O9oOf9r1iXGTp21auF9HyDPiZl/8///yz8qI8tJOzm5+tpT3mbqNjX+JeR2eMYg6nyGxXvWzvmgZve5fnL57brnxyzxQtvrew49PQDmo3GUiWCqKRF3zHds44cT7zeRicn85a64V7fks+Mz+uo7r3xZrrh+vJJl6j9sg77Mo9MXk51zyIpZcmcy9jQLlywJ4a2DggtAfN2IE9+jln/iXDblxjjItvZIi2wzJxG2NMGj7/an/8Y5Sc+mEN7OET+4nYuVETk9+GtjSSp7Ou51rw81aQTjBiqG16G6NE2JABJ/ZkN51t2QMRRc99gXJK8ckmi0yOVsJUJrGFh59lWRQ8PJwUnJamtggYiLZiD1gI8SHk/qSnn3/Slx9/AD/qx3//iz7/7Qedf/6izks99SbxwnpdG2NfwDT19NTFHgDmgUugK3+LPX+r/TO+X3jAOpP4SuYQJecJEuEwMVXoMlYuGaeND/ccba+pZFwaJ4gYQDOKqnXVkwXRUCro8Eg5pyfGRrJtmJkbXWwTMYA9HGsmQr/3lTP+rHPsI+/odiAsHrseHqQWfBYw9knv3n+jjx//oA8f/6j3H/6oj5/+rE/f/IMe338nt/fU0frx57P+9uNn6BM17jozVn1RgCZ2+j9zMf700896YiGyNyIXV1o+ICvBOmUegIMCqVAnqkVeHCkdSGVEi1zVn7kfKQaHA1s19QMEr4qvQ0vsWxzUxZozIH/dQ8VEj9X1EdkR19pL72gT/qCxZTcZSJauQC00Wvb0589fWIvMxWpcXHZT9qAUPx1abA7dZ2zsg6kIH9CHxNuGoXu//rFA+cox/ebeGP1196h+9i2bIHxGC3aDG8YMOfRZd+pCf2U/Zi9m7/lZDS4B4ivsh6SXpemUHEo0jlXzRj5EsevFlm1xqnp3xsWBfbqqH+bQ65pDxpw2819AxliJceYlaef+eDqJa/RBnz691+lknc+53n7Sun5Ra51cwGLuu5ZqgqvqvmMo/bE3ural1LF1cpw4yn8Lv96JaSc3kcOgre6h3vvaWj/UbvKbSoZJnUWtg76Ng1i2C8vSqMNA5NkbK5+NnbiOoFOhza8faFQTyX9iyq4pQagrkRAn6gbuGXau4a2P9njM8YZsxqBX5vTZiJ08MzZS2VajTq0ZXjRs9nGv+c7nKTsOG7IiRsXhZp+9vPI5OOuQWryG+PW9Ltk/FfINJ/Lxy2ZmDhdtbAFzSS5n1ufMXj8XPXNvO2Klz8ySE+sOUZAaJc9LzAtn308k9kFqMa3Tv4X03H9l7KDP2qafRJQ25kLl6Uwe9tnRNdcza5q9em0S3yl5nsPQRB4wGuN3MOTjbA/d6OWcfhAeH/IePpFxD2U+bLu6XQyLr53xcxM3Hdn4X5kn/+BKuHUiDyRLBVUbsmKvTrG6ElQn0okSPDsl3lsxnWfE0CmDzsKEslepnqpQ6QdKO4wVNqL/VGTQ4HcelM+OrK65r2TeZv6BsnL1TM4e0BGq1mtPjDruWfX08V4Vb80WfSdu4g86Nf/ZdGSSPAZuxyf/msOt/LaP3a3oWT82RwyDznUYVG/fW9V742nOIebhQ9+CYy7h3+Lza22S1xG/Nc6v9b/1y7wnbnXpv6aL/h7iM+XhX8K0CT3W5rfwifVWHMbZrsX718CMd7DPlCLOfj0ist8Vc6BfE3Tme8/3ErfzOTrA7PMZuWF4XexGP+cRt9d1e+aZZABvlEN3n0e9H7HbO3cYxs19Z6LunshepHdCvFHUt/l/zTyjf83mv0xPcraVZyv9XVrW6zWw4vym1WtP8GHH9WRbtvdspm5QPvWq7nm+vWA33pheNtN20JXvnnl2zv9GbeJ8flJk0U2fLcTvQ+Y0NroyT23PB2Kunf7AmfHG/Ef/5blh+N/iGHmO2va93qtW+CN+bbKNPTCRGHaenXgmIn7Giyy0U8N8D5pjRv51sCe3NQkJyifMhsR9jjnflfvXBLHK+W2nfsj/NY+yY8925tfxmbbhL0gOx5x+WS4z5tdoogav2SWnuQa3fPovIb9DBfHN37xfqX9n7VdZ60Y7/MD175ad5+lA0OcwV5i1knR3rjZpnRRZ5GviB/Qz9hP1Th5UVUFHnqP847shMhF9YPQGz1rQjd89oNqPvn1e9m19O2vc4XeDjembfNBE3RRvJeQ8c6OMd71Wxg2m0s2aaEuTbS1tgYZvSrMdchc1t8q71/3gaFS6q7lTacY/2vz9+dQxmCOFHyBjVnbkFL6+vyL5Wg1npJ1m0+ydWatJd8XOZH1XahaEn0h/rfokP7LApld/ur4cUzL3KWYxXDVa7C/oFa+XXfiVfjBst3P5T59NdiQ116l/gZbN0WnwsR7c/XP0A0niOTq16OQ8vIelmPeLuA2h0RKjc/0XiFd9Ym9ayHDsyI5Y6a/YD+SuEjvMXziGXa/rIvw9s0RYt7jhJ2Ibvihj9juI7j8LGX/lN8j8Ztq5pvO7ad3L+R01943Wmmz2IHVl55JWsg9gD0fidOYbJNbAWu8VYmab+0/TaVnU4FfmnXGCDi/akYafQFVH+nnOw12Pj4868b7VTZWfYSp38s4fAohdzYe88/4uvhM6tI4+8oNov47s7MWj5pq3LW/1yZymNvFuMXWhyVWytEPXLSokqXLq1FmXMy9/z3nfSL4r6/X05Yt+/ulH5Q87hO/U3vgFjfciofGPvKe+6DJc1lPUKnTh3bWa6ZrRJJt1xjb2t9DWOrmEjUetceXDOm90+qX+sQvMGFeUcdIXQY7rH5lt2RdEFtRcYEIbeq0U4UxRVn5E7/UF5KwMVC/gT40gWG9f0GdSR4q2YoS2tqixkAPhl4jrI2PdChIB01T680JYmlM/LRS8FZoGdW30yMVjiJNHRSN98l6fflbjJVcjd7GQ9fL/py/yuWsxL6rffdQjeHj8oNPpvR7AaXlUaw8Dy4MMuh+IftLqRcxeT6uA9ZmXH3lp+oX6fGbTfMlFAZ42ZA0zj24rkCwFHQrsptG6MBGloUvwmgdUnf6Gkm185Fd9bPlRVZHfBWHuHaQxfc6pF3g65wXwWSt85c4kesD6nJnXmS+CufCfDvScOuSf+//SdT43avmJl/5/0jff/U99+sP/oY/f/g99+PQPyP6s9x//qHfvv5fbu/qDAD/9/KS//W372/6Moa11NnrG+eHHH/TXv/1Vn+tPHc0voTGipnoJmdU9XeQDmRvT4gXQ5QNmyDoVxNdNqxr8Ak4HbP2+yOwHmyJyJKNnD0B4jdFK+192akuTPZO8pNFhg+TNdmTtVj2xll3YMn+FRhGq2ToMuNp/iO4cccVyr8KRP5p3bqorqFrNuEWHlW3ZHp1Xzraxa7sFXdU09gx21Q2zZcaYPbbcbwgUTgkQraw3NqyJo7oec13Sr0hdmWPQ2ee95jtDXmz2GiTG5leyu/zwn963OU75/P/S1T6gPPU3KdjdZ172c3vjely4Nt/p3ePCHvjMrfJnifEX6nBamk655+LXAFeGLvkwP+IkXupsW7bRj8P21p+ZqPr2kNsvUAZyAurtzbYafoF9jEu21Dr17lV31oF7W3gd2oou3dCgc3OITRD5jBsa2K7xos+HcHxCRYsMwnpn3hl/0MjuI/pRS6wxSR9Sax46YNZjcG88s4ZifVRxiJl+QJ/0ZdYze2LAz4NmPGwMbSAGmWceJi44s2eCFXoFqbVdAAAQAElEQVQf8TvCtmwCb0JvsbPnCuSXnI1J0LAP7PgFEqzGvmNem72etc5D5rrhDA2e99d9f0QXnwuehURgJwfDjcMe/Fz/SLNHliWfEUMX2YRt8g+Y4BTeo3OtMEsdUhM5hplz6AV2FJHfh5tl++Jwh2vog1uV7fKNLvsg9NYm/TEGyaYDWhvzt4d/MpNRHEF3HnYUo1e2g1XtiaqFfkVLpImLu93kF3Cxmn6/jtqWfcGIS6yaC3Tft3f4shke/zXn5DRHPvJT9kvpFqM+F8PP+92gtglo6pU9MyCer8QaKbS1qpbMVQAwriOsedAwCiMpEL4o/b/HYVu23xA6iWyo7MdcmQG+vWIkjJuLb3TsC4/Rm46OFSXQjvTBPOwRc/Zfovawswd9ZueMhHSj9sUuc0DzX3wkvyN+aTpH3/C/1P/3tDfbZMCe9yrLO/+SLDYDz7PJnH4Lnkd8VZJ9sqHu4a8ao7yyJc/0Ef+9jlFL/73Cy/taWfaGBt1wf2DmLZD7ZOY/EdmLmJHw220iSz90wGbsPae5fy50WB3PpnME3f/Ew5WrZQ98bWj72s6+7n/N/zW97V298FwXuPLb6seaKjZH7B5vZbJeX8Gd/ZAh8wwb5HecJ37DCcLnOX3lu80RL2Vjjzna9+lLfi/JTU12ENMecV+2j+Yy/354LudmWM/voRNu0gWvx9adZpslG7ijflVkDz97o8z1VYe/g7IxdnAbetYt8vBrfd9d9++jkb8Nl7UY9++tnz2432c22W2/bN42ylus7FHnZWk6orUhd2usZeBXws1cXzaxL/7eYr9sPTT7c1dcN2SkoX353Lkug5Xf3Ar85pnrNch3yfyuGhqUDPu6jql1jUnolfFWcu6C2dHQNJbMOxoOhbWprdbgBRU2QCpv3Wm4qoAOVwXp0706bMsevxBFYacfrnM6YlzBOR+l17zxATUQlF4O2zWG3dJ9E2y/yS75jGLMTN7mZlu21chpaYtaa1pak9k/CEftrLstNrY3/9C225WOGKG78BXGbvIBr5i+UTXrsFEPt+xZwXf268p7gJX3K513Q6mfybdqiCnTko0h/K85bOZDPAfEsS+xGjwlVo2Ve02gLc8rqje3jJe4tmW7/Gquxf3yk+2KYw/6tQgZO5h2NvPHN/3J2yOW7YjvIDWIGJqaBFWPyH4ZTIGPuOftZrlJtnVpjF1j3tAtF8IqyH4JbOPfdsw4DfkRU35LR46+EmfkK8ErHfva9xXTX6TK/cC+xM49/Gl7h3bmusl71bm/2mK5qZCa6JU2fUIH8rvCcLCt1pYN4z60tKbZYj/5C021goskOSw8575//06fPn3knd5JWYtpsfJsls+lL1+elD8kemZe0dnM44DIXoI9bBv52b5rljFtM5+mtiwF+76tbtqMa5u9NZB5DbPMd2JIMp8z6/LlKe9APjMvftfm2enM53PWKnP98sT70X2ujbhtOB/OrS3k2ZQ/ONFO1A3kD1I05inacQ1sI7kczcwTuPE5yud9NMnriXfM523cyBIj/eCJ5/2VPDM3N9U6heajs4BDKKQO2+R9i4aslX6eWoKeKUhokugsum0+3MwgwkFqJJqBOx8G0a8kEjqRviQe3lcwfljHU2m25cYPe0y0AywUZFlqgyELH2SwUFtalgYWLadFakSy5KKxAHwY9fWL1qefZegD+ry27U9nHnisB17oP7RHfXj/rd5/+FYfPn7Pi+nv9Ej/9MhmL3yqfmSP77/Rw7tPenj4WDidPqgt7xj0gYfqpnMPrDNPRl2L0l832nXSykNXEF36gy4SyduLDFRo6mbhZQkqN2gwZF1SATXsdiDZ+r1TPbApbkiMgoihtlbqe+ZFVwAhtgFzoRPZ+dyxUaH6yJ/Oq474wov/n38+6+fPZ31+6viz4ZcPOp0+Sf4gdeoU6D3r9Q31/oM+fvqjPn7zJ/jvsPuAz0JM6cvTqvoDFTVG18/cXH786bP+8pe/6d/+/S/6699+UPqfv7C2qXV35UZaxPABbeNb6btctOyYdwfh55wmjayzJgMLMU4bwk8gY72127E+xGeyUlFtrUMDyH/lcUjBdmUSUTDTDb+yb3pdfZKz7xTbCR1aZLMbz/CTho/+HqK74OLRZVsNVA7kwabRq61HO8cIfx/DosusYixWFpgD1sjMML0AJwQ6to7Ay0naahG/leulwzg60ehzUyMGR/ErTHBGHHR17ouctHJfDDp0XKfo8AlPpP1wuM4pgNSxPTjFNmAQxPhnvYhB5+aI84byjXrrVy3g+YGxc59ceXhvDPru8aR37x7UFvEilw85PugyVrPlZoVnEtDO7C8QOWiP2TPQDciTNS3/skPtDZCrY5cTp/KGlk/olSU5aEeY5FiwZQ/seREj4wcrH6I7WJtO/YIxt7Xml36gm9b4rFpa09KaTstS44i2cr+qmKxt+M4eueeP6Z2ja6369Br7YjD6FYt4U27nfsPMZt5TUbTL0F7x2IfMm24dkTMA+s61JjXWtBScbOcMckw+NH0A2xlvDajZ+hXE9iUQ7StHf1E/YmaNBqgCtrGfEPNLsi46zliRd5WiKLahqekBIzY1Z24Xnn5s9fUWn5V4WS+7yUCytEM3LdfUiB/fzprdGCjxUvMz+ysI38kv6xj7a3Tszzvy42/0a+LWtXSITgn0Yl66bv0yh5VazJx2o8QKNsH8w0ahyrg3iOlbcOVbi7cN8GZyO8rFkcrTudXPPqpffcwYr9EEjz50oFPXYPSO54PdXsej/u/AZ7n3emf84N44MQymLnbB7IdGH4QPOruuw6wX8BlEpw7ve61x0W4QFC9tiHcgGmXLpTDAtaf4TyX6e8exzp1rI7hn9+tknSxv0DW2svqNDnnJBtVXW3/Z4ur+fc/suAb39EPWKegRQ3pz9vM87Bn/Vpf+ETexnnVj+0x4I4jNPdyYPeve87knOzjOaR1EbEx69/wiQ/XSEfUR7Ibnpgz4zAZZ2U763Osi6VwL47Mx63iR/57cVYJ3AifPiI92PYIDYhMcRPfYup6xO9IrO3RXtZn9aZQcJv8yNc9CtmUfgGx69O0+cUun/kIN+xJQvXrEbzPY2UP+ue5KfpBt5pc9uQs2Jg63iGrKwv/nYY56jyaLPF/0/R7EZ0QMo/jFSI1+LV4f7LWoSr5H3A11icB20wWGB+y72o/Qy7ric7X+6aM97Et627V/3ui8D6z7M2Fqezelg9AmB9D4Irjw/Xfhe84Av+u0y3eeuCTeBavybJp+dEG+CwU9n80RvICjz5zHynPuwHnP/wX3TUxN+Dyd/p3ahH8VxnUC9jcfM4UKdAwcvoSHU2Q8iVKbr9Xn4PQmNtfREWdqGbzJ+a4RE+O63Gt55Lea77pn/bsBEY75w7z5aK1pwo7/0ZUca+x7suiO8vBTFhpE9guRFALcEuEIbXJUV0fWpVO/gXXf2yu/HXT27A7WbOcP8gqWgRigU4NiSyiN2OI6DDoWLrScu/jte4I6dvNk7e3ZVNDwG2IPkEo7Jeaed6+xlEbc67JPQWgMnqOXw3ZmbgyuoPNbUhB+QFtLrICuJdsFvbF18n7N1DbqxA9gtyN+E5voRWJTZeLYiUWtIDanFz0uioad/Tbbi9dzrlPLI55b/AJJPm+O5jfp9dy3qGsPwgfb+MNtq2Xi3CIGU5a9ED6yDWMf8/m/9SfJWJOv/VGdjLMhcSYSdyKystW2b5kM+1+C7tDeMk5nLsJ/LMsWvyzCF/PVU09tDohDRpw0/BHTPnqGVv2myG8/Q/68HmVXp+R0AL/tKkiQoOYffRn/nU9zRsdhDmO/KZcZ4zntrNcRqn5WCmCeZQ30X9hsKy9yV/ZQ1k600ImVPbFe6S5rO206etyuDh/uMZ0YQT7XQ4Oh5z7ULIO2LGo8szU+N5fWZLvixTaoDvsjuQSRHSHMF96x5g8BPD4+EosYxD0hy/zi38kzv0128kn/rTD5xNZmkDB3sL4YMz48O6HPuC/hecheok7OKwgtwXbK8+YT74jzzHrmPcHnL5/1xDvIJ96FPNE/8y68/hAA7x+feCG/Hj6ztxBFbMse+UVgapY1aEvq16i46j60zvwxSmadfn63XZMb91PEfJZ3RR6kT0eF0YHlGYJ7RO4VsQnivxJLsgTCDnnfxlW1shkmlVMJt1Ps28YzSKVX3WWxmA8yBqYAa5JlhBRvFkRbs0cIe9BNrLpA2QA9RZJlgwSF0tEcLbFlvMCKNP1QY7uceIghhm2l35ZFNryxx5a7p5rOWnwWpryGt96d2MTrogZ8XqTlvdrjJ/BRy+NHnd5/0vtv/qgP3/4Z/EmP77/VO/D+/Xf68OG7emFd/7T9pz/Af6/I37//Xg8fvsX2u8KJeMHy8FGBTx8UtOWjBj5A36ud3vO4cyqc+0lPa+Plt3gRbnhwbtX/wkv44IkN8dQ7srOe2KTBmU2ZjfnEi/NzgE1uCNfIoouFlwg1QIkSr2uhUtTBD1rI80QN2ukdNgsv81V5rF4UxPbMi+9gTWW7teqhcCZ/+VGnxw/1ByUSy3n573dSfwQP0nqS6Od/AfDw8I0+UNNvvv2jgvAPqdfpQ9VF5HPujMs6cZ3pc/6AwU9P+vz5zMtJVc4mr9ZOsk/0c1FhT05narBCg67GmEvphT3Bi3f4O+iJBbyQc3uU27sN4Sce5GVA2PbUkLr0jLXDksxY+ju1EV+MMaBXG5coevLpqd3m6/Q3Hm2OZVnUWoNFzpz4DsJ1rto74Vf8196RBauMrZuhwJLd5MIip76sA1Lda7nBJFZ0fSSoZoJEADrjRB86YVt2MMcZtNWYDf8Jw1u1AOQ8qcV/5JThAsMr0E0j94fHdzo9PKot2WONWMZooFOI4Y+o4nciq9BR1M2Ya5MKDxn2o4jUDd7Mbejw6yI2p1Wa+ZjaW+xp7HqATyiGCjpjdK68ru2/2IDoCKKBCqiSYWczB3rjYLzIEPUsbHimlrjJS8Q/58Jj3JV7fPhe8UVoxsSnYzOhvRHXYOvf6ntilD42IDxIagVyYHnxRpecyC/9KyDf57TxybknH/LF+e5hW9lfsc38AuNjciqgF8227PuIf7C0ZYsl6gFEIw7nq6Mjyx4+IrIghgwTovTvoZTbyW3klO6ZNcmDyOfPn5WHlHwOZJ3EfNbtD3S01JXxM7cmq8CAHEpbt1phojNbZXTZczCRCZ8ddY1YabZlOyzDrXzMAvbDSk4l5HSci+2ytwdFzeGCTVaAjsz8QnvGnyCRxKIrhkA99sVc/yNNRGGPkRrXr7iGJpoWTLEomdXynznfwLbckhPUYMtJW7ORga0r+9K3rYX7p4kZSJaAt/6glm1Jt9BV66zjPexGzDPrasoRMDlUXJfIeyFr8kQ5ziW3Mx4s43rLR4rMSm21tyHztJnrXjRG0YcyYo1DAtU1V2J06V+wMo8jOv2BY66xryD7ieFlH+MN1bqNOWKMuZEJ81wLwwrJf6a0ZwAAEABJREFUZteIYSfOroHJ2Gx4ctEE2eOFbhy2a3z7mg7tS+dtHlmQr6Bv+U0qNYJy7WnUsRcdGZEt2V2fpyY0HiJeYKL89qOL4ZXYnLYjMlCKjHKLzYxML36xmfLBV667DXNK/WMSmjmEzxheJJ6ttNXFbIhA0MC20rIfsn/zhS3ugTR0qpacA7JCmXpHHBqEDzrjB+HvYYwz4kTfD7HSDy5zY2/x2SzQyPMaUrN2jHsde5ebW68cUpOBjDlkZ5Y2WGW7wEl7kMP9irSwTZ4mJWMWZG/RlXP6XWBbtvdYzrrQcyZ3s75jDsyR+ZlUXkNnAh27vw+oy1euS6ZwdYz1YT3YZP3NuWFftox3FS2d1Gxi9kODyCcNH6T/HCm9Hf0cIzTjrhgPXrUOdH/X4xi7yzZoGyYfChoZ7GtJbtTQRs4G8BWQYYtImF9BsnQXokUHeaafsh4GTAq7HbblDHjTjyzYxJprPvuvU29qy8QOJEvAW9+27AFtrfYYKY6xqFP2DrWKXPncDTbbQTyIJsV5k6hklrfxbvuEZk6sS8Uf12Sn6B1FYMfXurTE7jwjnEH21kXzGteIE0wb29yuuENu42Ssl5D73gUrd1HG1xtQ81iZ3xmslW/fZWvJvtqfdan7cccnOMy7URtqO6pCHXUB7LPD2F8h7gdcvLeI6BIka9/JYXy5IIdUgbmsyFZyHCCv7X62opuxbCvf4YMpmxSVwl/bS5EPGP4C0WxzVslFs73zdLcakSN59W1918qT/GKwYerStR1SiDxM5mt7jz3lkqUbmOcDu8n2DqVRj36oRfjXkb0yMfcIc9nm0W+onfEybstoBRtZ1jm0cmrk9BKwxU6yKJEqVXjRMtbKeLDyFif8b0FiFrI2AfGrv9GMF3QSKSQpQBnn1ivaxH9bTsmtwSOJVOEjO+I2576N12uc1DcW5mSZWAOmf33Yln3BtXb0bA8m5y1xQmrA0AldYjV41qz3rH3WPTldoJtme5d05rIGuSeFgsimge19nCkLjU0QPujUIvSXYJueGKFACrt7J490OnGDbK7QXFeBUcY/61VQk+2CZAmUnMKZz5wgsqB4LmfnNsU+EmjwDCWVn9WIlXtLkN8eGiGDiG3LDgQFKKi6Kj+CrgQKWAGm1Am/FhKrNiA2SHFkUCxsK/e3QNXM2cQOGvw4OjUJ0gulCxuba2Qce8gwuHv0PcdYDzCgCjyDi1bZjUHUqdG68ajU4SfSD+yM2WTqsSyDDjm8L4js16CT86sgx155reQ3kWsimP2OLjMbGdgjZ8kSMHmGDqiabZk5jSr1q73RyWnlups6Nx30SMmngtyc+ibv+MdnqLtsAxUyZCA+L8ULcNMJxJ6J34ovluytDpCuYItru/KwiUdOYs/5QMOjYhz0MPawb1BxvRQ0WuceGoze8zOhGVgMYSjQBDLRkhPYpaxTEu7IniPr1FkjJsOcFWT+GrKyxz/UTCKQEpkzuduDF8227AsQvXiYPR8MA0MuIE3ymX1UCi+lVkEkgZtlO+yG8FZrS8FuMpCGfFIjmxD8lGtrqX3mO5D6XMO27AviZo9++ImX/Dv7aCA17tO8YqbTKcATL4tDO7WPLFha09IadRAwovgnt648M8Ue4d3DNU/J0EA0OzHYQoxHl5qzB2AyZgArU+O2LLKHrR3a6auAt9Iy9rg+0hM6V67v37/Xu3e8CzkRg9yX1rQQr21UtPja3uYkGd0ttDXbim9gu8YRrcFDnh3rPrcuyj7QybrkhjkAb9sVM/HpFm8PmQ1tkeJW/uEJtl2QNnrHwDVOfld64j1IUO908Mlcx1qtSm7pVxR0oTa+8MOGnOEjb0uT26JGbRixfCPPrcPNYSvXYjitTDZrmN/66arZcphCpy8tjbUAzSpd7EVAXEf+jL2CobUyjrEPuo3Y5CHQFV2X1GxlTonV6HN02S50Iq+gKBt85Uf/FGa+gEiyPTc/bHAk0Fp+SmeH4Y6QOpIAIqGibEVHUulF25W+TYJ49NhNxEnE6UGXbbXFenhY9HA66bQsBaSSmBYvlldesEsniZfNE+aFb+dFtpZ3CpaHDwpOvBh/fPxGj+++0QN4fPetPnz6g7759h/07ff/Q9/94X/qmz/8j+I/ffOPCj7WP3n/D/rw4c+F9x/+qMf33+sdeHz3nZbTJwr/qC9PTT/+vOon8CMvun/gRfcPPz7ph5++6G8/fi6UjH5kP31+0s9fzoXP0C9fVgWfQ5/OvLgf+JmX5UH+8EAQ/eenVT8/dV4aSU/nhY+JB15yfqN3H77Xe/Du/Xd6fPy2kD+80PWAXX6YPmE70KlXO70j/w/U+H3h9PgJ/+/06ZvU5Hu9+/AtpX1kMagvL/IpJivGeGtjzlBkbflQPt9++yf96R/+T/3hj/9Tn779oz5++kPV9v2H7/Tu/beFR2r+wBo8PHxU6Dv408N7LcujWjuBB+K3QmuRPaB7N3DCbkMzOmBsluW9TqcPFzx8YE7v5eWdzD5oB8R2OSXeIzEvsE/K3AYyvsnhApQcfQPkdzlMlCPovnJ0bgADMTr45QLSyFVQu+n08KAHIDXWyRJUsvQMmZNooRN067jYd/w6sntAXEdyM2PblluT7ZKPUzwHd/dc6mE/z7mX76jVkKILMlYQPggfqFqCde5ZAyanZXv530WdUkc+zCH0DNje6QT4132Pe5+492EdCS9Hz1q5R3ZkHbtedFUPj22vfieQAS4crsimbzgjQc8ZAX7xXelFljxX1f14mzCSXRf7AUR1xCdMaNdeZnyTR0ZKrrGIX+aQfj4Ejx9m4aM7IvYDw9s28Tc0qy2t4CZafwWoXjhslyZkjp0xw4eWklNPbTfQvTkyNtZV95V6dsV/Yho3BnEb401ZepfYw7fXfiBG7MFuu/na8ZLaRod+2JMF46+s3xlx3wA5HCP+Wna9cmaFoVmD/O9RfvrpJ/3040/6/Pmz8v8nyh/UyOexOjGBuWu7roERf/CXAQilAuqef1GFrdXVNg+TIqBCAraVeZzqmogcNXXOZ34ekM7nVeu213Wn2cNnqMJPIGF8ztsx5aGIogtgV8Zb+6pRixVJFBfEg+2sASdr0A4YMiHZEfdjX7+u2ezxtsjcw2aETr6Tv0ejP+LW5qgb/GXuo5/9MHHUDf6yHjXJLbyh4ChCcn2gV9AQhwbsC+bDoc6+Z5OwAVCXXfTZXYhg89Fyi1i+OCQ+lzCxmojXLQ66sdCqBdcLbY+NX+yTeE2Cfmj6L7gyGzTYlc3XKKYVH7oftz674ophS1PTiPZk6cBzXOqCqI7bmB2ToJS/06mLoNrnnzzojSOdYPRePBNCcxPsRiWklz3L9cs9al2f1FMATR3qGjz7KeMM9Mg8eMFXn/hNTfYiybKttJyD8EHxHQ707F3YHJ31D8L/HhgZd0066ncbuSMY8OH+HF70tdcBm2f7CdccNaEw16Cq5X2RTsONUi8FF4MrLrU44kp56BxtBj/uNz3rmJxfgpjTizgM8CL7mn90LzqimPrQe8CkynSrQ/6Ljun/FqdpO+lbfNghtW9Tc1acmqfu94AlAW9jz/5vpYSuY8apzv1T1jx74gXtRZxYl97XuVqwG7Oj7H68vtdv1vC2jvTv3CeGH7ryvxf7OPZNWq9174XiLqKJXLMFbe12nBlg0s3slkQdXMkjCK6EdCKboPs7HdkG95DwK3UN5qjhg9l/jY5SxSKRwG2JED0/Yj+BdvMxz3C2ZQf5fAnd0Cxx3GJGmVT32o3f7X7KZ1MwXYeez8lcP4WpGTTfA4Lr67yLtDcYesGt3XV/xPwl58qP6yQ5F8/6vURfixufoz79ipmpy6iuUfpXxpr6O666kunY+rHzG/iZ6wwx+xfqfFdgkewhm/utVX/6/XqaOIFt2db8/q2vNF/pU483gHW43kfxuQr0lc71qF8xfoM6478RGTp4Q9RpksjCJ/SIqT/S3LKP/fA9n9f89hM+sC17IP03g8GN8QQsy8BnE9ejt3tFriEerkv15hNxN3cl9vTLPbtiEV+gYqOMzTU6fh3NBGwFTJ8UYxwRsvwrcVWPjV+pTTDrNjzKOBYwQ2JbC78pLS335iYx4gV61nrtUcRxB+lfkGeACZSMRJZl3MlnAoGuhsk8JoRH+FCwbuN16ATiFw+7yRteNHqDImtyxBtcDiZz7hFN/h7NRC9I3tLWnwtXfR1a4hy6z9hr/axZvVfK70og88pvkc9cXxUc4w4+cVT5bTkXr2pukQ27CJJH6AXRTVykOxfV3mFPcJ33HVMZ2vdRM+J06XVdsRfLh2v5sH+e5zK9QmOLH/t15Te4iWiukdGCa+lv6nW8n4Exai9A95li96Zj+hzprSN3OO4BHSjQjW26ty5/x37WZiLDhA/Nfu2sSWcd02/cr3YsVqXO/aaz3vndtpftWMceH8frUtx+q0fdRhBuzdkDXeth/SsmsdmJjFXB8LjEixwBhAetjAcyRmQd3rby/vTx8bH8e8VCS6jltCjviuyGQDLUzcqzjO60yG1raU37+1j6utMydpBn29BgmoU/kwelkN3UlmVDk834B0yf0IY8NOg4B/M+TQE236bl9CATM2ht0cLv3QvUbrKP8VtC7XWvzs0p8VfGijhVd7Pa0iqOaCs1DuxL3I4MVR35bT01CBo5JI+G7dLIE8w6hjb6cTr6Z+gCCuPfwIn5BZlX+iTDDsTg5kiclsIEnR/qeiJhGjoSO+vMj3frROmJYlBHplyMcrabbO+IrBBZc7HzlMTsXORdZ8ZWk8wF04AxTUEuLzxWXrStOuevtwslWHjp//DwqIcTgD6ygR8eebnbHtR4+Ss9EDA4SVoKHToxZcYuEC+9O37mpXD+Bns7fVTL3+h/+EaNF+bLw/c6PX4P/wfowMMjFPnDw3d6hB/973Sif3r4Vg/g3fvvsf8G/pPMC+mKvzzCP6q3B5kx6w8kmD65dI2X8OsNTd7JufNiPVShZm7kndyXvOjOS3Pw8PiJMT/p4d23Gn9I4c96/+GPeqhcvkf+vZbTNzqBxkv6tT9o/mGBRo4Lcz8RIy/l373/Dl9e+n/zJ33z3Z+Il/k9Ss3UNGAPmHVkTXKzLhR/UvfCz528uPejGjEfedn/4eMfNfC9Pn37J33/h/+hP/7p/9Qf//x/6A9/+p/6xDjvyTt51JyZX6NGy/JOreh7NXjDC52ILT2Sywa/k0DPv0oADZ/1DJXQYWvQmfNzkDN1z7gTqhpHvqircakA5scgqpYSmBpU5z//lGt1jmonGVV24+yNJ21yb8uDWjvp9PAot8ypae0u6KqN+dgRhg/CX6OksXkBhN4dWmtqyyKb+qHo3AQ7N/kyqPolWlCSF0+NpNysiWEYv4khuT53buJrIZUwKdiJQT7k5eQF7TI2OQ/vpBWw8GiG7HLusODwpzETewBVnELeigwUxC80CB9/57RFhmfU0oQOTc7pdWVusRx0yPvaw8jGufXegLMAABAASURBVLjr0/ywbTg1bOyjXXwn4hdecnOhLU2N2jX6gY0c6CutYWP7mZV9kdkXPob26NuuudhGnHyOQMRhN7kQGwTbkXEDN8v2JqVi7McVjH3Z6/MmdWvYZH4xtK3WFmXOtsu/WQqIIHG3G+jsozNYua8+FcVcrTV8MDseWWfgJnTZf2uN/fR0Vj4Dz3wxOtcDH3LyS46qts0Z33o5Glq7opSHk+EB15xEfDWZOZgBC5UTa7gEi5a6Ryw6LSdAn8/Z04YFG9u612zLM2bR9L2behRp73+duTO/muONZ+Z1D8rYIGFuXN7StS3bu6ntvW8P3h50N/pVTBLsctMVdKfZGS+KzmkgfrX+rD3qPUcM6rCtBrS3+KUTapiAwQVSx1CkUuSihU5Irv1i2QPamm2pWeJI5CscZNFrGyo22lt6fMISx0yqQDzbsi/YzSdTe2L4ihpM8dto/LBMjLcC88vRt9wEDay7OVRdUSn6G0R3RMx+V3SiBZBnB/KZzk3tbMv2M4/XBcQrAyj17DzXr3xn6FDNeyPyyXc+O80aa4PNeGZztEXywviLTqcHPTw8FF24J+UzytLc8ipeqn54vbHZlu03Wr9mxlyrdrd0xQkwRx0x67BTzL56dHXq1isO4xQf2XR0zcWp3RRlT03+QO1pO+hB9SKbz8F8Lr5o8F+qoB6aeEsi2FI/TbzF5coG/3288FdKOpH9EuDyytG5flY+/0MDXY19Z5w5r9+D1lgzueNYU+aN6doYaYr0WrsX6zX736breW7iOSo/1k10nokjn/i1I5hr7mXcK8Zx7uHnyNz3NHHPL3bTPnQi8rdgs5/7otY2srf4/n42bbv/zIi2ZXt2fzW1XXHsW9qQT2y6wzNMgw+WFpuhTxL24O0DbQceOYFjehc2z9q1x1bl+f3p/FTfBSaNLN+7VmyCu0HuCO2RQ6mcM2t4XNOSRX4fDf+J+xZDapvpbWjQANnQXs42ujuIhX2jo8aR/xLM6zM0frluQ38v2CPHe/HsoTN5e7vOb+3sYRO57ZAd8VuWhWeXRUtrYJEPcTr39t34VzJLS+wjmmzv+HpY9s9+L3iBz/560ebrI/xaC/syD3vwuVaDF2MmV2APe/tCX/T5jYo8ahXeEMes/xvMrk2yLEha5iIrVFsLbzPHrT9JZ706dYjrzK34GJhTAMHs6lGI3VPxEzeYZjENbMvMYcARvYAxmo0NcGtS/KDFiycZVJCkUBgxm2yrxi571+8Q9jC2XXr7OdWdtvLsVC+Z+a1xBYxav8eEDtxxekVUtTSeG2zv+bzkZl9s7Gt++jhzvcHUHakb/gccdb+cZ40cr1AQ9gDbshuSQcMPLCUTxbBdayVa23jbJZv9UNFCA5vPRp7JOp99PfQAtzGWNKid8UW79IfMyObxPHcp+iNUzbbMHqzOLzjZ+IGvunDNXS4orsLc4yNTcgThj/hqwItBanXmObb2MzVbQWSp48VqcLYH85WzbdnXuHVJvSZudZe+YQMIh+2KC1uHPfr2oCXkZI++WecjUF0f2OkK7IvaK762e6Fnv83uBfddvHI/CTrr2tm/U2Fb+Vyym2zLlRt8aEGqfaHbNvaEG/eUxGRNc58KpqVNvA1izM4eCPJdpk/787nuawwlri5NaoIErfzpYG/Aj8zDrpnfV05aTk0nIHJ4+vIZ9XmTL5qtYTvmaNnXiLzA805bFuKd5NZ45mlqdmHfr4yfvAPbOrbI8lwcmZtrnKW1+gxY2gIlLj5LG3GXdqGxb/hQSfxUCD/hJi2npXDiHViQd8in06PCn/idu7WlcrWtl1py3HUxA30TtNa08DuVKw9GZq5R2VZbGjm5oK0l1tPTk+Z6N/yPOJHvhJsUEBWGEQ1hHG7DdXfRG5qN08GOkJdeZ/ELfFCGRtOZwEQ2R20eZJVEDMbQcCRU/D2KmiMaSB2dscLMi2gWwLbMpBK/M07kV2DzS1bLQqXQG5QXFyxkFy9qeTG8+sRPbCeJF7qK7Ba8QO992ORle168j/5D+a3rwhe3E1/aoOdFT2sD2K+AF8hnXiCv0JUXzd35p/55gc8LZ7cPEjAvvNvDJ7378Adeav+Dvv3+f9TL7m+//0f4f+Rl+j/Uvy7w6ds/F/8hL755Of4evPvwvR558R48vPtWhcdv2aSfmOZHLcQ+PfICH7z7eLF9/+kPvKD/sz58+nON+RF6eviWfD5esHyj5eE74v9BD4/f6UTcln+pgJfjZ+YSyO9ZyQ/ls5y+wfY7fUx+H77TcnovpbaratNmTbu55QSsC0p8m3CGLgPY96A9Ssu7gpcPenj3jT59+yd9/PaP+uZ7coa+/8QYjx8Z4p0ce/zoKGj0zdqKdTMv/o9o+YMbrIdB/pcEZj6Gn2jMqXj8eu2J7I0HKTx7oWh49gkJIl+eI/+89DZHTdotlbxJU7ZTfaXhW7ZfMSubaXuhuT6EblCNVgui+qwxOil5bSBXe1FrJxk6dJbdmIP1cmN9ex5mBqTYBqrW6V+DcKUZp3Gtpp70O8A+54EIJvA7jDPvDcNunOtDZCWPAptwiO+ck98FtmVb8Z8fnKlbl9mjDbm43vug55VbXRepFDBQr6HMOKBD9iOdXlF6XnRgaBywQqaCXmixY8alvfCdfgCZx961uDWr8ia50Gky6VoPAuTOHEQuuXd2aJBNsfCBsiyLWmvl0onTqMuynJAtBTvZl3o/xa5XnJFMTyKb1h72iROk14k7EbPJ94qxat300d3CbrIT5VoTiQ+1nbXLvArX5nsvGbP1dYVNm5gbSzjqxr7KA0jyC6ZuaU2ZW8NhwPRFnqCJVqPsdMxzPJR15ir8kmP4vtUglEE3H7jIGT/yAIVOp1Oh1myrydRFH2SNg844Qb4kjH60NTBMKgfhmJnCskXGnHvGBZGZCS7ZJ4z9AB55WApOpwe1tshushM31smbGATN2MGQTvmm4/phegjjN4ElftKlH/8gtV9x6EfUnisHfbVhVnOiJq/ZxuY1/X+OjmQ1MUY0a2Bb9kCDDk3O0/ZIKe1Wq1g8h7nmInVOAJoLQqGN/oaShUeu0CD8hugnyhfXq4OcfMCVbuvs/lt/nzt+U/SMMj5HxJ1xg/D3EcNrdPbBBat61aor16QOLfvhiIPqDpsxbsU3ssyVfHUXot3YI3n5IN+q1bS47U/5pF/Tx+41m+QWxO4OopprveU16rrWF8jBn3Hk4uepWhPlM2QdWce3siBep06B2Hvm2a+1k+xFmuiwgWKhWj7rlzScGU9XeMn/1va5Xa99tW77adLc9wfGOGOuxc+5z5f5V3lkvOdjlN9ud0+PRfLY7t9lkXGKyemluNG9APYtl4gKuBdlGpMKfeGZe1bjJTwz/jsJ/hPHz1BzFuFfBEXMmtzqp+8d2in2S2DF8SAm58uR/mu4WF5z1z41Jnsp9DIONuTfecYd4KrFZosDQa8Juscjc64+emKMixa+ZG85JcBE7OMbhJ+47ZN5rokb5NkuQKzOaWJGeZ1mjOBi1Z+tEXXZ4krHnPVKm3ZHet/8erzrXO57bNIKHfsNtQ6b7oas5D9xo+IZol/hVl9b4JlwCDJkuEoFZlLY/9TDzsiSPeh8tmrOs45ebfO2FxrDVDP0Fp0aRpY6hn8JsfldUQllXhP3oyevaFZ+0D7mFtlrsF11swd9zfZrOjdigKPdMZd8T7/F0fYtfOceFQxbQwJIHeGD6tRpjD8/x/u4R/C9o2/XeRk9O3VqEmHnNEB5Sjao4S/AiLh8mOr4TG7EXwMm22E3uWDZVuP7qR2+qYWShnXbIpk46BC55YQMoiMQ3Ttsy26byht9iZDMS6rfKLct22+PklQmFL/gZffOdVzAbF7z0zphch1NJFxkU/81Gr+v2TAsYcdZxV34ea+NRFeNLLjZct5MYjHAdLh/a4e2mL6ikQZICUIozVa12K6F8FP+KrW2PJ5bpaYTR21qU79lcf1GPvd3+LeiJ0/8V9CZeE8f+lb//2fYZYHnTOEne0VZQPbHEMHHLCgZ/aG4OUd+Hz1rgH/WOHxnXeLckede3bnfXjbMMUbuN6Nv7j1duX929nIv8/SVzVTBsCseip0K+js38iD35F9gXp3n5fP5iXE7WLk3S7ldTeimUQI+G4gDk3oMtUsWfsrGtbEy93yOcH1hL2Wuetbi8zXEyX7B/zCn2D1H/O4Byw7qmPrq7KeZ1y74lcyME5oQobeI/Jei1xqu1H9D7iUTVfNfGvFovxeH+HPNt3H2cYc8Xp3x+iZnxTliG/2qtZ7jVuKM/RD7gYwxkHe37CTEoz9jhZ62dwLh8y/Phjb2Q/mwdMti0SX+GI/BtziQw2HH7gCeS6LOd641+4g5hEYWdPoTedYLH3lgm+tlxmqMP/hl/w36IotfZ11WoK0Zmvn2rWadsbw0nfg92+0k1W9KJy3wp+VBC7Cbjq1i4hdav6vzXqVXvK4Vuc0o+LhZQUcWf5s+CF++29ynPvIgfcMEkDoyv2ae44gZgc0siBuZbXmTR5eVtK2V+E/cZ748PenL05fCeXsXZAwbNhyy4qH6Cp41ZLZRP8dCURZeCi2NRPBcWtPSWi1IggUzmJSgr8N2+YqWgkBqM5mUxI3aGzLJpTHOsmhh/AY/bc9PZ17I52ZK6g4arg964gXumR8Lv2hR6PLuo95/870+fvdHjE6Fzgv9zovjlZe8HSgvkkH4QHpQZNEHkU2cE39DdGv8eBmdfzEgf4v/gkeJF9Fa3kHfy7zkbg+fdMpL/Pff8yL9D3r/8U/gz7yk/wdefv/j4JHlZf3Hb/6h5B+3/7XAhf5ZH7/BZ9O///hnvfvwR3z/pMd3f4CHvv8D/B8Z63s9vPu+6MIL/nb6llw+UacP1AH4Y/WnzcO7P+oR39Pj9+T7Dfi2sJy+Uyt8q9PDd8g+qv5wg9+pU6uupm52gDV+woWq0VeTnRf/6Hkx3lmT1OypW+eN79TPp/f4P2pt1H15VFveq2qXfjuxN/DHPmsW1Et/xnXAS3x1/ED1kaVvcivKi3+x1oGxDcSam3Eja2WffbFIrCsDi2u6IHK+xmYTOXOLrWSp0CTiDmBHvtptGrrA0N8DiXUNU2eCXx2NNWluckA+Jr/GfBt0zIu1WZtEnsY/YCFk7ON39JcsIw+NzbqKerHG3GRzDXNPqr5k6Rm0NcuJwfonxib8FcT4BJD9mP3QgZm/cjuSZcbOvKZL9IM3JHusydShU49Ojh2/Hau4UaJn7Q20mr7VsDe29NT4z6IMbKC+fQhToUjUUNiWbfrHo2va2JZtAojYoDEeOY/6xg6ZUG81x1Lmv4ZN4K7yCy/ynSAd1TxYtHXLiyh69+5RpxNZWzQ+xNA3PlAbOSytaWkDKPlQIThjqYA3AfOBlYfPiHoG0ZBDGC/2cJNgT+8iT2dDfAuZF3b9gJiY+U0avom6EDd5MiKqrkwhZrZlG9k4bFff9ibQ3rddfD68M6ZoBiIDcilPAAAQAElEQVQP9TCvo2GctTOFLr7Fvit5UDoF8liIXvXpzH9VJ/54wIkO+8SxKxe7giSQwprAJ17AN4Ity6LAHrZz7vvfIKJu5cipw895saxKP5Cs2RJ7xuiV39RcaHLtxLItk0N82sIK2FraogaWdtLj4zudlgfZXEdMK36ideJ2/GE5TB6MyPUiYbdRe5FBZBhhkzr1sFdYUzcwhb1iU8+Nal4Ak26GfR9fLC2xIyd/kWvQZeQRqsYOZ1v2QPpB4hxhX+vt0bcHPdqGt4fcHjSyI8xaBxnriIb9ETb+GJhN2iwtS1P2CGJyzhxYAKUx1602l7hW9oO4h63cw0I7NCXKmlU+1LgTwmZd+KwwnxkDJzn9yEH5bGsoqFuT7Qwsq5OIWJKu5IgGag3a1LAzVkHuVwEiDSB10/1WkYkeeo11ZUggWSqomivWkGVe0uC1tY6wUPOmZhvd1Dup+my68GLOR4x6kEOmHpALoREwHvXWNq7Jx7bsI3I9ZC8zPoH6m5ABzsTPC2Z4Meir0Ffa8LePeRmfAVfeTYYirKMzwQLF75Vz5jBAYrpaodwLQefpLxD3zR3I5Sd1Mx9Tg3hmWKjNvgOdZ5Wg3JIqGcQEc/aZsJQ05cyBntxiEWGXYe9hOsW2YTAR/4EOuQfErx74VHKsTeZXySF7gTL0yLH1or1qSy2KjjXuqfG6CpFYCcCZfZhhUCHvI6MIwhWNbCLC8KG3iDw4yImdnt0gljcqDd57X5TRnLaj/OiHvoTNdJLE+vWwTC5H6KVxX5LPRH4lzT3h62DtWLwe1Dqyvts95S3D2t7NbMv23v/lDL6zFoI/BOhspqBqWHKuZH7A7EGu3/4kZU9nf23UtuwLeuYY+yMy55J32Rdbt8k35PcQ/VGe/ob4Nm2t39DRtV2MbeK7+OY4hR+wXTr7Pu1bTXrlf1jHrV9B95MHt9UXE67NiDZ52B2RmbHbhsH3fTz2yFv5bS9lH7rqQqxbajEOlytJdQCnAnIYNeYfSijIJoRbyeEIRFcHah2R+tpzTkdqubnGaR7Uzv66nqeN3SvI82DPgBrNHvaj97bz9J8084vnSl2mLP23IHOxRw72hU7fqW88Jx1hD9vWrEC0zA1CPS81Sf+I5LejFsss4wZBrxDPyEJ1GYf6JcbK98JowodO2C7WtuwDkuuyEIdnuTZgD305HE7Gdnbti03GCqKzHbKj13yYDnTykkVXgh5hNxloXvq600qXMSyWFoPBl5/CM9ZWi+TUMbrgsgY9NiSRnIqnb1u2iZlBurK2dDZZ4l7fK6I7YiVGkJjcHnULKbEvsC17zHnQ9L1fT5ZUIJ3cnlvskYQG2ltZ0RvUrKMdXrIH7SQzkBowl1W06IzNyEGyBMx3Au95RaatkQiLk5C2Zd/HZvxVYg//aWjf79vX8mkfakfXYL3DduWGoI6xvqxdasB+KCGnfrP+wy5zRLkd/cZnE+/E1Cmd0J547IEZZ6em3iB2A+lYjm8+VzR408+eCz1CrGcwZUcbyRLItCbSn7BHbVxrukiysj9Em/nB3j2Mb8CU6lpjenJk5BOaPRhMZ5vYN4jOHvLwuT6CvDxK3zZkIDEDafRDvY2nQ2vLonxXTh1a2+aEnTT8bMv0vwa9odmJ5bKc9foaLeMXTjOnF9QlnjYv0mbZL6OCvHKyj75NTrwNzUedtyhW86izFNmAje+GpZ3UlgW7JtugKc12SMHbvrGbnN8fgOC8xc7+TT/7rMta69poEryxafgFhh5R65HrdIMOrSNLNzahgW3ZDluovJLbhhK+cOokWeDZWTwPN8IkVMBVvnn1ohm7c/EMoEVMVwN0lDmWaZ1sywnIPVbc8O0mF5Db2FimTwoEcyF8sJ67gifep6280MRYtgu3fPKK7BY29hk/dT/AjHnBIrMWA20LYeaU+WzdF4hN/AMuZoa1vI1Dp47U7bzNpQR3TrEJjip7xDrKJt/XkeeROnPGINQ23NsPe9jPeLeettVuQLU00XC3sWHvtaVp4Tdis0GGXtjppnVqnQ/vzKPLLEGQ/VJg76Qe8/7aEhesPBdmX+R3foYkbifujLXKCAdgiIHy2ZG4EfbDNRVZAVliB9VnDqGxz/0+1E7scLeInBmTUnxwZY50bswa/gGXBns/uQfJ3Xp4fNTpgXe1vB9TfqMDy/Kgh4cH5tZ2JOQYI77Byn0Gyr6o3KGxsY2PwxZW6jf9SsCp+thnfuERsdYNWEtboK3yTM6irVyo2c8TlGwbG+V2vZnFtC3bCMud65ocub4zRidGx5FqEV8KDYSsb/cjRhUtAS4wgRtJLcuyJWcCgLbIjl1n/3Sl1SAMtDLpa5BIDUTBWKUO1gPSDxIjESXLHmitKX/z8OHhxPit5L1ireoUMRs2hakMsBU/FH7ht4nPTyu/Ey56ePdRp/efpOVBnKjMUrRnwUHoLWJ3K7PxC9pGqctKjhk3WIna6a8y4w70xstr8inaHpAv4FTovIzOvxaQv2EfhF9On9RO3xQeHr/Vw7tveSH/vR4//OEaH3nh/+lP+gD9AH0PfR+b998rfvnfFfS8AAehKy/BV37ED/LCfeUDdCWvlRfeHbnaO50eP+nh3Td6fP+dPnz6gz58HHj3gbHf/wHdd9h8I7X3kh9VcahHByrwA7YlNoMoMhjn1KY66HpqA11NfcAZxbmbWE2irudaz66nvmGVch9fsVm5MAOxZjvIf160RUWcANtL34wSoCMOg5EY/diQj66gVxo+V7Y3/cSr+BknuNG/5lu6OfQv9TvazxjX1BXfCJ+jr+Y6upb3LuX6xGE/xvWJXemkYRM1soo/+dAjjvrI0w8Njnz618iYR1xryWG93E9ipz0PjUaug2GcrM2tHqWNbpfDm7VjD2X+nf2Xe0xiD2RMUHGx3fyMj0uGLjmdz9x8z+rcp5CICjPS60eiXVsg2WIe5UiJp8LIjxEqT9Gi1bgEhXzzr9yTF4vWcRp5YaBhUHONfOqh+dA/k3/Q6cd6Iv3CMWb5ryr5Zp9sgh478Mwfu9hf5PFnMlNwoEe7IU7unToMMFv4oXnLuWM0AbtVQnvttDU7MxidUade10ZnvjVmqTvzXrXyuRd55wM1uhUa97ZYbBHZrkAd33so5eFku3xaW7QsbaCFX9Tot8bOoobnJ16cEbMeROh3sNLvheQGKCvdQ/SwqUCoNOyxw7eDSFfWv8BNOLGDzjoOvTGxluRzOmlZTnp4fFT+GSXb3Lc718BK/k3HZqc/fMMH0uirWvhi6pSxbrGSw+6SC2+iVjFzCsp9PyXG3rliMh51RLZu84ZlPfuO9P8zUTVmjp0F6+SUvI4ofelW0spcJ+huR/wCVU024U4y59kJf4us0RELxrOPbYZD4sNaShe5tjaqSqfscwpmH8rRt3mE0j0c2GZdK3/4g0YZa4e2xvgloxvzCbq3R7+p6dBnvVfWPDXdJIfcOvyQ3p4P45bqtf5LusjjPGn4r6Ost3nutd7rtSn2/ox3K7/tT7uXaI36gjKxpupSz9QuWLkfdiCegJW8an1T74DPy3qRyBpEV8hY277j+WrlMzzP+uK+xM1FoZn3REaORxB+YOYUOjE01+foriXPegk8Ufld+3T21QXMgz3Td/C0m/ntfvG9g6oJ8qLJAL58LvxIIfLIjkCGsiePNTzY1eEnduEbGYJulvaF30QbuSPPcHVNRvcWbKF+FXlL/LfY/KrB3+CUYoCkUOt5w0/ZM3oJbVu2L4LfypGClHigeD1rtZeyn9jHpax9GePL9V1yTmWLLezLR/m/rP5lmpGHqmZHz8iP/QtvW7bVeG6xm/L8Yg+ZPah+UctYAVkw91mDotzWiiK/hDRsALk6IguOwvQnjvLBr8S9gMGG+I3n5HzEfbeZf+itRWRHDP3M9yU6rGrJDsPHetP8l5E5l9T090hixsvzWuJlvzX2WPbcc+RzLla/F1LRYMY78lN2n9qWPXBrYQ+5uXZs+HbBre1tf9Yj8s5neOeeshbNvaTLdlQFEzdMaAGd7e16bdheIF38RLOv+4jq6FwvHPBHffgJVIejk1/H4SVM0+f68dk/9bc09s9k+bxmHvd0V9fKrSP9+OwgTp8gf9R1ZIbF3Dld+TLfadJZm8kf6W7fc8+LZkSf8kieA+OvTeS5013JHOeW3jV+UZicj7gY2pY9wT5rwO1i8ALXqfdETIxPEP5rsHmKPdT+rn1KiKJnfbHtATwiFqLOr582/2mU+1xizH749RfEi/0RM8596hLbg1bnjafjGJO/uCbeS7hYhbOtVmtp2dZooUcM6f97/q0VmDV9OY7tsQ58r5MsATtUh7b1Y8N3QGFTqD46qM21OSm/3Ubfha6gS+uwQcnRF4/s73TMvRpaPyzy7Nu5R4jvv53vwQPjs2LIkwhJkVpxXIu51q9vm1FajTot8xl2Wei3gmh2bGCOB/UR8+aWwW8cosXGMrULRiwjF/rxedxjXJLLKbKJixSOtDlfH5EFGnGvlRfZ3XjXxpXTjWjrJs6AmUurmlitWbaV1qn5NSqpqN4MEy/GR2pTc2of6k0fm98HyRFkDW6xbYgMufDbcmjgJp6PmmxXCjnzqaIBQQdYYQUNuwlY9J2fVfidAu07fst9BEtrenr6ovkbc+qYdwNr1bSzLvN7R/jXQVitmUuYO8jvyxN573A0SZ52ZkTmjH3U2SauQN+RvxSXXHP9BFUynMJ3nmuSR7Dwov/dh48y72rPXG8cWDEO10ujoA6Q5Ojk3jGIX/HkET5If7fBLrKVcc4g8onYJUbk0V9A3Vnu07Io77tDbZdb+RDzilbZo7dMjjGMPvFC0w/CZ7zwogidfDp5d+ZxPj9prXcWXcaggavDjniI+pZAJjb4ykB2it9rI0QeJImJmigvxLIgQQYsWSXSR/DtHN+NJV7nJcJZ5/g+8eMgLyGiN5MIeuRM4ImXHyuTMUVYeAnRloVJdf300xetyPzwqPb4TpykhZfw3ejNMEw3HyiB4EHzosC8HDf8hIjTZY3/j1KX8kMeyN9WuoJWbKhLw6ZR7tzwGYoe8vTzknyBX7A8qfMivjsv0x+JeaG6kXVe0geRDzAfbLS8k4OGf4BsxTaI/Zr4vDDvE84cAHNZAaUQ739Bk6nN8vBOp8cP4KMe3n3S4/tv9f7Dt9VfTh+1PHwA+dv6D+TOXARMvMwx0E2jRqlVh3alNqwjNLIgMqVGROsFakSI5CXyU5isz0TGO6BsYqebRswtEoqq/qCR71iRfQXkrUCHGMXjOsetHJl8RFNW/H/NybbsgWMGrJKMoMC1LPa0LhLKhYa55BrT1nKtB5EZ+9BgU79CZr2uTRIjN/LAjfGu1V/tZezOtZ6cgq86xCCpaIwV34iCZst22B2ND7ulcS0gt4ful+S5ck9buaE+cW9KrnvgA/OSfJrYY9zRDx+M3i8926w6az3nal9i2dbTlyfln/jJB/yXuo+u3BuDc/2z/TevugAAEABJREFUMZ8/f8bmS92LW3PVy25Xadi+6t/rlC/+0dmWPZB+kJoE4e+h84FlZy4ruQzErjO30JdgWw0srdWY4XVo09922emVFtuBlRpxHyOnrHWHDrdeua082J/XJz67nja72oA1vnLv4f7Ry6eXzPZwP5xtK3vRvuhaW5AtWk5gWXRaTlqgbWmKTMQVrVMTNzEfOjdHdPO6ac1X4zecbJdH7IJ0Qidsy9Nvowsv/1tjQIybrTy4nHioCpXMA2Xm2WRPWLEP9EKzGWfDCyYlti92tkt272RbtkvV2qDeaAlvTpnvUXTbf4suPsG0tce4s/8aTW5Bz72O554zzz9nnnXOZx7Ewcr+6uyhhAwda98rZGf9s8ZHlIKTnTUgj20fthZh/CYiOKD+gN0Sow2Qm8MmHrKMG8C+6ejMLXkP93wOzxxw3/KLPjBrZY9x0Mp2IfyvgW2ujwvsxGvEHNDv1OzENfeF3BsyvxnYMMipQWo2gOg3Hp090Vn/l8MkhyD1vodbz9h26uLCrfatfcogt1h3TgOd+2Qn37on8ox1pa/1F2M2tbYMLIuyZ3IdrOx/1d9APks6yzxTDiQ2Iogh2TtFtnvj4J+fnf0FnmuuJT3rBa6ll55t2S+j8mGuNefKaa4BCadf8w4/Y4YPZn/SyLKnVqWGExU/cQJiVb7sh36DGWVSe+Q8+y9R26WyXfOszm8+mQi/Fwj13/lgTcReVdanwPpH9hIOc7GbvGFeE7M/6cH8d2MZUrYLY99eQtub/CLSL2X3vcl1NfjrPd1zj9iDjn1/qR9c9nZ8wW72AmP7SmO75mUP2hPrgCvjv0PHHuPag94OYQ+5fZ825Be03X1lDkFd/9TliqKb84zNBezFPcLfj5ljh85Rwq/kaY95TvmvpfaIY7+NznHsYX/bt4fcvtBps9eWujIFZbtO1CWOoRt+E76sE6r/NkfWwOR24vtFI9eZWGPOEzbzOGDaTOqGfsOUhaZGoTZ6kLHSn/KdUsPI7WE3+dZ4DuDzv2j4DdEfUePjG5k9YtgbTV4bH/0R9rA5yt7C7/Mg7/ATeUaZ/Etx7untr+eR62T4Xu6Tc4yV3x1Wfn8IOpsw63nEtHuJxqfnN4zEAabOwWv2Z8YLVr6nTLu+1WP2/550jnWkt+PZo672hU4b+7ksOtvKfsv1sLD3ltZkW2nOXgLhj7BjswH7qXuphvYl3m6LzB7yKbtHbcsG5OGMexhv2nf2QDD7R2pbDdjWS8227IHUwoZvAPqSzz15w94efuEn7CG75+P2XNfZV0dbe9jYFxq9be7DeVZIb8BugzmcbR96v5xNPkf88ghv87Dv55k5HdG39X6J3o7WqecRt/rf0rct+xozXsac/KS2J7v5NeiA+F1ain6CHutpL7JPEu83pMbDYKM/0IhnG93zI/e44LnmbRJzrQVfs7Ytt2BYrqxPs+nwrMX3wE5/fFbkXn5Gnj3bmYOAVb62ZsuY9ujbY55LSw0GP2WDDrv42oO3Ldua13JokN8PJ2wrbeVzILSzR0InbFcM21P0ZppYR3zN0XaNFZ/Yhh5hD7096MPDSSeeXxZ+G8287Ou6JMavQeK0Q53DZwx7jDtj2ukfxmz0g5LDVz6hni53qX3RO/43aOgD2/WVLF8f1aXI1lqvLu6AXA9Q+uGD2ATNDduGnuH7QGJ09mPn87xZenx80If375Sarvz2mH9KPp/zxneNHXE7wHs/bO98mOiD8PeQa9CNd4hbnBUa5P1wrzG4Tu45IuvYQuqI/UrevXzyu0gmxfQ2G2dCZZlTV/qxzVgLv1+//5B3m7x/VaoEeuys5oGlNTV0thVfHVpnjIGV3/zX+s3/Kb/XBjxDRXcw39lOrmfeuTyBlWstc4iyEy80OPI2Y4PIA9shhdjl+Ss0axRhI+fQyCo+z2fhg90WWcYtGePmtXX2xxUSpJCiTCDIhqFUqTKl6fWBu57POjPxDJCJhS9QiNDIB87qFCD+wT4gcTuJEFS5MX75/EU///SzPv8c/KSVYplimW9aGZ8QxDGFV+EjC5kXIxnjC3mcePn/8O69zA2hbq+2+gZV1iki6BNNystmdBpLLhXvQUTzLEI2J+BGrkDUIDT6wqoOLWvcO3EuYNMTv/PBdQWftHopdF7eP3uBX/bzA29h7qcBbAVGLGRlFz0ofo630dRgy4cZ1ZHc1E5alkedTu/08PgBvEf0Tm6Pau1Bcl78J2bqmFiUSxfAHo4Of0FqUZbUpKiiw6Ro+InIYkHRthy7MtaA4AfIAb12iGawHQf2ymRT/zqSHI+eGeSIgy7iGvgg+7uzGXRgnFUZ7JXKtRXMmnMBjetN3Li6uKzQeNCaaqIImZCxnyX1EkUZjP5YW3gNGWbPj+G4y2sbHOxv1LvdvYhJIRhG4YLR+61ntyY78ayR0+ClUN1pRzk15P50x+gg6kTqhz51Y006Ul1Br7aMGsQoNJi8iLP3ay66bqXsvPz/rJ+5t/7040/KfbZnP7AJOvnkHnrmfpsPj45MPSHKMcwBKDiij3biYMAE6WHT7uWC6vmBcQLuIAQ5Pbe7keA2xw+NFpHGOoo93Llf9p2KOgV2kzQ9dLd1arPykDHwxOfNGazKH/Y480LqjO7M51z007aT8wDXDv4jcGU02Lvna71tcRSk6ASPrAHyzge9HR6UTFvzRvEij+QVwS4doZR+0Cu/LtsFvKjVyDu6TozC3AtdZVfXcckQaLRGjIUHq0Cyzk+rBLWt/MGApTXZcxwdmg/8YG3L7TkIMAxePW85WcoeSJxNUl7pGx1a5nrUIJnzhcY4cw+1zdAD6f+uqBRMSO49lCxDZ9z7GGuDMUc5HijsK0djDq1lnKPR1k+hJhTZxNF28I04U7tTUgk/LHKOAISdyKYJ6Hf23cCZ0fpAJo6ujqtg1KWE49QHeeEcx2Cqw8d/0Cm9UKIlp0DwpZi2k5bw5VPcjnjZch/hFZNNdQx45Df1m8nR9x4/A03d7N/S6G9l9FMiyO1R1qULF4Y1qPWFYhxpZ9VhD0c/8MMnguy37JXz02et55+lFegJFXuHfcRFDN+J1qGCijb4nAMEHF1sXbmpkLh2xhGtb5gkffjjcUd0VE++LiM6MR/orPsG9lmem6aN0AzgUMfwGLLJR7Hx+F/rIj/owyZm1bo6XzlN/5iFD8IfkRq9hM2uJhSbrf8iic0t7hnf2rzUv+f730GWOoKk/aZ0sM26vcn2aDT9Jp26DHwPU/8KnWuZvRbspjMeF5DCT0WfzA29zelGvXdjt3deYGITTPVLfPTRBeGfw7bMTeCC9P3c8EpyL97XfI4B4h9EFr+J9Ccim/ykkU1M2RvpdAutvTXHP/jXWqcfoyOmLPR1XHk9GyKC4H6M+EaTT4W3ILbCqdKGVv8XnYw7IKVsbbjRJ4YLvumL/gEM7EAquWgmFmQ/OvfezrPxxFS4ebK/A02s4K2hYgtucm31A7dlNxk0ro3g9ag3QY7GpnODzmd0kM+tTm2wUNUmcuqU/hG2ZXIZgG/JDVryQY/2Yj1ESvmBO/QavjK9dHC4NkQVGaSO8EeUcD+tfO/ryX9DvgdGmR+XO3MM0r/gGCv8RfOcS84TaMNWrvCHo29j9228Cz1+R8Ah9VGCBFkFZIcDdwWivhJXIWvSQXht7ZKx+R5NDL6naIubH5Pzu8EwNbF41iE3rES4Af1+bc5zRrztax80872F7jfM3Kyg3Dcr22rARkcRbq913WmJEdxRbSICKZBiZ1MzVbVKmj00kbmFD32OlbWohcCPmnMeUQhWR8bommPYLumrJ0z6ZmDT2fjIBjLOGKVTqI7+HhBfjhhsvcyBpHVEajpRU9hs75OZ0yFoOZHX3HPpT7OrIBEGV8L/h3RSr2BO98hHdtuP7B5esktdg3s+X5cl6gW5Ho5QVhQk/kBn78n5XFhkLwwQ+bDTYJXb0wXE84CgONw/4htEG3qEOtIA8sYjQ+X+UZmxyTt7NLi+plfumbmOE/QS3/ncA5EG+azewbut1k4K7NShxWTDVdKbbBAbXY5m2Vbi2U2263fNMy8HKzeNlmw6utcQ+2uoLu/yFTUn1OBFBcMhOByR3CLqkuVzKEwEGzofVhPeZLY1/xCAPaWb8jeSxhrM3y8bse2b+NVNkkf8kkF7VSmVqlA3rmwbBRHX5zLzX3n+CDq0U6OL7xaLHJN3MHTI8XPAKoh9OBA565L3F8iWZgWnpWkBT18+68vnz+roKjfGWuv37lUrY0fWiSlaaIFYPUAeiqoO27IB9Yzcdsnjs057fPIs0RkvStvDB5p+0LHJM0feU3TyST/yYPDMuGdOkVzQiRmkmKjV+K368f17nd69G//6OLHOoMsaz5JWWs6pf6jQDahaJ5fokoeIv1KTyKLsxLIteyAyc60RXLHJM+MT71rOzH2iYzQhWc8aIrNGE9GnDmIsZkzcFYzPwk4+A72u7SfW7Xx+GnrGjG8n/9YJug9K8PQzQK8ACUZoDOfmobxamWgGXpmAOjYE7EAkUjS+8OkzYk2FYVL7jEufEetvA53pw7MpV2IWSLTDd2jG6F948fKZH/zqHtmwX0gI8GJ6Wd7pgRfXS6NP1Pcs6KdvvtWf/+Ef9c0f/6h2WkhhJXoX67DBUBMnR+gAKasn5y5ForSNzyLfBTaNwBxwGDOSbTlpVhQjv8AoAlHk2mRe1JWK4hCeeXRsVtDDF3i5D12NXeSd6ffEzJwn0icGsYyNNXgJH9auB9QvVFctftjEnvHdMtZJK/2+jac+bEQsRpabAT2GcGD6MN7Qqo8MXTN2Uq37rF9DH6DSQId2MaiUPBH2ksCQh7e4tmWDlsATs36ZQyBp6o0NmLEmNbJrLLJPO5Q/DBLIBMtxpBkDkEffQdqY9ACfjku/otinH30Q/hmIUX6hm/0zmyHHbD8Ip8Z8Jqwm2zsSrcC1JnD+/JM+//wjN/Wf9OXnL8rfBl/Z85Rd0ohPl2tGgOtaoeP6yfzULDUpmo4uFDe442EMgiazpyT4gmi9uEgIQn8zhUv8AvzdoyMN9giJ4tFD7g1YqYQM0HNRQ/OAokMzewRzidrZVqMv5w+bWMLZ8BORK/pKbugJKcmyqdk2hj37VGUUlO185HMBUksKXGo3tWUhRpOEb9V2xOvcSy3VddNjDxoJ1xylkhcfGb5IxtlNjTxEs1184ohGV7bVGmNwf336wvo/fSmZScFGB2I/91OoHYlooSamRISihFKjF0TLhNXJnVVVEL2YbGgQWTDXJXxNhoKWbJtU+CD6ScMPEHo7aszw1IEQsi3TN4PZcNBaNmSdPALYpFQIrxjAtNhDc3TWNBjjZQ1ZOw26ogs68fIhngFXHpzTL7BWHZtg+ifmLexWommX4Rui5LG0Jpsqb3E61+6aP3CQz0TqyxASNvKwczOxADJzzXXFt9cH/x6f/JFWuTsBsFazsRTo8CLdtXgzt1oKRN5hbBgPi3nPIHH+V5YAABAASURBVD2tlU9XWsUzNhuij7wTL9S23CwCbWjQiQV+wFwXjc+8xnx2LCZEl0OYC8lWn1MdttEB4puQrBb9YWUERh7DxBv8jBXpNZJvMKWT70woSNTQW0Qen858SQd2jBHeJjc32aFHRHZBq3kvajX30AF7+BBUZi4Zo5NP+kFnzH7or+mvZASVrMQTzW7yAZL1euuoA7FsjYBQfLKHxjKwqxhj7BmqTg7J4xnYcwTiuiOpMPUHJ8P3RAMqaGvJP+jVH2P0jMPcSYQkrFDTt11WOcUGMx4nyAVxJ6qpZXRBTIPwqCC9UHEqVpN9gUSQZ9DejtpG4CCyGIxcEl9at7qsZBY+6JFx/aCMgUSfmTJafxGJew+dSR9BMMyowS5fWa7zAOMMW2R3+fgN3YhDKDztMTPb4ihEc4QdXWaBlDo29rOUep6I0JiqVf8LKGSrFmLk2St60EzfOArbIiKEGjejrs86n3/UGjz9gMEXcOZ+dlZjjnQ0Ru3lyAyEspCX7uE7tY/dRGfu5cMaZP8KmjUIIk8mE2KMXph10dZ2C42PEsYnX5LRDh3bZg+J/b4PKvb07bgOiHt/J88efa6hxFYn4EBPzpEXVvw0gH1MJ2pu2I55rZTgDKB7LG0tcTe2IoUn2eKfU/N5YxZpItbXuPbxlX10sc6YE6RV8x117jd8rI/ozLMfbI66e/zRNvw9m6PM2ZNvxPTrMyfqPWVS5ho0JgjN4iOzLbvJBfibsfSV5rKX3DbAjFhNvsdzL3T5jLF0aGWPvkSVn2Rj5y2WTuTeCi5ZdIH2ZtM/xHf4yByTzmWUdQ4PsjkhBOQceQDL0WtNL/1p07keUCvXc0Fp027Soyy8ZDcZaGsjfvb/JthIr7VLnmP/jXE3pSw7SKxBp2ZSO/IjpAxbsCUFTSpq2UHbqfZmuAlYhZdsF7S14/NXRCv5r9Ru4KyVeg2+w1OfrOuEjExg09FPDJPshGSpoGq2ZQ+0SWUxA6WvvXXW+nkNO/kFuxnXSN3DkONApP4iVPeq3bOYFb/EmxDeE6gk+qEFlpvSZBgJuahD9ZEb/mto1CVxjn4jp+Nctbd8P8gPpp1BJt2Vd5jWXFLbsgdKsJ8io9Lk4StEPrCb7ozhBuojoiaAaD/M52ovRB9xajqR/kTmET70HqSOOrU4U+OBukaNPEDft/Hbwmc/8+3boFMu1iGymAUEfHbYVmsNLOw5KJ8p8WvQwLr9T9jhEz8LXlj0AcNfwbInDjpyVbXOeWDNuh6SbOUn/ANrtsytYzvqw7l4yW3YNJucgsxlQLSV2Lm+NcyQcDB0SjlBtCEUChDTION1/B1naqogPI55HhrAtVmilh1dJw9BC8giJzEZ3s6zWx/DyaxvoK0PRVZnWxyqdRf2AWPqVzY78QYyn9sw9tANuQfRyI3p049swMzBDo94HumDLVMJPrAvdu3A20Z9gQ7NHvKIEi80MOM2QFbpCrMdWYeqFTXCpOSjqJ378kr1Vp55nxTfYOomRVs2WPN0u8L3wlo9zrXXuppVMfRCW7kOc91hpI5t8pq45JcMOnkJTAqfmPjE1wwUzPln3uxo2S4cTOV0YnhA1uwIlVUsA1XrzKnnc43fRMJLWwBqeOmX6Xa6+NpNtndsBjuJ/xG74g1MT+LY2Zf49jWPuo5ec1i5jq5RSk59iwVLrsl5IP2gb/7hg6xdEH5g1GTaTTpqFYvo6W1xhn7Ion2O6Lp6fV6HnxaGOSIxsSP/DlDuR/pBBI19kihuTTGbYLK6QJq8Y08tuyy7SZoUDrltpUWvxKRDFts+7fSiz/6FfeGwY9PlhN/2lBEFzKq8wtsIqycl/yO0NXvaEG+ypbMWvhObQQLdNNtKvCm26WM7+oaQHO8nXN+dFzXe2bTEoz6SZTelda7n0MB2iBwbjxqsFDwgO2YaPXJ0kmU36iba4CVLN0j4+KsxXuIWmkw/IDzr2ne3zv0oNVzZb9oa2o0bxB7jJHb8xZhFuSF5AplxDDLHNfuxjEQqVpo96ODJyS1swbbsC0rIydhcw0ilttm25RIjCtuyAwnXHZnjgPaWPT9SdMncBk2HqmPe1ZmHEducogCZo+2RAwGG7crtmALwG37nHli/D+Ab/23RlJrU7/v8xp9n0M+8yP/hxx/1H//xH/q3f/tX/ce//Vvh3//93/TXv/yF90GfeRf0hbii9Rov8RIj/1pwZ8064ydu0Pm9e3064/NE3iP32AcEqGPy8WvMwR7zsi2zR2IUXWhgMzvGSBKd8Zoj7XLKTiEio1AIGY95V7/k6Q9IOLF5zF4Jn3AkiJQ4OjZrOT3o/cePevzwQVoWfWZOT/jWgGNQCU9tzciCdG3LNm78plW5mmH6SE+jmQk09kwQPgi/LCe1E9+jzcQcF3LHZSVZPgmU1EPVGjxxGSe8iMegsHyaoov9mT2wFp54RjjrzHrjQQm7QklKVafExy5rGXu6+0EW8CSCB8w4OiSA1OFdGWk2iMjHyoRMgsuy0G9a2qIFvmijnwKgF81xLbox4UFKECTRvEhJgp2FSJ+dzEE5WBzqg3WTfZLrb6y/1+O7j/r5y1mfgdz08PhO795/0PL4KPHy//TAAjHwfJAJpTq6tEsukZlToGuxIjsCs9ePrGJiFMVzo94jxd2cskwTLDj6vkHQW3SlDT8lZro7LtoSjW6x47T5VeeGp3apXyHj+kaPLBJVzDrtUYr5yim+Ryi5B7d+kQUlv/JAMvuw5KOCtjZ1oZuo9On/Vsx4obexIrtFbI4y+hy7pPicJnbNgZm6W3owmWyWIzULMufq97rwe30wnLmGzvr8+Wf98MNf9Ze//If++re/6qeffkL2RU/cyDt+uaEEM2xoHxdd2FeQHKcavvJoCCaQ0Ru7HOaFo78gjzgRjojsdRyixVGH/tGxdJJtmfuVaF3JFAaqVyFFbeMLcg8TzZ59Or/g6NOW+9W4R0UyMZSVGWsSOoC8TAyjpKO0Rg6hE0Mr9F2PDw/KH5R69+4dt8hFzcixty3TaW0ZcqjdZB1axtq6+/hbv0pMbqMOHb8BQhY/5a/Tq2C1h6/tp/5Ck98RF41kW411tV283SSROXnmQYaPGb3cyH/zS4y2NAW2y6U+S5h0rrESHE6dwLl2Jg6qG7bTDyAjrFYeKAp8YK/g6fykI2bMUKaC4+YPRzqVY6u1s+yAOZdJnWTsAgj17YDPV8bsoGTcM+zNIi4bIjHe5vruzI9Ex0NH/lACOeZhJH+SMTEC2yFKnSPv1DwC27IHLv1WsvSHHWtEZxtaDKnwuS7WLQ7qw2H4AHI4hk8+V1XxE7szz8BszLZBW+vEDlbmN2hqU1Go06Qr1uHvAdXVEZsrwZ0OedcEoWht9hnrlzVsLXW5hoTdHhY+fd1vqRXTVdYr84lV+FHM6nEimA9A8uyaq2GwwTE5xaREMIPmTAd9+SZe+El3PjZYJCnYeCWvQFfziCZ74Aj89JYW34PdTfegeYWN00t47nZrOTId9RrW4ZHGMLU4oETDCIMwwzbcc0QXPNe8LsGn1uLWKqMHR3n6QWT47bmm/0uQGE1Le9Cp8TzeF1b4Qb2fCMJzuUIX+LYh9rAc3JW2c6/Pp/wBAOmJe8nP+vzlb/oCnj7/jfvPT9TsiZhPxF7xWaFbzoQb3DijrCN7LVjZgx3gXPJxurYdssuZkFvndbup3SmOO0+EycNux3PJpiiCe9H9lLUMEHhfnxljUpTPjqPuyMfwth9Z8Gz0CDdMXWiwifecZn/S52NkDS5g5bMm0/wuTYyj4mv9o+1/FZ/abKh0j/xvzakC3gTZ4nM16Bn0eqtw8Z9m4QE/Okq5VrdrNp9ZMbmLBDnirtEQZh9PDEmd+/ZZ3NkPF5y5XIkb+7LidOTpckPgjA3n49G3eKp66I0tcYI3mmffH/MJH0S+hzDcBOx+RLZ3bpjXdDeme/e1vBMvmMbhg9mfNLJg9p/Tmt4zccYOninuCjLCRJUqrncQmwQ4qtJ/jljew7A0e9fsA9MdGGe62zH7t1R5BMUTKhVVWsxCSb4f9uvKs/SXpyd9/vxFoU88Kz9tz8rDLjMpx19w2gfD58jT/ZVH36+NtwRIzl/DJc5VbNI1z9zR2pbtsAX7wpOO8py6I4Kyuj5Nj9CGf+iANf7DfkvVsLdA9MqB49EBy+ReyFhgaY3nm2CR3WR7B+a/z+GEIRf2VrjqhrnCRV9iuke7I196YtmuXEdf8Mm/6dIMOwHLkRpLlmuuTYbm+4Ad2UDdf62tkQhjVWeXVe9XnewRxB40QWzLdtgN8HPYe3SzeonM/Rr6ks1L8gxn+yafW+tYXWSpH089VKlvfqESpR1weE5YVG032rf7TGTTP/w9DFusXriOtLUOXfnuu2LXwcoYAZ6MOs5KKtipGDoGej4qou2IfkJ1vdiWPUBgnH2B4O+AdJScOjkl8Mq9tSMMRv8c8gpm3FdM/v9OlRUN5sTCT0zZr6O5N69b/bMGR/ySiJUNe6FPsPb9CmwNAg4ZPMsYXrlAmiENrcHt0a8E170r1Z1OrCeO6siO/dd527K9GYUOOLlv0peIbdne1cbnggU58+6WN7ngEY7jyA/Jfs46Zd2C8HJU+RZZjDoCbgFFw78Ez3HjfkCH7xrxLpR1Q44452dIujtKu+XC/qpuOUZmvvOf+R1gIPnn/cWXL08KXZM4DpFDfvOROLNOt/v9peDxucb6kukoStdhdoPXoWXWs8t212lZdOLd5sPDqfilNTX2See34hXkb3l/5l3PX3ix/7//9//WP/2v/6X/9X/9X4V/+qd/qv4//dP/UgHd//3//f/o3/7lX/TTDz/qy+fPlUsSyxzWuseudd+tHMi1U+O8pz3z3ijPssOGzwbWKj63KD9OydG2bKsT1+SNuPq2wxb6dn9PDm4+6BmcXZnfmTPmta5ciRsb4m+5DOk8R0dUdFlTuenE++L6AwC8E/lMTkFWqy2L9jbc9m6YToxb6iFQqJ2z1KDB0lp97mXtsm5BW7h+yaHCG+cAcn1EGAxpxs11kvxTh2BlzUtL3c5811j5jtHhO/Mp+XbqrFs/5N3RB+Rn2QOxtR1SyEBBdTglQAArcmeCUia1LIvysj14OLExwcImbUw8sB2Xu5jxMk4mlL+VnP/3xNxc2Wzkrs7MV9DNj4egPbzTl9X68fOqv/3MDQD+0zff1Z/q0LsHqZ2UHNmabJuU+QDDH4EFW4P8kHO+dxjh0eXCmy+FN4itkBUV3IC2lppsrFpbCjb2G1iUqX6ZJoHKO1v2iM54Gzq0oE2mQzN8AHntYBwuqbKINV3mq0KGj0x763ATsBwXe+OzgWzgtr6gG6SpgaqaD+did83ovXyO5++Bl0f476wxdTIJPn35rJ9//EF/+9t/6Icf/qIffvybcqMY+131YfqZG38+OHIt5jrEjest66iibKGINiRqkC6Ua1KFhjFgXBUGbzfZBg2x9dtb8rrBZZOpNpNPWuwPAAAQAElEQVTSYkNK3AzTC2yTh8PuMPm1ZZFt0MCgu8HGuHnj7hN7+LaKY9kX3POwXWJvftW5OiV/MOcm+ODwN2eZ3e5hW7bVWlOaobarH1nyEu3jxw/65tMnffr0UflDAIiujmVpWpaTltYq3lTaxG8A2sCUv0TtYRu9nViB071C9lv23ZVw69jDPvqXsJnuxLaSn23ZA425TNhDpq25eeMuxL7IbKstI3fbMva2NZuJHVm2WYGLpXLlllz9lU8gZLs9vnab3Wc0DzfBmQ/yPNTmWj3zsBVZJ2A+I1foWPvsiRGiEXdZFrW26MRn75LPYHjbw4CzbdmGwzt5BeTWQcXnocDmhTl927Kt1gbsprSQFpZ9GZ5IiHvdR9btT+SXHP28FhP/pT8EYI9xbBNnHJ35rTzYJKcCtSi658uoTJ00YfDL/UfQA0wS9kJAq8ETsmwTR1trTMS2bD7hKtimuCEd3URUkw9Nf+K2b8adurfQa3vjYtkTDb6p1ZouNZe6HWx6jOvoTLSTb3U4rfDBUTZ4CpgA9Sez2axFp2xSApRN+hfedjpXSMzgShjffR90PkvGlwm7bfm71sbbOknEzVoCYxOUTCq7dmdcVG86bMsG7YD0N7wpyBuMCMc4TI914IzHVrvUgXp05Edg8Hc6TNwAcjyorWTZA+EH9Du2xG6MkX16UmvvtLQPlOOxYL2DPsh6gDboUmPb8TNrDW1Syz97o7PcVtlnSV+w/1w4r3xhffqBL/7jXwPo6Iyt9n2MeR2u85q6c3/LF6TgXF+WVu5b674vy/Dm1HPPATfivWs3eUOz5QZ8wW74mxn2EXto5lOUOQnZmPPKCJdrrHPdXxAdao7ye2U+mPy2I/kcwZ7XFZJLap4/uHHeaz9yjXzM4dqHue8x7qXX5aaCvtLmWk36FfPfoPaNL/269m7EN13bsl1S23L20ysow9/5ZG/jmqLKLAVQ+EZvkb0wYmQWzC8+5h58Rg97dgTtXJ9njd8CzsWTDD8Csk/Yw/Efdm8/d66Zgc7ee477kfomvkcju8Hc/1d7NjaS7SvoptnXevt5Py62Q9R4hinmv/GpH9b1lv97pT3H+aXxbfY4tbUt+xojVvZM7mFZz86eXNmPZ/bSCoas7snZA1frz86lDomR3Fb4Avt4BZH/Z8Iec0suc9zwyWn279HYHHG0mfKjzB7jRGYPvi2XGodv7GE7uhazZ3W30XEPLOXNqUUHIraxu0FrVqDfqdlW5by0ovU9a1m0gNZa5a4X2rE+LXGC5hespXbQZV1yvzvGeNHxFyjs5Nx2j9v+rtiYmVMjd9uqOTfLbjLQ37nZ/s0j2JY98NZgDfvg1t4ecWwr+qxP1sq2Xmv2RW/qFsQ++yhobdEF7LWr/kUXn1vMHEInVr5PTzv7MvaUTRr7ej7GPrw9bGd+sXOzJtK/h9gHR52NH2ityd74hbmBr8WbcZJT5tL3z/GVe3C+G+T+mvvytPz70OO4g+913+/cz3+PEfs2r18bq/NZ0sll4jZO9uZEbG71X+vPdYrvRD6/bjHj3MqPPokVO3vshfC/CHme5iPXjv/cU4mAMOSAjJt5H0R/F9aHvS1ZAvbC5oQnXxsqyU6+R1j2BdqaPWRbF+K7cK5JbFFeHSWPDlwpbjq2GT/5+EYj5FZjXoHt6tuDLvzW2LZ7U3h7yG0rrW/7OTR7IbK3wr7EiE9ihE7Mfmhnz698vw+1vec4bX8pnXES84nfH/MHOMMnju2QZ4hPZ77jt4VzPRc+M3qDoBE/cLseJ/v3id8t8je5g6cvX+ovcv7w17/W3+j/l3/+Z/3z//6/9a/Qf/nn/61/+9d/1r//27/pL//+H/qPf//3+tv+P/ztB94B/Vj4+acf9Tl/EfTHH/Xj3/6qp88/s0/PWhbG7Wf9/PNPym/JSTn3ldBgZY5B+Mx3Te1B+q/BJi4GuUY6awWrhsze5FD7eg924gaxzTjhO+Pblu2Ir+6/0UVoD53tsrMtcSi0WV4WPbx/r3e8C2mnBz1J+ol6fiGv+hSJjS2HAtRXR6+81n3s5BZMo6WNeSy8S8n1EVrPivldHtnSmpY2bOJjO+QK7aCfirwPz/vx8/ZOYMrz+/rkX6N2u1LTy8ADUS5czKHMryZ3tLatJLVQvNDWmmxkYFmYEGggfEPWWiu9TXwOdlfFHMUbN+nOB1YmlYeOyFPE0IyPSis3za6Fn/aatDxoefdBp/ef5NN7fVmbfnjqevKj2rtP+vDN98qf6tByktTwXXX9ZUxby9hBulBDA8g89m7UIN/lInsdaJN42XOCR6JbzDFCowsNjnz6L4PYSegZVsYKOnRgj9HhwPUY6QXotmPU/vJQM/uxuoes6QVbEPLilQo5jP7Fz8juQciPmDY6NMMHkKvjNVl0vwUZaPqHv4fob+WRBbfyr/XjE7xi1/3ClmZxb9xy2f3888/68ccflJt9PjB6PdivdR3G/MuXp+LP57HmkWlbDbavVLxovgHXI9eYSn/h41NYxbaIfPrR58i+QFFe+Y0kQMwRO8ibjsz1GokbqF4A1OBEwoZkhpzu7YG6RBvNXq/+vdNmE1XsCmuEM+/w0d5DbIKhs8mIvNLrfJj18MTq8Fw6EW/o1CnIep1ZpzP9w9zKOPpAsq36z9S961lb6mGt6cPHD/r222/06eNH5YNjrT3RZVst9+wGXZbq200GkvXW1jOfzdjEC2u7IjgdMGlNgX6Ozodv6MQxzpTp6FDCRJpAy9j5DCkVp4wfnE4nnbb5t7aokVcjJ0zk5kKzFeim2U0GkhlAo3EdKn3RNj7jBqnpxO0c0u+s88DxmiM08+/Jn/XIHwAIv6P2R89gQLVuUxfBSkwihC0sraktjT0TnxIdThk3ewok7gRj94pzMV3RBUMyY4UGkptlD4gW/2DkEpsABcfK/M7bv+Zjz5qi4OiMDakj/DOQR0yCFV6pOUg/tsow9BXIxAm0r2fUK8ZB1sY2NpfDthI3SLzQIPw9XDyPXEaZoALUst/gaK3KU19pyXPD/rcw02/4BZBXjjF+3+eW+Zd5Qohc8weK9nsm95b095sy+jIep079RM6DilZBoJJ94RNWx5gISptwgJLI/Cc18rLSV9YtKLmlG9rpB9dySR2gU0GXVrHoRh9s+s7e6ezDzqC95oPNrzxcMV3e9qCJGZSwThl8gJni0XeM5DtWE7C/6pj+RzoDJS+QegSMPjTIBsM5fAD7i47jeOEPzhmL/dpZ495Pau2d2gbRV18wXli+7OGMHSDi6Ej32rAfnad/aPNZreVz8DN75mfwE/vnZ+6FP0r9i3p/krBx9h5rm4iBaKFZl2Ct9WcUbPq+D27yx4egun7YurVJVB0afebNuaq8U9x2HuvJw25HJBv7GiHOc/U9YWRH3PGqucfmue65JPlNPNdeJLc2iZ868zlTdQ49s2ZZq9A8e66s35m1mzT8cyhretwXV/zM4Hb8Kf+voslnGzul2HfFJrvbHzr74DtEr57nPu51f+t6Kx1BM1YwelfnY97sbe05x9661/q2t0Lv6a9lM07otSb+a8VatbJ/1uKTENjMa54lXxX76wj3enE84p7NPRljlvhIw1+jk2fnx7OBFY+ph+XoyTVrFBpV1RPFfszcdsF/G2ZmNunbE8tEX8J1lKpP1YY9DL3Wvq23x+A+X78rQXvwSrzdp9ZvjH2RzX722DVU9yFt+3MdlLHyGdN4Bn/gx8XHxwc98P1jWfKZN+YwY4/e9XnqQq81L/VuV2T2Q4dPuHsY2r/fOXMIXhrBTlYvaac8NhNHmfjsoObUO2McMa1qeV7Zekef8CqH3Vu2C1nLwLYaWFrjB9wFQJfGc8mQD//bAfX7NL8eJmozdOjXLYdF5tzZ86OnsX8P/SnfKfEz//RtU5vMfYGGD1pUOzrXXGG750VhTgGk7tml3+wi+yU4+ha/jVP8FjPX4i1QMTbzZe9Ed7QPf5vDikO+N0b3GuKXucUm/C0inzjqbB9qaDX21LKhtWN9h522ZjcZpMvSSNbeMq+JOWbf6rMbHZjdhrlOu8gOJs/ZfdAMfMS1afZMYK6bRr5LzemSux3fa5/b3p5T5rDh1ua2n/yPuNX/d+13rsHgv1d+WaMJcf10XnKO++9xn42cL3aj/9I5di/pnsvnHpgas5ekGWNS/caWOBPXoXquDdaG2aPo1GBV5x5CZz+GTV0YcuUX1YwXmv4FwzL96ALJdkFXzVc9yYxNJjxmJiVS0xx7p9t10kNjoOsW+bXkbT3byvXc1LQsAw0+Mr3SOokeQfa7dXLphxyP/DBivhQrJhcgGMr9/NxvV/0iJnH6Tb6dgVd+nw0NZsDwPbZbnTt2Bfr1SJE0N/RNltXMdZO/1DXqMAzsaODZVytjVQ+a9zf5l5t/+OEH/eWvf1H+lv+//+u/6l//5V/0L7z0z8v/f/6/efH/b/+iz7z3ybj5C9p5/nz38KBH8OH9u/rd/7tvvtF3336njx8+aGmt/lLol8/8lvL0VP2H04Oylmf6/XzOTtswZpx7eGcea37PJTdl7tuc81k5EevwoYFt2YAxbUek1KmYr5xiF3i7psKvjN1r7FXhE6KTh8gt0YNLbQeXfFaK05ND5pl/MX5Z9Jl5/nx+0hPxhC5fd1kFQvVCxc0AIHyBcTqoOjBuYi+NK6EthFjkZtkAitt+tOiXpqxPw962ZrNdPrMvWQIZL+8FMlb2TcYVSUZevPQsz0asAmMsjIlJHeVDvuia7IETL84bRjFEx8KITRCdy2nhS8zDw6lepNjWulJGirWCJBasLEg2dGThOzopZezE6zywn5U/vfL58+f60yv5ZyeyWc+8iMzf/s8Xtkzw6Qk7NteZCZ69SMuj/MBmffdROr3jpf9J5+WdfjqHftSH7/9R77/7k5Y//FkMIn35G+Otsl2oCfzCk7EPIL/66BTyiNtA0ZEoJeqQTr1Nvm1Hp34XdOQq4KAdPPVPm5UfS1d+gBhYK2avHLCGck/RQIeuxLgc2VTpTRp+YsTos7vR2Q8dsM0cZv7hj/MJf4vYLswpCB9cbOa4L1FVM+cj6Cr90N+CY4wjP2NOWehLmLb3qclzB3vdN2ja/ktd4c31qYC+3AjqDRD2SsmMjAOJGnxqlygn7E9cS/n/t+S6++FvPyjXXH5bNXmIsYOxP8z+MPsn+2YD2yVD9BV5YZOzrzIGhCGNEBCv+rwEUEAfJUeHIxDc5TCy9JzT63DX7Y/yZMOYyJlI8UVXYgYX84qepDLBzrUBTRcLCesg/SB1SD8wdQsNcBs1WcVtpsN3ufRS8nKz7CYXjnwTnxPYkyq+oo2adbhxZGqDw4YkSp8cgRynoMvqUhlDkxB6RlTu2/lgNusYOmD2gHacTk15CPjAB/+794/KfTh/SCT3XR1aJ6YYKZ8HZi46NNtbj/GTS2HknAlGm9w3oyKRXfJJDzHusZtAojGuZLsgmj14e1KhC6zRq2jmbgAAEABJREFUQieGZMZMvLb7NS0LaO3/x91/tsmOK1ua4DLQPcQWuVMdeUVNVU/PVM18mA/T//8fdPdTfbU4+uRJuXVIF0S/y0C40z0itsgrSjC5aAaDwWAwgCBIeOxUKQMoqRwR2AuVAbkRTW4b4qjuOAUNJGGakMowIAuEe9BtUxpy70mjM16dNiXXsWEBIuLuvkiL+FUmP8uw98l+Wd9dP5VOMvrZy4LNz08LCu2MsCUpwuU9XkeZbXCe/SC/hCJCPiIaNd9RqSxcCIHpMCzk9YIYa1LTjwhxiqDI+gaJPGsLDHInGcGtWhIB7p4Rga2OAr9HiWGWnnTc1mzDXM/33CivRfJ+KfasYeM473xyXLpDtldUsGUcexbh/DgWZzrC8opvbt+YMrfbyMTsElEUYT38qYZ9GImPgUBGLxDcv8MBhrLQwNiQXCdXCObUoemIKIoIytIm+ALEURnTNftUilJ38D+3TtPRVzti8gt90dcUQY4t6o+gUoUiApmSJmelxJaGAcYlDcNmAPwRWt4ABiUGBZCKGgJ6jJ5XhKf35O/1I0JBG7nS5SHbN6SQElIjVTiHW27fBLcR6bvOoHAQh6KioJ4CTKWQZgjkLW3bLQbVcaAFrteg91HBj5hBH3tQFpsRoYg9bL9ZCoh9XZA/APMDMsuDdIMUEogIRYTuHvfXExHo6y5Kr6dIxKpqUClLhRbQk0RE86liQ9H61v9rlfAARJOCnNTLsy9Y1xYor6oaoKENGhupro5gGfFmDex4e4wzAahyvzvegcU9sE0aA2KwKCnXdjrvGM6xzLRjb0018AmYMre4Ph2rOz3B3Z63Cbo1wb0/4kWCccN4rAZ5ehCBI0aZKIRKI0IRMzjbWaC6UqjPit05LGsIyATaIwOJZJlmh9MzWG+Cq6m+qDeYhrnR9J8M1mmaMLq/gGnKnD9Dpf8T6NT8oUezFVEUQFOd0syXD+AjQsF4ewgZf/fBA9DssA0nI5pPEaG9X84xkOkuIst0uRRhfk91dOz8yv4jFkf5H5zsceu0FzxOW54uTX0pEhWYTsAVhql96TqMYfq/TrAJI3q8ozgJ9nYiQhGGoNJQChgmFBFQBeVN5bGEJPmJVpyYI8W7S0xcYLuAIG0o+Yg4oJqOvb2R9h23ad/W5ofbP8dkZCJ2OeCD+Bq4i01KwnBq369d5voOQfE8I2xJKlAjhR95KVF25W2jpZusm9q3322VQtphnnfMazoiQlEMQedghsyxMW+f263d0W1aMDpAMJZBDs4I7APnGV5Dj8z55ueKTlfqzHy+L1VsGnOd+/nW9p432sYOPG+CfM9Xk0KhvUaE/SKew5BjOMLpgC8J6xjiGD3H4A/s7uy+WSdB+XKAQv+9D63Ow3J7WUTjI2JX731MRMuPCEU0dL2Ilo6IFEUc0hRyiYhd2YhA8u4zoiiA51HTiIECoZG+3TpeYASOUwcKSh655Druwll0nyLiAMqjKkqTZ3J2KRHCo5x6wn2FHzijCq08m2AYwJ4nPAdUkcC+QLMXYYqFMMyDAp+Az3xoCfkopBsVNkABmdVsO38HBf+RL03+6fBwkUlju63aMv67QiUYxpQt89Xt6wJoTLGP9L0ooC7f5oyQ/dB0uKwxJfcEm5YbVLKXT5zlc0ziJBG0b0IK3nPpdkbq3ENy32/pL6PLu243OU9bp6VHXHa/dq1Dah2/e1cqiFlWJbaz5DtZd5HxkFKlLQ3Nl4rthlYqryXwM7mdmepytHknmJiIUEFf0xERiogp1UhEScY0YpZHFZgVLgDq7N8ECVHKyc+CviQfKvwnhQKbHjc6OiKcdz+sGkEe/kZHFMUM1nkX0i/7Z+BTBPYOcGgv4uPyM85U8hCNaPYK7+7Gfb57/PQ2VII7R5f3crt0j4fpVEfP8/jtKOR1RDRfIh6m3YZkHWLj/mPt4nSDDo6gLwrzRKBnmC+WFVLA87jhMWd5RLMrjoiQ82gy46mtCRDnWaeYZuKey9xWRCioUwr56GUd1wS2LJ8jwroNrX5cmcaI1Xc2yKwzRISilDRVub+MTBxc0AmjKPBrDjnt8h2kLRMxrOKeAkwnOWf1Phypf8Qpo0I5ZQjdamXtj5bfYjl/TlrD5TuNsH/hZCIiFLFHCrlEhIbCXQzN8atQ0aDB7/LwSiiPCJcvyefFa6RkKtcG+1CP4lZpHwqKCBPozEaTpCwcq0zvLxGhiNgJIiLTEY3uMiYmoskj7lKrxFRHp90304YWW+uKJhXsDKVoToPMHJ9Qd5TTprV1Wuq6p4cSWgxF42al7Zr90atL3bDZ/+bVK716/lIvfvhB33//XeI5/MuXL3R7cyX/5X7l23HleV79jYl4niwWfOc/05eff6affPGFfv6zn+mXP/+5fvGLn+unP/lSX375hb74/FN9+uxZ/ghggc+VsTPwXfdkeaKz01OdsTG+Xa+1ur3RiN3mL42UNNJHTTZqpO5Cu+UAkOezpYVe12/UNiJChfoGfIzIaKgfEaGIhko7rG86Eivz1nN9I/5s+dbtdMVvU6PrmE93qDZIRBRFgeNEpBpFVUUjdDg9k5ZLbcm/2W50vVlr7fahO6JlfUzkaftGJqaL00HZiFABrmvwHxsORf0Y6Rv7a5r66OWPLHgv8Hf0iFDEIVw27dkBt3GU3FbLFpRb4nNEIAyVYVDxM4V0RGCrpC8DsqGU/PHHkngXhRbIbCOhg4NhSGXEWhFFNhgRioi9FjwqGumcLZ2wIWDbGby571+qbAii8wznb+gs0y2DZevNfTb8/dfHq9Vat+Dm9jY3o25Wt7oGN6uVVui5g2JxomDzX4sz3fKudb2uuoC5hI7LRzp9+jn4THH+VBqWYCGc11BoLs4G3hf8NmihnO4gixMlOhrm3vNQ916VnXCko0Zi07HLuIdpvlT86bhH6UBUlSv79BXeNCdVeFMjZYyUzuv46K2ZKEXnGvbbA9R09E0wwWoPAlP1CGkTYc3WMUYR1HvRo2Ad86YfCus/hA+18T69bv9+PdG+u9DHHcQpDEoRxmaR8RqMX4/jRAxSAVEkw3zmI0tqeSi99A1sMBZOTpZM5KcyPWFC98Th+8B9PMeY+kF5A9JP/FJH84wc69wPhots6j5khipWOgTfoNlR4Q9AVc0FHraUzzaaRtOyVPnxpWrkJbzeAdN4yrgvsJ0nRSNCjkU+nIlpALkiHR84oD08CWf7uNd3+s6mGGa54qHT9EtgM8JjCBk5VROPgdHlLYOvE0jOzgrfUAmsMZXeyefp4jplfbJ3p9NVuICk0gWjcEn+IUAEpbHrudnzdJ188Pztf2ZmZH6nkMrA2Eq71ckjWNbRsmzHnGllLkzYNrzNuNsSKKXLUJ/WN+2I6LmmRs95gOIGzZExuj4wUqefOQe2qZyuUZeZzjHawFEVfnDblvVaFv7kWIE2AdcgzkUD92ZDIR3I+9niX7FvRETmR4RGYr3lGZly1CPIo0MdeyMikLbTOpW2VezkRwzamOV5tppW8qxZKBOFcpwV3ZrymnU63yMy8+mUCJQ4m3x/dRljpGxNGyOZtYE46qDMJMeebR+jpo3KgtH3o3UPCmNzf0a02EWEIoxCZmASwEmmc4g84PO4X1Bzbc6KCEWEWblNLX74NN2LmeFLL2D+o9EK9/bO6YeZauX3DXIp+wyybVMsRNpZ70ChrTm/lV6mK8/rMO9+NTpvali/1UP35T2zbw8e5pioB3KXIAfi8h0kd6ftddivY5CX7ex0b21nwkzXMX+AeZ2dN8UOjaj0dWuD23tQ8P0JzOCVDYkBpLSFGcIAr/yoatvNEMpm8j6pCmhwb3QI/i5c4MegUqgDdnfaW8e308473bFT/hGM65yK0T4lpvREspvgrRnFdZLgdBqyO7veTkB8QqMM8Xw3DQIdbAbnjwDCm/0r4n6rcbyVSFtHlDECXwIbAp0mzz2h6TBrTMn3EHts/zu6+nF6kqPuensu7tAW7aAPPbCzUzU/xy6jM840bzqHZXtU4mjsJfdxeD7vlDm/U0dnxx8z1E+jK/2RyDp5gaM/Kusx9+lIX5pmGj3zljk9h/tNmd9sJo+dDOZxtbu0fXsXdoo/ksEX+/Agjs12/S4nzSkawbSkhgo9hD7gqBTOucg04+xn7PuQlX+IdXSsC+hP9fYiFb7voTzqrP5D3cw+urh/jkSzZESo8OyKCMVs7tB01Gyv4+W24t8k/7cj1OEYPID5mK3EobW/e7P3s3a//SyaA/NkKfuyyxHs9I/4bvnfi4YrwseDIWDZe+FCx0p3Zb2dXmuPrInn6Uo8Rtp/bOU4XVkPu5x1Tec41u3puc5d3mOro2rs/coYqPANW5kKWd4SaZj27QKmHL8lIt85I4oiApgO0AF5gRZJXV4UJZzchdtTMFb3abUR1mT9aYPw4AzcChQPEdRzoPajE9SLAzX7JiYrnU7JDyIYcbEew+QpOKck56frNEbqHj0+Jsx1lO2cG4l8RyvTe1oZBt6HFypDSYRjrnbY9h4j7y5bjYzLBtI7fkv/10QreXh9qN8OtT4uFZO6qTElD8gdOSHOwZNaoYybY3eEzN5dgiIGQ4hYOh7OMjVsw2a3ed+NqvSB8w3zCexb17LsXhcgYdkciN57RoQiIvXmZWuvf6rLfhkHOlPescx6c6Tx2aX6Pqdd1TB/H3b1OwbjrPSerVk/+VP5nmP5vP6tNwwmjLMx1vU/hPb74UN05zoRId8DETEXfyB/fxlL3e9upw09RJ33LkQEfc+8GA3v0nVeneLcKIOOUwrJSF7/XR7V4wz8OOfcMKOXNm/0dKf3yXre+yjzwcy/iFBEvK9Qy/9AtaZ8eK27+2eaaz2odir/AsPdxnFIjtKt/r2w5vhq7zRy9SD7bvKzm1VmajpQynSjdceTbZHTncI7v8HzLyDPzxO0mb9JM9XgBvMufDVabGr6cMi7zByec+bpD+F7Gds3b2qYf1/5iqPjhIp/c32njblszkeECs/sCAKgdkSEIkpL/Btdj+2PM78rbTHmVQ/4aOR3NzJiDvonO417p+C792MMVFhbbHJD//LirV48/0FvXr/S2zevdEXasqvLy9yM37K36rLLYWAdEzpdLnIT//H5GRQ8ajg/OyW/sLYp7P8s2OMetBhIg6FEy8NG7g0tl+gNWi4A9rz5f352xrqx6ubqUrfX13K9lbaHpI5K+xlxMiyDydPNTIZLpUwHyYMzSlHEvmRE7NJZhjhRnDIB2hnub24AU99rlnYaEYoIi+SrkQlWMKb2q5JvjEkHLU/Pdf74iRa0d8039Kvbm9yD9h+Jpb4dwA/3W9jIDMNQNAyhgi0jommk75TrflXi5PXRhr1y81GanuM2kqfpqC6zA+sE1hTWmbKzTXI+/nTbtuUfEQwL1rBlUAQxtX2ct46nSCQHPhZ0Er5EhCJCdtCb8ttt1YAhGy1lQd4gkaZObViU+P+HsdqsZd2Gdf5Vf27+s2m/mW1ao8AAABAASURBVLCFGk5vCWyjo+NIewK7RbYbA3UM1EEww7SU1l1RFPlPNJyp+C//l2eqw6m2sUhsYqnl42cazj9RWT7iBgrp6lbbqxutwer6Jn9JI4JIjhIEJQhgQB1IZU1O4FKe8JkpRURC/6YH9e18MP8BlaV/6HZKeVzFV5dFTjrbRX6Tux0iv6gdATEgD5yV7JmlblEpd16CRYCpoPeBymuXW8+gvrqDy6WnqqnX+T0VNt6FurO1L/PvJaNq/Pb1XwbCMjMw894TA4t/BjaNG8Vglja3qivGOJPUeNvoFn5jfrWS+a3z4Uc2FIcSTP5L+V5OMElEhDwxVNuf1fwxbETQLQW/4hBCBsL3LnAVI/ef7/8t/rheBw0PZLQ63WZzncJjNvC9DEURAQRC+8O6Vf6LQbE5YDryUblqo7FOGKFgO641Tqh2aDISERqGhRbLJQ++pYbFINepPJp9GkeqHtXd/YjUjwiVgp8DgBd+U0BJzZNnPqBB2qjCcgCoz4igSJidgAb3ryZEhFyulSBvpzXFoCDANkYyJkjlsoG8DCHDbXc/mEaI+X6TY8Pphi3z+1orxs8tY8p0u13LdQ6lYDoUheTkk+0rSN9zVubYOUbm/56+R/2OqMWqKKJXYHoMF7PM1LjL97G3YeyN3Es1+7+qPXSrnK482LY81zY8r4yK78MwaDGNB6drlnMdh4gIfCwpHErRUIoKiLB8j1SYXSLIo78iQiN+bab4+Bk8UztgIyLTFf/cJxWfDP84odKGitw0laaLixhdf7QOiAj8DrSqIt2HkozggvTuWTVSn7HlnhqBqe0arVilWEP/q3J50wY4v6HZr5O/FDg4I2Ly60CcidIcTb5dAjLBDyaZR7Q7nQaZtxMeMBGhQj8kzE8IZBGhiEPoPUdEvEfj47IL9oyImHwp0I6Q8+aQQgKOlWE+Qbe4TcrDCTNQE83o7t7meWPe+Zltu040eKyZi2CtxvxeGRuVcSX8bCgSeYlCWdsyJLIDFDBQcxwgKNNh/0uxvmRqCO0dJns6OOzsHLSD8dfLRITC/hyU+YhE1rm/F0bavOX+7dT1VGJhGhHKOTJ9PvRD6ZNlc1/10UdEKCJm5czPQZar0FwWiigKQO6/+ul7uxl1xcaoGnwkAWWoMnraz22771s0wn5FKyqX6xgVxGsO5Wa/n03TvwAgU6epB92DuLM+iCJhXjqwa/uIPvjsvpl2fHDhhxXdeOd2an6OHHOTYM5blGm3o8PC/xY4qt9+GXfi3fWOqHWBb00jIuivOXSQ1nSgpuxb9y/Y9++kcEQi5jbjKPfHJntbZuVpS47BO3SUGI8Jx8b52h++d4z+TN/n/Btxrv9d2FXb24j/vr9U1WLtGBo7xX81JuKu3XBny3Lw0P3yoAdugzNNjc6bfiAcK/fbQ3B+xx2dD6zjR6oV4pXgQZnPzp7e0bY2TZ2U5Q2zq83PsHF6du2E/40ZP0v9fDU17E6n5t+HiFDEHjlme/+Yvs/AcX6WYexM1MMxEaIesR5ryHp6/0+64giUDVjOQM2gH2pRxMA7B++ivI/6f1lWhkGlDBL+U2O3Jg/7+6DQPYeFD8BG7i+0s5P1UtyqCXJStqM8lVkDjaCmrVDQjoiiAKjtzgjnSRAxRBPm51BIsqBISl7qtKrCA9MJ6RN6lkaB0UOHNYyeb90JNuJKTDtQq24T7yl+dx1532l0y3tzx0Yb3iuNzPM73LQWpvjutEknTOdImS8PIKL553tZ9s+wAdMddHC4hcaB8CMThXoj3AGt4H32KvNEApUR3u+tpiT/Xc4Ix0aKaFQffLg1lXKaENDQv9ZRPWbAj7Xn8qPfJw7A+hmbzqvE2uj26yTv6Zj6LSJUSkNEKAKUfZ/q6CjoRqAD5lkRMU8mHzHJIGYNJrLM29MpOZERP+/DlN38a4a66A4NfLwjnAQRODPx/6OSiNY/QTs73tcWl9nDMagUOQTm2nPJ5v0s6kDzof7KrHsupRRFuB4pfYzIdESjba6S1OvoVNPhte/B+rH5GhFNwfrM7d12E86vTb/5bd55nZrfIyIOfLPNfe7DXMSs3NTeiC5z+8tUuGJfCWWbvDYm7YDrww77VLD9gdpNzc8AQ0G/FtlGBDS6jw9TPXDYh4hW7j4V588x1/F97fm/yyIetlNRmoPkvWdh3dMR0exFmEqlxA56z+Ew/VgQXEai7sBV9jaY7xhYr7kfetrUacP8HXitwDzvv7C/ePtGL188Z+P/OZv+r3V9eaHb22ut81v8tW5XN/If5okyi1J0sliw8b+UN/lPz060XBadni4Tlp0sFzpZDm6CghYMpehksdBQCjIkrFVGNqNHr2vAFjide03UMQyRewP+ccBQivwvDay8x8R6p7Immm7TtNXbFRGKaFAQtyOgrGPEUDTgl+UFPiJgQ0Gdwoifb1QnwUcUxYQyDCrDkGVdfnniGCwVUeSjBDYmDKXI6VIC/UGFeip5KkVLNv29+f/4k0909uiRFqcn2tB+/yH6ar0i3GObyiSFlHyBMxaUL9gZiu2LOpRH5RntvS6/w0eJlPlS/Qz0PgOxd/6WvidKSqP0kfnKHtbovgAVOx3O20N5jJQ3LC/012KBH7RtAAW/XLfzt+xreN/HlA2PrG4opY2FUXzAlT/EDjRcIBI1ForFqWpZNJDe8JLi/+/+im9sq21oXUNbym+gDQXd5YSpXFlK5UQ1TrStC622RbebSLotp1qcP9X5J5+DL3T29HOdPP5Mi0efaXj8uQp0PH2q7fKx/Jf+cfpEw9kTLR9/kjiBnj35TEtsbGjD28sbvXr9Vq9evdbrl6/AS11yY636r1cImFQJXkPAE6dMm0aREiHRx+Tq44+w7Xkxp48xzzc/z3f6YzAva/6+spa7Uc7r9Jh3+i5cMkExupmYZNRmlD5nDNQJgu4RchwTmg5EOQIdpwTyOzJqzLwfT7Mfe39CS4nWt/DzvENf3l+fb0g83p1DKSoTCMp+eO00dFBFCeuHcAfYJxxyIqSMkynjdPTkA7yZv2b83ly81dXFhS6BHxZv37zRmzev82HxFpqyt291eXUl/1Ls5uZabcLeajkMWoCIUPe1DNRbcTdn14DRPQfye6R3Rdbr2OdWbNdaeaaM2ubDZqtK2yoTG67IyKZTNOhvpwO3EiRwT23MVWimJuOdbzSvTJyV2ci22yS61pZJdOuNf/8gALrJzexxsjGRIZgIATR9EXXhX9Uo25mjBcm1aX9MyUa4Nw78biV2yplXqQGJ29yIKJUgCRWwtXowblCXMqdx8mHWMJ+gDPHrBavbkLVVchscH3+wMB1K0YKHhuM90i+j2z3B/bVa38o/BPAixHnDFKPWKtuD42FZ6eMDTP1u2Ui+YX4OPXDsdChXsSParN3hxs7hxu4yJ6bl+5q2sGFqH7bZRqKCv8V9QVtHHshevDp/JN+6RjOGFZrZ0vBNeHBteXtRRCjCsG9BBr2LDcm8Do6Kb61exiS8be1hWUdlLKaRXfmuZ/+r24HvtuVqMs0iY0Rm/j7Qc9iyTdvuY93UsKwBJU7zlnc4DfCZzHvOZjfr4L5OmuPQqi2v0gcWmQZOh7OA0yKtPCxtiJ0sM6aLbU1skuBqQD7mtBnjoI777USEImJn3f4aO8EHMfvyh+ozecbNuXasodLPxpa+9Vj2uLXGXdjOHPQA8a701wg1kEioVNIN7tuaC96ReozU0XSkP5Uuq3JehTNtcIpxjmqzBSOPf4NKqKi1AIskdzxqc54ktmvCdna27Q9tHkE1P8E8Fl1sB8xTW09O1vG9eTfJEUc0zTq1f8rJ+6xiv9lFkXZ2vtmoPFd4jqEz7u6vSrlxQitj61kO+912oy0/82a2e57rrnfKtFy5ZX4gan64pvdhrv8hvH18WM/+dTStqf0eX8ynzvO85PHZ+nCrfCbt2jvKPxByXiWO1tPucFt2iRljnwzK8lwrIEDhuS+e75Vn+8gzXshcV2RdI+VdBnDuLZMgx+dOliJf7oM1O1xiAn2B+6q0O0G/7ah5IPfZHWg6bGdisaXU03TM8ibJx5BK3QfAx315bN9bH/K9Ehyx4N6BaeecbxKu6HB9/3ms57rehfdbVPax7R6jl+3ynv4Q2su8i87tWA9PGAgVZBe6WanivOneIC/z02ePS7CL56TnNc+kZ90E/eYxleY+6GJbH6SIUtc1vQ+oHJwHOnJb08dprBEFHR9kaQ+XP9b4iHQfs6aGHTgobvvGXlip3JhJYK3TEBGKCGT3nZYb9+U1WT3qr+zeZjoVatbfnw30eUr/vS723ej1TY5ZZOycFc/c5qM7y+vIkWebaJthVaNb+VDa2u7xDzyOHQvTHWzpYcuo4ZdkO6PLAnGP9FIu6TwDJSvKMucbXuObdrRnwhSDqe2VNu6Bn9RRqeMAloH0wcaykrw4NcFp12DgClLXNGJ/zLLC9SrzSi+bfueDlzBDHtfAfESzJY7gXS0iFGEU6CFQEULde+BIYP++vIiQ4xQSIUQRenA6IwVmAPrqULAWqjvQzNT0pZLwGsDYxTKf1SOlRlQmeENoB+r3nOj09Bz3s1xOG5YlKr6OCYkyWPOZHC6aT+z4zEmR4+9xtd1WjTDr9TY38dfrDd8otinDdVXyqscB/VeB2zFyT4wpq6ooWWY6R1bCpVJmB8qMmW7lKukENjDE95GtnO7r2yyHjpsWRCtUaCZjAZ/EERMQwu3bJsfOhZBGhEoJRTQMpex4cWBNCXxwsUhamwny97YrKfzGrq9NocmssyUmHRUbnOhzpkrAGJDprLRhRMkwP4kPSLNDbeg9xLsfeqGIwzrs1xyV2O/TvdRdWmf1eU1qpJ/I59otXspQdN5tcXnNjp5H6FTxoe7s2N+OfQHnNyjHoceXYdtJieno+AGbMkQvHkIck230Xbd2OuKwEHLfORVL9fvyU2alZNrFyY5WWcrtc2vLvh9HxvTIeGl0pI2eA1L9nZdupym5ssZ92NX6E97R9A+z9d+DlhtxF/VgfHU/ux5phyD7p8s6Je/B04WMvYL7rraBtxcecHO7c95KVSN+zqH7fPKNc5/cssyzrQ7X0Xh72hAM4T1arvJ+VR7BtQOWc98myxHcObvc9c3BGN49m7q8F+5laCUxcx0NlHFb7mAq19toahzo2eYRWC9MJd9JXApPiE29g/vklnXs+8x9WHnmj4mRdnV4vjT6GHFb7ziUc7U9MXqueWOe7nyjUaREhCJC/YiIg3SXfxiN96uhMu7GbL1fH7GfpY7VkM9cONY6I/sPRoUX6xayxCd0FewF8+CG/R3/db33b16x+f/yxQt5H2d1eyPbM1zO7bZdf39f8r1+OZS2Z4HBoRSVpCHvofS8BRUhVodtmRd1j5s1a50N654Ve0TXWvvHBf7fDvANZUtexW/Cyp5R0enJQmdsig+loHuTGNnLcd8WK0kKSU5D8hyZ5z0OLBun8UGIDkcxZSNcUopYQ7++AAAQAElEQVQSirCHyiMiZrTxKRC8DZEo6Owh2hkq+DgUKHmVdhqajmD84CV++t4zRwZ6QUZZLHR2/khPnn6i07NzLZYLYrNh7+NWlWdtSDl3+FZ0WrTJMjfIZqmS+pWH63T7G7ba+gcT+OLMQn3Or8SnYqMjvcF4Rc8YGRsJvneaWmY0vqpSnotG9OpkJyJUaH9EeiYfmJPw375sN1tVvs15HSHKUF22qZw8eqZyygY7m/Qjm/T+C/s1G/3XbNLfsllfhzONw7m25Ux1ca6bcdDVBmyLbtjQH5fn+uxnf66f/cX/Av0LFTbjA5SzTxRs3g+n0JOn8M9Ul59oU55oM7Cpf/Kp6umnWjz6Qqef/FTPfvof9ZM/+8/68pf/WU++/I+KT36p+uyXKp/9pU6//A96+tO/0LOf/FKffPlzffL5T/UZ9HPSp48/1eB/HWA4EW3Uze1atzcrrVYrBvZK12yYvnrxg77/7ht99+3Xevn8h9w0vb6+lDe4fLP5RhwZ9DVv1CrHcChBQMVRJ0A+4CwUph+yrKk8Sg5waCQiqK/sUN25M3B7a45Kh2bHKjAdiiAXG81qNKJOp+QufSzv+Y2W5rCiND23PCwD5it2aoRqlPsh5AewHaPZ95XhqwPEqPoQmDRpJMXqg/CkdwxlOd/oIx4rQYSTNm/m9kZZv9swf4i5rtJG3kASk3DhOp2oFWIT9I9RnDYoEQYxM63rtcbblepqLcFv2Kjf3F6rY3V1oSs2+1+/fKGvv/qDfv/b34Bfg9/od7/5lX7zz/+sX//qn/Ub8Ntf/0q/++1v9Yc//F5fffWV/P+Hef36lW5ubrTG/pp6ttCtJyHG1Aj1/9PFfp4sllosFjLvSUT4aJifg+Z4DpGmfNOIUD+6bk9HhDhJ0njPMoKC6hduJiDfa9vtSiP3m9iwN8KUMSD6jaFGXENlwE6Gl/4hL5i0hJ0S4rBN5QTmZCCPMFdpjxKZDG88jNS1Zm5Y021MyDzkfJ8HdcngZqoJdPP+H7XLIz/smzcYtKH8hryKf+2eG0o6qEinQhFFMQMZ9gxHm9xqJUJCOpRIPyFKETLLDbe1IOyIoEydoEDTsKbkLKpUlFDBnzIImeMzIoMv6NEPFRRi6qAFMmN5stSwGGjXmMCE/P+JWSwHFRKOy4aHvefJDQsE/3BgzH7QdFAPbtlmAs+mjExSZdIuM42inV9zPhV7AWilnj1ow5QWz6Y9qNxx0f6ICOIa4qrCf0PhigwL2cbqvuZeWHPveZEijoptyO4MHEOFIoEsFKRh7py9XMVmRGR+xVaHRD8RInF0WUHPwBns12y2fJOh49N51facIJ7m53B+wS5DU6hhY0y49qhmW19mGTcC25anOV+4l7ZslI3cf5XxbghjqY/BPWWWzrY0exGhIA4NA5YaKKKaeogUvihKo04EbBRzRlVBYAylpHZREc0EkbFIX9PnUKGgYVmlIgNFGfbbEL4LAzV9GMmbnxUb2KWKvZQ0dgMMZaGIongQgyKMksUjXDaSd31eWDkR0WTmjxERiohjMTHDa/prnzHTcYNpkwMy0u5x1k8j81El3cuNtNvo6U4tm6PLOx2JcTUoX0GXz6nllfrth4hzZeyYJ1zyBm4ZAhoqQ4tRZKwaL4Ukx60hoigSkWWimKIyO1s4fK3cEm3cuf6Kfx1yXGao+DdHN8edB4utHkvKUKWMzKPtznIMxBxiWqnHeYawa5g3XM51V+RRRBskt9+yCHFURSQDRQGJUyH+w748b8Ej5qygn53vtMmpxtWTiERkbIsiDMcYyHN3VcVvqel1Gqln3VA059UO1+MyPb68GDCe6g5dbmrdVkoiCtRT7Zgsb3DaEEfNfCJC1sjck0BG0ezP7kfTsw8oUs7niF7Ks1+CfmqIcBsM2hFN5uYUiRfpKoZg0mB8GqId4sUo8LGjUC7QlyLtRtoMxUSLqaSQD/tk39z+URGRcI4RXMIqI1wCwQiQOTTZhmyL42A7E2jXPs+ylp91l6COcj/uy5vJDuvsdvFHweUQvX4yFG4zMC9ZT9PReRpEDPFSvucT8mF5p+Y7LLsP3V6nBSXg+wEUDTKGWMgQssixPihmVGg1UHx2VgIwR2RsQhECcQc1+8ZxmsF9k2h9Xmc2o2BnB+zZPtB01LTnATAJesxItjzHh8Qk77JGD+tzjCPCyvhdEpngkvNT+ojfUER5phwfMhGHdWXfTfXezyPNtmITG82nGU89Tdb97HOF0wZr5pn9rpu+5KW1RTIFzIPpr+0a1BkRitij2bAP9s0wb5jHEh0SO7ic42TaoDwch0PUbOe+n7qNVOcS0cpXfGpAqOASill9mNG8DSjsT1cp9A8gUhMyX/+qR59jPX/uQGzHA4j5t04YoduEx5vov5E5s9KwBPN2nUGOR6arKjYTln0AekNr13X55KmVWFiufXSk5DUdIc+NQhbE31TTUVR2vnjIG+mX7eOrb885+nOAWicLUo9PF7T0qOo48Cypc1iG3003JM9LXjsC2TfSmlDtGxBy3JGx5d13y7vv1gnymqkiCVsJUW/dwfJsD4olQsFaWRyV9Ej7Rp5vNX1q/rZ0K4/a4Umc41CyS0WEhlLSg4pvFR8rdRg6OLoFKPcwLmhLmzbodzXckeW2M/Lh0u/5a94Z05Zt8r6x5YP3lnf/Le/gI++VCeTjhA15xnpzK5c1XfFxerXq6RXv8Rt53OK6IiLh996IkI+IUCnmaThjW9OaVRw0kavHDiOCdlSe37imOk7xR8FjKaFQwdZQWnzMezxGuLw4bEO0edzBbc3+IS4j2PJBckMstgb81t9fwJpvMsbq9lYrt22GDd8tt343BRVdAi2jy5LykX6b2Mg2N+YZE1mPKag0qkKDGBheFxXGdCHdMdDQxo88eyXzQ2i3nirk00LV/v2Ddw+nW0wJWuZXYuGzKiLU41SI0yFCqS5hr3I9PCMiBdUdkly7OH0fWu7RNU3Y9h6VOFAjik3maiJScfK18ZV6K7p34XIU54yILCOOmvrtnjPfrJAxnZZ10ODmQuZZcw/MtOysZi8P4hcxKIDU5JXxqRy31Ev4cVcd1um2zMe8PGVcTtQRJRQFjQnNMTKceQAdHUHagHBGhCICbnaSrDhkCN45Fac6nBYZbscOs3zraXY4bXQRpmkvvtKeoBFzSKFAJvKaHi0jRk7voJAS2h22P0dEKGKPeZ75iH1eROzs/FgmInb12Ua4DWYmOL1HIKX9ov9pZJ2B1k55kOmMCEXElPpY4nJzUMPUV7bkObcUxqfHE3UUqOGbPODRVkXfuiN+djhtOK8ir+jUpNlZZFV8htBG28B0phsNeID92I3fva71nRJjICKSNV/k/yLLek6SmBEr2gbVUj0JZPCBbd05YpKYUoh5VPltmfVvTmrIyIoIRQS6FVoSNI84IOKsJGqrjDypDNYJ55AOoAkhHNqDOkqRCr4V7HdEBPqgBLr3nxHRdExtA2p1Wqs5hF9Od/9Md8j2VlFATQavdtRsk8djk+GqeCCi19IVu6kZVA4i7E9RJF/IikRLDwrmuyAPoSKcZ67ZSg57lTojYpav5CNC7z+s02Ft86Z34XpGL2oOsqrm8TNv0GCGPnls/ATx8vN5zdol10HQ1c2lbtjbub58o+urt7p8+1JvXrIvyZ7k999+k3uSKzb+R57llfVCuI2qCmD7JycLnSwXWjBmnK6sobagEg/lc6HKPow880fKG04jzDXCmjXG9fWVVuwN3VKP6fXVFXtF13K9zc9b9k7RYT+qsj4L2iHaX8GWtciGNYntuG0jazYa7FOV+kfWOxWfR+o3rZaRTt7xw2luSwWURsn8SH5Ei39Eo1Z1mYhQvz+cFoc1iuUwjk/Fr1DFHHFHVsCC/YwlGEo56CfrW9c6mJC/EY34amBaA3E98X4I1Gn3++2NfwCw1Zhrt23GcSQujsVIPMadHB23n7iLdlfsuj7hH8HhZJ6gnyxz/Ub3xXX19jV+RH/UiC37Vil3AGw7Ldq9GAZFRKISS6NM6SL+i0Ieqzr7hH8ja3Z3aRB8o8Sgcssm/u241G1d6mZc6Ho7QJd6c7PVq+ut3txKK51oXc50q1ONyycSm/s6faZ6wub+2afaIjNWwyNtka0XbPIvn8ob/CP5wSZ/efSlhsc/0eJJw/Lpz2SUx19qgXxw/qOf6vSTn+vx53+hT3/2n/To8z9Hx/pfoPOpytlTLR99otMnz7Q8f6rF2WOV5anKcEo4BtHObHCJonA06YBwAAlmBR7o3iB9/sP36njz+qWuLi/YML3RZn2b2PrGIlKVF2OP8Ahbq7b4HljnQzBix7AuLN5rgmuyZA/rzLHPeTfXynigNShjYvt7WEdUDWUACVgXAbo1IeIQQLxI1WCit/oDQEwrunWn4CvUgChznZiATdn2Q9jlN/2Yyu/piI97yP2V4CUx6ZYmbcCWGiZK345Msh2tzF4/0DT88tMR1FtoitMDTHFbfCMypsxSgbZMsDdMqP6nW64vL3X55o3evnql1y9e6CXj7eV33+rFt+D77/Tih+/0nLQn/uffIyP98sUPegU8Ln+YZK9ePE9dp18+/17+UcCbN6/yV2Ies1fU4xdI3/gLJj3TFS+Q/gGAJy+/EFbuge16w7he87K5AmtCXnOj1/+Pl2GxyCa8/0IAiPa79Vo/iXjtwJjZ8dyLW17y16tr7rdrJtRb1XGlkQ1J+YHiF034TMMLBP2RMZ8erCLt2zGmOuLOmB1xcVRQr/tLvLRW7FTGw0gdG/rfPlAxpkaw5aPCGl/WGpnc/WC17h4b1boGG2yiT70xA5XdPXGwinhBlZCYc6VSoM6plJmDfCTtankmdpdQwM9rbTxCzbWDsTkwDsqAPu23Pd+xhnnnF+uAUooG9Ap8pV9G4mNXXXa5XOj07ER+IFrmcXTF4sELCC8e/EMA121Uyh6A8Vbpkw7ruI9M7cOe2vO7qLaXNkZi7ni3Evury+xTynZO6eRbPhHIqBUawClTa1Vsj4lt2q/4arkRURThkniKfARSKCL00FHx9zivUu4QhxppzW4C60VE+pfuqx3VdrEjqHkjy5HdqfPwFAmGciQQL4xU+tL692FkzhqZu7bcC9X3hpH6Uzy4v+bl0/6uQqry2atTKDJmxdJ70BU7tUrj7VtkkjSnaGsF7huLnUdTsntD/IdOjvqdEIEVJ9SMEyM96Yi5UaPtZfpQV9hrEAe2S1EkzAey4zMUtNPSik0jwrKwiLqO7af4R15sq7eDPpn6Z8u8uGUeG7PfRuo0rOtqTA3zhvk5dBAL+9+hHDdcs13NZmUh5XxbarAtc/iF/vwq4lCGQcr4FTkdQVrwdxCSDHFMNt2fpPKEH+mv0W024Ot7kAMEn2gBJmxzBuzN5Tl+UhdVaKXN2vkjjqrK3GDIeQZSn91r885P4JvrDzeVujrd1+lSx7CF+9D0bLIS/6aBzA8Ow4KkyMzv4LRhwWLEIgAAEABJREFUgalh/l2YxeiOmvPuCCdBs11xsqO1dcqekYhQREicvTlzy25jszGXBuqh/WF+jp7jMhXdimCP1r8j8hG3AH0MQ7ruQAHOCnxW5AKmVfvD/Bx7W7bX9JxPijFSDTfSFDCE1DHXPeRbeY+fJvfVsjksexfui431iQRmcGUaxoxr+sw5D6Pb6hoYmOJHKxH2NGzKO+3yGbUpZ3fkuHWCDPO1KJgj5ihlIcMykX8/KC/Dth4CfsQMqUY6fT6mmXnPZa43z7bcaVMwcyXHQMYY+a4u6xI95HUCqSbcXe/qR5Qpd553Hz+pzcm87R/CZ9n7bCNz+V1bpnvAbbbcoGxlkHWQ5EyFidJaitF0JdAl49/4xO+dz23cV1eeMvyBr/hRk+LcB3njNs0VnTbEfV53qNhNaY5xOFzJeY65ISn5cyv/tjz1q+MdNVmFbPveIfuZID5Qq3Sg+sFnnWI8YmMPYka6GfE8VamOQD3kK1mF+8Hrd6P70amoY44uLzAGNWC5ThBU7SDfiZG+MSo+GSMT90Nwfm2lp+tkBEOBj4Z0VxbT2ijCeeI4prba4uA6RtbnpgX9iJBng8q76YYN9LW/M1xf883qMuGPuP6utc0PkhveYxsq7TI0tasSpzrx+/Zteefdynpb7I/Uu+Ejr/kdsLv19xK/NxjoVCDsGxWZIb9DsDa1DSPLUK5il0rk/O2G7w831/mRuf2Tsv4OcMO3gIYVH547bm8u+WAOrmmnP5hfvOHD+YVueQ/dEAfCrWEILXjfXSwKtKgQVsIl8Q5zB32+wu8eB9PAUAQFKSWZdgh7gd0hv5UUjPud2aqVWPoH5Gvat6F9W+JhmDectyGOHT295tvMBmzxf0M/bqBr4rH2BgFt35jeXGlFmy13LCwznF7z8d6yd2G9diyJqylYYW8NbKPhWiP9wIVzRZi2LEFG+ccARnHseM8QbYrkyYea71DOpVVCXhicHZFyYS8aJOgexcGTFBHqR0QcpC2v0zg9pls+Yncc57lcIrhOKCXSduu3iac+xCjZf8jsrB4bx6CvK7Ba+AJMj9HLHsudpoiq24Rt8++C7USEShnS94iAloREhLFjM2kPXv1wc4yehka4bMD1s/NWfBe6/ofQYzutjNsxh/C9gSsdUIYiQx9wdDtN1W14H5rm/9zXw7hXxqihvAenvB6mnewoIs4/Et2ftKKBdcZcBffrdanr73ynlvkZ528MrCvSJ9tz2nld712065nO4TJOQ1l72dMEoqSMvRLcQ1AlNDuaxnubtCuHUeY9JTpvathsp+axPSUdszr1kalzlTGYFJJv0kN5l5miOz3HnPpxwMY7CuLxvblt/db6qhKsjvuUI2PdcpInrclwNWPeMJ+wbgrMKCISmdhdKpwBIVZ1iqVT70IcZ9rEAUjQHiZown6Xz/Lkmy5KkTEwfy2GogFaJBX8MbzG8XOz8q1us7llz2WVaxuvWd68ernby3n+w7fyfs6b1y9Yz1yqsm7CFLYDFJ7FdoV7hLWoQDDWjGGgrqBC6sv2s/bwGmLLnsaatcTW65Fcd6yy7g3P+TXrDK8Pr9jjvLx4q8vLt+rf8be5tttoTZmR5739sL79vbq6kNcZTru86Yh9r10sd70j9Qe+2HeXt2yLzZH2pH9THyWP20QXbWXfRoTCBeWjqkQkhlKSZruJe2VdGdhxPY2OxMf6Sup4dznLQJ1wOVmWpIsSTQcbSoysR6qCthJ0RFvitE5sp8386oeriD80oNdXN+yZEU/aviFOjtXG+2nWp/2WddjGSPuF3+mvW0v/VdbIW+ReU9vmIttIHchH4DpH1jaOk6h3xD/zpl5XmjrtWJiKeBjmy+ARiKOclXohnK4lMs4kpJDNytkdFkYQ68UTNuCffMHG/BfyP7svNuzr6Scqjz7XZvE4N/crm/0DestPfqaTZz9PnHz6Cw1Pf6p6/rnGs8+0Of0UPJvwqbZnX2jLpv74+KfSk5+qsOE/UH7xyS8o/0udPvuFvNk/sOk/nnymVXmi63qadMDmU+w//eSnOnv8qWJxpk0stS5LbcA4nGhcLFWHpcRCSQTUDdoDbnoQuA/cGaIjlgTr5upSHsyGB/rb16/0+tULebP1LZurvkGss+JFw4Pd5Qr2HSz9qKNSao6R9DFm+THj03nSlnVY1mEZ1nyW6QYyT3dDqsITB+OjhPKmMg3KHmJEz7pzjJQfkY8qDLawnYfAiIoJFKJMVaZJNEradVrHFDul4322rUcbvZE7x4CdhPOsk6jc7ALBJDpAywxSmco4BgMXY7kIdA3rC33D/o6qTKqVG7xPMI6DbUQMKkMQ4k1OkNeMmddszn/3zdf65k9/nOErfU3af8X/9Vd/hP9K337zlfwvUbzwDwJePlfb9H+uN69f6poJ95oXP7/4eoLdUv+Ceh4/OtOzT54kPn32VJ9//kxffPFp4vPPP0X+VOenZ1oMQ2IoRIZYr3gg3N7e6hgrXkCdt84JaaSXDk9PIsah9OFURCgiZgoVvqbM4kSR/BejCl4mC3XGRnW8JcaeWG8I8S1YAVPjJvPEg3TkIWYEVRTiUaYfAoT7Ht6Touhbj1ExDjTxQV1lqCpZ3xYHRll3xOaWydzxrUy0fkhueFj7rw02W3xg40lpZ6RMKydsCZ/lvOlHKfZH1CX8MA3GlMIjxCkQQa4BL03xCGhRWFc+WBBDKrAsSoG7/4woKkAK6QiVdBVHhAo2/E/aOD36/sLkMITIkj3JGE7pxdJjhTbS3uoHJG2rlDFSFz8XiyKXH+BHHuxrLyjWtzwUbzX/IQDGd2eE62uwnR6j5InKTjEZezoHwpCC+vb6Pd99Ao+f6kh7yDqd+sNlg7Yr09JIu2QdbFe31bw0xUX3HpX7yBkRgV6YfSdKGVIvIu7QecGRh3zJ9in1xBFBmUlGcncGjYiIXXrPtDa3IuYdG0Bfaoe53DzjjTZVYjEy9r0gSV1i6fvT6OmkjtFB1baBB46p4XyS7bSiMaVgm9suU0UzFMgKl+IEaiO+QLJvRnyqpCMCvUBc1ftO9xwRoSgx5aALFyQrdra0ze0zX7FJ1oNnoVBEZJ0REy1xr75tjawjnBkRKqUkIuKw/ANpfdThNrm/tsSH+ZK5pzJuMU1dc0NNL2O165NJlv0z53u5gDEgec51zKdwdum6ne51ih0i6T6NKApiIiMWUmKAMs/Ic6GhmVe0j1T+sBDfnYqCeoQi7oPuOaicstl+bO2sWzZPT3xEqABxRFCH6QywH3ViAv2KvxDq6GmnEn0zU4FrwDSRuVzmsmOe7P+BzqDzCnPgHkWBLML97rbRmAIFLM9JEBKunYe9ezqzQ9ih+F2lJvH9Wbn/jWAO7JB5yuEGip4j64yaP4LHDnOiEjwfTbEh+rdhspHyo7L4qESRZEB8WtdIG1P5uU3XSV5MyHomWfK28Q5EhCLehbLLf4eZlpX1mj1uW0/3PKh1j0EbyNmdQX9HuP676GOl5x+nuzwp80qE27i3I4W0g6aj+wm1b+kP/L10KvLBZLKzs/tQwUnv3jrneQ+Vn+Su5z5M2R9Pet29pMfiO+Axu8O+bC8t35u7+M/7Ap68OOp3Cbk+5uh13kdtx3LTd6OyDqjT3HBIeeqQ9+7SD+cWxnZHxN22RYQi9njY0n+bnIiYVexYVvwVCFD03/pwbOc+BONpnn6It95dBOr1ALZvRIQiQuYfQoR1hJ44mp2IojiAdYJ8KSISpViHNGMlwjJxtPJtbt/zI2M0ZdzzHqcb3rdub67zL8Re53eqH/SW7wUXfHd4Q9ofkv2HAZdvX7NhfiF/sxr9bs/7v/kNdAe+Kayd5v13Y/B9w+8Aa96xt5RZUdcNm8VX1xe6BuY3bEpved9ruMH+rUb0x+2t6rgCa9zdNPB+mHnku+6K/cr7tthQNh9evwLrrGlT25y+5iP4VcLf3Ax/l1uRv6Zuw3VX+4sfaza1r/lOcs2H7MxzXeRtQcW2jHyuPjCnEVecPYo/yXvOkXlh5APtSJ84ThvqcozyWwHfDEbaVqnP7xodW+K4Jc6jQTzk9wXKyzDPu4ljoaRrBev6cHywtaF9280N3yev+bZ0qfXtFfQuLL8D+i1lNy53qdubt8T0QjfXbxPXl290dfE6cXP1RpvVtUbaU+nD/p2l4nPlG0iFNtlawk/H1N+/gjb09UlS4pMyy+Elj+N7AjkTDUPhe0JDgZ9lKSIyGRHJRxzSwv1jWGnkHdr0fZjXZ94+BnbMR1HWU3o9hfqOoA887JfxgeoPqgX1O9P3vukcEfgHCpjL7+MjiqKgbwTUgL9P918uc78bttSp+UNEhEopiaHg35SOaP7pgSPw+xhdNaKVjYguUoRt34+d0n+HTERrw6H/TfaQu3vdUESg5viD2TxHOMhTwuP/EPpRR837XSplyPs5IrDf0AziQ84H76NN+/gaMbc1z33I3lyn8eFxM9mJeMhe051fw2OzYyoX0cpHFGW+abiU/fGzBpoxlyIyQz6abqQsolHL54iIefKAH6c4HwhJxNQ22DwzPckiYl+fZR3IU3l2idjrzsQPshF7/Qg/BRhNgbrrIJ1+QIvjB41wJvk+J5ZItZExpZ3VERHpu8uXmc2eL8d4BymK3nlYlW0C9rGU8PPKX+k/GMS/TPCz0M/uLRvB/iFf/iCP5+6N925Yj1xdvMm9nFcvX+Qfa75+9RwKWKe9evVSr6De6/FG/DX7ixvsDPh/ulzI/8z+crHQINFEIsQzdWT9YGx5Tm9Z34xArDeMYI1TJ51cv/HMXrF+uL291o3B+sl1eCP/Ev9uSN/e3shYs87b2CZlbL+yBrEtelKGeddn/zascyprk4ovW5cxqGdNHRvseA1UaIP351zOfjleQQ8HcbO95EnTnTqG8yiugYzFULSAclJsZK25UrD+KPjn/9Vj4T10AHMa5BmWG5X1zIjPW9ZRW9aKK9ZQ/te117R/Q/s305pyjf9eZ175hxH03eXFha4uL1XxuUTIh/+3ULfsod3c3Or65kY3tHflf72JftvQF2tTY7WRfxSQ44J0XW80brY7bCljWWUtadjm+na9K+NyI+tG29iwZh63owwRsw9CcRT3mhH4jyy4OSp8VSjMK+T5xGkxb0cUlfPP/0zGGfTxl3+px1/+BRv0P9fy2c/06Is/z7xg83/BZv/pZ7/U+Rd/prPPfqnTz36hBRv6ufl/8qk2J8/yhwDx5CcakA9s3hc2/l2uICvYGKDLT36i009/ppOnP9Hw+AvVk0+0ike6Hk/AUv5XCNZxqrGcaTh5IkG3Qr4tugXrutBGoA7a8nF1va1sRI0ZqoFGGaXQsCEYVEUji+5KQOWbhSA/Oj/X6XKpM3CyWCgouWZQ+Mb0i5R/EOCXq/wxwMVb+cYZPQgJ6DAsNQwLlWFQRFFE6MOOitpHwLNWByUPz/vsdI0qt6fDQ6LdhM6vXIwR2lFViYuYTDoCPpAROZKsErgAABAASURBVO1AOmXQcgz0CzFMZF6lHDCfeSPpCZbN4fx5+j5+pmMfjO6r0N+BFxff6Le83Fy9faWL18/15uX3ev38O730X9iDF6Dzr9i0f/nDD+g0vQteqi95qb56+0YrJgXbMraMjWCi5I4kbv2sOTFtmVDeMrF/z+a/8S0b/t/8iY1+6Pff/EkvvvtWrucNm/1XPBxuri7lSbxiL+NI3BZFTHrSkvF6shgYlws9OjvREzb+nz55JOPxo3M9fnyuR8j8oDDOz0716PyMB8cpOGlj+vRUp6cnOmFsLzxGsb9l7LqPRyafLZPSlnvAE5snmy2yyouUw4jqLpROj9xXlcnQ0NExl5k3jlQkj18b3WFU67ctY7RhZLImIHI8Kv1XiUuFjjxkRj4wGDUfPmuNyBu/VcG2YXuFp7vHbOXBWHG8+mV6BvGAsG4wjio6GGJO2GjLBL7hQbHiQXDDS7OpPy7gTPOPTX+XCcqrA1nyMWqLX1zlOkfi1CFKdzBKaH3soAeOQF6xUfHfPMm0YtpRyXcdPW26ty/qkJxfMTCUoohI4KBVJ1Ri1+QD440pjWzmTuJSqXs7jRXzDTXLeT5dMDZNg0KV+XTDg27Lw2rDePIcm4p3LpSnr9S8k8dEs+s6G1oeeqkjDvMQp3dlLesYaVedMOlZdw76R8ZMFqjWHOuut5Ly2al5PCEGjdtf3bZK7KVQRJGPCPMNUuhjjmZL2hJD8x1ZT/qHT5zHNkvWKWqrihL0oxQRCXFUfG/wvYWO2+74GeZnsJ64H0SZLQu7Sv8r80csOT4z+PlpEIMKmh5qB2eQmoPkfadVkI/UC6H62sYsdm27IjdaHdUqwLSD5J3TeRZWuWyH6zDfbElT1fJh3jBfd3W7fIPlD6HrOz+iWYlo1LKPg8vNcVi6TvE4pnst+0uf0cdur9vKrZ9jw9TpBusYPVZ7Cy3fcgN5dwf28HTGoeQg5eKefDLS1r0PrUSdxXySQGwAkqf5+6DJekBDDx2ZQ3HTOazvuk2bHCV8cfoOmgJidLj6TBHJpAgIO37A3DknjV08ioK1qlQIN8hSQak5SO5Oy1vC/iY8N+zGA0607Nl1X2YmPGJdzjgSvyOZdRMj03eoyXNSRChiBgZhRG8vTVdg4hiIjk7X1eZqj++qnBsnHzIP/qgI935VZZ4aWdP4GU6CmDdZPYgd9wFxDFW88Ty3VSXdsMVJpzs25HXeunM0ufycSdTmEn0eBtYDCL5l+God6pfpltzGpy+0KWnmVfIqBQzI8Zk241hK2jID9qNP19VB4YA3Jn8IDEJkuzTJHT+Xz3nrzDDzOxgXCY+RI0huwz2w6czT7LDePtn6sfeT+6jzjd5th41OODS1N3ovN5XJGNyr8EHCSr/vkOOUMbsbj/Apa77XnXyfvlOJY2zcybhPMGtDjuE2HvcxctqY6dlMDVQIVtYzUfPHyL4i32USnTc1UviOy1Svx2H3L3nkEw3WQr2aSizfYUwj+Q0j63ePjcr9jS0Kva8sKvectMFt3uWQTmd2gg9mXH+lfz+kQGtDpT3umw8pYR37ZnoXZZqzW06LR+P/x7s6hnPMW2A5A3eKW2tnxpJ7bK73MN/KZBdP4ayMKSEwMcyLo0SR4wrLWeGF1piorLc75HU4Yxl1lSE0FBt2PSMfCG/5KHnBR+QXevXC3ype6IpvUis+Hhs3fNhd3VzJvLHhA+WWDf7Ke9nI+62psYXf8E69dj7v2NsO5P3jsTe1d+CbxwY7Gz70GltopbzBV1kZwXuDYZlhfuA9eaBtzpff13m/DqhlC9q5oGkD8+XAOA+/a1LHeGB7g+2GQr6xpMzZcqHzk6VOeQd1+RFf/L6efzRx9Vb+J3VXfOj1+7vbMNo3vguUQcofNU/v7RX/an4b2Er4YVR8qa3jkLXT6ZF1xJbvJSs+3q5XKz6c34IbrfHX773V5VhvmI6Odwd1W2YInVyL0BZ/dyjUL/JN57As+J4gvoeMfLiu2xuZN6Ly7SNltxqRV/iRuAq5EXwNrS5HnvM7bK+OrcxmdaX17aVuby6UPwS4fM04eq2b6wvGzmX+yMB9vKHfV3wP8cfxNR++R+Jc7S/tCOJVQFL6xKs6D1Wn92jx211zbkSZUR9RFDMo88R9EQn9iGN8x30bEYq4B3Zavr+MH1Hpv7BIxec5fpw5+278uNL3lRqP7oGuU5HP0eUfSyNaXxTGgBET/Vg7x/rdt2P5/0zpCO4w7kG39YPaxfNEuzE+Hyfm57A1p033iGh9tZdYx9hL3sXZT+PQh/eXdxljZL4cmVsNp4376gsLGZ8C1m3Ykqyq/T4jz+U7XORhYNHzkjEp9XKmk2hHLKsf3C/Y1h71yK+WHlUne5V835O9HbtK72VoL+VGnlnH2b18Umwe5/9rpyNCw+C53m1lBBzV6VHQofcco/uQ8t13x6SjFbWliUNvzHHDsx2eQLpyCRsDcTcq8TH4+MprO2sxxlhMKJQJyovneIfThXWL4WfhhvWT4X+h5+L1K/lHl6av2ej3DzGN3GNib8nrNeMNm/7eT1yxPqm2bXvcnycnC/ZtlsD7NYMWQ/AclIK8QCfoT+Fb5fm74Vv7hrWS13EjNiryQpyDe7yiN9Kuvhm9Yn2yxs9b9qY6tvmN3vdFH1+jRNk5bCvT2NMO2/RpQX8u2ahasoDrsVivrnPdcMveiflCGVTk/GCdE/gdrAXDMQVB2nkL2mfdSNmWfthkGeedUM/pYtBJCXZ4R+Rbef1TWOMUrTUA0wXruSE2mbZsID9YA23X19qwxrm9fqOb6QeP1+wF9h8+XvsHkG9f65q9uGvW0Vfg8u1bvfG/1E1/XsCv2Oh3aMow0AtVDB9tiPeKGN7SD7f0g/94dk3MN+AW2YY+WbFGXMFvka1YM96yfloha3StFTJjw5pys97I8obVjt+4PPnuU3GM7BGIcen0SLwqfCCPCMZJwMmuJt2S7/nCCVPD01hVoNMgvrMoaFcE7aoaoeXRT/5Sz375v+jLv/zP+gL87D/9f/WX/+X/r//wX/43/fJ//f/py//Hf9FP/uP/R1/8h/83ev9Jp5//mRbPfq7h6U909rl/EPDn7V8BOH1G+s/0xZ//r/opuj/5y/+XfvLn/0999ov/qE9//h/0yU//Qk9/+ud6/MUvNDz+TDr/hM3/JxoXj+XNfmOrU3mD/+p21Jurla7XVdtYghNtdaL1OGjNxv/1quqGvKvbtVbrkZf5UT6iSA2hCEPyzTHSgbRYld48XSx0xsvEksF2YiwGeeD6hqsseEffQDfXumCg+EcBxlsGkV+gtgyykUFdsaPZEVRqdJGD39FljGTdgaoqN45mwG3N4fyK/x1RinaIaLoF0x0hFeQdkb6FECHXBA+LUSHADakYMTDKm6mF9JAIDRSynaGEltS7hDIH6F0YSsHOBNoX+B7cFAkGqeO8A3kFWfHkAIIXU8P9YBrcWLxxSfSLUZnYKhPbeH2t7dWVTEf6asOG/ZX/yf2XL/TD11/rmz/8Xn/8za/1u1/9s377z/+k3034zT/+o379D/+gP/z6V/r+T3/Sq++/S/2vfvtb/cPf/LX+6v/43/XX/+f/oX/+h7/XN3/8oy6ZGCo3ceXGdP28MWnz5rleffUH7P9Gf/ztr/XdV3/UFZPHBj9OaftjxtYjcL5cKMF4e3J2psdszD8+P9XJELnJf7Yc9PjsRKfoeePfcQ9i4Ngv6EvLluiekDg7GdAbZP6UiemEepZDYdyGOh3om6A/C30WEn1bFREK+sBjaGRi2dIOv8yuaJMnnxX3z7hhDLLZv+V+GjeMgzG4aSSKCXOUlyoTD5I853wKpovlxpRMEhHihB/lF/EoUIxGYqvgru4QL7R+kRUv6AFGXnIr/R5+MWZcbPxiykNn5IPCSJzEfZgxw5ZIV48VqCjbbI4q5MVOb8t4bvVbZ8Tuljq2+UK90nZ7q0pZ/3P/Lm+bph0uo8nfprfVyNitvndp4f4MWFABLYwoihmyf0ijxIkOsa2AW06JJsWXcULVSL6yQyq5/aSsjJ5GA18qc9OW+ypzXI4izS7MZKMwrhrwrQT1UAdt2fBgsi+ub+ThMyKr2CsRxDI0lEIMAdQyUU91nWAkzqgpStYsvJEbFCQT7osZhH5N1KxfeVRFBHDCPBTnK/Ztywg+7Giar0xR3+lnndShHWwjVFCKwK6kkDJtmUFSEY7BaHbmi3a8w+jMRgO2YSQ2tQmxUZBrR3V0RLhME/YyLdWujnOlnQ21CaerSxYueInEeVVlKAChDPvaxot1sirihhT9dqac/g9iE66He2XLvST4pme7TTevLj8HZZueMn4RoYhAFTDWIyLTEUUhYDqDZkdBbgy0weKIXrbRXk+dxpfTQQAiWn5EuBioSnkRVBL+RoRKH5+SIsisWHA/GfRZjm3G95Y50c2qyDQ7nI4IRezh7IiQbUc0uTgisA89Pi035vKIyGS1H8n5YlkowigKfI8wL2RGqJQBnrzoCNGiCZA8aaQbYxAH0c9+not7pTJvVfrZ95vvn3zJwATVqOLLHqOqYw7S5OwSEemD+60hVCZZhP0z8E8LRRjwB/6GqApUhThIuF64Dz5buVB4vE0QdIe0HNgLuJDle13E9DNS5CO+SxEhwg3VHgUeoKQGCOeIv6ownCUK5QtlAjS+y6SQDPsFtTzQD2JUNOA75eoeqSsfLidFRELvORw7IybbUkgJ5eG8BvqUeba1ZWoAGhGhiLsg68Gz2XN2cOmA5azE1vmw00m+YwCCthsSMgOZDPM6PDLOKdqPF9vtiKkJmU49pZWUZx+N8nOJ0hJjvkjE3DIKMq79+CjoBXzXs26HuG/iAH2dMlLPXVhfwnYi0DEKdUJpI9eJtx+VfAOb3Jeuxz6I2NlXo+LzjiLvcU2aaWrDf01HZP8XUjEBwhkRiugoySPOMyKEU8IS8Fl9AaZHaIH9iDxUpzMiDuqdxEnczkS2yXXiDbwzo1AOmDdSj7hU2t3iYF3QilllBgvnGJVtdTvuQRSyOwI+fS743VCzXt9Dh9DRERGUiZk0SBfSjQYVGVJIB9AHHvM2wbstLtmpecabSWLOp6Bfev3YyDELZSwSTRQm3jY7us6OuvweMbVrT5njpvs9khZFxAxO71HdpzPgxHTii+u0H74fQ9ho6L7WqW+crtMcV2e2zGt2FPxwsstHys/TlndYPkdEKAqIQ0hB9RPM68OOHMf4qglYyIIVn+xXg2OQ4ryM6BqZ+KgL1m3KY2KOyd99u1q/zE1HhCJmIDNA99usYb/3mK/pxbMy7kBHRy8b0Xw4pKEIo1Dt4X3oeMxxZPZA33nWNf0xCHwr0xhw+ZFnSDRGpnNU+ooTeU1U+jU8nj2WAWaICXk8kNp6rGJplN9LN7yXrtmMvWFz/+b6UrfQ/AsmZO2deKuCvfwOQFzMB+9qG76NWG/Nu/KW71gjG/zivgjqMz/yPj0iq7nIKLhuAAAQAElEQVT2X8v1bJFtSQud7pNplqOseK92mbTH95fRPphS18o/QLh8q1s+rK7YiDfWbCpv+Si8YcN5Y7+vLrWmDeP6Rv6mU6ir8D3I31MqvgQfVgu+L2jPALzhf4oDS9q1IF7+BmR5a+NG9sdtNXU7r6n/mo+9N9R7gw+31H3Lx/aR9/vKh+HKR+Mt/IZ3Hb/bY0Bivqv5rr/N8bGl/i0+jUk3mN7IH3lXfOy94buOv5VkHu8LlWeUpyRjKIxVfA5iZ2TMJj5QMPyNwt90BuockA3QBX2+4FvICR/SnB7ygzbPKb4vetO/4mvgd4m1VFcSG/lJ+UZh6rwhNloU1hHkF3QtH7fXGrfEGZnqrSyv440260s+1l9odfM2fwiwdr8Qow3fU9bQFf3jGF4Tyys+gl9fXOqWfrvhG9va7Ud/5R+d8HF8w7haMwY2jBtjy7eZkbhVBnslFpV7wpQgS4z84J4x7UBFhuUFD+liGURShEcRvou0OyIiZRF7WhgfHTvFB5iafvneagoR0ZjZNSJUQODrHJqOSp8bI7YmkSLiAF3utiR2gncztjvHXDtKZNI0itmKnwIxQXsf0A2gDzx6XEx7u8wb3UTnO+1y04iY6i7QGQo8ftiXOVzGdlwX4ZRDad6yHcjovPUjWh3HvNPHcDnLXGennXe6wzKjpzutDMqG9uyqONgw4uscx/mH6Yjmc8T9tNncl+n1mzqv0Vaf+Tmcb1gWQZyBeaOlqbNIEVCQNxaDsc7aVpAbea/RRuXh+6OBbCRtnJk3mh3E7zkr9oyu5v41eto08PkQzdderqavVWPOKY6D/XLJhohIZmSe2fBsqoyZ0XP3hIoPqSDrGS21l0sx88HyVsS6BgFU8N9AsyOBS3I91tV0jP5+RN29rPMqPqEoIZ/UJhKKMAq0QYpUdTnH6D5U7FQqN5yv2dHyHJsq588xU3uQjbA/cW/+3Fbn71VE6LFEi3LuJkmrhD/2qcGytEFsRtrj9PtQCeqIftdzuvOdRoQGvotpOkbGy5bns2Nfp7I5LpCnj+gH9Rf3G/sfK/aQjJG1zIa1zA3PvhvvI719kz+Ou2JNc8O6Ys2z75Z1xcXrF3r94vvExeuXbCK/1gWb+29e/qC3L5/nH5JevXmla/YNbyi75dlaeUZuWfeMrOeCb3CFZ/5QpOLnP8/+BXs7uKUE96nlhfz8Rsc6QgZdvPOftgYKi8Wg5XKp8/NzFYUIuNzmLWupSvs8Njd8y1/frjRm+0WsIrHAgY6hWFbSBqxQFhdV1kZB3SPrJqeHQTo/XersdCGqpkbWHazjNrRxneuHi1xXjGzAu60j7Q7bQGdgDbkAwTohkBfuWcsKeZV1hOO/Zb0arAUL9TlvcKzgi9dDm2tpQoXW9ZU2rGM2t2+1XV1qZG2zXVH/zRvWmW9Str0hff1Gq6vXyMw3rOjHG2/+08c39PeKNc3a/U+sNuyNjdxrNE4L9uzOzx/p8y++1OkjYsx+npYLbemoNWPzGt1rxtAF66Fryr/G1pqyG7BiHroh//L6RhdX17qmD1b0S4J63rK2ukF2i46xot2mRv4LA6w5N9hwv3nct77cEt+NNqsta/YxsV7D09det67w5fb2VsYN/BV1G7ertRjyjKxQZdwEHVloy+LkVMPpqZZnZyrx9KfqWHz6My0//blOPvuFTo3PfyH/SwDx6HONJ2zYn36ik0++1OkzAgNdPP5Mw6NnKmzmb4dzlqEL3Ywl/1L/ho1F4xpHr9mkN71lg3HFC+g4LJTwDUywtThRYnmiOpAXRSs8d/k1G5K1LDXGgg5YaFMHrfmAukG+xZbcY6AS/C2D3dRwANcENxjZlQmh0nEhWVMibYwejAhPFgs9Pj/TKcEZRDblblgAv339Wi+e/6Dvvv1WX331lX74gZudBbJfDCr1VWyOoCY/UpKypJPJC3cv4U82Lz29p5H5+7QO0i5EXkA7jvMtJ7udtbVvpyNFjAo1KCk3L5TxoAQNJkTwNjRKRWKmAKHk0RVxFTesuIkrA9Sb8GLgi8GWG/TInMebk8RNvcetGLmqvDQYsh7ltrxwXDJpvvj2G333p6/03dd/0vfffK3n332r9lf5L5hQX+jVD9/rBZv0/kv6H9B9/u3X+gF89/VX+uar3+tPf/idfv/rX+v3bPb/YcJXv/8d8t+nPZdzeds0Xuev6J/r9fPneold2zRcb8t7savX+a7nT3+gHtsEX/3uN2n7+Xffyb/88gQSxGYg3v6F+r04XbLhP7B5P2hBbE+ZSE6WA2NtgaxABy2G2PVRZbIsUVWZQN1fDVWiDuYf9CbeadDGNv3mMci4Hpk8PB6DEkF+lvGF9JYHZE4STFz+Z01umYhWTBI5mTA5mfrB6yFcuf8qzJZJxpTiu9Ppjp3wPqY5obY6wEePJcajJoSmsQgtwGkRT3msuf2g8iDoGHmAbBlLCV6SR+APGBsesDsdyo7AL+MiJkEbgnqPkfHFjyDWjvdA3xjWs3+m6Q8v505rspE85SrpSl9V6mioqtSlH3HgAuaJDzGny7DQ+liZaHyd6iGTswcW9uis+FBT1+XEeBFHhTbYpvMRclYtmfsKDa+UW/NQanNo1ZaxZJlromHoSiWKhmFgvDZEBFkjqJlPJVDzIBsFnbUBRVXbnSAoBY7OeRlnkT6yVWmf2yH3AePG/WC+Af1dncQ0eaVrBX9Doh0xoSgi5CNom6lRiUWD29bg+8IP4y33kO8ZY8ODfZv3m+t0yfej2W1jpdKOBqddD3ao2x5VxkLLsxwQq0reHPPamhw9bBJksprNodBnM0SEokTmi9iMjGFTj+u8F4ZQIb+UAu0YNJQCBuJW1A7baNzdq/PmuKsxl5RoNiNCnC0rIHOQvP8kZrQj2zApFPyPcOFJYNLVzM9Qe0wd7wmz7B3b9SICH2Mm9xjbJXdMpR+MneBHMhGxqy+IU0S759zemr63Pq/Ut2XeG6F7bFV7/+5iRCACZzrmcsTyvWbs5Ba+CzbU880Dr8uMLhayiTfnsW3zyWcb8GnKfzcJLMVMxbwxE83YltOuXdzrdppImhzBvnQcZZGcWwu80b3QdAS0EFKAXgAZGZuQDnjde9QpPsfUypYpbTn1ENwW53Vq/sPhOjr2pSbfU2A+mXsuzjPuybJo55KZPXp976QuPzOduty/Ao1v96X7O8F9kfKkzquOvmrOq/t7CAFnu2/qpNtolx1S8QxqqPZI2R+8n8hwDXf6B70ALsc6IqBzYAA7lZI1KRdEs4am4L70sSwVP+Li+rq6ecNpqP29DyLPKkk7n4KPvlT67cMKuZ0T7qmy5v3S+7M9A+usHwkm1bjgQyD7X/2c/KVXldDucLt3SN/tc0dvh6llph0tvTP0UYzb7gJQ92v2n+8JA9kuDe98I2WUQSSIsh3H7SpSyk0N54ujU9gHTxvuwA/uDRlZb2tr68ctFlrafdlko0bGz0g/W4bCO8+IYB1j2Ef9Kxxun/GRpnpzoX0MfIiF2scJbf4Q/aZj/44wq7fZHFUzhq3EO6+Uza55p9K/f+ZIbOaYe2C50xUdUyPjPktb9i5EOIZ7DZcPj3n3BfCtEsz5DejZNjGNDNao/pF3GKrKIHnN7XG+5V3W77He7Pcfn/hfo/RfKG155/W78WIRWg4d0skgnS6DbwtFj04XmfZH1RUb4P4useVbS2U9yFJYCy6LoVC+MO6pNyoyybIBm6ZLvkucni51fnbCh95lfpso+Bw8n+T3cH/74V3cH7b9Qfztq+e6evOSD+F89L54pVfPv+Gbytd68+p7ZC/58MpmMx9qby5f863khS75aO4P5IbL+6Nvfhvi3T2/C2GfL38ylkVa8pF8YO068r3o9uKtLvjY7g/0I/EYJv8Lvq353nRLm/2vAFzxgfeSj+9XV290Sb1XpP2/C1jxgdnxHYlHw1pOr6l7TZw2YDV9QPX3kVvXSfqGD6lOr3nPiygaFgMxazjlA+oZWBI3x7DNO46tMsaOmyG+ZwT12tdCe+z7wLy2cPuglrl/VdcKMG5uJDb8g0384AN49UfvTN+q8IVV8OPmio/Bl4TvAvN8IEfXeYXy2t6osulfoVv0sjy8y2z5eD6aN6ingi0f7de3l7q9fqtrNjyuiZ9j6R9U3F5dTH/l+FoXfDS/ZHPjwpT+uPJmyeUln/puteG7gfrY1/wIEgbkzml5KJB3wHI6BbnnrMiOgejuaSVLTSdU/LuL0Vo7RIQiYpf+aIa6XNrg1rm3uOeeOe5VekjIuBeGuZ1lRGRNqX3ctpHvEv5ekWCNOxop28p8+uCYMD8lD01DR5fMm+kdZU9J+2FMyXeQ7ufW3xVtF1jdctOPhcsZ7ytXmYON9+n995IfzDf2pdIvhtMRLcaVtjjvYTAQGSceK3vMtJ29Szqxh20bI3WYtvI75Q9iXNZ4WNntMPYaEQ+nKzHYazYuIrgHiny4pGHeGNF3mT3auqbSJucfopc0vQtMqfpCoUp5w/dUlKKSfRS7fFTeEa5D2zZ510+vawH3hMe060qbD156v1Et9/d9apWKdsBu19nJ5vnmseO8rvcx1C20/kg9G/bWRp591TFDyJJI6gpqh73vMWi6tN0+gBE/GrYZ34rMpYrjDiJCo21Tl/MiIp/PQxmymspc1+Hnk9dDwifLRvatvEa6ubiQ11lvXr7Q6xfsCbHf9Jo9Iu8Pmfov+r0H9M2f/qjvvvEe1Z/Yq/oKQL1f9f238l/8X755rQ2b4RvWIiP7E0G7FwzNEy6nyyH3eE5y7RCMGfGcp534t2HdsWXdY4ysEUb7xxphJM9Da0EZ70mes1FrnEFPT09keJNa01GJlW/34hiUwnfaQj2RWLCfuhgG2ZbXKh1OG6jLYATJqI5pYkscKxixUykvLVmYNYSijORtNbKGWt1esT54xVrhlVbs7Y3rG7X9wBW0oaInYGpsKbOeflyxpox/SOD0mrXIhvVcp5vU8zrjrbyWvLl8pRs29q/evtD1xcudzOmbK+pn83+zuqL6a5attxr9o0nWUQKVWIs1rNdbdI1OloMcX8fz7OxUT5480aNHj3VKnB89fqSz80d68uyZHn3yVGePH+sEWSxYoZbQDWvCFf20IlYL9LVEPhT2rbe6ol8vb290xTryhj5dB2GgTCXfG/CmY4RGyyVtGdtrbHnD/oY9uRvWnivsew9mg3zN3pz3nG+RX19f6+rqSje5h3ej/F8TTPwl8lfes375Ui/AG8a3f1hQqcudXOnocnKi5aNznT9tbSo6e6odTp8kX08fK3HyRPUEHozLR6pAi3Mtz5/q8bPPCcynOn/yTCdnj6VhSUNCdnbNBvqaxt+urrVi8b26vqLTrnSNgzc31zhPms6/cT6DYtRGsZBiEHZCld7JIBURpJB/eTEGCRSq9rSUhRbLpQqBdbBWvrHBmgXphgCOLDISBLgC+S7poOOYWVQJsNCrbOwEk0kgL+gsCNYQ6QXqvAAAEABJREFUIefdXl3rDYF9/eq13rx5owsHls5wnXiMyrjDQR3YyXQu3KwJ8CM6ev6/iGLz4KykOkZ4kJuYW/gZeKmjcRITz4ZJ64rFf/5rB2zMv33+vS5ffK8rXrqu37xS/9XMFYv/KyY7/5MmL5//kJPf8+++1g9Mjt/98ff6+ne/1p9+/xt99dtf6w+//mf99lf/pH/+x3/QP/793+nv//avd/g7+MTf/JX++q/+q/7qv/6f+uv/67/qb/7q/9Lf/vV/1d/99V/p7/7mr2Udl2sUGeX+/m//Cnt/g92/T/zmV/+o31Pft1//Kf15xUR+yYuKX6S33IhuX9DWolED3bkowcRFf9HmNWPTqMTAQ++Um/j0ZKEl46kyWWwYw1cX9Df2TK956dkwydvmEmPWWy6H6aV5oZOTIWEbHcvFoAFdbzIHPozUNWJ7CyqTvSaYxyv5g0AUqUO8JFagHENVjadPBQ8sjwi4KnEVuiSxQ5IzMBRBm0GN1EDaTt8Tea/4fuE+GHlwjdwLIw8U51Xuh6YpjdwXc2Q+47jnP0yrqHoGpye4ncQE6xQfFfDBWA1tVYiLEcTL8Q6nyRd9OTKpb3nI+OPIlg8nWyZ1Y6ScrOM4dExxsw9K2bivC93Fomi5pM/Bgr6yTqUuEUeRb94QdkyN0flpS4ogqFLSiMbrvUedNGbURaljyvhoUh/oi0q/VfJGYGpEhArzm3H+6EzLxUIjehs+rmT/MwYi6A3ohgeYOCLsoLKd4gjKB/fSUHznIMjT7amKAlAv5CvjVDP34y+9XFXFP9syNUaPVSD6SO6rBPo7Cr+re89HRLbBbU9EybR9qxmjUbZdsz5LGyr3wki+53zfH1vuF8N8RV7Rj2i2A5utlBTRZJqOiMP0JEav+UE2vBTELiIk2jBi2/Vu6Y85EGe+dSKsC4efCLEROxT6aKCPB8b3AlrQjWj1mRfjDpFQSwx8bFxwXyysPyy0AKUsFDEowuUGqogZYH/kmfVTtmB3h2Lbvc/I/MAzIhRZthWIiMbMrgWZMRN9EBtxaKtmn9vH+4u3OJX7Mz9QGrGvs5QiJ+17RJks1ByrI2Nx5F5o2CDr8PO+yuUaQi5viKMyz0M4qzwGEow3RlHebzUHGHlCMrV3hM5hnYqsA9XpxHc/cARNSadSxJ7X0RERmR/xYfSo+J1kpQ115984tauqcp+4HRFxp8y/WJAhs13QY9A3hIUMeKxHmP9xtblNLlndPtri9hiWfQjqFJP36UaEIh5CH4fvs/JAfljuYD2MiDionwEsBEAHR0Rk2u1iOlOmiEsKH7xQbypCp3HPSNf8Psi082zUNNHWEOrPHtOU244NhiLv0dD+cB7jzv21g+9P2zI1RsWdNczewru4iFDEw3DZKOQD8x0RyIDTEWEyg3120rSh7nz3vWSZ8/eo07jq1DkR0Xyj7gjzhXSD8+fwGDbmsg/h5/Xt9bt/ph373D03zzO/z/m35nqfJM3YOD6GFGVCTOljSjy1G3dSG7dqR47Xxh5ee/vm1PwcI0WcNp0QiKZT6gnTDpxNOdRznkE6WDMoD+vh7Z3xMdVjf3Ptxn3AO4B294Hrt4F274w85zasSff97fLA5a3274yIUMQex9UHfbQDej2/y3Zp8gq6Pf0QLehFTPWVeEjtg+R+/hleWzquLlSG4Z3tsc7/TMh+IJ6OvRFRFA+ixTtiT2PXB5bNQZSczPvTc+VWlffGkXfVkQ3bjd9hwZr32OvrC715+0ov+Hbxku8vF3xnueGj6JZvFEGZoUhnp0sw8G1CrMdHPl4KvupkUTVwrxTek43gu4I/wl5fvuVj7FViw3cMYSfwpbnL/QLvNHekTC1fcFlS2cC9NGJvw7e5Nd877MeGzeIVH2ev8zvRD3r1ko/fz7/WSzb+X7/4lg/o3+nli2/0CpnTF29+0M3lS12DS/+ric+/1fPvvtKL779G5ztdvHmRf2l3zYbz1cUrXdP+a+gtG9G3bNyvaP+G74P+mLzig3DhGbsMyT4WnkED4V0OofPTBR9xSRHXNR+Lr9n8f/uGD6B8w3r+w3f4+ZwPpm+1djt4vw3szFFp58icMk4Us7vTc4zvjRXfFK/4BrjdjOSFohRFQMFyudRisVRS3zvEtTDH2d+Cn+4/x54v0jL88bvih9u1XV2xiX9JH10Qq9e6xfeGxl/xgdu44aP3htjX7TUmXOZCV29f6u3rH+T/zaU/hI9s7gfjytiuLjPujv/t9Wut/NdxfBhf5Q8yXsn6hm1btsGP7fqab+PXPEJWKnwsL8Qz6hrXAfyIzxu+p2347rnmg/MtH6KNG77prvxDCdIbPlSLNVeJknGSQj4iGjX/LoTLMTRNGyhHWUREVYqIO3CeOEbqNWDbSVr0Q0cg7SjYaShk+97sVlCanWF/Zul3sRGhKPEulX9xXkQo4hBzox6vxsh7neGxex9GYmP0si7T+TmNiEze1y6XMVLhAy7WrdSblH45oMjfZSIiHmy3fTPm5Z2OmMpMfRJRFMA+zHU/lq/c0x9Tph619bjsPH+eV6d6OnVe2c07xclExNRO06mtmfGRlzrzc5zGj2U2ExEm70VE0/P93xAqyBpf4Dv2cs2OiFDhI9SQ35uG5CMsc7lmWxzdL1hFBCiJVldQz14W0fI61dER0XVNY8o9pBE9zRRObCJaOiJUpj7RA0dE03V2RCgizO4QESmLmNECb4Tnp7tz00hfGQdxwA8bDZeb4PRD6GVNjZFvSJW2mX+ojOVpf+arZXOM3Msjz9MKteeJaBrmmW15AtfEfXWN+LDHthXk6vYatuE5zRuflzx7vCHqjdEN+3f+dr3l3WDt5/XFWzak3+qCfbsX3/sPSb/nmfmW5+wFz78LvXnxQv7jz+/8L0b/6St5/+i7b79mPfODXrPv5X0k73H5RwD+kcAlazLv/1z7R29s7vrHBME96vWI10umhVZZ5r0er00WfEddLgctF0OuUU5OljohHTzNbrGxMniW+rm6Zb+yEje3YUNfaHe4xQ1RxNiWRvRuWc9cXV3mX32PxGwYCntPJ1qenGjBmuQEuoQOpSg8HiJ2Fj+McZ30FutGsb70vlTh/WyxlAbadXJStPSCjLzttE68xp/Ly9fs9V6wprnUlvXbmnXLrdcerHFvWdfdkO913iXrF9Mr1n+X7LGZGv7XFd68fp7rw7esEb1OvGQddMn60Plef15jw//ak2HeMvMr6lmzlhlZvywW0tnZwN7cUqesEc/8w9bzE2RLcCLvezw6P1XHYzb3z70xDs7Oz3V6Bs7PtDw7BdCJP3l8rgFZOV1KJwudPHmkJ59/pk+++Bz+sQo2E49OFdQ3QBfssZw9e6pHn36ix5890/knT2U7i7MzDacn8qb8SD95z9t73Wv68+rmVteMY/8QYO0xzZjwuDC/of9Nt+gZvi86nL5l/91YU0bDoLPHT3TOhr/x6MlT0o+zTbFcqtxyj+0whm7Bqg5aaaE1rxabWGoLxrLUBOGxYjjV8hRDp4+0OD1LaFgwtAsDlEFaQ9tt1Wq10Y1/1cBLyIoF5C0LyNVqrVsad4Pcv1BwQ2/JW9OwLRbGCIVtRZF/tVAVSIHTKhLpgDeGMqiAKslBcAA8sRiIFBEaShEGWNxKhfQcFJIIpOFJ0DeimLxOlyd6/IjOffw46cliSX8vsTWwaKy6pR1r2iAmgaDyig2XrwTdwFsZcsVM2FRL/TVl4Yki0dNzKnQ6LBdH3SGw12HbgW1Tw36gSPm6g6hnDzo706aAhf2Kl6ZLv9S9eqnvvvlaf/jD7/RbNtR//etf6VfTBv4//cPf65/YxP/Hv/1b/b035tmg/8e//Rvt8Hd/zab83yb+6e+gf/c36P+tfv1P/6Df/+ZX8l/lf/3HP+pPf/iDvv7qK3nSffnDc12+ecNEcS2/SFwxYV+8ec1LzWu9wZe3r19m/hWTwzUvszdXF+hdMLlc6oaXwxsmmxUb+JWbo4S0XBSdcTP5X3J4Qr895YZ+ApJyUz/mxpzj1DfvgpvjZJn/+sOzT57oi88+1ZfczKbPuEkfcdOfLhc6YdJeDEUuc85E8ujRGRPLSU4kp6dLJtxBA/Uvl42a7yhDyH1fGSeGJ3v/QGbDi3qjG+6TjUbGvlHpn5FJt6PS3+qgg22rw+027/yQlNiNB00HY8FKKBfugzPu1Ufnj4jVGTjl3gnu0VXCL3B+mGR1U2lhr3I/2HYXNVoh9wHx7uz5O0EyttXQ8vt4DtpuCKp0wi/cI+0aVZAFMeyQ48Xm/8gYDm0VfDRsZWvW0S7mDcn1KW06vcdQigbGwbBYyEdEMQF7ndiVQwzvNF2R5pLvMmcnXNscKTy62L5FUKtiw6n3A/3UNX2X9j7f5o0sRhH3ZyWWboAXJQvGuPmtYwrMWz8iFBGMz5HxObok4AzQje2oGCqM1skuxVCqCsadrN+B9PCsh8lMdWVT5zd0n+fUvEHtlKyKCKAG6s7608cqH74a5o06dSTFKBPyM+Q+aLI1DEUF3nQYhixjO0b1vZJwrCw5RHElVB6ISxRM3h1rvR1ivFdiaWiiFduhkJsz8mzd8qzB1HRWRYQqur0fSZFXExGR+RGhUgaeYyXTaUztCEjhUooyL6IoYlDMQI72R6jVIehdaHcEnNFqY5TQBF9bul2bn5r640BG6R9zukb7Z7hNxY1LQ5XYK/Fh9eArca3E30gT77nU1B/fo/XjsyP7hpalT9yf20PUlDumtBBeCt1/NJ2WZ36OJv0XXVkHykgj+LDjU/DABb3095jSlgdKfJjY9qzZ2hgZF1FTncHpY5A/6eqjDtfXcVywIqhZb2tVbQRpY0jrGJnJpcndxyQ4WzrLzdhMk/tvd/bKfmQNs5i6LZV7xtG63++W02oyz9gnekr0a71zT8+1zDfb9lvTYb6h5zfrSss7Hl+db+QcFSMKgHlaO77ZaXVodzQbFXsV2SEi1y2sX2yHdYzLZh3Z9zoqo+noNlrS+q0Oob+H8nBOMlwm/s4cK0W0vIhGtTt6XXO6y5wYlzGmpO/xDlneMeV/CHF1O71e3nQnnDHIXd9OQnpXrw117BTewbjsPNvp96HrH+t1+RG1rx1HWe7/huMM27bsmFo2g/vW6PY7nam8235X7DGb08ybLvZjhl6P1SeNQ3Kc4fQE+5vj3/fTlmKA+0Ipm3SQ+qzchyzSVHnfbuDZ7PcT1OyNdd4F6xjv0rmbh/G7wnslqel7qGM3DqmV804hyyZk2QMFJM7LuQA+6YHClOh5ppPoA0gzTfyIaSWGHR9QVLtmycfH1esSD8O2jvGw9r88h7oyEN0S6YzzXZpqiMON39HIghGhYE0mhQTCPDqajso7/Zb31TUfRVd8c7lho/s6caFLvn28fvUqPzxfX15o5ANe8CwU72Lt47LyL/3Pz5Y6OwkVvswVvtANuoVnw7beStsbVf+1OPBm7g3fdPyR1R9ODX9HWfG9ZF3zIiMAABAASURBVMSHyrcHY2RT19iub/Iv2OzbBv82fETNj7X+YOt/SpWPuOvbCzar3+r66iXfYfjIy8b+21ffsfH/Nd9pftCajeYRnau3z3V9+UK35N+A2yvrvuK7zvfyZvXb19/r0jp81L2+eAH/go/0P5DfcPGK/Df+NoSdi1fUeamRj91bYjbwnD1dRG76n/EB+tHJoHNwuix8owktyqhK+9bous3+mHzDt6Nbvh1t88cUG+K1VWijwvwyYG9RqkwH5qDki7QYQsuhJBa8MwTjodIXG75R+o9KRvrH2BC/LXwwT1l/USTcw15Vob/5Aq7Kx3H7779quyWet/54TVyus/0v2ZR4ocs3PyS1bEUcb8E1sblBx1gRwy2x9T99u2UTf02fOLY36DjeF8Ts9YtvifkrbW7fssnxSjeUvc44v9A6fwDwmiHyJvtpdfVKt/TjDeWvibXTa8aif0TgMTSuL7RdX4oCOl0ox94JH/v9mcAxWjo+RSLstG+N/WvsXWrN+NqykUEoibE4fAMYsNNZiGtDqGCn8UXtIG6OdxRFBFFHGtLu0TLnyWqn7TdkCeYySpDVZJ2v3E/3AUXOpuvyd0H2dFL9xD1MmiXyUd7xJPO0bIYuS9ovFOrxQ7VJs03SLq39cSyr6HbIPN8IRiA/L50+wkh6b+3fmJucHbmXGsZ/4wr35uvU/3vJj+e6rTn98dYeLpn2/VzG94hQcF88rO0cBo8M8x+OmKlWxsN92KvYfoPvlXZ/7XMb1/Ib/2HXiFDEHkNpc8BQyh0DEZGyCCgnBdWALjHqtX8I1Ucclb4QcHwc5jL3zZUpnUmLkZNWstPFCoewtihj2hCkkKAWhsRzKkCR0/KR8opedeoAwdzZBM6riqJE66OqdgRNYM1Hwvf+lu9GCdq1BZxiuKFDqSwSMIEPBgaRIaF+3YHj0pGZ2h8U2ydmXKWyOo05z1OGnyGmCeaKig5OqPJMXbOPeHtzpUue62/ZL3rNPtHF29e5J7RiQ/32+opn6VvWFK95rr7WW/aSXj3/no191hXo+a/137x8Lsv8V/6v4a3zlk3/i9evdMlG/9Xbt6xhLnSTe0w3PAtX8lpsQXy9H3R+smRP8FyfPHmS1PtEi6Gwbii5D+W1QDBAgnaZUkxDKXJ5p7M9tMVrh5H9q5Fn5sg6YgvdkpbnavrF641b9hmvaZNx4x88gMvLS13g4xXU+f7xQ3VdEdQzgKJCfR24oj52RQd7LHUUOmoHyhfAKUMuyNqm8l2ismaqrJcC+F+vWiylpIuioUhhPfZiNqzVbtjs92a9ccnG/QUb+W0t+lJv2dx/8/L7pOZvWXfc5nrmja7zxwAvWGO+1jXrV9tZsZYz1qxLtxv6gvWd6ibrC/wScVSmt/L4GMmv+OEfKwysL5YsUpbLQYtEYc8anrXjAvmA72UQsRLHNEJpeLhBJZR7z8RxDLKR+a/3F6enOn18Lv+rAEv2B59+9pk+/fILPfvicz1l7/AJe4jm/YMAp53/mI3/J58+k2XWffr5p1n+/OkTnYHTJ481sHcZy6WCRVawFxWLQRVf/K8DjFBuQDGANJycqKCzOD3VgP7y5ETLkxOd+kcL+HOGrUdPnujRkyc6QbY4O9WjZ0/1+Nknss9O1zJozTgwyqqGjLUKXQxqIayDxhi0NWpoJG9rOc/rzSj5h7AjacVCZXGixcmZzs6fgKc6PXsMnmh5ajzV+ZNPdfb0mU4fPZb/nwPD8jTLxLDUsDil0xZSLJX2qcv/5L/tb6qoV+TDSIooJEL+r+BPIC4OjNoxlKIFQVvQURZHhAb4gUEQoigTyZaF0HbDQOHmMh3hxeQSqipW4sbzDYK2TrnJn7CR/MmTp/r02TP94uc/T/oY2enyRIthoaHYJ7QZhH5B2K7XWnHDrpiI/CJ3yYRzxcvdiglrfXNNVRuJG3zkZt+DzV/8sC+b2zWTzpXWN7zQ2RfamJMAZW+xadzAG+Y3TIZbXkrWNzc56XnyuvGkcH2DnWtuIiaKN6/0lsnNk93L59/lX8n/8N03+v7br/U99Dvw9Z++0h//+Hu9ePG9vkX+9dd/0ldf/VFf/+lP+uabr/Xt11/r+2++yV9MvfQ/k/L8OS9zL7DLDY1tT5z+lwFumTBv2Jxf4eOGFy63sdJeT56O71CKFvTjsix0fnKqMwbx+emZHoEn54/0+Ow8+XPkZ+Sfs7l+zuA+py8eM7ifsJH/lE39ZwzuzxjQnz59qqdPn+QkfM5AP10u1f6ZlFOdLJZgwYS8oK+GpMvFIuliaGnToRRkS53Sp6fU+wg//M+tnOPL08eP9eyTT3Kit/3lclBhPJVBigXg5TH/2nmivPUpyFMiJMZfYUwaAT9WHrxgQ0zWjMUV42DNmNl44gfyEaGIophgUUdEqGBnoB1R0CtSMHYZgYzf2CEkoZrQ7CjDoILzHrsnxKrQ9ojQBl82+JG+QEfGHreFcFU2b3sVgZEChBSb7DNInS5S4JOmw7oNrc22ZYTnjRls20WqM2FG6lEKbVe0SYoA2Pc/nxjMCob5wiRgvnL/ueqWVh5+4NnmiN2KzUqbfG+HqnYgD9OMk6UWzEcRQ2uz0LA+5ajiwF6lTGXyjAh8o3SVIqDYdWwiItMROMx8Jo4sg60KSM5OCmfKNFxcXulRu4mQqAmdD5unecd0xFfDvGVo2jeQalxcn22Rk/YooB6DSsMKY1n4vfS4xm+KoDJCmr2CzD4YrRzatAFx6jQqRaGWWb3iYGipWE4cHS/7UuFLRMZtUYqGUpIvVGBgBT9J4EI4dsQ568WdmGGIgp5whpN63cek8qykDSdMq22QiAhF2YPIYXpURAgn5HioSAEcF1ODGmSYj4AFBTuW2YlInhT1kiuyJ+AwsdIEy+2LqdAoNoZKa1dVIcOIFGxJWzYmtWrhMpTikloUxitzaFEfr1URGBC0mFJDBcIv7u3Ks6/aD9JIuFZFkTCH/VCRwTUGCV6+P5GaVvrBwEQ2JaKoH+4v2zN12wxcyGxXV6vZ4NJQhSYsJpXxlsfuNvvBdhzPpMgjQhFB2ZqoGJsDYZ5zWXWllLUNalKH084bnR/NnpthOC9huZFWkVh3suWylfqnrANiudGF5o2entMuj3C75jmuz7FgVHKPWM/VGRGhiEA5VNLhRpsOY8SdqFCEUeQyiTEwStpU7rOiQv9G2lAekWWlYMxEhCKIGO2ugMIyKsZqpkl+wFnRb06MFO8g5rBBx0dEWtnVSSolU7mJNBMUk5w7AyxmlBBVUMB1PgRUppOC5tyWCdWUgW2aIPZynTME9hOUbRZ8DUUUBUB8cBbaV0qomIZybOe4mwwXZKWIo1XieuV6DfyhBzRH6lPGsjnvtP0SZYxMuw6eherAZsGaEVSHGbm+6nzrJnDlnjMiFBG7nIjIdK+n00p89mD8HqSpdGfhkHGZlNh/5mj7Z3eq02S4fzXFN6C2VBXkNITnP6AgDTiJOdmsD8RLamuj/ZlALGzbfssVGVTqcgewicrFDgC743nNZY1dWdczg+ftYAOiAQP4kHZtaqrb5V1/EKOklLeflRdYQ1RmnUo+xWSdTgmB5hC+25c2JiJ1rV8CHricLMUWJ2xohMGz5MNrQRCStYhdJLUPQWw6hO9zBDGZA5OaQ+TbYgdN0hyajorwLuxdoEHtZvFIIGh4h6ajlWXOZF7BFFLKHdWNkBM513ef1nkAtvkQ5DLHli0zmjwiFGFwF2Y7BtIT74nAtpuqWp+qHZEBgI8ZysSbwubZ8zPRLjub0eqinsi6ne6QEEkKSbYXSSudeS+4Ry2XUMsTfeoJjCRKYK9MMG8l+mc219TsqCaryGsf9+OGoXwE5mWhsxs89DO3CyEKlcC+OgQnZAUEfJ3Q5CGR3sNlDcvFERGKCLh2RsSUrgg6cA/f2zxg//dAaXdWYieFRmiFGoSNNOWntIpkeP2DFYn6jKp2OFlCostAIHROQ3EmEtMdsFdKpO6OoleApsN+dUwizdMeatY3XGPXuY82T8ixfUNNYvYQQbPKhHfxQmcP7Y5m15FraBkR3Waj9vldaKXa1XrmIsIEVFlWMnlc33EaL+jXUIihQLkBbsAGEnyCyTN8TyTwT8BmmENHxviWDeMNHzE3bLCv/GHz5pLvNBfgUlu+5QzYP+F7wQKHgjJDCAtVSxjjdBGs/bcq4420vdC4uaDcG61vX2t980qrm9fgjdoG8ks257/Td1//Qd9980c+gH+r12wUv2XD94oN6AvoBRvEl2w+X5oHSae/Kn/LRr038r0R/fYVZf2X/WDF5vHm+qWGeq1HJ6OenBcNutVJWYOVzpcj/l2DG4X/CXo2kyso+LyIWy3RK7rm1sb39Vs2rN9os7rQmo3rFR+C03f8c73XbGL7BwT+y/dK3NZ8LF6xGW65+TWb4qWu9Oi0UG9oiA12r4nJJbhis/tCN/6QzDe4V99/q5fgzcsf5M34UtepP8QWn7Z8l9okBv+4gg/IGJBR2cDXdk17NqTXcrphNf0w4RoZPHqV/nXelv51HWs+hN+8falLx/3ld3rz4hu9ffmNLsDbF1/rzfM/6er1d7q+eM7m/Qut6b+RWG1Xb7W6fpXyNTHxpv/t9KOK1dUrrdm835C/Bs5bXb/WDTZefP9HPf/m99j8nvSLxBr9FRv91t8yTkTMA4w3r7S5epH1vsUv+/Lqh6/w8U+MxxfU/zKptpfEZcW3uYG+Xur8dGAMjsRspH9XqnyY3zCO3earN68Ycz/oNd8Er9moyO+gbF7c8P1zy4f5YAKv3DzGyPye4P10BH7nHoYiTfNJheMGY+5MjlSVyxmpw7OhJkZ0RvFgkOWZTx3mDacN84b5OYL6jkFFqFIf96B5bkcZnjasS2bWZVq5Z+cIFA2hHDHTDmsLcexgo5UHxLy868s0dVeAOdRCRZQDmXdUp8t0FOocCvckcJkSRZYllfkiYSeQm8oHZUbbNF9CmpCRJ69TwVvPsMzouqaZRse0w2U6stzUN6il2FUaQZ1GdTwM+/MOuIwREdi5C+cdo8VulOs4zosoCvCQfJ43L2+50cu1Ohg7k+9d3mml/XN0uanlprZnJE9cTI2KTYkxRXDN7uH63C7uA2LHDcFgg6cuGps8pVxSFVnlPuz3S6gdgU2XMyUSmW2+oxDngnJDpburgsyCPCLgIw3BQitoZ0RkXhBbo0n314iW3yW2Zzh9TC2rbrQZ4FoiQuI0osD4ZOw7PYfzGmgd+WUYVIZBEUURcQTlgTjlmeAS6JZCGZ7vxZlTrAkD8SgJ68T0nQWrajG1p2qxJ/5wcvEINMgK7DWIuCOTFBL2QkGdsMnblijf+9K0xyMirKZGMMq8VtE1MKoO34MkJFEatUoBN6OS7tSyoF7DegamqNpaoZB2oBo3JxFhm4xDFKpSpAoPm/p16ruR/Tdjm3seVdXzOM+DLfsiW/ZERlOeuRuep6vb6/zXe4L8k6HI+2d0Y6p6AAAQAElEQVTb1Ypn+DXPqMvE9dVbnjnPefZ8r4s3L3mOXuYzectmtJ/d56cLfcKmrfkVz6o1z6wFps6QP310lnmfffJUn7GX9IT04/NTeW/JfwjqPwj96Rdf6Gdffpl/IPrpM+85PWbvaqmTk0XSAWOFdlaCFBGKCBVBRQx4tnlvZaStFX4E8rxO/lCKRLssN0bavmH/UNjZsq8ndCvltqu1NrcrrcGKfGOLfMSOYzZiY6TztqSpkpO6s/9CIuaj44m9NWvMkTpcl6iDr4OsgXQAt2MI4d2YEN8xtl67gsoOcdWWzK3cZ+3+r1rQL2xJaWAfrAQ9z3vdZnOt1S39c/OWPrrQ6uZCN6xljBXrvXF7Tb0b+vOGKlZ0zZU260v6+ioxjivqJx9bjhEdmnW6XhqlgpO537sctFguNLBuHnCe0Mv5wo/KPLedUGmH8K9jpB1b1oAi3zZHx5r4ES4pBo0R2hCjNfINcsKriKKBfbMT9ivP2Af+4suf6Jw9whP2Jo1P2OT/HJn/twEL9i8dQeudnJ9LBGiDkVv6zTQWS5WTpbwn7h8UfPHzn+qzn36pc8bgKXucJ9hfnJ1mvm188sXn+QMC/1jg5NFjLdgLPUP3008/009/+jP9/Oe/0C//7M/1C/DTX/5Sxi//w1/qJ7/4uZb4tzg9UeCD27WVe7GhiEYZVaGRYVsDWiU7ud1WVIPASx5cG3bm1+uN1mxYb7iJtzTIAQsCtjxhI/fxEzZkn+nR46d68vRTfYJzn3z2hT774ks5MMaXBOjzz7/UZ599qWef0ijw5OkzPX78iU7PHqksTrStQR0j90lIamhXCYe4hAK/C75WHAgkZRhUSlEZioYJEcHYGbmPNloxadyysb66WcFzQ9GOLZ1RacNIWza0aaSjMaXFsACDTujsp08e6xM2nJ/QIZ+y6dz4cz0mqEvqqdwYvllXbMKvmXBur691+eaN3rx8ru+//UZfs5H+LRvq3iS/ZYN8zYS24UY0xI05RFFQ/83FJS9pP/DC9nX+pfwffvtb/f43v9bvoX/43e/0O/jf+q/y/+mf9Cvwa2D6q3/yP7X/a/3xd79PXcv+4e/+Tv/493+vf/qHf2i6v/pn/dblge387je/yfRvsGfb33/3rS78y6fLSzkeSwbK+dmZzhmAZ2zAnzF4TM9PT+UN+UfIDcfAm+SOieFJ8xmD8tknT1rMGMiPzpudR5R9hE3/gCJBnmPa8Ji6zsEZE+qpzrh5TpdLnbIpf8JNcgpOFoOWIPnMWzIBL7OfCv3MqYjQUEpCHB4blZvYg8bUMH8IFBkDXBEz8OErY6oyFsbElnG4VaWPRiaDLZPtHGs/qOjHLQ+xkTuIW0gegx3DYqECFvi8WOCvKeMLZ3MotzooSdXpgyLljZdKGSaUpB6bpRQNg+VFZSiUkCJC+8PGjCYJ9FHQSLtcX6WNEaFma9BQira0dcPDYb1eC0XUI9EsdFumE4KcOUgqPXd+Ju659AKFPKOnTRHdd5IVTOaOitHr6DzNEO5TcgTtpEhjBGd3mE9kHv+QwNWEOAIuoig0MPbFEVkFV/gKOCcC5+cKupohmgyd0IccKB6oTekkH2ahFXeBjiY5vPa8mv7N83J8c18w6rRh/FZ4j2nTDWPZjXN823117FOV9eb2Ot/vj5F7JMcadnvenIYrAKZ0bWaFr9lPZjosPUShr4YyoBBYgHDaz8rYNkjmOedTMLtU+ETQ1XYARIQi3Oq6o7RUlbyEkBephMiXCkxB34gI+ch2M0eMzBUpsU/cV3WCZelXpiuVV7lGlyUBqWqdxVjmw5RYpBheVEW4tKgfJyiFoiLMw+1oyId9cj2V+7zf7+ZTRp9UAx+sK7lMcC1UHbhRJFKo0M9EABuNVx6VNiUzXShh7QmCana0XAtomQmwDMLpuEI497kk/oWnbc2hmU+VqY1RTxvcDiMzdy4dliMYauA6L4P0fadtG+/Te3/+zjlU9/xQioJ+L8OgMoDCc4b7ouywUMSgAPIPOvLe2pdnONMoTMqyOSx7Fxyj43zLGsKGidVk/FjxbroVa+rm72rsJM6eI13f5X4gYwOTqlttNvA3QcKyPWbK5O1OYtnuiSrfV22uq4ytmX6YB37x8Lqgp3dGdI/7FZnR8vZ+9LTzQCVcvi/tBPFuUwNCeHJ0CJL9tErqWJAJMz8CLmv8iKIHRXoLJc9TI20SEYgoksjjTCofTnh0NYj89CDF5mpKXDSI9wHcv9nuKnW664+ZbMpLk2jepdYdqadBzM/heRqYRqY35BtbaNML7LbxVZF1OM88FF+sI+tR7/zcyyviQzjPcLkdULHfKE+nU9YyRURdApWxMwLTSnwSGX8M4MfO3gFP+ePT6l3GfSFaqHcekx/v1bHeMd5ZiEz00wfYPEnvaOdTMF0sO4azjmUPpOdtdzHDMsP8HWAn86COU/L/N3X/wS45jqTpgp8BpPsREZFZ1TXTe3f37v7/v7LPPnu7p6ZVVqUMLY5WLol9P5B05xERGVmip4fJz81gMBgMBkE64CfykdIXBJQb13K30/isNro1D/q5elzesC/ynBtBmSoztRFTA34gdXwwjpBMblf0OVhtkuey2OJ2RjXXf0x0xrFnEVrB5B5BcrhtwRiSU+JyX8BnSk0sTAtPxJ9lbXEy1z6rN9jt1avWIKm8LK/cPWmVPP3xtXpPl/b7ot+rd9U+rfZXSG15ir/C1N+86Bi7kf56BbUlqFf6QL3UNZV3Ad6vt+wpVfg7FWmPjAK/5TC0Y3N76cPRG2+Q3rAvuWVvpdXRwYy9pXmlczaW2yQ1PM/6f95/KR+Gd2yebte32nBQvF5dsGF6oc36smLB4fxywPXlR11w2Hzy4ZU+vPuZvaWf5UNi4+zktc448D379KZSyz6+/0Uf0TvnYHo8lF7cnmh5d8rm84X8g4PobtTmNXszWx00XcXxQeB7QdZp1mzhpTnU/CxvNW+7e5hRrkkbjWjhk1ZSd6cNm8OrxSWbxRe6uz2n7gs2kK/YQL6UfwxwyWH6ycc3evfmJ717/RNt+kUn71/p8vQ9h+sfONA+14bN5o7NZ5h6QL26udDNxakuTt7T1rfofdTt5SkH+LQlVrUNzw6SDlspF8f4VpyOqyPG29WNttgqbGjHdiESFU4b1nFdW+pce4P7+kx3PvS/PKGOT9T1Qec1xm90SV9cnb3XNYf+N/TNHQfz/pHFigP8dT38v5HrSN2Sum9UqL+wKb4lJhs20rfLK6oH+OQ87XxaoG+f72Sf7EtHmbK6Vbe8lst32NHmFvt3MjUs2y4vqeemyjrG0+ruHP8/6fbqkxY3p7o8f1f9vcRv+7uyH9TfEZPoFrxKLLXBL/8LBOcn73RGP5wS5w/vX+v9+zf69OmDzs4+VVzQBzfXF/L/8uI+bnR7e13law4q6vxgX3V8P9H4HPgV2n+fZGI+odfPS3/3M5if9Z2n02PbqstvSNDyCPf19eRVBml9tJq3MajlUyDSTseJAVbvUR7UL9LaXdapicInCHL7tTxUKd8RM98N+32+pJyTUsqKSOQnRYQ64qCQIvlD9y9EzsO0TA3zhvkKTa6JvnWMqjPII0KuJyJ2hWrade8kfx+m0M7a1r/CfIRjBv4T/H3KTbdB2sdO9XLaqInhw5GfgLbfH7d93lhqeBVjTPSSNO0fLFo66oQKHowg8+98R3Ltn6/EfVrI/ktAMVrzVMk+x5/34yZilKrYfWHURP0IVAHRcdKc6R6uZ5/quVFm7RF9zviZ6AtjTH+Ojr6Yjhh1C+8e5sfain0MH/+GAhoJClJmXchZiTVCCglEJAWovOh9viOWCXot54Kie1fNQ1bHzo4WW+F9p6fy+5L9g4p9Y3GOEgZ84SxivbjjOXTFM+isolsvlHg2tBg3zPNyIiPYy27p0ZYKRwjZinesi0/vdXH6UVfnJ7rjGbTiee2y8yZ0fNCCWX3nOuKs64h3MONw1mrOmVPCt473Nb+7TSH86PBT+F+gHfu+hoiPEdCOd8ANB/h3N7da3N7xfrOSdSvYK7ZegXacRY4Q9noU9bQjZpKYxwWbNF05pYrG/cUYoWd4Fkvd4MO2vmdu5R8fbFabnjqenIP6vLLWRb2j/UeUNotYGrZt2iHb0uaNfaWs6xDvprggnxHOid1s1qjJiXmC7xzeF/yIStd0rc+W1gpsJPcx+yVtI/QLZ3uiPUX9vyqAzHL6puEd2MgenyHshiJCOSVlKp5zPtm2jSp8zoasARG9XgQ0Sf0QLvI7Am8Ast8SadpUgEAhvmQgdY5bDUKUxYB6WVCvQFFwdkJ8icNyuZKxop9Xji/9l3LWnDPPDfnbbdGGcbCGXxM7YwXdoKcUypwJtujODw91/PxFxbMXzzlDf15/YHDIWemcs9MDDv2fv3ihZ5xDP3v+XMfPhnzOpg/BATim3O//4PP2P9Tyc2SZcdzhbyepBA1KWRrA975QEFyDbAbQVlsmTcdhYKGjDMuD4KCGGVI4vqUBWxq1ZUByYxo7kRUgsRmdOeRs3DA6Z0YnuXEHHPAfHR3r+OgZONbR8bGeHcPXhpi+QP6Mg+BjBsWs2sRjBVylkXpfo0os7fPMFX/cR0SoYQI3DIzWh6/QcCNQ62iPaumQ/V/TeYu7pUYs4ZcLp++0ZBFaLjyBb3THYnJ7fSVjyRe4YOI32GwS1uAX5J+fnsiH/h/fveULFRj+gv7Dmzd6//q13r16VfEW+h74RwKVf+38N3r9yy/66fsf6iH+v/zxj/qf/+Ofwf8Y8M/64z//k/7p//r/6X/80z/J+T7s//N33+mHP3/Pwf6P+vmnnyp8uP/m1cvhRwhv9fH9e518+qTzszNdXV7p5vqG9i5qnyfHij7zhPLAPWBAut8q2pmqHDoD8ynctwNmsxa9KYZy5Ldtq5b4uz/M+6W0aVr6uanyWdPw5bGt8ATOKSmnRH5Wxq9MfmPA20ZNV76hjxsxkJUzZYBtj3VE7MeKfuXy4rphwVqzUG4Y36Y7MB88cb2g1n+6H51KmdQb+r2OJ+pKOSsx5qaY0f6DAya3xzpj33zbzvC7xecBiXKJdkDzBG7XHqGIoK2h8UrJbc5jElrQEeh1Inrqxc2+b2lXx/yNCDmObdtUXedveXiYeo5k2hER+JfJT7L8Hpg0jpc+dxXXa4wK8MjwDgG8ejxMe56roFLzTX8NVjYe6mGf+lTtwGt/RUzT5kckFregrXvdsnsw9HKavcuPSAoghSL6OOmL1+in6YgvFvjqzFLXs8fqT/VRhP2NquxyHsd1zWcsd8BlorarqnzxI6K3Myp1ngsGdjrG0yjXtC8mvOvx+DbtdXt79muftiwU1adA3MPpiFBEDzJ4dm3rw7aOZTrLdgznTRGxLxMBnwDUa4f17JORU5ZhPqg/5axkWfZcTfCp/nhmy5xyPT06/OgYJ+5jW+vhvJ4TZbbqGFtd7Tf0eGmNVBQDTRwcOk1VMtLIPgAAEABJREFUikQp5C6/YX3qX7yklPr6I4Jy8JEqlZwekSTSPYr6Cxo91386YVh3RJ+z/yx9eyiqas+MoeEybwzJv5rYlvG0IcfCeDr389JSx0SnDjrF50v0ORGOjxQRNQ6u29BwmZ9iEO90nY4Iyju+Tv02JMqyOA2F+rjklKq9xCBJyePRyOrTPY1ICjCO34isIC2FBAI+ZB3LRyRJfb6GqzBWe3gcdLSrR4d8hPOrj4zVodiE2GdDimTb+ouuFCFDw5VyUqpxCEXEIN2TwvyaYp/z13GltrtvT2HuT6111LlPo8NcFl+UehnpytjXqG2ZtkdfeblM0E2FL1Kd39Oh5vl2pR3kugw9ugo+FtrwKOOBICJqXCPu01EtopeP6a+lEUM5H2iKhigoOgVJnhNBI3uEIgakcGYFIuQSaj2Ic6rjz+NzKzkGThvmjSk/pi0znP4sOjH7gekWamygG+oZsZVio5S2VR7406OQ9tzxum906mr8i6qPfLpV5qPWj6De5H/Or6fkVVYL3vso9PdU4HRhDRxlI1/wybAfPUaNnjqvMNb6PLcHTO1QT5mgL/X1n33Z7usLDJp9OWI1pPfEUZ1in9NzD/Oc7nP+Mz6DsRwRijCSwmuZEfBh2UNkdA3y0RNz5C/zMyg2wHPwETL5qUetw7ok5Ri7f0Zq/ik4v0ffNx3PDMYKY8NWKpwt2zWq5Ks/IkIRRoImysV9VNuI/oveEYHfsfMukTZ2gs8wEVHLRfT0M2r3xBG9bkTckz9MxDDmHsr/HumIUER80XTEl/O/WPhvnukB5fE7jHXWWb+f9y728o7n8JbvPlvvFXCQuTYqv2EDdqP+u/e20uXyjv2Xy7qf5E3qORtIR3Ujeq6DNmuWJW+SFjaeO/9rius7dWBbcYsN44a9mxuV7lql3Ch0qxR3O2Tz6tMZGhzeb/2DgcWZ1hWnUOOMQ9xzbZdgfamyuaRu/yjhRm0s1aYlG+Fr9mZ6zNutKuadDmadDudi36dAg7Qq5rNABmqe2FxP5KcqOyDPYItJ83kBnQ6wNWs7GfMWGWjzlsfMUisOphe351rcnrHvdsrh9AkH0xwsc7B++vE1B/tvdXPxSevbC3U+mOagO3OIbqTtUiJmhQPx9Q02OJi/PH3HofxrDuff6e7ykzaLc8X2Rtpca7O80Mp/GX93phVYD4fz/st7/yjCB+NXHORfnr6t9fqv5y9O3sAbb7H7ZsBr+QcWF+j6f3lgO92aftre8Xq2GrBU0mqHJtbyjyOMeUNMicEsF8YCaIpa+Dmb4h4fIz1ok44GHHIiYji2B/CVEuvDAZaZP2ixjb2DAfOmU5uoG7T40K1v5Lb6BwC3Vye6uvigq/P3uj7/UHFDzK4HOH95d64tfVS6OzV5I2mpNW29dZ8tGON3V1qAW/rn+vpcV5enA9iHvOrhHwbc3l6x13qj5ZKxTb91m6W6bg02vEV18ua9NMxD5p/TIzreW4wxPdKOkiNfH2N4N97VEuXKFJN3+WA9HHU/RyNCEXt8Sc/r+4hRL6dUy4/pvyVNKWTknGRE9H4mqIYrpzRwj0lEVGFKPa2JBx+F57lhcUTUtnxJ33r/2Sj0b0QoAf2VV0QQ07yDfuMVkRQT2LcRD03d1/NoZfTTlod6f03aMYnU95vtJNo3UvMR+zzLv4SIqNkRoYgvoyry4X0J1wP72bv6l2KXX4YxZ7oTPmAi4kkfiCCajmWPlISe0evv8yWxxohrrD/QJYl+mPxNEBHVXsTT9KlK3O4RY35EVHaU7+hkPasKk49E4yNCKeUJEvweenDZbsc7jukUUzWHrfdGMh2RWLsDfxL9t6dbJdbowGbiQDgzvhPfLzPwDx9b8hLvUFvO31acu21ub+T0nEqecXYxxUGSOs7q1jfXWnMOZ6w47L+7PNMNB/+3F6da8YwR71PVNvutDXszrm9Erj7gE/Un3ufEWWjxc4gyZXgX264WMjbLhTrODTsO2LeVrnl32qiw72106y16a3XrTYX/it96O3CGtJlgy3lqjSnlxRXEC0IMC0MRkHYsExJ6SDmliiabhhJ96fK2s6FO2zY/9hcviQSo1HfRNYfW21r3pqZ7/Y1GWS3HWVFhH7/QZy7rNhUOszv8tO0K9w191xGrnIP3wlZtm0HDu0AGqaIlb4afTQq1GTm+t6SNWZORJd598oCGdK5tyynRLtFiUIDU8xLywHZDmVmFz9TaZkbdANo0LXwr08zZYVBvYqxHhKqRGs8CWyR4PnZ34GeE7bfK7PUbiXRhr8Ptd5zWHPYv7xa6M27vdHe70Iq4OmY5khrKWb/GqcZ63Z9NEE/3E9NApZMyPtmv+exAh4dHnItzBn50rAMO79vZTA1np0Y7tGc20EzcIqXquVsg/LPeN99+o29AO5vJF1NKHXWKF6Cc+3g4JkaygmFHTQ0719VO3apjMHYMgiAjIpQqEnUl+SoExPr1AKTyljJ0aZ0HkbEbXDiBiiKFctPIAXIjMh3TupF02nzeB+EZh6XmI6gHx1NErTunrJyTGjeevILNgn8Ff+2j9TRcOSUdEcTnz5/r+fNnenZ8XNNHh4cyDg4OlLEz+u9fb9yywFxdXnJIfq6riwudnZxwaP5Rpx8/6Pzkoy7PTnXt/+8IuDo/1cXppwr/xX+PU/JPtWARMrYsEpvFQmcfP8r/jP7rX17q5Y8/VfzEgf2f/v3f9ON3f6o/CLigrlvqNlzPDfUXBk5LO+fE64AYHROfZxwmvzg6lv/J/AMOkp1n2XPaanrMN6tnBwc6gs7blsnRyDpzBs4MzBkY/mf36z+/j55tHM7mmre9bpuIMbFLihpzx9TIKSmnVGU59VR0aGGMGJ4YpoblrNGyjZx6XfePx8OaNm1YXMx37j/GSkQookeivRkfUkoar4g+z+kgP6JPR/TUupkJV0GfOp1yUs5ZOWVFDHqUtX0jIvq81OeJy/4YW8aUqeHxQdbuLrR5TERQlvIpJaWcZRpO56SRppzVNI3a2UyeoBk+VZ/QiRhM9dR+JdqRclbKI9LOf/tiWNtwnL04Vx5LpiNIqvo/xHjDwr3iQeUfMkgh+1BBPZ6LrlvIx/ZlfBRX8QoCfeq2bgV9uKPmDeLkojsgE/a1u6aejvxId0qV6bC19TirNqqIDy97Buxwl6GtBT1DzoZ/aDUilIDl9Bw8n7W9lvA4oAzvHmYqql18qDb18OrLPJRO0y7nNXLLOtWBQlAKdXQeZ0O7imWuwyCvQKc27vOuc4Rz3FBT8bKgenn+VYaP2larE5CCbUQMm47x4TV+e+/B5DwjggKYLfhV0/CmDxHYMwq0oLvx3OaguqMvjIJ8XwabTkxtVd5yw5lfxt6e9ffoqMd5Izp8MWyNLNrqjTqjdintJ4dnSwBmmCJCKWellCofYduqV2cDcO6TiFDDGuN5jEiWjXD/9vXzZHfmCEzZhvu71+lU8G+EGGxh8EJqWngBZVeK0rZjFPzfaktcHV8ydnfBN8PjqxvGUp9JpT0jKqvP8kKdJLhr0MfcHS3Y8jyrtuAj2QZ1U64DD33H0K6sGZd3LDrKVoo/o081Dxs9LbhUapy97nTIPVZs4zEKokL7u4qt58xkbNkeCtWebRiW9eiQEz+b8HzCLwQqzEE+VKh3LGsqN9cY5kmxPhmmHeVNSe5up6cYM0bZmP7LaOBfqaBq9ShQN6a3mFmzcmqUGbc9UuUTY9RxHaGhYfZr5HuaJIHxAGjQU6XqL+aHdmnXPSAGSqz05DXNN69qJbDXQ19xBToGpN7mRyCoZsf0QLGvR5jqwv8VdxnHDB1SGB/c8lg3upoYjds5xh7zWjuMeb2vmKA/78vG1GPqMkjDY4BxzRyQioIvsmLdqKj1FJQAejD7u6YHG1U65avg0UffvqKRPlL4GoH7ou953HWdDzCOPfQcWsdE8DZdKGfIlGJFmBD+uC0GvCU9+liXsiG5rSheR2tMOiwQM6crNrRpq8IX18KayuIoDfGEoZbuCVB7tb2ptoLNAg3pnq4l/7NyFRv4oQ4aVQzslzo+CuV7OO1xQ2X1ponQPg8D93hWg10582P+nqL+6C5IADdMVa31kS72CfiZZL5jTTStSjWulHCMR1QZBR9R9Ha383eJvyPjSBlPVOGx8zkQQe2g4bKdEYPob0JGmyN9bLSXTPIdPqNmjPKBuk0735GNepZPUcv2H+7PwpgrTKpKKUNSI+S1f4egEM+CMV0yQ2FMO89ApY6Hfn4Uxv9jMK+YY4WxZWCEQtMbO/Z3JyI9bdeO3yl8mbGte/iy+t82d+r7ly0Xgv4QXy7xtbmjD1/WH7VGam13palRan+xtuKn0xHWNLdHGfIsiQhF9HD6cyjY/Vze/15yx8bPEKMf4/tnbi/rOLDcsmm8YdN4xd7Pgg1pw5uAHc+ZjnfXJbJbNrO77YrHxkrehJ4x1YwknhvI64Y0z6bt8o6D+QGrO/QXEofbCFXBoWtw4Jo4SM4c3s45RD+cS8eHSd++mOu//+G5/u//+K3+j//+jf7bPxzpm2eNjg80IAYqPUP27DAqPT6wvMcRB/TP2Fm37GgmHYAZB8ezRpqDAw6XR1Q5h9RN6pRjW2G+RX+KJneqQK8FVYdytnN0gH+HPZ4ft/iX5Da5fR2H5z4kb9NGmfYWDvp9ML+5u1TAJ/KN3C00Im3ulLYLmVqnW15pfXuuBQfYl5/e6OTdTzp9/7POP77SzcW7Ha7P3uru6oOWNyfon2px/UmLq4+6Pn+ry9M3Ov/0ij29X6AvoS91Qfry5LVuOSy37ur2jMOGc21X/jEFB+Ox0gy/e9/X7Ml1FYcc1B+20vE8s19HW4npoWWOKwf7NabEz7E+JH3QZpkeHbToNzpk0BwM8gPn0TGWOf8Qm8YB9iqqzaAP04CQ7fqHAIetZJ2Z+4YxmMpSGw7vF9cnxOGT/EOJ28uPWpJeXp0Sj1PaSjwu3mt9d655u9Wzo6Q//MOxvmHcHR9l6pCatNU4FtSttFxc1R8D3N1e6u7mAphestd6ovPTj2oYB1sOW8QcEs8Qv5d1zINgDUkhGcH7R2LdEVdE8Mk9EDhypfFxwAKlgrAH8xe9XR7yjvVsBEmJfN27Hgnu5f6lic9ZLfjzW2w+tNPxnDemNiJCKWVFPNTWo8v1T2FbxiPF/80EbpP7+S91OyKejF/E0/K/tJ6/X7nYTYpgAhiuq2NeFcaM+a+FYznqFpffjVnPMqohXT6Dsdx9im/3BfdS9s+4J/yNidGfh8Vq+90GvssVoKANI6xsfreCWEC+7O9D6J5UX7gK9Y3Z5UGcOr4jGs6PCEX0cPopTMs7v7g87ximhmVfQkRvP6eknBLrayjnVOE1NiI0Xn1dfu9X/QOmQjsM55ehHaO2w+ZtiY79PzG+nDYsy+j26BR85wyv7yBjL7Hm5wEzChw1Sc/8XEtSwzMhcwhvzOmToxw6f/9OFx/e73DDedz1gFsO/LeLG+w0VJgAABAASURBVAXPk84/KoNP26Ua+nmepMx3l47D/PXdNc+wHit4o8rQ31Ku8C4XvJNVcOBd1iseZUuwkjjLKsjEgbupD/e7Ktuo8z448i3oOHsRcXA8tvCG+d0XMWIi+i6F508noeuYCplpITbuz4KegZrDrh2loLvKNre8Z26puxD7QjnrJDK5KePxy3MQ+Qad1WopY4PPa9q1hrpsBePI9jweu4Hf4rvTW9Jbyht92bXMd/Sn62o542rYk2zbRrMB5ltkOQXP+VyRPOboR/sW9ElEKKIHagr6OfA6Iavj0vrwiMmTgkIN52Uzn4NygD7zGVvT1oN/8yN87mafcpMZ21n36sVehGtxbESXFEUkRUUop6xMe1LKqlr0TbdltSAWG/p2tViq/gjg7k5L/y8aOGNzjAznr0kb5reUKfShuCJChrAarisluZ5Me9p2pgxNOSvIE5d1XZfrWFLnirruOFu+g7+5vdUt9a9WK0WiDFjRl2v8c191+DzWm8lraI9BXJOCCiKFIkIpJ6XUyzRcOSMDgU7OmeA2OyTLKZeTy0S1wbytJRPygKsV2wGDxnegysiLoItJr5cr+YuRG7imEWuC5olDbyinJNfrv0zvD60PdcwB+KxpZPudB3qdKEwcRsYBg+Do8EDz+UzVB+po2lYHHPwfcHg+Iz+Cr1oM4BX1eABv4bdMnJWDenPDC+m5/Bf03//pO/35P/5N//6v/1P/8j/+Sf8K/u2P/6z/+Jc/6rt//eNA/6d++vN3evuSLxKfPujm/JwvCafaYmt5fcOXhnO+PFzp7MMnXZ+ZvyZ9zcv0jVbUtb67ZQG65YX7TomJdYivv3/xjf7x9/+gf/yHP+gP3/5O/+3b3+v3z7/R756/0O+evdC3x8/1u+fPkT3Xt8fP+AIx1zMO8Z/Tvm+Onun54bGeE6MX5sk/ou2O3QE6bWpEb8mLsZEVlefdW3wfY2GUtOlYnJkI9JmA+7RAHc+cXFqUkpx+iJyScko1Lycomi5RQV+EuOhz05ySPBAN90tL22ezdhhfpj2a3CqlrIioyCnJk6VhkjTNjL52fxtz+Llsq6KdqcXejD43zBvz+VyHB4c1z3XnnJVyqrYjQr629MU4Tp3v8pkFpAHmDw4Oaj32uZ3NapsjRbXh8hFhwogUISwVW6fQcV1N2yjlLN7HVNCMSEop30NEb4NspkKRUwmZkRP68BGWSu6jCMuSov5XKNNpy7j2+C4szsthkfec6VjEEvo1hsQxu27SAXJKfXuw7bQeXFtsGaPYY2OM1SiTQo8uHjxT2RMau+yUQhFR07ZdJmU7xmLNmHyM+faFYMt0CscnK+Qx39DWDJKSRB1j3MVVGJuiU0yn5Z22N1WGjtMQ9SjQQun9nfA/YXuUjPosVbxAFXUwLiu3awLr3S/TqZDfQ/DOtSd7RIQSyVSp+VBIyAJahLj2ZwqJ7iUd2rc5tOElxhtVBYd6dNU/V+a4paCg1NsLYjbyKshIQAcVihTa10GN4sy+PsrZTkQoEggjKVKqOimi0s992C9Rj5FTqjYjEuqhgHosZ+ZTIi9nenaQoTDcQdH7cBlDCpkaTTtTSo0ikgJIIcvpAtrkftsypzr5CvJdl/liBTODj4UX2X5S9jGo7aN6nEDLsqJgMBqjrDCv+nK2D3ywxwFWAIGODUbn9+jjW+izjnJbXi42nus8D+3XCCrDb2yh574kIdlXxh8M2QXAkV+YV7ZnWFisRyHTjpd01yv80K6N9sEosk4P82hgFpPIzRd1JMoA244IRYRZdEpFR30Rlo2o2XxgbPCjoNPRXsNrW+c4D/50+L+l/UaZ1CXK2CKGcIZPzPGpUeZyvb7bYgwKKFkeEUpp1MbE1LYeXxG9rsuOuRGpshGhiB5V8MWPIHcK20iUBwlgMyJIj0g4RxGFP+6hEBsLTHPKigBq0fdYN5weqPNGpKSIuI8k0lI/vsW1jxcJbqenQFRv7KiHoMl2E+kRTu+Q6rzz3BsRtb1JGf8Tc9Q2DMutY/okUlIYQ/kI6gTunyn0FddoP7PGmE8pKwa74rmRqMe0N0UMmMMdm6odXzw9vj3Wal49+M7EP5E0AjoCtt5jOtT7yTxWkauIGjMrFdGUisI4fwzeOpgj7veIQC8PcJ0uP0WQGOsq8P1dhvE+0l66/4wIbH7enhQSKMRHypKsmxSR4EMRoyxqWgrFToYODQ50I5DTboJGFIoKsRUobt8EHbEW61SCBmum+LJfwEjrOsqGdKBjiLIa8lX5rR7TDTLAOih0w3rwwYF/on97rGmZdday3WId7ePIEiaMyHQHJDFgokr5UqEy0JrZoWkUaCHLa5Ux8kNfPxgHIs0CTNUFmwJFiVgiIFF6YD/CniClzkIZ+9/DdRijfVOnB7C2WF/1wl6ln/+I2pf06wOViFCQ90A8SQZ8KNAxpJCviFBEwP4KPP6mkPUp9hfeEaEYfImAT0ZSVFlWMNYrGMthmcdx1al6BDruQ8M19XHkhe6QvSeWPYW9Rs+hU9ebgVZbIbp5glDYx+orvoefBa2iUqcTuu5v9/2G0fIUyGPOFSDmpesurgQmIuqYCwmaQMa24XhBHatd3YOsps0bgf4UloFdPMn7LTz+2LcpcO3ePc0zfy+ThGVuniGFfCXsmk5hvTHdodyjU8c7WM8XmY46j6ltG9OcUNT+IgZQKRhL2tmxH4a4RgpLH/bz0+uP00ZEKLBRmPMRocx33Mbw+zRplw9JI3JKysn1WoIcnYhQxB7isj0IdXYV5iPCpCIiapmdfWITYJcmvyp+5iPw+bfAdqf4jNknxX1bSm2H+R6s9TwL/DzZrBecWy60WrOXw6bzen0n/yuRKzbpVkvyeD/fsinXsdfEzNOc+B60Wa2/A/CM2rLZXDee2YQ+//RO5yfvtVneaLu6rdiQX9gAFxvhhWeXyorvshum2VriGRQ8g1o2cXzoe3zU6sXzub79BnAg68PZo7k4MC4cHEvPDpNeHGXQ6JtnrX6HzrfPZ+wZNXrGgf9BI43woXDLXLafnCVXf2dZMnpZgQ81DKiGtmR0E/M/eDbaV/MVlvt5iDzIt8y6DXLDtprhhwMtB8fGvC06aEWsOurYskIsNc8bfAz9Hp9/Txtnaa3t0j8CuFHuvId2B11wYLBQ3t4pNjdqONA+bDo9n4cO0df6ij24jxU35+90c/ZGt9DF5Xv25T6yL/dR69sTdcszldV5xRa+W+zT8r+WsLpQgLI8p55LNbrVPC11kNc6bDc6ajsdz4qO54V2FOJPW5DNOdQ/bOErDeSJMqGZY8E7yZw4ztiMy8TJBxazHMQgiEGpdM7ByEGbKu88Y854mls+y1V+wNiaNwGfap+NsZ0xRnqo2kMdOvQ39bjf5+gkxtjy5ky3Fx/Zt3ynq5M3ujl9p9vz9xXL60/69PYnnX96xTi90PNj/Gm3Ojooes7Y8g9Qfv/Nkb59dsCYy/ghHVFZS7ta2pnp68SYDeoJxn9mHp1+fK/13Y1O2Uf95MOd0xMOWpaM8Y6+V11zcko8O0IN1MgpKSn4T/KjMmVSrBtFXImZFr28KiDyXeq626ljvevnsfmiiBiQUOt5GOa8530x+0XEuB7hU+WpPwI7lIoJcsq0JSORAh1xFdY9CD7t67HMoAX40DlbKFQUv3PRDuc/REee4QJ9Xl82IhQxIikSiD5tfcPfnU0NlzfMGwlfjYi+TMSeWm8K1+t0xF4nAh4bbnOF01OMeVPZE7ztGq7jKYx5phF9GxN2nP5LMNbxsOxjeaBiQP6Cu0zG41P8F03Waj12DCmiCuQ+VhWRhvbDDF5S/WTdFiBM6Ermn0LvDwY0XiNv2s8P64y5X6IRoYhApUeKrIQDYaRQADLlMW46RQT5A6Zy8xF9nnmj0FjD/BSWFWJdZbTd/NPYqpe7fZ0ikiJch6mRSedqZvfhcJBI6Bmw9Y6ISv1RBr9GOso69q5GtyyL2Jdx+ksorAUP8yPhozGxM9Zp+lDf6cLaYXSDj5aNCNpv3mW31Ndjy37vVh17ch5nhLMOH2EnQOEchQ1Tno8bFc72thxYdhw8J/TnKXg2d3XNvz4/hd+yI9XpgOffYSPNCUYs77Tx/6L65JNWF+c6efWLfvq3f9X//P/+f/Tupx/08rt/J/0veu0zONKnb1/rjsP/judIWdwqeC/75nCuf3hxrG+PDzkba3k2J2WeNzy4JA73/Uw65sH3nJcNP5tWt1e6OvukG+yseR9bY2uLH+LdK0DH+9zy+kofqOvm4gy9s/pHvNfn5zr79EmnHyl7eV3XaXpAaYi/4+b4GX6/zjmr4cDayDy/E30lgtjxnrQlbp3bT1mXd+wLMS/0y8b7vLxHdvAdso5xY1oG/YgQt3KinTkp5RjO1Br19SZc6Md0Rz9seSdzWdftzosIJcpG2E6PlNNOlsjLPn8lX1wFPzwW7A9J5kxRpFDjc6UdslLO+JXI53lLvS5n300LY8VlR1QZdp3OlHOMjIy9wHbNp0xE0KahXfjUAOukTH3VzyyXz5anjG6Plri3Pm80Zm2NT0S4OtmXiKSUsxJlMjBNyfU02Gs4O5wr5SzHfUtfbHm/d1u2nJ0aHedrHf519M+GvvQf3tY+RS5eVHLKtbwr7MjfYMO6NU0/mhoOwYI585Ex5UP+Dd8htvT/hvp8wL9gTvlHANa5u1vow4ePFf6RwILvHv7BgH/YMcK+uH22nWqHi86i4Qk0NKhtGw5RZ5pxEGI+E/AKglCD6EAOaKFGplzOBCwlRZJy6vmM3PkzAmz48LWdzQjeTE3b2gcVGltoZY9ORLTKHJTR0RbdAw5cj4+PdOy/5OdA+9lwsG27mbr9xdHBubm50vnZmU5PTnR6dqqLiwvdXF/r9vZWdxy27+kN8ivdIltxMNoHda0Vi9Pd7Y1WTPglC8gC/u7mWsbt9aVuri50fXmuy/MznZ9+0tnJR53xwnrCy+vl+YnWlJvhT0PrWmgbwRc1v7hnvgS0FYfE4IA4G3Ne2ntkzZqs+SBvKdtQNitq+ZaYtinzsp41J+4z+BZZlsT8rjqVJ+26zQd9m4hthXlQZVCmYS0TDNBgoBYGYcCbij4xHFPrC333a0QoIpSot4f5PXJOyo2RoVmJ9D1QzmPMyE2uOg1tacfJSFxmT8D978UkIikCH1LUMebx6DyX8aH+HrM6hudz0zn8fbSzljHY1gN8l805K+GbaURoekWELLfP9rNpWxkuN59j1z+qaBulnKpvenAVYrllsdswaU3HRdJqiTpN9yDa9Fep6GTasbh7cTVf9QqfI2AT/tk3xzFFQrL3vwx1d9RfsEmmXL/tecx7EQnKGEXUbQVQPB4GfZKfvTvs7+EHimG/RzhtOA1lfHleC2oUyhseX5+thAzrFPwpVb8goURNY3Okg89lSBM8btfLmjLIap71qL8w3oU9kVcNEjbW5cpWPeQPaWeZ9dDqvYD5irtQT3FZ100g0/yvAAAQAElEQVRBkqoYZfbHeQYZVZe8vWkK7RO/zj1Q9xhJ+B18RITSAI9fj+UtsfA66fG5ZZx6XGyR+YFkXyiqL13ON3JK8jx4StcuGQyzmt3z/vw1VPX64fgbNeEPFzUFESHPp5yTIuyN6lUUIqxyOF3W7akZfIwyWEVQplTOH1Xf+RG0KWVFClZBYauozmUe2FZsWLsa1jLzHS9SRql92GFjC0w7ynUKqogkjcCaKtgQEQiDDaDCC6BqbTiETDtZh9Q2t3I9HfPawEi9Pf8j8NOOo6kKPglA7xP2uKvykDflu8FvSmB/W1/st7TJP1Kwz+Ltfus60bOu9UbYbEe95QGqrNZfZL6Dd52jXoetCAJjIbAc8ui2vAcxoEwBbrvXE/eH7diXiFCirzRcBX8G1u7LNSV0TCPoDDKn+iTr7XJGTfAR4RIwk9v5U0yyHrDTsuaNBypPJKvtjlYRszIFbXK649lgVL1BJtm2e2MK1ctlVPOt47YPtC58I4/c6QpROZjejIE++dD+NG2+1/r8p+szPq/xdI7LGM4dqfmvQFX3h/G0vj0f8aSGi4IyxNFzTpXX/nKMPG8N5m4fxDLkh1ju1dFfquWm8bZhUOVQ+qAYpF16j6J+OBbtbU95xL7th6lReWyafxLOmwLLpbB+jWAg3lszHhoZ638oH9K0QxrsV552q0eKrJwaRWQxrRVQ1bygxpBkKkGEV8ioq8YW6vhW3uvCVsVrJ1/uTQ2RF2ykB3qFDedCnnmjsPFceN6JMoWKA8tC7ykE8sLaV3W9CUBZYUusj4VNhMJGdkFWyBP2RtjuFDjI3VXQGG7a52YYTkGj+gEDHfmg/h6FMPQQ+ULeo1DafWSYfwqo7G7nS+M4ioQfml7On4A4OpaqdQ5yj6kRtajllXnwYdvGA/F/dtKNneLvVj9traGACni8V1Ch5RXwzvtqWH8K7E6TT/Dl3vz1PKb3qJuhLkPVJ+zsaEJhhOUTvtqnsAyPMc+1jTyfejg9xTjG0cdULe4PknKbxzrNVwx11XkPX2XimhYm+V/mtl/G1znU0RfGrk94nn9dyb+dlr29N10H0xGhlJL8XSDzLuvv2sn7PvBt/X7eKCd2DHhwbf3ey+BxO/TENXaru9mobUbPfAVOWAfR7o6Iat/v0TknJdKFOhiMgpXp14ARXkdnreerS+0tU+SLt33q8MsorPHbDftFbDAvFzdaQ1cc+m+gm80dfndqmlDg0e3NjS7Yk7q5vJL/Ssz7Pw0NO5gRV9bvjjLLuystbi7BBcvsum5Qd6s7ddgsm6XE8yV4vvjQ3GCbhThJTQpoAT3fEr9522jWZrWZPJ59ibU7QTN1ZfxpGATJactph+0Gz7EMn2t+p2wd2poZt0aCJsqbBuNAIJC5fX6GmvZg3vOc7LBnOEZGGdKOW8cz1xB6RlCPqLvHRvJzdUBOWx3Msw7nSQez0LxV5Q9nicPmXPH8qNXRvBF7+Go5WG55zmc5hmuZb2OjWdqojZVaU0MraXNLWK+1uD7V3RUHDHfnpC+Vulvif8eB/qKijSXlV5rnTcVBs9Vhs6kH/IezjroLkI4PjNCzwzygQZbxNw++h/wjjcZ/ac8heyb+FcQ1E2+3O4iT4xzEI9FHATJ6piMaDkjct7Mma4TTdLfcP4l4ZvrRdCwz2kvYG5GpM2Pb8Bhh2OAnvh/M8LvRMw5EDppCDJZK2ztiw/hdXGoLNosrpW7BfucV+6GfdH7ylrF9JTLVxFqHM+mIPvLBivvmCFvG86O5ehxU+oz0s6MDHVNg3oSirDWjIW1IhX3ZDZvYhXnmQ6TC9x153SzkVRpK/NfUtaqRaUSi5RTW/rJMyE0jQrHjkxS5wjIYSaH/VVdhPrnuDjrFlrnmPMP5n4Pzp9gSr4onyxPEiaHkdQRE/K9r/8SdvzkbMbbL7QZj8jfUNI2t+UdFMcvgeyT++wnGCk1dy0jNTxH9qCabKc8cEwi5DYW1gtmkXwcq3B6XhfFpPC4jpmfZwTpTUPwLdzyZ5/qMJzO/Utj70KFNAGoHmYr2+32V5xUxKADJRMf6JCf6Tu1hf6fY5zzFRYQiQinlSiNC41UcT9azCNYjhDVtGSD52bt4Xg8YlSJCkVLFKPscHeuZ5jvWhvOmcvMR2MbHiH7sdDy/NzzLK3gv3MJ3Bnxh/1j2DbrhTM0Q+tnPOmLtHwGsOXvrWN/nrDvPeLBvOGhf+Yzt/FRXnKu9e/mTPr59pbP373TJGdvbn3/U259/0jvw4eUvOnv3RrdnJyrYKQue13z3bnl+NtST+E4evDcV3q3WHOIvOdS/u77QzeUFz6sz3V6dy+n+neuK5/+Frjjwv+Tg3+jzL3XtA/7Lc135vA+fTj+81wnw/+L7Gj8/vHmtD2/xA7unHz9i/0pL2nTHO9+saXiPkugNJWJmBIFseG77WdWyd5xTUk6pPruanKHA6QkSfM7oAdvICYvYc3xFLCuIdTuUnzV+FuZq1/pJUXnbb2tebysn6AS78m2rFt9m0Hk745xsznsGMtKW2/dqi7Sp62BEqPqDH6bB2A2JmvewniEu51W/8b/ny043J/uViV2q8XCd81kro22bKkvouFyhng3jbcOBeMdYq6D/Teu49IE5eVvQ4RvVUc9gn/eGljbMhjPHSLSiiMuWe4TriaSEbiZ2Obdq2pky6Vk7V4bmpkXWquUs8ODgUPP5AemZMnmRGiUQ0b+XFGGXviuCwm+Z92t82/Cs7rZFW/tYcEHUSTnPxcViKZoJnNGXs9y6q/VGG2ysiMHCf0gPNsRhSbtXq7WqDLpyGtx5bPoHLMgS7dUUYrHDNxmJl7DMgIpwhULWU7vQo8gSQgY138M2Ci+vhUhvcWqLM2s7ucNaGxxZMGGvOVi/uDhXxfm5Lgf+Et6ycybdDYf3y+VStrVhcfGXCfO2Ly7T1WrFQf6drtE9OzvXRybiGyblP//TP+mPf/xn/ft//Jv+9Kfv9P33f9afv/+T/vTnP+nHn37UOxaWc+pwOduwLfpJuUlq26yD+UyHB3P5BdV47l8QgePDOS+se8znLXozHR/xIgsOeYGe8eXuAPnR0VzGMd8OnP/MP2I48r9icKijw4MdXGZOmYYOSTyljWCxNAQ1wv1zDx2x79HnP+SLhP4UtjFNm6dKxkEMkHJKOzSMgcaTzphlNe0A80+h5qe9nstNkGljS1xaZJkJkgh42AHdv4pHPKKIUESP3GTlnJRSHmQo0L7CWOvH3JZJYnTO+Cxcp5GxYzSe2PCWfa5QRCjlpCbnimyKPwlZRFJKWV97RUTVD9rtshEhX36gemz32KouakMcnG+4TM5JKWcFoNOIADlxv2dFOqK3W7AREYzpRjkleU56Ti1ZLJLTLDpbFk0vKBXEs6OMy2H5L7jvj7uCvcKa0PFw7tjE2EK30M4y8jwG93i6uoi+Lc4tg29e0N2WjdcZ2mC585+C8/xQqGVYcGs5ryegriu0P4I6IknERAE16CPH0ogISOzMR8S99C6j9ohjsJf89ZztPcRoNWAMiG/Wjz6eYniEJRURUf2NCPVzKev582M9e3Zcx8aWuNRY8iK1JS4Rvb64EjzkyTui1wvilVOSH9gpZUWEHl5ugdCL5DynCnpoVZ89bzvSvSxQ6RHIAqX9HRGyjQhopMf51X6vHxFSkgJZQFWvoEzaQernz5axVMcI40GTKyKUMvrYQFVdHYP4StrrY26SEm2PwA5jmq9B6rDRMdaNwlg3+n4pUl3ToWzAiE0Zg6Iy5PFDPDA9pDv5eZByUG5LyQ0a2zqPEdQ7sxblnPEhWAO7WrdtRSIbW3xyF/J6kJjcBR5UPed36G0rRG1Gxk61hwv2yxBeTBEWgojA7x4JHuP37n4udvjYUUehbUnjGhwR2tuEHe6IkO1H4Mggs15xrD33eQlKxD8l9OI+dup/IROxtzeaiNjLInre/tyHtZ3H2MDvBKSQRhByfeGKCIXbA3o1CoTUMfZo7kDpLxIFqNrtdfiGT3Lgaz+Ji8JVJ/GZFQGNqPFPMaZNe0jW1+TCXk1NKfwwblTrIV11nv5wruHckZr/MuyHcV8rIhS1DX07av325SHGYugLFDFHQITLR80tfNaDCScHOL2D8yeAVYQVRfxCHndG9WGYM6q0WlZ/BWQKkvWeyuDrX+ummiOSEaEI+ywiTH8HlDYiQm61sY4nKHrW+OvQ2+0/qRtj5vdjzCmDjHqbn6IKdx+OU4QbkZXUqOsSRjMxnPFuNa+8yJFC04uW1/ZHklxcu/h2CDoF6R04COjzO1Va19mBR6/KTKt86usTvG3dQ0ddW/xeg9UO4tDC9e9s422ffmgTl564960d9O2bYT8rBjl2ZTjPqHkdFsd8+CqfpK1fgdqv3mO5kWKPOhxzx37s95quTqP32XFWFajR9CmQ9dU39dQ2TOmvF/7SHP710n+thttsG6YTMIIs/cswtfOXWJiW/y286yL2HltTDH3SjwfbQweZx0rUZ1efdulISREBEslgGAONQLZb+5C549D6a++x9od0tBtBXWPifxvq1thZ0wFPNCPRNvdBxBOZLv4AhXcL74Us2Z9Zs6/i7wHGhu8E681KlbJ/0/FuW4rXhb2BaXeZryC7Uqo3JakIEgk4AQp1Qurml/9S5YbN05ubW604APRaEwwLBgoqQzsZWw/TxesPJl3HXwKMV6umn8e+/i3tX62X9Y9KlmyorfF1y6ZzV1YqPqznnZ5tBaXU8Z6+kv+QpOMg89nBgWYp86hYa7O809Yb1Bz0rxa0l43qjgP/xOH1rC0cdhfNOChusMHXC/mgNtPOjIOJGDbsnzRty/etmdp2ppxb6stKkQhbAFNDlM08W1s2cmdqUgNa5fpfUiJgiaZFpUG5QCYQlQ/m5A5CNqBjw7LjvbPj/dsY+1Fc5j1G/N26f1+lghSiqAJqiCsCGVQi/wkUxljHdyg/RzNO8jWHQ3Rp1ibaHGxOZ2jSfJYqP5/lmjfjMHnGKbL1TH3wPmultulqTOez0AH5/uu//gcQazWxISI9mrTVvFHVYTsPKh3OQ8cHmf3ArOPDpuLZYaseDfmJPcOELwHN0KQWP3MSfVIUvEPwFU1juiEO3OSFgrYH82BK/Z0v/NwF4vvjfXSUMbBL2cI+q7Hl+6vn65b5Wigzlh+pbMsgrjue9Jjv8dXg7+GsoV2zekjvv4ysP65gTGfG5ogjhEkbxvaF/C9WfHj7Uqcf3+jq7INuL8+0ursC11ovbjT+BSXdoiMCemwcztkznRPPgyo7mmdiHgOS5gTKPwBYsB74QMVY3i2YMxtt2asobJrTdIlIJCV5/BJCiXRElhSKSpPEGHZajPFMJ2TmTk6tsucC8yaDlLJSzopIigj92hUR6Fk3fVE1qr2k2FGXC7k+feYqNMToWGcKfdUBq/KN2U2Qgnv3LA1F7KHhKtUGJShbGAsjCJQU4iqgvyNCEaGcU0ViYBr6yiuipK4N8QAAEABJREFULx8RX1niP0utKJJ26NtexIAAf987ImpMI+7TsdbAMWNM/3b617UjYu/Xb6/76RIJmyMi/vb2n671t0jHmD1FOwyNGPMR/ZY7rLwvGxFyPMSVmFtGRCiiR0qp8pYbESHPWz9PKfLFO1z2CXyx0CQzovehY50wxizXP/IjjYiRrbSwpqx51qx5p7kH3g39L8p63aIlKqxfS95zbjnru/YB/PWVrv0X/RyY3/hHkeD69FTXJ6f1n/T/+OqVXv3wvX7+83f64U//oV/g/a9rf3r7VmfvP+gKXf/1vXjfanlutVF4TkgzqA/+G9Y5g0NGnju3PJuudee6fbZ4dir/we7pxw/yX+pfkL7i/M+44DDf6Zuri+FfbrrTiufWivcy/1Hv2u/DHJ76X3Ra+zyS+jfglvbcXl9qxTvgnDOtOS8ZR4cH+vabF/IPHnBLjtwIcTU8e3yOlOB5pVEmtg39aMxy1qxpQbNHez+dU+L9bQBls7RLu3yLDdsyRttTP1x/iw/WM2boG61lfh6yLrlcwvPE8zIxnJOSMumcssbyfo9tU2iWklr7EUKjDIBnXNV6i3iXBOQk9BpsjHJT222os7EdfJk3Y9vd7pb3gZZYtGprXHp+Bp9TIsSdlvSH/7jb1GNyxeG2eWNBny3ubuUfZayXvHPvzqE3DJGN1qSNDe8TvMqq4GPBxwraXIDwN4EgNqlp1NAfTTtTrpiraWZqWmhNt8hb0sZsoC3P1JaAZAn7iiRhd7Pp+I6zlemWd+ktDpQuJN5VAh2SWq3wEd/sV19PSxxmamtdM+XZTJGxm7Ksbxvr9ZZ2Ad6PNrybb0onzFeskS2wueC7XUp00AhPVqrWCHdUz7vqIrzaoepaVMOlvgy2eh3Jk3+9WsrBv+Xl7frqSlfAdMTi9k7v373TyadP+vTpo05OALzTJ6Q/MUlPT050cnqiq8tL3TCJb5hslcLf3t5g/65+AbPtS3RG2z7UH8v6hwQut2Ai97ij3C3lbgj8Gmyqv0FjZwRzPp9xmD/XMQf1Phh78eKFvvnmG5k+f/6cw7JnHJo9v4dvBh3nHx0eyjaM2azlS0lL52fllJRyUiTi9QUwLiTiOiLhl78IZJiAt9yLr1j8TAsv5YVFT96QQWa5eetSRAnmHuite2nya3/u6hQaDHvqSjlU/Y2QfTciJ1UkZE1W4ttC02YGutFAG2XkGXmGJmwYAc3ImkyZRCxATkm+ikeux9MAp0d0DNhSx5Y1R/SKlhcPbr78dAz0EVseOpbTEJUHZVP0dQb+G4n22Kp50zHfvH2wTVOnnZdSlpGhOdNWqPChwwfrBYpPA2npETgW6Im0qeGyWya62+s6Ddl34PyIqPW67qBO0xGRkjCpPiqq1III5JICGjmraRmLLGDClhe8DYe8XjCDWDhOW2K4oR3OqzFUf9luz33+Mz6b5dKFpnT4BRwrvtAXxmqNGe3rKjqpGun13YpSdZHr/mW541Uo9xh7/cCgUXUYY5VWm1ttaafbOMI+uOZ7NYUUkRTEx3B+DzLUzxo0JHgNV8G+0UEN86r5fRn96mW9p5X6GgvWDEH30O4ir/QJWyqTGHlMOV1zGXumx0dH+v0//IP+8Ic/aFPHQ78mRoS4rQIGg3Dul15ehvyihIBbKQUgXqGaZ5kh0ooib9LxSWaR7fAxuZGhY70eHXnINILkcHe1TU7YMJaItdtl1DyyXI8Bq76pve6QsFi95RBDQ1s+HB/DY8Pz0LQfH4xbSqCiiCTPu0i8fODHlpfgQv0Na13D+pZyKFLvk8v3L8MbxttKncc9GDdyxr/4xwOs997AKCKUAFYU8kUe63t9DmDfVMyfoAUFp+xPTkkNcztBI1yK1uNXYU4LvR58WgZUL+zWPCesb/Rxd5tGJMwFH0G7sKDaj/TVlNpRW7OlKaqM8lPZyHd1na4arA/36agjG67QcPV6ThTi76yovoUi7sP5U9h3l1PUTz6wRTs64jFFr0ee+ngU5+Nr728fHwo/uHv9fdl9dsHPLf3QQc2P2GuM3M6xUXCf1mz7dB8MAdl2Zz+po/dhLGq/Rt7URgy00LUvHXTr5yxNg6UvGFm1mPUMlxtRM8YE1GkDe6S+dFtris/rPqxz1LR8tDDK7qeJjHvtCYz6tA22MFZ6DH7btOU7DHpjmvy+pn0NXY13R+wBnTCme4u9ds9j5N6NsToIH9OihO+G63d+b6GYHYHGINU9Mxqvad3wjHFVA84fjTyk5KHK571739p74j5R9f1RqhtVSEw0oG8BeaXm9B/m7QtfclRLsZ5Go5RaUlmSFxlgHVL37iDltqgakcduoS6jY10tvAebJ4NHSMFeoQCYlNnFbbBxPy3KxAROF9JFU72+ng3V9Oi6NdnbqjPWXxgPbj8ZyPvbTeotOScQGiPpc/b603QnGkR93YAtdAQyngWu1+iGeIj1xrVUe24/zw/Va7RbE3zYBwNNJn+ZgEzuh/pj+gnqempcKVbv3q6IoOrl9BQWjmnzUzy0P80b+bHsSEf5njrmTvXWpqMZ3rEiTuUzICIU7UvueURfukf1XZutPPq3p5b+14Z9nXrohjltOoVl9xGRFDGWH3X3OoW54XG2l1j3AXbrw17rc1y1h82H+a6jezSeH2p9Lj3687n8v7e8r9/+j3B77oO57zE8gEVB/ZzvfSuDvMYHvpc+/ixDjLZ8/1wtlrpmn8V7Lpds0nr/xNT7ON5Q27DB2w3vQlNL9+eZc9zvUDejrgnDfMOPWp7vX+Tirz8lt3HNppT3dVzn2dmJLtmc9T5SsL7x9VXhnUivYxW9Pa+LFZgZaoT7ujsYpyllBVS8N98vZWt9HV19tvSxFv4H7Sn4v7y7Y7P4jnf7NVip4+BfZa3gULR0S5XNQpx84t6aA86GJxvPCJ5RC/avtmwebzmk3WyWbGIaC0wva9mGQ+rWaMU7fQFS4vDY7/3Bfg+vu8oRyIyknHpEhMa+nNLAqkBhc3GE4HtI8txhDUywwViobx9QrOG7KAkcDvlCin4x0OmIQ8e7Y0+36gb5ljHid177YSNj8YiwkYqIng/8j3DtaJUOG1viuYZuVPCLj54nj9rlYsGzJueQkQhIMg8d0/4u1uQkvpZVwCocO4Pxw1c1zdqkeZs1n2U1jK1E32TyEMswn4m782aN0A3KAArP21CLzPZNjRmFZsjn/jECfAtyllISdReHYQeGkGpsJPLERT6fcgY0KiwrjI8N4m0P4tHxPd3Y8t1zywHMpo6ljZwuxL3QJ4aIVwWySrEd6qgP0M4dP8gENSxviOWMxh3OWvV/8DQjTkkHtGkODua5/sjhgLZ26zvdXJ3Jf7H59ucf9NE/BHj/Smcf3+j8k/FW5yfvdXP+Sd3yVg19QPFq6xBbc2JW7TahA2I6py+O6ZMjkMtGCw5lxn9q+Rb+7uZK/otSrw0b1qO+rYUx0qkwFnfoJJrcg1aLZ0oKOgQaSoowsgLZCA0LmfvGkNwT+uLVEV/rFuJdQR/hTO1rFaof5QPt9TtUtirMod44iiiXQacg38M2JK+RvZbQ7NGXffxZBjsdvnSMB9OCTWsWZIb5pxBBm6moMJfhagRMH1bqfKMj5iOctq5R9Z+qYJDZnykGcSVTuX03RllV4MN1GbAy3cFtH9tYHbHG51Gs/6soKsRvis9b/FwOQa1BeUg/p/9b5dPGmgeu6lfMuE2/ovLF7N9S3rojnjI69uFTeX+9bBqMKW/LTj+E5RMQzjoZ+o9JBnORPEYIvetP0uSac1th+9trC8g8FKKuPamX8zmmU84aY3CvLDq+H3r4NWmXk3BQqp/mDDGep6j1IXPeCOebF1fQOrcsAgkoPC82PIMqeJfxs6jjebTd8C4Eir8X8+60WXFOd3upKw7Z/df11+cnur040y3vd5ec9X18+VJvfvxB73/5WW9/+qH+AODH777jefKLPrx5pRP/oS7ngaKOeQ4944zu+cFcL9i7/uboUM/ncx3zAPaPALKf4SBR73a1kA/u/a95G3e31/Jh/Q3PEFM/R5Y+R0Ru6n+RYMNhcqENPEzltnS0wxDPoYa65zyT/Pwz9XOxSZLfLcy/eHaob58f6w+//1a/++aZDvApESP7XXhOBeswjzpl1qbgGZ5Yc3IUnoeqaIlpA2YYHNFS58zPYjAHs5BMW2iD7YwN20m0eZbIa6K+u/T5tl2U6dO80+sUPK8a+jJXeSHdcUBfxMhTgz9u/5Y4dMAxWXNWu13cKejrjN8tZVvKjr7M8dH1ZXzo0dX/nUOmzhFp4Gu9Lk9bMjaMmke9rdvOy1Lr9kNnA3W6HdKVR26asSHq9LvAarmQ3wW29J3frTt83SxXWi0W9R19cXu7oxu+Z/gHAcaCd/jbm1vdXF/L3z+2tM/PS4/7EQm/uOnnAEkNc3QKz2frupx9MMx7ruTU6+eclOgzy1KECvEotN/lRkpYyC51jm79XYw2+cc1fva5TEpB/VkJW20744z6uJ5LHx0fa84caJpWvvzuvaEdpn5nsMx79R3jxTQS1VBZalLSPZDTDGhzlhtZcNRf/s5OT3Xy4YM+vX+vt69e682rl3r35o3ev32rd6/f6M3r13rtX+/88otev3yld2/f1b+8/+5P3+mHH37QTwaT/Gfwy08/6ccfvtfHD+935d5i693bN8je6fT0U+2QK76A2v53//Hv+rd/+Rf9mUXhhz//WYb57/7jP/Qf//Fdtf+eReL09KT+awL+kcCSwfvN8xd6/uy5Dg7nms0bzQ9aHR0f6Jtvn+v3v/8dQZup5VC09URNWYl45JSUh4OUBtoS1CY3yiClBp09cm6VQdPM1OSZcmoV4bi1yqm3VyQFHce67/Dz6suyGZK/fxXLH0BOk+8yrr/Bt9msVdNmtbOsYLIxW7VlQeqqNWrghTmSlMjbQ2qbrJkxazTDRttAsdfSt8bY9ylCScDUgNf0ij5BVq2jwY92ThubjF+tEnZz28I3ysiMyEkY3SFSaApbLHUCdH1t8NELxdj0vFC3LdAi1galCCBBZIXCuOxpr7PxhB/gB6jTWxZc6+whdZQznGe9jpdXUwPDNd90RMEvT8IVi4YndsGm/bQ/9su8/cVR7XlKF8k2jT5f+J/Q4THaiecLH+jkyEr8Zx3X5cmOi5S1jcBI0H5ASQ0oDKYOFMr3Mj4JTEqhZBpJsm6Cmk+Upz8y/eR+oagaHqIoa8vDqF+sqKpzLDsVO6D+CpfFZkT0Aj4jQhEB198pUk0HjeghOXePQhogqLYJXE9dp+sr8mVZEXEh331k0HhhnuyiCAzAjXdE7GQxCCkq0SbRlh7CRMj/abhs1/W4PtnnkCL4UI+IUIThdtE7KffpGgtkxDVwKlWdXk8EdbRHhTWGfVr1sr5EdAo1gq7vPE0vi+p4mQrhIwVdFdpdlNcUZPS5o1BVv8YCkf1wP9t2oZItsfH4z4yJdjavD5FvvvlGOSXG5Ua4qSvNHrgAABAASURBVIZ5nMiniYoI4TXNKqIFj1B4CFue0MspVV2UZb+NgrOGat+6vzc1PkKOcr0jAp8liHp5kU1VuPqqSy2F3Aos0g63hwLDTQZ6hfHbgUgUNIZcFfuGTIl6UpUW4sGNP9gb1wILau7+IyIpIoBpD4/7vYbIC+EdtrodLfix4SWyECNDxCBYtw3xkuoXGFolg0L1tt2gKaZ23zZEuxLC1v1CNZkMbhkuiwg+hGe1H3NizErVbpJkPdvpePnr3M5dG6mI/G6XJsEdEXzu8zragUA2ZKkhYrJHKMKgNstTwmNKhJAnEBQFdkSqaQ0X3ShP2d4FWoPxkZcwAByLiFDU8vQV/rg9qlfBtpmiiDCzQ+kNkS6Ss4ihY2mUnY2pPfTwPMJ+dBr13H7DZSJC3A9gWQ8KkRcmdSy4TA/btti0yG2JCHQFTA36LYw+ZhEh+xBJVUdcQSIiFGGQgcx3IjZpn7ToCUzb2mcXYjSijg06BBG+9/kx1Dfq9NL9Z7IfyfGSKOro3YMYiwrGA0ZHG4XY7y1MuegTrKc989RnQeh2jOiod0R5wDs9wv5RNlyHgRnuwPcI/Ie/f1vHGKQeO8C+G17j7mFQ62inYR1jEEOom0+P5T0yY7epUMnOVdT+zwp3ZiRk/R0Ritijl04/Y0iMdEgOJIjpF4Fe9C7CiboGOD5AXLZ8D+i7TKHNBF50fA90C31ckBu9fCzpNpk3BfglQY3dGh1Y6O+u2tmSoDIM1TWMdQxBvW2/MPBMLXDJIG4R5qSu5nUKZI67ZLmherlchfU6iep6UF0vt6yo8rSHlPp+R9mNZzPdsuKCMsfHzvzIJEXt14bMBPrxRhXqsNm5XZS3DYPK0PFdVC2wQNYSPEf8zCimzq4oqv5IvS62ei8K6aKR31NE9bZloyYmH5Y9hYlKZZ+w7WK1/sqgNaXm94gaj6SgXwyUH9wP7e/LSqEYyt2jnjMT7PNC+/ZP7Nb+I/01FAtfd7sua47UvOG0IRKmI0g+eT/Mx88a255GhCJAkghFz8c0jTymiL0Oevri5TqsYGqMvOl9BJVXCPvM5cQ8NsaQJsuHIoVxTJKUbYKArW0yHWHhFKO8p4X5Usa5wpztpfQufCGvG4D1MatS5xk1wUdEKCLgtKPOp/gw/Zxn6D/vqk6HvGYZIp5j5WO7nqLWKcQkhAGvDcC84fXCraixt+ITiAgF8kLj/X1wtVrWPZjzi3OdsVF7dX0pH87feCONvZX6fdjft9lochmKProxqWAQ2IcerHL0f1AHbwPuMBX6zAVd55b30jUbpd7Mu+OQfNyoXbMRtuLgcMNGcmETWKz9BTDsKEp7+fyaOyiQeBcxcuaZyzoREUrQnBilPOMiQtnv2KQ76lgTh/qHI2wU9wf+t/Jfip2z1+S/Ri7sB2zXS23wzSjbldhqUY6NtqsbbZY+rLzW1cVHdG518vGtFosbNhsXKrQl/F2A50fDbur8IGl+GOzzFOW2w69NRWijQE/s+eAifGGGSQlfw7GEin4v9L/pFEViLIk4Bx+AjaeyDYcQmTNFfidhp8aU7ydp6LOEemCXTPn5UuirQv9Vnrr6+qQOXlwdNjryN7SrQ1Yom3Io56w5Qcl43kSW0aZGEY45wP+IoD2MCurYrDfqsVbHdyTXYwh71S71FEOWSIGjEaGRptzbTFlqmlSR4TGG60Ut+QZZMlr7iA1u+i3wQ0qSMvWRhb9RkVHgVhAj1xyBErES6cqbUqbqkJdzUmIcOS8iKQxb9pymHwQlTOpoixSKMJJ8RYSJal1lS39tAJR4yIVAYewZIuZGjQnxK6CWhpq3vBqTR8MehTE1QozBsR191UVuR+ajyYkxnXXI/unBvNEhmBM402dHc/3D777RN0cHOmzxnXlwffqxHvZfnb7T2YdXHOL8pDc//0lXZx90+v61Pr39Reef3pL+qAt0zz680cXJOy1vztVRPjZ30vpGYv60Zalmy+b+zYVW1+da311ps7hV4Tt153FWsZHjUBg329Waebdm/DB2vD6BLXHasqHuMHfEXEoqAw36pBCSCveJQpqgj51lundF9LJCP3RdIfwFm6WWHBVLNVpUw46woGt0rCvbum52llJuW2nnfJQpwedQzP7VXD64I/p6YT9/1zFZ1KuWXg9SS+KTqSH8NqxumDcK67DzDZzDEQpTbuQ7YmmM6YfU5RKVm9peBeWLQZ1lQO/Y40/rjdJR13SUPaTTvOIYArlBwOlH+uRbPuJh/mfTHjNfgtxiMOqM6WqQGO6o+ccY/RkpgafEXo+Qagoy97fVRN3GUH8wzoPxExGKAAlAi/thAnGNMtheF72IXj9iTxO8dYxpGfMRYfGTiAiGSXVylx8Ru7ostA1To8M/w/xDWO8pjHoRe7sRe37M76nlifofICEfUcvu81GWiKdbUUR7NPZQwE1uxl3Hs6BjFvvA7X47Ql6uRfnA1pRquFLOiiFP2tsu+rXLuqGYlCWMYroNBclTjE4/onUeuRJg3qAJMi12mqI2nXgoJp4Jg1FblCvpWGs3/jHa8D60Zp2+OPWZ4Zv6o7Bz3n3K8kZz3meS/+Uj3inPOT/88PPPOn39Sp84Q7w6O1HH+x6vQzxTDsFRxe9fPK8H3/MkJf+wgHoK72bBOtownxNUPBMs8/9ewM+H8WCZiONjpxnPrINZw/Or1dHBTM8ODuq/PvP86FDfcoj6u+fP9O2zIx3xrjKjjUeckbx4dqzffftC37w41pzK20Y6PGx0eNBoTuK//7c/6P/9//o/9X/+P/8Pfcuh//NnB5rloszzdJal+qME/G14d5szLg4j1PI8TxxUG2FKfvDe6Ofa6vZaC+Kyur3iWXejLTEsK94VQRDXtPHzcKUW/RnP78MsvTho8X+uZ7NEbDsldDc3V7r49F7vfvkZ/KRr3le3vMMG7+6Js6zt3a1c33Z5J6OjTMF+IabOW1P+9Y/f693PP+rjy5/1ifPe09cvdf7mta7evdXF+7c829/o/OM7XZ580N3FKc/nCy38w46zT7o9P9Xd5dmAc/KutKF+2y6LOxX6WK6vYiG3c+3/BQTt97/wcHt5jt2POsf2FfZubOuKdwDngzXfB3jQ8y4XOjqc6RjQveIAQ8Hz1fCPDRrGRjAuxXjZuI28PwWyeZt1MGtlXsS/ox86jx/eJwpjyT8iCPqJYVDraFgTEnPa743Hhx43h5RvOGNNrLIFdNjaqmDfiFq2DO+X9Av1HR3M6tgLdYyPUtEk7XRm6LSgw4YovyJOG+IUzL1gIhZoh+8RoYQ/GdqA44NDveCc2+/YLp+QcfPem9UyRi0zmiY4B06ch7c6PJqJsbTUhgExYgu/Xa6YRyutF0vdXF3q7OREHzhcf/3yF33P4ft3//7v+hMH799zGP/T9z/oFw7zXzKBX/78i17+/JNeofcLg+6nn37U+dm5/Jf4nz5+1Edg+unDx/qX/x/fv9fl+YX8JWpLB3nxMB2xZiAuCICpcY0v/sGAfxBgvGPhsE0f9nd0uMsVAtQ0Wc+YzC9ePNc337zQCyb1MybxnMk8o8N3mBOEw0Mm9YxANco5FEkgNF5ePLfY9AJqvsIvid6kBAW+ggdux2H1FlRdlhsM0WXuNkGxGNgdkeAnCBbTyFkVKSkqsjJtadtGTdvScTO+GM6gLemm5gXlMjo9kpw2MqMqD3KXbynfNo3ms5lmLXaaVi3IfAk2goZH4BNu7u7ScyaGB96GOHdMAv+yZEtcLB9hbcIgoyNQU1jXZSwrBMio+qUzUYH24CWa/I4XUKNgh+rIdy1VlY897/xC2c5+TeCXa8PyTIxoHuUe353LPsBUy/lbvjxsGJ9rvlgsmR/GCrpho6JzDPB3jJzTBg7LsqeQiDPPAdFbFTnR7zjotOUVOOGyvR1zjCNC1cexiCrJMu3hiOyA+sgHdiMlyXUCy2OQpZyV6f9CjItCgVwhbA82q1wq+q2XS0wxlu9lrqa32qddp9OFfjAdtU2LfQDmvwaO3V7P9vepKReJhnKPMs+VlnkWMRHCRoQiRiT41BcZTA+kyjzuzRTa8RCWP0YMzYVqhLXMm9q6YX4Pt9Ea9zCoWWZNRgsWLSyMkw5AGasez85v6PuG+W/M53PWy2f69tvfsb60SsyXnJISsIPhWDEKdm3Cjm0Yhb4xgkSPvk4qR+J7SFOepyOCPm0/euAX8fI8LabAdZo3ep2ujsky1FXq4B9qG2X3aKcyBMm1USn3ntPOud6GuDqXx67rED7UHPc7bY+gz+FlYf0wY1CQfD7lOd9Rbmyj1XdpfLEJ57lf/GAvPNyL9WW/+hgU+1BBBJjrzu5lUsJgRLgqPCh9mlQvKshcpqhjrRI2enTIndcDDUqgQ34HSNy7XUdO9HtOst2IUBrWJgnPO1uwD1Po0VUsQcXUc6JSy55AREIaffwYV1vWfYOuUAV1dmbQGimsPEaDohFUZMEXELHXMWu4JVMUgl2ovwK+N2fPhR99zKoOeX3snPcA9LNc1Q77/L5soVt69PZFmrHKWICTx0ctr/EaDY3pr6Gu03qmI5x+iD5v6teoEQQ2GAcRoYhAbEB2t9PGKDBv1FYwos0/BLrYcq1w+9tq+9RXcFML5idw/G3BdArLBlTt6kfg5+jvng5qD4idNCbiwX6N32Tc1DRjpNestcFOqMvtaiZLg906URjQTpuHlgGC9tD9y0WNUTqUU9XX3+6a1vEFqzs1ry0GcXGUKwoFjerbqDnQe3LLRlCm3lYwnBipefqNWBfq6uG00evYCikUSd+LO+naB2RN7iB+gX+BLCrlE9WoaY0SPXUl5ozQEDa8XNkfrxMUV385CuZMRyQ5/x6oDBMa16GCsWqLd9tKWd+rDDkLk0ptv9cQQLzHtJAbrskx6Knrd22mBpWZTDDa7qkzrONxaZh/CtabYqxjpGOe08bn0g/lU90x7yk6+nQ/z6WnqLlVFWkAot8RpzFmT1HHbo9q4Td+9PU8LvSUZNQd6UOdUf6Auk2jqnmjptFzO0dU2W/9wMauyJS3cFeRyjgHGZc7Hpm1nkIZxmp95tEPvc5D+730az7HOh/qdvgwhWuowHXTh/pPp1H23H468+8jrc719da2PYhrldG2Mh2/xNQlpg6VqtO/cxR0p3lP8RGhnBJ7A40a9g8K5ReLRf3XEu84+Pcfghj+FxcN7714b6Zjw6qwaeb3z8Ja5fXmPjoi2En4WN9/0beu04X3n85lKbdl862DoigfQq/ZsLtkI/Hd25ccnL/T9dW51us7pdQpM66tI48f/AwD/n69hXrvQ8TBOqYjnDYa2p4IoveS1mySrmj7ko3SBRuXN2zKXrG5eXV+rsXNNftjC4Zvpxlxen58pG/ZIPaB6GZ1y77WR/CB/bNTLW8vVNa3avG5bBZs9hUlNm5zEjFO7Oc0OmTz8pBN3IPDlrTfwTspNj3QLWyYO061rbSxp5pcYxs7WW9ER2x7fhhrX5ewAAAQAElEQVQDk3FkM4QMfdGOkC/HQGxc9/aLRRUFRUPEnIBWWeUx0hFPC7w30dG//mOJjZ9TyINgZvYYmrZRzlkRyapKjDMzmSBEhHLKA1KlSfhD9QV/BQq2SvVBXNVLFcrJegAVFWhgP2HLiJyUclakUIKPgJo3BXmQRRJXwSc9gVASQF9Q+2M/Al5cHd9XOtrat92bv8S5E9/DTA33R9EWPZfzXpZKqAIbNIn4F/S7Cqcxq+idUt9S1Gv7O3QfgjqHPLSqPtahpAhKrROjqMi+21/72mNLVWUC2HpbVhm5PMWhUuBTQ1/OZh6jrQ7mLQcgrY4O5vJByfHhnAOVuY6RH7WJQ5xbLa7OdAvuLk+1uD7T25c/6f2bn/Xmlx/0+ufv9erHP+vlD9/1+PG7Knvz85+hf9b7Vz/o7OMrXZ295xDhROvbc22X1xJzCOPasg4UDkG8eW/acTDSsYHfsZG/ZbO/Y/6u2Txf1zl8J+/XJfpxPux/ui05JfmKCJMKt3k7rEfmpX2ePnNZz+gmMXfQxpLO24MBIseYfmet60CtAmVLOwJumI8U6pEUkT5T+0OxS4JADiL4GOpjVCAsuNaPIxL13vvmvAloz72iVZsPzFteyH8KaHzV/bDstNAuj8FbRjyo757+qEP8SsXYxsFZO7zDtCRReWB3V/dDebVre335vh6nHWOjl0vmR2hyWXeS3LGWfw12BWBGfdh791P13lN4lHA7Hgl/g+C3lPfYHk27nDGmTZ1vmP/7Y4zVSCc1ep2eJO+z1r8vKe5zi3lGll2W55LHYVHHs3GE27yDlwOX3ZWRgrlu6AkfbPvLCBU9BlYZ6PWT3J6yECArO1T3pV2+02Je9SiQTh3pAiikiFCtiXmRqLWw9hbWYKPjYNcHupl3kBeHB/qHb57rD+B3xxxWchZ3xHvT4oI1nQPuFp25pGc8O55xRvXMe9LgCL5Hqzn6PFaUXBcQa/SW9X15fa2r8zPdXF5oeXPDexlrPeeGZb2pP9qbt60OsWMcwM9bbAHzB7yXHE74g6ZVxSBrc+Z9LSpa3hfaHLzvpR5trvKGNbpJgu/RpkK9nRre2zKYZdUfxh2hdEQDDjiEnSep9csAMdrS/vov3NCG+q8icJB+wzvvFQf2V6ef1OMD9AMH4h905QNxcHN+oqXfh2+vtLnjuUgsMgfZWt3xrLzk2Xte85c3F8TlkmfomW7OTnRNuVvqWPI+63IrylfcXGrFob+xXdzIh/VHTdZBktqyUeb5Wjig36C3oPzCz3TehxcczC84rL/hkP7y03udf3ij03dv9OHVz3r1A8/yH7/Xx9cvdfbhrS4+fYC+0wn5n96+0kfw4c1LveHc2PD7Qf1XhH75Ue9e/sy7wkveA37RS2y8Aq9//hFdQL51P1D+FLtXtOvu+kLCx8xYaoitf3hxRB95PB3PGrkth/ThgfsLncRz17qH6BzxTuOxNye/DdqbpDl93TCmrRN8XzF1XoNtj+/gu4rTB5SxjUPGksfTEXUdM76ncP6cWFrfaFQYH0XmZ/hTKfXNgP+XFk7nsR7qdv3Jc44xX5hjHvth/9FpmYMNfrb4XX3gnPeANu19aXlHa3U4zzqcZR0A80cHrdLbly95KRvwS0/fDLJXHOr/8tPPevnTL/Uv/D++/yD/8/w+0O/pqc5OT3U+wJPQf7Hvg/o7JuLi7k4rBuUah+vhLw6PL6AarkyDGybGnA6YE7QjFopnR4fyLywOD+aat62ID2tNxxeDVBERigglAt+2TT208ktp5UkfHBzomAN//5P948F/i52GvMQLX069nZwSNlQRTNqMH5nKcs5qKhrqSdSZ8cGUupoZX9BmlEGGTso9FQt1UUgTBPYzndG0MzVD/Q0+9GgH2ZQ2yMAMmYFu4oU75awI28Y6tMHWjAWtndluo8TASik5U4H/hoYrRVA2yfkZPbet96mVaU7koeN8+xth/R4pxWCF8LPgdsBfHDZ84Vn7QJx+dd+OWJFesehWwPc6G76w77Ehf9Q3tS3bLa4pEr6GRj8sKtRpOiKCfPRqOvzpkjyYmBzlAfBaHWNuzUF9okxM2uOShuUjHXmnR1g2osO+x++Gtq/85QK6wfaGSem4FHyNCJmO6dHOSJ1XeKlMOSvlrMAnI+e0450e9U0L9ZoahTrGueQ6LJuijwYtJzZjHCNCthkRrBv0BX2z2WxlP3JivDGmPUYTY5UOULUREkNaYf8iEN/HWOcYmzG9p9UKyccUc9hTBbXoPkh+5rYvn8kaxNTFy9d9e8j0GPah6iXJ/eq54PannCXaXGGlhAJp120k0tO+csWjdfN7lKF9gqYBAXXaCKoISVOIy+kCBffagujJG73avj4zwuXND3Jv5oDCA88bNrgvqxSPKew3rAlzXrSO6w+mXtR/UsZpVZtlWPv6MV2tMv78Ertl7HvjwyiWAeePSFQSMfoySrGKyOOqgjo6Hm4ezyPQQLlUH/vi+7lNhor9NvObUESwpeBOwLQ3ruoHaXF1KowFdOEjQpmx4PEdEUopFPEY8kVeqWU7UkXhOkCTkzJ5I+1tSCmRiX5ta1BkuCOc6GPtGHesE5t1P0+j2slKideCInnub1mHE/KcE37jPbEp9EONJXlbYluQ9fVQqNY5VHaPuF7V9qWU1GSvCTxX4COSJOffRyA39PDCnzBoSwLWMR6qjemIUMQeBf87f1Hyhhntd3rUNV+G9kSEUspKOau/AhLYStD9XXWsN2Cf85iLRHkw5hR8GflEfRFJAcxbHqnX31F0aqxrnId4M/f2slqKZMAYkKrLuKl60Jp2WeeJYRs76AtXom6jVxnLmw6IPmf/iZz5TzFERan2dSgCJGA6AUrDHRP/4WUMWV9DUB/nnOnTRfDNGfhHZXBOfwajzkAjob6L4VCm5lk+BY7gu314BNSGkg8t7dKiogCoPrgflOyrQeeBvFpCvKPmn8JggD5xndUKokKbvObsSrgRImOHXc5XMRGhiPiCbq1Zfoa43iGlz19o4OOu/540jY7bP9VzumK0POg4WW1M0paNGNof7pOB7+tGodrvYChrvoJ0nXPI7tWH2lfdOEM9KbKSskKNIhpKJkCeAPkyzCO9f5NfBSOtieEDnwZxYb3zO6eXosJ6qGrLmQYpq5Lpw6++vQj0Jei3XYX2TBC0t0dSONa0XjsEtkFt8+d8IO58adUOD/XId78Yu3Zgdnc/1N9lfJnBLRlPaE0tPpH9F4oeWnXapkyLZHbXPsuqQJ5f97DTUX/VsYv+lFadPluVJ39M/t2ogzmg9ve+osJ4HLGX3ueC9czY+zv6PNL7+n91Clft5ohqz7LKSBEk9F/vSvgVEXKsIqD3MPrrmIFwGmryF8B95mJ+F/D+gv/XYIdHB5qzLxOBcY85xlfH98clm5a311ccyF/qBnrLgbj3epwnvnMbwdpVKXM9JuBtVZaL7ySd31HBls008z7Qn7cN30PYJH5xrMODmdbLW92w0bm4vdaCjU7/s61Gt11iYs2GcMcKNIA6o6IwjT6PwvvxFFu+xxtLDvtvri51wcarcc3G5h0bpHe0z/98rOtdLe9U+M7fsl80A9yk1xUnH97Jf6l0Q7k1vm44sPQ/j96ynvmfM39+NNfzo4OKZ4dzNubmOiC+TQ4l9qAitlIF6yAxI1Ck/W7P9wDaJeKvegWfhoaxWyTr1z7q5P2sPt1J1F3h/FreugM8IWQ7wCKI6lUUEXKVTGd5bBTeywuCHerzqCrXj4Ki4UREUs6tkt+7eUcPaMFeylkRSQKVKpTgBQ1oQ5kZ+xGtwfcQ54X4r4SSn7PoxAgk8rMJGpEVPH9znilRNrGRn0FY13UrpJSUclZueiTSDXxKGbnzkhrqbClnmi1P/h7UqAx/6EMIGLpFm00HJcLEgGbDFzGk+F4mrfnuUsEeyxr4+4y4xtjAPnGX+h2uw5j1S6Hf0IoIPvu7kDeio46OCp3umG8FfVPt+rcvI+JW4fYDTFRfUadNUm1PrYp6rIuOdkgSsa0xdpwN0lFj7bxQTkmzdsY4PtDR/IDD/7mO2bf1jwE83utGdA7NmSRG5iBhxbzwPwN9dfZRFydvdT78bwJO3r9iL/rHevj/+uc/s+n/nV7+8O96+8uf9fHdzzr7+Ja5dar14lrFPwLw/N8wF4Hge6yUfAiyXanjIKqrPwRYartacC5yq8XtLeUX5G1UiJ9jWANBQILgOI5b5rap1M+BiFBED33miojP5NwXR0S1NUoT8TMienlKUbNMjYio+hFQ5wF3k2HFiJD1RkRYL1EmITd1WgrKRRJXmQD2wR2BPngg/t8qGRFP+Dtt956PiBqrqPGB/zVa9WNnPyIpwE7wn84Mbdm79J/qgderhxVGhCIeY9RL5I3834pG9PX99faCaT+gGoOv9Os+ht5Aec/FZHyUusYUTSnKT96RQoYzbSOiT1v2OeTs8RguskNEKKLHTjgwKT3WH7IekQjeB/C/49nj/Uc/b5BohHiYdLwbdpyN9FiqWy1VSBdot1ioP+y+5CD7k84/fOAw+oxD52sV1unMejvHHx9iHjaNDngWG7OUZbTUn6mN1yQZ5jMyP3jX2F5w5uh3N7+X3l1fa8E724a6/V63Xa3xZcNzwLTHY9lGHe+B3QqK/ma54iD9jsPzAbd3Wt36OdJjQ50bnitbDvE71+OzTg7Il7ynrqh7ORymbzhMD55FieeSaeGAfoTfEe84QL88+SgfkPtfxxmp+ZN3r/Tp7Ut94AC9gsPy98CH5h9e/1LlH6GGD9zfc2h+8u61fNB+w0G/D/lXHPQb9UcGHNpfnn6of1XvfNftHxEY5i3zjwP8I4DEM3XGu+M8qf4rBg3v6eHn6nqhzfJGW9pV/C68uFNHu81voS5rW26Tf6xge0sO512/eePm4lSG+dvzU1WKbMoveOdfE0PT67NPOn3/Rp9ou+Nh+uanH/T9v/2L/vSvf9SP3/2rfvn+TzpBx/qZWPtfXGh4N2rBjGd9w3Pd//JBxzvA8uJcd5xbm3a88yePP9qXGL+FsbpFtr69keO3uLrQ7fmZFnwvWNOvptd8Pzj/+L7G+fLkUx3P12enVe/u4kIL2+c7wN0EU9mKPrHtFfZsc8v3qQ3jxnyV8Z1jSX0tcyLzPclI+EfgVRhzBR89nzb4uEZ3TVnzhb4I8jl4VzAuG8q22spoKB/0Hy9AvKQuyV8o/fjdnwjegD/9WT+AH//0J33/H99V/PzDj3r/5o0uzs7V8TLrl7xnR8d6zoHRIS98LS/UiUnZMHFzSnK6QTabtfWLzdHhkY7RN8z7cP7w4IAvdgc6xobl/mt9wzafHR/p6PBQx0dHtY6jw4Nd2uWOsPX8+XMZ3zx/0f+F/7NnVce25xxmtSweLS/xbdvISNkeSlH0xctrScq5vtQml4mkZCHtC/iIUERgI9DJ5Dk/1QdGkC8uV1GEDrEQsqgIpZzvg/xUgZwFLt0Du2xAQwAAEABJREFUdp1XyyQpgnsPKqzphI6/qESwBIfkh7GxZYEeHzBOi4tslfplpZD69dvlu0G/8rwgd17ggQ+PXccWfncQzgRzumOyGea38L1e4YtRB3rqB4hhO5UOZQt1FB4wBbuVwt/31K2grchrPv7dz3+Y6vXtt+tiLtU+k3p5TzXI9IXLMTMcY9qBvwVf/cMC/4jBfymwZW5sORTdQt2miKj2IpICSL3fHT5zq9AGcQV5D4H40d0RS5fxF5bi/sVIAR2xcqzdz0Zf0HUbhXrqtzva6LT9L1qvN3K/2IWIUMr2sc+XL9iIUEQ49SRSMEbBk5mPhI6d8ShjEHwpb1Ax4VuPY2BIvW/mDe0u2xph4cibdsRjW9GxGBb60OgXhqKIqHApKSSj6ItXcRC/qPFU5mDb9itGHcsnFQ6spR671qq8mS/Aa1ZEiJt+V8XIC0MxbAQVHg4ew/7C2w2xOGTtzSk9ad1tfQgrFsag5R2xMC3Y6oDpPaDXMXd2cLrCfeK+8XjtUe2O9hjnZeClkCr0xOWAGRq7dKc5LXWPtzrjSpOr1FKhiB6OZ2J9DsZ7ho5wOiJqyQhT++75VpABHjgphzy/Ms+knJgzuY+ty4prjB0s45Lybismum2pc7Qj3dH2Xj+qTsf8t76osiPOhvvV8Jrb7WKKD/S35VX/wYdjmiIpgLOcNh8Riggl/NVnLusaT2f39RZ80xT4VWiPaE/FzrdRn/aTx12zTXf2rUKiIDTcJxGBpL8t85rmtlsS0bcrIhQRclsizCdNL5czpjLzBb+NPraWiHkUPTN81rYM/H1iZ+nEOs+gvET3fWD5iLEEacZJYS7W+oZ1fsz9LbQjNh3xrXEwPwVy5z9lj7AgLooUyjkppx4pYmhz0ePLsZjCGk6bfgkTnQfzbloqVTXX+2Xgoux3hAuMulNLT/A7NZd5ArZl1KLOr8yjD5t5JNwJyJ0WnfLouC86xhhsfzMGdmNkxyOh3zwuCn1Zpvp9qf6zxvFBBXJ6gqrTqz/8jLDeVIrvk7npenew/KH6rq6pDfOjHSliLDTK7tOo05K54jlT54t566hetTTJUuMAYz/I2adJPLj7vI5nQRErJ7lQyhPVyst1VZQh/RR1Vq0dZrydNnC6/i8bMhmg8pYZzkc8uUeJaY/Ar0DDgNy7vRZ2rIOmoI4DkTbsp8sY+0JjG9EYhNYDw3hyvktMMSh+hkw1B96HADsMMlrRG3AazsSofYTvddziB+lS17mN5D62X/fQVXmv078TqF592b5d5qvw8x8PVDwOvC4a8jwY/C/43aO3/HmDk5xJuybS+2xtEyLrGiokfJv2uF/jIKu6D/Rsy+VNDWc7PaAQ28/DdmuBr/4ozI8voTeEozWOAyWOArtyday633toclECTclNMa962c8RVfDoIyIU8RDMs0eaTwtsfZrzKE27p/lP84F4CpKTu8PG5zBR+wtZ13u/qCVT1CFxX+VXU7s+w/eRd6HcZM1ms/ovg33z4rn8hxQHpOdtW/d12uz1bqsVG1c3bJD5L+Mv2SS7ZWNrxeZZx+ZTcKif2XxqWGPzAPOJMZuQi8NAo7BZF6QTa8KsTTo6msn/3Orv/Ndi37C3c9BqlkOZ/MJG6pINL//zoDeXbLSxQbjGh8S6whmjKF5h/RnvMmPa1GnDfMYH2+q8kQYKG4AbNnCv2bi7OD3RyYf3Ov30Qd7MtY5oy5bNTvtu20cHMz3nAP+Yw3vnXbL59/blL2w6X2qDP1kbBe1KINNO/1WYD0APZ039K5zDWYY2vGtJQez9voO7SjAMc967irxeb/meuvGmJP6G85LHfFAuKyLka+y3QqIQ57AKVMRL0EJsOvzosDXSKsNmx/um3xe3vJt3oPJ8v+j4/tExjztkXU37WSRRBFAL+bhNjfYhNOoVygQOpJSVclbDgb55KSRQBpg3enuS65DLFtH2qO3L2GgiS6w1AcQV5Ac2RtiH0YYsj0SdTUXAyxDa0AhoSkq59y3lpIio9YkrgvwHQMwdFa6ro93bevjfx8Bpy0c4Peb3fpUaL1ugIRINcOxHVJloFAiAMjdlKNzRN7VviUulrkSUIA2RZZ31HoDShLIDtmtN196jNxHqsGF+BN0sRNi0/VCpP3igrJ+V6svqM9S5hUd3ilT3W+fsux6y/3t8eKAX7Of+nnn8+xfP9IdvX+j/9t9+p99/c6zjg6xc1mKyqP5z/xzibznYv774yOHEO12cvNXph1d6//pHvXv1vT6+/Zk5+VIXp291d32qzfJKZXunsllUiPKxZUO7LAnxSonxHmx2B/NWBnNow/xdXF/VeX3pvxhk7fDhTeB8ol/EPAnmiyocuxH6+svBeEK7im3uibzfJrKlHr/N3FPalhm/zYNf0y7EszCYKhhgZcCvlfvPyrc/Y13mC/6O6b81rTFwLIYYlIGO9RTq7sZ5Tl43wajzVZRu9Kiw7kj15HzV/Yty2unpN1321QVGar7g/1Nw3lOICEWEXOap/L+drDb0V83hPr5oh18toEDFgHzF7XYWFttKXdkXy9hn44tK+0w/I4295BGX/A5BvCNCEfEo/0sC+9zn018e06z5hf3cRDsyEOcfARLjmUMGBYfpDeN7e3enaw5Jz9+907uffta7n3/Wyz9/r5+/+0535+dasSa7nG0E9gqH74Y4pwietYlnbqI+H/oH1Eu14XfQg7bVAe+l5t1pG+pcLZZa3i10d3Or68srXV9c6ur8otLby2vdXd1UjLzpzfmVbtG9vbiu1GVuLq4od6krzj6N67ML8q5r2Wrj8obHzhIstKaNd1fX6J/r6vRMfh+8pM0XHBRfc8C94Fmz4r11wUH4LQfbxuLmkrLXFQveoW85APch8ogr3kN9iO7D/ItPPmze45x3U//l+8c3r3g+/iL/M//+C3kfgr97+ZNsS7yDJ56BDe+fhtNrDox3dZ2fcAh/prvhkPrm4gzfP+kG+ar6disetApsBO/difdHP1dtK/OsNJw2bNtyHusyGufzDLZOy7t9yzO1wQ9tluo4oA7b84E8aNCdJ8mY0ckzOtf8YRM64mX9qMkcYHdymS3v1uvh0Nw/DjA6ZME7vHHLc/3C7+5vX2vJu3zng3H0N8b1tdZ8P1nwPeX60yddomfq9JoxuCF/RT+4nGU39N0NfXD18SO6H3RFzK+RXfvHGu/e6pRz8Y8vX+oj7/2fXr+UcUJ/VFC/8yvevtH5+3e6+Pheru/27FT+MYBR63OdfJdZXl4yH87kOq+p1/3Ux3UrxygTq8R7TNCvRuF95o42Wvf6hL6kzB1tW1xc1LavsLe+Yowx9ja0b0XbV66HMrWN9HtaMVGegn/90q23vEgVZYUO2hlfwho1vOTNeal/dnisFxy8PwfHvOQdgePjYw7ij3R8eFh/DXowm2vWNGpzVpOSWvgZL4emOSVlbM2aRnPbblryWzUZ/YFvoYcH2LK9wyP5cP/w4KBS84brOKQeo/pImYYvDonFjXEkXzkxusyAKicPdrgDGnwJSAq+bCTKBn6JhdTU0IMrYS+7Tfhu3tmFhc7U+pFs06kRYzoUkZRSo6CuHq43oRgDINwRoZzQHWhOPc+jSb7G+sxPUViIjW6k9WHTqXjhRNF5hg/hCnmIHt3OfyQcBJjRhkPuNYvzcrHShgV7zaLrMh32tgOcNoZie0Jcpb6t/sJQ/cSodXt08hURipgikU5kxT3QTFF8B+l+fk1Tp21XnnzXa+SU5SvoL8O85SMdeaedn2r1RYW+HtHx5dht7njomW6YpNYvdsx1UUcCgic06nDWeZiQoclVEFRYZ8AkW84b0x3GCnWqiC88APtBO1lnJcoG8kol0bw6rzJ+BHpb+q8/9C1yuyxHDftFHXbdv6X6L0UE5Uck+B4u9wjo6rNX7MviZwzQwwu5BhAOmTetqD4FJaYg+as345+HTAH+kteDcWajtJdGU0+RiFuiDe53Wln9dU2WF/JC/m9fmWVOOVbFtoQNBBHoAVhFhMkOEUkxgeuLGHWKIkKRYtCH2k23G/t9HUPWjqAjQ4qIOhZcfESG6SHaUypoqMIDhfHjmHQ82FV9L2z6tfJFc5nbHYfQhWQoIqD374Jfxigt+NgB09HeSAP7hvNGCN0+f7RAiupKtWuZ6wzqdsxMDfOJzEAZwPkuE1sRlof8n+pnDLpR4xMScYiKCHp6gPn7yIoYwJisY1ZRbdXqHKROllR43ESQL180xG0mmVJSRCjxbMt17U8qtY3WQUH7K1kPWGKdlO7nR4QCWQQUWM9IO75g2+Mdin/drh7cpjqStDv1YD1wWcN1WbdjTHgds15Heamvx/Yj6EFk1tVwmS8EowcVeD6RFkCbekTMS6XVBjEZ85yPVxoR4brwDb8SiEjkoWWzOBTR50uh3kcyJEWEfBV0OtdPolB/j14HkQr5pcqJDbxtdKSFTzZhmDcsNwp6LhsRtR63welRXoiH0yMiej2I7H6EKAdoSkSBB/CuwyjUb4irUJftGVIQs6qop65Sy5VdVkdZJ0wq8KtSVHp7zhVLGYLKhsIOwkeE6CTqK4qIAeIq6A9jaaivYLTC9jurhMTckKA76OmrIEY3RqCPWRnkPLgL/vSivm21MIKe2vUKqk0AJ4Tr5Asaj4FShMdSUfV/aIe8wXkPgakBgg4IKquwnRHY62VJkUCEInroweU+KDR0xJjdIet4LlXwRUnDpr3lhTyF26tKQlIFohhiOMa+DO2JCMXo65TaZ/KKbQoDgKQiQtMrYkw7Tu77jmzrQ7hdvGKoT7L+AHwqyDuge5fLF+FOlVqHIMuNCooa4nlU/2qR9hfiUfiy2HGIIvzUcKFKkQAaai3q802liJCvRFv7OiRLzAcq9D7pooR/iUZUoIC6Egr+C0y/G5Raf38A7bIVHu+UCxrRIyuC93i+mgZQaSRlBXxCLoXqVQmV13aU6vvA9q5XPSsl1E0h9UaXpH22f7BVM9HGpISdqKi+0ZZSUbDZ95nTHf6aijWxVL6omHdbKjql2h5sYTfCFNtVNqVZMT4HH+W5zAgpwryphIMq+IVTlRbiaplqH2+QbSSP+QHOH/XJqHcZ/cZOAVX4xY8gtwdFqYOkYvjPz128KSPCmb8RFGasaIBdugcS9vNenHGkysa80uHX2E/jOCPtvqk69NNYxjLiM8amtzPm48tv9P5vp+7YTSFFOA1NAx3SpbalqEqLGHOx48u99j5uVwS6wAVYXnQPeuoKOhcMWYmyEaGIHoOY+Bd1g18FarmpYX6EdaaQQprgfp7q9dCGhdYzNSJCESCFk59FQseZnqMjnN4j5P+Shv+qfuyz4SJCET1E7AMZjWeZ26rjXc9Jo9R+6Mdgn0YZJqfEns4hez3P6x9tHB3M2d85qPs6HXsA68Wdlmwq3rLRdMtG1g2bS95QXLLZtL670YbNuSk6Nq/kDUW+c2TWg4DGSOFbHJxzku+/HD7i4P/4cCvUA3sAABAASURBVEZ9s/6wHD1vHtqebbseY8kGlzcGCxuLBfvhzUVsJZ4prmNE4pmS2JTs2DhbsMHpjdZLNvTO2Fw1vNlqu7bhjUhvQnoDLjhA9AbcN8fsRc0aNjij/4soAlrY0PQPA8p6oUrZiHQdDXXPkjTPSYdt1pzNzFkWe2gBnyrqM4exF9hpUqjxnhLxFnPe+zNb6q3f0yf9FBHKiZZRrgCPK3qN2jyeu6Gv3XcFvqgQM5HbQQvP0w4U4tARH6Ngo4LnAbcMRJV6bwNX1CEsTLzCoXB1BRq8M+EJ9gWKOjbppVAMz4eG7zoN+4QN+3GWqZYXysFH8P5OGexKwVJKBDpVGxvG1Jb9CYwilxLtHZHRTeLCqaBsYe8lkJUiq1eItGVGUiJWWUKWiFniO0WqNKmnWRFoViT4pJShCRnY81hAR1yOFVVrw8HE1ox6390+o8O3jiAVqEqnRDk0oKoo9IN4/lXQL6IvZBm6BQhZAGHbj5gCLbWBIdt3OlLIGP0zxQ2ZBnnmDZfb2g/8ThF8hiKS3RpsQQpihWoV5unXkS/uM2QFCB0jKG8/6npEPMe081xfx34gVmtbcwp5XCcM+Ic3ng9MEs3SljlBXmwq7x8DfPvsQP/998/1//jHb/WPf3imb44bvTjOOj7AZw76L0/f1R8BXJ9/qP8awMXJW20XV7V8cPC/XV1ru7pRwKduSXgX8EuJ+RnMo6BPmIIqXht4nq6Wt/KPlfyveqxYDzbrlTrmRKE/cpIYJqohU6k0IqDpHsTlNkPQJ5/2cpMsO0QEsSBvpGS5X7EkQ8MVEQOnamuXGJiIGOoeKaWDviS2HWNkRMKBhK4xFKWcyzwN+z/C+hFhUlGwayZSaIRlhuUPURi/huWmFdgY9U0N54/2HtGgrhFjvdG3NUxH2UBta0TNR8fpCNsZywWi2I9x9WlVqv/0q8aFWHWMyUL/jQ508E4blo1p80G7eoQiwqIKc4aw53IeW84IBeQxPG+D2HmtMCKIUR2JUPMVLkfxB3dEL7dfhut7oPLZ5Kgb0dsYFS03nO5og2lC53OICEWEUkoVEX1awxXxOO31qM9m8vXM7rNQZ2GNrNjF39nBhwHhjohabxl0EHEHGO8p38siopZxKqLnq985V3lEL4sUVrkHsu7p7NtwTw0xZVmnBdy3zk0UHv2MiGrHsohQX39SyvR3Cn3piujzI9CtCAVUYi4xr7c8q9ecAZ1/OpEhzoEaFc2x2xDTm9NzDknf6owD0LM3UHD14aNOX73hIPRE29s7LTh0X3FQf8Oh5QV2Tt9/1On7Tzr/eKqLkx5X2LnmgP7q7FI3PsC/uZH/sr/j+Y9nanjXmM1myjkrpSy6iOfzVlveI7acYdrH5c1CRlluFJsiHkEV3Wqj7d1K69sFh98Xujw5q3Rzu1S3WMv6G/IXV7f18H95fYvusqKWXa60BWva0ts4x3+eUbT1Azh5915n7z/ow+tXHNS/1AcfEHN4fPbhnYzzTx91fX6q9d21HLujWSPjgIeV4XdHp02f8e79+xfP9bvnxzw/k+Y5lHl3CA6Fx3fibnUn8/6BrO2aLzzbjDXv45YZlxwWu+4TfDl5/1ZG78/7yr979Yve/PKT3r38Gd9fVtkpPrvMxcknYnRS4XdoY8n7tG3atuvx+/Ozg1lty8zjgXeaxPNV+Bp+/x+QeB83Rpnft/2O73dpw367jcecG397dKh/ePGsBzH4b9+80D/+7lv9nrPnGfM4LRfacoi/5BD8mkP709ev9faHH/T+px91QvzPaeunX37Rux9/1Meff9anVy/15vs/64d//Rf96Z//Sd//8Y969ac/6cMvP9dD/ZNXr2QbZxzmn797o4t373TJQf7V+/e6/vhBF/DGOXbP375VzUfH+Vcf9vlTufVPX7+q9du2y1n/vP6YAN9+/kkfXv6iE9IX/sEAsb4G59T18fVLnVLXmXl8t94pc+uEdn6kv94Pfp/j653/dQPicMP4OsOW2+T22O9b23O5ly+Vvnn2XHvw4sWB/gtkL46f8QJ2rGccvD/jsH88YO8P2Rs1LMANk435ziLEzYJgvuMF0BOzYwEwvBCJvIiQr+BhkyIpUzYhi+jl8uWZ6zW60sIyI1nHujm5TFJEVKSclLCRKxL29ohggcKG644Y9E1dx4CIGDj1dbCIuK5eGBAD8it3SklNk/Ep6cuX7Y0Q+lGhL1wdbTD8Eu+2dAxyIs0C14FyDzZjnUKsR+q+8OH8hoWwyrBnarn7xti4v5CbL/SZ83e2LAeWGd3ASyGBiJEmRUSFhivCMkB8LBrTKWcl+qxHqrF3vmH7Hf6bj4ia5z6JCEmhiJAv+2JqfY8583tYZwTSIgU+RPhlWXzx7Cpc1nE1LdRpdDW+undZ1tV2d1WeU1LOSRGhnKCpp5pcBTu9PSqv8pDTBTtOmtim+d8MfPV8MqpNXiI7+s0vfqGQ51YPUvhYnCepbRoOd2eM1VbhWPTNwS+pHx+qcfF42PAgt8zxsc9TX4P2VmA7IrD8Nbf1BvCiMnBPFBxzHtJRNeTYFWJg2L8x5xGtJhz/AfVLd6G85w4gLoV+6ob4ec1yutQKBmsuOrDV3MCPxLoGXmmE5+eY/5dRV2rsS7tvnbIPpp9DcVzw3z4Zon0F2Cf7Jx7CRpgSD+cZtmeaGM+ZdTACDV6u/ALlsdVhV7RQwxURsq4R8dCr3vcy8WPKC/mIUn3TE9do0zQU+BWRFBGDrqkxJHfEstDuP4813Cn0tVwXiLpgIKRMDIDs7qj1JKWcFRE7FPyuIBYd9vrY9HaqSSwU7Bf0YOttvgfjDXlxWVMQ4fakqvfwI2Jfb0TU7NGOExGhNEDDFRGKFFUeIUWE9mnqIRZIZTsRSSllRSQvI1XmOe48XOvT+Gp9febqdYf273SGNCSC+kGi7zLPR29uphxK+BgRevoqigh0et8k6xnaXwUWRNAm2Oltn9w3XrtGeRn6pLhhCEcKqwhGQ80fFkMLa2eO64QplVV5/xGx98d12V5dO4iXeaNjTSnVrv85V5c3qIM5x84UhuA9B2tdJMm2e2ViY8yS9vXpV66CkR6iD4HtGdX+vi3ua5vqdS33+OwYCx3lenS0oaMNWEEVA3zub/v0AB5fD9X2BXacS6m2qec0Xi4PP/rU0ZYejpUN9yj4VNjAK3zxMW8/t/hqvlDGwMxvvO3L52BTYx784CfcF+5B37ojdm3u8+xnoS37+Lp9buuAOlb2fWPdQl/er7S3dV/2MGWdqay36XrLEK+HdK+NTzx8XO+Ih9b2uk9ze9sdY2tfd1frtmzLUN/0qH3KnPHccPuR2k/XiRs1gjt7xMK882vNVqjM+NHXVYixy1tqyozHTqlwWadN5ToHxEBV63dJg9JjX7JJrhHyOpRRgFpW0+gi+dztXEN4sYeeuAqyooheu7pTEP3KPWjf0wrKVSB1vgH74B6lpl+LByZ2TlKheSot9Gtd9wa+pu/FeNC1PnCfjej7wPkP63kq/dDnXmccu6bSVEe/8bIfU4zFR5tjeqQTXdquHZBXnrlei45p6Fh0pNYjJroXrzFTw5zyWAeeEw+w1/w6rtR5ia2nKLYfW3ED7ksjQhFxXzikplLzxpB1jzz0o3vgT1V+srCFI6rWV324vi8r/rpN26ggTpVOfP6y7a/IrUPDPkx0kYUCwRQkv3ijSzlRLljPCuujMY2v32v8TrNhg9d84l3L/0z9c/aFnrM/dHR4qHnbqM1JGXMJG+KQbc1h/+3VmS7PPskH6henH3XF5ubl2QmyHtcXZ1recljHQX3H4VxhI1DdiqmxVuZwOhkcwqWMh6nIfzl/OG/kHwK0yLLz2EjcstG5WlzXv7j3Zqfr8V8w3V6d6+76QvUHCGxKejNydXMlY029/qsa656xuXaFX+YXV5fk36jDp6AdmfUqgcx7hiF87DjgX1yjd3vFZu1N3WRdwtuG23pFm61jXw/sqO0wZ2f4PG8S7RBPhm2FsG0k8v2sCd5fOrDdbLRaLbVcLnV3d1ep5eJyHzHbme8d39O3lY59tq17OB2rRAFQ+qNQR8F+oQ1bYlamIMbFQCbrWLeWKdhFwvhg6FbelK872vJ90GOhjgsOvzsO/F3vhr2lLQjGSEXiOahQylkRISmqnQ5DRoFaZhTnsQRWER+jfe9PFVcqKSIUmlxFSpFAKCfqIh1OM2AyqGMam2JsSyFV6DMXhYccvpZgU4qIB9C9K6hLQidRt8YrYNzOQo4Yy+IqwLdj2hGD6hSCMU0f0jdEG5nzOsoaLrdHRCgC4GAMoMD9m3yXQFEKiRrU0Z8dfdt5XBHLjvj2sVe97tuikAvWHH88TI8y0/uIsC51Yt/95vqMQv0e46L+wI88gjEXbPozpXU4zzpoQ+aNWS46nCX5BwHPj1sdzpOO5qHjw4a96FbHB0nXFx90+uG1fv7+3/Xv//P/Gn4U8FGbJfNycaH14lLd6lqxXapsFvB32nLY363vZCTGfbB+JGLfobNgjbhhzVgwl1fobVgDCvOhYc76e6vjpEdXIBkBO9xpiAXRQFJ7BNrfo/aU9jn7z4hQRCgxtiJ6PqKnGq6IpIjoqxhk/9VIYSzs0dWxX3gm/q/zk3jJ6D2Y+mLe6HP+9p+FeVDuxWM/LiL2Prlmj5+IUESwFvWICD28bG8qGzUC0+ZNp/lfzdc189e17ae1IoK+pVISHW2EyHQK+zqFdaaY6k7lv5V3HS5j+hCW/9qEiTrnkjwWdqhtckR7C09/Ot94OvehNCJq/0b09GF+n+5j2vts3uhznv4MxAbkiXvsL2c5NlNqPiKqT+YfIiImIvN9n695N1z74Bt0PP873l22nBscchDvv8rPxC62G51zWHr58ZPuzs615aA/U67hfSWh7x8JzIn7DCSeURvee/zHyAsO05f+Z9pveAeCX8Cv/D60WNT/hcvCMvglWGNnSz1b3k+8brZtK6PhvCPzPpAjqwGZdTMrOLfMakkbs9SoUVJi3Hu7IUxBItyFdxwGc81LyJwvZGW9VbdaD2DfgrRl29VGG2KxJW9LG82v7R/w/1ZqeXvDu+o176ZXur26AJcVS95Jt7zz5RCedDvMcpLfr6dooki8VwbPVOfP24bnZ95h3iT5eVuIh0DHs2w1/Gtc5je8MwfP38Sa1KI6ognx7o1t7Lqs/Vkv7rS6u9He9yv838N+GwverQ3/L7L8r4Et3E7gchvalXju2++yWcl2Te3bFG7PFNM860+h9UpG+IcEINNOo6VNmXGVGYOxWqnD/8XFuS4/fqxj8IyD+XMOzu8uL1TIy5RrgKnLJPqs+AcEjLX11ZU2w78YsIIfseb9vyOegQ8tsfKPDoI22p7hvC1td1nb8F/b3/kQ/vREVxy6356dyv/KQFqt1OBrwZbznXeNzg1w+o7vSIvLc91dXMjfV/z9ZIS/61xj8wpb/hcmzj68rz/O+OAfBLz6RSc+2Af+sYCtw9tRAAAQAElEQVR/IPD255/kHwncnZ9reXlZ43Hy9i16PZK/zO1xpKMDcHgoyw7mc/kv7A/ameYD2qZVwyGRkVNS02RlBqshri2LwYZO8MGz+XHBIavehY4yk1yGSWq+sFiY/q0REdVkMPlTyjLMV+HwUdtBeyKFImKQ3icRUfMi4n4GqYhQGuIQkZSwIy63yeiGtkU8LouarGOYn8Ky+oWIhXHLIrdhwDi9Hah1qw72TZ2ewrL/P3N/2iZHkmRnoueounsEgFyqihxyeD/w//+e+4nPDLubVZX7gh2xupve94iZuXsEAkhUdc8datoxERUVFRUVXWxzRKbt0PwJuYxH6k9slIfYXIHtyAf56Aapd27rU7xbq7mQObHd7OC3srsMmpsMxOYppe+BPkqZByZmaXctjN0CMbPnevaJNsYyum2Rhf8jrPbzkHJgjs7YK33fsxEcWNDRmZb5GRqkH2mn0dcVvXcFrTfZs19PtZ96Ga8DMU7M09bgRjh4Sv9LZRNjvuqe87bVWY+bLWsUdPzTknJRzF/M2HGB3rDuyh8e4mMqPkpW9ZV+pv52y8Wxd/XWkM99zDjZlm2tyXblbZfI9jFvu2SPT3aTFyQWifsg7g/BBelxxbP8iOPkQwPY01HNpj7IRTMQ/IK4NXjIG0ubEzTjX+PzyO4gH0wLPTUi2dWQHqfoB6vcdukmvqbfmReB7VXlCXryV4vfTygd94+1vUFfssYn5nPGdeJhd+KBOxj0Of/K0W1Qby/VXY2Oyc3KnGm968CauOcCm31j0HeRbMueQVZmbgStd/XWqqzZKfoItqvcfkg/UnxCMLJm8GH14wkVRH4EaSIWD+uMkmmJ54AO5kYBHgNKDBrrJv1y7+XzuY0D++99bjCIr502UwuLtBXOdtVpxCNI3cyroPYZ9oLIopvy1psausnbDmFsMvbF1inzppjldB7j8EGKbJetzvVswz7Q2zwmOkuJZbL23Fa6Xa6zT9udIuTwElQPU/z+FB5qfnnOtuyHWGvbXtkjdbNan/20mxK7GZFbtit+e/Z4LWlirIJRHc1YneJrfxyjpVrZWflQ2yGyZ5rMWOZlxjfXliDyFYM1N3jZNK+1CZsHQn6g+OSDhA/q2A0aZQbSxLwvnKtWydMnL32x5/pPa83SiVgMILwJDSbuAQ7EakZ8ZYXQv7lGzrH7KUgTugNE8x/FwJdBf4PEcMKPyLBaMZson4jjgb3swJ62rqUJvYl8dMfS9kr/UR9m/Yf9i61B2wPbR0xoLmvEthrQMa31M45NZk09gCILLNtK3WaRMsiDGDI3al9OI0HkFC/H0YfFn0X8STLi+xLX8KviqPoZ42AQ4xnn5Sv/NI3TwcNS29UnnaWp2sI+8yvtHhgzZd6Rn8a9DozpxIPpxIcg3tzyyLjHH9YJvk/noB+z2fN2w68xGsQ0GoPTCVPW4GJnrL4cafqftmas61RcF+LjDGE3a7NLag/g4/g2mfU366dt1HIUa7gVsGfHoE8fAd9WFTv1JNvyPFH070lP95+xoc1BjE62DZu9lB5RJp3nRUoeUvLQT4E5/GA+k2eER40Jc515QAtUTqBmGNNBjUGNA8Urhf3Sw57HxMRtxZfW/af1si8Eq4H4HdBnsX8N5vkJiUX6vCo/RVP+aSRORzRp7edK9Q8m27JP+AerV92n6gzm0Hgwv2Ytu8n2nHninGvSnnuuA9fzXNNXHHiOzXXiiSr/lGjCv+BTldtnfFzr2HM/3Fx9sk+0wZ9jrVP3Lmdlq3ylZathJyi9plZ0lq16T9GPZV5EoedYxJlmsGsJrJQ9mvhHlmeDLc+VeY588eK5nl1e8JHuQrtdnhWl/Il+cS2+u/2gd29f6u2b3/X+9W96D3335qXevv5d+VHAWz6856PbNR/fbq7e8lL0jcIHNx9e6/bDG+3BPbjjI//Eh7zGh7sgPwjYtkk8oaizlsTH+cPdFbZ/1cvfftLr33+uNt68/AW64NWvegNSFp238DdpG9zxAvaeF4L7u3wsvJXxv7FOO/tTA+KF6/7mSte8tH33+qU+8AIxPzC4ev+GF7iveSn6RvubD9S717Nd1/xDBQuWF7jWRd2HS3nJKq5797w8vKet0IlnrMgm2rznRXFeol59+MCHf3wh5on/yPWBdZO5OVE/OPAMETpR7wAm5FlbA38PPLMdsBvkvU9k2XfyzGfi5nbQCew/3pMfNBVAOOymQbscGqyLQfuIeSacwAHstaeNPS9ND/iZdwkpdzPvgHqht67Oe4ZshRM2ohMkX0iFL4Rt2Qtam+d/aOva0MaG54Ega6kT71DbVSdN2A4pDHyZkes+/Z+lpesm9W5teJHe6UtvTb21pcxq8EHaCvLey3aVa0k2eepqua6lLduUDmKZ9hLnM5pr44rlGpF7IPOM3vDFTUocNzzT2VZr/UF7DR3cUqi4zoQ3deb2OdPfifkRkFMBvaL4aBuZzmzGvxNsU9ZAqJfY65SnrwZHe7EJVH2hn2a+sXa90EZfW/Lc922Yjxe7pt3W2m6kTZ/UWHvR2bFgnl10XYIXz7b687cv9F/+8zesp8HHl/d69/JHXnz/VX/91/+hH/6e/0XA3/Tu1S+sx1e6vXqjO7C/fqv8IODu+o3u4ae7D2KxSnz47+wdweH+iv3pN71++bPesFd9YF3f8OHjjhf7E3GzvfS1QbuEhwFhZTzJyjkp49IIvm3ZJ1Th2ck+ldlWA/ZJFhutdebgVp0xD2+jh6xhX4+Sbdq2nkon2/E9eFrvvO5a51z2j/D23I5t2f7DqrY/qzeyCf2hlYcKth8KPpNzswqO338EdB2c9D5j+rNFXtprNa5doRnvrPMgedsPbAz24ZGJh3Qs/CA/hSdOM8/6QBb+HFSpY0pZdBeU8A9Oj+2UDezk3ixVG34GkScf/dAgsiB8kLJcB1YkH6TsHKlzjvOyc962bBO/pqTYmli3ocEqC30KdpPP1pU924ssZXMdQz4Fiv7gsC17xmNVp33KHsufytuzjcR6xWM9N5fItmyrgcgK8CLV+2HunwdzIPLWiQFltik9Hfact090MNfyfe/m+qZ+pHjHR/t7PnwXeC+ae4JbPta/f/dW+Zfi7/MvkfnwOCEz9z6d+4UNTeywuaXdTbO42+Cb7m0h90RmbqXFwpByuZp5MpJmXor/uRfKjxHme52hzp65yTfKBTsuLLln3XKfsKWsZ73Rdm9NvTWMqNDOZB291NlttlyT+hk26lU/dbvWOqGBMRUahJ8x8Hfg63y/kfilwYk5ihB2msu5n5r7PbCLIa6hDQNBYhRMxO6Oj9T3XJtip8o2XZ04FlrjnrOVveiuGNwXBuaajCrXFmvL1//ttkM7+Q7daIetYFsx25Q8beBk2TQ+fQq5jw2qD4yfeG5I3W0apF7mTHwPTd+DQX9KD/12BlP3jxD9njroNuZyZy535mZg7tmZTNwn3IFbHYjZlJjxXbrR5hZ/LvArczDYMvbchmiHwxfBphW/495qZynYErvGGMXW4P69E9P6XxWgc9GiMxSd/BWHDT5t0wbj8Xyz0Ve7nb69fKYXPDtFPlgnB9bDdHMrsXZW+O5ejXv7jo8tyByhzUF/BnTa38nIBnSiP9P9rSKrPPz+9pp7n3e6fT8jzyy379/z7PJO6w8Ibj68O5ZHr00Eb8UgiIOgPqB05kDjA4cGjWcCECP11tQCgmdbc2KyUxgbE3ZTLzR5YTswUym6x0VN3ggMhXzBYXQsuymT3mlP8eoEu7GIWuk1eJhHh8lbrXX0oPjfgEgpgSg+B+FPSGnAkkicQMp6xw6x6L2RHeDpw8ZH6sTuRFyDjzVjP0gbk7KI98T/ns3zwORI3dQJHWXjUL46T1UUlHxuo+TJHxiL/FKqNkpspd3YDepCjN3IojstdVcaWWHCOEg7lokbMRZonXEAUJs8KB1oYv8xqN1WNDppoBnMkbktGkJkWzYgtmQVW512whv7kiVgQj4jec22kKligqx4EUviSRsHXiYdmM8F+MzRIygX+o7dmGJTKZ+WuCCqo+FX9IqWRPhn0GR8i3xgK0hsAy0pVVOuGCgZDYZfSInW0yqDxlZ8SdE6PllTq8w27QfxRbJdSNsH1m7atFQXtMSRLvEwP2m/n3QgDp0L3/Nnz/Xi+QtdXl7yYmc310ex2kt/4O1YwdByxG7YlYaXHuroLNGV9HaWlK3onmMuGsR+5tbzUrNUB/ObeYIoWTIcyPDxZHwo5oNYYPVB0KEPMKp4op++B5kDgzWVsj9C5ts8fuOTqvHrHNGfffhklaXgkc0YWUoek2gOzQqDfgUZ7/Ql83vP2j5kzRPLASYQGl8CpiomsUCQTGa33amxxmrP4IJUtojJwDaKj47UE3NOsg211nTiVsln6Pi4LPULlBVFpWjlhx7EcVD4FBCnj/E9/Z6WPsyqnGsQmUNc3AXfumUvaKY2OpxzxMaBWA7iZ7v0YrtA3VVn0IbnjMKHzXwczLPkg8haa3K1kZyw1yRVTSXNevRydaHoqbx0OEW8gmzZLLtGF6TPwZ45kLkw2y1NTugc24THkG0Z35qtFSod65jQS5/o4FH0mEl/c33JDd89Nzz33HxlTs7tD2EeYJNDK45GBtw5yHIYRbOnmyJXXviYa46hVm9N1XecG4xT+pv5K9JgXFaQrSP9I8JY1adBveiIlPqQOsI/hRQe5Yx58pkjsXHEYtMUmpZPaEgCLdJQQH9F8gLIZ45oPS6OgRmrD+IGdhQmhnHM10auiRPXiXOsfTlaJP4KFD/TVpDSmeYcRPIAaf6B4DyTGgGRIjZrm4MxHOSRKutz1D404ethBr7mupYxnnGgL1nPn2hsbkL/fIqBE8LNttJeEMmCY4w6KgHxqn8hnnJExyP1kgkFmdwajP9AGEDOj7IbG8F5QfjIgvCfQ+wGq074GeMY86UM8ccWIznHosv6C0cVxc2JsQsGdLAWimI/NQdUvAyeag7uNeVHALz8HbyYdfZjDWIwgdAAyxUbaB1YSSNoqKBjGtStObNQr3SgEkDOj5Sfo8pKL6dza7RZba2UMf1oHcwtl431hJnUWLMrnWXjgcXITLyKoviADj3QFSnlkCeP9OnjgvMa8MQwYT3i4wpI0OP88bHKQ1d8rHWKCB2osTjTScNn2SfZ6ODnk2UlXO2uFCHs6lGqI6kj/BFITERXCL7w2bYsrXp6nM7Lwq/lOFP9/hRd9R7T6D+WfUE+/j+FL6j6tEr8CFKafp0jshWrfM0/ovHpkWjOpt7MnZ8H62AC5zR8oGUM2FbY8899O822VUekp1qILKBY65wIf45zefjzsvBr/fD/CHLvEZS3MfIpPDCafgbnwuRPyJpfQIRG9UsEqe69uF6mD3NTlDEn571mqBHn1CvK3hx58eiEDt4hTHzwNdfgDS+1nl1c6Kvnz8ClvnnxDHqhfLDzuJPyJ7jHrfKvcq/5EHfLR/67a148QT+8zY8AMO8okgAAEABJREFUftbrX3/Uu9e/1ke7t3y4e/37T3r12496+esP4Hv99tN30B/0hg/51+9fa89H/un+WgPbjQ+I9SMAPiqGn/Y3urt+z8e/N7pC94Y20274D+9e8YHv9yNu8SG2BnXGdKeJl2mDj+YjlGuQ+aDeuAatdg+0eX/7QdfUuwH3N++qrXvai518xHx+udGfvnmur18Qg12vODy73PKczbUDW+IaN2F3QA+HO93vb3nmnlHy3Jvzfif3yXlWq/mdgSL2ziWG4Y5eXnLfR48Xgre8AMwPtCfGdGK8BkCNGoQfPj9qngd/Gee6pk4y11w0UJ3AgfvlAYU3hMNeGK0UIcdgfuQeK1SUGcds13uDA+8OUpbGI++tK2kw76I/UTf5E9JmYkO7qVSYS92s5rYgvGUvVJq7pDnZVufd22bToY14d1Uy56Dspi3yHBFljuuBfCmveKO0HMaPmU2tmYtf6VtvTb01fDS+tbnwM+e5+0aD1ucM/FAk8QUp/ChZ8uewTTsiDdlzDTJ1jDp/7kSMq3jWHMyLyj46zWZH2U+/j5gL0B4L4tlscz034tQBh1qFIroZ1xmueXegPmDu9W51XrC30C6lPBD3fooua8SMT+xtequPEs8uNvr6q0t9+9Uz/fnr5/r2xU7Pd0193Os9e8dvP/1df/uX/6Ef/vo/9eqXH/SWj/n1QyL2gdsPr9kXXvMSnD2A/YZlqYs+qeuu4MONDqzvt69+rb3m9ctf9fbNS+UDVj5YTDwTaUmt4mH2oCEdr2XwVR4aVOYPTqb8hBMnxroBFywRn4eID4Xm0tGaVuXKf8qPKJXCcrLsJjvUi+xETBun3MJF7ROoVikLfQwhLyxmHhPbsv1Y/L9fvlx83Lvz/OryKlvzJ2q3Y8a27BkRwkIGMoGTnAmnJGYf7EGhAZmIhUAzP6DzYUgAWY6UsXIRZvoGc72luPbA6Cx5yDjuV2SUshnxs1CylAlT45MY7D0zxjxvuTaIe4n04QSRBhB2HkJLwvWPys5l1Qa2i9Imi/WT+jGZukXpjL3mIlkR2VNYy1cav4PH+chWrGUrjd3w0BqM8CtSZ+U/TalJ/0ahtEadyaugpMjAYCyDEi18XaMnycxJO9b0INkPZRP1DozbLR/+b27YO7n2H9gjg1T88OG93vLx/+XL3/T7b7+KGwTlg+gFF4dLvi/kY2vuJ828yXTb9C7bhdxDPLu81CX3lpfQZ8+e6fmL54Vn3GsGkV9c7Pg2sS007Kbd+GVbrTf13A+A3Bc0yoO0EzkqkiUmYSH6Zp8jPLJddTfb2N5pu9uR39S1vrdW9xe9dwWxGdhWb7QJkt/Qx7QVPuitYZfy1Gsd3U7TrSBZdpO0UtUSzpjAnR2GD6TEfk+8cz+PsOzYlu1koQ1YTp+Y/wPY5K1ZDr/61dGxjVzack+f2FbMiftxHBiL8CV//kLPQfgdsTnHlpgFvTcFiX1sRme72eKnNZg7ij8EO2Mvks/Q4suSF2s4OC+vOsgHzyIrIitQr2FXzM1gECNzL7HFn0vmS3Cx29QPJBpGHT+43zBoIPnMy5R1bAXJc6uiDcJNQ4i9/d21bm8+8GxzU88OO+5jdtumIG1trdJvsc+9uUHWwD0f5/Mj3wPrZvAuPLKUdZyPjQsauNx2XW43hYtN15Z4xI8ul9+7zaZs7zYbpS/pU/Sf7bZ6frmjXqdcaOf6cKg6sYlp/L3lueVKE+/i0+6KNrEQg+w/E4FgpJTJY1szVUQYHcrsHHRspmlklhGfRUc1kXZMjt6aemuyTb35GDUBxE28kXc1/uvu6t7AtaK9wX8CRrdsyLhgmTzWZNqRyUPDD5lekXcrvQYNDDUdndvs6q0rqVE3i85kQrMRwS5HpNgbmIr/q5Q6rbUlJ9kuiDSWGMFyeAGEw7amTGBsDYDo7IjunF2LBrZWTPB4UQqrn0bR9LZ8ZiMP3fOhajpMPGROOhyG9rS3Z6O+5wE+9ED5oN6eRRJj2VRCpbR/wkieeEVu+MSwuaszPpu+06Zv4cm7yY6GJBZouMS5if+Q99bQm4HG6RhSdBv1gzlHb/BtZCHrlGwvGavVuFl2U8YudWcgw1/OWhH5yg9ikdgrpeg19ZqLmfarTvwmnGhEKxjwY+4XZBDL9DFxjo8j/UVOBNT4r7tzblJqIU+c06bhg2YRt5bSGfS1xjA0DUMFiEKVhz8CyQO7S4xSX8yN1Ok0wIHmYJ4dGP89OCgvF/Ly4PrqSgfmQvoces9H3viYlwmNuF5ePtOGzdzGUfw51IsLJpYSgkkH5kz0bcs2faXVJQaRq5LrLFlmjGagJxJ1UOdCNgpDkTshBQO3AP2fwpk2F5oXGgHVNdiIV0xssBM+HUFMBsAYlQfAdxqcY4TBtId9QzGkGkfGdMLOnhcxE2WnfuDv2VHysiVqj0JiLeIkUsoD2JpXZo4dgdBDVcfoH9GQnYGK6Eg4JjGmcHXE7kg+fYMO/IyvmrVni8hgYoK6xDFxQX8dM5FSL4CV7ZAjcqE243VxcakNF+0DcUlh9Cf6HfNrviiy0Kn8OcDS5qJkWQ37K/SpFBupEwoqRsQp/Sic14v8mB+0EAh6QurEXHwWKb4RDLj5mFA4MNYH5tCeuT2BAS/mmSgzdxG4jc3YHlSaEZ1BP22r9QzYEKwMm3orMq6DmI+lL9kTMCtLapxtKRg4GR1VolbyYFogoQhMA4hk/steFohkIwEZ7FoXDSEYECF3wyYUN3jhuNcde35+BJbitL3SlW/oRmZbM2+lbiBS/ILI6UziVZhofgBKooijgxgFSDTIH4hFED4+GR+DqsRgT+hP6BVi+xNI/RNU1UtVazJMMKALsJ9xGbQRHBjr5AO6WXo2daKOn3BlN+OSqo3eViwoE4jMrOlMldCHENrBwAaQKp96QWwO+rn6XG1JyvwIYkvYDh8QvKqfeAeq+FKBwwRwhpN7ANuyjYxe0l61SW4wXivES2nTCWukBJyO+JnrFbURDtyY17XwLXC13SmmjeMHbePekPmPStRhXmioWcCzFF8oWOo5aoXBeTYdG5JtZX3ZJx3HEPYG4zjbGDqV6lGKzyvOiwaZITedgBGOsnWi6NCWVwz0H8CMr0WHcSXtTLCT1pT12bivaHUfsJFGP4GWGg40u+LSW5ONLdMA7VX/hDqxKp7+NooDxBxkOCsBU3i8LN3UTz6Fj0FZ2V/l5DX7nTY+haqCbTpZFWM9SCZlTfN/Az9mqOIQ1woo2nONVnTWmiVz+7UeeSk88fK3wBydAJawmphOCx0i6DqlWAkaopmauAZqlheo+rnO34muBEO5lrGcRXg16OMRCAcQBcZyDtuKPTk5yfaCBm0Igg4FjGf24viKx0oa2FoRu5GdMOTKDM7nwHP8GKz5FYl5dI9APXzDwjynGl2PBFMczAxKUKr2hwb9nABFHNEz5bSDLGUI6ygeGSXkqU8Mw6dusErCB5jHNhoUVN2ySlUO25wlu2lOeFV6yUXWNNef/ZMsl64lWS4e2xPAJw6ljUGlFZToHHbquWJRMaO92FljdM4TMfQ4086xXE1mHKNnW6eEoTVTE5yy0FW20LkeNs7qDhxfsagtZLUZOsO27EBF576J5ILx9RzSLD/S8ukk8yN92/IDWfIn6JhWfySqiCrAkoImFeVMgT9Cl9n/KJXEmDN+oUHNGeKhJTGUNaZC7xyDfNB4Jgl60fXdwFZSfAiwb0uUqzGfTFFAfZ1jkDuDam2xH7DOwqdKED5Y507DdpD8SlMeZG3aVuSBSHZZgXt42JZ9QsPXwI5MlD2NefxxfFmHydNjFSqOp7JVZuQeg6uQtaGdgNtaKX1lf80LoW1v2m26LsAmPnBPPPgIbvbii23TxbMLXTy/5KXShv5JEy+t8vLq/vpaV6/4qP76laJftjB+sTEvoTp6V/LhWm26kQP4seeZ8+6Dxv0V+KD7q9d69/JHvf7lu/pY94aP/7/zEe/n7/5NP/ztX/Tjd/9af9r795+/U34Y8Dr/qv+3n+tft0z3efF2o1Ef72+Lmg+B+fFB/gWxxx3PurRx+1572pz21+jcSsgD+56YTPi6rR8uvKCfE/3Oi737/Et/Phq+r79e8Ktur9/wsu9tIXY27aDuYA+917btteNj4tdfXejZJS/ltlZ84B2eEhcTS3OfNYh5ME332u9vtKcP98TiHp4garAIBmMmUuZRAMsxCqkb7Pnwf3e4U3CPrTv8znM7SsfDzcqAMaRasYhk5pDt0rWt3Gex80pNlBQnm4zQpFxQrYn1Ynhc1YCPu0Fj3W15D7Thxfdus8NUU2Q2a7Hct7K3Si7asGsqOoaYjyOU1mlRRq4nUrVL2QAH5ukEjRpTG6sDuyrERrNEE4X0KvkAsVKuJNpV9WFKTjSsY8r+CXy2f8X/wBiyTVv00enfUOy2krl4kUxZINHiZNxAdwqspk5z0OhQ7rQ1hAzolAZxGfRzQNPnIPxEHnWZuLfeqYB97MS/YKK9Abz437rl3gqdF8em3c5YtdbVoWRV9ywNUyC2ZSvANSkyMzeOoKhZBrHXY6c1kWVeJJ5TqlY+MrEGlHs8kMcFXJPx273pQP+mwiSCVPVgRFPwsdmUebVBf4OxLX3509fP6kcAf/7qmZ51rN+8qx8BZA/5/n+xd/ztX/XT3/9Nr375Xu9e/6Ir1vL129919e4l+F1vfv8R+ht71JV27U7PtkMvLhs878mwlR8I3Vy9Y+1/OP656Tte2lt4iK+aJpiDzLouUGAg+qc4roog2vORshmW3eQFEnlQa4m5WNWWqiPtgJaKkkwdHRNKlJl8y2mpGD7AOUpyoAdp2JjRGJO032WvSN6yZ6CujEe1nwxwM+ezA10qaEVaWWHmQfjQx4g8iL0CduyTbduYtNYUHxKb5Mcg5mFAZOdAVEd0gsoIO5m8K5KnwG6cJZ/1KbJAX5zoRcb5U1jGo+YCOqbJgi17Rpo6+rqMpaCD93WD/W2F0m/g2Fwp5YYfvKsshF8wLXSuh5+pB1I/7VU5+XmOzOWsbK2+nsvP+dRd8+Eb/Ui+mapAXN+CaqfWB1ahA0R2BE02eW6ubGAFHaXv0NhryC2hlbLYGcVHJ1jLovcY6VpnbvfW1FtTi3KEBT1IvbXSsS3bx7LWu1rvJbMNbYVVwY5MyGaqSvhY8lkGK6dxxj+dTcwG+0XRdYyoZxsfGx21JKLENB/ZC4So9A50eQYS+Cnm1NA9gqppKsACavhCfcRq2A8NqEwtya6cGv23w59gp99Y9gy0JVkmzxDFhCRawccD8+/25lam7Ntv/6Q//+XP6txL7pmf+XHi+6v3evvutaY7dJjXWFZvXQ2kjtzUepfdSr7bXuiCj83Jt974jrhVviPudlA+bu4uKX92qR38Flmw2W3UuaZtthvtqNu3WzWuEX2DTaAmoj5pCZoasiljAlX0qL+52Gqz28m0mWuTetcW2Zb2dmC7oxy7W7ABl/hwAQ8+ls4AABAASURBVMI36mxov/VOu9SjPH5sdzulPL65b3RxeUn59gi3zZGnYSUfDBxeIfjAzr8pb/Shq2922mwucHFX+bUsNLrndWsWtMRhoyQ3007QoNyL2NpnHFl3Vd6btrsdY3BJ7Hey0ZkkpqEMv+lbzeOxg16UTmsdX7YKDaLX6W+wxdfd7kK7LVjsXvBdIfILZMHlRexsZOMXEKljMzrbzVYbbG3aRitSZjetbc3U6r1pTW74zWQdYAIZe1PcGfPWaYfnFIHMA57+lGZnUIZeSwZjmd8j+xrzpXUp9Tt0Q1vNkplZQUs5+ceylAXZFwfvnQ/cqx+4d49Nsx+tmOsPbfBvu+3aQTvGUp7gT3yDwby2xCLorWu73eiC2F0yPy8utgwS3/mwv6HubpeyLeVbxim6oDdiZHwe2OkPwKMb9XXCRNDGkrct40xrTbaRokf5gUkzB5gQMkPC21brDefS8E7Pnz/HiQuc2Gm72arjeHPTCcYm+cgfodPZx2jo2OYD5OAhig6zqeSDNnOYcEopx6CC+JH2RLIIZSYynQov8qlQfCqDif5YUoKdvh3YxGZMSt/oMqXRCGA5Zvmo8tQPBrGYgNIAOo+P1lqJTExty3blH54ic5XZUHR7b0qdBm+nP0PxL+0NnMtF48AHnn194N8Tn73uyR8SI+geOvdrUvycqPOwTVV7rTEepi0gYPIF+CprXQ1s2Aw2jFHQyQdKHJmsc/etjHPkQfRW2PRpQYOqkjkHkD84bJdtu+nTKbYAY15DkRtBETf6bShr9kFVly2X3fgUnbkeI0mdQadmzOM9IqO/Y5k3IpUsclB1mXOJSWDKZ7swlKdeUGPBXJsWrDbQqnm15ke1NZifmffTqSzy2Avg6WGqFjIf1vp75sD1zbXy/xW8u+MFAsiv967r/6VzK7onE4PeuwyNgdTNHIuPA4UgfIFxjk76tdKBD+FPSOmKkzRDcsrNXGSZk3SBcNFPAph85mxoEJ1Zez0Ppc0V0xLDKXOd/qb/B25SgokNeI1/6KChw55Ygqz51aJt5gBRpC92fNe/M8VGgJkHHUjmj0AdDrzhfH6k3nk+/NIG7JFDLfxg7BA/eaQsyPzIuEbJrdVff3j+/IW8zIXIpVgTybLxihjJWR+Z6GI/mikKdVCUa2+hBH9wGtgb+LpiWsbTzIUC5UXXPJTWcYGOntsmm7ZnERn0YlNntjOvD8yJacGADi72gw+jgzU9kZ+YO8EoOXMF2QGfgrKH3bQ/t5Nz5iNrk/ppP75GGpg4Bpl7yaf+hK0J3cFcHPRNogZ84m9bjXHojT1u7oJEeTWphynF8WOq/s25aJy4lALaGOhM0JSr7MVTkU40xbhV61DROUJ/nM4aTVupkD731mTP/ct6CwYNDfyJzgOsrjwQPsysKhY2sUPY8FdgccCSGydFlnkZefA4P9RsrKCYY1Y55Svgi5DyQVsQDj+CZCNbVAf9GgQxVEuilLVgrf8JrszrlAy7Qse2EC5HyhZ2IZGcYxF/ghAtWo2TH2ONF04qiO+BHqTztholyUPqWHhMz9dXmJL/wWmpFi0zT4SHdpNBeJ2l0z1FU8ZthW0Z/UCy5rTS5OLLU0gZOBbBJO5HUHY8KHvAJ/8UVqW0HzQEQfhzIM4R0TkNf8SgN+OYm5m1wpx7eP5UGTbmQTmq2xbHgvAzZgX0MzlDEBisx8oPYsQhprqKLrqRr7qLiDZ8HK8oj1Qqf9DAIDunVCGalLmntA2sOWXekp0zuZcLlFJQP7Cgct4ur7Kis/p8pp2Z+egcN2aYWjNUXM46S4Z/DEToxvpDkCujKQ/IJ0jVCfiIjhhlIX18CCE/QedpzJk0ES40CD8jCsGci905pnP+/JyyEzSHHz8jm+vEzjn070yPY/hUnvGs3p83Fb3z/Jfz5zXP+bJQXUOaORWk3ciq8PHpUwWRB2f6mIypMwnsKjynqbcClU8e53U+obT6/6D4vN7KP1D4TGbxK9WOWsmcYy14QhZ/ggSiKDOKdTC4YA/o8V4kZeeIPhjA7OutdQUd2ttGobkWpCw6werFU9Ra/xPcDJG8APJPHan/pRXT36fBPSP74VhAhDA5PgGV/9lDC6xTPUpZt7wCU6Os4aDzghJse6sXP412zL1soLyQ2t9q4oN0kHxwf/NBV69/1ZtfftCvP32v3xb8+N1f9W//8//Sv/5f/0P/63/+3/rbv/0LH+z/l378/m/6+Ye/65cf/y7x0T8wtDB4AczH94332mhf/2o3/MVGlR98oJ/qX/df0fQH3d9+0N31e93dzLjNxzhwc/1ONx8AL5bvbq91d3ulAx/Q93fXGtOdxL37jhd7vENTz8c48tOBvgGNe+bMpE0fxEDa5QcOu07eErGIrQ/v3+r9+9f6hb7+ysfDN/T//fuX88f/ww11pBfPt8rH/tDnz3jRtmu6AJs+0eZB8aGAzcEHei3PDmOhKKj4fBTlBWL4Cd0gY9Vbw8+m8CIN1kgwQcmqNmcu2kOxtGCClsCym7xARY2tyK1TOucVNWFBtfxoJ+1BZOqnMDRrreSsW5Q5sEGbjfW45d1evYzcXRLPDe3hg1LOTIwhMFIPhA7uiwkCY7cvjHoOOijywdw85NmdZ6+iPJ8fHmN5vp+wk+eIifp5fg3ybDZhI/0J8AJfFW8KIp1fJ9dyxLTPXUh8pF+4POdhJqC1NmXndWIr+ZF6QJRrSU78uCexOxJi4o1cvOVQAg4nU6o6h3sMVRr4EFSmTuhxFIsdHdEQpWCG8SFj1JhXK2zXGHXGLuVCx7bsBUw+e+GheiKlm4WK9ayQGDDiZCipwJxofmCwuihcTJ5pK9HWLLfUsmsZP9oRMjxyQ9P/ibHe9KbnfAT6z3/+Vv/1P/1Z//nP3+ibZzu1rDf2g/Vf8v/4/V/1kv3r/ZvflL8gcv3+le5v3urVbz8UfvruX5QfGN1evVLXnf789aX+059e6JuvLrThrfjt9QddZU9490Yf3r3V29evdXP1gTl7L2uA9CB00OfwQXiyx+OpvCkNIBzhHiBVmNuD+RSsoRSyoPJLPQh+pMJTSOkfI3E9x7qu0nbwlIWnWvsS2bmt8zYf87WuWefjfH7BJ/8pnNue+bOoxrlZ+L/N2czpODMY14m+ZlxH1nmNO/cEyLOHncOUZ+6xOalozcN0bkG6HKOLvPSpExuzPoXoZP0FkT8EOfTHWayzpyKlYtqA1DFYupYNkk/RApM/B66cVY+SjvWi17CxQucJ1ZQHD2wgr/y57sLHTmd/CBoVG7bXGJDVOZYqR2Jb9sdo7D8z+rF8rhRHwi00AxhEVFjkxS+nKo98xSL/EnKs+znlM7tnbGrYDim4Wa030PVxit4JdkMleYaRuZG5OqAIZVutYwMqN3XuMy8udtqxPxfgM+9qDCTNVnKeERcjDN1QNx+L5/kmtfKPtm3ZFhNORmZjB/8dkIle2t1ut9puN2qMl1MGROKqznRhvvam6MaOMKuUU79Tr+82cu+AgsjLRlPbdG13uyMu+Oi6A6Hb3Szf0OaK7W6ni3yUfXap6G2wLTftDwPSj2h9oxWb7Y64bSvfuZda0Xpk26pDbfrg4qO/40P68xdfKbxbFwWUN0j4Dt2oUz/ljbiaviFc9GpExDYjybSLPuVuTbIlWXaTQdo9sA/t9xN9OGiiH2t5o90NbSQf2NihTmjk6XuokYVexOdnL/Ts2XNtdzt836p3QJ9b72odYDN253vKS11QZ5cfEYDwW2iQfs009Tcy9XpiSl8b/eihjJ079xSMZz72470GfBB529JegF4HrVuNuilz9CRixD5MZAXcpA1jfcGcfpbxzRy/2MqWUNfEffys51mGsIGUBxva6CC09abAjUawLWh0ks++PNh/Y6sQnjEYXCNalKhimzOjA9luNyqf6i9kXOqrr4jx80ulP4NnjIl7ptjZEpML5u4GH3pr2vRe4FYnxcAzJhrMoE8s8tChWZ4bNVhNlMfBifIBbCqCRqfsTC4RAKulEQY3Da5lNrpSlYtkz3nYJ49BW+cFtrFrpVN39RHzWvlTJAceEiZ0m4mkTin5yGNnwtdTCX0iP4A9+zDxUTP9Pd4AUXauv/KpE53kwwdrfpWFBikLwhvfwicuvXeFBnOZZT+NVTcDFn27pYrs6M984rEnBvk1+P5+r8PhoLRlW6m/ZRxC7dRBxtjYM43doDNBMkGjl/yG/IZFtaK3rt6aUtbx37Yky/gTJFzT2QaRsqD3rTabnTq0tdjosq2kjIltZWLPaMcyLan1Xlz6k/EJbfgRoe3St53sZzHmHe+zOv9MYfoQn1ZkLux5iN3zEBvkgjYxN1MemnzkGav7+3vlT2SvYxa+LrAs+PgyqJd8xjOI7UGgz/uSfHRXJH+g/dDIJuZ11sg96yX5SzavzjhEfnNzy/q5UyN/wQN8Z7yjEwzaHrQVPlj50Ph/YL5NlCcfGp1zzOP5BeOy2IidQZvV39jG79We/dCOfcrbM2+75lHZYDM+HO512N+zV+w1aCM+T9hP/Cc2xdBBnp2g5lDm+W63U+sd/UmJ96CelhR+oD+QBRHbc9vhz5HyFefyf4yvnVf10icXCT2dJvwJ0t6qYVtuwF5F1cdjBmYsfTkwV9a5GLpl3edC8eLFc/Xe0Pz8MWg/iFb8aLQZ2K427Zk+lkU/sOdye6YDvzI+oUHGKRhczJIX9CGWOFWM4A0WPvqByI+sKTBxIY1sYg4Eh8wVMIEBJl4kzHQ/z52SzfyBF6b3dze6v7/D9bSj6qNIgzikj7A1f0IfI/vXhA97fAgfhM9+MZBHf6VuTedI2QrbK6u0aRs/0A9tPpbZVuud/XejFntuSprYC+NveMnSGQg//ebGh/5EZ0QXiFR5FELJ1hE+qMzZybTVWlerdnPNnpT5dWBfnIj9wGbqBZk3Z1WfZG3L9tJfRhT/5nqWFOiY7If56AVRaI/K7CZ71h+P+hb9FYP2wq80fGD7WD/5x+WRSZYWxEz6rmPKPBrCDRm1gN4p634s/oTqC1L6FtjG1iPUOMx9dRore3O7aYsqcksdyawhO9QqWeRAlcz5DHVjmDxep3OU/nsOu2Eo9izDB1raCB+0xk2/u3wGydID6D8kJfYnHFjbwSTlI8O6F53zkRE/LanZOqHJ1SfLBk0zhRfJzdX33Lc2ZAHif9cxGJPCst6+1FjqnOvaLl9XWcoDibVNGyIlbxtOsl39tue8Kg3pGBt40V3qVr81qg4SYpz9ZwU7PzqxzXKgxnIMgpeP/4KqI1xQcmShVWbsYXW18YhmXyA0WqmEvzXfdErk7SYDifJg6BMpBWeI+keap/Lq1yOfIvuoyj8sOLVB76k95yc+Rj3ERN8nYjRjHp9ZN/UGQR/UUeY4YzfnU47JHMiiNyOCs7JkC49lp6DQddqOUuMUeZOJc4CgDtuyZ5TgC0/2XMc+0S+s+hk1+pI+/xGYz6eYxJw5rXOREsyMdF4qD3ysAAAQAElEQVSRU/TREfk5opB86Am2ZS9oC13iZ+hJ88s4e7UBxd6X1Xpay0t92x8p5Bo49/+joqOgPVHvWLgw0QmW7P9jxP64D48bW/2wrfDnsE/1J8Y9935B+HNE9ilM3DcduHecuFdcoQeJSZX8GKpFhR4PmBL3qwdwx0etaz5qvXv9Uu9e/663r37Tq99/1qvfftLL337Ub3z4/vn7/8VH/X8F+bgP/v6v+n7BD9/9Gx/6/6Zff/4O3R/0+y8/Vt03v/2MrV919faV7vlQnz+pPfgYp3x8B+YDfde9ug/ask0H+ci25YP9jvxuM1QUvnP97KytQvVlz2Lh4zp9H+xDe/pxe3OtD+/f6QZ6f3dN9661p73cn+cvePUmBQ07MzBB3Yl7+QPPhRP38fv7Ww3u9d++eaUPH97qQ+Ly9rU+fHijq6u3ZW/g96YPXrB1vXixKzy73OjyovOy2eqUyXuNcS/no/7Yi7ekmtu504H2uHpJ+BEUz76QqTCUlPOEHSmy5pnarvnD1osfE/aGGvfSu+0F7e6O2PBOxe6SmhzKNS80aORDZ6Q86LJXOvNUlrk3DJ2Yl3keybqM3my/0T/JNnTQp6kgkm3lPdGW90utNyQqPSVha+QZnotr6CHP9Av2vPc48Ny55/k8fN5/3JPPe4r8a+ub6xvG9mnc8R7jnvoF6ucfAeXdRmwEh2V9pA/pT9ZJZEHeeUSOa9WXEd/IJM5xWbKqzlD1MXyjj3oijaWSbbVmJRnaGSc7easV39U77xXaRvYG2VZSyptUNPyXAVclLfW4JxGwm7xAsvQIXspa7zL8drtV5yVw6w2/mja882ltI7tLSn09SKZOa13RCbUf6kysy0PGNZT9ZpSTBBArQ6EBGY7kk5uI3QFI2HKTsc8MLxq+8w4imNtrqBlL6EafPgsM2rrYbfSnr18oPwL4P/7yrb79+pkudl2DdZ3/9ceb17/p7ZvgV7178yt71C96+/oXvXn1k968/Fkvf/1er5e/CLC/fa/O/pT/RcC2HViud3zwf6f37Gnv2CPesze8AzfsoYO9ZMR/+syCV8NFhl6BbdlNXqBjSs9XHIWyo++TAM7UhTw4Wu8y8ok29zxDr3ig9IWZwRgFWRtFWadZGwfWYBDbaWfQx8Ea+UKzpWZb9seowidOsR+k/SB8tbv4GH6tNhbZgbFf+ZWuOv9vUzMJgn/Uj4lY22dxw07FgviHxl76OhGD8CumlC+yUXGZag+L7hHorPoDfsVjW9GPXuQrGj5FlrIg/D+C1AlSx866cFjZLiSzlodf8ZRsLTun9mzH9rn4yDuL85j7mLF99COl9py3ZxrZjKzdcKHByp9T+OVaD/dFh4lJa/5D3YzZHyqdKRibBfqxim3L9potareiT53sWdeeaebaxByb2IOyN292W+7WsgMOrpcH7lX22u52C7bawcfuXFuqqJFh+1aBwiHL+DDgc3SuBZ29rnXuOxBET/SFDTk58PCwU/9pdK5zud7Fj9D5mtJk2mutKW1suB7mI3nnWhIaWXxJu9FLneisiJ0ZG0XWqb9ic7HVxeWlnj1/Xri4fKbLZ1yTkOWj/Zdgu7sgfhfY3h0RWeM6PTRfB9265KbINtudet1/bSrfuXbGr6BTJ/lzRJ46sbnDr9DkY4+tgb1DErGJLGXxOXXcNlU25RsfwdnS7g5fL/hIv+X7XnNTR6e3rgbsXvqHGJVL1sufreJ3Qzd6rXd15BviuOUD9RafNhcX6jv6tWBzMefjb3BBTDe7CwV9O+vV2NH3fkH+YqsNtO1oCxi5txuZ+dChnbY22N7udrSzfYBNygobhe/UaSD8hrqNhxdvmtybBEIJhxLjlG92W6Xt7eXF0W7yF3ygf/7VVwo9R/S2u13Vafg5JOUvUYTf7nba7nZlu/WuDmyzzrLWDvM3KvQ7fl1cXNSPK3bQFRv6oWYFjT5sdztt0A06+aAxNgqy4a441CKfGMC4I+Vsm/ykVWdwwRLJtkwjqw6i4+FwFGRPDNtckrAzuHB9JJtLlE1mUD6WdiK2mzYEaUdHet/I5CduXvbc9N/f3VdgJiZocGCTCuYNa+K57ED5Hv/hsTkVuCXFv8Eknaot8vAj/ES/oZFPyPQoTUuMSjd65BO3R2qVjXzCz+hKiYFlfA9a6zJ8FpAeJTt6VnRWiORmxpShozw2D9g+EIO0IdJms1FnsiROz2oTulQmSPIbJkXqy/QPXbemTN4Gba2r9QaglYdfaeSU2022C9HFBGM1uAAQSJks84RYTMSMsBBvYhomJdRt2Ehfzaox+vF59n9SYo2aHL3e1XqXjRZIPyf6mFiG3zIPbC4S2E4+9UIzlkdQJllrMvorv9Kqg17qxOdVfqTplmIjmKWpM3PEkHmUfBD/Cuk/Y1I2mY9a5pKxk34nn34HsZN+Vwyot/ZvxG7FMPGbiGOAM/haN+nM91WHwpiBjJrnA50gend3t7rLnzAjhhviuduycW63ypin/QMPb/FrG1nrZQdDORT/Y+ccUUh+z1ik/oTPoZGdI30KzmWP+ZTHnoiLSHRZuA6Xw6p8xW7Oq/SsOa2UmMwC5k9iNBXN2i/g54GXPgcemgq8NJjyYoaHuEPRIdtqvWnLhXTLvOqJw5CqBcYAgzOPTE+mFACOx8WP+1x5bI4FTp3gccVqHOF5GXzVJ0grRePJo+xSkrUWrOZW+cT+GMx2iFnyxCrzYrfdKf8riBcvvtJcTsPYspvs1RICjrmcQYJ/cERtxVKQ7MIWOeVjfxzbmm0mPyGL7bl8YszGEzALapULXlyxDLRMoEHfgvRXqZ9xZz6MR5iSp2ziBcI5BvOHhaVjG9gQ7RiINpy26NFYxgWWKRP/h6ZaHwcdeLhO+bTsCwfW3QFZXoAdiPseZO2bGLfe1VqT7ULsfQ6mMIDMx1nGdtnqzOnYVCU8Ll+TmZWZjop/8SE+TuxbU3xFL1qfR2zMsFyqg7gEtmWnPcZxkQ1sjvDEJsqUQuYxhvmCY7bZsGtboYG+IE20fa4WP5IfyIPwn0LGMjoTYxV6jvM6R3mCKlfRBJ+2AyEb5Edi8AD5uHygeI3FSsXYzGthELPzevoopb0gBaELYiqiwikTW1gv6UxT9hhL8Udktb1Q+nWuMts+k3DNP8vBUu9clmaRKnZKTnl40NRlZ008hKJ3Dj1MYxnXlT4spcc1DseGHxbXZpkyED4QPOt+sAcEyodR8jNN2QkTY/sYA9kJg3GNPv0Medg6OeScc5y45MDaZ6UkQPaHB42kDyuO+sirXys9FixM5GHTDquVmNrhiR98uj+gK6J5jrH0eUJnlq/2JHu2c1q/ya/Qkk55K/8xB6AC5qOHjkiZJeQPoQfpoYbRXrDE1B9pnwRHz1Ga+fk8a5zzkSQPvECDtgYFj4Hos0f0P6twLGR04KP/McxAPQVGcanDHo2PyWesMm7hHwJVdFIWJPdx+Sw9nQnWMbPyoWCJeRWvfGgEoUH4/1eAfxkx5u1YMLvxcWzXGIxlrofOupzP+3BeFduUfuERX6Ia+imk/IT48Bin0i/gym/ais9H9WSCowAGHc5Mi5z//wLbsv1Pt/WP1hyM/z/SWNbPOVI/+dP91cQt5VT7f8o+iVyfAtofK4VffZm4HwhSv/pEfkwHmcEY3M/efXjPh/k3+vDudX3MevPyFz56/Vx4xUf/l7/+oN/4oP87H/9/++nv+r//x/9Xf/vX/1F/gv8NH8fevvxJwRvo9fuXGvsrbdte+Vf8Gz6YdT5+d+3rX+A2ePPBX9Ot6uM/NH+Sv/Hxv6G76RPvb8Rzlgu9Dc1A1pFtuy52G8o22vRGmcFCKW90kFsA4nao++q7mxvV8y3PuPfg7vZGoRP3+9HtLXXbMRb3PAffXl/p/bu3es8H//fv3vCx/x11rqV8vMf//LWA+JkP/cEFH/ufP9/ycm3LC+2G/0MtHwj54O8zrM8Lh8Mdvt1rWu4PZppxnmYZ14L8Kx9BxRgh1UDX7M3JW0ta1t6Ue/Aad8nutL05wg6/lbk3GguUH8UF5FVokhbEZkANLWC70sA+rmgwrw60xxRSyST143ODZQNkBg0+Zd2xjQAbqV9zkfvjiWeb6Z7nnru9DryrqP+FRD7c8wG/5Dz/EBDlo/397Z2C8ME9OsEddMat7u/vtGc+Dxwe+DkxxveLvfwIYH6O2s9zgz7ExwDP6qg6qQfCl1AWWdwYhcdrM7E/YCvPZxOKqTdjmqt/4px2nS0SNOJzBO2J+Dd3NeQGUrT12WRbdtCKSpYW4Fb1oXwnQ3ikpcxH+9FHWjasxpjalt0kPaRG5tZUgFcl11kKDVQpsUh8MhZpP/kq4ETXOZ9mdMoyN6IbXihwoBN7lmlraKaGD1rvkhkjPU4DwaBo1H7x4sWl/vTtV/rLn7/Rn//0Vf2VjoudeeZmrb/9rT7+v3v96/zx/+WPtZ+9ff0z8l/07tXP5H/Uq9++h/6k/Djg5uqVNN0wN9/r9vqNrj+8Yv98qfdvwNuX9cOA7BNm/Xfu/8fyfiCeutZx5seQ0skC7L/zGLW+YvehoczL4KH0lEvZORL7I2IzYNIMsOqldvjBfAr/H4nVZvWHtifW8aDth0jsHrY68CVzLMg82rPHhA9WTTNvVv6cpu4p/3COneT/sZyddmY8tjzO+vu47EvyhAI1A6nOCRdw5eazzpIbMvw5Ex3ZgbEVE34Faz50ojw4VnjE2NjG/iPxP51Nm/9I5eivSD+frOtICdAXrMXV1kon3gcOrs+D2GQ9rzR8rBatzX7OffbM3q9ljFZ64PpS11virD9M1ZHPaKXcGqyrFbmGBQP7K4Qf6U507NShF0v5ufFVP+st8jUv+tB6515oG1Z7OrBnPQZGvt3t1PMenY+MWtJEeW9NGQXRZmjspXi+1lgZv9abWu+z3nLGO6q4rtFrndT7GLHREEPdqHNCa508cnywrQbtfEOMn/n20Sjf4HOoSAfuT9a9Jd/MdvQpNOWplzpbvhckv2KDvehstzvuFS/qHfrXX32tb7/9Vt988w3Xpa+Vd+rPnj1Xvsdd8PF8t7vQZrsr7OBXdGx3/IlPaS+Y+V79mMeE/rgp7afN7XarGTvoTqnf2obyjTZ8pA/S5iUf2ePDJd8GL3aX6vhtN3p9sreh/ed8aH/x/IWC+BvbaaszPqHRSZ8jDx87QWxlbh3B3JJm2xN8wBSUGING2x2/N1t8rhjv1Oj3aMwVL4AXbQbRNeV9t1XjY3anTvRDIws2FxeUbRXdArqmvpmPqbMhH5QubZcOtGG39S7bar0r8VvRWhMFNQczLzLXizL3IzflsRf7R4p/LW2CyDa7TX3Q311eKNjudkrbqePeNIP24Tt14s8Gv3bobXe78qlRZvbbrIOJRRwaKDKLu4+sLCl1Lhnn7W6n2Nhip2Ozd+ZD72p9gW38nyHSxABBqqONsvChdnSaWqMiiMHAbrIdNbn5yMepFSlsVav9PQAAEABJREFUNj7OsFTPP3Y4VRp0Zjq7GcgEH/gy43Tj03E8ndgS3PDlj+NDw07sBWITBNRHWEekwWxvDlJuwqtQxrdT31rbyNhUZimqraWmvijZlu3Sta21vfzCeb/ncY8NX7J668riCY0fpr3QQKRG3ZXvrZV+dGzLtlpv2jBhOwO63e60ZcF28hsG+uIiH/wvaxJsiFP0CvCpZ9oONrutMKZMvFlu7HaZ9pI/h027DUBFsk2AYWTmCmwNkY/9zfjlX7bmQS4Y6TcXJhPTQKmHbI1PUcojt5t6a/Rpo0Y7Nm1pTtHLwov9lEkpS7vCiZlO2JmHfi5z2dvItlr1PXLUUbLP503klh00aFdPXIlxwx+dpSkLn3xvXSmLXwGi45G8yRVlHg38Wsd0i82L3Y42Gn1smmru8yCK3WwueajNnEns7m/veUC+154H5Zura129f6+3r17rh79/r++/+06//MyDzNu3yi/nD1y40mZeoOy2Xc/YBP78p295OPoLF6I/6S9/+QsPSX/Wcy5CO9qf52BTaOKJN6xNLDCeA3/nNWD87I8Qn/GXD4WSCeZDpM8F+hM7hFpCL7xItqvfQhbYsd+IZeKZsepyyTq2G7pdJh/dwG7ls0iY4rweBFonxIfsaYObuAMvZw48rIVvefnUrfyLETqcQ8ZEwS5+9RWxwsfWYJ86gXbIU4iPk2b50Me6yBKAxDMIv2CsFHnxq++sE5UX+AJvmrL+ONmuWtEM18R/xMoIMr4QMdmQWsmjLhu+odcbMe21b+zYG3LR3zOfDqxTkexYkeJncOAlT/pKUR2zPcvN5HF46Qurkra0wFCrN9oLLPIizfp2k4FkGWqLNGli/MTDNiLNYzbJ5JVLHmWGPsRQI7YMsyp2mDdz0SWbKAPUEbIjGMvMjRU6s7tp0gUX0M3G6l1KWfREHcWmcXQIn6A6pcRnUL4iJRNjvedl1h0vxrLOK8bEOWWS5XRSTyd7Lm/sO701YmewUgvHhAr0/DCypt7mdbXZsK9SPzZsHxXj48SN+rq/Jj9joot0btG0jb0ZkiXQ3GSQ/qIsM/aBiE9ob00NxL9gRM484cD/WBjUUYo4nQ7bsn0U2F12Uyv/06ZlByo7URzEWzK2TmjUi6yhK9LEuM96WZsTkvUYMCCThj6QeXAcH6aovxbYpm18abSnOc22lzzrN9JZJk30PfyMxPagwVxT5jMIP0onZfEPf2LgCax6KZrodyD6bvpr4xNIPrAt2xL9skNhOezwgzIBz2jwgUUaQLO8dHWWogDoow2VZeIw8CVKg36EivKiOVVswyjaMmUFcpGoknETlIxrDS4M9FR5y25yocvV15VGbn0qjTHHc6Wr3ppf6SrHOQWDfhR46TeAsnc8GCvGkA8hE+NYWHXQG8jGUn+CL1B+YA8QKWumZW3QvxCJzmrpA7LKohfJDFdpnVNOmUqiTydjMyhj8KHkx+LXSm2p0KBB5S1LC5oaa8920eamTr6pqXsjoWVHW8zzOdaqtLRJu0wPBVStkvmUOpZL6Fn06GxZqo/90PCU28ZW8rN9Q7Ln07iC5AuLXjRFapVvDK0XwCM3OD9GzRcpYzTBp4wm6EU40cSkwZjOGLINsFU0fCBkM6KXa8eM6ShHfeGjb6laGAslV+NEPLl2zD4N2h60PaBTYbAnDfRiOzRtzZgwMKEbME/52DUKB+xTxhyd6MOKERvVPsUrxbaClIHs6RjV3ObQIDZPQUpfTjDja3e5KHFqlgPPdLUh5vWqExs25Ub/EQa+nPAZP4ibwEk3sUh8LekcmhPtY1pBfNGi87B+YqdHKTYDokN7qnoikzYk01eRQu1ZRla2C+NRHO21zylv+EMfaTZ+PYmqn76hFMMgNiHz8bjSLFV0HgKX6cbD9iU7fgTh49s6litN2QyRvPQXtg6bMmSR2/DBml9pZCtWWegq+ySNP+dY7J/pN/igt6bOvmVH3+VbTrZlO2xhjUky53zywWCMJ2K+4imd6KW8ytBPfkXqfxaMAeYVndg41kM45ZkxaxKM3LdxD5kPobfXN3zU/0U//fA9z4Y/6NdfftQvP36nfPy/fv9a1+9eKh/+f//5e+XPZL99+bM+vPlNV+9+17Pt0K7v1XWrje/0/GLoz9/s9F//81f6L395ob/Av7i0Cjuhb1320KZdk/KvaDt7i5aP6WO6U3hzvWtcL3Pv3PpQ5z7abMx5DtvA73YbXVzseGl6UXTDe4xN7repkGfToLVW3betDfI8v2YsHSkxyPPI4X6vfHwW8Sk5NPI7Pv4H+esBN9dXevXyN/3884985LtlHkgXOL8Df/rTC/35z1/r+fOdnj3bljxluKPWJ8l7kD30vqjo06BvKw7LBwOxpzr9A+GlUdcpXGd+URV570Ym0lDspHu2lf9QV5YqBbI7W5eVx7AxNTVtC5vNhTbbC7nvJHXZm0ILFTxQfgwAGuWi1qh9zZp4bj/wPqryNC9ZdpNpa5Av0GDmrKnTqBvqlE0TcdvrwAf4CRuHu4PubvhAz3uKvKO4vb7R/c2tBs+HE884g3nJVwId7hgbsEdv3E+8zyAfen/AXrDnQ/89H/rhmc+Z31PFc5IIyKbjRQVpoLPXxPwPBjR+DtbWwOcE7kCbE/Kp7KQ+JjiiB+HwAghH9TcnWdExNJjoawE7h9hjUEycqCI3h8i2Gnxzi5tEin06tohV4iX8EnYaelgvfS3J9oP8IkbWjuitK2itrcXMhUNhwp8gPgdRGGkPuxgg6xmMofEvQPDomHXistCr+tDoBo+UK5u2gsosp+RXRJS6gbTYZxhwlxhZiZWR29ankm0ZnxO3ow7rbV4rg3EiBrzTGew32T+eP79g/+is3Y3+01++0l/+9Fzffnuhr15sdHkxdLmbdLk9sBJudMdH/je//6Dff/kr+Bt736+6u36p6e4t8/KN7q5eyocrtela0/173V2zb354qfw44M2rn+svprx+9Ytev/pVN9fvdZ+/DAim6V5efFQNvpZk6AqpMaaN8bSNfjsCpTrckJ+hhE+cGvWDJ4o01YASbug6LqGrbtoIb8/t99aYZyfYsw+zjkMAM5h5jUniL9l+gNhfIVJr5jwfowYffzI/ER3zMUbeix/2eZ2MMw1SnmNifWdNH9hbcq0b1F37mfJzDNoLIoNVYDUcsLy0pX8ixeaKtbodmyYbX4dsFxAcj4GvDEpNi0yNoGRoZD1A6jAxSz40gujUmkxGsdtkN5VOUWSUtbTJuk0/UweRbIcUbMvNxT8+TcuYRG676tlO9gEasnOshatde65j+2jDdqkNHBuJQeVU5SLZS/niQ/pqzzJ7oW2mqCs2onOOklM/svCBfaqTfBCRnTk8z6u4E0jRjZzpMYKhif0+bYVOXIcCcV0f9OPBIGrg06RR7Qs6Q4xFYDNeAqEL0mbmcujISdQJZVKM2Cd/fpQN6g50ziHNfoeWHB90lkqWOsiP/pEX9Yw9LWni+hREfxEVST6oDKfGvrXZ7Nhnn7HPPteG7yONeOav97z/8KH+onDfbPTf/j//Tf/9v//3+vC9rlPb7MUvtOlddvye+9xaw86mvvfknm5L/eh07v96sxq6Cclg7WtJto82IrLnvOnTOSRLwMibO21v1NpGvW/gt9oYGdi2rbbIm5vMf3d8a7n+cKVb7mNy35JxZOiX+6YDc0OK7o7+P+dD+p++/lbffPWNvnr+lV48e6FvyX/94mttuXHsxOySj/svXvAxnY/q+SZzsd3RflfHj+2GtsGGuF5cXCq07nfLl6ZNA8SsYydypgh+MN+4J7GEH1ZvTSkLemuLDPtLnU0o6NiktPTDd2SbtlFksZux7q0p36fie7DZbCrfkPfelLTP/ru/D6vWevVzu91okzHrs47tKp8y9xjAPe+7Yp/lJVHmZgUd+8a2Clb+BbwoO4ex2bCN4woftNQjLo3YBZ2YBhtivdntFD7yht6KPFe03hVbvW+Utjv1g9a6kmwr8y99KYq+bdxpyDe42Qoi1RLH17ZFjn8NxLcCfN9taWuj5BU76A1b6k0YU+oN6qfPBxEZ+I6/ji78HKemnjz1Wuva4u8OuxlrXEDF6q0pybYM33ovH+N/b634lD9GOxfYVlvQWyvDNgaD5mqkh/ZZxvKVyeszyZQdYZd9LakmA5vRYHJMZxvQQGanFi3AJ79UYeENNdrMpNwxyMGGgGw2O+R98Rnf0bFnG7ZL3gleYLvMTWkX+xOwG/3r6gRukwEgH1lrTfasX5WePDFwGbyzMttVz/ZRmn7sWbTZ+A/0l2bRif2GTvQC2I+OyIO5wDb1rPi2ZYNJDC4uLtiUL8EzXbAAkp/7YSU1pw1VPSc2Qews9NiDRaYvTUtFe24n1dLPdTzzi+7D8jCWsiPYFMJHdzAOwcQFd47LUMYk5baXOTM0CNiU+KGXPye9Z0NRJdOv9G+mdmjQkJv6UPrZW1ctiL5hnGc0ZEHKOmNvmzpNkpVkW/YJkY3F3/CpkzEIbb2VbmtN4XvrWmEbP6ykjMWovrCJJ34Rai5L/3IxveYlxQc+9H/gInR19UHBe/Lv3rzl5cUrvfz9d71587rozz//rB9/+KHw6y+/6M3rN/Un9GL2+fNLvXjxXLnovHj+nPmRH4Zc6IILzSUXrswT0XZat1pxdE+D8Sngp5DqqbT4nr58hKqf/s3jVrYiw96qO6WhR3YbMQtsfAHS7FnRpT2dJYZVATsF0iiwP1AlVVekPG0duIkbvOgO8vFlKh4fWYvJH7ioDfyj+nmrZ/zjkmOT1XxKkTw4JuyN9JM2QgvEIUqlT1lkxZ/vIbkaR+kRRuwdbaW/jxSWbNmjuPSrzjwODKwiKzXKi9JuayKOJhu9qdbfwLf9nhc7IPFJvjqK1npENrC/5h/SNHAOzbFElO4FeiLZlu2zkozpUO8W06PQeWkYn3v5PcRtA/06FA0fRH/DRXi3YINyo9Eg5aZ/nXzQNHFPD0JB5aECeUkZ9C72D3xoIk0S80fYMPEzMXjgMfnEZcU8Dwb1JNvEuoxoLRdp5XN9CNY8RY+O2AFpEPKo8JPZqOaa0Ahi4CwMxQg9WPz9uHJqRRoahH8asVQlqM2+T1gfhTQVVHniRfcJA9kBluOMXSRHMtsby7wcFbc1pudlVSF2AlrWEWK84mEg2aFDE9eSwRiuUKVUBlGp/OmUmB2x2JhL0Z+ZR+fZyKj4Thqs3ShMtHkEc2wwlwayAEdRib0VSKg/gRGwf4wFKJ4daSuYRTZBntn5nCLmezKDtiYQ3k5BuBlmoGzL9iz4J88DXz+qurT/UJ52godSCdlIH6CChi+QHwuic4Q+SvHhHI8VBjEYT/oZzTX+H9NR9Q5RAmfl1b8JGWNdY8ptfemu+dCUo0IXDrmfoZzc2UFBculj6Bdh9eGLlBeltc45paj6cC4bqv5mzhGrcQT9QM1mbFKt5gsC+PMj+lPVQZ+1n38BOS19Tlnm8hIbAx4AABAASURBVFTltEMb53XDL9EI+wTSHnbrpWv4cyBnbbF6qBc5hPZP3Yvlx4jOirVsza+W8BM7OZfkaDDtRXdta+WTP0fkwSI71j+ThaWNIg/oUqdk4WeN0zmyFZGGj1+TTCzOIfKquE2aaXQDMd70LmP0wDeRUr6UpRzJlx9LPGPik5U+V5iyx1gNxfbK/3tpbAWzHaam0tXM1UUCiR+QB8ccl4FyIGKX+/mBgREZcztz/UGVfzhz8uuPqo5qd/Zp4joXlGzxo/j4Bf7I1n9E+Rqx0OA/wuZDG+dWP8U/rMFMXwTRD5bsI5JYPRJ9Nhv9x/hshS8qzNi7Vv60jNnaRsb2wAu5/Fn89x/e6ZqPUvkX7u95Rrx695oPWO91++GNbvPn7W+v+LB1xxX1Xl13R2z4uB1s+4EP+9Kz3dCLywasr591ffWs6esXXV8/38B3ELrRCz6UP9t1XWytHffovUm5p+YtpQbP6NPhXhO+DXw2ayKXifCt7jOk1ppab9puN8q7jB0vt7a8g+l9o5Z71T6X997VG6CsRdaok3c/vSupYXhwf5V3D3f1r8dvdXt7w7PwNR/pros/8IxnIpg2Li+2tNd5Jt7o4nLDM/IWfsvz8oW++fq5nj27qPIyzz45uJ4LKj74z5R9M3somCircvjMKVzDd5Eyp86BiPaj8xi4zx5N+aJuWLuj3QoT9wODUQuE3N7ISoy2GrkvokzAlIU+RMdao0kgw8+YaCuIyLZ6Ytuiq0oM10w5p0ZiO3gRn5f6+Rf4d8Q3P6q4O/uBxR0vze/JT8R6YtzFPQ432oRsUn4IwJdrBbE9aDx2tdK0gx+2Zc/oPL9tec+1YX70buLaCr0tlHliIwciHXjflH84cXd3rzvmwZ72y2/2Q4qJZc4umvYn+rNioGOKIw9sH/3I/KKIWNOPME/AJRsqynwfgKAjnffhgf1xlFFS+UH500d0J3RSOqDBRP3QT2FuPDVWxJtgzZ/Tc3n4Fec6Mz+q3UlTXUsmhjX8HIve5rGI5mAsB76GDwYORTYHHMkQEtqB6g8SZmWjW3qp8ClMyj8M2O26Lnat8OzZhg8yO72o/Wqj5xeNPWroYjMp+1r2s87+d3f1Rr//8p1++fGvev/mV12/+5398rUOt29ZXbd6cSF982JLfetwf6Xr96/Aa/bSd7pmr/3w9rWuPrzV7fUHym8l4uN0Nq4qyZxWKCXkHx5uxn8/FH4m12wFepQm4r4iY/BHWNsNbb2r9RPs9sj6mo2fwZr/cpp1eK4dX5NPW4093c1qvauxB9mnNo56lEfXtmyizFyLzfxjqT3XmsEc1aM0iMkqCl+YGAfqFk+d8Q9gtXVOB218GqwT9qCsgejE39AgNlYa/h8DMaCCF0AeHIlZbK/trvy5UmQTcVA242NBJu5jpDCy0MeIHDyw8Vhnzo8lzkR/Fjw6x9dHoiezY4n3Wnisd+ZD6XA/kLKxtDse1av6ua4yH6bDUHQnxqrAOp54Z7zP/Qs0/IRsjhX9rZUcWlbOTuuIPKZnKsUyf8sv2sWvEtUpNoPKLKfYWtg/IGsfH9PMhxlEn/YmYpP+BAf6fJ+/ssM1m1JaiE+TRvlHcJDkyLrMPdqL5y/01Vdfa8O1OTaz9u7u7/X+6kp32Mi3hf/6X/+L/tv/+d/057/8RbmvuMW+2dDzDjK9GfhgW501nfuxC75hXVzsuOfaot/Lduw3dOJj/E0dPZFs137w0ZAkjKC5qXOfsNnsuM/cagNvuyylLB+8I2tqbN+T8g+zrq+u9e7te717917vwc1N7iVvdHUdmnvLO+VeY+L+ITS3fvE17QR1z0I7W+6pwocmdrtt+jgj8h3f64LwrXX6vQFbderGnm311o6ITm9NSeYUnQ17Zm9N4W1XLJqsAn13IfNtHtf4vMbSRo9yiXoSZ4DsGEviZ1uJk20ltWbZsTcVba2dfKYPvTfJUoMaXUwwl2hbzC5zAiWDnWiIJchZOjAnIhe2aVCDuo6N3mVQeqm7IDqBF51GrIuH5uN68ueosugaA2Ubu60r7cXP0NVeo0+NMofSdutNQcf2iu1up81uq8Y6cO+a0aAnKP96kLby3itQt9IPNUnIjd3K21rzDZlbkymvMqhA5LUm4petym+36vgk0jqmsJI5qCP0skaVRN42ohktssCOoGGwg9AZnY4FDWeK9laVBxvDgc0w1E5dxww+usrtp2iTsLN2OE7lg28W9p6b9j0bRxZe8rZRxYfow+ssTVywbKv3jk6nvaZPJduUG79OOs1NvfXCymtJrTUFCXJgu0pslx3blZ9PmaqPoWqrL/azqayILPWyWWbDmOM3jnZtF9+g0QviX+gKe9axT7T83W7Y2IKtWu9lZ62zUvthnchTt6hbyCcxsjCJezbi8E8p2if70ckm87HeQATMZsAcInM8jA+HmgP3tbHmps6ebbJtqC681IsPyY+z+rbVelNrTb3Pcdgwd1uzUo9itW7QFHk223NkAbXWFcQP27Ktz6VBTCYuovdc+OYL6J6XDLe8cLhRLh5XfMS/ur4uvj7ev3un169e63c+3v/222/69ddfi3/95g06V4XoX334UB/xX71+rdcB5dEJ/wb+PXaid8tDdn4k8Aad2Pvpp5/0/fff64cff9Avv/xSPw54+fJVtfmOOtHPXNyyYeUiXP3ngmg3JZSRtdaqy+lbUJnPnGzL9mc0/qiIuaBRNlrvR2XbJbNnWgXOObqibAHj64CyFt24zxxRrsYgH3snXs5M073G2Bem5WZupNO0HTrBh4p8gCnawGjtvlCB8Ct0nig7zz7gB7kZNnogJhByIGcOGT8Dnqzxry6HixeUz1qcv/ywLdtVYWA/6zB00MeJNVwFT56G8sOaYM/N2j0f/jO3C/DZt2JjEM81Rq0n4Cdj81i42rdP9KTxNFdjV/opT7/PkPGsF28ThWeIbAUx1KdQOnys8wG/JiXWJ0R2wO4B+QETj0BfpyOYP9pL2MkPAoTdQX7UC8Eh3NfjZM8xSP8aa6uzJ3VuCHrvyj7Uk0eeuA3G6lBz8zDPA/aWsaDsOufBCSQmzJLUs63Yto0P1lPJtJE2UVCuv2rouZE1aE9UmZAFp7ZEewgfHHbqR4RelYcm/zTs6PvjwtOi+LgMiW38NHE5aGI8Dtx7TMRmv9w3hK7zHPUnj0afXX1Ofx/7mfyKJ6vLjg/SeaxtVyj1KNkuSYPO7Yr6IE1n7Jg7mT+NfEMVtbkcxkZwjOXq00pVyVQKBuvZxkhJT6eGjSBltmXPgFE53Aw7I7XsmfeZ3F5k0BbE2Sg/hfQJ+edUKP4nDjPt6N8Agv8I/4TJY5Wh6m+ZHtLSB1Ui/8kxGNST7Pgz9HQamm0bPS2Ab0EaVKXEK6CTCrWbvALdUnKdyxvbsmeoIS+fB0wA+UeP1F/xmbq2q3SwR2XdhWbuJWa5HtiUYyckfSnl5WRbjb4Y5AFoynWI3mQNixRbtXaZy+ERfXRgfZbRhiqT/gLyI2tp2fvDB9mjg8H+HKqlHFfkxG02ghfsKfBYWvi5mU+eaS99PoHrRe3/7JXxoxBr5LGoQqxFdo7IwNqXlSKaj+iWkGxo8iDtl014Sj5/oBP98gl/nqJHW+g+5lM3spWGfwBaj2uQ/9gDX9LmgozXilPcF51qeHVipSX8whN2HvfpC2vOY/u4/ik/mOfRCV3xxab/acVT+2n7hEkmPINr58Q9xuzPoa6nkanWR+p+rmEMHIvDR3/FpBobnZIdHcms+xXRFsk2/rD2TObfdcTiHyENRCf0HJHNsF3+nJf+78DntigeSpbAAKEzpMQ8+91g/Cb2of3YKzRw7lORmWefBkKVfzE73WoATTdcQu61bRMf7gcfxoZ2fBzbsGfmhwAd2sa9OmiCgspDq3yx32g7yNMbQ61GLAMx//M8v+dD7J5n5BncQ3MNyT2UljTIL+xHpOYN9mzLnhHbdpObH+iXzE15Fr/lw/TV1Xte3r7RBz7OvedD3fX1e+15md94D5AXzS++eq5vvn2hb755rm+/eaFv4b/++gUf/i+12XZxiw4sO80MKfvRg70C2Vl+or/6ZDrXFTFqpRnbQXwKLSz9GjI6rBE1tbbBl23R4nlub7znKJ6yDXmrS7lPAvZGBW3UgDhXmSwtmO1LU+JPw603xY/O88mWF4p5PrGjPyT6OdG/xPaej/p3eT7k4/rd3S0vy0/Y8/4m+0uQH48r1xzu1c29ukDGOhYxt3ghGfONduymvJ/Y9F7vsjo+rNhs6Qfy6GhJVFu4mUz0I77lRX3et+Q9SfjMu7xntK3WuuyW5lW+ILOkoCGf/TCxbmq9qZe+5dZkW82CipTWR/E2QiS2yRtOUNBEYl9kfaSTg/hN7L+JYfzJfRQKTx4jusRt0KesoXoGv9/X3D7wzDPx0SFIefCkEYS21fA9fYHRup8MZUQ5nR228ftjpL49ywd+xf+M84EPrhM+Ju4xY5smqtPEdiroE2nCTori17n9yM5hp91IRsU+8Q9MM8HcC3qTSaQhE+tNb8qPe4KL3UbPdlvynb1N8163kZ5fdj7qX4BLXWwlvvZrf/ter3/7Se9e/aK3v/+sqze/6fbDK+UHAinzdFd74f7uig/+r8Eb3bC3XL9/q6v3b3h/9075MUzmm7iXNWaNR4GgwRDJeL3AdKZQ/bSKR4bWg6PkbrJNHKyn0sRcGSDzKggfRDftPoWUfQrGD9vV5qd0/khuWw07+kRqlNs+ltqu9jIv7Lm/tlmHWYtNm97VGN++7A3hRRrEO32d19Xho7mXsnNMmbfsRwfW0ZdgxP4ZaPLJYzCvg6nsH5QPyYN658q2j1nbsn3MJ1bZh+yT7Fh4xth+UM+e825QsKquc2KNyyp/QGvtRHK2xhp8YC3zbZ496Vs0T5jlzOjZH2zZPhV/xJ30j3U+0pkFtvW4P3PJJ860PZcMxh8wviPrAWSMwwezzlPn+BY5tGxB2U9UWPhczyo/oRhEDstRvhqfgWSpwLnyeiIN2QYCoSfoi9NAc4Zt5Tqjs2S7bDOIKv+WuZHrwMRcPTBP9+zjuVbn2hmafV3ZS+2yZLeFzvlkbKv3zr1Sfij5TM+/+koXz57p/nCoD+S3fJvIjwDyp+879ylp74pvIXfcM9jUbQ2XrNYX0MRm29RZ2w3Ylm0lxccJP+NT8uewXXqmX+dobthv8iJf6ySfORA/3r9/p3xPybeR65tr5XvTHIuDco3Nt8jcP7xD7/VrvqPwneXVq5da8RL+999+1+98y/nt998U5JvOinyTefv2Lfeg7wofrq64V7ovny4uLrTdbNWIw+pbaHyzrd1up/yV5tLbbrVhv9sU3VK21bb4TdW3narwnfgBbNqWl77brvKc7CaD8A35fL+1Ue2nvcs+6UbnHPG1tU4b6DOmK9+W9qJrm/KOv1vFdkO/9a7WkcXnBdvdTtUf8p2yznvw1ht6TYaeA4MlY0A1aCuvlFcFAAAQAElEQVSrbkXKgpKbyzjzNnwjXp17xr7D1x2+pB1kq9y9l00vbbXelbJGvqMXJO/miok996vh5wa7291Ou4zhRfqxUeplFR6y14D8i/5BXWEvbYSWvcpjswfch6Jz1OO+O/aD1IkPobFt9BKn3Xan3jfa4EdkabP0WhOO0vt5lUS+QpYK2LCtlrrlRxO1dJaGKAd+gFXBtlqjEoYGm8ego3qUBvlP4eQaSnWwSZed083iWPI2PtCOQakaq0cw0NncKUh5ICcDcoQPRWg3GVD7GJwqWk72UXmRhAzZXjDnT74PBIMyCEc2pvi8lq881VUDZ5Vu8sEgZrk5y0YTqiVFvmKKzhNIuYTBBajURjXbsVrroMmOjkihK8g+ccRmkE029AmV5WI6lL6mrdDotnVsPqo0x6cxyaOzujMYW4wpHmUwGgW2ZTcZDDrEQTsTD+rzJpz2TuaHBuO+xvoknznb6r3V4mgt8zR2JcRKHduKvHcWUO/KzeQ5UmY3SZaehJY0l8e3XCCu2Njf51/n85H9Ax/vc0EJcnF59fKlfn/JRYKP/rkw5MN8/sV+Ptb/+NOP9a/2f/rxp/pgnw/8V9S/5kIZm+FnXOnqw5Uiz4V1z0V2jlXi3MrT+JKy2Pjl51/03Xff6a9/+5v+5V/+Rf/2v/6N/N/13fff6erqQ/X7ko1ry0aXDuVilxvE2Ez+HPOQJe7jXPyF/BwnlYf6TIrtFU+rTdxEZ+wHDk3cDIQOHqZXzDc++El5yswEC6I7HV94rvsMbbGXRC+YsBcUT2wzVx54kbuXoPqRPp2Xrvm0NsujSgt4MOfrXGqjLGTeM8lrLo+0TZu56RpM/mBKX+FTb66RygtGpPBpJGwhwqAyD06HPOCwZibsEZoHZdVP4nAunIhVMCq2kw68MCvw0mfPS5/sExO2qm5VxJfqlRT5WHxPP6I2Y2jO57KNn1QZOBNMUFWkkBeN0ZU/0egd8K18WXyayO+5eT0khnVT/lA/Zff7O27sZhzgB/1a54qok/ygvsZeStkZqmzJr3zoxMtUUTdgS1Gg8p32qz8SXSzMcvIoZdxtK7R11i18b6E6JQKWfk0ZswUD2YAPJnwdSxup1FtTb9ggs7YZSvajA+80t9vUWpcdTeYt9qM8aEMRpS+ZFwvS3ox5HEt3rYMvKZugQcoKaayMxeATYP76HFQy+i4qOD1MFMR+kL1qxRyn+EWkaXM8mH9DKR/4OiF/aPBTORqq1qHYO9dKuGyLo2LeLMYSDUtORmtCoCD50BXJBzF8jsgewk6d9GmwdpZ1g0r6EpjqQe+MI/JonwPRw4NCqhxlxcfAUfKYocKZyE4+tR4jSpEtlDFVUP1PnSBlC1BNs08ClWjPMBZWZH67ShlK4rHGBWNIcyQmwdx2JF+K2FiROud88isey2d/hJcPIdJaBvv4KDOUJ0bhH5Qjjz3KBnRQBsuZ/tZ5poPgBUtuKQmpGjCfo9QiiIlVgPLpiF3W8cM1FP1gnoeD8lSITvbR9SX0xL40cR0bZXu+zqY30Q3iUSiWZsJ51o3dE87riBjoybRaCz1H2j0wP/aF7NODfX2wh7v261XXTBOA/cR3liafxmY6UpbsOYjP7P9AmjV5WGj4YJVDqyNQrUD1eJzLwqcA+qBOZJ/Aqnf0Z9XDxsKWSvGRBZU5O500zoQLO+bejyVbJJkVJeD0OE90avxP44nSo4M6Z00/nAPEMH0Cg3n2ELPNB8YyeEfBanSlxwIY2nxyHChajrWtJXtGzuzFDJGRGuUrYJ84RuLANSd0oi8T+SD5J9T/AVE58Qn9tSz0YwzWwYx1nRDvxIV4V7eOVg23AraO5ItZTrP9Qd8+xjxWgz4vyidCW9m7MnTBqeBpbiSGK55oixlHxbSXPn0O0Vmw2oNSmWPuy2oLwdnxubIztf9H2MQccO0dZwOUuNETRm4oYorVedbuTMndrmu3a3p+udGLZ1vt+iRYXUDzod/jTtP9lQ53H6DX8uGW2XyvfNDf8EF/ywvu6Ck/FNjfQnhpeftB99fvdH8b/kp7PoAd7q912F9r8FEsyL2zs8fOLi2hbLhnZRpMh6H8NcDgvn4QwD5N/BlSPUCUqZWOZf5k/G1elDFVK095KDd2fFyZVLwso2NbSXmWuuMF9DXP5dfXV7q9vdH93Y0+fHin3bbz/Nv4ILghPhd68WLG82c7ZNsqjxm8jilNS3vxo0D+wH3yIde7BSs/6MigPHVyvxkqxwxBYbTCqQQlVFL0g4nntAl7o2zM/RrYGkf9eNTUGi8bC52Shgls1YSAItEKZA7cZCD4uUyVyjb2q91qe26z0fneGvOpqUFzjY/u2sfVxwxw+H09i+2VmAcTz2SDPqQ8c2LUPQHXSWRmvAmoJtpj4BR+wA/8iPd4qt6aOu8lWuvV/ma7VeDeJXybsDMRp2CP7SD/sjC4ubtlrG91w9jnY8P1zY3yQ4UJ+3qUBnZKRFm1je30fUXKwiNW7029WQYKKFzX3yheKootoohkPkrHlLCmpuy98IN2z3GgD4nHIDYFbKT2gFY+8vCFidgdCN3QxByMznnd1CvQZFH5SAb8IFdAPJz5JNmmS62oTQE+6hNpHH0f+DCp1gHjFx9ws+w0x1YrC6N8HplC5LHNecJGAFtH9RG9ynx0GtWOiXniP0f5oZJtpXyW0pbJF6RNb9oCDm2wsWliHIXMuth19sidnl1u9dXzy/mHABuzH97xwf+t3r/6RW9+/0kvf/5Ov4NXv36vd69/1v72HXvlvQ637/n4/0pX715CX+vm/dvC7dV79soP7Jt3MmPEN1QFXS73x9L/rKdBvxPD0IohsUw8JuZE6GPoM2nCVuwUGIyii2wtK4qNsQDy8bEWrvSBBn0gn/MKBoh+oUxb4Vf5StOv9CN5qn72OPc5/GNl27KtDXvBY/RNL/XUSz/XuCZfBZwiD1I248A6ClhXjFXW1Kcw66OXfmLrqWMwtunrA6A/wFP657LjfGAOTMv4aRiVE4ZmnmLNYH2gEfkKsnrA03Z8jw/nUNnSWZprMZhi4kpcy0f2LPo0sadPtedODDFtYhOF5RgLDVn47CGfAmoP/UDAcVrDZD53xC491IKBf0cQlJmPj7OvE77G98jnuEYeRGfx97y92CfMpY/ttR2VPPqPkcqpsKDiyt6KGk1TiJzzfIQP5tysimJlV5pMdGJj9jF2BqcgpZ/GkG25oYG/E/4P2JpGocJm6Fq22Dzs9+zlB8Z2Knp/z/7Ge9X0vXE9tqXELnGcWCeYqMM295o7ffPtt/Wv/P/8n/6TdpeXumMOv7u51/u7g97fH3RDO3z21oR+rsm3XJ8Hdjp7Mge2ykvhXmHEb5C9IxiMq86S7WMu/gzsT9xfintE09kgdSb8OOwPCvYLvbu50/XVtd6/+6C3b97VDwDyneb9u/clz/1pXZPxL7ZT9/72XjfXt6q/BvD2vd4vePPqjfKR/ye+t/wCfuQ7zvff/6Dv/s63FpC/ypwfB7x+/br+EWb+8eebN2/14f0H5btR7l1if0+87+7u6t4lNH731pU9bcv9T2tdrTWur1bvTb110JZ9cAPlntCtwpfr73azLVn0km/Ea0YrG4le8k4dykJ7a9jsathOXqQWGXtt8hVjYoK4bHT0Vlgf/1d6HZvcy3W+t3WoybegNdppSv+SN3m7qbW039RDOzxww3Z87E2pH7vDzOMF9lwe+ZR5ALLfhY/d1rsa9jhJpdugoOzyXKHYklRlVsPP8qs1RCfbIpU9bJW95KnT0NtsdpjvcmyCYS27k7DRFJ3Wm8ShlOtUHnnrXYlP2i6Qb62jb+r2ky3aklXtpLwvcY3NCa1C1s0RA+mpLZFM+8ZO612tA9uyTdH5MS/IWTwoV2E2pUotRkAymRyhNnZyVCOWz6gs1aAY5oFbg6pDvbuw4S4ttrPhDjoShNdSx6b+grnmXKJFpvhUfJM8D3D2jwyKSLZRZdCZKOMMFNUx1jZpb3ABjHWqUHZqLfmJC2J0Ux66IvnA6bulorMrSrIRwmRzyULPhT88okdHfMQSzaY8kFLXsukX8mwedAGlWTdySUsy9ISpFCXbhUE+0JLCB2kn9AEIYPJ7LgrxdywxmqAyzWNrMSO6XeitqbemDTdmvRMA4pmYpc8Tm7Wp2NsGna7WZthN4aWm6Azs3uVlAe3aVpJpwF54aKONoDfqksebupANfEt7qdOwn19SXXJxyobaW5PtwkQb93zczANjbcr3fAiUqTbHNH4kzkF4zCoXkw98kM+fhsmH/vzK6zWb/KtXr/TTjz/WBeBf+fD+97/+TfnQnw/8+Zf5f+ei8Ne//VX5OJ98fgyQC09+qZ6Lwkpzgcr/e+b+7KJwIAYDX21rvfnNn/X/5uuv9OL5CyJmNcoafYvezfVN/fWAly9/ny9SP/2o77/7u/7217/q3/71X/TLLz/p+voDH0fvlXFN3Kg+2whDDNJXQ3NhFWkwDyCyHfIHmOMnhQ7GZIaW5CbhqmwXFjGEiZ0zfU0/ZkzKHjBwZGJNjnqpv2dG8WKBc3xv5pwyHp7yADWDLTE+A2O20ZYqkYGuWdvlw0SbiJcjOkNulAVu6LSljLZwKfGZBXMfJagkO3WgqMPOeRhLCvJAyGaoiRuvgZFBuxM0OHDTMpGnZam0U+MEu8vxpXyKfAhvwHzEVrjoSClXJUzWGMyi1Ckxp/AL6kXFJBOszbbr+bMLffvtN8yPe33gwfbu/oYXaXdlJ+04A0hV44+Utug/Dc3zZMkTe7pWdUSyI0+lUTebg8JpQfgZlC/jWmap16qeCNtU9bIPBSo9FDhai22hM6q9eQ7sNbF2pny0p1+UUjap5hPt4rHyomql4Ufm0ROYeBBKeTDx4jN/XaLTJgdu0ibXhIn5N0CaakgbfjfcalCRBvGB1FEvtpC3njFFib4MfIqNA3tSEL9WiDKlPkgbG+LeW1NvtLSEbBBvzNAy3YreClq00wbW0EVcphDXMSKYOWEOjv5UDIgVBlO+Yr1GrBRlbGE0zBG0VRddaHlj2U3tCG5sjuWp5Jxk/tMDSJWNDwTV1A9moSXNiPvniDz+TllPxKT4ohO+BnN89GQiRnR7tpc4kEn7xN9Oe6mU/g65nfJhbcYCSJahE23O982RdyVFr9nEwjql8Ja9olHkmstTHKkcJw4v6FzXmpyprNAjsIFKHWnHDZ1FttpKod2WWIxkC3Z0W/GSKdeSJmVfyF++yJ/adCM/b2SSRYqNYuChNbaw68HYEfFZdZU9ppiImtEqig0XRB+RwmtJGc9zLGL8ZbwmWmKsBoCjCMOcP3fY2A8SK3DSdbEmVicwjoMYjS57c4bOOAB0G5Coi8+GX9Gc8hMUO0IvQDf5gZWqi2wsUKUhAqH0KX2bQX+ZH+OIqcqj8zGQVExQ+dThtY0oxK/QYOUpZy3Ej1G2aJ85Ppb2qzrqzBzGYhIhJZc6tA0XK0GT1YmFjm7XXgAAEABJREFU6XOjv71xRtl2TEuUn2O2oEomE/smN7K4aFvxBYzas3iZob1G3SfAl2xSo8LAbiDGRLRp40lRU94koQTm/uiYprKdfSP2uEfkY5kKk+IwZmSqzvXQw6+ZJz74t/K20VtBTKoM/dg/q6NKo85ondVJXcl0hkOnhK6Tg4aAZCtWxDhDpqL0kXmrFYoWykVXPnnNEuq4TD4s0xemtd8zJVZVLzGZ+5y+BSP9DzKXQKmtJ3wYyCjWCcwA/HLmkJtsg9DHiPwx2mpZY4n/LIjN+DZDspJc9ptMW1rjVjT7Z+rQA3zBFPZmXrJMPZEadIVtJB8fsx9zu3Nf4dNnjJ7KEjPkBGE8iThBjKkjyvFMQeZJED7Nc9mQ2btt9BdXxnHuzf6XCU4cKhx9iQ9ZA6GpvyKGBterCRw+Qn3015DtAq1QYXwS5Wv0F2SNzaB/3KeOWtMHfBsFDNWRuIi+CH+PIBZacOrnXG/QuYeYdLJ9er6Y/U0T8Tl0xsO62KTdAebS09me+20G4g9RuplvZ2CP0oJ44E4ZH6zUyTGW4tlI7HeabpV/qZoP/R63fIh6z4f+9/LhBlxL+yuNe5CP+DfvdYBOd8j54N+p33RQ0Nk/fcAWcm76Ne6577+/1eA+eo7PXka32qRe8TVWkp29vGvTt+BC3TuZ6xy3x7rjZeotL4fvb/e8mB3cm0uNdXWxvdDl7pIXyhcy9YPdDtnlM5l84px7uUzZwfjmeTzI/RVDqCD5e56Z88L2DpoXq2Lct8Tq+eVO/+f/8Z91wXPN5a7pgthdhO46bXZtyOd+Pu0IY1RTEL8Py/sKlXxAgonnkD1T7EB+nTOjeB3ToHxaEJ6xqjIj0yew6ghbo1BVZOLU1NuMVLaEzJSoaCNOK0yZ7ZKnT3uegfIOIdjz0X7P88Xd7Y0qRnleYc5mGpnYio4PEN3E8Ra9/K8lQsW6S5zogcxgpJ1BXFRpKHlr4PwEH/9ZQ9gctBGfM01XTMRVaCUfv3ebrS4vLnXBXOgb3g2BxmYV2EYNexJmBrGfeC7dFybspx/l6/K+aMKn1ps22y3YFJy1h50GOnZ7Yw3B25YdiHjNIItMMn1pFmkoMhhFqfWu+OjYACkcVShxuSok6yb8nQqD2LEQFAziOwEtaeBvMPG8knkcmnywqCgxsi0jGMTzwPsDWBkHg/ArjFYzZ3xb/RIyu8mgta7WF6DTk49+0NBcEF+PkGRbvbeZNisp8T/kAwtz6ADm/MT6nui80J317Vk//Qg67YtkGx3DzUfiEowlPqEtbdKeHVtNc4AZnYrbpOhIseGKU2/Mn9a16V277UbbTdcWutttWe/MCV6eG3spe3ZxoW+/eqG/fPO1vnnxTBe01dnT9jfvlH/9f/P+d12//UXXb37Wh9c/6fb9r3q23eur3aQXu8EH/ltkr/X25a/67cfv9PvPP+juw1t11tz91ZUm9qLBRx5n/OlTxi7+HtgQMzbpa1yPbMbQTKcjFSkyiGwfkfyKkVgQ//QLBcV2EPuhq945XesM6hVQxAwqnrFO5qJiKhiELpBk6UngPOM0Gxys0TiUcdeS7CY7tRcBZCx+wNZhdMKErmi9q/UZs8zqrcl2QWfJnmW2mRczbGtNtj+qs5b9o9Ru1YapuKJhP1jzFNVhG587+k1JNQ4EnqPCVuEidJJl7AbhCQ9htKSHMDpKgtqWoUOsD6CCSD5ibo8s1hgkmAEmNAFz1Oy2xpnBnB3kBw4NGj+CMirUMeBXnGzF3kNUXWylkm3ZDnuE25xfbRV90CbrIXlsTKydYMA/wFIeP6Yq4/pDH0f5OGlaytO0PbcXB9J24UwWGylr+BWxPeuPsps1OuhDO0Ky7CbJVF0QHthdThm2GHSZPcat4dmsqpJLQgerws0jsvQm/A8G9FMQqbemBkTz60K1K0PpfCQ76EPKc42/5YN8kD18LPajaXzasG+WPvPhFG/6vlynBorx1azHZ89f6MWLb/T8qz/patrq7y/f6xWFv1xf6wPXh8GefGAeHbhuxdbE+9T5Xede8SPyXMeDCZ3IJvQnbHCrEXcBfZmIGfcO99xD7u8O3MMcuEW9h2KHdvZ8w7m7vauP9jdXNwqu+V4TGtx+uC1Z+PqHlVfXurq+4nvINR/h73S4P1Q7netH7Vd0coof2BbtTtBgEIMJ39LeFTbevX3Hh/43evP6LXijVy9f6ddfftOvP/+ql7+/1JtXr5VvRW9ev6F81nn39m3JiiJ/9+ad8k3o9uZG+zv6Qxv2PKdsq8nqrXFd2xQassFYBhP3BKGDMWS4FESfGUE9OCbSFP8XHOjHfe6XiNdAlmqpE50D7d4jz7euib7foXdzPcft9uZOE+WDvoeuiL0Vws8BQh3/QeiQZFt9w/WZa7Bkxn5ov58UvyveEvGXsjgy7pEHQteLndAN9W3LzVrTFJ/wV0JGf03P7awz8mJXq04iZS623mV7BjbcG351tdYl0zy6teZEojy+d8oadW1sImhGH74p/8FT1gtd0TX1WqesNdkGUmRH2Oq9K/cp281Wvc26DWpbpeempIlxnvCJZkXXtNkyB4BtRRadxGlF8o26tsM+gG18MV7rcYqpFXNZSyfAnJvPaaQtRmyXcK21UtvVyJqf6XwmvFUnJ9tKhwudAPTUE3VPWPVTW3+YjMY5yHIkaJAnj/TnIdhlntSMMF4MHbKBMSiRBHRjHkD6MPs7qg+t0ScQWWKWgc7kTZ0Di3DPjeIhFzRsTWD1I+WB3WS70OAlBpyJHhrCnFBS1SPzORq9YNVZF+9TNAu8cGZzYpMpf/F5rnOohTvbm+ATN/rNlMRLmhqFQb9Kn8UZerJLVFChCfRcsGe6Z1PIxrNnQxZ97nmhsNmptQ0b0NCB2GUDu+cG+3a5iM30ho38RvfcdGNdrZ/iZ1tuMwaN5iKTNu6wkYvBSz7i58N8/rV+ft0V/M7mHfnvL18q8t9/+135JVd+OZay/En/l5S9AtngY2fP5hmb+YsAH64+4M+tJvq+2+301Yuv9Kc//Ulff/W1GvPCEmUHRT8b/x19SZ9iI3UoVmez27Bppv6mHmq3yjwK8uOGFy9e8KCzm2VsCnnYueAFyrNnz7VFP5v5zfUNH/5/5mL0u16+/F2vX7/CL14M2YqN3lqaku2CxAgSo8Qp0D+dTM0Ash6M+cyuTCg4qsHPCnUezJ8VWSMTV6pQMc+C8FPWUNZk4VAxTZ0ykFNtAJbdasMNFcmZD/Q5ulmHsVfI1afso/QPHPE8KBtVL7lAdWHLjbXoT5D1lHYHc2NUrKV5TUffkgJ9URrYtC07+01X612257pL3wfGURNNgTGDF3kTN/pB48PehpdhF5dbffPt1/rzX/6kb7/9VpkaWU9Z+yMGZqsPzgOj04K5nVF9KVnapUwVz8jTv6V6XAyW7KxzzCzMA4VF9iky6Bf7UKoANy1xSJsPMejLwK8TqFeyqWyMp3jGipUhMQcHcYtOxnGq+Xead5GL+rigxjikTjDRHpU5hlpvi29CdbCvzfVjK/XLLntu8uEHbQ9iSWWlPHwBm2s7KXsKaTe62X8LsUW9UZjozUS1h/HBq7kd+jEC6qCELHqURnbELEv5EREFCMo/mTWwQvArRvGZHrXsdJ4GYsoTw+aKWWNCnjDPcxu7Tjxzc0Yd+mX07MipR119NpnSAPLoqL5jb2KMw0/0OThkbOCzb0yUD3CqGlvBKjnnV9lMU+9ziJZtoqfCqqun0vhYGFHwUQnxiWy1d6JSrj0P58k6P85oDVbyZSWnE2rPOWW9sKGfQqk86WiVaDD34+Ock8KfQxUdLSmGgiX7hyS651grxNuVD02+wUD5sKH0s7DIHviAWuXRPdLIgsigVTf8CmQc47F+ijWqhJ4/SQdzMeM2mIcfY5rjlRgWMm4P7Q3W96gy1k9RWkItMhqUbRBuqZfxB4N2j4gN8tRU9rtoPwUvwtzTzjD6i/CMpKU5Gw7Q3pp3McgWWj5wPRvsy1Mou1pk8aVUOEV7Dnm8CxBiqOSwwotR0JKGjptT4s8HSGFb2FbyR4iELudPHzSE7SfLq1+P66/50BWpHX6l8DFbfkR2jhQEmZsrkg+SD12QoJxXhU+JPuWv1kT7S9sTc+Ycq8aJrrozzdico+JMo+PB/F3mbc2pk6V/jJvbm+uED7dSRnFpL9IZKQvmnCoGOPaYJmZPQg+Sbdl+IPvnMvHpc4jVT5WzkJmzcaNQwx/d1DlDRIHO/V35FJwwGJNRscsYTVgH5KcFZaKqUuc4v+FrvvwxHWV/0lj2lDU/z5OhifIVVfZIb5aNuX6VwePbWMDI0/FzP8h+8ojeJwv/+QLMJjRBheXM0lGGziyelA+v6f9gjyvwUf7+7kY31+919f6Nrt690oe3L/Xu9e+8RPyg/e37otP9/KFffNhXPuyDaX/LVnYv88zUiWVbYO5zuIvi49akxqgGxrk8uwx0CKgm6kz4MJEfK8Rg1zWxqXkzg+d1u0uTtb+fdHdzrxteIt5c3/EMPxT5mJoG64hmi4a/57n/9va+dJKXokMUsJM9pp7/6zn7nmfne55l77B7ozs+WA/uy3prenZ5oa++es4zDC+mn13oYrfhebjzrNzV2cedfZw+CP9zf02nJPawAq4N4LQ7KSpKflA+wggZdFB3hE7M09AV6KEhWSQMET/NGa2p6q36K6XeKJsT2qOQqrl9zRgoZfQvfcx4fBJUmgjoxDgdeKG+v78jRje65YV8YpT8AVns8OChIHxkd7yAvrm54qX4B11dvS/c5wcgiRV2a/9Y6bF/6dXgNOPBvIjPS//o3hxe1CZePJt79s77je1ux9hcKO838lK0no3SaSwSWepMmmiTapwluxrWeTL6rXVdPrvUs2fPCvVuY7NR5Oe6K283+QjLnrGWf46iii94ZMJHH9Pn6CMR01krNX5hmMMPIKt0JmJTH0eYQ3vGduVXOiiP3fU+KTxVQ55GGsZ4EagWDOiKyNJuMDT7kXP6FPo0JNva8GGosb44tOddYP4RzZ73bcE9a/LAu7mJjwQT4yt8b9Sxrc7Y2CfPE5dAH6V4pBrzuYh86jXqLrBrNUgVaHgm1mBvIHy8m80+r2ov78jyDmzLHMiL9vhtm3qqvvTWFPm2Q5vUsydMd5ryDx5u2T9v3uv26g376u96/+YXvXv1s17/+j38r+yt79SmW210L+UvorDH3l291e8/f6+fvv+rPrx5qau3r3R380HTHXst61FZQ9AxmM0g8Z8Y90GcguRDH2LSp1L0qz79j07qFeVE1DjTVdoZoDJnpyo3ggAyH86QfQKJ6+z3iL+0OeL7AsXgGdaymA9m+0+fR2zh4wjgH2rNRs34ZOhmWNkjWu+MY1NDGPTWGPeG7GGLtkvW21zemYszmlr7PHprZTP29QfJntux/Qeap+KRWD7CqXTmbJf/NuODaMiSm+i4agkkL8m2IoODb8B6mJIPHhHo1CsAABAASURBVErn3JgJ58E4KGBsi8JHFjCjogH+gaNuZqh5ZmesfWa85/E/tf+k5bIRnRnjga1lXmIrdRkyubn63zpxgI8sZeO83fBLnchtq6HYG3Xg7SbJSjK83WGTX0H2eMwyTCqQ5rw+SvhffUkBvIaMf6t6xrPWNUYS/vDxLdoPMcgOmWYGsZhAaGy54zcFozQ41ZHcPAZ77gluuFfK94krvlGEr7rYimp4NMOCud6h9nQ+kGPXtibilmsUREHjI2bbXmj3/GtdfP0n7Tc7jYtLHfh2c8P3nMmNvXnSxP4XzNeLu/pWc8c3mLxjLuzvuFe8R77n/u+gvGcLJoIx4UOuL1U3dfjYfw9uwc3NLfeAt/UXk6+uuH/hw/z1gnyXuc1HbHDH/Wd+JHDPh+077oHuQrG159qVNuiwGv8Zf22rs1fkGpJ7ifxp/hWXl88URL7b7riObNBthVyrB/7G5jX3XPnHor//9pJvML/qhx9+0k8//Qz/i37L/wr6t9/4LvOyfjSQ70pv8mOAt2+5/7quvvfeZZs5NYjdVHQwN4LEI21kPNOf4C59yTWY9kVCtepF756yW+7vbonV9dWNEp/8g9bQK/wMjvkPVxXLa74dJZ7v33+ov2BQsaT+GsN74hfbBS7AByYDU1HxLfEc5CUTl869w4Y4dfjG9PI8zvg03zfsReeUZE6JYS2T1Af5bnpBnIPtZouNnlFCU4reDCv1zhG5aN9ATyVia1PKeFOZ1Ygb6Jk12VhHrTVy0pRAwtlNrXWlX4FkfGnach+be4lN7jU2XbYx14ClshrCWsIORVUnfcrcSr3We+madm3qBPDUqmMiqBN1saBBcetdVDiWrfVsq/Wu7AGtQ83cEcmN0+l4mDvJj1yjcdtzR+BTYIy01uTKlyuIZ9ps/JkRvSAykUrfMA1noOkAuTpS1glY7HYCm6CEZhBL4T/wlEVjW/an8bi5+DeDEmYTVWHmY5ZbnUC33rSmTPwg7aUvPZNiu612oxN56qavaz9D7ZNfVa81ZXL0Ng+kZOkIPUixWYuOTTI0G2UebCc23JSdI5t5FuoJE5vzWDApvq/GJybeyg8WYjbpm5trHihv2aC4+dXQQGeinQMXlns21RnzJl6LOw8KPCRkIw/2bFB7dKOftkYm9oK0BYtN8XC/Z5PIDXBi29hUhvb7oSs28nxwf/3mTf2KKvzTOC8PH7ytOi9fvqpN99XL1/qND/vrv9b/4fsf9OMPP7JJ/6Sff/658OMPP+i7775n8/6xfgiQuq9fvy472eDv6ZvdeIjd1K+Ms6h3PNReXl4q/y+cP//5z6oP/19/zUuJr1QXDcp7//8x9yd8ktxIlif4HmBmHhfJzMqs6uqa2e3e3d/ub+b7f53t6erKk2QwDg8/zUwV83+Aqrm5h0eQzKw+QH0qAoFAIBAcelk4x7g+GnvWiG2VUrQ+bEWvskZiN6jLfAq/hY+9PPiGrthu2WzZKLfMu1Jrv6COH0nc97G7vb3hgnmr0ImLRaFNkVZfYJ89bMvFz5Z9XZg6K1bNJtsdQ9IGYU6NTXPNS2mz9HYje0DLQxUvdB70R9k6p6gpKW0UZXO2y9inSpVt5tnMfJ86jQ2KkYs07PSrS/cHUQ72gCFLZtE5L4+447xs8I11QouUjnzakzkjnwEFWIrGAyI7h23ZPhedeBOfUotKKTL8KMAWS6jxco6toa+hjPfYG470/TDQuAATR2N6u9syb7/R73435u2GuddYlEFsRmfYP+tHCv4OdJucYjcYpnCmM6EgF44VIt/LllPGhegRTWGmY5SsPia38OjaRucBKT1Hm7OvrSCAZ4WJw7zsd1NesnHjk/yRfS2xTblt9XGwHqjF3BOp9bZhmHeN+GcOzp1P3UdY/Ei/xryL/sQ+eACMGUZsc/76MTN+QWzP2Ox84kVdju7PoHrCL/llPtlpqy19ctftvumZ5MgapyZTP1j70Cnj8BmNT0HKoLaVeuOGpqhuqyrzse+Bodx4lVK7Hza6oGT+LzRrvtaH8uFrw6fnD3vYsFdaumJjfQYZ5yB8Y99sxDWwV313/fWU/bRQFio9lCHSOUSKnRmbGRuylA992+Meg36JNHE9nZl/9ihH9IuP+GKPeqelVNgj6EffEzKX2Si6H9Bj8ikDo5ERu/xrsBHLGTGyZbzI/B0Hdnrt0CCZ0HNE9gDbxGmM0YP05zmqUS96q+3wQlYWxK4lPYad8ipplRdJgaE5rILxUhYaHlBNkIGo6zytPoSey4kwZiPtCE+c869qKUGxSxeKhDmaeRFMzI+gIWunsZOMX4F6WuuTwTbnX3CsdTLu8+hPr7vKH0zYptw9HinVksLHh8y/iJLv8MhRDaZLoPSrnwdt7Ak9Sxw6XfOdtqW9EWC7G+xqtpU2k2mc0nanK2/sA9vdX53SSQvJys/wK5B1X6DdB4oeHRjVM4j6I73nMiilarcL32n0wkNPZfCPDgrSQSUOK5DFjy6H535AKyLveGTkZzLx4QwO/zNVzopty37AKIqNM8Qm9yTjGpF4p2yl4X8JhmVGF2bVhz3F8pxfy1d6XhZ+hRcm9BwRJ69T37SkzL1gyf53IKvPTygxTLvBiOOT8l/tyd9WP9Mu0KP951c3flbhiR/08/EYr+VnVU5sysikTgA76nbmF51sn8bYhv8b+uWzls75iLkiqzBHC58+C884nS682dMnXpzd5eUtH51ury/18d2Punz/Vpcf3io/BNjz8Wo63Gri49Scj/3c3zfsGBtBPvgPSiywZ9qauZdt3H+cQhJHnmDmWhLkvuDIfcj+yH1ov0dIBNlrCi/Hsq/gfXFVIPITHwT3+0lXl9f6+PETuNLlx2ueoa/16fIW3Ojq021H8im7urrV/R32eeZvc+H9hHh+kWIrLx7z4jfPtHd5qXl/T/ms3Bu+ev2qP7+8evWKD8EX/Zk88sZ9b/4F/BG/W3zu4B6693901LLUJyo0PLBLL3TGmLHumeVkW6vchg/QG8VNspYEv3AP5AnXdRsxE0u1dVSHzjLX8w7Gb8gmZU6YMQ09R/RmXqTng/7Ex/sjHyAPxOjAS/984J+YOz2QqUvfi7iqEpMjMbzho39eWOe9QOJEd5R7GYKiYHStdT55E5oAZxT0exN8xiKezjri95G5N9POqGXkpkXL3JdveUdywQf77cVOmy3vLHhfUbmnV4ymMaMH3+uaZiMrRaVUUKizVd5xrO9BXjPmr16/7u9Y8oxQoluL3Oth4EvUlIFzvbSpU6K8D+agthVTawy0pILcjs4igJRilVJUS1He+VV8t4uEWqbanDVFnHL/feRdUjAt78cOyTM2jfiJZFu24cZhu+fthdKW7V5oQ8kvjnZZS1srGIWJOdCwbfwpC+LfCttyKbJ9qt+ob5u+VDXqHtgDgq4gxpbApU+l99OyrbLYWOkah/58ljL8LF0P/YI+fGKb+eQiBcmfaGcsabQ3sZaD/iGC53CWugrtb/kQVXkPZteeL8ytDfkNH6b6vGG+5V3dxXar/GjoG/aOVy92vNCntfmg/f0N78mu2Jfes1/9pA/vf9SHdz/o8sMPur16x/vJK2181LZM0vFOd5/e6+NPf9G7H/+oj+//2nUO95+keS9rAq1DxH5mzPVMsi3bz5Q8iBLfPKNFYuLVsdSx3evbRSK2HVFc0KC2JRA+c1BnKWMa3ybmXXCEdhDXaZ77PtuYA0Gq2UXGh/C/FL2Oy0kdb9ThnIfYtozdUqGOrHsLEyrZVs07AN6BVlBqVakVeTlRu8ig1KpSK/obUOGHTq1FX4Np/xz6lcm27AcUl0cWbPe87a7XM2en6Ae1VD2gqOBX5FE1/AnYKfTpPG8P2/Y5xYYH7IoZDzAZjNy2ILLVkfkq9vVO9TektW6nqT/GMHMoiOSXwDb+fAGJA+WFWBVorUWhHaWqlHJqwmXYWAW2O2tbpdaBXmejUra0WR9BGvoi2UV+Ai1xlB70dJZKtWyw+GHDY6Ms1PAuyAJkZ1VhR+wyFo39F4GyXkNtq5aqSh+GjSIX4KKkyFIn6/nAPULu32auAbGV8bWjxVbGmg9XS9GGvXHLtTl2sh9k32m0a1vGbpNVWH/53wC8efNGv/nNb/X6zW/029//s15++xvN7LkTejPgNlDZm+Pv1Pfso47TgXu64KiJPeaYax/tdx+5/kWvUSnt5nqYfPjQINfLA/c0d3zEzv1gcMR2dFYcsTeBI/Yn3muJZJszPWcvG9feI/v5UamTgg1+b/u1YqPQYLfdaQvyV5jzfefly1d68fKF8qPDF8uPAsK/RF6pP9NW2tvzofz6+pb73U/Kx/Tbm1vlH2YG8Tf3sNdXV/rp3U969/6d1r8ynR8FXPPx/YqyIPdmK66Rpd6evgfpf/L5Pjco1yO+1eV/v5B8PvDf0G7+cWru725ubhTEzoqb62va/oSflx236KTuqp+6N3w7is9p8xwZh3NkTPbcU4ZGPjOuuT4nJo1rX/jYvsOnW8bucL9XY9yyRRTGJqPTiF/qBeHz16oykzelKGBVqqIbfsdYXWw22m02vawwL1MWe+dQk2x39HaYlzpLLlbWz3a71QZb2Tda5gjXPpsy2q6lqCx8KVVFVn4EUF1US4GvKpRb6rRY0IH4MtPP9GlO/7DLpEOTA98K9QLbMutY2BuwmtFZjlUn7ctF0Q0K+qXiB9fG5Ct9cLGMXLaCoicpHQzOxckH5zIJAzhpW+UM+plEla7xGWVhC5uVINrYlmS7ozhuWtJAfFmhX5EaAU69X1Hly6q4YjMQmRALRN74GuQGKZtM0DczBnpt28UqpXTYGNJIo5/hYzcbUnjJLvICchRwEMDc/GlJjfj1SbRMpJm+HmkzfsyUsU9zk96YXzPPfLPi14zOqQ71eCLL3n9C/A1GEw9+Jp+6sb/nwbJvAtCZxTzRZspWJD+x4QZpq9fFmSObwARiP8hCaPiTcsknH4/H+Drzgfqei8LccXe3Z/O84Wb8ihcIl19E/iR//jV//iz/+hH/++//2j/mf7/8+uqnt2/7ZpsNN/rv3r9X/l8tHz5+xO4Dxv8v5lL54B9csxln0zpwYYr/lU0+H91f8CCbTf/Vq9f9YhDZ6SKRMi4OkdVStGNj2e12urh4AX+h7W6nWqsqC3a33fUXFtvtRpkrjLiCRuxCgzF1GuXudaK7SX1QyngomzKuUn8QzgUpbZdaqFOQNuJ5JI6Xep+/XvDhIw8596znlFHMYRcZSFZP7DxxgSmvUHV5yr6GeBtYDf0g9QbVF1JDvgJ2PRZR6Z3H/8w5XljNATcwcdWOL2uFlbr3qxKXMc2iE4g1MekUV3blrKtGBwP1tDTqWepIXks65xfRQs7tdFsJGI0b0KiILNEQbTe1rFHaXKpCRqzUNeIn+HJTGmmtQy6BoK4XmvZjfubOi5Ax7jOYcGOi7RmaG54j/FEz6xVGtViZz+PHK/+gN2++lW3KqUtdN2aCAAAQAElEQVQfYhPvaezBMbxU8CB/KENRqROEfxaj8rNFzwrxA+cVNPhGHGPCzDQ9wqjdGIMT0B3S58/DDmV0ITxcNxm+EczTHkdAk2/ddjv18WH8mTdr5RNtI07YaUF8D11sdLUvndBL/7K35+NeMOND/Om2KH9atS12o4ODHKP9hm5DeaZ8cYjceqQkSD60yTbQAus8xVbsB5jtbcxhzpSi04PI2GRqYo7SdkJjDc/xhXKxFoeulJYKyuk3RB3F0IGy8HqUrMJ6z3XVLkqyHXLC/MS/U8ETpuHTORLvkV/Gm7nUAuw1II120naw9kOPUvq9ChY71I1PwbCzltNzytZcqD1kcx971jHlqbMiNoKGX9EfGH4NfngVLzpSH10IY0dZhPSj55nCGdeZthqxGPWjsGJIfsm5YXDFU/2G7dbLZ3wIEpeVNm5RAOXpV/C0/t+W/7k+JGYLuP4pIC76DDpLsZksNPN4hc7y53zKUW/M/0YMiD65cZi5G0jDh9bHqBEfbOkhNeLSkXIwJw+NPtsLWyR1yD/UiL1zG+f8g9bPc6kXLJrMS3Vfpe4DfuAsB5NISUM3rSe3Inn3vlq2EUfvHCJi9KGf4YlZcnDo5ohuaOqCZIOIFpziI9YOsl7c20Kf/NcPtGnz1B5VYuUxhGX9OySMd0srfWoSX7ooNOgZTqs+tItDzVZq3Aaxuczf3hXyfgRMfHY0NNqZNPyKMzGssZ0Yw46DvAIsDIEh5yD76FjtfoWasg7mU6jId5Bnh6CjWIwseeizzSHvdVB9dET+SEBmlYUGiPoRPsZ75uz0nOys+H8Q29hHBlglrPvBZy9dEf+fcear7n+18Bljj0WNvWBA7A0pi72vIToL4u4TpOZS+gvIr9P+ssEzJ36tybOqmX4mHoJZ95DBq6+WLqO8SsrH3sLcHj8CGB99Gy9uD3yYuudj7X3+d275F9tXl3xs+qjbTx91f/NJh7trTYc7zeiutPGs1LjOpC1um3gOwSnmypxn9zyT88w4c8GYabvhyQrcYMyYS5GDPFtmLCfm1gpFnz1csZp91Xh/jlZ49zDr7v6gy49X+untB719+15vf3yvdz994Jn7mheONx0fKf/48VqfLm90e3fgI9ykw2HW/d2x2zgu7wbyAvGAvRm/w0/0YcvLrle8kM3z7sVuq1KK8twrUuI6cx+T/jb6rRMa7MxeiVITPVFCxOlvO8y+59jpaNgLBD1Dk/wZECipoTsTyRk/+GjIB/TGS/LAjKHoQ/iZse3zgjENZcC1InMk5aFHPvwH/cM/z3im31smwJZx2kBjLy8j9/mXXbd3zJ07NeZEYaw3iR96BZj5ikM42PBPHV3UT01rWeZPCkMn5u5E+ZE2D9gMndCcY69sVLc7lQ3jxLiZdykq3K8Dl7RmNLE6SOdtyx6opWi8pN/wzmTX33X0cb+4UI099ER68AxbPT9sP5KbsqCXc3p0RJ9yhQZS+sZuilasQDjCBbBnR+u6VCUKqbtCI0+Ms+aOfJjID1rueAm+52PBgbl8JF5T1iPzu7eHbgyvbfQ5hqDQzwcQP2Tr0VijQfJtrQ9tjMeceQTf24CfkUUvsAlGmCeITuoGvQdd7+SR7LRPH7GbfklWnoNqqQrC25Y9oC+kWAxSPMcWYFlpWmLRyKcsCNvoZ8o6iGXanpEZf3q7tC9Z7AYysiZ8BKVWbbZbvXz1Ut/w8eqbb97oH377nb795rVevthqUxt7w14H9tvbm4+65gP/1eVP+vjhB/C9Lt9/r6vLH1V1L023mo9X2t+819XH79mP3+pw90HT/kobHZU16vwIgDhnfWUfyvvRI+OcPmYMbetLKX3OWAXhv6T3JXlLuytQagsgj45GQNPGhF9B/AzEjG3Mx9D4m0rRDV3RFvtr/sv0ofX0uDFW0Q1vW7UWuVi2nkkPdVNoG70zUC/yc8S+/aBTCvbJl1KpW06qdpG/gJMSzNrPTntMEH7lMGVB9GF/9WH6FJSKf+Fduo2spzAjImkhiORriE4QG8HKhwapGwo4Mt4dNNKYGyyIKMjuhZ1/7tR1HxVkLbFr9jkCj63onGNVX2Vr/jFNu88hWpFLhXE9R0ok65SymayZzo8yXOrdw8WFGkoZ9y/qCH+GbpN86MnOyHdbnNa+hCp6WpIJKOyQw/QjdTvzldOqE4p/vQ1GCCrs25FLuaEhylm1Ok+lVj5ib1X53rDhO0Mln1jZ7mqNzme9NOxFnm8L+RAaWnON7lrryTL1K9fw7e5C+Qby+s03+u3v/lG//w//ot/87p+0e/WGu4CqyVXNheuhlHuBiXuRfEcJzX4z0+4R2cS+M2efXxBfIpvY10NTFtk5Zt5v467mpU7oWh4+SH+EknHd+IEzMv+lLP9QNch1ODA665F6vV3W+QzWsnHvse3fcC7o+8Vup+AF9x+vXr5U/jrza74H7bY7dHa9bEucxrCv48YI4VPaSPv5vvTxwyXfm/I9KvfGP3F//JPyjer9u8g+6D3fbD7wvSo/EsgH++D66qp/zL/lY/o136guP2Kj/68HPnF9oqz/i/5bvqfdKf/6P/+S/5aP+6l7A80H+NAV+dAfWQc2Q2/4SN/l5PMNbMX98pH/wH1Lv4ckvwcH7mUO+73uuae8pf3rT9e6wbfwx/2R+/r7XnZzfa1byuNP6H6pO/GNLX+1KvUP3JsesRf7E+3MzIXGmDvXDW6TC1f2yliaNVjhQ0cZ8V3mRGKc8Q8yjg90hg3GerQtMz84y7bWPVakkjzzHZY6Qx9G7gKha5XTf+GDog1zvxY8w27087ySuKWv6Wd8M+askWbmxOA+P6P2mbAUWq1nSFsBMhurHVSDjbP0w7IH0ngCEopKP5jn7CjuCD+CYOoUUBeEH+iVllNjIQfphO0upcFOv3yK3kD6HkjW2u6aF7Ig+XPoC6lFibKGT5B+2JbtE9+Z5eQy5Mk26o5NJJODWYbQtgpBlYuaLIc2sam1/svIzMemLO7IAJNPPd+UZOz3+mRmfApgOTzABEaMPWWegGFrws5pjLqpIcfFUY82BNL+zMI4tyFsBtENZmw1BnVpUUm1FFUmTMp73djo7Ui2FZ+N77Y152EBG/0DFDRxklZrlCPrmzWLNAs9m/yRxZxJnz+7komfDegENqAbNoH+Cyc2svx/UT6ygeVf5+flwB//8Gf96U9/1bt3HxX51dWN/vrXH/XD9287Df+Xv/ygv/zl+/6v9PMv+i8vP3XdP//5L/q3f/tv+sMf/oCNP+lPf/6T/vyXP/Px/53yS6r4Ylv5WP8yvx5/+Uq5iL18+ZqPoK94sLyAvtQ333zbccFH+1p5MOABs3IxzMf3HRt/EH675YKQPBt9LhAF24lMfrlkYh7KilFi3VErA81BrBuDt9kU2txqi/1iqeQkNjEGZU7cwdQvkkceho7Mj8xLKqOTIXChDjY3+Ljd7rTBj/iU/uVilD9hE7phDh/297r6lDh95MHmWvu7PQ/+DTPm3sES3IrTGGcuIe/zpC1+Q1e9UMcJWYYGkYmUuT7j50zlIDZX2NEfQLUfvYyYPNhgbtFdqlM+YtKIC170fKj92EYhT2E/EkvDRRYau931krWc2tikvHPYbbxYEbcuD4j2QNodoE7XpWcL7bZjJ74DBayJ0Iy/yaO6xDiKK9aaDzQ+Gv8GNeOd9uLDqNMIhm1Fp8masc2hmXGaZ6OP900yY8GZPPWztmeE1EXQFbInZH61OQGeZek0d3bMZ9vYpC6Ot9Sl3Ni0rcRzQHJxBy5rYK3XRv21Lnpakhd+pREXG7taUsPNh/g2fBDzaEXyJt/oT/eJrvWL6RNaZAW1FCXZ+PoEo10r1CJho6hQU+oy8iJGDVAq26qspcqaq9xQ2x56UJFsdx17UET9sK1YraWqFlqA2tZzybZMQdpvxK/AjyPOEAX6PfKcGXe7yHYHEmKHHvUSk9govb2SIpXiTteTydvudW1o8qjCIotWgyKPQESd9loHfsygNZTckbkIsxxjDHs1xmpmH2vLOI51lnqMsSb8nZY6gzR8p4r6HGUdhTbaCaKRPthpM7lQa71vGLqS7Q49SXaRO54vj7r9UFazLzPWJi69DLryknu7xVWC1ymlb+c4FcCstr3UtWqJTyZvJdFVphyxgUmfB5In4FEAjVg2ymEfHZEFQxh7K4ak0LdwdlFhDj6FxBjTTGwEjDB+qafUDWzLBuUBXWE5zfg16mrooasl2V44LKO3Zhr96fWYtA2sctsnG7ZX8ZClfWS2R/6cEv6YOWGpaY9Y26lTFukDGeVVdkA5c12gUO8BqRtImJH6NaNp5vqxosGfQ8KhFeuPy6Az/W7A2JessvzHoiAncshoxLZsK8l2l9eMH3MztNaiGj4oG3QrWPwXrRPrdgbbcuL3HOxUEB3imqWOgiygREEj3+ACNPQ0MYu6aKXp+hgL43uhptTtWSSsYA+Go6k3OJQHT+VGjB7Qet0i7DRrjItPNhv9VE+0Ds9BzhK6NnU6LNvIxxEWMbakUJSV1NJu9iO5/5eYBMN3qxR1fZvyM7RH4z/L5by8kAcuGsmQAZrL0IMGsuYbzc2icT0kdAlT+tPxuHDk6KsGp564fmVfJSJkUxkblK+xm2k4fU2/H3Qafkq2Hw1J7LQeVDQbNWgrIQq6P+SpJYl69NG2BC+Sbdk/h9hsS/8TgyDXidAFuW6sWHzvfuFEp4uMJpcDR9VoWx20oAFDgwb9EtDs9h58cu9XkW05Y/sE3YeTL6n3GPbjeo/0qbfaxKlHR+Leui+JQ2ym2JzWscBXpgsqCpSxAF6wjjfN47vU23HqxtYC2m+ML4cGEpfRhpZUqFOKtUJLGvXQp720feoXhtayZ+nis6j6FFTF+tr+oOmHnfg/B8u9LDRAp4Aug8JL1tcS3ZPtE4jqs+r2g47tM53wAzmngChDRgef8sk39gwzaNsqbfLgMO35oHSju+tPOvDhf+IDf+iRj1P72ysd97dqfBRux3vovabDvfLhan9/q4AbKNye+57GUKmxBxz50DjzwvXI83nulSbGev34KMVTs99Qjb605IlZ4bk3fCDyQbPlhS+lqtQqu8ig1KrCc2hT4R2JlL8E8PHjJ57ff9Kfea7/13/9o/7r//UH/eHf/oLsnT68u9Kny1t9/HCtn95e6sf8WOCnD/3HA9z+abPZ9f9f/IvdC724eMnz8oXipCUV/NjgX3XVJs/AtFuQ5S8W4YZqNfUL+1dTRd9MJjPBAgKiYJUVSzYn6UR1lmx3uT3oKHInJf1+CpWH/2wV6q3otYh9/DD3D4H6h/99H8eZsZwY35kxDz3e3Sg/APnw0496//Z7PkT+RP7TCXvmx/4m+atFdq397Y2m/Z3MvbcZ+9CZl6kTL1YPvGDd86L2CK/jLHMLXpr5aBmIOg1eqvgcnPudXpm+BlnLIs3ElcfPviMfaOtAfg89UmbGZMd7lovXr1V5WT6XwudRwKacnwAAEABJREFU60h7E5iJklzl2KSMKiq1qsDblm3GsKpyL77bbZWP/vnBevgN719WvdSzHSIqQ32CXeTYW9DkMQs8dJIXsiC80W8SOmIOs9eilryKu0zYaYJHHlnA7onupJk1zNDK6HQsfRP609Qol+4PR13zgv2K92C3vADfk5+IF+FQh0bb4alGpiGR6IVqKQuqbIOi4iJCLnId4R/QelmLU93Kw8mmxhlix46MlqCbulFibLtXsi3bqsjtwY/40/4sMZXVrzVy96mWqkBLspc6oaXI+G0jgy+1ouUTCOOJhzkdtuXo26rUiY3oZi6mz8kHkhmPWfnQcuTd5ET/JzaUGaVSKvvIjg81W/q30ctXO714udXLFxtl/91dWNut2W+KXryAr5PadMOee6n723eswT+y175nfX3U4e69NH3S4f6drj7+RdeXP+inH/6Izl/06f1Puv70kf34TjPjG1/yfjS8SKb/kH7Y7jSn9CW0IAvC25Y9kHxgO0SlWA7snj8/pa8pDyKP7cQgfGBbVFWvD+Mi+MBQUxbo87bR7bboV2jmzgr1AWFCLNRqWtEik1BpnKX+oyNKK2OS+hHaDpFtUBb4JAvTGMfAHvIhY61iv4Fc34KGXspsPIA/cg3MOByZE7kWpuwcjbrBuezneNv46K6Wc9Za0Pkze7a7nu2hC7X9SNYLHp08ctkMViiyYBTZlhm4AQ8h5+SLK8EuHVaVyZ9DKvKpLnwpKuRLbDJED/0go89TI6ZBSlYa3tgZcLKPYFu2H8mS+VJ9488jFMvIUkcavMmviEw9mX6DhTd9l8gTR8ObOj2vIoHkjTy8ZBk+CK9eXhXKkEItU3+FsClljtEkUz98YHTWfiWWIq351El5MGJeZPSfQrS9wviUehJtsafNXFN0Sg9jFHu2Vdmrt9sd+9mFtlyLN9utsidkb3ePo7Ume/D2oJHbll1gDSTDb7BXud/Knnp3f9CGD+D/8p/+X/rf/tP/W//8v/0nfbi60zE3BHWnA7FosnBV2fcSA3vYShyyBifWpJhHatKcPRrQkqo3qsu+kP7UkvxGG9rebS7Yv8Fmpw06vTr1ldQbayo2KP2aJPyZidV05JqQD9LcC3V/qBN50CgP7d+x6NeebyR77pEiy3Vt+FBV1v9cJPpW8euCmOTHAJ2G313oNXF58+q1NoxBxefoxs/Yib0gH7fTzh33A0G+jV3zXez25lr3d7dcO+6hd53e5mM86JT7t3xQPvDRPT4G82FS+neEzgQ+SJ8a8QxEXBL/mXwwsQcGqyxUpNCZ54QJ3HN/cv7xf+Vv+Y53F1/4Pncfykf9O/hb0Omna66Hn7i//8D18K3ub+65Rh51f3uvW/Tz44J8A7zim9QN/b35dKVh57r/cCCyW2xeXV7pesHdzZ0OjEkQO3fXt7oFocnfJybE8Zb7qviWv7iQ+MzMr/QzPyY4MK4Hxv7IM1DmX48J/TzmHox4JC4ZFzMvMicbZZmtQc+z+FMviCxzbKUZ18zFjPdus1XmbvjopJ0gsQ1yDV5ByE+Hbdnu+brc36x6Lj6VRaEWZmKpYTtqKb28UN8euraZrXpI9iiIJJ0IwjM34h+sn0D0uz3C6tA5pdLPHunA6pxkbIr0eXsIKXtoU+g+QJ+ltg4KnRiLutGX3Ay0buezCr9CYFvxW/jQFmTjoymJvE9BT/BzI4yWrSR70Maqf/CrpYigciDvZSzI3JwemYC5OZkxPnNjFcWCfZ1fXKheGPQg8l4f3RkbGQ/hE2bpP33HTvIiESIF8SjlqYdS33An6qf9LkO3dvtFpZa+eYXa9I2Kc7cp2bEkkruNLKAsqmxEebC5vLzkof5S+TXTT2/fKv8PlI4ffux/Wv/HH3/UW+Q//vhW3//1e33//Q/I0Xv7Tj/+8JaXAz/q48dLXfLyoLLB2iO+TykOKL4ndhMfyxO/8LnRDsLb1o4Pm69evuoPkNvdrtPItttdvzDm4njBA+pLdF6/fqM3b77RN8uf8X/T6WseBl5o2y+gJc2eYC+xIDYZh4kNJzQKSwmhbkrsCCF0UmJtW6UU1VqUdcGM6PKUNQYrmNiAjthLXyb6dwTjxxg8tUt9fOJT32iwlfhkvCofKDfbDf3edp9RVTbvbLj5UzNXV9f94ShzKGUPiMc+84MJl8KQFcmfI3It9SA9S37Qc8UzHj1UzgTRDiJaCx/8iK5L5CkPohtItRRQZfsEpQg0At6IJUWSRULYz40+Zo+YyQ20vIThRVw7gXLG1PZpfPQkZTNvSxuNdST0k8c4R+tNptnIOih/bCKlkYSCvtaTfx7dBu31NUt7U58fmU+SXZY4lMVf7IlZhV7mY6PttX7yIi6pn/kUemT/mUAttdePPRPzUMx84WifyWf8S1spSP1C/ML/PM5s5QoMmAFq+KkTMm5N6dmX0NL+Gc7bta1SiE/6CGzLRnYGa6RhJ7x7PNKPQp3NJjehG2JdqPuAc33JmQpKohu9fi1F2We2S/1C3rbsgb5ua+x50a+qtbLGB2yfdGupKrUqNChl6RM6tRT19Z/yoFT9fGqoDLg8tBNesrQi8zMg34eEKum3lpSxDztTmD1rzw1q6JE9LHtXQ76CmYlqxpN1dpI3zczXdhq/mZZQ+8JhP/hGlX4tCl3V51Nm1VtLVrrKP6e2e3z7XiISfT3xZNcjbQzMmunH2q9Bo7XaXnnJLvKC3DgikWSt/c56VE9Ndur3DOUzIEb0a+gmH7ShoOieYxGfyCgzbRfmxYrkg6ilC7Ed/m/FfLbXnNtY27Djx3lJo19zj19iONO/4G/1I9aD8xZ+HZ/awVrrnF9jnbLwM8yXsJaHDszL9UVKndHvRtBXiEm28o21wBMs9kddGJn1WWphbhYV1nrp45j55F5mG7UFy1pF8Dcf2b9i7TkDTeucZezwtTHu0UNKiU5In4LGuLbonfo7+p+y0c/E5BxNvYyYDEq2Ww0dKL2/g885bczYD28XSLx/CsSPjqftJC+ttXrzekiJySkXpZ5JnaBnltPTPOKT6FQR4fkReXAuO+fPy8IH5+XhI3tAuPThwe8uieIJQxLngkXcKzzkE2sT0weYa1XtkGIBRD1QEvmQX4VUfgIzJxY0xraxhpT102Uxfq6f/BOkH+foxUudc3n4BCq2O41OlFca/n8dsJzYNwWyjoLw5/h7/c74Bb+8zzNOZRsIYKlI/exDX8Jp3nyu59RZy1f6nGwt65Qmz4+EIHU6zgu+xvdKes6cflGiL71y6OcVsj/yRM2WlzHj/n0+aOJj/pGPtkE+4F7yAend2x/07oe/6vLdW91+utQdL8te7bZ6yT3kC57vLnjOq5aO93d89L3lBdmdpsNeZo/Nv+qu+NAyCCD7bq7Lc150MjihE/zES9EjmJBJeMXLUpaY1vKGDS0olbXerzdVFR/GtWdDtYJKUSmbjlq2sqsK9O52338IkB8DHHgxeQQHXsLeXN/p6upWoff3Rx3xpTFGwbG/z7CMjZcvX+ubN9/q22++0+tXb/Sb3/yW5/cXzHlp4vmn908jjUtBI9O08rXiF5lQU8Lq4NwWSEOmX5Ts8kivYea8/V6IrNOH04nrbRHnxof5hu9inPi6qJbxz4d/cOTjf8bzwAvgAx//Mxfub64Y2xtwy4vSK16KftQ1HxeDG+gNc+O2/2WIT0o+fObKLS9YB73SDe9kbsjf8/L2uL8/feQv8ReftKAt1HTuEZb9MNeAdGhUY/6SyZrPG4mgcU8iXnqX7YVevHmjN9/9Ri95n1KYLynf8yxwzwvYA/2f6P9qBzOyrVqKSq0dtcCXqg35Sv0N71+C8LaVZA/K1MHD8O60CUr2JDdzu8siBwuv0AUiNXB+PIwvxtAr+FMq/oWuIC98tQtVF9tCf5HZlimLrYln7Lu7e+Vf2d3xgn0m3k2mHgd60ekgm8N2LzX16VhEj5EOijYbMxsI3tEV9aC2VWr8Uk+x3RlOK79SRF88Mu52GeMTmwsqMTivlPmzIvv3ajvUpciOX49RsGFQ1nLoatO0GZSlvFBWapVtlTrsZb+K/dDiIsnSgsR3Zp4RZjGlAXMWxdTdLP8I5/XrlwpevbrQxbZqtzG1j9LEXtoO8MFemu902LPGrt6pTdcqvkN2rfnwSfe375UfAOQvBXx6/6Mu37/V9ccPuuNjTuO9nWjTDODE/M8zcf4sd/cZp1aa9ZC1NIBpxtO2fi7Zlj2QfpUeq6pShuxL9e1RXtELNrUqCB9QjI3EumCf9UMfTmNLoW1iQK+Qc1agJ8nkV9D9rl+ol3g06nUwPp0ueUWReoMShM6PU0u8Mpgj++jcy1K+2Om+ku/jz34Tuuokxm3VW+gjY0um26C9TrG1iL9K0t+uT71zRTsl55LP+bXezDVw8NEx23PiQP2+3iN7gG3ZA0NqSABR6IJWCOmCVd5lKUc3TUCSC2CXdsN9GY3x+3Lp10saMQ2+rhVvArRO/U/+a0C3H6tOz5xOdpE95rYUnSLpHCYfRBYKettQ9E19FDis+N/6WI+yL4Vj6FBlObJXBYrdQKO+zmnkZ3BvN22qj81Tm2td26qlaMs3jvwL9fxwLt8Kai2qXEvttCW5DKolpS8L+4iMPtGuTLspslp4Yvbym2/1u3/6Z/3Tf/zf9frb3+ju2Pj4b212L1X4SN9Q76Cp1X7m95E1mT3vyDUx6zFIedZpzb1t9/Ms/rRnF9W66feAL1681Ab7Er7wiMgyZixEoqGc0TVgiillM2OU9mY6M3G/GR8Sv8ZaC5+OdV2cDZ3RybetfFfqetTHrFI/Pk/xm7qSVUrFl/FuOH8iPsh3mcS81NrL7fjZVKA7vkNt6F8tRQRStpU0E5MgcUjepk6cB0euIxPIt7aJ68hM2/HLNvWJCz5UUEr82Cr20/4DNswHQLvbFdvN8p1o0HwHi2+lFLlY89Ju2t7zPvfu7o579hvlI31wzTNJcNM/vN9wHbznmnfXP/Tf8bE/H9wnPrA3fE3c9tz73HEPuv7g4Yp70qDb+HStyw8f9PH9B+hHXXHPevnhY+c/8T1wRWQf33/U+5/eq8vQu6HuNd+1bq6Hb/f4mbbS/olyv3VP+8GBvgTpU2h+HJCxTnxn7s+nZWwbY24nvlYltkpickSeMWrEpyUPJEsLOsc8yhyodVw77Uj1KKVuBLZlP6DAl2KVUKC/MVH/wahtlcLAQtNwBiS00QktaaYja77BL2ImQuu/qkydIGUrko+enQnTum7y5xiB2JyLfhFvD/8bPrYzf1K5IQs9R3uic15mD1u2z8Vf5Wspp5jZPg3SWqmU2mWlFgVr+6EdTKBMlr5YF98KNlM/5YndOTLx0i0Le9iudYyXvpBSN3aCZ1Vy8ZAp8tgEWYhpY90IU78DeWxkoac8CyPIosgvga6ur/go//F5sEg/gPcs3vxr/p9YmPn4/+7d+66fHwTkX+GH5sP+FYv17vZeR148DEy8JDh0TLgMTWgAABAASURBVPgh/K2lsjFd8OH9pV7xEmDgFXzy0FevKHuhl+ufAeQD/osXL7rsFWWvXr7ipn7o7LY71VxQuHBsN1sFG+iGzW9FNsndjjJk4VO+DZ+NcrvVBmpbLCjZxJJBSrz0s+nnFeyMz2O9mXlzLskFJw8OGZOZC1jis8G/bNjb3U5bHrh39DN969jiM0ifomO7/whgHYdrNu49L4vO2/h7eTtz9Sks22em2RVzxQsMH3Se6yB9XuO7VrDP6w5pKUVBrWnLnc/aC1ysQCTbKug2xgq2+2FbSY2XyIE1IV8An0XSuAiLGIcXa7aB7ib+hU/9n4Nt7AIU3THOUqgeJft5mf1YbuMt6yPjf+RGIP+CZ8LX1vvn3lfbsq2kht993hwP/WXZzIVt7vpNM2Upn7jQZV4duaHInpAYbpg3mfuV9RI7X4Pth/YSHxB9Mw6hQUEnNAh/jsjOYcdexhUwdjb0BJ+rynbHI+GTzNpWLUW1VNZvOcGuaPsRCjo+tVdkuwOlfthWZS9JjGqtir5k6QlyY8+w6GlyKdQpyvUwiK0t8a5l2Aofm3Zs6ospY5cxDFYl23LxmpU9+ILMLrIthwcnpYWxU16WnLpelmX6kTItKfyAVwnUynKJLhk15sCROZebxfxJqdBcR859DZ8+NIL0OdgXYugZjL5YtpX2bCtpxk6olPxAeTS+epTc+2u50yJDJUvA4ZfrZvgTSvQs20qaWUOhDRqED1Z5+AeMOo7tLkzeMvmgi/qJvvfNBpoB6OgFv+gUP9L+ivNKNu09O/bIU9Z9CV+oxpjGBbjVVmx3ML4Z44Diz47yTBurUvpqW6XSDs3ASr+gjzb6AOW/6WjMj8Y4Pa28+vNU/qV8bLRua5YyTkH3P8ECya/gQ+LMdeYcQhZwN61G2Yp5Pi557K72Yie8aYq+2zCSGvGf6UsDZL962Jbtr+r8ksKCDftzO3aRQSmhj8vt5Jtaj9cEndgnJk1ca3ING/IZ2VHzWSzaGf8l3+LPl8oit0fb0bPDr0ipZLtD/8OTaTGAfHas8tAFTKnP1B4JFj39Ujoqz8ydYOS+fG7oncM2+65VSwFVtjtEss358WH7VJ6Sc1u/jJ/6vGl9TmRtBOucmpey0IG08bPo6wqtThPgM/QfFZAPzdrrQLdT5Kzf1Zesw89wHq9cFFP1DL3PrN+13lnRr2Zt9zq2e4ztB9oL/iecst5W2P5ZD2z/L+N7nO3js44h4+fsbfh43ifbUf1VSI1Mtwc0bYq12xZtuBa2dtT+/pYPRz/p+7/8SX/547/pbf6C3fd/1eWPb3XDx6QjL85mXmDlX3PPvMA63u/58H+nAy+2pv2Bj1KzzNyauafv7Uhy7mNWzCIV0S3WjWQVLibk+4vOiX0ZhRlPgfkwYDQavKBHbOZF6KtXr/WCZ+48Y1aeiUup7AMbFVcJvdSTCu1W8bihFy9e8Ry/67i4eMHz+qv+rGriOq4BUuU542V/Xv9Gr/jI/4rn/ZHn4z8vl9/wIfnlq5f92T98fgzwCv3YaA2fxbp0k4lnLbRti47Rx1ktnU2OuEA+O+aMNWUNmsKV2pbtiDpsqwBjv7goyU65aYPWcKMtdlr3KRrBE6QMn0x7Gf88a868IJ25X86H/yNjeeTjf3C4vdFxf6eZD/YMjtpxzzfJOx2ZJykPDqsuLzwPHbcalHlB/o73NjdXn3SbF7S8HI39fPQPCJnSl+Dcy8Qkz5UZH3omF/dYlIUmL9HvwNYMJvozCW3GsjDOF3z0f/3db/Tq22+0fXHRdQ48ex47jmroo96PQv1SivrHR56pQrfMrf6Mtamq4bt8ozwzpbyWIttKSl3b6n7ZolMDLlKHM0Pg3dGEnwui62LUBiSoi3yGyEqpqvhhW7VUDT82nU9Z8pXy8A910UWWfmx4V7PJc17vT9V2w/sZYmVbz6WMybDzUF7ws6BvW7afq3aS2e46dmhR/Co1tHSdxN92521rzrzsOZ3qiWRTh3q26euoa1t2UBhH1hhjmbmyIraDGbmWZEffKsSuFGx2VFViMJ6BGVvikxhtiFV+MLIh72LVWpRkO+SEtHHKwKS9wPbi3+c0deyiPodoO+/GXuZfa75+rTcdL/Vit+k/BMhfE1E7qOh4wny8093tRz6AvNd8vGGfY30erzQfrnR38163n37iw/873fAuND+6yY9xgvw1lynv27iPmdkY8xFnf7hXfggQzMS/deTeJjNUS/q8D7Z7WSE2tmVbBdRSOp94BWXJ21aS7a4nku2uG51Sqyrz9BylVpVa5YIeoEo/4nvgIuoUbAibKYrPzyFlQs+MY1Ut2LSVFXjkHVYwTYdl/qXvmU9sptmcxqpFV7ThTmf2j878glNj/vU5SZ0jiN9rtdJ9WHNfpi7WCfaXFX+mxHaPgT3oU/WM/4r8o5yVf6p3nreHLftzOvQiL7RbyPox+vWdsVj7FxvhoSj+4sO2XApt+FEd211WalGhfIXtZ/Vsy0v7trXq9/oVG8Cmna4DRce2nibbshege17u1O9I+WqjygbayAoNNpJKh23ZQfKIlsN+kLnbfCgvvSzl7tqN+4LOnJ1crM9gn2l8mZ2fsfdUO9ePyAqx3/F9IPdPFxc7bbju2JY9EB3bIR32Ax+B7a5b8Df9CCJfkXfGTdYrrve/+6f/oH/5f/5nrvm/0e1h1j3fdyYUXauU+n09Tsq7wCNrf+I9wIH7nsz3FUf2xgP7wZF9MnWCifule+538+PB8C02S1H2q812R592aviZsDR8WWFnTIy22F9aR88sp+wPwYxfK12KTiT9zbvMPffXM34ER+6FJ5A68WfOO3nuoXGCemlvALOaehl9zv4D3872+IxN+rDlOpf7h9ALvmNtuP7NxCe6hC0hEN2DWrUUlTrgFGqklsZgK9e0LfVr7jPgk6+1KkgbHez1W9oMkq+lKjTYMVciT33btFn0tZT4BIlL0Hr/Zq6LkiXuDxrncWRLjyxUiBs+J3YtcQG5Jva5cThoAvkwv+d++P72jmvrbcct97BBfnwQXPMd6+7mljl14Hp87PXywf/26rrr538t0G3EDjgsyI8A8l0z2GducW3O97DwB8b6kPaZm5mf8SnjPTFfxRwYvRnn9D1jHMwZY8onxq7n6Z9tFeIbPX0l2VYtpSPxL7XKTrTUaYGv9etj4eKua1trelTDtkqpHQl+IJJdOJ8f7gO3lp8WCIOUAQsmFkAQftRMo0+xlGDfTlnyKw3/BEyKJxKyEQawmTUhnQ5ZfGx90rXuc4obgZ8XWfJBZKFfR3yj7yiNmIy8HYrw7LAtGxB0VknnU2z6qmZm/kDaDbI4Eqs5vjFJohucypBl0mRDCVDjA/nUN5BsOHN2NyrEfgDb+xv5zKbZbWNDMu5k8mRM8YG8lhSb55jRH4vuoEz4PRO//4kOXjRcs4CuQP9o//6D3vMx/91P7/TT25/0E/QtNB/4P3y81OXlJ11+ulL088vmLKo7Xk4cWRC2lQ1tu9tpu9vxwmOnbHIvXrxULkr5dVoe6oPwL/iIfyrnIf8Fehd5oGRjHPSFUn6xu+ClwoUqm9yGzS4XtmxevYwL3Xa3VV3Klu4ru1KGp1R8Sh0WWS1Vgc24M6VmNvIRiz0xObKxHJV5HmSsVojUN7JQsB7OfEgGWyL2jXFbR6HQhp1cL1RSsqljW3YQKejGH/SQsPfMHeG32cS5mFf6uIVm0wj6+saOqJr21k09f6LGtg5sdvlfL1xeXvYNMv2Kvd5cmAVe6OckJSsohaUpmPVAoOcwykdJQwMwGR1QNNpvcAMFxYK/ENbSEHceds7ahtpWqRUUlVJku0NJGJy5iWhgNZA/MZ2lmeKBWeJFrzXL2BSY2byznhp8sNaVpQ59nlK0Ss95pULvDtLesCPpEMkZJOhDG00u6Nis4UDQwEpqxKrh18ycgjAXWv9RVtbZhEwny3BNPUW/UTazFmf274aNXsCpuHAWdmb1cvYR26qlgErbBsJq61D3t6mnMzs9fypL+QBdkY3vZBkOYowmPGeOMCvIcqCpc8Rk8hQ9PtJ28Fjac9E/RxeenUyfbcs2fQst8A+QLJ2gR8m2bHdZgboMPoLE9RGIeeTSg46S6LJt2VatI862VYi5bfUUQsC4onU9HBVMB9UTFv2qlLnXK2L4xC8WEClYsp10PyJ8mKGR25Y9kPxTzFxPJubZxBoae+i99ry8zE1UbvATn3UODcv0kDrr3JuZf+c6w34cH9x6LvgQQBClPJBm5sSob+QBRCsN/0uROpbtPi56Jo22ZjUWYlvaDY1cstShJa358pDv44B8pY/0o0ZsIOlZANuPwY9zFywnLH1mYZWFLmp6OnnsR6WokY9PJ2vunCl5dDA/HxZ0/HlAPF9zj+qQMSHo6O2itdhJHYqXY5E/dbbnKeMYivEqWHIn+cj/veduuccilp4aJ8+4x6XorUj+BKpFPoKO/qmgEdMmce1pfPiZ5wPzaKI0j8uzhv4DoYCMqKNT0bBLvh+Pc0MJ+2vFrnN2Woue0KdWUiPdH2opDSJ9Dmh9Voys+zD61LgWz/ORa9ZRc1/rWT8T/ZrB0M2+EDM/h3gQHVFTS4qFzvaCJjvWkJBvkPU48Zl7q1CW6SzncB3i/BgaybHQKAXMASMNIE+Oc+k5f64W+YrI4/OAaEHPpnP9KDzNR/YUq467VT8pbuf5pX8Poibbj1BKPeWjZxviLoN5mII9Y84rYL92NApX9LlDvtMhzB7b2HNHA0tZ/F1xptt10mzUniL6XTcFw3bX77Ilf9JJPnrgJIN/evS2ortiVUhBQD5FkL/tiI3gudrPySMLntOPIyuelqdO8Evlix7rR3pcLy10UcS/FBqpmxvs6fyc7FT4dzHxNHhq5LGsdwFRpsGzoPpYvY1uN9VSoAiZV+fy8Mfjva4+Xerdu7f6kQ/9f/nzn/RXPvq/f/uDPv70Vu/zr/+hVx/e6Z6PuPuba91C82Ep/5o7L8DysmvmZeu6JGaeX/NMZ1o1L/l5tIEr3EJWnHCHBd8WwDf0polnQ+zs90cdsTET6Dabenzkm7k6N1bHDNjvCn2qPD/nebuRFy2goug36gl74WvZKM/vr169Vv6y3jffvNGbN6/7h/yLix3P7ztd8Lz/8tUrPr6NsnyMC/L/Vk3dF5RvedbPc+yGl5b5YcA333zT7V1gI77glVakeTLCJfVEl9fnPrrQRacTZSf+M+ahMJwXg16MGP30vRET9bJIfMYtUj2kxr1u47onroPV4nqDMfIzLxonXkAO3POMftdxRDbz0T/6K5wGz+vwPD/xsnLi3U0wh+Yl59299re3/Rl//ZP/jXd2zkDhR/pRVfAhfuhJwi8NzGmL+/mZ63aj7daYC+kl+39z0cRYz6BlHiFT3aowXtuXr7V58Uri/cSRekfanMDcYtcyc8jFvd1ITnIXbTabAZ7taykqwMZXW6UmX2UnPyDFTiCFjb0xOKONAAAQAElEQVSOiBY4bS28HqWsxAeINqRVcVC7SLIMLbWqxIcauqBUVfpZoNFZseZDM3e3252yFjpev9IrsNluur3YT2z1bHKXEj4lTtELhpSi3tmFQjK2HfAVn2opqqUo/0mpFbBiGIvYCYZcpBiD9CN8IDnx09M0yrBEQcO3GTT2j6ljYt6MlijmOOfJdpuxa1smnsZH2xIotShlpcuKaq0qLhS5Q0uK74lJsIi+SBrzML7OoRZzrGrLXLvYbdmnXrCnZB96zV70Whe7nba10KZkNtGgcL8eaObd4P217m8/6QBt0z3vCG/Ujrc63F7qePtRx7sPOty8183Ht/r49q96/+Nf9OHt97r6+J46N93mxNq+v79VsIdmjcU/9WTOAQTtnL8G27KNvwvtcbOSGuMc+oCMWzAktntd20PA2X7gycrL+A9bresXW7WUwUNLSd74IDn7BxO2JdaiV502lWpVkGf+iX0vfY7OzD7Tzvw0fDwotMGFRSlPnei02OrlLYbFCTx/NPa7hm4Ql2zjXyxrVMNE5L8IVPklR+u9Txu/HvHzHJmrwS9pd9UZrTb6B1bhIzo0hJ/67IJJNQ1APjtsy35AFL7UimQ9l2zLHnhcbrLPAXGOFKmfyK0U9lcfa91QwPVL3S78iRbpxEcunbJKj88hpcwuMuiZHlfqrVTwQfJfQsr1JC3VetE5f66GPaPgc9kZX0rhXutCF3xHqex3QneF468lBRrJtrrYRpB+SpmDjXXX+lqau5xmJWwfWWMzui+5L/vP/9//n37/z/+ievFSl7f3/UcA4p6gbi8kV03cW07oT8eZa8SsiT3iwHViz16w5x7jACbiu+dj6577muM00XZDD3D/kneJB8qO1Keq7MI+zv0CbRhfpOw8K9RT74E7+8VT1/msNNKmRr+P7NVH/JloO2o2BgnAzDv1/DB2ws+gEZ/4NSE/4u9MJnI60e30fN/rZvKt33+VUhmfXccL7mlzPdpx/amlKMm27CA59Tr9+t5EQo4fMMpeGdSS6xYxwJfhz6y0G9626nKvIlL8n/AzH7nX8kL9ik+F2KKi8EHuwbd8a7q4yFw6A76mLIheED/wjLqjD8nXUnof07cd9z3bWrvPtulfQbdyPd4OcK+ftpgKPU7xLX0IjsyXFRPjsV4X0kYg5ldL/BmvA/fHd3e5xt7xLW+vmXEKMiZH+CP1M5/y7TNIHPLuOvQu85fvmLd3d1yj75VxTvuJfeKS2CUfdP96vGfm+Ij3KretUqu8/Je4xk9LvW8z80HMMbKyuxQq4A44aJFkVeykvuB1lmi6m+h0mRdCh3aK7AdEGJSykZHrLKUTkqUFpnzI1JPLKJsIcJDGJGRMwPgf9DyyByctu0iy1KHHibpaYPQS3KLxXy1QAsJUZtLTK9ptDJrScBoDKWssstZ5AhqdlNNKNq0MAqxsNBd58g290MCOb3Ah8cGVOUR7og7idlaPbD9sy/aiJzaoWU3uZYKm3SBVg1U2sdgy+U426TvuK0jM7GHjyCQ/8DCXiTh3X61yNmapH8xMnpSHPxy48QaH+6P2d4eOOybvDR/08y8xb25vdHN9veCmf7DPn9n/+PGj8i/zP3641KdP17rkg/7V1c1JlrJPHz/p+upa19excassjrFBH5UNfMKPiU40kZgndVO1YRFXsN3ttGVj2+6gYLPZqtYxtttt9KouKA92OzYANofC2ItkF/kEq5TaUTdb2YWp0DpK2qxFG9qtbHAVvlYrqcAnrCuYJYi7p2cUXcZCgi5gSmFbbBq0kWseaIxF5qig6iPeRNPAHZGl7VKKkgo+xmItVbUUbWvtPtoWkxoz2MaOeoKn0ZkXBGOTOtL+3EtyqqXoYrvTS16K7Ihj/sxMsMF2aIUGo036x3gU2kmbu4xDLbg3a39/p0vG/Ke3b3V9dSWcwLfa/U/fUiftxa30t40JjMjqefqO9RRL2LcNKVKPX0ReeKiQy7Kr4hcFdLsB9EQO27Hf6DfWETx8EKjFaEj93ERZ11BYG2kpci3CsNJ05GgptrL2G3FsPLQJjHJTbJkxgel6DK68ts0cTgvGp8ShFmwrVhshmuHC4wblCORuRDL20rfki4w7xqaVZGwUG6lOoGHKG/mm4sjhQ9HTktIH4VcQ3kaBssIYF/hSqzaMqWn7yM1QLl65kAnfWFmqBU+asG8uqIW86epRExe8xsXRsirrJBft9LWvXequ/WrMnZm91kpqaA/ElyDtpB6t0JfoAAS9DFqoWM58KPiMCDtS6gQjzk2iLTGnqNZtpayDOqnXeWqmvKQZRsIL4kfqrohO0Out9aHu9dTth9eTFFlwLrYt211kD5pMbIcGvb/4EjqzZ8+JGV2KdhB5I64DsyILYqOQ6xTbkQWCb7EX4whmXj7M1B+OxzA9h3BEA4z8aoeqCm/mRSOmmZeBNf5LeQc1EXEeltIG6hRhj4KZBTNTdPIbvxDrwQ/11JijgaiZsokY5No1s5YiD4qFT1HHIHppYYzbQzwQRwHQ+8Vm6s7wM+u421+UjMFSS9ftbhm2lw37ydld+Kjd2GjEcmDGhfO2Ujc1HxC9tO80lUlFG5E1fApiL0hTHkpUNm0W2VUGUpFkKZSYiodNqtM2UUg+8gDeoehmvGK3w1LiOmcegPCo4okeJ4SxG2FjPQ3QJw4HFBQcdbFskxsH4YAZebvIQIpvVMqBgrEdjUBJpiAULxKHFfEtXUipl3bsYXPQXqmfElehwwjI9kCRUO8YfY+lgbUNPFNHfHoE9eR+fjjN+N/AKgnf1kB1YWoEPcO44BHl0WnUC9a9RcRVlAXxITRI7YxZQEi666FUH0afO6db2HPGNOAapdDYZ+HFpump00fqh4c8HNR3ByVQodcLh1ANOw0HBlJiRcfowWFZn0Ekm1LGJWMTdNNoDorCk6M9Kmu91DZVGyUzbR47bTrSu0min3aTyFlQ/CSjfi0Ig7bwcUXptow9QFmqBiJG0WmhyGcxbhSkqqijXHtKb4ESycwt0bUwTgZdJUEthwPQGOigQqeI+0FZ18NnLFINn4Vk5LUk2zL2VwyxB4k96qojIssOCnRAZ3VtiwI9SohiplEWEBgNoIXMdq8CWWjyhcLlYM41sOROJPMka6V3Cv8a4xI8+DpUDbGMuHE2EM1bdbkvoWqXMQG7DsOswM3d9APVkn9CpV7fIjVhhpE9zWPmE+IcrcvWsshRpvGmifMZ6GtjjnyG3r9RJ/YeI/JImswcWtEl2ApdMfxg7nV7md9Np44J/9F/aBvBzxyr7qqWOATF7nG2i7xAJDulARmFDnjVSXnhOYliPOOc44GzLXsBeu71kn9oZ8jO8+PaZj+l0UndxxD2fwniVUBHFdiOs49gIytfgSh7hEfVyazlsKejt7rkznlEzB9unDUwM7TtkXWTCwqq+VfVFRpsmIVb7lGqpTx71RKNppn77wPPX9dXlzxrX+oHPvLnw/9f+PD/w/d/0X/7r/+X/vyHf9MlH4um22vV6aC2v9Ph+kp7wFtTVWJQabeKceWFap7/gzz/B/d3R338cAU+ac97gLwPmHkvUFS1qTuVslERHs5F81Q0gdDDoemWdwe394f+/yoXa3pi/uZHASw3iTbznCFSoT95dpiJz8TzxMQzyH3q7Y+Kfuo19Co28kx+cbHluXWn3W7TkfwO2UV/7ud9wKYoelveBwydLXpbpZ1aiko1vqNTq7bb2NiSr6rIGRSJeAeERnSu58Q8aXAzazNluI+eZFtJQ05JylekQFw36DDHYhp9OpO9q7hQSvlMPWIT9eipS931ja6ISxA+CC/aoGbcUrVE4NGfGIOD8l6rUT5z34xQ4cXGudJcMwkD/RX1G601ime5t9OgTYU9lirIOY4TY7/nY+OeF58HzeRNk7ZVS8VGwYaBeir0K0imoNNit01qeSGfOchzzZG5e2Ssj8dGVCtNbTqad9rsXuni5bd68fo7ffvb3+vi1TeUFd4NzcylA9N20kygJuZroX3RhmhTpajUSrZ0WmsZ44q8lqoS2Dql9FGmfWNPJxA6VIxccrFKxV4pst0hkl0k6ttVXkDkdA6hj4oCgkTW1FSntlXwRy4adSQKVGpV3Wxhi1xLl5GRT+0X1bJhPl8oP3b5x3/6J/3+H/9Jr9+8IWYv1Z/jS+02EyPbVLcK9aXwtNe0JHeaOdUy/4jpkHSxIh8cZzoRncQmELa+Do2EkcbYz5mLeEXQkDeZrsGcjkbbKZsxHjRoB3OngSg2fMRc98u9/UiFLfpEvkljDJlXvSnymYeVeBRQy0ahdhrHQqcoyZxMXeYiLM2o2SD22kmO0ulIWwMz5bNQp2xIajXjsz39EOD1a+YzHzqyx3VfLPrQVJjVqKqkU6yNmQ9D0+Ge9bWn/KBXF0Uv6kHT7Y+6fv9v+vT2D+BPuvnwgz69+6s+/vTX/kOA9z99r3dvf9CPP/xF79+/1c3tFR8Y9pp7zMW6m0F8o2ElDWobvwFz3HYKHsH2KCdOjfEJomA7RDhJuUixDRBHZ2a8OhiHeUFLUKMJDW+beWz67pjpEKnUIprr8h6btMt+MbNfTOw7Rz7EHA979qH7BfBHYkb8pujknUHXOfR/wdmoOwWU5V1l/lz0Le+w7/mQQ1ASnI6Gz+d5Rh8fpNBVHt4Sfhdt+PiZYRPJfyvoaDkDZk4H0SQOicUDGt7oFyLj4Ngu1LdlW2sabT7kV3nqnEOJPXFJbBrrkQsLogkwn8i3lJ+wyOaEs4li5UPuIzSJ4VfTiGT4IHnha6gXmnx4tfgZ4GXnRZGfh5EDrclVAk1FA4IOyPFB3Z+ZPqx+xIcmdT17tWcEAHmO0e857IKUgcW/UU4MVhF90hliP+0HqRKINRh0Ht0m9/8yVuHUm4OjzAskS19A90Gif+2ERn7F6HNyQyf6iYGxZxUJRyz1ukLWgLuPRbVu6E4FaDhIfEc8m6RA6C5Fsi1jMiWNa0FjcvRvPPkHC2jPxB8l5XrXP9pbushfUPntb/Ud17ct17Y9Ru/YSxrXxrK7kOpWKlsVYFfZw4f+A8Fuv+lIh7hFYC+cuG846j7fwGKD9ibm9Qyfb2IT+0r+tPwMnVNBlrG3oqS/taqw5usGWorKGeiyTH9n+oKbyZ5gx9YCpKbtRCoxIKtCeca4jy9jHB8OfCiOTw3/o5f963g8qOEvA5JqHZFnnz3id3TDx44Zu1xrVtRSZGqMttzbTN4426mSvMjNXmyJGjl3u7SbtoPVvmmjqFKndCSf2AWEX9ELIkdDKypjFb4W6gYuyv3OZrvThjF9wEbR6YiccffS3obx2PK9YgdC7e6pbIPSUZexsk3IZr6p8jwtUWadj11+GLBdnwGgGV8tycSnlqKCDSObuIbk2jNDIyvVw17K0U2/J8Zionxg6rGcid+EPHOtg+ebw+GojFt+IDAnz9zsz1bombZqLZwfjozt3OeD8L9SYMX3xKKYuZ8yrnPx/DlIXQAAEABJREFUmUKZuVgMxzwXMPOuqHR/3MeuqLp2JL+OVfgOLOgJir6QbKsQKP1MsuORVEuRHVgFWSASPnI2eHxkg0hwpbVspXompcxomrIAwmEGKEEZkqYsrJnAZHCCBh9QwOSlnIBSTQ0avT6A3FxE9ktAc10ttOFNI9dGBxX6JaSvfXPi5i19TttK/RiA4qa00EygIDqxl7opC0x8MzmC8LZl4p5xys1L5Jk40U3ddTMJjc08nOfDfLBnQ7q9ue0f89+/e6+3fOxd/wX/jz++1Y8//tjxE/LwoV3n/Xt9eP9B+VHADR/77+/ulodIJj8LIOEotfDB/oIXGzsm9I4b5wvyL8BFv4HOL5zffPNNf8DJA08ecLrvtdIfKyn9XpG8mPyBKW4EcSaWE2MXHFmcR/gji2XEDU3GuAU41EBs2JaJYfgJ3SD8hnY3XASCWooydxttDDBvqL/aKvStlopOSdWx+OAMcoQ29Fc+izSux2ZQC/ZBZcOrdaNaiip8fMimFYSvtGNjjUne8GWiv+lfNpfDfq89N8wHLiDpQ6O9gp0dH/3zYPL61Sslnjb1cSR9tqzCf7VUFZA2bFYPtm0rfb/ggSbtN2QZ1ys+/n/48IE5cskF90BfpfRBxBW3sKhnkpEFjAFcpvgKshwpW8DHLnVU5AWYNgx9OJLDS9oaVmbiMMaYS/PqB5ufArQEStmocrGwY1M9NWIUZqXxbmaHTD6WUyatLQ0qFS4yGX8JVdY4EmwaIOGwHL4Y/ucPrw11X9GH9vmhRr8fEK+HB8goUwf60MbYNPoNG0FHWg+SqbWor6fNtq+73fKrznvmzP39fb9AlT7eG2XMt8Rpx0U387oRo+yJmWMTFziRWtpDPvbTxAL09uMbCjiytp3cUzyUtVF0CsKSLQ8aQ/Irz5iNhSBxStxCH+OX2mwy/tiWPVAWao/8Z5aMBCROo02xPFoHJadjXuLYiOUAd4an0gYXQJZ4YlIZEztc5AOpG65hr9tMBszYDWKFaYXk1xxpA/TK1AuFPBxDMM4P0gcuJe0UMxtbvbBxDiCIGj6K/pHruqVW9bnK/Kvsv7ZT1BGux56cbbmUXofs2RHbQUShifvMOm2A+DLXGnEabUY2EO3HGHWHLPzg1nqnHP63jtFG9qGhs2qc03M7OvPdShp2qN3t4RdrCha/z+tFd0VqgfNisjmaMuuxQWxzxiriBs6P2CH/RBypbSyYwhwoEDc2pGQ64mtnsD/ow9nrZKNaLw7txSem5x6dHC/X8rSL/3R+tBM55eT7fKa4of/gT8rPrSW/YsipQn/0LPQ3pdXi55V9aiVlqx8rjQz0rBmWxyBH4ZcPOxpNJaQHV7LdocQdkNMAZRL85xgSPZ+wsdpSrz3OlnrunIqUrkCeOZ5qLioRd0vJp/YDGPUIz9DYN2fyjT4X6Di6CdgxDdytOXlw8j39SP4M0VHXFintMgRwWmRdglJo0MXkO1VSl/ZKxv5aZBRWROvn4GcVnkqf5tN28HnlSM9xrhH5eX7wkQIvGMJfdaam6LYeUiTAsxQIvkOkptyjfI5exOlLx9MYfElvyJ/Tbuz3jb1jaOS8+vUcpfw5IydZ6qDz6Ehh8Ej4MxnsJPZPtU6y2AueKvyt+edsRfYU2I8I8nhsI8Dn03gm/xzWyikLv2Ct+pRG7d8ZaWI1ec6vssc0/kUSGqx8aLDKwj9Bxip4In6c/YIHEYNYH2iEu0k8+Oe+Oj/Cz7NW/vJa/jXKR565/swH/3/lY/9/+S//f/3hD/9NP/z1L/rw7q3MC9YLPoa/eXmhb17u9HpX9Qq82FbtuPd3no/yXMhLp9zLK4m9a+YlaHDkQ/+R5/RjXlDB31zf6eb6Vre3oTe6u93ruM/9DbvzzPPPJL5DW3Pnrf1+4mPUvT5d3erj5bXu+Kh/wE6brVI2ytKbuJfJ80P+ZYy4XomUHx/f3t33dkKjg5pyjadYtRoyiy5os7G29GdDPyf6u+cD2v3+TvmXsC0PYn1exscJ34468gFayMwlIwjf2qzwjlnKIntAuEZ7YBlTuK6FsB+ErNPTKR07ZcKYsQiVLIFxDhdDySUY7bN6aNBYmrWkpK4bJhVB5YLfGMeJfjXmSOz04uXUCJzRoVEV4ual37UW4jeQftuWbZWO0ummv2vYKLSWSiDa0CmlywrUXurBi2SAWzl3G+nTKmvdv4wFI8Mcy7w6Hhtjwpzh2b5po7Lh/c+LN7zv+VZvvvmuI/f9R97B3N4zrjyb9nlAu7E9M3ZtASKVWhT9iu9FdLZJo0/uVKShTwG8lLZXXqe0SkKDFKzUdrJgpbC/6LBsfJLRNmFaQWiRNaCUB6XIUIcCKkjQPteKZVuVPgZ5l5O/frHbbbXdbFVqldHRV1KmWuO0wl/Q7XL0+rxqKIGZcez1mFtIOOgH8qjNOSFRHKVyxnzoz5iYKWn4DslBecivQaqsGPVoW5GMXPyKW4HO5CI1kMNGn/jYll0iAvDE14aeQe5FnBij8J1bTuRXm71d4jIv70IKtrY8q764eKk3r7/RN2++1auXr5R/YMNGpsaajecb9C4Yt912Q1NNh/295uzJ7GOHu2tN+yuVdsvKuFOdbuTj9YIbzfdXOnZcsw/fqE176t7rnnr3dzeasDOzbmb8aqyR7lsCQx7XaW/pxxPSGMNgQi91j7EDH9kTVXUji7GG7UegzXYOynWWbKuAVG+9TSk+dhvJM12Sn3lnOydeBLuWolo8wH6WbalmCPmweDjS9+wRfNzPP07L/6L0A9fH9+/e6T3voj9+/ND/Ss7t7U2Pc0ufQNpfIdHIFyHZpu34ULrvRampvyn9XM2nnvyaRrzM67LQX1M3ut03HAgdIPNsXKL9FJnZa63BNz3QTINglYUP1nyo0D8he0mgh9So8BQPpSs3fNC5LT2kBjvw4FvPpxplv+ro/qVi8FzNyAFHd+eRSm/1kcS2bPfpyPlR2S/LpFb61U08O3Kftzosj5qDfzjHlrtPvV7WZwrNKYDk6GVhQHibwkIGwrkfbdkTcq2Yw+NdYREbTPB3fK+YeE48wm9fsX/+9re6+PYbte1Ok7lvrBcy9wll+0Jls1P+IsBmeyH1uY6f7BuYZY+V+i0g+VCL/3Cq2Mq+2/dh9scj37eO3JsG/cet6FQVbbm+Bpuy6fymVm02mxNMe4HOk88zT/km20r7UQuyPkODlpiC7LnZ9474lm82B+7BV0Qev9f+HJd795n1MOU+nQ/Jtzd3/QebmKKt0u8Jcl9QC73CZ8LaY5PyFbHphhfAKtyvJo4NvZnryMS+PMGLhI4WULlxvcszwoQf6dcK0w7FCtLHILw1/gsff4/4PFE3SP9pQLZV4mspUD5uo3xEZ2avzprf5Lr64oUuLi7oG+PBuNRS+r68tl9T30VJiVlsu1illo7Y2PENLDYe/koY9rgO11LwoXR7tQyKRAW/aimMf1Up9KOpy3on9ZDSViCZ8tIRncxJIUs/Mq73fGPJt7Pr62uepe50OBw0Ec+Z/opkp65lm5yUvq82IjDlKUlboZU+Z37uNsSEd+QFH6mlRqWGzbLYSd3AYoyRJz6J/4rRTlNoyjJfghKDK2LgKYxD57I0GiPnsjgRPdsqOFxZZA+osq01pW6w5lfa7eL4SiMPH/oUaS+wje0CRqejl2Af+8fgIw8hk1YbdnQdFbmgz+JKWYKRD6nh7VHelb5yiu4Ke9Sx3f0opSiwRz5mVt3wMwMX+hRz92fWzE1RkMk0MXFG3ex24mPkTJ8WsIEcKc8mkkHORMvku765Vm6SOviAe3l52T/grvTDh/fcOL1T//P83EhF/unTla6vbnTNi4AbXgTkBwJ5KRF7+dCczSAP8Edu2o5M6JlFmz7udlttd7u+aPPn+oMswIz9hgUdJH/BR8gXL17y8f+lsjgjy+a1ZVLXzJey0czYZ0Pp+VpUy2OUagU2tNQl1lUFvQ0vCja1KKi1qrJQTkj+bD5uKCvUqbX0RWxbNX6sOvAlZcAeY2hDmTORi2R4272+SLY5syz7GLKDkBvjNniyi7+0SdsFbGrVpm562+HPfej51Z9QfMoDe+R2ibmOzN2MSeZLraWPxXa3UylVtvU4jbxdemxLrSr4kXzDb9uqyHbbHRvwVkkZ9yvmUH7wkZdT5+sk/YvOr0HaekCVHWxkbwheGVD8DB4s20UGmXdMPS5cWSfzsrYLikHqWMbmpm5lqKkjueulj499HrqjXL1t9zr4okqdwsZtMeW1PzQdeLnR+kswdGXGvkpcWAUfeGlLJDu2Dff4sC3bXVjQxzPsmIfBBlWnZh0EZaE0ojXF//RjXvaImZuJtSzUdohKrcr83+62rLkX/U8Jvnj5spdl/WYcbWvD3Mp6qH1+1V5+4EYtaz8PiJlbE20cWPMTe+oEHx+iaDtEjbnTmS+cbMusl6fFtumzlVTgQ78E2z1u9mOaerFtD3nycqxk3T3ARQq4A4JBbqABox/UYtWC4iJP3CMPKFLygW3ZD0gZWXXb1G08tEbvHI09v3Ql0WeRWrcRnYhdrA5ThI2T3BG0CB+hMTdWwVgTkyI7gTE58We6tpV21rrFXtnPaK+/2JkXG0M//iwgjo2+jcpDFp0gpgdGG5kntlUKNzLMu7rZKvOvltpp5OElS4+gX5TiYxB/JubqOn/7uGCy9T4MH1v3ucmm4JH1tuSg9C3jsAggyBibhp3zmFPw1cP20k7rNLFJhRkfZubKwMz1L5goap0fbTfyORbq8AN2kYH6HhTZWWGyX0DD/7XIHnXsQUebnPGtgR47NaU4TbkYfmC1MWOvPcUybyJf9c6p7fPsIz51grVtvKG8gf++R9oM1lYa/W/0a83/Upp5nnrB53We9JtupYlzPNShkNhLqXOGPt5neT1OGY9zPC4lmhkb8FT+3ytvW+u8yTVvbWeNj10QcSWc45sUHavIyFeoJ/fz86eUrfhcY21rlERPsgctpagsvP6XSRn7OBP6DLI3daw6oU+x1lvlT/Or/Hna5plrCoPybHFspSA6ufYAgb5mBl3Xb+uyWdkzWyZ6qj2DlA3MtNt+FZ6b78PW53aeafpXiMackUJXJBYB0mIxbWFGXn9Deur332DiVMV2523Lfoxe8D/h5B4jfFnoz7nwSH/pw3mdguwcNra/iuwtq045N/WL+OfGxx72fs6A/VgvtvKMnb+y9oEPGj/88IP+9Mc/6s9/+hMI/aOuP33kQ9Ade9SsHc+53+Tl6asX/V/L12LxlCLxoXg+7nXkA9OR+/cj9+vHUO6DstXnkhFknRx56XYAeba75yVpnv0/fviky49X+vjxE+8G8r7gWrc399rvj7zAmnneynxmnyzcs21eqHiHzHyUOurq6l43twfd3h105BmJ1xK9ThOxdZXZX488N+zxac+H3rQ54xTbgqQRj4JOfuB+oA+BeBO63VbVTcrT9qzIVpSKvNDt+Uhbe/q9Z7+Y5Gu4r9MAABAASURBVOyJ1FWum04d6nYZFAt26f6YuHWd6CFfj2LsuqzZThuONvatju53U4P2wq+coj+K0cfGvDyzNfhglD2c03ZyjbZWmue71Ev+OX+HfJzX+iMn2dbTVErVdrt5eAez3WoTVO7JeQYstSh2bJ/q2w/8as8+lxnXTEzEnAisPDPnr0UcJ2LJXNldvOaj/2/03Xf/oG++ecOLd+Tc+x4Z7/yo49jnaZPj38W2+7jFzx3Y8r6mFqvYsiSXnPWr0tfq1EKfaTcGbeupro0MJDa2oybbCwq0SC02Niol7w66Cid/huLS9X1G1/FGWcKX0LS1oe873uVsN1vVDeNTq/K8VEqNygmxlcwjOxGAlrn2zHW8LXNspjw4MmCNOZ33SVRjLJsiD7/SlCffsDcH1F3tRB7YDlHkQTLz0lbyHbQT+ZdQsGEPO9HpdcJEBFr4M7ggJG6RF2jytmUPVOK2ZY5X5ngpI3a2TxYKvG2VAvz5+BiZZNFlzlbhv4qdjMXF7kIXfKTaLaiuCraM3YZ2SymyLUs67O+1v7/VPR/39/nfAsx7LB218UFbDdR2kKd76XinBqqPenlRO1gGzLNj3+uybuZ8wGfc4lhiRBNqxDZ8kPxT5OP/xN4/3ufMvN96QHRty3bYvxGpO5Bhn7geBMdj0+Ewg6njeBh0z4etvGvqf3mWD/i3t7nu8OGEd9g38EFkoTeRgVwr8257vLe+1N3dLSGY8DczAMLhEh9gOOZn5iniLx72qGsP+kXFpSBr+hyL+L8bKYtf522G/1sbTHxm9uKgEaunduxlDtNuKZ/HxLbsgdTN3jBlP2fBNCZBEHlBJ/QpXKgLIg8fGhtB6gaRpcx+8MWm3grqG0RPstSh/6HJTrvPN2lbtk+Fz8XxVPgrmYLdFfZo4xSzJf81k6lrj3pf01vLnvpe6hiTlKfdtsyhPh5u3GGxLouUj/+33JMeuC/bvNjp1Xff6sU330L/Qdq9pHyjVi+ksu0w1FxPN3XHPlmV/6iqwlIPNrJ2LtoG6O3ABe/9d+zNW67HNc2y/0Rvi+4WK10X/ehccE3dbbbcU2+13WxUa1UpBVqg7tCS1n11yT4itnt+zt4LkokdGzu1qJ3WQPSshKcD/0KnfCyfxbc9aeYmPRC+8mmP+6ixb+Y+fL+f2Ov2/b78wP7Z0JWMvcY+PrDKlLIg5bQTvbkxFmBmXR65BrQ0rpHO+5drRK4Pufc0fYiGbZValWQ75BFiO/Vy/zAv97nJN9obzbvXd6EuiGvhbcu2RNz1lWR76KFjW/kgXoitPeQuVXJRUnxp9K3Yqlw0o5tr9apfalWpAyIZ7JgHmQPC3+xdQeIUNGSBHU2Uv3BEJ/2fiO2e55z9Pdd76JFr9DRN3BvPjNNMEzPj3KPSLaVemJVO7J1HbCT+aT9l52jzQ93IE+fQFTN9737Q5oF7hH3WHDS20obtHsvwQVkr/m3UVHtALbUvoE0PfCXQRS4pR205kg+W7InMdGxmck7M/EdANjMIJ8UnTDoRSCwG9LoNAnjkSTSDcQjFxqpjF2WBjLx6SsCil7qRB71gOZ3yxD589JYiBhRzXR5J+vo8GBcWNCtdViFOdpFtzfRbpBkfJwZtJh8kBjOytEe30BC6MzeQ97q+uuYj/5WuPn3qyM3Q7c0dD+PXPMh/4kH+o96/e6/8i/58vP3Ah/7xa8mPvd719Y1ub2+xteeG8tgnZ2LQaM/0pZbSHza2m51yc7vdhe603ULh8zH/9evXevnylcL3j/opW5AFZ1u5MfHSz1DJxKvRj4nFcARTz6d/xVU+6Vr2F8B8KrXgC5v3biDtB8OXF7rYvdCOm/Ngu2WDB6c5mb71+bnVZrvp/ZzZtEQqS5tlGZ9Sq0qtqpuNVpnNps4YZeHlpUWQMaK6XIbPaz40ei2Dj4JtlVq1wV5sbpf2E69aaKejaC3b7bbE9wLwwocXPy9evtCLlxcafb0gBvhPXyo2g2xiG3iJQdTj1BLkxyKV7i9CizHJ3JRKLdrudsRv1/lsZlfXV3rPHLq8/MRLob0kq5QqQR9Dp5T20uQK0fdToQwbFOg5InsOWuZJ6zQxPXLhDGbGIm0Im2YO1bKRoeImIGgpH11TUiLTxDwMkPehQbdp8aPzlXY2OvYP/pV1ax2OJp96Qy82MCH1GEYW6wOGBJCu4qbxPlwiT0sUGqdL5Ky51HanlDF2ZYFwbuaC0EKZo32NUq8BLamlDCxZZa9slNtFGaMNc3/HA+oF62HDhY5wMIYH1j4PmlTaIssvJyvjWRijtJGL1/3dPQ9rh6677y/vDqzXmRo/d9Ap/G/4FGSsGn1LLbrd4xDa8LEDh+Jzyr+OYVfYXjHTxsye2aDBjM2ZtsIHw17qxe/HaDz0OC8LF5q8yBcGq+BgYVC8ostahhqTsfeA0U7yFC2H8XGF4IOhN6MR3dBZhFs9ILQrYNoR+pGXihPw6il1VnQBN4zcSEwD41qRvXRmykQPnZAVyRKbFhBvsqejJU/M0nRaPBUsTMqDJbuQM8OLJCR+x//wDzS5oR87tpV5WUtR9rnMz+RF6v7FxzMg7kf868xyiq/BZ3XozypLbBtzY+JFcfwJP5MPHWaGX52PsaDHfJH3RhceeeqlfhA+6HWXU6qnSugiOiPDTuoGqfsYY/xm5mN8HZipH1A3hvFB3XhOT4FqLzyXR/Y8TPxTYrPbrPGmqaz/IGM1fDhru7e/5lMbPqQj7XZmOT3ND3Fb2ho5sV8xZxmTNf9lmraCL2s8lKTtFQ/S57hoPSd/TmaeXKJvjf8E1RfS2s/EkS5r4Kn/fqb2uWzlobStoLdJHmqQ0KWNXka5sViyxgBsP8596YJfeZpxPoid2P/56tEKntfsJfgan00fBgpcUWSCU0K16PR8ZB0i+QnIno7zspMQJnLI2RFJ8CB6nDvJjTPBSbAy0cfn+LX4OsaDbhCzxGvVXGlkDaUB7mf6fsUaYA9uS51BkfV86MB8qjfyjfxqd9AWT2DbAsijY5GnL8GpbJH3oC/CdK2zoyzXM3rFPE7b+E3bo/1RnrJg1Quf8uD8mtzSJ/rcTf/dJ5xM3Huv4aExPef099hOl3r9YVPY1SlFdsqcGPuJPPHtopOxk+6vYXq8ErNHILqYXcvW/Tr7QAe6o43uwGC/eF50sPdFlXVenHRSJ/hyjS+VMG10DvXYxtbzWHX1ZJx/rt7z5cRNz6W17efKnpMlECueK/+6zFxzB8z99b4/i19d8+x++VH/+q//qvzr/0uet/IvPl/xsvQbPvh/+/qlgjfkX24rH1HNs7n16fK9rj994J3AB93eXPKscq82HdSW+4iWAOKObeU+a+K5aeL9SN415C/JHXiZeH1zw8vFu/7+4NPllT5++KT37y95t3CNzXueFY48C3Bz4I1e5F9yv/qOtl/J3sra6v5uwo9bdA/UudH19T1+SK9fv4FOPDsddJ8PYLyMOvJCbL1n79epYs082+Q5Mz+GyAed+/2djvShUvaC592X9D/Y0ffdbiu6ooxk+tg0cecM6G945S1xoOfGp6llnwXGwnrYa+6hzknCWkoMGzT6tRYFhTq25QhByjuPiU5pvxH7YOb+c54PmukTg6Pud/ztflAhesSg8Swj+IkY5SNf6jbanSmb0Q1PU48Osy4CxRN4LcnJw1M9JkGTbfXnPT6GhhbuAW00F6COTjlBsnSCljRkNnoavJR7yMI4mmdEM3bi+aSI73vy5kKb3Su9fPOdXr3+RrVU4nDUnJeSxz3hOIhThxnJPANhWsUSbg1IIiuUwONjpoNBpIlP4rTmIzsBAykPjLUOGko+ELLQxrWjU+xGdkKPrfU0EVW5FMQpOweis6PbpA0B025o6lIZtjJbrK5jy5QX4hRU3hUV7LtWGbkepdSZlf425HOfJ6wFaGMedTn9aEDkjc56zORb+sqyjqzHjTkWmnzwoBPrRB87sdXl8NGRYnWFUAK/4hj2Wu/DfLL5jIG4EDwpOrKXZT/JGJj4FOIXhLctIwtKSaya0kTaXM0U4pzyJsqBMs7niCzKVJx53oYgsQp21dTn826704uLF/293Ib3cYV2W+ILSrU27Neh07TXfn+rIx/327yX215lvlNpd6qh0410vNF8uFKDTvtr/dPvv9Nvv3ujb17tdLGxJupOhzvF1sQamng3E8zEoTF+LWOKk/G1A76BL8XWtmz6Uwa1n9AiEh1NZ4H9uLzRx5n5duQ91QQyf9JW0NIuZb0cX4/xFZ2he9D+/k6fPn3Ux/c/cc15pw8ffhr4+BP5n5RrW34AcODacUx96q52caoflXVRiXmPe42zjDEx6IV/w8mJA1irpg/PYS2f0/8zrPL/XnROTP8d23PGFGcN/t5jxGlmjTEG+Jj8ajN+r/yXaGPcUqf1usNOdBt9HmVDlnzkQXjUFVAd0dqTlSISfNZ02PBBz9P72H4CLWVd/Zec0E/7X1ONn2v5xD4SZH2uspVG7xyr/MuUvqU/HU+1UvZU9jiftkRdg9AO+qOvJNvsf0HWm2QXlVKVa9XEPhSkbxlzRqzfoc1uuuf+5/r+VnMtevntN/r2d7/T63/4nXbffKd5+0J7146Di4KjilrZYPdCDZ6MFCrL6Bj90ss32my3yvvtDdfLmv2gblRohwqnw7ZKqSq1qkJrwe8K4O3YHOWCj+8T92OhItlWAXomJYbZ947Znxjb8H2+zlLKRDx7vs8zKfPULlgy5RD05qlpIHnDi29zU8fhMHPNmHXYz7q/Pyh/peuuv5+fuM/SsCHs8e1ixMgYeYzMzwnfcr1Mv3Bl0YEsx0z5nD5zHel9oFL8LLXKdseiSrs4TaaWosQl/SOrzIHdbsd95kZ1rYeOPeqbfgfikpLy6BfK49P9/V751nDEhx43GZMrYDlsy7ZqqdCi1M/eH9jWxL3zIeBak/7YVqlFpYAKQiMDImFNfc4wXyQT9/mE+GCjYWJLWcotMX44Dy2l4kfhOq4BqWsV9A1CE5f4kXh2ZJwTX2KdMpHmXCPTZybGxPoZ17qJMT9qv98z5vcDjPmIDZUUT8TYD18iCeJz2pm6TebN4cgcOio/6ugy2o7OipJK50jBQz6NPMB0KmUukYWTrCp7IymmDF9OKASPgn6kTtAzy8m2opM2G5NtIihxfiYQRwYxk3Sg9aBnMRYXSVZSL0NXLDAv8tDIJwJ9oPNzOtznqmV0Sq1U9SNM2MgEPPAwvN8TMB6SZ2QrpKEfu7gpY2fwVvJ90WXxKb49holPm82CaUodadjKpIiPE30+8KS0B/d3B93wIf/6+paH6OBOnz5d9wfzjx8v4a94wL7q/6J/fJC9HPkPl/q3f/1v+uMf/qD3P73Tp4/Ru+aB/I4HeybP3Z5N474j7aRN04dM4ILPtRQWQVWNjDGpTOztZsciZlOtWyb5RqWwyeZj4SIf+Q06G/XNNxswKLWq1Cpp9NO2bDZyOp8xblAtKfIYCc51AAAQAElEQVQV8SV86Am1qHTExkB8K92mu5WCr7bRq7KLDCTL0KDGfxZ3BfaQi1SKVakrUmOsJzbv/GJmZr7MLB7EjNfckXzwIGvIG5vNFJFKKf2D+YsXLzrdbXedboiXzRyhz2u/C3nb2tSq/uMEdGrZdF9SVmrtZZvtBhvbjouLnba7DdjykLFTXoa8eHGhb7iIvn7zuucveDmypU6plssCu/s32h4bBUWyh09ZT1FobVaj3w0/ky+Ub7dbpV9Zh5eXl7q+uuob45H5OvSMnXJCqg60vlYlS2fAPHIpdQOtKevmKVQotewiA8lKsoff6vnwyFn7WX9FFePR52Ea2eqLXWWjpwCVFGhN2KCtGf0ZH+Z88A/tiJ2tprYBW7YYbkJ44aWCnPFuxbyuEH0a/bXTtlVoywk1CM1HftF5g/yrfs2NiwUQ6DLJxLS2xoMggI+uKDMytVnKyyJARbXk9Xxq0Rd+pUqLjlXwt3JTtGGeFeaZKD9ysTmwNzZs9ajEJxBfk8/edH93p/vbO/aQ244jF6bK3Kyso1KLnqZG25lD8buD/jXsN/wOFfYRyS4qohXyU9/jmXupC1abXZ+MbdmG651R+k/1TqMzZ50S5Jl2UkagKNMpRafrj5HCVhPR6Rgf+s/zOsmFvrEZ3a5HYEIbfYks5UHy6VP6lj7F03X8cUuNPhqFQkHqV9ZmwRb3p1oR+YrYZGrhSFN8F3UfQ6QGkEISspZTl4yTacy2bDwKyI8S6uBP+Jk6jf41qCMAbck3ZAGi7kNDHp30Y0BKvtBGgaEJraAFrbApJJe8UQx6djmVUrl2bInDZpGIMLYTTsKFiR/qa0J9qBPbc4iU/NrOoLE30Q/2ac9yQWmJaewFSj6DFQpGHwku/Kks5cBO/VkZLyff7UU2kPbDhbYljoOuczx0oNte28h8w5aZG+ncmAOzhM9NR7Twn7NItmUbjgoq8AvY/+wq08kAhUdHYxwjsFOX1ollO/nYS4gTcmRSdIgELoh+IqWsgQiakhc+w3AkH33YXm+hEbOvptlzpPRrSOz6/KSp+KeTTZGabD/C6h+Fy2HoCliFD/0cvaSpm0g3kw/0XKIviq1QUIh9sAyL7Iea6YNOKXJiSVzTn4G5x3JOYE56YYausC1ZAl7GtDCuQWRPYfzpw0HMhg4a+FPATLvqadiTnlJ9MaVucK4Q/5V9JDjZPtOIL8+2kXbVYz1ilnyRWlA7LZnD5H2qL5J7mXpM0D2VeZRxfjgiS84y8ZKsJHtQkS+wJfnF93WsTJmSuv9hVjBBusMrNQUL4mtHpbYHkodTB67TTmOcB2JDvzD5TC/1Fnihj3xaZanSlpbDB41TAOlH+AXP2Eposv+EBvSAWkPf9OUB6u0ws6ENzB2Na6RA+jsGe+3HStVT4h70zLOn6D+Hx8pmfRTmzQk4XQr1Mo5naPh+jsdWJFPnEVxkQDXWavY+IkGm28jc10jRCUYuZ9oO6WjqMehx1r9TMsuvDfCMmxh2n/Atzy7hMzXIdr9NfL4GrTH6zDt814oUhodGX+njU1D2s0fqRCn01yH90dKuGZenWMt+ltJsurDieX19JTXmijpKZY4wb7Sk+BQ2Y7Ai+XPYVilFSRmvbe6nkeXjyB333HnWe/3qpX772+/0T//4e715+UKvL7Z6wcefyrqa7m90vLvuyJ+Tno/3vCi61WF/o9vbTzKvW/s9JvrbauVeRdwn554+baRNtiNN3M8LbZFe8tyaZ4Lo7O+PPOvd6N1P7/X992/1008f9P79J945XCO/0/WnO945gKs7fbq81U8/ftCHd1d6+8N7/df/8m/gD3r7/XvdXe/17u0HXj5N/b3DHc8S6d+eF1p5ERWI+WUbD6T4NfE8EMSPCf8qzy2/+e47/eY3v9G3POt+99232l3stOHmOdXqhjjmngnk3qmtF8ETbd22ln5mTEybGbKCgUBJ3YXoAtZqhofiOHVCdLe1LvestS9rFpiy/sR+QLXBM1FbAsz9Fd7xTMe+OHMPx8vvmQ+ARz7etf5jgL1CWz6C87LyeH+vYH97q7ubG+3zso9ntMShdZsN+3FWcrF6YhJThJw875hMP0v2Qta8KDPoseR5b44ilewiB9io3IMX+BSlDYpl8pKVZFvueTGPivp/5FOnhxj75nqnVhU0npUPh6Z53qjUF/rt7/6D3nz7O333D/+o3Ys3Kpud8tyZZ8vD3Y0ac7cwX2s7Es+9NN/LxKoQP+NUoFNibNTo66z4OhPztU9RWfmUNepHZvoYhE/tUOFzigMMIXIHzSmyUGnIVmoXSZahgUg2eewLNED4Faige4LVyy2l/fhI851X6gMp78ZEdoO8QIkIc2eifxP0COXo8ibLsQ2lhhrORtbtdl6n1MuQxUafo0uJobZVGfsN68sebeoXJtvK+NuWqTvaEckLJNsdIhV4SM/bDjv8xrfMTYkV2URKmZW+Cpl6skwbaW8FEkrccTzOBJY5gS1jI1IKZPuE5CfeqUxT9FBPAwxCKRttmI81MWAPtpnDMurW2lb26dV/LSkao89Nlf1gvKfbacdHj4uLC+hWpXYt+pnntpl2ChDyppJ/vuqDZuZ646N/x/Fa8/FK0/5Sh7v3gH3z/lK7OunT+x91ZL/PXn91+a7zEx/Rsn4O0Ck/quLd8SH7KvtnPuAofQSrn5kfWlKpBV82+B5a8cedt62UlVJUS5FtrclFWqEe6HbKR05UNbNu8+HigD9TPtaHsucdD/fac826v7vq16c76P3+Wredct348U987P9RN1cfdHP9UR8v33Kteae7+2sandlvq7bbDXHdacs7rMT522+/1e/4ePj73/9e+Ydoee+a2AeO78VKSv9Dbff+2E62w3aX9czZyX6Qr/UbsTxT6WzKztGFnGY2kQBWKz3Xe8pH7+9B2nhA5vhj2KM/9kKJjb3w0MIAlk6tUJ0lUyZFt8p+QIEfYGLoIdlWKbXDLlpT+hw+NPt2+BWJbbDmQ1cb4b+Eib0xkNJOIdZGNbxk2rYtQ9kaWIfM0BZ48GzUQ45Q1kMafPxkGNF9iOWDzhMuJoBjB5q60Qg9x0nGXDqXP+UVOx3q6by8Cygbsa8KFfkVydeyUeJXoerJxGb0o2c5reNseLEXGvT+zmJ5dynBslysn0t2UdrbspcGiWvG5cg9x5ExItT9unjPPegt9zpHDHq31be//53+P//n/6n//H/8H/qHf/kX+eUrHdiHf7j8pHc3fKvCp2Pd6uiNDtzTzAVeRffE7479fKZ/Zs8tFy8k9nChO7H251I1V+ZDtWb8n+jCsUgTaMg7XeQzZQyZBDV1C3a2u502250iTz+ynxr97I0bvols2YtEyr10frAaTPR14n71wPfDfEPKPe6ePTmYuEb1WKBz4H4uyD9ODk2sCn1L7DMGIv4BoZJwLvR4bNyrzwBKv4/YO9DOhHzmmjaAOpearK0O+Eb8JDqNr40GZowduT5M3cbEM8OkmfFpLT1FiSN9LLXCYe9M3gWcVt1ia4Ne4lGhJbGrRQXUAgW2qTGORjupU0sdggQ8vuGjXVTYT+LXiPfc112Xo18ZkwIdQLc8oJaiWh6QNlxGu/F1os+hjTmThkP7WBGDtGdH1yI8yoBnDNKuZP6Tqgu+ubfRywhVbCRu8bWkfuKE/cb4ElCtaZQxoBh3hLDTnrgzB1rGjXEUMlE3aPi05xkg82m/XsuJW2+LcbvPjyOWObWHTsy3oPtD3fkM533OteHA88We63HamfGznWHMEByccSQVYf+Oo3f1q/Xj8AkJ3pl22o8o5WJyELs+OKFnao9Y3E6/uswM2IZNZEyW1ZcHapsBLbKhy6QydQog1v3h5MAAJcDBkUGaGKwgfkmWXSWFxk5RKRvZ0Fpl6JeQOunHhM20kV+pZFAz4Pl/4uVf5F9dX+vDh496/+6D8gD+449v9eOPP+r7v36vv/7lr/rLn/+i73/4Qe/eveMh/JOur2/6DwZubm4VW9dXN9R9z4P5pWb8rvSxEo/4VGpVBYnPjg3ugo1zx2aXf1W+213oYvdCY0FvlEUXvQ2bavj0sVK3lCLTx/RFpMQ+Ywb7+GDsJGukQW3L1A0kq5TE63NqRw8U0HnJtr6UGkFtDE7mTKfhgzhHpcggtLf6npy6TdNGVn505tMCmphzTQ27kR1ZfFlAoRO8SKUWZQPMR/fcfL569arfiL6GvnoNz0f5yF7yIifxrWxic3wKpKXtokIMai2KPdvI46N7vpYh72VFMr6WasZoo912q9zsXvAy5CUviF69fKnQDRcn20qfBmD7MfrD1V1KcSBkTPr08ymiY1u1VOy+VIG/4cXE+w/vmVdzv3iIZHdDxIqdkfz50dLXM8RmxzgN1T5PwsZOQEcFujz5lD1GKUW2QWihF0YhKFDQguSfgmKx2UPiLa7JRleWXZHGVsVeZT/ZsDdvF7qT60ttdq+1zUuMeoEOdhycRdlS4oQhjiZKO6IRfqWdZ2616UjcZpkxSMv9ZUcuWDxINR6cejk6ii46J4r19WimHfwY7Tb8avg84/vc+YZi+tnwpNaNtsyb7W6n7W6nzKuJi8iBC0swMbdjZ1OrNhtiwHrIC7vsS6EV+S71txtFB9NfPT4bf7S9AHI6ZvoWPNVv6TfOtwWir6dKMI3yxLRTymby4Rv22lqHKIho9LqelRej+XCbl6JBL6O88WK18RKqdToRrVly6EDXo755WRW54NVtNzXa1ZJ6/9qSgWSsB2YZH9NmEP4E2vcZBD/8YAyxHfsDo61G33LzYac10acCDCptZD7r2dTYDxPnDm4AYmOA/Q6bz1ZCOFPW8AOWI50LYJf+65zSxxn/Z+L4SN51UucBtvF3INL4d460G6ytRec5tMW/1F3LXc7s4nvr/swUD8xrHn8VdP/S0pcw6qmP+6y8bDahtjH5bN3In2LYbt2fmcKRf4jTkMXXGf9WiHi2jnbWkuHTeICpfsB/Zd/sKjmhFvIUfV5k/4lbTwtpTR0piEKw8uc0/Io09BRY6ePVNLO/ZP615PvcnBQf1tqf07XN85LIgnPZOZ/2z/P/Hrzlbmac6RG5+BDALsfar07TxwVL8VdI7P5S0Hpi15sedbIO1jZn2kxDaz40+V+Llj21ozf0a6vj5FolPp7zLCIVmWt2IHglusxjK2mcww0kH4zc5+fH/iX3gLXeQlNAn9aV9Lmtx5KoB12Kfwp6JvZW0FVizhLnutA6usrZKWPwGHPXG7LwQeqGrpjQAdkHMN7YH2gJqw96ax7h2XHy+Ex2zlKe/e8phPwLaL39xS/m3rDWGLVg7jS+JK6hgZ34tKHa7S7ssyS6CxLjFVh+qr5aVC97Uudcpr8j9UZi+7GNRt87Mt4rFpl62yL1ytCfO6IXfK43Y/sp1O1b5jqXMi3JducadXqYE7su+VtP8WkFNmI+gP1bj/h2jp+zs+r+nN7/nPIlNonJChxZpHCPj8ba9Dto3AAAEABJREFUiSTXuT0veW750Ht7e6PMozevX+s//NM/6R/+4bc8S75i2TQ+nu913N/p9vqTfvrhe/341z/rw/u3fIT/0PHp4zv0jsyGiXt26WJXeTYs2vJh/GK71W635V6dpwvavaOdW57h8vLxHCIdeQ6IDzPzV33uFKSF67H4KHOr/OODtz++0w/fv9UPPwQ/wQdved/wkQ87d1zPcYWXlgdeTh72R336dN3x4eOlrnivkbbzHD1zjzHxXNMB32hJfd7CMZ83PF/sXuyUH7bno/+bb970PxsfGvl2WzXuv9BnkpcqBS33ZgF7pILwATrqSENw9G9m30+uwTf63Mg3YjSD0JSZkzkVfOrPTZsNMd4IkVrqUDf3MIKmTpA9r2Gry1O/t5s9mr2b57qZ57pp2muB8nHsyIu5A2N82N/r/u5W65zYMz8m4nQEp/uk3lb6LdmWRWKNO1woaNHBv+GXGEPmUcYXeXHG1VTKYeVZuiR4Ej7NVImvwz4ijvABbO8LlKxpR7TpoF+7GYRWsbcVr8/kstXLV9/q9Te/0W9/94969eZbUaj8pYn08f72mr5eazrcccWfVBinTWmdmrFr/fo2S7RpEDqA6MnR+0vfIp6hQWTJB3YJ6VjLiq1KvwsQfWk9XpLRXZEy27KtU4JFXYRAK01Zz4f5DFTQQHwK5rS16DXK3NusI/Z0OcUTp7yw3fPi9kBAp8wp+tar0fCoU2TqjrgwbhR2++g15nHkoSdgM56g9uhILDbM7d1up8ozfgonng97TJJ5BraV+Ik0fKA12iX788cTJ9JOR4uNVH+ioOSDlD1gjOXMvsPaWvqLha5AiJTQ2KNew7cghSlTKUpfK/2uvBcJXKrkItyQaNPoJDPy6slLeWQrsqYSv7wHDMLHj8YcnljzE2t+ng/K835MppmSv0+tI2vzHv9vNR2vdeCD//3tR93dvNfNp5/48P+93v71j7pmj//47kfdXV+qHe913N+ozXs+TswdDduNdhpjNvNMpd7XGbKCudFlrfchsZ6ZC8HU9fGWfJeTn5lrE0i8glQKHVhtzvg+UdRUi1W53tTCfCRg6e+ej/4HfD3sb5X/5cHd7SXvqT/q6uod767/0nF5+SPXlbf4SZ+Ot7xTvMXmXttt0Zs3L/Xb33yn33z3LfhO37x5o/V9at6pXuSHFiD0Je8+E/cd+Vw7SvzwumuMPuuUDPcUiL5yJC6970uMeh5+rbLmE/ug6xLvKdc2aPKr7r8Hjb1z/HvY/MU2noZTieXj2rZlD5yXxOfz/Nd4+3H91A1m4t5Y6zNxXeuHD9ZxkKyRQlcMST/3DcAyaznoMk52ZA63AKLkWR9hwWfdR9YPCtJ+579wavgcxNcgalRj/jetedFe+HPoV6bM/w17Wmj2pkK/vmYiPn0O+hx/iXd8+Vp94bOXWMbOdnuhtK9VJmnC1pE95QhPoQrXmh33u69/+1v97j/+R/32n/9Zv/9//O/6Dfy38C+Qzy9e6rDhfgIcNzvdqugaf67Y5664n3l/d6fgkvukGwJ5Qxu3AW3c29rXQv0KtQ7FC5XyY4CDW6dH9OLTBDXXgt2LF9pc4D/3zoX6pl7oplZt8WO327JPZd+eNLG+Z/oUHHl3fsSv8Hs+zuab3oq7/lF3r8hXHLhHZhoroEt4XNSYl5jkWtDArJStmLmvbvSx0xld8hPf9479RwDiGjKAC+qYNSg6sTFDgyNxC+JnMC37fcYtesWF4dmoVlC4HspKmtGLTviByC3byvUu98fZixOjQr3hK/Oazs1Acp/jw0bqlV6v1CotZbVslPaVRF+jGzvxa/BNz9H4tiLltlUL1yKoSClbx2riXnrPfFnHJvdX8zwzpownsUn9+FCoW+mHqc9U4f2U8M3Yjb/SMfdl2ImtibGP3dhJ/YY927KD+BG4+z4xOAfmx7S0pSWlXi+LXbCOke2ukTUYHKmfNvP8lu/HyecHJytiI37MBC02g/QndMRhZl5Mvb9pIyhpYWaQGpXCP0bjkg6IQluBAuODXB09Op1bpSicHT2YtfQAtt5O00yQgrSZwYl6Y7Rtq5SiygeooNTBh8aOzpI9grPK7aJC3ehueYisTOJMTnvo2ZZdZFu1VpUyYFsjZZDoE92YmPBZpIfcfBP0Gb+PfLifQAJ/YAHv7499UefjWEd+4X6GTLL86j0Pvrd5+OYjfR6EP378oA98SH337n2n+dfV58j/3yi4urrqH/k/fbrSp6tPygfYWza92M1AF/pa6UM22w2b03azo18sIvq2IZ+bolevXvMy4TUPYy/7h9zItrudSi09DoX6tW61u3ih7e6iY7PdqRK7yoYYvehkAyylqKKfWM2M1ZFJPDH5M25B5Ctc3MfbLpIS3wGTr9iOf6G1bmVkBbu2VQpt1KpaoeELfMfIi5T5kvHp7fd5NB4AWp+/DN46F5mvjGZfeFQ70fAPQH/Ri25H8gF2SrU2zMXtdqNgs8UffNtxIXj1+qXyUuLNm1d68fKil1d0U3bRP8xfKPSCC8oFF5YXr15qs91qQ/826NUaW1Wmn2VFLaOcGBVktRStyYQwsi02trsdtmP/QmmvcgNeUCjo1FJUy0DWJmLZPoPgdUoUjTx9NgaS73FAY7vbYX/X25rYPD9dXipzPWugMQdQ+eJhn7c5eHGRGxVME2BkODMOSv4MEVGCojCl9N22jI+lVrkWFWAXeUEtlRoe6G257zWSZXS0pPg+8qscqtStatp0zNDZF3JhbWzfsIZ+q1evf6u6falWtqKAA/tox1UbGx1NaaoUVHiZEQ3xgqMjujwYznlg42NyL0NmYhk+mPPAeNxLPOTNvCxqxF2Z212nSegLuy02od1u+IB8HjSDGfspy9zoc5B5mB+nvOFhKvmZPS4Xkz0voBKPI/uc7T7W2ScS25n1lXU29piNNtuNCvEXPqA6fDHkFx62Zfur2jN+xLe0HcQ3272e7VPdrJtT5pxxk4tOGL4i+7+p+/MuSXLkyhe8F1A18yW2XItVxeLebLIX9szrN+9Nzznz/b/FnOYbdm2ZGbvvZor5XaiqubmHR2YWu/nHIPWaCAQCgUCw6IKIyF51UmWYCzh8REzcjtAYn8bLuYify4SdSflApcQ2drGTEBT4AtPRZVYpCLWmRl0dUNlL0m5g9GMvqINVs37xqQDzIWwt777EH8a/deAZ8RHJtgb2gso+nf00ba8wfok4dDBWCnqbjQfXHWtiz0PjXrGJKUpbCDQEPnXDgkI7kH7ZXsYhWfR6jcd0kpZ49r4U68eS7dnmj+g9aMH05gi2qV+UPgdzWw9qIEr+3q/VPzGmetyH9D04yPfUDybaaX3+2Ih6+QSzgjYe1KPoyQu9XvdTmvGOP31/6OO+17RQHWzPRm3jj7ulLkl50DNP/aztSWaedthKe63PrfRD2AxmuTKOvYW1bqgepciO8ah4ydpWxsf2IplJ2p5of+IZa2KPax3x5dhm+Fn//jey4F7yp3K9Nu7kVtGBgS6D/rwL7R5z/A0Nfl7FH9XCKlHP2N4jA2PjrECcPVggj6zHDllDhxCytmMFAZcdHZh+RX6MLvzJnz5fljXaYi78A7uLiR6DY/vhlzJI63ViYAUvtJqhZtms5U+wykMfIvP3KaRV42NAsz9xRTtArfsPPbqWki455iNI/gGMNyBlPw1qdt1QoBXMp5WPPyu6LGUrVv3QtbXwwZr/KRrdz2Bt95h2H471V/uRhQ89Qt9D4u8qi86PIQEBUV/VlmwXZf4ssC078yV0RfKB19r/JnTepxr30emAyNbGbMs+hsgHxzIjoFdrfHts9SAVbNyjqNDfNW/4gft/5X2iVMqAbYV3sQItiVa69cd0Kf5pEh+ftLBa/GkTrAyUVv3PUVR+xmXTP7Cq2nPe/tPoWv9fS9ML0WYQni2sm7KtyEK43Sp9t9nP2Zzz3H15ecEB+UcORS44JLlhv56irjuex4P+tylvr3nfutQVB6ZXV+h+eCdzr8zfsJz6O8Je41h1dnqiHJZ8+cVL3tdql0W+3YzK/Mj7Wtrs7258YLoDe57/W+65PONPYJ279jyP+jN/HZTnS5FiI/UvLq6U/91gcHNz1z8mxU7qBbFzy0euy4tLvXv7Xh/efaB/tzJ2896x5d14sxnwM7arSrXolBrza6Jvz14863/b/4svX+nLr75Q3q+3J2PXazwLJY6JZ95x1PeWJsKqyDsiC3i2i37Q5Wro5KI9zePQcyWlE6WA9m0r8QhSfow9z963fPjLN5jQfHjLYdmqMzG2xl4sBmYNhgYN2xNfeCfe/Xa84wWpf3NzTXyuGeerjtjNB8Y973172jvYZqwa9pOvpTcSVoU2SpnzaT86q+97bEy0GVmQCrZl9G0r+0TN3lGqCnZEsikHpZAhKiKOMxK/QMzVJjsKRXbel6vkEe2qMow6yXenFy/0/MVLvXzFOzPz6JYP4Zd8x7rhW5g4tKyMEVNXlfedwti3PrasAfJ5b+hjiw6t0Qbm8UlPJNuUWwW6QksyPtopL4tEMjKRXNzrDPS/9j10no+1VlX8LaUqiL5LERn6pzl5Jvlt+QG2ZRtuvcLfw66yiwqQ7uWpv4LC5V6y7+tqXqe7/tE241dqUfwt+GNb9gL6ImJ4HyuRYnXqNHVhnrycukvJQBxiO9k9c68x58I/hdi03YvsmfbM0Y89y8tC56L4dYxZ+rnftDOxdrKvZo9ofRQaa3Tfsco6TQwYqjRn0za8Viy0Mt4DE2/YDBrGYGS/hEZO/8dxVIVPHBLvmVaVWuXih7C7N6vvFZ3U73l8wUvdsU9fXV/q9u4af3cUTTJrystfMFC7U+Nbz35/zfDdUHanaXetmyv2TfD6u9/r/Zvv9faH7/ofApg4WN/fXcnUK6yPoRZV/KqlUFe0MWlib6ehRxetchCUfX/H9+sVd3zHPQB5vm2nbM+37tgJCL/6OHCfyPfXfm/iPpV96i73EtD57I1XV7q+/Khr7leXl+90cfGGe9wP4Hvud9/p4vIHXV2/YX5/VCm32mzNt+mq07ORvf6E/eKFXr58qWfPnyvfr7fc24JxO2rcBBvoPYY+XoNs97FwLcKw5vkiaJtBNDLrZMpBU/StUirxq7LdkfW5wkZGbO2Fhl+gJflRPvEKsnaCRe1PIA3dnwIqh+tIlzlHjw8lP4c5qq3wth9Us93jYkPp64NCMnOsrJJyoKNk+yj302yP5VEd++fUj9cgfQ96M/f1bB/870WPfgrrJrBnPTqiIPPnQKnT84Z5dNGyUtZxVGY/oZxyxOln9BUevcQuRf8a2JZtpQ+B6c+Knk8Z0GdS2g5SHDrxjJE1PrHoJ/jIPwcXK23UWhQU2h7YO3M/Hfu6rDI66WsQ+ZaD/TpudIftG/aTO0lnr17pl3/1V/rV3/yN/uLf/71+s+DXf//3+uXf/Z2++eu/1otf/0rPfvVLNb5f7zhLuWb/fkf9H9hzfmvH2KkAABAASURBVODZ4i3POu+xeckefMU+ftVp1fU4gKpbZDe16KZ6/sMA0DtLO3xu3O83p+cKxu1WlTrZV0ZoMEA3tFep/+zZOfvVCc/cp+xPp8q38pG+9v2Re+aeM7Ed54Z3uzv2/h0IDcLv2PeglOf+umOfxmVNBKep8G226fY25Xv2cAKDTIBuqnHov2Lau5dHvsuePjWeEVqXZd+esVfobkdZysHUMSn3gInKE/k99Sc+b3Y/prRp5lNRKZX74kal1p6f0GuUB5Jl882GPGYUFPKpk7LY2iMMjV7a2XFvSd/i00S/d8QpNHETycYmfZXoW/zKfYn7SuK4Y2wn7D1Gn6dH8tWWlpT8hMOpt8defFqKOsn+HJ099neUhw9S2KjX6ECQvG1l/trWmmIvmNBbYebTQMwG1kGobcaOMaC/O7BnjsSfEj3mpG3ilzHZK22tsK1SC+uqKrHVksJHp/cHn0N3zKeg34sZzJRH3bYK7XQ7+COSfe8/WZWJYDc6m8yMbGkz13+XTTXSDvLM12XTi6RrPfljl4M8ATpkYBpBS/BCyaqUKtsdFX5GofNOMTB8obxIimyGbeQzUicvrpUFXUr0tARVpFW/yC6qtVKvqJQKP6hCI08ogokJv2PS3lzf9Rfe6+sbXXHAf/HxUh/ff9RHDuaD9+8/6D0Ho2/fvtVb8O7dOwVv+gH/2y57++bdQt/q9Zs3+uGH1z2fP1n/nvofP3zgAemCh6ZrZUDXmFR83Gw22m44hOTFajNu+sZzenqmLYf2WzarEzbU8Cc5ZIY/5+XrjPKByVUSm1LVYwItpajW0vtsm5gQn/4rlVoPMHp9ZNEp6FdsVWJqW7GpB8lHOcvGPnpHwgdjkAlcXFXL0G3VUmS781IWA4uFDWKdG3MsvNigjEU09Uk+IZs0MVjtCBMv2Mn3g0T0Zjqh20BoEH6GSC7SAZZKMZvfoM1m1Ha7YZPfdiQfjJuUBaMqC6uWojmSTbbkZO1eNsbGyabb2UCHkToB9RLbIA+tHdgptYpgyPCSVWwlhRbYZGvG5Bhdt0Wtw0ZRTZ2wXrtvEXWZkS/oBkU+sLoev7a7rG9i+Dow72oduTnd8fB+zY1m0o6NLGOEOlbnmo1MIFl6BGfTUBJlnYcm+6D2bEepiw96nBLYDsue8Vilsa9wcTOdtGcezftb6/kpBY8r9Lz5zRzLwFXmFJgG7dugMjzTePpKw8lLaftCw/a55BGdQvlSjxe62fMmrMDu1TL3mIuZj30OEq8dH36mLqecOTsBlLHX1Cl581I38YEkH/kaN6aGDGPdbj6MBOofSbj7QukZEcQeB9ai7opSpVKNXSlt2lb+hF72iQ3jaZsPTze6urxiXG8ZU54C0K51YK5uteoI66XPNcvFaHCFrCD71JXip+Q/JmvczFujR9AJtPT9yQpLvD4pa8RJIHRF8lIfF/qS/sx2m45p+InxonUp40ksGx+lOhLbyDoa5csVNliyD8ghAFF4BJNfsfikhbrXm32LT/dojCP1cr9m6GupKvS0UKG4aIaRqEM9od/t9owmYttA1u0c30YpOqZ1wC+K5PmdrwhnNNpNnelo/jbGJ7ivl7rHiJXkQ8FsCuYnrugtKt1nvOydOpIvxepyPZXSLv1bfDz4Sf54LnzO94MO82BdU5/oEkthb0UjRquLGd54lXwQ/qfQsDcxBx9iT+8n7Yn7nvk4MQcbkhmPLa59Dn1clnzkR8Cxhv8B00hB10IW+r8CjT4d7Bzt+402nkLGW8Ixqf9m75xNRBboKCUfHIlgj3pIpDJqh9Gk9Ph6HMVGm4GgM1g06sCJBkRqQLHcB5nFCG30ZwLzh8heqkZAo/sp4k/8vqfqLc71Zj7lOkqrLqKlqFGnt5F2wKSGq4B5OOFrOwK1fvbV0Awg87W0l8wDeQQHpOQxDoWdSanis4oEWisKhEyk+AtZLi805J6PzjFSOkdttj7n59+G3RWz5KnfhvAYZLkeS+Z8/GAcIC3Avjr0SZr1Z3H4e27NHdPwgHnUzWFbnUfGmM518zvn8WBRa9CAMsaaYHIxCzIPO9qj/HHZzN/HrsXIA31xD17R4NsUHdR+1tW6b91++sK+1fm17trHNb/SBpPgUlvM6SAipFy90iNKVk/JI0tZAL/aDA16HcrujZPhSlkAe7iOdeAz/1KWNfYYKUucOkU3ej8buDnrhnkKKZ2N2hbXgvALiqP0E4jOQ8zTZ7Z9XHnuxzxXGnNqHsPozej3pdybAp5xW+ZJjGm1f2xt5ee6sRWbQfi5NGUz92O/jTaCxzqR/a/AY7uHfLq1ZFZP094sYr3BzPcASpn3/PYVbMYl02rHM/0dHy2vr2448L3uz96Xlxd6++atfvj+e/3+97/Tmzc/6IpD/7vbG+05aBH3/ZPtRl988UJb3j3PTrY6gO8Az87O9JIDk6+//FK1FI21duQD1MQ7UGPdhnYs4zMxXol57q+RE0714RUJR0sZNAwb5X8PkG8Km3FUxe4wFORBVaVPtVqlFtnsShgo0D3vOdfX1xz+XPCOcas97+x1qP19Ou/AG/rSQV/cY5QoSdnzzvnA+vzlC7149ULhh7ESv6bYXJ8/E+8ZkxptNpy33X1In8Re04jZiqk/U+3RpR0uDKoRk0YsRIaqCm3Yiq9pp2EzdM943TIO+YPSd4xb/8jGPO96xJaKiu4KMjLCYI5rYwud8H/PO/OuI+92O8Z1d3fD+N/o5vZayaetqY+LZMcCNP7i65wTboazihPzIHl1/cS+oRtf9vh2x4fBILJetvQpefXkxc5sI/LU1ZxVxoMGpR7PiX7sO7pLtDPxUXpirjQV7abWsT091fmL53388pckxs2oRvyvLj7qmnlu3qUChlW1NtViMWU1dzeWn4Lu0+Jb/AzWguNatrF5HxuRostUg5uv9HXmpBL9BS6Wizp6/6k0MS8aCNWjZPKBiG0DZMWUWkAJ8VHQC8jrGBFatlVKxURbIOqHhxDX+BrbASXyYx+19B5fqYFK8tNCw8fW1Ofgnvm12pFYs4v98CLVWhXYZqynxZ/YoLBf7r8/9hP7K471VlnoKp/7wnPgRFv4MstN6N3ZPWtt6mXpDyL6mHFoWd/0uwGU+/vRtIzR/f4b/Tkioj9momUfKrWq5yPrKEr8bSO2DslFqYNQj9EjgmrBZmAbFWu73Sp59dTU1/ruln3wmrV/RzzznSW1m0o1kFwmfvb0ZKdaxLeXIrZZ7dl3Lt6/07vXP+jD2zd6+/p73d1c8q3mhv3iWu5rabdQbLBOhRVbyDQnmkq8sxcljqGJ6Yode8R+OUhYafaM29s7haZOS1zZByf29Ym+TPvb7sPtzYWuLt/zLfxt/xdpPn54C/9GlxdvdfkxFHx8zX3gNXpvsfeRepca6h3fU6Xnz3NPO9erL55xb3sGfaFn52fEcIPOAMb+zWocB1XGbB47E7MCZjrLkl/Qx4My1kgBPRbEo/RYW0amPyHZcx3bn63Vsu4pnoj9BN8RHvSyz9b8XEGj4HOg6PHFmsgayNinqGdhcKnPg5Ui6ld8WvGkQtfCGn3hYs6yymBSZyl6kqztfI72ShSmZw/ajWyx32MHn/LoHUMRSv2XKp0qewbofUb5QKVevup5yaGiNdleWWVedHiW2TONfrbvTg/afzqz1n9Mtfg1Ux2luX31cv2slL3KtkphLYA1r0cpMV5F4YPk+/gm9sSTqZsJcEC8Sfl6L1L8SmAk2e4opbJOh8OazbmTXbDhjvB1HFXzTIDujrYueQ7KQfzAof7Lb7/Rn//N3+qv//Ef9R//6/+u//L//G/6h//tf9df/6f/pL/8D/9Rf/4P/6h//N//D/3Df/1/6G//6f+G/J+0/fIr3Y1b/cD53Hv2sSvau+Gs4noYdMMz5wG16LpW3YBr+NBb9pUrXMu/NNB4jh5Oz1TiH3VtaxjwFf3KnjFga8tz9/Pnz/Tqi1cdX3zxhV69eqX8L0nyXb3UynRs7PM7Zd/MM9iMprvd1LHnXHEuY02xZU88Q7G9si8mjzPEtEW2UnjB7xmTCf0GP3UUcWuU8g0FncgZCUm5lyJmoqWdFkqbh7GbEHBNyPbEa49fO54Vd9D9Dt+hDft2xYixVuXwMvsAotTFRlvoXf7AQsBZ6Q57uWcEe+zssZt2Gn5Hlnee/MHha8aq3192d9rxbnDwE7vRjy+9nHvQ7u5O+24396PwO2K1V0sw0E/9PJOvmGhTPeEv7a73t4nnnpIxZYw2zL8gYxrVxCblsRWfA0zzTDFpR5Dv8DE60f0xRKfR2UZwzDwstci2xCVS+hnssTnrmDk2yPYyX/ZoSaUUVc5hKmuk1NrzWUvFpZdPSxuxFUFs7bg/B+l/w/nIAtvcRwelrlHu5fiXsmC2SMF8Maqdacy5Gcmu0vC2cVgLrOMyPZG8OJ3gu1ilFtnUWzpR6KSNPGWglrl81bMp8yLrukWVBV7rRhUqFUlWkj3TBGYiCHdMypubWx6+AAf5Nzd3PIjc6Ab+9mbPy9deN8huVh3oNS+u10zQSw77P3LY/+HDBQf8H/X2zXu9e/uh4z00iCwH+DnID972g/53evv2ndb8u/wpeA75L7BzxWHbDS/+ae+OB69dn9g7JlqiaJVaVej/wCa0ycE/m9IJh/pnZ2dsMi/17NlznWxOtGFjCsZhwwSqDHBVHeaNNxOllirbSjKmM/ixWyIHlc2s1KJhHGRiHohkUwdMTBDJcikq6JfQWmUX2VYBtRQVyuzIimoZQAVFNnWBSJlkM1iN5CVLwI4eiJ1PdNloGL/Vj9QPH9qYNzseRO94EN3l5pGXcjaSLNK8pN+Sz5+qD39zw4NyFgblExuAempKc6VYteI3/SqlKhiI4WYzKn+jf7OFsuGfgMhmDNpsBw2DVapViwA/Ejbd0SToLCulaCTGQfiatvLmS9t7HtYDgomtckDyWlJjHNLvJdsJKwfaaEMLaBd7PkKplTJ339JX406n/Njog1oqTVlJtlV544D0evE1PiffGAeraGCtffnlN+iNMvaFUYNmy4e2i+wZeCjJ0hFKL4usqTGOQX9wzSTNQRsxEamhkvo0zf5ihQaEg1IK82vLXlGQ3F8TtifGe8/YN2wmn7ZmtKXtPZQNF6MN41xzO/kndtoIP2LwRHXzXMPJK2nzUvKZXM/VfKJ9q2IfRw97qSzmLO2mjYmCRvviJtXyorrKyU/waKKdqyn9xwJUJDjKW3xaIGxP3NQm7E18SNm3W9qeMcE33anlb6x7r5IXSfqbj2q1JjaY7HFtmqhPjj63jvwp7mv2uqyToNFeyu3UMzoTL2y3vV7DJ9splhnrziw/tu/HgTLbKgCpimY++cBG+mMo1KB81RWp4dc9pu7XHL8mVKNxkJWCfYEmwSa05Ojv1KDqiC2RJsYifKNvsRc620sbmRd79Nmz2i7a8BiFKy7YtvhVeEuUGYQCjJjGbSvJtuyHiLyUqlLeMX98AAAQAElEQVRK2A4bi8hCYeXY6MVzu7ZpD6CTdgOs0kfGijnSefFLvNIfpArlh/g09Xnn5NTt2J4z/NpHPD7ZjiXhUbeftlDrdlq3j+WFwiEnTszC8Md6rce2S/hpwixUUKtUrAP3fpKnMLxIjf5M2A/IdsvhZ0y9L42CAPLk1agv0Q8XOUi/RKJS7PctB77QbmCKgt4YcrJKDLseQtQQNa26dJprUUwJPkOQiXqx5B47qirJ+QG2ZRtuvhzfQHdXkadV0cem7IP0VvloN2XtZ18hpo013qBS2qdOFDHX8CGAxY+2YIJOiNCNKvVSd8aedubyOb/yqQsfezjGhY3IsLH4qAPVg2RbdlCQuyP1Jcv0U/gaGtYl9kAPcpNt4ks9dCTisLhNd9V4ybGrTEV7tjXzRT7IqKM5Ku1AV5mRpOy+pOca/XyM7A3pe4DzDSyVOxGmJj6+TeztE85N1J9WHTRsy90nfMu8K8kv6PlZrvAu0jE0p0N9ysLPUn7JP9A/5Od+RjdrKzR6a29tKdBPpFU/NBVmWhQaFIwEmFPABCKMDBQxYJCOrEcbJJaUNeLDhW5q0Wfx7OmgYnv2vX+4JaaHedGtRT/omU9+Zru086jExbLd55NNe/AHLcY1vq51Zzqp4ScO4s9BU1J8swQN2kLDh81UPYZt2fdomlP6xoag7srsDvxaGp2VX+kqSz6QrPsUX7PWV+A0rrdFJ/QhKKRy+wTdDv1eKQr9Sq9TZ5U3Bu8elNDpFixDzzAzFVpH92mx6dboNkrLGiej2ckmrBDz/REmmQAFYm0QIAXJz7Dc94DsAzMkgilLByQfWHaRgXoyzYGuz3xmP2mgF/HTfZ5Qwd/ez/DME2ceBZ5tGX5eX1YtRcWxqUNa94G21O+2kjlozIxt2U9hacdP0VU/Nub44TGZex6TPd+YEJlzK+a4R8+UM7qwdJXYYwFeWuXUpGD2OwUgY6c5RZ77UZAPDsnPz1Lz+jn0f7GhbldK+22JQ3RWaEmt6882WtejXfqAd2jEp/uyp8pXvR+jcz31OZr2M+YYf/Jq3Z+0O2NVile9LoJVB5Y4pqRzWscgORHWXsJ45jn+lo9a+Zf8rvjGcH19y2H/G/CWbwwflH/5L/9a4C0HP3jJQcjIe/9z5W/3v3h+zmH8lvfJqs1m0DkfTL98+VK/+PprffvV13pxfq6B+fjFi5d8JzjXOAy65hvGLe1MfIwrrjHJx7NJO96H08YFh7L5m9kdfBO5ybcQaL5L7KgzMf/D36Gf8ZvaHd9LLnR3e4kPRc9fnOn58zONvNNmzy7FGnmPbOzhe97RK893YgwT58aYNvi8Zw74P2yqxi3v0tDUHXnv/vbbbzn0f6ZnfGTdbrdKm6nTKeOR+E1QLonAWkVOv2Ql2VYBoq2OvimxEI8plaMdvXGoPWZDoZ6EFVqjbsP/7u+BTuoHeXmf5Bksy6EwnrVkH8G+5lR628IOvaadBibaxqRg1ePAu9wd3yhub64V7PiOMWFzihLxiQlMKyl1JsZAWIyttGt4sW8VVdUy0JCV5BI6I6b2jN/88ZN1Exvs1QqoH7srb1sZp0JfSq2yPcdQ6jRj40KG98iG4UZlLk34MPHxeQf6mxL1JhwcGNNxWzWMReZ99N2bP+r193/Q3dWFzJwoPDflby4XdONysXubThOADvHbetspS5xRVcqTz1rq3SiWaxGKHcZ/RwZKrZKtpAK14VMRARxF+ZX2jMXUlgLK5iv5pvW/qfd5Uuhcqx3qR7+PaeJLJn6iSBfaA6ReUGSm8golB2aq+IGd2CuKJqCjxVXFhXrYnCbUAiJu6nVYdjDnaVgdOEO1mU9vln7Efvq937fefxT6FTkqs61iFeIpUsYb8uhKe5n7s3jV6TbSj1l8+J2Q5VtMPtJn/8u3z4m+SFbqZP7vWQN71teeb6LxgyrqPEx00kZLAX2ZNPHb5IIFMCGfkAW5360U8yjgazG6ZcGgwsf1UkfKqpz4llBrQG6jDwRMHOyiQnmpVaWGL6qlsM+xdw1Dlxl5MPCtbxhHfZ09+dtf6ItXX7IORjX6cHV1xR7/XheXl7zPTcoflBk2GxX2ThUxbSbt0n/WSCMWG/am/CGvLTZFrG7zrYY9403+NYC3P+jd2+/5Jv2d3r/7QR/ev9Z+f63tpuhki0/Yw/WYlYgNU6HT2CHLXErc1amZY4Su88VVQWQT47Dvhy933DNutbu9Ape6u/moj29p9/UfdHv1TtPdhW6v3+vDu+/04e0fdX35VjeX73QL7q7ea9pdqupW22HS+UnR11890y++ealvvn5BfM708uUJONPZ6RbfR/owaBxHjcMo20rs3ETZlvvfiWopyng3OkKxkux5zGrGiY67SM67JXtWaDDwzXbMnoQxo7OOpT3XLS70nYq6T6us26XctnCKuUc4JfxoHbjX6cQ4J5yO/YI9sOqHBouJsB06WIuVAMM/ctmm3j2OVemavAgKXNBlmI284R+OLhqfkvgd/wkEag3PPFPajBwzWBVzZYE056VOC3ppJzTAQO9eX7/L3qYklBKrY8R2IGwEqCs0MHGcYTHsoB180KOEhjqaDjrGeSefEmjaRcS0bx3hEXd3RbJxEJor/bDv85EFiWUQPrAt24p+IJI9y2KbbC+3C6w/i3XOzbQe6cE+ccWHA9gnDnzGetG30576WKbvEYcG8XVF5JZZY1UFKgJT4EIzhomhIl/gYsVPm1pgGAYFFVrZS2spGlxVXcCsU2qVO4pasSZbIt+os+EZdvviuYbzZ5o2G+VQ/hl76de/+Qv95t/9e/3tf/wn/fv/8l/1j//b/wH+T/2H//p/6v/+3/7f+qf/8//V5b/623+v0y+/1Ze/+g26/1n/9H/8N/3df/4v+uv/8J/063/378Df6Tf/+A/683/4B331V3+pF3/+59p+/Y3O/+wXKpyt5X8v8D779MePMj5nH9oM7EOSEleIbGszbnSOjy+ev+T5/KXyF3KDIf1gsPfLvTXvSBJ9RJbhyJzeM0bHwDAankGbpQwyNPVSZ6XTYnPHvSF2pCJ7EE9KHUod4AVZJ6m7456Se20fP8qKKzUrHSodE8ZiO7jjoDt/S/+Oc9Pkd7umoD9L8jx5x5llBwf+t7zHBHOdO94LbnXD+0xkK244Tw12+Jx6V9zDguvlDHSmN8o5XXDLc/H1FXYov8XWHfXvaOcO+S1neUH07pDNz7Z75R51t5SHJp+y+f61413lTsknHkVW4R5hw4FSQiMrSsoY5xlkYowSL4mxS9y5F6YPO+6H0dGSaimyfUDEqZfx3SXuGUDmuI0deNtR6ciz0I54B13Aj+1uqy7ziKFRxoGqTBMmETrznJLi+zBmrrjztVRZpFlZBVsrMi/DU/rJVT6RMJ2YGYjnBtffPFg9hehG5wAi3R4hG02A0X6VWjRuNv0mX0tcsGzTkapSZ9jk4UWynd8ehAxOJlMmwi0TIfyOAQrNQVbk17z4ht4yMTIpP3680Pq38vO377///rW+++4H8L1e//BaP/ww/6388G84vH/z5q3ecXD//v1HHtqCD9AZF9i6XP8ZPNq5vLhUkDavM8E55O8H/UzeW/zL5It/a1jtospg5WEzyINOkE2lU+Ky2Yza8gK8gY9sYBMq1MkgrvVjI/mJl5iWQSdCyad8zUtz3EQqtOtiBRkrZghSqZQi2VzzJM04pTyg4MFNI3m7KHUGHlCzQca/zbjVMI4HFHy1rTVlUcSnjF3sR568ZKVMpHs5M4r+pDxlkXdkUTKvSsVf9BPrfDC5vLrsG8gtH0067m76n6i/vr7SLeM/LQefBZ8KfU39iu9B+hCM46AZI3HfKIf++ZsP2+2GDx2zbB6TzNlB4zBoGIrc4yloYKgV+66Winpetmqt6NdelnyQ+E70Z8W8tui7gsQljFVcVMs9TF4/khq7RiNW9yppKZgQTWq0GWQjmYgzQhX6UUuhLct297XSx76mmMN3oNaR2Jzo7OyZhnFDHW4+6MbyA0TmWP0RpNzUCtaFAZ1j0OASg4A46BirzRgIHxvRu69TCnHGh5T2EmKR/s5Avxes9Xtm+aEdHniaKu0PUtmojmcqwMMZOltiN2rfeKHzFjqwNup8gyTmiWcwMd+mHNaxuefFtnHzU4952sbPhV/92VPebxjsYXvscNG+NfV+l/63KjION9x0r/iYl3mfuR3c8EJ4c3erPe3F3tRt349xZDiu1tK2lA95FxcX+siHvxtuqNmX9rRLNWVtRi00ZTdZT9jOjWxPn2Ybs53YnJH8MWZpfs1PR4rhf85lWy5FpYLQUmX7UdXZYIvTzJ8UBxnrwEQvtJP8oG4hIbAtoJMNxGjyoUGhPdu9PQgVGjdfDieoo4C2EKKKQS6Ypy9HHIUVWmz6QPVEsq1aStcpvd/qyazNQ7tIKmUFXTFXO4RdoPvmePG5zzTiFEz0eYLv9oq0xtjFWH10HaovZeQb9ROvYFruOVOfF8fzrR3m2r1FKh87d1/wee6+WUI/2zxYoazz0BgIn+6HP4Zt2SamVSP3ppF7aF1eSgry3p+jPjXGOJClIPNoZmmBS0cpU6GgFNpYv4140HGGaTporXVDD8LPMpaNRfyyrez5pVYJ2QzDu7NZi0HW5UT8aVQHGBY0xvkgW2OP/BNZL6NOp+nkMSJ/CjF0jKd0VpkZv/CrfvhjHLeXcZ7QD22sPXji2pZxiYXjmvd9eSj9bA4DWTIKpb8NhJ/1Vz/mHCq9KFSJJfcQgR5XBj11O474rK0p8wkTjdoz7r1M2+1BWawbL2Yq6sjwILqC7TKtKYLgcf5YNpeZedMUeRBZy88TQE4f2DB0D+lQda2un0iYeaiBYLVLD1OGZOFitKgd+Wj4tN+ODlzmyKVmkNqhSBmPjMOKWRqbT6MJOdes1yArREl4kUKPgYgr4xCp0Jwh0jxmDdkMfELaQK7QoPO0221Ak78HGomPoJ8gWqv8mI9MtAow6kCa8yJl7gV9njI7+7qZmL7gEDPkB36W33s/21/jGkplime95Bv2dWgxnVohUnhILje07pGxxRAlDeQK/QyoO+tH7x5dO2sDUTuyTvYnrnZUHh+fwpEKttWhn51yPzlWnojTDKSMk7q9tV2RVv4pSvFnr+inMH0KwgfhHyFxPJpbjPxR7n40UisWZn/XXCRB08R8mZhLncKn5tzfJjv+hEYXJAuZ6L+UTCB1VqRHPsXWhM0gPBrL1aA/jka9YK53rxvZ54DRfs3+d/bw0/D5GIeCJ5j71ubWp9RFL3LI4WpEPEj/YzvP6jc8s9/xXJ0DoY98aMwzeCoMw6A8o+QQ/Jtvv9Y333ytb8E3X3+pL794pZccij8/P9P56ckBJ3wjyIH/2fZEI+9neTbM8/wdB/n9Xyd8954DovccEL1X/pXBW96Hgzs+ZOVbSfj5feJa+WZxyXeNSw6o8i0jH+4i+8j7wvv37/j+8U4fP37gnZqDenh8YwAAEABJREFUoD3vHGCa7iRPqhyulP640lSq1aeFJYFaCrL52UaMf2PcJvb5YMdh18S7yzgOevXFS/BK+Vv/Jycn1Mk+m+hNSpRj00U8G1m2keVCh7nZEv+OWVfh+z54vHfN/FxLioVG3dgWqcUvnqcm0FKffChFR1eT7e5DPqrVUlUK9zL01VPDHD6Qp6s8w+yV8ZjwZVqeZULTxsRzY+ie9qbe1tTXWoPPnMg7X6+besDsI5gVxR0THyYn5A1hB32Z4NPWDtv5MBtd45JlfGYcXCR49WTVUlTroIFn4y1zaWQOGhlV8KV1qKdGmyD2O+gmtiawx94easZw4HtJGWt/H726+sjce62P79/0f7qcL7XMUYugUIMYsTZ0QG/kiR/0V2mcWvkjmr4nm+IViUPkwcrXSl9Ljaoi7ww/4fcZn96vuY+RBRMBXNEWniqHK96tIFgP7M5KeMS1djO66TOzlhiI5UB7GTfGcZ/vBfFjgdGw0Ka84duMiTaCpsydibXT8OspUJWLxvsEaL3elLm2oC020/dgIh9EXolT5f2jlMwXfKAscgxyxSt6gOnIAoQPrthZEdv5BnrDB/3sKbd8S+rfPDJ/6Wv4zPXI1/Lbvk/d8eE+62eirxP+00SzCIf2xKsRnxn4R9FEHCb8DBr5DlylimT6wRwVcEfFnmVXmXyplTUwqPJdMPmO9N2WQNZEaOCCDMRuUGpVqbFjlVJVS1H/rss30RwSffPNt/riiy/16tUXOjs9w0ThO8xOF3w33rFOm+hTgO+Jxdz3274f58ChlqLtZuQAfKOG/od37/TH3/+Ob9d/0A/f/0Fv336vDx9eY+8tS+wKSzsNZVJhXy58Rcp6oyJzbaKsKTLT1kAfuHSMoaiv0Q1xGNnHC3OnscfnD3zl4D/I4f7lxRtdfvhBH979ge/n/6K3r/9FVxff6e7mrdrug6YFnq60qXs9Pxv1xYsTffHyVM9OR/pTtB2lzdC05d4x1oae+5e3loOT3R02dh075sIN39UvPrxX+n7Jt6vrqwtdX17oCnqb+ynfqu46rjnwuSYONx07vgXvd7dq9KG1O7W2IwbTDGLgvjBFamKYO9RlrcvC20a+osiMhxM0NOxVbqHE5Q5+FJ1Sa6dKMj8BJHZ/HF3p5/0cbN6rR5R1+QBZOAFqE32fMT3qLYXL1eS+1lJl1s0e0ma3F51D5TUfisoqjx/HSHFwpLKq0lY7QpoxZQ8hfBIpNte+PdSIZRSevExt95L0+tAnJOFXe+EfA5XPXmlxxWeVKMhe0Zz2H4PCn7zWOj+u2PvAnppni5XvlPE+rhnZml/7uuZ7S4ufJmIClvhlTLCTuoGSmmUHrItOZ764qJCf98PKnjIoe2IthTU4j3Ovzk9iN6E7U2kPvy+GFu2gd+Qbzyfl5FQjZw+nL1/p+Zdf68tf/EpffPtL/fqv/lZ//jd/p7//j/+kv/77f9Q//NN/0d//53/S3/7jf9Rv/u7f6e//03/u/N/8h/+ov/r3/6hf//Xf6FfgL/7+H/TX//gf9Iu/+it9/evf6Mtf/UqvvvlWZdxo5Plz3GxUWb+lzj7fsg/dBcuzc/g8u6Wv6ds4jpwbnaplwdAvmZ8Akiv9M/1pzOrkd9nnGKs8603czyIu9LXSXi1pc9L04F495/fUSbupN/PIGZe0F/u1VhVsuFgZ2zxXzG3taTZeQLjSZu43sP3qz40c8OcefMc9OjTvCDecEwR39D30mr34irO1vBuEjyx6eWc45NFNvFIWhI/9IM8C0V/la50b9vGbpa1bzk7v8GHGrW6R32EzCB+98B34HJvpZ3Db61EH/Vuw53wjYGC0ztvGs0LQO86PbdmGu7/MGNRSFzmx7HFfY22ZGFeelxNrEetEtsOa477ox2LGoTFGtlVKUY8Dz3t5BwzyPlZrVZ7BQ6Mb3xPT9DV8npEy7o35lfIgY2jaLrX0unmOFynykraAyQe1FGWO2ckhXC6kC/cE6ZPV/AbUhkOrd/NA2QPg52tiwmZSZnIeIw4FGYgVPU+Q8qKSyXbBy2f+eYjgkoejjxy054B3pSt/yQH7fPh10/8JvUygKw6Bg+i8fvNab96+5aHoAw8IV7q8uur0w4ePyh8CeEtZdN6+fdPz+Zv6+Vv8H2nz8vJaNzyo5k/B7HcMNguzEXDRyVIGBbWOGrJJbLbaBtstC/9EGby8uJ6enSkIf8LLemgOk8+QB8kH0T/GyAayYdMJzYZSGDDbfQLa8zDZcz7RzqTa8UAYZDLUUpSJMNSq1M0EsGf9tX7qrYjM1FlBF+ciSy75kdLGlDGlnYxbY+FQomJ+Mw0YPz2RbMsusn0obcQxiJ34PIOHPGymnYPiwjQWTJBs5koQ/hgp3/eNdK9aikZeQjtYmGNAPgtqJLYjfOKb2Adnp6d93MJveXE9zVidbhnbodsq1aILByRfalHl4TgLv/LiXGtVKZ5RBRV9FqkdqKxMHxE0Ferbpvz+Oj70nqUpt+wig1KqShlAaJVdZCBZArZlW0mJb2KyxnbPCyKtUy7NVZjTPAzf8VC85+PLngftlIuUevFvoH9p85aN9JoD50s+CGV9Vvx48eIl8/xEmZ+OQSaNPbdtzxRT/bIt+x4l+r3k8U9D8Cka86IxBybmX4NH6dFl8gF12Z+ccajEJxRfsw4qcyDyhh2Ulyt1jkB1KflEwmqqEmt83J5pODlTq1vtNSAfeZ0KNqhvuJkMmvKvBaA/EYcde0X2vtaIMXybGlYNUKd2LKcF9dTm3+iiN+VlGNEOnvsZh/7cJDRKdYMrJ/Kw5aOK+h822O2aCImyP93d7XlJ3vFRbqc7Ku652eXmEuzg99ijCQW2lRtKPgS+e/uu/68cEht7nk97fMiYX7FfXnOTz40nL6DtELumgo3u+KOfWUwH6Oejop/M2pZ9j1KKZtRO7bnssaFS6kF07yMit9leOaoXsQvyFUYiGR1+FVv2XKYlpdsruogxti0bUM+GHiDkUunymc9YU9zlLsjAXG7VUrT6XEvp+YKyC2V1ydM/20qyjZ2iUivUKpRpSXbKvOQW0rONzD0wTT2coMzmB1YBWj922bOSTZ0jxczvDoKUvsyY6FeQdo+Uf4Qt2A0O7RTLXhAeIJBDg0e2bCvlgQ2vp9JDuX2fn/1u+D373LinNT5QZ/zEipeiGxTZiX9Q9DCl7oyHdSfUgpTBcqUfAewnl11kkPENKuO8otSqUkFh7lAz940J/1qQBd7XXtp5AqwJPVkuYU62sahO7ZnXJynyBawFdUQpstCnMe/7nm3TmB+NYalWLWUuN32jL9m/gnVs1FNjjJZY8nGLL1pI01dk6d+PAlVFd4mCoQFi2zI+BWQfXakDjm13O4us83MVW/QBxBYZO30KKNDPT1juyqE9xFQPFXaD8MfoystP2hRtp67R73B8KIvGI4JtIoEwNY6BaLm81C+1yHbv8aoZFdNOAeFnrKUrnaXrb+s2esMSxDbdsmxQxH1ux311J/UxZmwftLjaXKlIBlTUgsYckqn1EIikjCMlBxr+AP1oajTT8HFu+d72caWU9XYQNvQhP+NKrR/DamLVieFglYcPjvKfbTw2ohe6InnJLrLdcTwnEHVZgbHnctv6fMqYBYv9HvNoL/lDvJe8+TARsI/pgJTd20huHTMXy0UPYfJPQGmrt98t6N8yFVsPUcgXYhdUSTjYUaRO1/wR7W4mr0OyLfsRCvkA+UHxiLEpXxBxNxsmMD/ggQxRQT+A/fTqMYw4tWZEN6il9P27lplGVjJAUX8CLhaqn2AdX/0bJduHOKaJWoqML/a93L7no/OTMBogy+0prPYzD6+vL/WRQ4x3HIi+f/+WbxIfdcNHr9OzUz179rwfEn37i2/1y1/9Un/+57/Wb8CvfvVn/fD/+bMzbTkEqrRVaTIU1zWyJ+cg5Obqmmf7Gw5gdnwsu9WH9x/07s07vec5P/+7wnxTubu508Q7Qe6re96Z53eFPe8UO028r0Q+8Z6/48PUDR/crvimEnqDjyvuOFDJx6r8rfW7u1vePW5574DubjjUutGOd8qJt6U+lpkz+FuGQQPv30Eh5jteXu547wyiX4aql8vhf/7mf/4XAaaDE88B3Q5r2HYfu9TPfWilPb5FlBHho+dQJfX2mauh2OgioxxmQZ4vJvqePqf/jfelFEUeas/t2jMt1C+1am2/1ELba5lwt7Hm1ZE7RCOee/oaTMR+T2x30HQNd5VUsE1Y5JIc/oY8go01KjUwEb8d45f4BTvaCPIdLfb39CfjGD5m8g48Ev+gEmvbB59THpRilVLlkntnYqmjZPgZc3jwRWan5gM9kz4f71WrNvl+wjwdN2O/h19cfNBH5vn1xw8y3yEKz9SpFYgUixDpMD6RPIZwRrKNfynTJ8k25QW4lzUC2xIn4pI4zO+wE+VFpRZcrZ2Xoh/oR5Nt2ZaIUXA8QuHzHN77cOhHl2JzoZFbMvVty0WK/kQ8MscbvgY7/L3lg/UdB5m3Hbfqc4X+2KZp6kJta02NsgSoLTYmbIrnJtNW5NGrjGto0NAPwmcehQ+SX+nEIIe33WNVShzG2lHdlO/xN3RCrkepUHcVMV3794kLvq1efLzUDd9X7/LdgrUQmm9L13xnuuabQ/4Xq6Ed7Gm3fIPa8x22TfSZ5zoJX6CNeRdIliIL7bLE3Kz2e9hFpg8ulqESc7zrmnkq0Hqc7+hP0GwpelCHgkbdGdQl38tDTR4PcpXKvELPtmz3b5Ebvuc+O3+mHP5//fU3+vKrr/Xq5Sv28hMlbhnzPfH+FJMyDvvsFXSpMIYbvjUH2YNyIP7h/TsO/d9zKP5ab19/pzc//IH19oOuL3IIf6XBdyq6g06qzIvKih0tDtql7SiNzJNj1ByO822wsZdPd1ccoIPbS91dfdTt5QfdXL3XVf5Z/w+vOfz/XleXr3V79Vp316/RfcNXsI862dzobLvTs5MJND07tV4924CtXp5v9exk0DYH/qUp+0Gg/a3MHpl2xXfJiXvMxPzfQ/fcY264D11++EAfX+v19991vIG++eF7+vy93r97/QAfP7zVxw/vOi4/vtPlxVtdXbzD3/Tho2K3sX+KmAQmLsqMKRLDydhJpbpTO/QpFHRqhzPmoNaiWoqSCvVCA7vIxWF/Jhp6PxPZW9D+3JX1GexZhKGrXvFDf9bWUm7fl9mW7YhVXDr9t/6x3du0/TOaiudRCw1WPnSG7Qf2XO7ztmel5TdrMnHa8w2o85GjT+eZIclkpsw0v4cWYwas+ZTZCMI8QtehrDBXApzj8mfxqPpns/H7GLn3rfm1Ukm7wPYqomvuEMl29wO2U9thD7zthS9QUKxSoV2+0lkn86Ugz3f4kWfAcRg1nxtYP5US+z0R37embP2uVZvtCedq5xqhddxozH7IQf3Z8+f68utv9Zu//Cv9xV/9tf7yr/9Wv/rNX+rrX/xSX33zZ/r621/pmwO6O7EAABAASURBVD8Dv/iVvvr2z/QK3dBf/OrP9eu/+Cv9p//yv+kf/9M/6W/+7u+p+zd6+dVXOnv2TJXnmDxflWLVgX2+TdzHbpTn4msOwG9ur/v54yX7U/Tsx/3KSIO+RiflvixNMv0SCG3LHhQ68YwUecdaB/098j378kx33BfuwE479s1g6mub+wX+zXUnDfhbihjXhu+VuBfGyTJ9sUWa/WrUyX18tb3HVubNLvdm9uQ8h9yxJ9/B30HXtlKPkenf4yLbUb7Hzyn9Sd9o47idWkq/H263Gw1jVcp6Pd4XGj50v6n3kGpJ+NrLKOVeOeX5Fj9z7wwac4SSRTekKf7f8A4TvybWcnQm6oY22mvUWVHwLbUC20q+Ml+HWlXBODJvx0EDsryrlFrUy5Eb3rXSH8vEloCrFPLwsT8tbYcPCm1V9EOTj59B+MiClEeWcbnN8+DdndLPxKvRh1KLku6Qp4/RiXyiX5WyWmuKte9xaoxR4qfuY6W84JttranMghhlSqJLbKhESOGlWTEOrp3RE6mhtl8GpTtDx/fcZIM7JkcQR+NwHu6yiJIP//7dB+Vv1b9//74f3P/wAzf612/0xz/+Ud99911H+D/84Q/67e9+q//xP/6HwkeW8u+//17ff//DAW/zt/ff8fLLS/DHjxdKmwnWhH/pR9zP5mQXGZRSNdRR2aA2bCpbNpinsBk36thAwVM6XRYbIPaGysQBFaStY6TdFZXJFZ0V0ZOsn0qNCZEFm37FVtpLndR0+nY00JGviH5jwmTS7Hnw7SA+E4PPlFnVoH0SQNcrluERp+1dr8tmxBjv2TSCLNCGHbQ+vaje0i71Qht6XMw3DB5pz/LGRrdXbO6ZSzuQccy8Sb6WopFNej3Azz/bnz9g8fz5M+VDwvmzcyW/YawGXnwT2yzmjEvoMI6awRiNg0aQRT+gS+jECngA27JnUPDoamrM+fh9XICUrSu/99aOy+Xk0vcZ95qRW8aRpyBZegIZv6zDibFsxLkR3NYpH1m5mYRPHPdsvIll1nTGC9fFVJKwGRuJ8RUHwSnf8RKSTS434GHcqLJeoncM4+ec1yG13jY9WuiEHwev6W7uccFjveTTbvcrmxgH0xPOTXFSBwu9HcwQ3/vYpq5tmU2u1Mp+DO8ie6aSpc+gsYnRHIfvWHVVHbcaNidyHZFZd5TfceDP7VUqG5Vhq1ZG4laAQfo6QScV2nfawe/WManR/9ZapEqaWAPpU2SIteNFlyVEW4VPaKNUt9JwKo9nsOf4AV/wB8gb2Vva2ajh037X2OfuOvKHl+54wd5jL+g8PtzyMn1xcdH/CbrLywvtuIHUUlSHQTt8iR+hO8Y7sW/TRF9aXAUzzRi29IMyhP3q+XSg557+cRc3mdF6CMaOuu0IUbWLSplr2TON/Bipk3zoA9DXtvjYsBudFS5FduwBxtNe8w/9yLgEqR9gcjFBvc41fh9jklljMxr8PB8avmAd/VwtP7KtWugjdFp89NJfQkT5XGbf+2dbNigSYvXk/vvZn7TdsD8tPtRaFJTqbmuuGJ9WRBI+9CGo8VCw5KasTxbORJA6yDf4tLtiUX2STN2/p9s8rvDTGrO2bZUEiAoT8zRzOnvdfp3XtLf69SmdlFSwMRGzCd3kJXqPPWtN4YI1L9bKxMekvVrq8TC8X5C8MqiLqrEZFKoX2oH0koY8ML6vKKUqmPOWHTCGzJ1aCvUaH+/3mvp+j4PH7VDqFdg2ZTOkmT7Sx7Z+KrFmWh9bekR12M/UOLSMInzqoZ+6onV9kihE1ohdw9foddrFeBsZoKNq6Sv7lXjZaIAGqJlxi/KPAbXPXfinYClv+DHbnQVN83+z7GEb0Q0O3ep26HMXrHS200XYOraTuiumJaDHLUz0+xiLJcixFtn1etTkKv6fp48NH8fk3nq01tzKhwbqAWA8tUYgUvIQmx/kUZn7ezymQpz+ihS9FWQb6+CAVY6MGpQ+ulK+ilZ7K13lRzqHsVzLQlP+eTTa7dWi+q9C+/FaD4pXP9Yqj/Or/JjGwIpZbideM/9jv6v10OxdQfgZTYzkAfMIZwxnpCwyH+6Rs7yxhhsfn5t2ap3fL3SC3kMHy/O8y2/sdbhRHIgEzRpbZUj+7a85AsLHJ5EJcTxHyWeLCQR/QK+vJc02G+v/HokHPSd06x45K0d35tRtJP8pGmVNPWKCVXj9aFpsxMdHerZlP0aRi9GM5RVkH1zIuXrjocdlGbNegI9Lv4+L7/m0EdxLfi5n+4HfP7dexmrCp4f6Xrx9KL3PWXlXvbrk8P/ioz5wGPru3Vt95HAUN7TZjMqBUP6G6DfffKNvv/1WX331pV6+fKlXr17pCyA+/k18bLy9ulAOU3f5p5hvrjh4uVIO/y84HPkYvP+oj+8vwEe97/964XsOPy75aMkHQ57P4lPm0QS/zzMafVluN0q/8tF7x311x0vILe8KQb7biB7WUlTqHLdGIPbo7Xkf34FbDmrueJeYcl/u67fR531/FkqbeZ8u1LepX3lXQm/H++eMnfrf/Kef5/nnX/mgmzqxO7FPpG2belZvvzK3hlo08IFzqFWVfHTiUzDxvNfoV6AnU2PsKcBmg3REn0Ds7nZK3/OcSNHhKugm4/yA5CttExZlupr6ol1ho9G3vNeF7vkmMtHPiXjuQeIzEXs2tbiMpdligQQDP5th0JY5MWOjkW8UtVR8Ll2f0FO98cxHdLAVe7G959m2kd8zLvnombGb4hO1ainU9wMgVpzfUyf6O+rP/WfcmBuRpy31dc8c5yv8nv5x8X4q3oXFbm0gNWLRaKPi98nZqfKvJxZituMD7A3fEHKIZ+Ii5gaO4//UQU0lNYwGZjBMe3iqQPzOQJMYT+jpM6nh7EQbDb0OdDs9yttYDbAR/w7l6CLCp9bRY7rELvKngKsK8Ixi6pHLb2IaWcMfCpYrmgs8U0Mr6yn68bt/aOfQs1PmzZ51FRsN/2cj8T3jWMgaPLwa7TV0J/yO/438sYadOjNSPjHGUWn03bZss5Yq701WKdaabKtW5KVqTY12+vygK9k3Io+d0MAukNgww9000caObxF3NztdX91yaHLT96R8l3iIiW8S+16W+Zs2up/Micb8M/fPokFWIWxFkbVpplZVccqAq3zAIHmQy6A6blhPWw3DRqac6dLbyr+qGFzf3PZ81sJ+4gZL3+miaF6hmrukqU336HuUDqnrHXJWKZU2x/43/58/e97381evvpj395evWCunqnVQHUYQOsimTxiyrcS60Z5IE2t1RO/8jO+ap6f01xxm3+rm+kLXF+/14d0PevvmO+j33ANeI3untrvm8P8O7IjcXoN3GguUlbsZpplHVvsfFNhJuyvdXr7jgP91Rw78rz7G1ltdcfh/c/VOu5v30nSF7gXjcIXNa51u9nr1fNAXL0awgQ/dQjcc+hdt69TbGj1p4OtWZS8ovB/nfwli5rt2N2rc43bXlxKH/o3DJoHQ/c01ffmAP+/18d2bjgsO+YMrDvhv8ocTQPjL92/Re4uvb6nzvmMt75R76I775/7umtjdaKLthh90SIRbtViVdQkRnQMTaIzD1KF5Jug4lcLcA6vM9sp2uo5fzzzx01hPn2JurzH2x5h9agrNOi29LfJ6Ok3YDtpCw6+Ya6y+mv6ln2JuC34uPfxmESQDja1PwBrPHhBE7f9fkX4lPqFEg9Hml9glL0L1+UhTGIUVPU6JwioPvyAiWFT4feqKQvBjZSkPPtXJ3nWMTzXuJfcWwh3jXueeW8vvJZ17oiO2ZVuVdVFLUfatcRwU1FJ6WV83taryzGO7z7t7v3kOYYNOvglbpWrcbFTQ3fGMc8FzxRX3y2ueU7mVqfKcdMb++pLD+3OenTfZH/l+b/b84eRU27Nn2p4/13h6rmF7Bn2msxev9OzVlzp99oL8GfKtuDnomz/7M33Jc3hs5l/sig+lFAUTPt2yP93k2QZcX19xP2N/ugLX14q8FLOAJp4l6UOe+/A38wdpl4s1LfY/ekzPpv6cvMduQx6gpDwfqN9b2H94N45+36eoN/FsMLFnBXv2r9vsm+yV4fd53kwZdUqVgnGsOj070enpCe8bub9ILpQZynNIYz+eaH/GTjPdQ3c8x991TNgUq8HUGYai2Bw4J6vwtRaF9rFNHhT20Mg2PBNutqO2JyP3uk334wxf8oy42QzYGXRyutHJyQYdsN0gqxrweRiHRbbF7402jOW42VA2aMi8Ic51RS1Knzps4geKNC0xTVwb6zhjGWpbocGe8Zm4368QybZKrarMt3GTNsfO2xbGgR6klhxlpRTqFVSs2Fttp52ojOOoAZsV2za2EIZPvegH0Y0ORd3HLmN/lSxjPzSIXsr2PLvnPS3P73ueEYpNG1VJ0YkssKkPIscw1tRRrCLBEp/udDeagGAsRtc/oXl5cdkP6i8vMulvmPg3/YEpDmQh9AP8N2/6wf0PP/yg1xziB+/evtM78PbtW73jYP7169f9/3n3+9//Xq/Re/PmtX73+9/pX/7lX/TP//2/65//+b93/j0H+BcfL5U/FXpBmx85zH///r2Ct9gK/fjxI+WX+HLd/6Z/fM0BWHya2BmC9K0WJk2CD8YczjOZttutgg2HfNt+6H/KRDxlss3yAd1jZPA6BgaxDmxuRXZR9UAEV1QVVxFq1mzTRAyNTilVkiXgJR9amQhBQRYa2YpVV6S2TGRYxg67DFbGKXIEvZ3GIrYt20p7RQWeX/JaUqNe65OJxYFv8a/LDvImd10oTKFuLUXzgiuqpSi+Cq0JO7iliboiHexESP6pqzGvqIrL0wETsiljhb09Lwod5HdM7CzYiX5p2Xxqof1i1Vq0ZbM4Pz9jYzvVGQ/Fp6dnOmGTC9/l/WX0RPkDAhvGerPZKAursnEV7NRSVEvpfUv/Iis1MbNsK2ntkz3LawmdIUXH9APvmkjJh2/I7kHBg8v4fwDt2JYLKmzG1JZtYmyF7+1zD5CSL9g1z35WWf6rrjKVg4Q9+pJ1n5pcDCKJT3Pcp4w9cd8R72Aeg6nftPI3CX5gHV/kT7axOZ6enemv/vqv9evf/EalVG4IjfkGGC/1tqx1TtjpCJ73Mn2SGvLAlASQ3h8puXtEJ9NqR/vzHGj0HbtthkjpawDbr5VfaYS2VUsBVca3QDL/FVBVyiDRp6bCPDbAPryR1WGjYdyqsN4nF90xJ/e8hLYyaDw504aHivwLASob7dtSN05L2LZy/56n7ux0+pQhDu0NTVKhnkHjBbe1ip2qCXsaT9WGM3CuVs+QnatuXnSUeq6CrILiE9qa/xDA7rbp5nrXcXu7Zyyb8oJ9c3On/A2g7KN3fOTas646ZfzrcjPCQ+GGQkUqtfZ9cMOaGdEZh1G2tSaX0lnbB7ltFeBifZpaL0tRIFpqbdLUA0SOuLUFj+uu8jat3q361Gcep/xxneN8a637aHuhBTqj28SuMR0IPuOdcGLkAAAQAElEQVSGa93Ew71tbbcxF9cKDVuSywx5Io8sRuijF4hYN4zGXvtcP2k7/lA825eVFH0n3skmeIYJFt627BnRD7KeG+2FD7I+O2TuV0WdTx38U0/4nDz96Fl+7NmmHToX3NdDAfuzr9LE5NnvW98bRBuR6yi1RXBMe1+ndtBq2Cu0FYGdNo2fM3UJX7Csnhr2Wo/pMhbkCVrXj1bGsmG7ZX4AHOx1479duo1CTIOeWX5SVkuRzcjhWsxiBrtl0ZCsh8mLvUi7Xzykt2PwgJ0yTGInnIT1DhH/uQ6NiRwNZuxgP7nSpw5K1jrpI9l+dVmcBWY8MN3l609LvChbafoRRM+2TIxXXdsr+5MUlxP6JyF6GdiJH71GueGDSLZlG26+CrzRs61SmaPswQVEJlGXemsfZzrR5v4RJhHFRyD7o1d8mGEXrf415mNgW/YCujFlbPuYZswaZZKLaRboHplrlEjI7CJTFLTF7sTeF+hRopsiTGCZ20t5m4VqKLQ+lvQVuhRDaEAB7NFlfPssHL8eQosN27KtOUGZU1706ewsZvI0+jOBRdCL0NY8BztHETT1AVXIR40xlftOKaixTTRlW90mfWvps9Rlom5sFlXNKJ1SKgn7C2IjuJeJRDn3bgXoNSSCimRoR4QBMiF7DC/tW3pQKrxQ7B5gOvcz8cASdZS00vB/GtaaK/1cbduyrawz23qYTFl5gMzlwLZCE3k01NFl85g15oGVlLm7Z9ud/+Cp+yhPWmnLGgr6h4X7dTy1O03I9iA6E/ZiLZiYC62D8HaaNpq6vK+JppY5w9pswVFdG0/x07bsJ7CukcdlyNvBduzfIz5JsRXbRYJ/CC0pZUV2JV+AhfudSpY+gUiRQ/q18ofJ2aXq9RKLAL8ojt1DjKbI0aLvGTNDbcsLLdznai2yI7PW5F5+L0/dY0jRTR/SJo1oTZGHt+x74EWEHTZy/CzQFSKfQtshHRnTzjz5E73HeFLxgXCOS3xu3b/ko2DHlrpMR8me5RGtumIPYDr08euxJtMpP9EJ3MTeFxCjlPNclHt65pFItrUZN3r+/Jl+/etf6cWL5/1gKIf+L17wjF9rf2c1NP+i4dWH9/r+t/+it9/9XvvbS3l/qy+en+mX336lF+enPO9f6frySnd8DA0u+U5zeXGhGz5K5vtNfJrBSODbFJ/w14zzwHeM/k7MXBBpYv3cxg4fLvcg74mIVZgntVTVOqMU7pPYuL291W45/K+l8PFuPOwJefba87Ey7/HdLh9OP374oHysqryDnz871y9+8a3Oz855l9/yvsF7DDb33Bf3vPclXrOPtIntIeDjYi0Wl4huR+etntLPif7NGYSMV8bMLrLJU+BegXlAtuszPvv+B6b3Co2sjyG6hTq2aQ9lSf0X+xP+ZRJM+KrsM6AFlJkYrkgMg9afQSfsSBUreKPBRZsyaOZN3toMg0bGZFNHjaUiK6pQ04+CZvxZvFAjVh34H/t73uuC3e2OftwpY2fdp65LHbqjgNmgUiTcRbdph4/7XSPfsE10W+qiwH2t0X7jHXWCv4PuoBO+lpMTDczBL37xtV588Woef4yX1mRiUfYzVYutGa1N2J+U9/qGXhA/Q6NhdI+xylPWsBkaRD7hfGjyK+xYk0ot9NMqdNLFSrL4z8zdbFvYStwiXxFbHSnDt9Rdyz6lTYRFdmzOwHXudMhRzh4WdHvc66S5VGgI3rbi1sS9bscH/FsONHZ80M+4aUlpvzL+gV1lIPw3snybHDcb2WmbPuEvoaUmY5f+aZYj4DKQTN2CjQKNzcCyHiQ6RVj7u9z6TjfHGa/pwtqGqBc7jViJFGrsFua0aaMxTxq2BAr5qM3fIvh2fMVh+82O78c73d1NyrwTc0qsjok5I1mVdTAOG1UP5Ogfh/1FA/mNhrrV4FHJD95oKOQLBxzDqSp0qMzLDuR1o+32jG+EL/T8xRc658BnuzmVqL2j7TvWfp/7ODjha1v6mP7MfGO+IqTG1Hpg4ear0N9wNjHHSwEX5l1AmReIZAZ7y3fIZ+x7L1+91LPnz9n7+GbJAdUZ3y5PO061zttxs9Evf/UrfcWh1pdffKFvv/lGv+Rw6i9+8+f6q7/8S/3qz36hZ3zjHGh7rGa97fX2++/0P/6v/67/8c//H/3ht/9fvf7j7/Tx7Xe6+vC9Lt5/p5uL17pbDvEj+/jujwpSFlyid/XxBw7Rv9flu+/07off6vV3/6L3r3+n3fV7tbuPxP1Wz7bW11+c6eX5oC9fbPXVq1N8KRz2W2cbgdJxOkobDv+r7vp9a39zBYVnvuvuRh0c/ueQP7jjgP7Nd3/Q6z/8Tj/84bfQ39L2H/tB/v76QnW607Y2nQzuOB2LNnxzKcinHOxzf9zfXKpxKNburhRM5Hc3F/T7o0KD26uPyh8IuL7ifkS9iXsqyjLPjbVI+V8fhBJaxj7PsBn/zIOJ/DwHbMuewfAq82ViwhRkyQdtmS8pOwCdBiYWWRC9ILIg/DEiCyKLjdBgwnYQPkhZ9I4RX4LKflFc6FdF1Q+AGWlqcuY+dN6e/EA3ddXXZ+oW4f4BUmTH0CHZkUu2DyAnydIC27I/hUj2LIelPeKPf+mPPctNn+zwRX7ARzbjOB6xk/0oupKlDvU00Snbsq11DdrWmmzLxd2P6AaxLSHvsZPUuJgemCITXfLIhE5iaKMbYMeGh2pJNnmXJRfi/Mj2gpQZmRmutoDs0RWfkp39CqdFr3Ubs0SMrTts93E3/q+QLHXwm3IAp/uU8vvczFnuvofOKJlzK2pRviEHA8++2dfHcWT/e6YNZ28DMtHOHc8wt3nuJIDpy47nrB3PkOlP031fcF64rDJWlYE5XYoubq51x5pq8K0Oyv+W6Ib8FfZumDetjqrbU22fvdRwckb5oGvOP2b9ohOex3/1F7/R81evtOXMYzzZdtrwa5/6OIA5Zb1kre3wNc9bwR1t5A/B5tlW+I6rmnr5pKzxgg1R30AwXtAwGL7FaGRF3L8Ca6RvA/vcZjN0frsdFT4YqgkBc4ADfw4aNS208Tza+rPGpIpOHQp1C/e/UTmET91ul/Go2C7RKSb07YBSpSDl0Q3S9gkH9adnW52dn/Ducs699ExnHOZvTgadQk+fnej8+VnnNyejxu2gDWWpG1suTfF7oF+bbe0+PXt2qtN+ZneicVMVvfQ5vm/o9+lpys90wj1yu93S/1EnC91s6BNngKHDMGgcxhkjPNgwp4JasQtEKoxDY3wm4p7xy5hN5CN7jCljgn5JrGolPu7ATB/THWMeO8kHhXm34Z49jqPCp13bXTflsb/q22Z8atezraTUiU741E2fAtvoFnQr7RdJ6DcALaUqaa2X/iVf8MWOTnIz0nb0GnM5egdkcqfwjsOhFXlxDH/Ly+DHHLy/e8/h/Xu94VD/+++/738rP3/7/g9/+EP/G/m//e3vOMT/vXKon7+ln8P83/3ut+R/d/jb+vlDAan7+vUP+uGH77H3Vq85aMw/wZ82Pn74yEH+Te/oZrOVXej40JGg1qEygTK4I5Nn27Eh4AMBD8Jvxk2Xb9lUTng5CTaLTi/DbmiXMWEGsEU2DptuuxLQoND2IUAEMrxt2Z6jufwmx/zpg5wYhk+AJ16mkp94mA1N4Jcqncz5TA5Rd4YUa4HYQ9oBqb9il02FTXGfyQeNPO01JuvU29zLxbJnpB+zXc2pLQRH22dA63I2I4ApJR7HsB2VjthATTYyTPd8pxP+B3M/JtpasY/f+LujD0EWYTbOWz4mhCafjwp7Nv70E3MaWNDnHPafgXwkCZ49f6Y8TAfZKLJBZBPI5C+M41AHDcyZjHXKNpuR/MDGmUUUqz8P9ty3AnUpSkzt2JjlsxUiRmzp5pz92b9USgBX/W7ykUzYzkMF8LLwjSwQFI8YC0vwM/jFVx1S7M0ZO3qS8X8GtrvTkc/8zc2N8qfc8iFpx3x78fKl8jdUEvORtZI5d8u+kLLwmX8Z24x9BxvMgYZf0duhbd2ntPq0Ll3CbaYJ82jmJ+w8rJna9xK0NFFhn/kFGnxkq0aj/fjaxUpdkIfagDz3hENbjXzgMnBj2qqOW5m94hj5QwBneZk8PZfNwX3s01hvp4kPHOLG3DrUx41CLtsy8ZestJluNfFQrSqXjcp4qro5V90+U908k0foSH7zHF+ea7t9wY3wuYbhTKWcaADVW5kXYrWB9rC7D9RfrG/5IHR9zZgyZrUOqqyJcRyUfbCUQptFSU3GXtUwjv1Gmr3z2fm5Ts/OaHNLmxvVUjvs6BbZ7hDJNr8/drVDYTQL+na4WWzP/By/idg0xuO+zqx1/xs9e66zSjO+U8bhCNJaKnyNz0U6mE19gD6NCU5JxUUG6W856nNktmU7auLpeUZ/a5oUw+7GJ+UlMnzHqo/Gz7tif8Vco0Fsy+UINtKfvux7PRseYwapGf9C4/tMP/ObObzUiYZd6KPlTsMXxF6ANSZ2xmgFBU9eGbMg4xaEXxVje0VZ/O7hXRWgaTEym54s45g2LeNf/Aolh5926KwXnUBLKoU1mM0hNvB9jo8pnfWNvUCJA9L7aw5Ko27j4XvGjukEtFffj/jI17A7Y6JsntvJr3bCt24j5ZlLKUnb97R1G5T1jSN6n9qZtYW3QYOuWPOhy/jQz9kmdo54/Uia9dN20J7Q9L3sqDjjivv3ZU9wGWMzTnVZc6HJ27PN/HZgN5RAcu0BMRHCvg5DH2NtLPKV/zydDo5GP0CXCUGU1Nc87bQ+1rQbRxYVCvUwpTA4lka5KV2yH5eJOWvK1rV0NE4ZH2BMrYBdrk8lS8HPIGvdlR5XeUq2lBOPhfsRsta38t9Tig1ho1Qdkhj/JvV101gPRIDcT11G4RH6Ol1lFC9XbM/swoUsuo4PC6/wWpNhAkiuXgem08j/lXjQ1moDu/8TV6yk+krDP0Zb5ve8JpnVxLl1hE+nUjt4WDNDvtbREp+eP5qXGS+vazEVAvJmzQT5YDHfGyeGOm2FigSlyXwoKAV56vFxN/YoPLooO8p1lnp9XaYObc11jvR6eTSPZMn+L0GMf85QyoKs52DlzZ6Fl92dyB4j9mZZY6weYq63yqKpZSzUU+p1BsWFHshR2UF2zKQ8OJYd8yl7jMflaz6dC9b8n0Yn+h08rLW2vUqTX/mfTxO7VTt8sOafpj82Xk/XiNSsb7Of5V10yzeJ58+e6asvv9Q333ytr77+Si9ePFcOwvN+Wsv8rHLOQVDq5i9LfM+Bzvd/+D0HIB80cUAY8ISv26tLDmnec/h/yfM+zxi8S99cX/P9JLjRzc2t9ry73ffrPk62VXJ/zbvAApeUs/bzXCEJFZVaVPmAONSqGvDe0Cm8HX0dUsXOKX4/O3+mvI+nP4X+5JvEDX5f4dst7/fc3PiYd9L7/cWXX+g5h2B5d99sNr09mzhnL4HWWlSwUQuUPJfSavoUpPGVho+uHQ2mPXMnsmDWwcfuwAAAEABJREFUiTyQJva5ifKJd8QdmOhzdBCj7t4GTN9OCvZWGGFDd8pHVnxM3zBG/KcYZVvbSzESoBO+0E7q0SvVMvcj9mYZBtmrSjJhQdiCB6EHsIS6f9jiog0UP7loATcy5v0QGT9T/1htwq8GumwpnDBY6COEfjTlnX7HR/HI7arG/MWU9vmOFV5Fk4v6/5OX+TzyPWbLgeaw3crMizzr7u5ueywGGqpBsdaxNLydxpsKNNxjqidSa8xN8ERRF63loV3Aj00ki1VqvNAhWfN/0Q2mZSwznsGeDh+aIvbRFnW0JofpBTD4Rb4tQMCIMkQYiO0ZE3GcNPV3gPlZNX/I5Y6Dzxz633EYesfBf2TUlPE5duxC3KpKrbILIhrRAkjGaK5DUb8sozfhf+8D/Yo4eg0elxRqO2KaaowrewdroI8b39v6QQZ7Sb7/dhnfhMNnXmTqBJJlz4htHaW5v5jm8N+uqnXUyDej7H1DHWmv6fZ2f8A+c4251X1LEGVV9PI9dsthzQkHNcE4bDFq7XfEvVW+XZxycPBcJ5uzzm/GmY71hG8XM4bhRDNOus7J9lwnJzM2mxOVwgw1c5w2mY0yvGQJxJ8d31N3xCJ9sllfmlPy6feMaRYuv3inyJON3gP0MWiyjY+jzjjcyF9Wev78hc7Pn2veO5/3slKqCnq7u7v+rwV89dWX+vbbb/Rnv/hW337zlb7l3vHrX/6ZfvPrX+k3f/5L/eLbr/Xi2ZnOcvBSGFcOv99x8P/uzR/09vXv9faH34Hfwh+Bw/033/+Lfvjj/6Xv//DPHTnsf/fmd7q6+EG3N2+158A/f9vf7Zr98FqD73SykZ6fjzPONjrlMGdTpU2Rqib0djIH8jN2aszvxlzfcyjPTYz8DWCP6PJbDuWvtecQPmh3N8rf5M/hfHB98Z5733vtOcTfcmD1nAOoV/Tz5fmJXnDo9Iz+noMzHDgdi4IT9MhqdFPlHc1Zd9iN/d31pe7ADnt3AfzN5UcFVxcf6POVRJ1iaRirKvc/23zL23es46mjtMpMpYJuitY5ED5rLvQxbPe5sMrtOb/a+yzNPAJrvdgP1vxjas927+WGXQHbrzVvxfegi3Uv18KnLPvAjKbZT0GDpp+XVrs/T/vHtVZbK/1x7V6avSbomYc/GUc7th7KP5czcTGFQd/84XM9HJNeGvFPI34FP6aZ8qDr/Am2u/78Y1t2IWPw+IosOJYnHzwli3xGbK7IeijFfS8rtaiUqoFnxSEHtuNW+da85TkitJTZl8yn3L+CHfekW75bX/P8eHl1xX3jts9PkTLTgomg79l39p02TfQruGMTv2UPv+Yedsmz5xV2bnOvMft+3Uj40Qo7VgXUuWNC3/LcVjlUHsBK08aOZ+mch2Ky92Hun/FinvMT9fb4uud+Ed74kv7Ukj6DWjTk+Zn8AGopqqUQF5EatMl0P+/FA/vXOBZtN1WnbLZnp1vuDad6weH6ihycn7MHBtvtoCB16Ar2JuX9uWJnsxkU5J3a7Id0V9Ebs2cvZQNtjWzewabLKvbG3vYp++0z2n0OXr58znP7OfeqE+UPA5zEN8qfvzjXi5fPeJY/73j24gydU+UPHFT2z7RpC5+s+BHfCnNiYH8N4k90EKHT0JFsQDwqMctZxTAMCj/QwWAk3zEO+LoFG/o1dGwZu9OzU3zcdnnysRFU6pdSsG+ZBkutir1hGBWkXKQd45jxnp/LMsOa+nIzhQuMnUa274dMDNvEeqPYOAYq/Uq7sZvns/ADfQjCdwV+7BhX9y/vRLEzjmP3LbqNfb+D9tBCjzlEH2qpqsQqfYo/ItVa8KWgM9ucqJvn2zmHApdtlbdv3yj/bP6Bvnnb/yn+t2/fckD/Wjm0z2F/aA78c7j/z//9n/XPIHz+Kf43r18rf7o7f/L8lsWWQ8QVya8vJRMLJQtcJLuolKKB4I/jRuPyoLhlQ8jhUx6QQlecnpwo/Ha7ZaA31BtAZQAH9cmAnc1m0wchNIHrQJ5yM+Ai2Zadtq0SHh/0vyilb8Fjc5GlzWAtSyyOccfDXuK054F84iE+SOyCNZah0buNLno7NqbYG+oQosYgd2b5see+zu0a6VNA/OiyLROj4FGRiJwSNzH7TWEA6VcmX/zexbeAhbQD+2yOjxC9oLHxBjSpzIeMWcb4MNabUcmfnZ0pHwvCByen83zIWA9M/jjQWBizzaaKbC2r5X4hRC/+25btZD8L+77cxV3fdu+/bT2VbB/0bKNLxDqdef1JyWg/BqIHl2mvIHFHYhCQ+eSyTVwGDePAmsnGMlCX2xVxW+vseCm75Wa5Zy5tWYsvXrxU/oRyYpk1OLJOUdf8Yjgp8c7GkrnXkUJJiZeO0lqWObK2dVT8gLXTl1nU+vxoKsQ/km4H3xArTc3l3P4RhBc3uo5MUCrkJXnPetozD7uv8FLsf4rGLt8oC5z2UAnfxI0euUqR2XCbi2BUyqjN9kxbXixL4UGCNtNW/hTjjjjy/KEpNo0h8eGkU+KNrQZ2remOl9roGVt1PNHm5PkB4/aZgmE815iXXPKnp8956XqucTjXUE5lDv8LqD7Bn+0Mb6DBiOPuH3b6mLIGRdqyh55xk8yYFvzGDT4ATarwI/tl5Ov623ADKrXQjrE5Uzv90SHZ9ClGkBR4+2E54geX7W6vlkKboNaeL+QDu6AfnVDYJy57btOOnruGi1XI6zgtvLG9sApvW/Y91rJaiuJDIRaPUcvsT9pYIU1UDRr2pDzkBOLwIg9dtpUU/dDH+Jx81bOLbB+wyn+K+qhedG2H/KtRytP1bcu0lVhVYtbX4FErbZkXK02R7ZBPkLXtpZ2MURSSL+jb1iqLPPaC8MG6B+2nRhZdW/EpvklWUvQDe85HZlu2lb0hZTvWyJ49wsV9bhbKJCu+ddAfLs2gLUt9rAske886Hxh/sR807bGdDwg7TX2P4mGSymkrmBZeS+rNwSPubShtk4luoKS0E2A/2aDh81yOT5EfypPvGrLjLF5hL5IgdVYkH6z5TolnW0G9LoNGz57thX8K0Y08tCN2cIcw9L7FjG0l1jYU1FIOfqZuLaWPQ60P5bFHT6ICWH893hN29yD0adzXoRqXPbdrm9znLpxOTD8B+uzvkmXPCH8PfTbZc3/s1AsPih/oJ5c/jHSMBwr/Fpn0JxCtrzQ8bSXmAez//HWYn/emaqk9M7eRdcIYsp5aJkwvyc86FuED/Oz+fY5GJ1jrPaKpluJ/FVL5p/CvMvxvXqmx+J6Cnf7cN++jebpKU2/iXS575iqb6RrbrMeZnxi7KXsgH1YnoD6ee+UemftjKZJpslSrMPwdyCLvyyHzJKBe6uqQZvvqa5L2DvSgANOWvSB7QsB8wp/2uO/ZlwLkVDpcDVkyx/rJPwXb9GNFgZ+hrCFAs7hagEHoEQQv5B3w/Q+lrq2s8jX/p9H0YaJfax8+V9u2bO5z6Ebnp/QlS5+Ari33obV+p8i0JNuyj8Ag215K/+1J94c+rjQt2nP7tg++RX4Mey4rC7XnvD3TY91jvpaiPE+fc1j64sULfclhTv7Z+xyUn/Bxr5YiF+IWn5hvm2HQ1cWF8i8jfv/dH/v/57hQ9oz33ec8s4e//PhBb1//oNBaqCxrz8fN3d2+H/7f5f2Nl4o+5yiLP6YR2yossHwvGHmuH3hHTn+0JGOqsg7HseoeAzzAr1qrbC/a6nzs5X0if5Dh5Rev9OrLL/Xs+XPeYbZy5Z1HUoFu+X5zdn7e+//i5UslFqfEJLGp+GFbpVgD7YzjAB1BVZLNvCQ2e/o0Zd/JtwW+geyha/lKj8c1ssdI+Xr4v+edMN8nso+l7Yqftnu/jC92+NLzsZO6DT+iHz7rapZn/5HMOEnzvoTHCh9quJXCdnt2pMlJBT5Irs2Dxr6VvavxzBh7WOq272l0HyPfhnZ8E1pt2FYp9/7rKDXs9b5AI04+z72BZGXJxpUAD+lVxtIq40bjKR9YXzzX6YsXOgMb8nSCOpMy9ybimi17uxm15YPsBvoQG1XGvNba/YuP+l+U0g8XP7Bmlwf5nmFPlugnc2rHPArWvhfiZspNual7D4sRkEKIiH40NcZw6pgyZ0G+RYTfcfiZfzX18upCobvdnSrrLvGwu/EHlm3L9kGWd50+1hxuZC6mIDEciGkplTab0p+JPSHjl34F0at8K6zoZJ7cHn2rzSHLY9ze3fJ94o69ZY+9XT8EnTBYekzMkBe5FK0psY9dlohqGTTUjc7Pnmu7OVUhvyfWhIGDHOyxV93e7nQHTZ0V0bm7m7Tn+0n8l6xh2Ojs7JlycD8OWxWP2B/Jn3akHbUqqbIGK0NUD1QaGKlhLvOgWjcqdYvNrWodZVfKTB3mAktth493fT7s6PNed8v7IEXY6WozpVZkice0rCE7awQdymxsQsU8kozPBZ80Q1JlDDbjRiN9G6HDuFUpA984z3tZxivfezNnYnGzqdqeDHwD3+j8/ESvXj3Tt998qV/+8lt9++2X+uabV/rii2ccFJ3qDL3qHTFkfl291fXVG92A68vXuvzwnS7e/1EfweXH75G/1e31uxk37/gOdIGPl/i1E7cbDp8qGBaMOj8bdH46aDNIQ2mqEnD/1yzFfBPxm9iD8ocXgj1zO/tty0E8sZyY+/v+T/Bz8A+d9jcSZZHtbq90djJqmwMpDM/208ZehWfIwvNjyT9vDa3knXr5gwX7O22qteXAKVj5kxE/axFnYfg3SehN+cMAtNt215ruOFS8+sj99j330vf6+OGdLj6+Z35Slg1QYkyKaq1w91f6s2ePy1oOWtZEqSp1RqXNe+2nOduy75H5YM/51LBn3nayfU035tkBLLIGXKygKx392MiPUEpRUEtRLUWFsuLQwIeas3zOh6+lHPk569qeZcWHeitz8G/xdZX/XDr75MW/2b7tQ3v2zIt03BbZJy/bB3nWqelPwe8O+n8ofMTYnttc6FpsW+WAov/ZFFu2D2ZcrA5DwaFgYWyr+45eYqWfmRKrY9Xkg2NZ+Mga83lG6/Mu8sCefbLvaeQrbB/FxnqcHJ9LUWWdjKzNcXnWG4dRwwi4f9nubbZl/ux4zsvh/+XlBc+2N+zJuwdmWdXsBA1MvCG2A7LtTrgwCXtgj71sT3fsT8Ete9Qtazi4gd6wN92wP8x0p/C37F077gV7kEZtDMKsvsGy3e01xSb34uhO7BulVG23G+X5/gS6oV/BmOdq+HHBdjOqH/KfnbCvbnV+vtUph+pnZ5tOT6HZ68+fbXXGnh9Edno6YnvU6emGOieUbXt+sy0aNwZVZ9h59uy022GDVSNCtUjjdtBmM2ibfRZ+pqNOONA/wd4p9U5p9wxfgrQfekKbW+4r46aKRwgNbKpzftAwFpUqiW9wtZq+jzo/O+1t5MC/UhY6sD8z/ErdYIMf+Q4Q/1JXeHmMtszDiYeGPWMTGjTGUkua74+izU3HZrPh3jXQx7FjHC0Yp8EAABAASURBVEetGIah89vtlvvZOT6e0e+TrhfZiujbVsbylmekHXPFtir1h9hLGxvsBshsH+ZsoYOVDgcrHxqbIu2Ya5lPtonDINtIpciCZGz3NRJ/Uze24kv6HSqSPdezrejYVuN+UKAilVIPtsl+ctlz/fLdd9/rD3/8Iwf9P+gHDvKDN6/f9D8EkL+df/HxQhe8kF5eXHJjzINqJWhMrNMzbXhoGZgNcfTk5FTPn7/oePnylV4uyIve+fkznfPyd37+HDojf+Jx1n+ul7wQvkT/GS+Op9jdcvC44aAxA5LADSyYurRjmw67d84uKgR8plV2kUGh8w/AgIgdIQEUqRSrlKIMaCYcJlVq6lq5SQQi2Ws7Jnd8NbVlciqUwCf4VlM0A9jOR96YsI1JHAh+YpPosoXPw8QxJjac5KMXGmQjnLARHHwucEtjpk/dJr50T7tcss2mXKClU4kCYqFAkp0yUzZDR8m2bHdJo5/xK+03/E5f1WgfPvlsgsGOxbL6mwkdfkXKg26Qn4LtoVZlnE9YlOdnZ3wYmOdD5k0+kuTQOTpdl3kwjlnEg7qMMSzAjo/3Y9LwNS/jtnVfLhIO8/vkFROHgmRm2HN8pOTVU+ZHo9/JhDbaC/8p7uvMZWv7oYGOrMLPIn0urcWhwarXVl/WsV8Ljmji56UvnZY+giq1yvaCua9Z11mf52fnjM0JZbM8scxYbRgr28pcyHjnT45nrDNf7dlWmjZthK5YfT6mK7/qSFaSbaW+Pbcd2T2oZZAJGKHzM+cbLwczJpZa0PoNOiFKeJrMTVsLKGvCStoAmUv4bBuZ2ZSnvuflReyGF43glgeS2FGpkgfVutH25Jk2m5dSO6etE+qN2vH0sZsQKXpj141+K4OCaaF7Fe1A8h623KDPNWzOVMdTleEE+9sFJxqXfCn55zIH4o/tNtDPYeFHGhzII9dAvY1KHUDVRAD2OG5XjeytpY4qhbJSVftNrKhvCcbVWlRqXVBUSxEhEcahViHTmPMNm6hrhR4kAitg8ED+MGO727Mte+ZjP9CTyYvU6JeFF7yVlD40mf52bxVe5PUjKTouVQE/XIU+V5XIXGRb8ceeqQ6p0UgGeUbrMYGn36jKxQeg2Ws1YpaxWNHkLp9/wpvamJ0Fj37bUf6YPxLDxkoshAaImBPtgJSJcbEt+wngd+o8DXexberOsbHDe5Ezj+hj+tmYb+lMp700PgNU19gIPkXR6XWoO+cTRzjU+e1XVI/R+5ES+pL+9JjyMD7fYyx7RlSOsbYT+okcn7ucdu2lPrxk6Sn0MpHwt/ux0HR8QWNeTMu9OzR7ZZD7acqCQ1+wlCumQhv+qE/qtf1IZzyeKdGYSzLW2ftmxLZ9X5p82mxLrFMn/IrkP49Dh3s0Pq/3EyXHfQr/yFphzwnszLFj3PdjdT9+694tGk4mgO1X+CCZ1L+Hlf/ErwjLqgOb7IK5kMzhMtyM9dcoHdD7I6ZkQxrAS/AioUWfYPplk2e9GZTwASUG6VOoqRlE9DQa4gDyP3N1v40F0A8hobSNgCs85Mkrba9A4WAHvl/Mx3Sm8/x0U7N+5nDPRkzfE4MgspbnZHCsg9rRZdmZG+6yppkm0/gJIFxwKcqiCkXy8KL8oaDnjD13bv0h1/u25h9TyqmjT6BDOtbowqeb7kXHP1HrwECnFIZC/sQLA/iXtZN1M4P5jrGZZ6xS2K1GN0zojDzjRS/SIHwQfgaG+li3tHKPHvvGffl+f+zj3Mdc3F/vwZCK5S+KMHlvBy81z4XIKKKd5COfEdkjNPIrYGe9VbDSXrD8fCpbJRn6B+g1UtqZRz8mvwL2cBW4FUv5A6OLjJ6i+K+8YuPTqpHOMNaNQgBZrsZ9KvFph/FfCtBWfFyzB5r6Kw7CzzCfidOxuLfhtHaADpw1pwcVZFsuR7Bntf/pX3fbx2a8ZEKDZDOtQ4N73sznou6X4XmOrDyHb3lvyvvsyDvsHOfcn/fipUGFT5fBTf52//v3+pAD/ncczFxec7Ax6OWz59qOo/Lem0PDjx8/6Or6RpVn98CmNksr/7uvHS8ejVgWnu/tqtBK+8OwgS8qtSjfbSJDTYnogE/18H5dNfBRr+aDHR/0bMssSNus36zh1utEVmrVuNnojO87z549UxA+34Mqvo2buew533i+/PKrrndyeqra/RlkfNGSbKvQzlxWVUuRrMNz68Qz1K5/QNshS+yaIiMTNdk+QKT0K8hHwom5nXmdZ8O+h/Fc1VKInm1V+hGkfS2p69PmvT7tUSm2gobNRVWND8j7AP9a6sCLchMpzD/wK7K5LLWtqdtsalDJC1VPDRutyxMHBhh7DRk5NLuKGvfItL1+I5ql6rFc+ZUaJvO0IzyIvSUUarS14xk67/R30InngB3vsk1FzUXDdqst43fCB97TZ+caGN+MoSkTaUr/qceSVEBv1PvPUBYEpRaVUon3/O5pF2pZtqH3l+0us2eaksQp/j2FlEfeaR/beX60JVatEV/k3UaUsNtkvgNMLL8ZXTVlBxgugHDFRq+PYvgA8Y9cjbHFdtefemwnxiqH97e3N8r3hPCN8tlIgzTlF6bTlbdnPx7MZfqUQ4c9NrtfVLKjR9SXsgY1/SzAtiCzXeTJ9HHm8CJ+HJCDD8Yxa23Fvn/X47CDthr+YkmaLUHvr4bdifEXDY3sN6en5+wPJ8S4abejb+kQm84E2uQu3+8m7bv9icPqW+V/V/jx46U+8s05/5rJNFGJeTgMzL3tqbabE6wPHcrBf6CCO3zn2DvnvMofIkjZPRZ9QytzD98KVKkHZp66nBLt8KeD77B0hzFs2i98+qXEUZZAWxAXpx6b1vX7eFC500l97MlC4ZMHIgYimTVQy6ChjrJZH7WqYTB/A/G77/6o129+0PsPb3R9fUG/rjRNfIfn8J3tVcEZhzNfvHqmly/O9OrluV69OtcXL890srWqb1U6brB5SbwvtLt7Dz70/FDudLJpCyZthr3Oz6qePxuwt9GrFyd68XyrFxxCPeNgaDtW7DUV7ldWU48C/XC4lr7R/+x/C1qbFFAC3eP7DoTOwCGKdvTD2nDwn7484xDqxfNTvXzO92Da3XIv2t9e6urjW31491oX79/o47s3neZv7+dv9LfdjbS/Vf7lgfwhAU87Dv33oqo27DujxRexSSOHVMHgvYLKwVjb3Wp3faXri4+64L560elH3eZf0mHcbaswLkpqku0Ouo/79I+xohPIREKB36evucz2oTh2gwgKctvK/ihFZ4UOqTGJZtBi+LQNohkl27IdFoQeA9FnrrQdfKb4IE4PGG4FB+EDJu09EBxlPi2b+9KYGzMm5stRhU/ZIxPdFzRCIZ9cLkfKaykxW1kiqMcaXowVYhjc60pzWWqs0M9P2O21QoPUhKp70Ev0aVrloZ+W3ktSHtxLPuVS/hifat1Lonuf+zyXThxj1rTv60895pZd5GKVWg+o7MF5Hh6HUcM4agSVTc2OvpW6O56lchB7wz1zD79nb5nB2lPrOiLFiwkaNNox7dTNqM3JiYbtVipFd6znm9s7XeZfFeD5+ermRlfYveGgN3jP+g8+5Mzz6kppG5My9goIv6L7wH0yvuXZS+z/tsWlk+1GedY/od1tx4b9baR/gwaesweerTebQefnJ3qefe75OfS853MQv90O6Ff0rRyei1OCWluXbTa10xzAn1E/Ns7YM09PtwrCn+UPFZyfarsdJfbqPff0TOBKH0b28FoLfhTsp42KvQFdkD8YwEH/hvZHNs9SpcBlkrnntPV8hX10go/tib12zwH9Xf7AIEg7LtJAGyPxd7WCAh3GgTZnVPLFlFlKbFNeiU1gmz1h4vls3ylZuUiySK3L2rpXIJvgC+2l7vZkS1+2SltBxWZofNkwFifMh5M8w0IH5lsw64y6Lz/pftIYF+3xW0pRrYNm/YHyUeNmo7SXepV2Sq2qzN8Kjd5Af236kvrIjI34mmc224peoCU11kqQbOQj/oVfZbZlO6KOyLMX59ljom7sznSvUEV1QdZH0CvyY1vl/QduepdX/WUyL5Q3LI78qZiJByFhuZaqzZiAnujk5FTPOMR/wcvoV198qW+++kZffvFVx6uXr/T82Qu9eP5Sz58/19nZOZPxjIE46RixkUP9GScayA+VAI4b7G+UxZK/9b8hoOM4ahhGmRFPB/c8UE7c5ESqBDEDkfJZd4Pu0AMZ/RWSVUrt8uIiLxCplKIVtlVqykVqmthcAjKyEzkx2e7D1phoWfg7NqJM+CysDG/QFh+FemoGVOblcNK+P+DuefDaaYJv9Cmbxo4Fkz8BnI1tou3YD9J0wUC3S5srX2CGWnGv9b5VNhIhazRaaq9Ak8k1TdSLLXog858Yz9zECsaD6hop1Y09tJhAE34Fcz3E9Glik9vlT+uySd6yWe7ZTBKD6ER3x6Fo/BftTehOS//EhlhLYaFksQzabsY+ziccQG7Hmc+4n7MYM/anLNyT7YhedIe+iZ5sN8yPAT/bz0ax6Aw3B8aoseEHiWPEKUsMwnfw44K+Gj8BAloywkCyDC9iN7Em+gKjXxN2M6aNmInU6LttuBmF2JbUQ5LLjlzEOm1MiFYo+6WKLBtoTjY8oCMIUmeG6cAKmVI644KKKIdHQqYp/sw82X4Rge6rNUHRlmPLGOnAiIsGNq/z8zN9+dVX+vrrr/pazly/ZV9I36M6Mo6FmwOtaCIWjTmio+RuNwJawaeWGwU0HUWSAk34EPTM4ceyA3xBVktVAXbpXWnUmW0wtthsHfDxgfjP+Wx8M9Y5iinZhgRFDJ3aVDpE5IOSjX3YMFcBe5Bos9nKGE99Tt+xdm95AbvFdwmR9g2/qD+UM43DNxrKL2R9DV6p+USqG5V6otZGbsFDx96Dgp1H3XF4vyPf0JvKKA8nGk/OVPBjwvZu13R3s9fd7Yzb24mPBpNu7ybab/hRNE0V+4OaBk28CIfGN97phUHVOqoypqZ/vNfyADShZ0BdfE98x2HUwHq0TZ0iG5SqlJVSoEWmhUL5UCyuDk2Tjsee2uqpj7U0NcqBqJuxC4SlY0Q2tXVWiDoz7yJSk+0ZaVR4ga4pLIt/4W2jK9mhM4zfkhXabOzGth4kG11s0Yqo3BF9I7OtAnSU0O6ydE/0PYhOkLIO6qR+Sz14AdsQR0IkdIAU2UMkFomJkgpl+NLQw4RmeaOkwc+xjWwG+0kcA1ShhjpEwgq/tMtY9PVKDMkhW+rg0WwjdsHRei74EKAslz4ogqGGgUiz9dS3Zx4h/tECrvam8CTlAVKKmzDbYWMHpblsLk0MqIKNCUHLkodv8IqYF3uBhhxflz0ghY3+hSqpSRP3soZt4Wn2655H5mbqWsxsUDtv9EW/o585bZHIH2TYiV9dhFt9+KmDGMWuLboihcWYHQYF0Xr8Ao2Np/tB5UIADCiNRkev0g2QxWeh5+Qxk3YwoUCRSbITO5yJEIWB26vIAAAQAElEQVQGnXiG2PcH8p32nc88wYDmRA0dI22ITuEycVBHz0voPURvvPvUKGuK7+Y31xybjMfcXnyZjTXM4WOUUI684WuyihWK7vMizXZhuKjAr9ATYxZqV0mRA2Qx1e+zYR4jvmLucd/YiDWj0aV7uNvVnKzeJE2oIQ8ENe3PGFQ6X6BW/w/l3pZIiSnE+NTwo5EPirOGnJIjwC5X6hesday62NWClB/XxktqtgPSRoDgwWVbdoBl7PozkCypCLeB4XMxYyLoZbQInzY+HTep0Eb6GGjRz9xoBHzSHlF8nShpHcWIQPSZvsiMDXyUoO6wLVqdAdtDgWZDMlEpCD/rIFTrrTX2hnUORvopGn2c5+tcNvczfdPcCCa9mPDMP4rblPZ7a1Of5418S3wegKo4iEgUH0C13r/09h7MJ5Fb2lHvJ21DwyvpKGtb9j1S/Hks/cMXydKK3lfyoZpT9xW9mRKnzN9khLBj1tPBhh4kWqKkEbs2d57SHtdM4KP6tIqeDiCICqKbsswP0W74QIfUep3G2tInaNiYOlLnHo06wQRdIfgVTWkraBkoJYsMSkfwumnClxXkkKUwOivW1iJ/iEbdQEctzrxIT9djaDVjnRMmH8z5pkQaPzsNH2COfH6DHvIwDb3pGA0tp6TDDk+vet/DB71I7vOxyn3PW2mZC5ffPhbhmSupOSNtNGkZo/T/GF2H4vhYaN8ys78eYObkPZRhQKOpWIC+4mujPZFCYxv2cK1jNdPpIP9xxr2Y4YJapu8w/TK+ZtBDPUvwySqq8hKb7GUirf40fIxuoX+1FOV5u5bCu8WOZ/trnlNuZD7w7e+u9P71d3r7h9/p8g9/1O7te33JN5U97943V9fajhv0pJcvX+mLL7/Rs+ev9NVXv+Cj4QvCO+n169e6urxRP/zCH/GMLOKnXqvI5E/PzpQ/XP/Fl1/q1asv4V9i54Vq3hN4R3BBG2cLaOyfd7zb3/KN4oZ3/2uQA7kb3gVzOLwnFrFp+mIqnp09k6Eb3u/Pzs/11dff6M9++Ut9+4s/U/43cs/zr8mhc3p6pugMw6hSq5TGQOUD2sh7yIgs8Z14fpmfl4gThzT59tC/lSDPs42EA1yWxEwgy/iSaeQmylbkvRWREoqMqWEGYtHHgXejsiDvQHlXKsaIxLhMHXueGScqNmQMtgIXKf4uqryP3emGD8aXlx/V/3DG1SXvbre9vqmYOTHSzlAL1RHEHvO2QTGYLUeNfHxNezO4XyqpqTGHpEY3GuHyAvW8KNsxRrOOVEoFRUkuDumID2G6hLaYNJiclHoBXIrpy143fMO5Y4B59dQ+76IqqozrKfPnjO8DJ/l4OuQ5YdLNzbUyNhPjYltpsvW5c6N8F4pvEz4GWlKj38cQPREpsQqOyzqP0+mLnX5ZdpXh7fCmpmTPNPqZN3SOLu6154V4Ygz39HlPnyBEUj252ygyNIKCjQbDFFH8bfhNtl+2ZfSaLEFlqOZkm2wh4wWiflv4zE7kGN3jB13X1J0wdaxaq3qyul/GtpH1cYQmoBMlqz+Jc+I6sadOGNsvdMf7Rb7dJh80yoIiq5aC8dbHNof+qTdDim4w55tW2mWxHRCHtNvwP7GcaAuDWKaPGTBJ8beWovh1d7eXzTeJvfT+/UddXd3w/WSHrCj9LS7MOyxQnZrUds9PidGu6Rr9i4sr1hLfpi+vmWO3umPfufhwySHwRw5qL/Xxw0W3/e7dB717+0Fv37w/5N/88F6//R+/1x//8L1++O6Nfvjhrb777rW++/6NPmJvN9FPWTkcOmNPGoaNxvFEw7hRLVWlDHx3PFFlT5zQ3eHTjg8ohIJaBX/jvw+UULPW6QxrRUqZRDX61GZMUkMQvT129thLjJKP3E5cRlXaHWjzhu+sf/zjH5T95MPHd8ofAHj77ntdXL7nW/17+vBGF1fv+B70Uft22zFurNPTQc85NH/16ozv88/1zTcv9NUX5+oH+c9GnZ8VvuEPevVyoy9enUC3fLMfoSf66stzff3VM77dV52dFJ1sg6rT7cC9p2qsRUNxeifnP8bKAbxIpa8B04fakbxIiPmV7KL7hIUUWIq4UDQMJua0uSm0WXV2Wvu/NnCKH2NNAO8447/S1UdiQEwu3r/VO+6XH96+7rL8YYDbqwsFuxvo9YX2N1dqHE5xt8XvPdhpMOB+W9tO+QMDjXvLnj1sF3CPu+Pg/+6GttgDMzYBXso4mj5l7s6wCv4HYmIwg2UGtEg6wFLKZ1i2KZ2v2Ji5+99ZZvRiwRQYvj6Bgqwwqeb5hWK/Cvbt1ClzuYw8gBxdhYAHtmXPSLHtkAeyCFxWeezOPLM9RR2Nfgc9o5Q/Bcm+ry+Sbdn3QNQv252WhSZjIwNMOWWPum9PPR/ZxD6Z8iD50AxA+Nho7GMZIxYr63GK6BM4HVuAt1phfM/42MfjYdkLiKnQCRx+sdx6bER7oPOM2bIX9DLcwK25PPIOdJGrdyCG5jY655m3TfYJUGe1Jz1RvsrQ05K6H/g2Z1MnXOgK/FnK7chSTj9oqC2IBC3ILGcxKHvnfR8oou2EVrEBbKuw32745r7lcLZjc6Ltdkbk42ajMgxKnYm29jxnBDvW9bT4lHvVCsInKT5atmFNG0V1qMozXoGWWlVqkYzHsclZUf7AVcPeHR/PJ+5zsBSioDntuyx9m5F7cH8exQ/xvIOyajH3kQGM7GUbbfPMdLJVzrlyvrXZjJRVDUOBFp6Dq7bZXzl0H0fyyDdBeJBDf7FPBQnBBtnJdtB2U9mfB+xYw1hVq7GHrc1Au1W4ARrT/I4usir4Jmg6VLre0HXjywb9McDG2FF62UA7FT9KVbedfql/sBDD2bSjz3O8JsaYm7ya5j4N6Ff6tdG4mVEwYlsCGd8N4xzUWjWAzThqM4zs+Sfs+afco84UvVJKqnR/ttsRGTjBJvxIDOJ3xc/S/SzdvumfDFuLBmI9jAN+jApdMW432my3qrQ7LDg5pW3eWU7PznR6dkpbGw3DoGGs2Bk0jqMqeSewkgb8HvB5g62zXu+Udjbo1BldP/ygPMtlztu5Q1DZRbbFAHVa6OeAbUqU+TdxLwkfWcpsq/b2Fj/gI2/M28z/zPvYz3IOn+e7Hc9n4btcJGzIjB2swqcfoFQaXoMwbtIBGqFjkWXSPn/+Qi9f8sL56gseGL5gcM51ckJno5O6QR00BPC1pHOFZmhNlntnk5e88PjNxGzas6B23GT3OGubTmIHGyIlCJGv5dGVjE5VNoXNZtRmZCDxeRjwm/YTJNtKsgk2Ez6xXOtGLmw05MHERtLiDJM3NEhgbSuB7T5gYN5sdkz6nTLps+hveUDbs2lEJ/UCYyeLbPZAPbWlrT0vIUEenIPwNKKg10EvlDFRLeWAgc1qMwzEt3bUWkQYmTtWgS/oTmsfNCfHCGyLnLtZw3ajH8wurkkT/Q66/8R+zxhMjEVo+jb3cc8D+x0P3jc8jF/r9uaGB/Dbjhv4HR8GohsbqRfEBs3K9gHjOPRF/fzZMz1/PuNZ55/rdDn434wjYzqyyFgsjoV+58OGgJU+2hQs/Wj0pcc68QaFshnqcQsvUu83MWgg+nReqFPClZUBkfOTTBAedJYa/U4CJZ/FFGS8M36hrfvTMIsC1e6vbvQ++wnXGD8BfwLbsq05xS5gDHMzDcj1Lky0PdGvuUPYY+MrJfVWjdmv7mPXJS/6AlyKRBs2+tRJfkUplXE54yXhmc6fPdecrH3mb+Y7tjLvtmx8oWv5TNVj0Yjb3O5EPlh9mrUe5mbZ/S8+ybJnFBcFkvV0inzF0j4+pv1jfWNnRSmD5Mo109r3joE5uGXjP2EejrKJFf3Aorp1bDrxBunfLQ8JdxzEs3ywtdEwvGBf/Krj9PRLbiIvtT05V6knlI8drYxqHpXD/vChqpSBMmw18OAzsYvH5o6XxJvru/6S+46X2/e85H7gRfqSl+Lra9YhbbcJz1zF6AMoL58Tsvh1fXXHR5mdJvyeCHiQfTB/kOOWD4o71ntg5sLA+gsq+0zGNEinzdxQT021FkTMoTb1Mc2ULMQoCB/gRNeef2i0C+fc534zTg2bx+UT+YbfAY0eF8EzLpimGJ7RgYle5gji2YWCTkpL4jMjZRF9Fi4SaDTYlES9kI5jvgtku6M3yJiVwnyivmQlJa7Gjw5jG6FteZVBFSBXr2MdJ0weZ9VVemO6T8dVOh/PgyOVJduWmO5YxxP7/54Hwi6b5vG8r/HjXOuOpLEVs35jHMLZll3kBRJjQVljAkZnxsS8DJrWFPkUPRBZ16fOvNfu1fP0gYqKbnSwDImNYwiVpuzP2a8bdRo2kw+Fpb4OMBYCyNGV+rRJXTTTA8rSBqSPwconDw5ZmMz5GAwour8o63VnyUTf4s+cS9nMzb/3lRvjc1RtLu7q0TG+Iep5KNfE2D7GHlnamjGhtV5NNjaOsJb0NtshNzNrPkFE4T7+c/H9bxQXOO2BxIU6ieeMe20JS9hsxPsxUnYPLcmML1ao4yyUjoIgMHQBduH41QJDg+P8ys80+0jWspb5606tOYWC3t5MLc9F6e7M8ZtMAMtl+j2DDOLUCMjh66SWMUaHDCIUjniTje4KFO7Veubf6ictxvZjGtmPYdV/qEM3FsHCLSRdTR/nQqLEVMlzZGNs09FskUgppgKKU58j4SlNU8jaAZFRFqMgw4SEurkiX2n44DgfY8mrj2hyhrPmtNI5t/xGGCzZPJ/NbGyviMIMd4fcreY3us7PJ0C66ArtFavFlYoUHvInXNg+aMP3dg6CzzDo4Ydt2TNWRfthfpXPNN41ec4o8WmMn45TY4SyF65g3BtQkDFkbazjHzvhZ8xGws/cz/2lQezSKhXCQx5ckQVHQjdqRLZiLksuffqTbM1Vj367laN82MhWJP85JCLHZcmvOJaru7mW3NNwepBs81hi2UGBBlZPq0srRZhhynitWDTnkBC1mVkrhFLpx64fVVms02j2zHY0lxrz58fMfq6sxdaTSI20F4S/xyphWmjm3alRCSAPrrTRn2N45p6Yz3uewfa8SzU+7O3vrhXkbzf+8Iff6vvf/4ve//AHTRxePN+O4iVcew6+Lj98VP5lxmsOJ6Sik/wFi7Pnmnjmv+WU9vr6huf9O7DTjsOlHW3dcQiXZ/4d7xLh894w8q2klEGN94RGrBv194t+6uT94Ib3+xsOQ26gVxxkX1xcchB1oYvL4JLDPA5hrq85iLpW+pY6+csjlxyA7/iW0IjGlm9E+ZiWj2NB+C0fQge+B9Q6yLUINWV+xIb/f8T9iXocObKli64FeESQlJRDVdbuPfTpc97/fc733dvTriHn1CxxjAjH/RcQHgxSVGZW9e6+kC83wGAwGAyDw+EkZavWqgl+yaLPYWPDV63N/czljg8z++4znpfwbPe6uXGWtFdCS4NQ2pIHw7ZsEH08x0upqqUodEHlnadyxlJqGbLIhsaPWwAAEABJREFUU7RfTjliBV5QS8oO2CYH66kzfbvjPOTm5kof3r8D73lve6/Lyw+cl9yqoruWool2T0tdSoinogPw3NvPrDPR1/draWdDaOBQ3bCReUXrKcSFj/YZTyAW1fLIPnSmHbXUQ9mhMrJB/AeHcZR61OkcG0huwd74hTGz4WA0f8Xh/PDxvxZ3v285B7tiXHz4+IGxd6dakO/GNnRlLN5p5l0jgEN1Dczw9tDEU7t7PLH0YdBtC+MBwjXtKA+4pwmbfGwzaIyTPS/TuwWMzcy/Rvts6qRgqfgFm0sdlCbDzZX8AcnSEcS81G/ZA3A1ggfh7siB0ECyTF22VaCVOifGX+I2eS4qtSrjsTJW6iGvFN7tNfomtgckD5eh2Emb0s60L/3XqKvL0f+dxzjJ3LxjLQkim/cC27KLYldDUyBb4tITITpnxqfwLZ14L3Eib/Tt8fXHj5f6+edflLOL/OBQ2jFNKwWF9tspdI+Uq7Q1lOZw9njHh/13Xce3336nv/zlr/rrX/+mP//5r/rrX/7W8be/fgvvW3377ff6/vsf9dOPv+jlz6/0S//w/1o//vAzed/pb8j/+79TjvI//fizPnzkwzm+aax/TUWr9bkunr3Qi+df6osvv9aXIOnK2Gf4MNbjGfzkKiFv6ABrGe31AdE1s7bOLX2SPjuFtd83ZZ4HDZn0SYtq7IjeDR8mzs7OsOO5vvrqS9mmvsaavtV2e6s7nheh213i1/joqv9lgPx1gNvbK/TfqrWtqKlDxAPzwbvwLjbVplWHOp2mxjm6gVTLrMqH9vXKKsSt/UHHDr0DLc7AbgXkqkM9mDlnW/Y9YPU8qUEDCJdt7lLpAjP1Jt5k1n31encq3mvNx/+Li5W+/PICn2x0tqmKnTv8cHP9QR/fv2F8vdLbNy9Zd1/r8sNbXeYvBcBP/Cpr8OGHAIwP2nxLX94M7G7U+PgvPmYV7KvUXkvp43Ni7llFCRnzoSZ/QMQOoB0FWIQ59us+TwmN22PA4pozh6D3V7RYeQfVZ4Jt2aaPG5AadQaCBrH1KXxG3ZHtMvQeGZ+LmDrJS4sgeC33BWTqtzBkayn0Yx2oBZ9XMPW0bf1WyPB7CjOTaT/PuGKxcGiKbGJD88gb8XDvsfhO6AkicwqlfVG2IGmdhkX6hEd1C/cxVfSciD4Z/T0yKRi5oNt0qCnpIPl/Fw7lu67fV7AxnuP/IC8cM2Oy4ce5Py+GvuSFtyCabcu2sj9arTacwQdn0DPO0c/5HjGw4eNvZV4Wxksfr4zZRp2NOgZmuizzorFezayzs3asV9kDpJ6UPedDb37B8cWL5zpjP7per3rdKT8zbrL2rvs3xUmFZ5Gckoz5Q1siNziDl70fg62zCm2IbVPleY1dAivim9Va4ZU+5s0YtxAVGsCs1vaaD3ukULFOm5eLacIn+bhdGra0Xq6bVCjGOplyAzsZ3r28u77bvoe/Ib5XxY7Vaup22NFbNZGuU9VqVbXEYyPZVMCgVWMtUrc1+kstuqc+8EM99OO3+C/IcyxY8W0h5UqtKrVqor4FWeeSv5pWWlM2uOC95hnfB/MLwSkfrPnWlA/053yYj+4lvab/Njwrh8xGaYMI+X7Z8L1t6ixH2EljR6nYbmWNT51d9/kF4+GMfcBKFRttd5q8C/a+F+x7U0+hD22js/b89WZzHJ+r9Rre1HW7uFNuSkg60zC01KLYWtAV1IouEHuSFmHHfj7j1nb3bfKCRbbTaep5Nv3NHLCt3mEawTbVW6WWAeqTpQ5JNvw4dEEaGIdUFKdjJjovvPwgQGRW61U3vBYel1TYmDA6hEb6EMWG1LKk7mnBoFrqkZEJN/OiKll2nIDzhO5ZbHZ2uuOlb87iIakUyx4gebz2lI9MnBUsdoRG//hIvWeSzZQvXU/ytv0D3qgj8R0b1igtvY6iPR2Q+rfYcHfYNN8R3/Kid1rPzECLvmDGB6HRc4p24qeFb4+2LJ0z4eug4B/bqiW2FtXDi0D6JLBHORf3NqWNqTN1J54FqQO/hZd27WhLJsWWzU78kZfVZXG45SU/uObl/ZqX/av8NYigp7PBZMOE/bZZKMZEPWPQbxjsZ+sNi/SmT5xzPuY/y+Q94DmT+NmzZz0vY+ecA4H1aq2pVhVsrwfQXAVZ8PInRo6w6C9uLEJ6IthFPiDZtlXxlW3Z1mmwzSKYBW1wbSs22A/ldBKWPgvt/sUH8esxTV/v8XGK2KbOkqiyqJWeDu9TRCj5oS5WqUWV+VZqJV7RYz0IPAjGgyL2L3ggQRkp7anost0zY3PL2MyDC2RsNGy2jWxRpT6bONASUB+ZzeZML158oT/+4Y9UPfRJofHj3H1ZyqQs3LFdhIy1+CP17DmoyfzJ3G7UTTZjtanhwxabsCO8wPhgoXbqkGyDAkIHyknbdAyFmNVYWVu3naTMbaDBbIf6SynKBqPWldL2vr4RX01rVR5AK8Zyn3+1MuIsI7/YhhMUM2stKvBFnyRuWzN173mpK7VqtV5rPCye6fzZc63Pn8l1zaN60uwJvVOns6CqEj5sHZUoiznjAPco8zVzdJ+1hrnb2MQ0xtoMqFCFf2vsPWeunTHvNsytM7CCR5N5KbxTXr7fv//AyxAHdpnP4IZDux3rXPoq7Uj/9faXqgoKsK2nwjw3/Nz6pmpmzTUOKbUo9FTetuyBzAXbp9nE6Sg8EZ8GybYjM/iNzVDDCXvanPzGmIm/KfjgslPmnpWxl1TacYrYsCD5LQ4i4hLb8WStKhWgrxxRItGxlB3UioztQxuLJsbORL9VfBfYRQZiXIQGIthWKdQHauoLBfbgi2D7qF+H4DLqOiR7HyxtWHihtkOOsC3bPd3ou0T29NuMP3f4ds842Geekg5vZmyFPqU7ZRck/ynYVtpnD5o22qN+EXoZ7MjYCfbYkDrDJ/toa+LzoY+SF/QXOuxLfMmLXND6eBnP9z5OmJsZNwtmdPXy0FHfrEabU3aBXRTdweKDuevdaZ63GnHKdR51cUAhNumpI/qDjA+7ykCi3RnOoSIc4u79nfFBPuynLnvkNextzIOoaErdM+JNZjxoMHUaGr7ds1bM9OmOA42O3Za1ZNv3Mjv4+w50IRv5lB82jTqTXtB6/U2RW7DkhRZbdkkU/7ROH99m7A8a/pr52DHjvwHacuinRj0zOC2bdPgDsxp6TvMTH/U7UfJDY8tT6CLHm23Z91gy7PCKSqmqzM88KxK3vYj0csfEo4hLGPiLNsbeAcYK6YyT5AZWk2lvB3HRtwacSBHdK/EB5Mgv+OkeUtodPUJyQH9naMh/BtQl6rwHov1yv+fWsD10ge1uU+wK9ESwLXvgiezOit5gzzzvDOwoJhabDmj4MhD+mnlhboyLGQjZxEM/BTr6ddLmg74h2zN//20pG0q9n+o4qadrTbpH/o/cbB99bfuTOm3/av4nBU4YZpDbPuE8FaW93TcjrzFeZtAO/RRu0qENvhR9J+C5qUCZS6wTWgJ64S2p36ZDZ+r4dbC+HNbDBj3Vm3Kn6cR98IHtPu71SVjsHLTR7gVjrAz+g3j89RjHtkb+k0p+N6Ph41P8VkHbKv05ZdnW50LXme6hr+Z88Dj4LvyUCY0/O8WG8P53IM/rPN8X/FYdM/0xY08Q+z4nb7u33/4V2v3EMwOZz+k55Tfq7u/feQ/nY86ejxi7uys+WrzRL3z4/+Fv/653L3/U7uaDLs6Knj9byTw7d8jfbe/6h/dL9vE7fD3j9wbevXuvV6/e6M2bd7q+uuHcZK/ddtZd/nLY7U63N1vdXN/p6vpW+S3c66s7BZeXN3xc+8iHkw/Kb+hekY7czc0tH/qvwLWu+of/K+UDb34I4Ob6hv3//rRJ2rGPy5nIDe8W+QGA/AbyTDs3HLSec3B2xsFaDslW67VceUhmUc9YZ3w3YIvnbdHEQWfl4K1U8zzfk8PgQm7HniXnM/GdbdnJpyR1xJC5tb7/SH7SC2zqIlFKRf+kCd210Fc9XWWjC1tsKED0ePmEX1MOjHfDouQtgjM29HGHjXv2Wtl/DWw1sxfb8f52xyHsHT613deLSv1574reAm+ex/xe9C7taLRLh2BbvR2l6HGIXHx0yretUotcaBuo1GlbS2jYfR9v+HvYsOf9QMK/yM6guaiu1jp7/kxffPWVXnzxhXIeqPQO7bvhI+o1H/5vOTfaMZ7n/kyOvhmJjJP0IXH2yjPP7j35e57ve949ZuqaiTdsOWJG9pCOX2fSgQi2ZVullAewB98eVATbXaZyHpR+z5lTLUW1FhXGV2WsiVBLRWdRKVNHrStolUuBD+Wd3aCp0GQALZQp5JdOK1r8EMOV8B5fRqdV6Y9uTy3URbrWfo6ymtYHulLGWrd7tdKaeVOorzEe4ov4T0+E5C9se7zP4D7tdjPYsy7soNsDEt8p+jrweehS/h+lsWHGztib/nv79q3+8te/sD69pN49Z4HnqrUobRMh8pAnL9SoMTf2rC/XrDsfPnzQu3fv9PrVK9a61x3RnzOOjx8+Kri6utIt69zdzZ1ub+84P96BLR/Ib1njPujt6zd69csrvfzlpV7+/FLv377no/FHzkiudXuzo76is/PnfGz+o/7wh39S/rpKrRuVslLGwQIxJuza+YKa/FImFcZbYQw1VdlFAiZfoKloZr3ez401VAc09XbmJqvQz1krnzHfvvr6K33zzTfYwbx78VwbzuRsdDBntsy1nEvn3Pb27kY3t5cdtzxL7nim7Pd32oE9765C3uyX8w5RMakWa7WaGFerjlWlXtbZLsOHpkXezODEZ9a1rGN75vs+8xb7u7my1KEe7KR79IlbJsWCJXtJN6Vo6+vDFr+Ag+1zu8M/W5U60y8T68+5vvyKteiLCz17vtbmrIpp02W22ytt+aB/e4cvbj4qPxBxA726/sCz7D3PsPe6voZP+jp/RWHB5QfGzHV/R0aRNuszTf1MZw2dsK0sBj9JS4x/Muf/LHPPZO9gXc063uinxQLbtCMoB+olC98WUI9pF3eZhdHT8JK2R14hbY94+KfInD7Fad7fG7fdixRoYLvbZg/aM5+4pf6sZ/MYqE9I3LNsK7p1CEvZ+DLlkw4O2aP+Qv0HLPx/lEb3KX5Lj03dYJGz79Ppl8AePNtKOtBnwlL3kp1x8wnwY+QWmVPq+IF6Fl7k4vs+BikXvl1CFL098sTNHjbn+RAsa9RqxTzP9yawJr5erbTimVlL6f2Wc5pFXeqlEq4dS9dWM2uXmBfJT16syPo39fJWvmNFX9K2I8ae+5k2m7Vq4TsAz8XOJM+0s8e5NfgBUdlWqdhSyohDk2bDoMgsSDo1lMiDWigDbazPc87r2Ctu725Zw7Lm7VVZlyfW6Ymz5Q7i9bBvESF6Gv6d2VM11s58N0t+ZG1Wb/IQ6zbVUrTwbQ9enXgOrLRCfwX24Je0JfCwTychda6mlFl1fVP6grJr9igr4vFjwW+2TwV0yTcAABAASURBVEqJttRep+0H/NQlhWc59ZVJ01S1Wk1ardeK3uiM7YU2BLXnr7rO5NVSFH73b1GP2+a5f8czcKs9+4cdz64gc7rRd/qV0A5+i0jaG92LfxrMxNPuCRsn2px827Ldx6MehVqwr5aebw+5RcROXlVBJm2stdL21TEdfnjJe4zkpS/io/hrwi+2VUtRysRPQS9HX2eexHbbSrAHLSueoKeIYFALhpkNx+GBMmci4YH4b/goChhoPGjaAdkzSIM/7qJfGhx3kJJt1VI6LeiPw7tqlM7oSSft0ml8oN+z4YCN7JDfd1v2vXPv8lGel+Jsgu74MB/sKDOjLGWG3lnp+C2TKwNhZrJ1GxtmEd/z4mbdx1OWpGgVAyeb5C113fJCfac9gyiITJByQ5byVJj6FqQNPY+2dkp7Sx1tsK3ERXCxCnmVDqqlKJ1YCx0IRCjI1lKQcc8rxaq1ki6yhwUhAVb0BYdRqMC2wkubZxaJPYvMFn/dsWHc7mgThwo5WNiy6GSDN+OPGb83aPzS20o6NmVBPM8LPR8bn/FS/5wP+/kJqhcvXrBgPudj8Qvlzwo+Z6O6IB9Cz87O+oC2LRepVHdaoaWKNCayOW1tL/GSKA47RPoh6Cw6zZZ0QPyghSfJTsag9ojrHwyNMbj040Ljl2Cko3ipY1C6P0xgzSSCIdvok3sgcLxMX9qjfNpyBKzkCdrRS8QHPfLEbehPRtTVUmS7Y9gwa86cOLSr9LyijDu7UCyyRSZuyq5WGz2nX589f656eOnInO9t6jrEXNh3FMp0fWgReUFLXfHBgQ4bsJH8xCP6ALwUpW5BT/m2ZfTboe5Z/R5XRDY/Mf2Akku628oH+Rm0GZ4KZUOtwqCrAfNtqjzEQC2TqkFZya4ykEwp4JTrFWrpn84iZUcvoCzLknbMFaqXCjz0O0DnrMqIzgd/4JVa2Uh13dEoq8iBwoO1gobuhq/2fe2blcX97Hyjc3C2WZGufYPy7Nm5Li7O4Z/zcnSu1XqtPAzusi6C6+trXmyvdAW9y2/8s37tYqioGhtLLSq1qtcnQ03OKUg+cc0HHcmyKYet6dcgvL8Po/Y+95n/jY1MaxmvO+bNfILI3WtuJ2PLjs2SPagItlVoo+0HfPXgfv99t8gGi3TigdDvDtvUUY7InJDueUpwbgMVnydWS5XtrkME+0SI9Ljg9UE1UiJ5iB1I/LLgwHpEXCzbffhyH7n4b894zRibWe+zPvT1DT4DYcgc7rZHedLp+/TPPVrPsxeZ0PjCSOuYJ0JjTWj07REZN4CsfrWezzoBDSPP0Jl40JAbNs7JAu0IRqDMDOtAvw7xlnhAmxpgMKmhpwO9Ci/pxNFWaEMAUYn5lO06cEh0L3oTd+c16m2UzJUCB6S/AnIFUCNBKaKnQnSFn7oG4oMx9sMXBWOTHf2SlyqFn4F6XUiNitRoT/qp+4s2LrT3deYu+ZFRQsp2fVgBJQvuqIfIr169Xw51ZiwX7AtOC6GVls+ggdAg8YZYg9c6xfpOozOIfaFB4mQeryUdOuzFDy6owO7+TEj8AGpQh34jYGlMOUgZfYGETuBjWiMMthSqJpquHnrnNKLzAYkT7Vfi4S90lhmrYs1T22H/Ag7OSZu9UAGh1k6F9dGkRX1d3eHWTTjE/3ESmw6gHsWuXk94i9bUFCzp36B9bEXetFMdOgRDFyQjorbH2GXMZu6nf0f/7zXjo5k9bGO8NeLBfIhTChWxcwHKP3tFZmQ2Bk8wUo/vR+sOGUkfog/Ioi/0c0iBQ14fH0kviN6nsOQ/TZcSyU089D8M6YxT4F3bcvGjKtKmR6zPJNNHYjx1Day5ccPi+0GTc4rPKELH53L+l/m9+sdtSjoQXlAPXYxYKOSJK/InSGMXdPuTN1MuIJ68Pt+SXgD/KIvoP3zFylP8fkU2a+hBnKnC3KQHY5bozTDIm6F0J3nJCF+aYYw+DQ+h4zXs6HmUGyn1suF9DsfiDyKpi+fkoa7TssOmx3U/KPwPJmJxioYe8EQ13ZbYFdDOY/oQ33PmkLVsz0eO7TYf2d/q1c/f6sfv+Pj/6gftbj/oGR//X1xMePqOPb01VfO+ddffMcz7ybw3H+dv+SD2Ud9//5PyG61vXr8l/R5/SiyNvR+2271ub7d8DLnrPwSwvWt8jHvLR7R3evXyrX7Jn8aGvnt7yQe0a94XwOWNPn680ocPlwPvL0lf8vHkWvmt2Qs+6J+DvHs84xxgy9lKfB56c3NNfbdxkmxj+7q/l5Ralb/S0jNEvzHmW54zULOuuEgVGTEP4psFew5w97y3zPNe8fgoL+LmeVig6KKx3cf4Vwn0CWrJU5cp2FFLSU6HbQmUWiFWLaXL1VJ7OvJF7vusxMOfeD+rpSgHbkEtRalz5h1ty9lTEDsbdtaCHLpzOLmqhSY15YcAtpyzNGzVIdReX6Fuq1CfGC+pD45CLYUrKiLdJYg2xRd79nHBjrE0xlPWDaliZ0GvCMVoSjsBSuDgmPg+sPjQtlf6Lc/afFQObeRhBncE0LPD3osvXuhFPv5/9aXyQx2lFA7Wd7rNx1awvbkhnd84jg2PcagTPeK5Pfd3jh3jeNfrb6Oyo3mNPpx5/gfxZ87uGmWTbuTRCHxhkLYN6BBO21tLYc5MoGq9WvO+vOlY8468+KhUyge0syyo+LlWmXTr3vfwheAbPj71CVJn0qHKM1P4jStlm4loCYkPFHSXWlSwMdS2XKxSq8ohr5aiSl/WUmQXSdiBa4cfju5S0wjxY/dPZ7gzTbnwUmYfv4Md4zVIOvy8J0SGgSX3f+I+oGbpmDIxS9xFoEu436dJKDZkDFXaIOSi/+PHj3xo/4V15AMcabWalPljp6w+G2KTbZk2xA+r1UrTVGVbE/HNZtP1rFdrJW9Nvwab1VrraaXYELperfQsa9XZhc74sJu6k7fHD5cfL1nvrvTzT6/0mjXwA+vch/dXKpzR1LrhXOWFnj37suP8/IU2mwtt1heyJ0mVTqgytKSfpti3Ualr5pSfgOBJO8b7Lv1IP22J7DmjmvFzE3OK8W0XTdOk/LLUi+cv9BXz7o9//EZ/+PprPX/+TGm3COm33o+sjY350uam8PZLmg6yqASdjXiA61S4lVJUyz1siwutjT6cFdllnqYPZ9a0I9CXNaNBKfDoMulA6EDXkzKI9AvbYl+AfQIz+/t7bDXPA01bybwb8Q6Eq3V2tuo/CPDV1y/0hz98oW+++Vp/+OZLffHlhdabMmSR37c77dtW+/lOO867b24ueYZ96Ljk4//Hj+94rr3T+/dvGQcfOOPfKr7JeMo4yZpf+ljWf2ho+CVYlM5p+wGnvMgsSD8s8dCkI9so19CX9KB7hQYz/Ma4iNxDpI8W0FfIdDnGoY3/oNKSDyVNNYpM9IbOKRP9YMjq7w5ZK4LdYV3a8u0m2DPewu91oT/tCFLBwgtN+jHC7+hzImO5KWWDx7JPpVP2lP84fZr3MI6fus8ecgVv8VVooB4+J98zf+W2lDulvyL+H5qVOn9dYfzVGCwDTYOmH+ZfL3jINeOvZG1iotcD+nxkHQ/N2r/My1qK6sn8zPqXdSvj8xQzYyHrYpDvg9mnxq7o2/Ch/+zsvK+rSRf0TTxDYkd0FOzJ2HEpMvGYOTM+G+MySDqw3W2pPKNqQVbS8NbBB4zxxp5N2MKMU1+HkQgVIbbHvjly7JMacqhEJ22sVq3QE72N+SdCw9fRF1qosFDIhUjPyxor9bUM/9lmLUxfNNlWQWeJTpduT+owZQt5kmVbkpX2N9orgl3kDquW2iFZ0SNCxLK32PL94fbmlnV3xxhoPT8ytRSkHl5pSyD06BDsYZNtubhzY0PQE9yiz7ZGO6zsDwppIR4iQr5r7niHuGOPHuzZL8fXM35rYEc6vxR9e3uj6/7ucsN71q7bTPHe9qxFKXtzS3uQD9+mEiIZW8m7JS9IPH1oY0+tqjzL7YKfBigi2x2n8aUtlTK2acukxAN7yEfmFNknTKtJK/o2c8LUs+gstSi89H10VMZlePbQJUKjs2yrTGXSgpp4XStUy8LfpJkBh7+EuMR9ATpIGQE4yPP+xmAqGv946ZuloafxQjXkhkxVMVKlylCkutPTWem0PRu0OcpFmQ5pzwRqGLFjkzMzQSIbh4eGl/yUQUQZUK2Xp3po5JMf3swE3kcH+tTbxSSFztS5ZaBseVELIrPjg3lDfoCBkTiTNOXU0E25BtLpaUPQbaBOO7ZLpZR7VMslUk2FeCmkbdVaZOIipHwG3cCeSZuH+kyVBxobaOSKzq9TUSOegR0/3G1vdbe9UT7w94HNx/47sOPj/8zCsmMjNB82WqIjGryKHatVZYO81jM+7l/w0f58s2ET+hAX52c6Y8HckBesWShrrQzAqS+g4WXjGqxWK2WAJj+wnZadIG3Za2aT13KobV7w+4HALHkPQgfyk00BA0jC6cNN9Bnt3jEhG7Sd+Nu27AEK9Hjogvg8WNK/RaM7GHLRW1RK1ar/4MwK/fSdC9kGWIgtkZ+hQWcebuEfop00bKdE78PQBQt/pLvoJzfb1O0HfGNHqYXxVBVqj/xSiuyB2FQ6P3kBfFX5gFKrCu0rtfCSfykXY1/8PaDDeG/MQdsqKRn9EjFhcutdlUOYQr5t2Sbj/rJH2i6dGXoKKflWyhdkeirrCx94bGwFpUwy1Fr+oYsP/g0IObWKLYB0oW3FkwrytRRlcSxpI6iFsVo3sibVvPyp8q90We6akIkdOgm2SVl2kTwpv8W/p793rA1b1pYdB2/5M/x325mXPmum3j1ye/TvO514nSnwi3gHHMCvecjccaCWuY/xivr1umqTP3tWm0qHlDlyd3etWzCzHgQ7yuUhtOWBpx48fuofW/ZZ6/DJVFda87KcuVppV8NmLmYVbSlpC5BTNRqwG5uGTOtjAObxauTN6HWx7IFkRj40sB1yzLf9abzQLg+INWDM9VmJC35rsxpjrWFoYFulViXYDuk6e+TRzb7Pt40c7YPKhasqY+BREZLusI38KUrnc6OcQzpiU5DEoKZckfHLSA93uvt3xItLxIecfYiH3qMwCo2c0RM0pIKhYVaKBfFRR3oRhh0dSB38RTHVirZSNeG3CTtSf5H5p17UyFpSOZQl+sk109+t98Wwwi4q6JIsG22ukiwdoR4augPbcpeLLCge+fRtIrZlD0R+QfI6qNZEAohabAHddurgBIRG72kPvokvNPf2FHROtJ0aezrlK+mBovAXXvxTCzzKpNxAU2EcVsZm6AJTR66UlayZdaYFzdh2wKxjcBmSR0Yi2N2A2oyG1tF4JjfSNEYLta1ahl1Gf2VsBAVqV9nW0J95Gl2S6C9cgD+Ma5hDzNXM16iODkoo6NU35EnpBHaRbS3BB/vtE54jU7qID/Gi/LMKcgXRgSbjLGOQO23Yh00YkzYGM3GRJ4JNQWiB2iMemUabTNFgjGHqxh8NvxeiU6lgAAAQAElEQVRP1FlPgB3YJKV8oCfDaftHvLHXzN5kPsinrNFbJHTFnAWlWImrh9bjsOTezhkKjzYZ9LYxhnRA4wnQjh/6ZxX2QYE5tHL4HGAp8OEAjH3RsjYWTAlSt22VE5g2B3oUGo37FLNaO8WeUk2Kg2lDt7nbrmOIbpt2FwA9ZjyIuKd6H2GPNNK5xxeZszoEauuxhgzdi+8bQ7eNWrsdxJkTwp4GpVrkG20OiHbJES/YE5g6g9RvWza1Hts/2puST8OwHyIpyfzj3vQgLOvBQqlaR1jyAxi7DW8gtkp05gNY0gGMbQU9rR6So9iwoHP/8ZuLdYRjS3TBI+4DpJHWIdhJB2EcDHHiAZFuc+KSbcBcTBsRtdMXM91Jv9LhDD/GoAZg6xhMDBzGQMhTQOhXL9vU/3n0ws4d404dS2U++AbrIqAu1mP3txL9xRqykk3coU8A92YOnyJj+mmMcdqO4xZ/PRHXZwNGyLKLfALJSsha+mu6Z/aVIz/SKTOACTASlwptJSGjf1BDgvgyUWxOH5McutpYWhoeDR+oj5WUAT1OuZNrKbdQCTng/txL2yz7HjqEGUODrAEDxl7GIbYuduuJYA9dD7PCS12VugakgkgAOVyxUWkbdXOJJUsZ3wsv+/otB92Ndu/Zp99cfdTb1z/rlx//qtvL1/r6i7WebaQvLia9eDawmmb2/9bZ+VpTLdqsz1kjrXzMf/vmg374/ke9fPmKj2wfJfzng18az8SZ+bTdti6763Sv25u9Pry/1quX7/T29Ue94+P/+3dXurne6e5u5tBOXf+eD1S3t1t4O9pgTbzv/umbP0FX2HKm/BDAGWcFlUOuiff9gm2FfdV6vVLeLxIPr9YiXAoMJNwv4RhbpHEW8dZm6rzryNlFP8PoZxm38LaMmab0GUWIa8Qp2vczbVYD2Z8KngiRLUq9A5L7Hij+R1oJLlbJQ1RDXy1F1QXTmhp7JcNnCRCvJx2rWjVFBl08oLS7vdP15SXvyPguH8I5O0q5Lk/jKnITfVEL73m8F95xSLhFZku5mXfEGZ6poyJrxsOxLtIFO+zkIsCV9iWVcdMYWKfIGEdELlaphf6hZuI6BLuX7D5SdxDtw187zoS2+SUQnqn93ZXBknfR/FcOO/p+vTnTv/zbf9Y5Hx7Pnl9o2uTjZtOe98xd2sKH/8YYFmcwFX20Ev+ln/bKnw+PCcadqdPUO6O/sabsqTe8gl228ZI6MBA2HciV99X0VW8nvmnoj88tRJJGF9F+xW9BT1C2oC3pyJ6i0A+1VuVsyhi2Wq+1WgPO0VagTlW1TqrTSoYK+bkrNXdawNxqzCnc39PS4ItxJt6tw09fBIjSYsvoiJxd1NtbrIRuS+ojvxx4jTa1KEEgbe/neTlIZ7zc3e1w8yyGzNDrqoKN0Usx7fFJz6Pi8HSg0bdHYMfZZgfjugXwktdB2XaE5MO/Y3+Qjr4WZ4CGDyR6G19TrNuUuu2iWqrW6w1FG2vSS71+/aqvBc8vnmnFOrFZ4W+oKRsUWfaCIil+JlP0M74o+KbWoglfremrrCvBGR9t8ueAg4vzc12cX3RExna3Y6pVq1I1Z72lzSvS56xXZ6u1KvWw7Ojuho++9N1H1sPvv/1R3/3tB7365a0uP9xgwKT12XM+vv9J//LP/1n/6Z/+jTXvhVarc62D9TnjJ/Ez1bqWg7KWOEeyq5qq5JwNES8DxgYRn/FfaCNOQeSKVAZKWamia5pWWuPLKf4qJrsI77D+oRnZtOdss9EGmc1qo4qurBtUrJmJPDDTFyJQstEkoGg5oTNjIefHCzImZubpgqR1Eoot20eObdKlpxsD4lS+tZlp2yuTC3KBhXxsmbFtFrGOxjpk3oGUdx+oed8RtJEOcuY1zr+aplXRZjPxHFp1PH9+rq++/qL/QEDo5mzSCplpcqdMFepPXXvmypZn3E0/O7u9vdb1dX4w4Ep71uQ1Y6yW0n0pQnwjWfZoX8bsKfR3hsaYTpHQ6A4SD8Kfu79ip/BNU/Jnxu6eCRYaucB2z0+ZwI6NwcFO0pV54+5vRwSkDESDxpRApBc8Toc/eCLc6xFlbMse9d2njeHwmFN2lXs+PFkmPsanJVkmHSQepJ60LVSEmUhAtF9LPDJhFOov9FXigR2dA6VWlVrDPsJ2j9uDpmyppfNyiz7bqqUoa0ctRfaQFSH1HpFxfoBYax9AKQPgz8hoSWsEphs+og/oZrp7MLmnfcGxDtr/IH6QT5mg10m5RcamTtK5SrEW6DeCbdkDETVlQx9i5NvlyLYH78jokTHXe1QjnjJBeEb3iNN+smki4xh3HONE5IgeUUrREdSZjFoKfTQpa+OSZ1v2sM+p5wARFh/t2KvseRYGrTvRqrXKrhhhSWbtZF3C13v6rpTBDw0aBmeNE3l5jsb4jGnbKrWwXq9ZbyaRlPlXQMrs6fRQS3Ck8FcT9teqWooSbMu2oi96o3/PmpR5XxT+YlsjpS63mlaUr8St2BTZoNeFLhEKdq1WK0U249pGFn7kZuwierzKIS/ULvCtuGlPe8V4lkg3ESyTX/BPqF1l0oFkCaRIyhTaZ1u2MbGx9u6PyLtQxrxOQreL9S4s2yrUscAuajFITaVYdaqMg6paK+mBCt8BZRf5Xfa5oJdlAd+zB73j/WLOt1DqmkFkwtvz7Nvh94Zcmhz7duRnDW6sxXPi5O/YV2Q/H37yg/2JP0ut3ef3trjbWrAr0BPBdueWUhTYlu0ez1hPP4amvYl3MI7St9WUAQYTD7xpNann0/e1VNlWwml8pq0l/lxgWryA3lIGyJ5GN3qzMfjxPhcPJuJxTOcf8np+akBHJ8hE78xmhP7q5SIzH/SNenQ0bEZPr4tyIvSJICt1pIyIB8mOXLBjMvd8yhYaOMqoB+OIRGzLNm3Z98mdD2U7XlxmGh90m+i4TLYtLzdbNt3p3BbjUWCP8kojDuh5MSRAZrka6Q7sCV34p2WXeEP/ggyie+y0z0LFID2lW14eb/mYf319pY+XH/Tm7Wt9/PCejcyNspEJLz/NGP5b8oKRf63G5ioHlDUbovWks7NNxzkf9S8uzvXFi+f68qsX+vrrL/Wnb/6of/rTN/rjH79mQ/W1vvjiRf/p08im3IYXwVUfXJNc7n1jEy+SnBWiUefcUZAp4eO7xoZO/QAcmU5nZPZq2Nf52ZUjt/jot2ihThFs6j6g1tL7G/bDyyQDyK9dhfKlVpV6AMaXoKdL152Fp9SiyuQrtcIrqIxy05606R4z/Rw0xsZ9exA/XI38x7iXw0/dHwfh30FKqSrYm0VgxeQPJuwMavJcDlqGverz9RCXZbv/1nj+pOQlBxvRVWoW3vTpgKOhm9YUnVmACroly+hPPPWFJr/UqlIHkr/IiRC3PIZk6Qhi1BWOekhsoDi+R6+gQCpIxNb0Q0DyoMcu8gG1JG51++pK0wG1TLjeyr+MreQXZCttO4J22Ei4SNQfFMo1Su2Yt3c8GO54QNzx8Z9v73zmKQOtasvL8+2u6epurxuQ9MxmecuamIOXDx8+6uryavw0ci1a0W91KqJKYQJja8eB3PXhpeVSVxwgfmQtyE/aX11fK/3VWlNBeMWLYTCt1lqtNkp8w6FOXp6DNS+PExsIo9zIx37RhtAO1kQd5jJO0QLT7MTbMm5Z68j8x65P9M/omWVDlrWgyyTduAUQLtsqxchCjY9oQwW29esh+QP32tKie0gj/1Oqz4aG35/KbPinxVdkntZHsl+dd6gu8UC9fn0mDIlhbUSWdOKfotdN/VZTwTelFJVi2QMpYS/xzO+ZZ+XAUjZ05nmZDU6jnTNo6GydpkwwMz5DHyL6n4JNndghk5s+XkDy915p0yeInmXs0Obosi3bvf0iGNzbjt2M9Qbi0+hrtC1FQwf2MjoDQQcavIamaFvA5GA+q2PwcBEyn169D2g/Zmkg8kNu1IldPBfbETPVDt+aao8YRbjD5F4L/YvC4oW6t7thSEAn5WJqpz4r/0RIXkCUy+BXrkN2NssNX51CcVwH9nYau4LH6fCeRun2Hyp5ZEajHZ1FUdNGCZ93GPY9khdI9zz9Sojeh4j/h7/Dn6m3nbQ17TxNL/Hw73Hf5jF2MLqPn0E7LzqZWzPPjsaeb+BObd4yD0PB4RCs9bGw6PyVxvxqVupeEMElvtDoBxlgD/ovsv8gjnsMyuPH+MddN+nDNTP/ss8349f0a9YphoHm3uZ9pykXNHyWvMRLuhddFOFOf6EvLZF6hn4rNOwJhlzKBCOlriPpQCP0aGo4Bf469usJ/+jDUTT2DgtHOpIYDRul8dGCB/WSd0i7U/W7JWg0BDoJj9MnWb8rGs33gi3PrwX4ffgqdZziXv7XYtG8oKFL+L7LH9ud1EEivCSDB35MvWEGp/Gk/1FEz2MsfTp3P2e8DssaaR1B5+kBYuspegfPyHwO+1/Ja+QFkP+QKy14WtFMXwQNeorwTjFKR08wUqVPxqSDweMBc4hAehOShxcP+uH2q9d1HF/Mjp6ftXfggW+7L3uxv+M26lXvMR1CeIfo30VS7h6t60z6oKRhLfazWClI2zpN+8LHfjyAcGOPf8cH5A/68O6Vbi7fqepOmzrrm6+e6/n5pEK67W/V5lvk9/0dYOK9O2q2fBB8//6jPny44l3glvf/O/X1k/qpQpHZs57uOXvJNFPsZD7t+LCbP/WfP/9/e7vTnneRat5/+HBVTJ1l0jRtNK021LdWKZMq7whr3iVevPhCFxcX/Uzg+bPnfAw714Z3iItnF+of4i6eKfEvvvxKGz7KVQ7nRJiHAcQOxsVA0Pq6PvNBZqeZg7gtB3R3HMrttnccEN6pxzmnEbLOIz4aDn6MX2f0dsqzs/V45pd00hvKHmjhzDhlxzN2x7vZnjKdkm7wG75qHOzNYM8Z0N3tja54F7t8/0E3vAPv4IXfZVKedGRueee6ubrsMlvOZ/bk0RGKnLG7lqJaCnZY+WgeXbc319pyxpROyjJRsLhg9MTNUBFsa6r4vlTK1z6VYtuM3TPvip0e4ojLdkc50hL2AfG7RPd3YIxcyS8Wr6PKx//jCoToxJlB+u/i+fPej2vOiCJ/zQf//JZUfjlmi392d7ea6R/etlHZtEInl3idVCimQ7FLjabOavEx/RejzK3UqgqIKn0Qiuh9HEb46bdGucRD+zhH1x5fB3QfZaThlxn3D6TPgj1nhKOv9z3PtgoGpp0T82m9XnFwP3WsNitNtL/iexyqhmyTZaeVlgTFaUudkoWQuo0wY6MeBPIjs/DaEpFqqSpA5DN8aUP81JiTe90xlq6urpnfH/T+3Qflt9Wvb257XmRTJvWG2kUGiXc0SwpEsOIzkT61cckVIXGTv6DrjY4jRO7AuKMzbWW65Zz09vYOu2bVutIFa0DFd/HDinUj5wyb9Vrr1bqvFRnTmZOWuk59Jsz09+Ms20rZUtJe4vjODk1aIgp8gFRLXAyg7QAAEABJREFUYQ7Vjmq6KTYzd+gsFf5N2FvwW+IVXRknV5fX+h///X/qr3/9Vj/88LNe/fwa/1/q8vKWNXYn83F/s7nQGmw2z2jXmVbrc5WaH44xqotmpGBAibuoUZfQr4Kd+MZlUsE3rlWlVjm8jiqVIiNbwDStVcO3lTAz39vofNnuQJr2TZo4J5qQFX2WsZP/quXu9pZnzK7PC5qOCoNxNfyb9m6zjjHW8osj+S9cQlOHbUwpHbVWHcGaYd/r0YNwz4+O4Jh9zGrqi1kWvpz/4qUux7OARZNOmuWcEXf+Tm1574E3IzPzTtQ4TQsSN3rW66rNZtKgK108O+PM+rlevLjgjHs1+GeT8kMB603FV6JdIuy157nT0LvnvSvPhj1rylhHyOPZkHVjZq2x8QWg0IOL6h+kf0+i0RnBIpv4gk949FN4GafG94kHkbctu8gOtWopjIXaaYEnQvo5skHaERqQdbiMjwVaR5incpEdGDIztgeDd1+GXlUgWSNAw2A8akHPgx965A1pwXNvS1HCqf4lHn7qPkV4tmU70QfUHrzT8goriPRCEz8gfrOtgi87iOvvClF6j/RbYPtE52ijfjV05yGxUKJPXfFjb9SnmbZl+9OMX+Uc6svAPoXC/xVdD7Ia9f5qJWSmwOdA9sm19F/oCfsYtc359qSz8w1zfSWX6BU2+AgRUn7PXmDLniVzfcs5ffYHWfOyZt6xJ8u+bM8esNTKXJpUSu3zwi4ykDJfxrjvc4v5aVu2VRgztRQV4nFdsUZg/WjoFGt3yiQPkUyoLjuxbq9Yv2u5LzvznIpdW9bm2NwVtRTpN6UtDb2pIh/1CwrD27NmBadz2LYq7VmvV6rU42IFaEPPrJnnyp76Mq90CDYyTpuh2GVDlzRxydIR6sE9nzaUqlKraqcjbUde1DX3vU2eNUHat9jalXCLHXl3IYqO0vt2zR5iw7eL1WolO30wKyF11Kl2mYm8IG2MT0KD9EtkZ/wvxnFo1vU9fRJkCnUgNLO+7fBh8Ngu273ulEn5PDtD01fxve3en7E96X2eJfhWhFJrLxtbY4+dNjT8se99EHnEiLeO1B2Eb1u1FoBP0VPBRJuDjJuS/FLYi6y6H1arSb0el15nIa/jkE5e/MRI4vk3q+hRiBOCU3YMSUP3GSgnSGODGBvEORlQIz4GV9Lhx1k7JuAOx+8OTt4RX+opxSo0ptR6NFyErr9JtVSNybIiv+C8OEtiDiLlA9TzSq1Ko233dGWS9TbQITvqTucEM/XHvuSJEBobifa6NpsNi8oaZCMxMOH8WqifjYMYUCkT+ehqMYbRZJew6MxZ+2wueLndgT11Nwbighl7gvB3LEzbvPx2+a0Sz0/DbykX3PHCdcuL12Nc8QHw5vZKM5sjsXGi6Vp+wwSXYfukZ2yKvuRgIT8dmQ/6L/jgHyT+1Vdf6DmbpWcX5zo7W/Myf8Ym6kLPeNnPR/8LXgDPzjZsdGk/+csAm2mHaP9oKh2UlY10eEE2Z90O+CMu2U+hadFRyH+M6Drl6VFIPwd9E5wFDmW1FuryQJFgKXqeBllcRsgeZQr9m0UkqOgMwrOtUkEoqKUoMgvsUR6ip+vCT+Q8vMI7hWRHT4GeIjzrcbCN3D2SH1uDjPtThGc7Ig9gu+sIs5RJeeF88+aNLvvH6F1vY/IGYuuIjXvKFq14qUldpVRVEFpc0DuQtE/SrLXMD7yEupl505EDKzIa0ElwOejAzgJO9VTsLWWl4oqyQqkFJh5AuGzLHlj0h86sAZnzM3UHverDHK61qI+r1aRpAeMhbQ0m2lxYW1TYKDD2dzyUt7xU5IN+//g/F+35GDhr0ox9W+I321mXNzuFhpe/HrDbNV3zgv+Rl/5LDpSC/J93V9dX9AGHAO/f9j9V9vbta7169Yt++vlH/fQL+Pkn/fzLL3rz9o0+XH7UDS99Mw0wdq95YF5cPGc+g/NnHNgFvBRxOLdar+nTFf6Ir4zl8UvtaTvpWfkJOBwqI/IA1gkvCTpQnwbb6Bt4mBv5e5zqrtiddOp9ANaQkY6mlNVRd8qUPj5GXfagOgR7pEstCuyRPmTLtQ5+gd/1lK5bsgTspAPLHtDfGYyOFFlo4g+A3rTKscGjrgf5n0002bFJUBHaATOUPuQZ1VinM8ZD40OqYK5Y8ZvtHtdJaIyfljKM4/Fs2nMgu+P5MjYrGV8NmTyX9zy/gsgFjXIDseNE6a9Em8a/NMD2UdK+jx+Zn42kvqcx1CRvFLYZ39iZ1GJraOzfZ9OW/Q3tGrwda1R8mfIB8eNYTLxryQ3E3qCcxEWzwlMPtmU6IL4Pwy4yKLV2vuywD0h9+IY+nOmLBu2HJ/HXwX51ceSgtmV021aBpo7KXqUw7m3yrAfB9rHvG/1pW/Y99EQwel2EHCMJGxpI/y+Ijd1WDmwk/NOBfdis30L8Cgr6l3aql39Kjw4h9hbsKaTdYQy0LcdWQ13kBwjPyI7LtmyPxMl9xidp38Ce8Z+xsEditKfRH0HaPjNeZvooiDxCXENOJ+1m5OkUS172RyW/Okh7G4deM3u5mX1gA4k3dEdvEFNn/D7KUg3XaU0kf+WKZLJDfwv4nUM627IDdbrUa1vl6OPkD6iH6CZCf3KXT+TkcILItGNXN/YA9sjMmM3YzTMoZQeVkt0kqOVCv6I3eUclh/pkfRLsJ5hIFfSUUol9/rqvM72X1D1S/ylEHz5Atyny6iMhtjVMCZb452s+zaHQMTn0HZNDM8km28Itit8CPQq2u4w96KPsY7Ix/pdE4q2POSm+ssuS9XdR20f5p3Ukf8FR9IlIgxdA/pev6HkExr1O+jHzM6Z/iqUcc6XLJ5146AHR9XeBchkzQe9X0g/o/3KD/4MUjH4qcQoaQ20z9izbWoKL1WF3VsZ9WiSSife5m7YGJ+2MeKADz7ZsoyOlD6CM7V5neZKejtOUPcGoXJ8Ltnt99qC9Ri/WDPrZssW97ON8w6iVNYT1PR9Rr7Nnv3yvykeNDWU2mHs2kb+70Q3v9ddXH/jwdMWzZ6tCfg7CSikcom31+vVb/fzzz7rhvSGHl1Jhr9I4b9hzdrDtH3/2vNu0k3k8836yg5f3nMKat1rzHsDB2QpMwZT0QF2tlXcIuXT6/NkLffXV1/rTn/5JX//haz3nA/HZ2RkfWl50PM8vCrx4oTVnBeWw7+g+o83zYW6gitSBS9+1wzM0z7hgmx8AyDOPtaaBjI126P85spTZ86xNG/pfWuM8ZWa/1k7aaLv73r6nVHq8Ihs/zOjpunLmkjOWUJCP+h8/fNCbN6/16uUvev3qpa4+ftCW85c7zl/yCxj5weury0slnv/2YM7zGb/SRVpALyoYaWzBgj2HznvOwPp+HLuT32hn7Aga7cBs2UZaRypC8haMvTdepQ3t8NzM+6jtXqYwRhbYVozqXseYsqqq6wmsVHiXbbVoRma22LU1PfviC+WHOC6ePVclXxq/EJB23t7c4Ic7vtXtVSRNtQKr/3JJEe8UA8u5jzRr6fNGOwO6UOnShepRsC3b6BxUPZi7mQdzH+Oj/+b+cTP9f4+mHOxv+bDZwX7+lnfigRvmza1u7m60Y4zlTC3YMxf39B/aNMfGGBc/0fYKSmVvQCMMmmJHUcNZbRbyUqPPFqRo2hWUyDbMfnQZPXZVrZOcuMpBgvah645D/+vra717944x+EZv375VfjHgBt/f8ZEi46fR54WyA1bBX7a7LSIU+jT2SbE3GHbqV8LMWPqV7M9nHdfR1DNsKKVylnjWzxBX67WmnJ309kbm86p+K8fFmuiTVddXlfEHq7e/0P5ikV9AVWSCNbK1FKWz4jvhE6uwtOReVFmrJtbcCRofvGS+//jDj/rb377Tn//9L/rh+5/0848/69WrN5zBfNDV1a0a/b/ZnLMuXqjUtVxXnTZ0c4wkjnPUUqcrtEqeVMoKWlUmZMHE+po1NnRabTSRnliDyzSpriODbC1yEaGBcRV7RP433E1lpVStsGO1mqD3mPBPBak+UAZ7h7EEHE1M5AQ+iXf5k3TPYyId+cTDy36JtaOxIu37XL3Vbnfb/7Ltfn/HM44+0JZSvJMhE7m+5vAONdGXm81Kz55f8Iw619n5SvnhgCP6DwFYlW4JpjUR6tqyLlxz3pY1oYNnwTiT3yrrjW3Z1n9EsO/12P6sXhcrPg9KKdhcu2zitlVA5kP6ptSiwAV9QIfQWCv2PGtCT3HIfkCyjoUxsw49BP2SjI7Rfzb1uDO4hZcRkad14gHs33HZ7m2y7+nvKNbbXijzGLaPxW0fdXc5fBjLsmR1iqR9L2OPOOx+2Q/Tnfl33OxRvpZ6tMMevMdqun3kxYssTlLmQMew1H66nB4Fe8jZv4MWU3ro7/Uyo56miPW80EegHhonOgQUoqUL2EXusGyr9Lr0Hx5conK0IeN/NU3Kc8Ee9dpWKWWglmELPB1C5kb2yTv2kjv2Cxn3F5yRn12cq48TS47tILUogQhsBUlW+jdIfOAgIOZDm9WAmVM8HdGljj5nC3bZqmBVqybSRFUOds7M2z12Zf3RIcS+gpC7rDvXLp3mljIze9HQzPeUDbJnjB3H/s06i30pcwrbsgcqz+wVz6oOnglJ2z4VR7YAq2BP/B5aa9W04jlGeds9X/8bgovV65uqKkidm82aNf+M7x5nGt8t16rYU0tVwj59zHtQfNLokz37npn+GbQp4yDxjIU9foxM8m2rZmzRrtQz4Y+g19v1l2M7d5S7yz6OPduy99zRj/mBk8azxkUKGvU2bDhF7Eq9oQv2jIM5dmaf2rHvdm7zzRjs0C1C2hhEX9qw5HfKnrjro774LLbbFqboGFJQGCWEuAafSPgpHMMWJB3seaGJs4IMugWLjp7mIZSx5mhEX/ISD6K7pU7yTIdiE46uKrUMwCgB6cpgLAyqiQ3XBE1jF9hFBv2BWKuSH6Ss0R3aqLthSzo0WNKNAYGIbKtQTym102VAl1LYDK0AiwuDIDK11i6fAVDqiHd9qeOImZeUPRsWQAfue+ftaP7+iG1ePsGOjU42HJm8GSR70nsG68BWKdt4Ce4PBgaRQMrs0YvZumDB+sMfv9Y33/wR/KEjv8X/1ddf6osvnuv5i2e8qA88f36hi2fnegZW67SpSiwI0SM6qtEfC2biQWyaqSvxyJRaVEo8y2J3KBNbguiKTMfJQ0zHkDIj4SL8mPg9b8Z/4fwWbFMWYAdR4urQIYQ3otE9MB/aE5o2dhuHEGXRRaEC7Pt40kEtBcmhp1Tyk4QTXcHQlXyYn1yf40cweUHi97CpA9xz/p7YKGsfaBn0VIMND/7Cs0c6D4t8/L/mRfTy6qr7JXMhcgUZultOIk9IqF1UmZuraa1gYn6WMukIFYYEJfgAnq7NutGIzLwttcxHFrjQ8EIZikIazY+vcN3zlruwwUa/qwwaL2fB0E2P9L2rFbtrKVBkcfXMupXf6rjLAQEL9UZJAzMAABAASURBVDUf3nOo0xdpbLOttLlYqtzyGxpTeOjIg7qWokq9BcTmXfQxP+K7HevJjnqDWVWzAfSOj/83d3vdkXFH2/ctW4LK3JZubrd87L/Sx4+X/YU/h1Dv373Vy5c/66effgQ/6ScO/H4knoO/n3/6Rb/88lKv37zRu/ymCm3Y8eBpskx902qtgQ10w0vQRqv1RrWuZGxWD9SP/2N/B+1OHyTL3B5DTQpPxwDjGD+NRCo45SV+kO8dfIjDtp+SJeN4LbILFf1o+dgOycVKWGjiv4lRJM06ImVSywIpQgON+ADjSp+HkBN9q5MwNNwzsl4EDdYCoscrvGOCSPqltZnnxsOcwQufAafkBdh26MuZMbFjgzD3sbnXDB91sg1Kokc08k6RMgtar3sWI0aNMZMuRJnEWE8dyZ+po53oWBTHog4vnIe0u6or7FK9jtTzGOrtOy37WGFTO9g5pJIeGJJGtw9qZkSSt6fMnmbkRX8HBfhsz/N3hkZf7Egh466sBUz9XlbC77QfjegVaxxQQjih92iLX/DdDJYcZ9zSFwKJ2yZKjYv8oT3x7Uw/NvYALYce0Jk8dZ/Eb+rl8lyulbUJ2FaCbfJKnzOSlRB79qy7iX8eQ3bJxyqqw2+pl/r1CC38PO+xqcehFKD4sO8+Tjr9fYLIH4FPl/j8YM8001fpM8qjNdeQa5rxV3BM07YZNHzdyFswoztY0guNrlPEtF428tFD2xqYGeOnoGK1pQ5kIzPQ1Hq9sXnuXo9OhowiLzGYOve+1vZIf+vlG1UMHaN9abspFAyPdjU92W/kcfVJBf3kSvmFeRpfeKHhnyK8BanjgGMdh3QXaaPXaezQkHRiPfPRLXzyD+00E6uUynN3kl1kV3SZMk+AuhuQMirv8ztLpyF5SYcewD5ECJo6pPB0CAd7SC0xrBup3p7BhXG4nkgjNxaCJQ+68KirPYJI53oAPQrtNE0i+gQFjTnYGDcDWEt8Bq2Pxciclk38lJd4ED446iXO1Vr0PcYYi2Q/vI5q4k+AfzFPi44hDL9HTukS7xkPbjEnUHQdclradoID+xGJMU/hkdgTya6/+y7t3GN/kPjA3Of/7sifj+tT8h/KRteYoU/Z8hTvCYM6a5Htib/zFv8uSNHogoalxAPSD+JJL0j+KRZ+aJQEiQ/0ruqsfhvMx3eyovExu8+bbscnOTBS4jFg/10XFWeiRc0n5cIMPskYFqVoshb6OH6Sjpb4wawvWdNqKaqF9YxxmxVN7C12d9fagxXj6Zzn8xn5K3Tc8PH5Ax/93r/lg9O7N5wdjH0JqlgXqybOHxBTPgi+ffuuf+hnmvZh1ojkw+e+7xMYj4zjZDTqDRKvpfAusFL+HHawOfySQ815CroryOFQPkQVDrtci1abtc44X3jGR/8vvvySswQ+9FNutV7rPIelC5ApHMSZPc3wAfcxgZW6s1LXUlRoLw815tCs3W6rHfYGjYfjsFOyPVAsCij+zLo208Y9PgsSb6Tb8vxN/AhqPPJFAltIz5Sd8UcH8a4n+zzisW+XDz+8E+ajf96/3tEPb1+/0puXL3VF39zynnj5/r1uLj/qjg9GjbKmzoqdKd+iO/uF1EVe2lloSzXtlpV0o1/Guc5eYy9CX6UcNiQ9Q6MnkBp+apqpo6GTlvRrxNFHqvLMhHAlHRDtl2XqlWLZgqJmnq+8r8+V0UjZPfbNB3z5hz/oxVdfaU3/ps67ww8+3OKT29sb7TlwLJb6+zCRtLuWcqwh9gaxvfFsShzV6cIToID2KpBkkxYhJCCaK9Eg8bQ34nves+eDfxs+Gf6aFZpxP+O70D2+z1zIuMq5Wtpxc3Ol/IDHzc21rq8vmUNXuqIPr3r8WmnfLR8CcyYXfb3e3BQr8B/1cSmY6YvYMdOXoWJ46SA3pN1T6sG4AXTOQhkPZSXjf5l+IC/t2WH3HR/6b2/vdHsDut9vFd62nwfO9MFA/BFbTB9X9Ez0aWX+luiLPZk0wu75UCdpI9uRfGxrtCP17vet+zDtic7HkO51SPQ3dUzTRpvNmWqd+jp0c8OH2u1Oxe7r1IYxlDVmxWG5i5XQMHpGedCg4RYXykSnZTtiHTO27enrwLZKGTIilEocnXbkG+Vg9k4Y8bBLNWUAIi1jkboFkldLwcaqio5yAJ2kFf7L+Pjlp5/07V+/7R//37x6qw/vPurjhytdfrzWx6tbXV7T1lmazXxSpX76kPiMcthYgt8TbxbN6GiKLMaUIhfKlEkCpa5UOa/poP7Kujut4bGWllIU2KaOIgl6QOJKaIIj2lK0WZ/p4uKCjx/nWq83mtBXyLUS3GN2UcbJarXucmdnnAdfPGctv9BEX/b82ES8niB821EEQotE+wJjpx0eWcKg4GTtL4e8SASRWmiPH/JRSLIp/bWAQ3TN7LMamOftMW/8YCZexQyqVylW1JQq4vDp/2kyPhioVbTP+KVqs1l1TMhEvmmn27sr7fe32nMev9/fMaYT30LvMGEv06boX2wUoZZCXUW2O2B9cmWcf8L8HQx76Ez/B/ZIp6h9Hx/pEtLRGHDBzPwKUn/oggglP/zEg8SX/MQb82RB8kebR2y5N8Uj5HhApHMdhoROqQgNPLgikAIPmJ9PUE2XDtUh1mjjKZK3QCehIR8IGlCMcSTCIj3owg/VQfae6jdCI3/AtpzxuMCkA9IIfeai7MmcwavIhQf5jStr5Jx+H4bTtvYrmMl7jH3n3VdDvQrCWWjizu0A+p+s+P/AUHfZuKFv2DDzjIx9fcxho/6OkNoW/HYxjPkVIdusBZPsMVdyVh/b+rjHxi3PrpnnzWq9Zm3YdE0xN/l79hWdwe1Be59IKwZ338WeRrJF6gTSzPzCe6w1WxKzRDrfG6apdrmCrQ0eCa6Uh5xcyc+aUGqR3StUo++jN+2KvTv21dkDZV9zxwfpHR+B9+whZtoS2cB2L1/wiYFkqUM92O4+KyySeZZUqI9ymE2d0QOhTU2xKzLRl3i0RZGFnlpZe9c8c846Vuu1bCuh0dYWJSRSbiaedqRPbtkD3fB9I22JTGwxdpRSVCogXvHbajVptV5ryj6oVtXOW+mM95M1e5F4MXuo7gv2WTuQ/k89VIv/Zr7FzIpM8rKH3OGv1Jn8Qn1nZ+cKsrdZU9eKvU2dJuyotKUo+mJnbL7O3vLyUvmudMn7wkdwyx660VbbUclzZVbqCFJfsOUdJHJB15F3DnDN97hbfNHtpy+39GniW/aLKR+kfMbwnn1y/kJT8uLDHWMhSFvjW9v4B7tjxikaIz4KRHAWaJD0lgpTWeKa6Xg2jI3JkgYHjQ4LZsonX5QT8YbcvGVxoUx4S12FCDaolqJKZ9lWHGwbR4qQ7hqwmSrRlTqgkpGdKLc6wq6Shlzqb9iWQVhL1VJXaKWuqa4UVDrOpajDVi2VDeAK3aXH46hGZ81MmDi2UXfaBwsHWHaRZCXMLCBx8DWdfsOLRj4oXtL5Hz6+56PeezaOHzo+Xn5QcHn48913vGDt+yCbtWIAn1+csRE7U37KPh/0//Snb/RP/+lP+td//Wf927/9i/7zf/4X/Zf/8m/6v//v/6z/5//5vzr+y//9f5H/L/rjH/+gr7768h5ff9E/+k/orbVoxcRYTbStirhpo1Votw6h4V8aRotanwyNhjacGYQfpMn5jadSrdV6Uoq7xAftvgzlcphTShS3LpNYYFul1I6JyWMX8uHBFyE+hzB0WkdxIWlkyhFL+UIFPtQ900dBbF7sXPIKuhegrF9J2+7x5dYO7Z95WWi0IYiuU6Rc0skLXHTwYUNNAOGyjb3ueaOMHoTGWGq9vsFOPBgp9bL20GEPqkOI3GMky17kQgs6CmwPYJqLVWqBD8V30zSpQA0/mFgwp1pYpFdiJvHy86Pe8RH6PR+YBae6arPa6JyXjPW00nTox4z9PQtOmtOY73csSPn/1e7udjzg2GjMllSAQZHRI9J2IW0g2e4oUBEce6FJ2yZ2uFhXfILUKVlGV0Gvc7jPWkP3UfdembdZCONvBpQa68KMrXsWz/w/jjdX132B/kgbP3Cw855DtcuPH/tBwY6FeL2aaPOk9apqzdyZJBV0NNq446F0c3WFj97p/ft3nb5+/Uavgldv9Pr1O716806v37zXm7fvdZ0XejYZ478JmPUL+S9fv9XddubBI+3iO2zLA+gO+244qIj+TlNXXrB3TQ3frda84G3Omcdr+mujWlc9vqJv6pSX8rVcVgzVCXleTikjWcZPDD1cgZ44SZIl0I4oMAqpx4AtO3f9jhC5U9wXsd31lIw97JGSLtjqDsMLRAgdsOx7ZJ1oB/sRU+9fIgs1jTgFWU9e0dHGIOr5DK1Oe1nzQCdv+CtsczN21CPuvWb8HNAEpKTIFRkdGa8F20UwmLG7wA9I9su2bFBOkDSIgHOLIdDYmzkXkOxXeEHk3GAh27LBYazS2X2jIdqSfCn3gBh2GJSlns6OAj0ItrXILFSEJZ46g9TVKXmxp9FWolLXCymWgQ6hYVP6bIYOFqPbQvyeNnQE6nSvxCOeMjSTND7H5PDMrfcCsostTqeCUHqEdkT/DJ2pZ0dhNuFth56d5n7IAMV3Qkf3Ic/2/jyzKWNV7OcSTqU884j8BsQIyFWQs6kJSDQGNElz9HU01qVZM8+sPfWkHwMj1KWhRfyLHsqGh7BGu/fRRDU70jt1nTih0W4yuCy7yiDjy9jgPs/Cj00LjUxBXrKtx8Ep1/kjr3W7Z8Qarmgq8ifofseyyIrQsKlRjihXAxJqO4RckPwg8ZRvh7aEdwpFT3Ash997WoQRj/xMnTP8AeqMUw9lUsfMs/3zmNUovyAtXyDGj2hz1A0YP2Ax8qI+pf+JN+JB6hpIKWLJm0UogKdIC+gDgTgF3c2WEu+oxINJpi8b3oYhQQtpydKCRjxQAvHOJx7eApKfXpap6wFKePdIW4Kl7CKrPGdllV4+8kVOPOWLZIcHTXqJd1oOecknzticRYA2WZUDx1LSZqAJx1W4oUVSkU0aJN4RO44wMoHkXm/kg4oeKL6O3UPHpNKfj5G37FOk/EMwwoQS8OtX5AaQdjBSjWK9K8SY6ShqKmK4H9Cg92gZL6dAsM+NhS7jzF1ztD/EwscGMg5XZBMNHaDZeoAi+QCs7/FS3amtzwZM7dPgod334j2fm+k7024tfaYofQg/4llLiM1LfNClvpHKPTIP0fBV2jIQGck0MtAxpJZgMJZeCh3lhs75sH7seU4EI511Y3kujfhpmREfen/rHpscH3XQEY8K2JZ9j0fZj5I+pEODQ5KRhwr0JD3aVWAEw9bBSzy8U6TEr8GmHnyrR4jGVGiTj4LGWAiIPrhsI+Yjz/bDdCG9gLyj4CcRwwkgjy/YpetQ1237E5p33AFJFiE30BtC8onLtozeYxbxUopss/I0bXi/2qwrH5Lf6PrjG3l7q282F/rXF1/rj8++0Mz70tXHS90eIkqzAAAQAElEQVTwTpJ3lFqKaqma6qTVtFKlfEFnzmLyjlJrVcJ0oPHnnoOePfuKitxqVVUQyV+XKWa1AbUInUanOeRc6fxso/VmrYn3nMr7TaEOI2TiCOqfOXP4I2cQz794rvNnF7rlnYiRrjXl8kMBz7/8Ql/+4Wt99cevNaEnZeOi+K5ED4lC+zOPbCvxoDEn81623W6V9jTGg13kMoEq16pSQSmYUbC3QqtsKyHyge2jzuhVD4sMiXmA6kQVJHJhFHOgwWzM54zzIDay1CkoCO85bLu95P3u9Wu9f/1Kb3/5WW/AHQd5pu9W6FhRVcUGdV2Z+01Db2hjizizTxA2FmCZ6rOOs9j3dC1FeY+ma5CLfPZ3reuITUPXrMRdUpool124Sz5QYvIxTgqbbOQzADze/2bW3N3e4jhOW03aedKMv1UnnT17rn/9L/9FG/q4VWvGoPhmZp2bGVMzH/6zFzZtji0xJailqJbS21JkpcpuRvyKT3CAUiayC5KmgVzx10B09rKWUDf0wXAemtHQ4pPGe/JMOREsu0BHX6b8va9gY2ejzJHPnNhzzraj37a8V+eHN245VL3jrO6OQ9kb6E34OY+jvWl7ynZN6Gm9LXDy/OU9Pf3XeLcKW7KWYGyyK0nL0EJavQ2xtagJit8FCu/sGe8F/xf6wfBqXWu9OtP5+TNd0Cfn5xc6Oz9TP2ye1opcQU4qypZTsuyiibO0DR/jN5wLrFabXv4cHTQbuZZuEJLSLDXsn3ez9qw3WWd2oSjLec2Ws4gtAyTYI5Nu3N3t9eH9ZcfHj1d6y3nGaz6K31xvFZktZyEfPlzql59f6ofvf9Srl6+VMiV2TSvZVkLDjzmATrzAq6ViDCm6MOnIk1Ip9/IzDQhSNnlLgYbjB5pm9DYw8pE45M393YrVinRU1rjes2ptwl2qpcmgwJ/InFjz1psJNbMuP7zXR86+3r56rZ9/+Ekf3nzA49NoO2c2r99+0FvanL8IkL/eeHV9o5vbO+3xLVrRW2hHVe19W2XWsqDEHwWfpO/JW9FnKz4qbA4f4b/46iud8wF/c3amTfjkr/uH/JXqNGlD+tnFMwUvGB9fffGlvqZM8OWXX+nZs2eMnw0+L73+FWMmHywuzp7pgjrOGU/BhnOiYM1YO4O/6WdJG8qscGDBBwUdk2pZa6obrSOPzIS+WlY9z5qUsRb7aqlynEzJ9MeMzwOSXKM/LaOb2c8Y7POaeeHwkBDULuRLYiw2yocirZJZQ9odDZuMTbVT3CrRp0H6MiqE/G6/pfhWZsDn2Uf3KjRpulnnm0ln66LVxHN5bdaUO93efNDf/vo/9Le//Q/98N1fGM/f6+XPP+inH77Xj99/px9//EGvXv3Sz/qyVuQHhXJON7NeWKIuPQhpfzuMy4XakZRsd+gknMrYI982dpcOEWxzp4XoXeTDaPimhcf6NEPDW2Cb8qNcIf44XwTbRxm0a4QGafhm1n0ZYzc9Qtaoxojjv1ldxnSADY+SuWzLJj+JDnM3dVVQJMaAZOJVggbuOop8QsPvssj3sUM7qVCJP0bk7Np1FmjiRld0NJliTYIGacNTOM1L3JQPWvzMmGoHYADZ6PMBgopmRS42Eh+XBQs0tVQ4mLLdQQl1Xb18g0fykGdbnwu2NVNPdAZL/FP5BuseMwt7AzC57m1qMbLbAJsL9diS+lMWK7GdKzkdPvhloSKtwviw0WKe1+0IzFQ0xVWFWICSv+tK+RSwLRfTx1CfoEgGZJGnDmFJ0HnYZpvn4aw8u5BmLcl6VpXnWNpWWctWWaejSNItz7c7MPd1afgBdu9HEynog8hOSkcqgtFhD376t1FBw8dB1o8822Z4tuViVRa0CThtYNGyJTs3WkD9OoSJZ0FwSHYZ2yroQBLbmJC0u9HHqSuYe71NjY4opSBbKAd17VSiHtCwJxDBLiplkpER+0eriKGv7B+22TewB4pfgj3xPN93rId5B+m8vodoiuaCfRPvF7Wgk7ht2dac+rBpqTNpEUb5nXbs27bsP/NfK0eTeW5ilPaRaZhDu2yronviwb7iPWQFrfER9Ixn3tn5OfkrPCKpuFNDbauWgh0DhXTsSDuCFp9jW2wJX4RaDvYTz9WSz14j7U56Zs+SeN5rtrs7vu/cqcf5hr7N9x/GUtKRm7E9eu/43hPc8s5xzbee/GDqLfvSO/ajA6c6tl1f/DJ3n++1xT+xccYO4c/sdXsfdP3z8DHGNdKQftlWaTRwQQpHSUNBYBecU/FXAVZCKjxFQ2E7yHeKM0JjRKF8dAQpk3rCj/ttoxu9tajWqgzmDA7YiGBwnEjHx5F3vHQGcUgaGt5Mfq9HIzTsiO07nBy5WxwZJ6euSIRGRr3rwyGGrdzV8IFtccnFElc6JnkmHrrFhkteGG7plNiwYHTO7egQ6t6x8Qgy2Wu1plU9YIJOWiXNDmQ6oFdXpKlWFeS/+vJLfcVLdX5L//lzNm3PznXBhvD84kwXiYNnzy/6nzga9JmeXSAD/8UL4uRd8BIX+f4nMFaZvNaegTJ3n7Ew0F8Kjr5gFvV4gz2DPS444ZEXfzwG0thcFB/FtwN7Cfkg/NDHiJzTcCRLqZSPjkIqFz2VqhN9AJMKknmAD5T6Ylv0jrpmxmsDFHl01VJUS6FOdxSMtMtRquGXIPpOMfQ25B6iMe7S15/LlynyOWA3uU9etrF/wI4C/QMh5YL7ooW2l1q7D3oc/8cHHT2v6JzDnQ2L6I6F/JoP3BnzGZ8vOOjZrNfYJV7wdnw4v9L7d+/YEL/XRz6aX4J3pN/kAziHJqEfP3zsC7jxcU1dpdwb001rSvPix4GGK2dlrGY9an2OChkPKMGMUcS6KKMQavSnPcmdM9Z5EcsB020+urMWXF9fK7jhcO2aQ50rbP2YlzzwoX+8f6N3+RP7L3/RSw55Xv7yk14Tfx0K3oBX+dP7vAh8/+3f9N1f/6Lvv/0WfKf8tHj+ZOSHDx/0Drx5+44P/u/0Nv9/3+W1rq5vNV4U77TngTizid1iX+h+tmCp8EI4rda8aG20hsb/Kx5ga/x91l++eCHkBWzDC+Cm03NteNnPi2N/wePF75wXw80hr04rGX8zC/ClNeOjBZKlA1of7zP+nKU+HhHkGnFYv+fKPFzwQH6p5wGTunoFnaZ/hw0NGxu8yPpIk/o1zDRqKR/6a7K/nRe7sAGze4w2dUrBz1Ed/DioHgb6WT1fPaDu6NZlbRkZ3Jc6iaYuyIPr1E+nGY315xSZMzPrfLDj+ZkD4cQzv+37uUcx1MTPo99jzzCuydgyQCRSJGzDB0mfgKiiO3RB62OqLckjDWdBmIkvdQ4qWZ+G8IKncx5yH9e9pEf51LggY34ncXjQtGO8gTkHBntswCdsnOO37j82VX1Nwa8NxyUu6LB57vJmV2zmTwCBJ0Jq7Ry1g0/mA0068Zm9R+8z6ugbTvJHKckZP4u5SmjoZXxSd+vYw2xCUMOWA4FFrF/pm45i2cEYA6P83GV+/YYygzQKNOxt+GbUd88fQ+s+Hf1DJtrDD30KyRttmvtcxibapkeIvlMsmk559/HoC2bWlIdo+PcUi55Bhy0m8QD4DVa/RtlZDfsauiLXM3QfSzp5A0O2uxAZ3IdN8UzGRfoidMCeVKe1agVQ80woZZJcpTw3zYs1OtoBZEjEH0KHYOgCor96LXLQjLmjTgp1wxuRANIv5E5lOu/xDf8jxl0Zn0R7CT0IDV/Q3xlX8SXtK7Wqt1kFyYqfB5WId158MKBD+gHtZjoOpvxyke61L7qK4msdyxvBBUQPV1QtOLAekU/LPBIYyYiN2OEexkBT+n6Y28gNIA+uISkkDaR+S7+AlnHI2tMp83LQMeYSH5p1ElLDgoX9mTT6U942gsiEEPv1K0ILKE2/DjtSKvyFLvGkg6QXaDRR6lSE7iXsia5TkNWv1utpjJdP0QX6jTYw1nr0M7eh595/Df8KhM7dv3tl/bvHkJ2ROUXrsmNsP6xqaWNochaa+AG/beZB8CmSwgv/NH7KC/8fwaLj99K0LUD+QFIrqZMrnAULe0lD6fOsHwNL/mOK3G/06yixyC10cBmlRBbeKYXN1RiFA0jSjiyRHT2P28nViAeQXqoxLsRYMHuH/R3vArxjXL57rfdvXmp/c6kznssX7NVnDoUu33/UDe8Lew7WUj7vAflzpOccYG02GwXnvOuveKefGe8566gcepVaIq7G83OmvsyVwvNiIm+qhfXUKtWaOHMIrVUyRRDRaj1pvV5pWlcZ2Xy4D/IB+Pz5hc45S3iWc4UXz5FddZn8huqKd8QLeM++eKHn0DX2lVpRLIk2FXTZJtGSVC2FLszcnJX9Tj+gYn8672c12oKgbKuXQ7aUSaVUVd6B7lFVKigDE/GpTpyprLTCh4Vy9BD6hs6uNz5hb9WoRzx8MU1BfNToE+GvGdqQ2XHG0/Owh5ZoPWED42rmXOeK97qrjx80c1BnyiQfdwq3igaBGYz2pd6GzEx9QeNdT+gsad8Btkd7oaKO5DdkEm+UPUX6tOuhLTY+ctEIHuQzdyNnVxlIRTODdseWkTNIXd3udbtryl+iq6uNXnz1tc54f+R1VOn7WfzDDkErc3CBYusB8WFQLHXgDGNLeI22dL9ChZ6k7zHD2uO2vSJ7qjNx2+ICRpuU+yiLj5XQZFum0iBlGnWECnsHhIwIkVWPV+yjCLbCQz51t95He+WsY8fZXfR0Hna3DmxFts1N6u2mXpv46ZX0PZqieUGhVJB06MBMX4h+KXWtOm2UPpjWZzo/f858+lJf/+Ebff31H6F/0JecCX755VfwX+icPlqtN5qmteRCn4pg2lQ01RVrxJnWqzNMJQ93bY8f8xtnDw2fh87Eg8QHmALacRAR+d12VsCU4Fxzz7nJrd68eafv+bj/7//zz/rv/+1/gP+p//pf/5v+23/77/rzX/6qV5z3XPMR/I517PbmVjccYm8ZaHuUzMy9IAfSIsSveddJOnEGA3btIRhM/uPLtHMfHRjZ0hcnoKGINyB8MetxftKiB8S4yG+MN9bi1nYy732lCr+pl8nSkfVkxZq5XlWdn601wdwz929p1zva/5YP/1v8eXu71QfOkPKXF3PGkx9+SPqadqddM+Y0Wa6190f6bJzTXJA+B2dKH+aXNdY5z+FD//n5M/r2QmvW0TPW+DXr6wbkbCfY0Oc5BzpH/jzyYEN8s15rtVppxfq3Jr6J3NmZUmZB5DfojfxqWjN2kF8xhipxYE1YCxysVMoGp6y035qP4vT/1VaXH27BTU+zbJM/4btJbS70nZT+yRxpzBky1U76KPH4BRb8eEbUh3+4N+QHKJXubyKMPCJ8oFB/bhTkCv045i8WE1mvJlWoZgqiPNE1/Rde1uiZ8bLH2MY5psgPLzravKNttxJ0vSrarIumOmt7d6mb6/e08w1nm2919fGdPrx/q9d89P/2u7/qL3/+n/or537fhzXL9wAAEABJREFUfvc3fUv6++++1evXr/rZ545xkvOWRj0zMMYUF9nWabD9Ce80f4nbv09uxi/tgKVsoWziobUWBS6mv6zH4XHZJT8q7Mfy6ZxgkVpo5AaS+1uQIivCgWYtJKXQXwPlDHQCXJ2uPSJ5XSZG6GG4Z1nxW/BQgiHB5J1B/PI47z4dTU9hkUjeEv+d1E/J/X49sXdBNC3xtGXGSY/R4AXhtz5+ZjV4KTuQuoOkHlH6KKKNcsnVSX88iNOmjDsxjjpVAsyQvwNsP1gD1KFfDYudUq9vKagmlvLOaxg+Z72QaW/4lfkxkZ+Vwco6RfeLJnZk63bDR9htPrBSNjU02h1kbZl5Lolg/1a7UhJBrpRt6LLd65UatswKzVydWNemKTZZhflr5q4OoWF7nqlZa4KGLckKbehM21CrBYWG15o2us9/e9jZKLegjwEa3QCmSLqXESF8xDWTP+JNM47Zs5nMLytuec4PbJXnf5BvL3fslfesv3vkejnKz/hrx54g2LMuz7QndlANOvc8R3bUM3c02tOoOJgPNP2Tsh3o3aFjh77oiUzaul6vtO7Puw3P2bVWeT4enosXfCfJczHPw9WaPDCRP8XnoNT4qsac3iepO8heZeZ5MlPXvreJZ8iBZmzcse/ZY0/ybauWwnO2Kv4PbMu29pS55XvUHb6Jz2J3o53xRfZMyVuwo222VWqR6JjIdRuwI/GGT8hQw6+Jz/BTfxD+KexRv40ukwPir5KKF6TCdtIhiCmVx4GVATnxsjUGZlGhgaXWiBwRhTEksN1lJh7IIoS35SHZG44T4oheH41vB8wLpSG7/Vb7jh0bU+KZgDh/DshPh9zLkA9vxmGDt6MsSBl0xnkLel1sBhnCuHRW7Nju7pRyseeWD/xBfsIv9PbQWXcsAvHTzKZBlA/22Hd7kJ+pv1Tr4mKjL758rj/88Sv96U9/7Mif4v/DH75SsPyG/pd85P/i8PL8nEGZj/nh5YX8/CIbuI02m3XHej0xiGsfUKtV4gMTvk0XFLohP/0oNrW9fbS5MTgCEQoLSJDOH6CATI5FN92DsSG8MpAFKcjC1dQPBbQ/+Cn+xr/4ovUN9R5d870ei773MR19qafUoiOsviDVUpgslfI+APLosotsA8m0xSUU2IruB8AHx/z8dG9E1EZZ4skr9FNQY0+pKthgG5l7oPjJy71+n+Q14k0FflBrUZB48MA27Hg6rWPdItil+8boDAq2BfZpvQh+5rLdyy9lbCt6bCuhFPTXKttdzi4yECG01Mp4WzH2Nrpl3L9795aXwCtymzIH8qdMsvH9+eef9MOP3+sXPpi/fftGkXvLAddb4q9evVTy8+frX716xQvhdS9fLFGtSiLMIxdJhwd1Y9zOjKkd8zbzO8icPH3QidAytrNOAZIsgLPCS7xmToCZ+ZiH0+3tna6vbrDtnV6/ea2XfNR/9folL6wveal9pQ9s8q8uPyDzEfACcHOl68uPyp99fEX7fvzuO/3IB/8f2PT/kA/+bPqz8f8e/g/ff6c3tPP68pIX5syJveJbl6K8/GXNrNMKX647prqi7RUzCw+7xkPOcpmUF8H8lNoFL/dnvLyt1itNrLcrHkxnZxfqL4fnvCCeP4p3+YtevlZ0l0mlrlWo06WiG9CXsYWEgiY2PgfAkIjrcaA/3PsH6aIUGzBxW/YpwltgPRXsIh+w5Ke/jsgDDCTPxj7617bseyTvfwX2QRft8gIXCTQxKw2g4945pKD44hPeYR43xmuA4K9eNspPJAp1Bi5FATcFjl32g3bbv55WD9h5YlPGfp9DPA8zX2OjbdVCfdDUc98mqc8/qdfb46dtTvwAiiIjwn19JP6hKxpSMBvtXmfsTz1hAnu0m+jxsj/lHTNlmgQ6I9oXdAa3Q5rng0B+Ky50nu+Yh1vt5ls2/1vWkcOzrFAEm+K7vgbhy7F/2Sp0pu+FveO5Sxl0KqCM4Kd0YC82YV5niFWvKe1ujPMgm9pkJd6YBzP8pAdSPhip3O2kT9qDRmlJR2LALvIJSk06eQfZpQw0Kk/R9aUdAfk9HZr0UyAv5Y9ypFPTSI/YuMf2xxg5935riq5glG8ILCD64Fr4n6MPhI8J29ThY/o+8ljPISdt7m16Kn/Rs9CUGXKsZiSIp/wC9PT+R7xhh0S/iLXbK1krlbLu1J5k4iVruwtilnzUiBb9bwjUoeBUNfb32kIH37Zsj8Qnd+R6FvSTPBiHvJY5dNBrW5XndilVKrSVtjdVmfYrfuFQsvQ4PiEPIQU2MiBxyVKHCMQb6GnLi0xDN3B0g9Rnw5OljsSDJT2oUx7bmuL/e4wyQ2bEUzY44XU79ElocGzLpRxA3AvgUacfILxgkUHBwX/3cye8INofoY+/5P0+2KmndGHjI5t0AcQ788EtdT1gHBKP+aSxIyqCMb8jCn9py5M0MsGp3JKWbCuhsXbO7P2CxBde6MBSfiYZLGmS/SKNfcMu4gdbYivdpFDbvT7blDjIPFFm6EDkeEU+idBfQ2T+EcSWlAv9PYjs/17YVh/f3XGjrnvLEgsv9ID4EXTxPvQG30aPI/sQsOWMyQ4d+8U2cRFGeSKH63ekU38vHx2/joPSB6RQNoyWZznvMg3s7m50+e6NXv74nd7zzrC9/sjHjb3WfGza8o718d07BfmQkLIr9v55B7C7E8LqePf2nfKDxrecS+w4Cwmzr2GFNamvp+GA3gYpa+pqNfH+MWmCTtRX15V4VU068XwASZy8/p5P2XPOJL7+4x+Vj/zTZq3+W+FFMjKb8zM946P/i6++1IsvvlAO21zzA1qSsLcwUWwr479UqxRAEqI5vuBDez6sZW9akLMteyDpWqqCAg0qz4WK/so70WjD1NuTtArt1n0YvTvuPQefmPfEgI0ePm8dSTfWiT1nUTvsCWLTloO5Gf5EnZvVSitopQ2VelJ+5v20sReMbrPWpI33tRNL1SE9jwhjIHXMHHwGWU4avKxNM/U0bIvehp3RVeKHxzpQ09C3oJQCR91nItjmPi7bnW8X2TwbBTxRbfqnas+zaC8LE9jzSoV3xedffqU175Yz/FSd/WeLPZztOGB/mR8AyG/QBso+FzT4dqMLmmoxVKJ6YCXMVJI+zkHnjrO/IHvn+CNjd6bt3SfIxaCUKijg6jpCC74PDeIfUWcH9XdKOrYGPY09AjN2N9rQ8FtsER4IcIsGektHnIrdwW0IP7rTPuwotaiU0jW5VqkMNFmJNyWvULbIJm9JL3JU0owMMHs6gbo6U5k2RM+0OXum1eai03V+kP/8XJuAj72r9aqfx6zWa9Up/WnqAfSnBNUIM77MmceHDx/15vUbziV2YN9xd7vjHGbLR86t7m7h3c28y8za7ZrmPToaNrM3oltwFXa26GSsoDN696w379+/72cp71iv+l87fPVGb/k4fnV5rVvOWtLXe8b6nsPwIP07z3s1+iLagkafBDMVBTv0BtHfqCsyQa1FK+ZgKUWRi+5QnQQXq+BXDFbgIp0ivCC6XNKWPW3egjvOsrYaecwN7KMa1VI01aoVyMfkUIYT/ovfbuiDM5VS8Vfr7b1hvdhifyoNv9mMjwG7qtJXE3MsH+eDTT7agzP6NFgTn9LGqVJO2rG23EUn8yVzZdvXS95Pk4afjwRXV1cK8gtpeRakT4KP+SGl5OWXXaD55Z2OpK9vlB/QuL3d6vZmxxjgXOxmq8vLW11d3vHR+1bv391wnvVRL395r19+fgfe6+ef3urHH1/rhx9e6fvvXnb89MMbvX75Hvlryt/oln5Pv+Q9tuHHoM9B+n3f19et9oyHtK3R93vGR/o5NGtNaNLRERoZNaMiEOu1ZIm0iDPL0JG1Nz8UMNFf6ScGiKhEdzc34FpbzuUbPmv0Tf7KxR7f0WmKXMoV7GRUyaznhXPttr9T0W6gDaq21X57g6/f682bl3r7/g3P3rcgz2Da/+Edc+ENeKv8BdBbnvHps6UdM3WkLYEeBduy/Yh7n7Td84vLkbnE7ZFnWwXY1hJKLTrFwv8ctd3rWfIXfalridsmO4vBPcIyptFN6aojEHzyKiU6Ps0qBXvJs60CDfRE+BzflDnF46K2e/sWmfsWHCQP+YfU/9+IPez8nAGL/U/lxze2e5Y9aE/8rtvikRnpYEmfUrKUdOhDhHscAw+z8Hv6tmpiDSylqtQKzx0FO20/KvGPJLsFclHXa1TaPsQLtCj+ESFry8zaM2f9QCbr7oq1ebWatNDM1a7RLBWUuWVvmPV9TxkUqbcV/o615e7mtq99THM44ypl1GmXwXjiblsl/kC2VuSoa8e6n7Vjz5oZ38RnFX/pJCQdmHKRveOj8x3rWuJ5du5pWykoo0xoEPmglKrKM6ZU/AHih6zXM/UFW76Bpu7wGs/g7gfanLVsxxqaOgb2LLMzz8+tdqzpWdeD+GO33XV/5HmQ95O72IefUm5H+3boCebUSbz1embNpMNP3dEZ+X2eG+hPX8UWmqS08Y725ttsnoOjjrv+2+93PCezP9hRbh8/0MbVeq3NZtOxXq21Wo/0Ge8vQfLy7rJar5WxkGd1qVWmbMVXp31YPPwaG/JdKdjRhtQZXzYGQRA7a6nHup7lB6jBBd901+uVhl6zH2pgpk3Zi2x73EU9P/uPIGNyjW2htZQuM+poPS42Jo0+Sp0tvgTxV+Bi2VbWcbuo1CqjQ/D7+JZIW2XG+QuEAouARCOezifVr1oKSgDUKCk4ybamOqmW2lFk9Ft2QMoDGcwiRF8HHRTn7engDJw9nZYPFonPB3saDkWNKvVkgqa+Uq0gLx2tb/D3yqCVMDjAIcmvU9G0qsjGaXu56CTgvGw8GZCt17Vjc8cg4iX87vZawQ0fAUOvri7Z4HzU5cePfcCnnkLbxUvHNBmdM5PgFtxJvJAU6vn666/0zTd/0D//p3/SP//LP/X4H/74tYJ8/P/yyy+VD/8LXvAinY//GShnZ5veXqUtSmi9o099Eu49Gl02DxkGYwbnqWxjcMy9H+OflFpo4p8iLVq4KRvM9EM7YI4+bJtJUyv1Pta3pEODRRu0Kw/vAQ4ZyQxIPrpm6lzqVxdJ+UUo8QU8vOiDIbtHgDS2pl+6PxkbAj7qaEo8KNzsnkG5cbVebxuJk3vDn0cgM7Ii949glH7qnsUw9Sx5ww+t+7zh/94mMhs2BER/5UrbTiHabpVSO9WjYJu8wtyuzI2t8mKRj/wf+JC/5YH4lg/8SecD/9s3b9ggf+zIvNmRv9vdastm+PLyvd6+faVXr37Wzz//yEb5jW7vrpkvtzJzqGBS5RaIdGNOz2zIF5r43OfozN59D2baD5i/Oglpf9aQ0LwYZEHes7Zs87LDQVkeFleXV/r4nrnMx/3Ljx946bnExls11oFhS2PuiY2AWcNmzTwQb28uKfOGFx1Amz+8f6vryw/9vwe44wXjjpeNLevGjM1irK1WK+XB8uKLF3rx4gs9e0cTZssAABAASURBVP5C+ah/zuHKOR/wN3nZm9boL/h30tQ3H2tt4K/WGx4aG2yYen5jnAkvFfpoQu96tdYGubPDi2Pi4dVpkl0kWfoNNPIbfdsQ7dASYJCnDh1CU+ZL2nUP/UagDH74DSHUWWlf+iuYGcN9vEOT/s3y/8EC8UVsmBlXqb8xvxZgrLofWDsW2nhhnOnzIZM5OStx9RBf9sh/6M3ME9uyfaL3ob8b/tsxnscmaMc827HByFoomSFiiga9TRLjzF1fmkaSNjQ5kfRhmEHiC0Zml/hHbp8Wb6gJIP1KvMl2R2fl1nJ7iBIZWDN7CZqtxnxJ+2HdX040hUHawvMhbTdrjYDpx8aa03jhZyGQDnTkp1/3auQLzPh1zz4l833H2jDzvC3od/fNTEXBoR5SpxdiPbnQJGLrAipRxl50LryZRgVLOmVOYVvGAJ8wT+MLO+WXeOiSju6k55Ox3ojPfb3dYw+gjeGdAielGKCtve2nFHa/nuL1jGUKHWlXMbIGrzNOyz+Mx99p54JR9FQmnCWNtU+Ni4j8nejD51DmYd0we3VwoVb+iXvQoHMHlkiMuRZEWW+nuI8WmXXezlp+APtqlxVlCjKBiQeQ/2NXoyYQewMsicXBGBO0hmyGKkO4dVDgcJGxxOiDQ7T3ccEjSTN8iUWuyTTNNpS2ztbMotxUqWoB/BxQCypjyT2EbAd8BUmHIisOtDuW+IE/bEZ9E8EgV+gBRx0j3Xq5EdeDeJGi+0mYCgDyKd+QjNpOied6mB6yQv5XEQU6DWEApw/29MNMJmk9Ask2RybAtDgByf+4iwqeVBb+KWZaOCN5yiPZr6d4PaOPnRFb7pEd8UZbBvIsTvuCER8Sp/eUO0Xykg59CskL1G047SV9JszYE9zbFFtA/A9G16ApAwBvKCB+3z+xf9SpYwgPHehe9B6zjpGUeYjG82sgZYOMkYE5a/4Jjmp+Z2SUb8zXxrhLvb9RME1G5POST+c0bAwo+uAK72mkfZ8bY4sK6mLOxPUL555i6H2ix5Ae3UYqccjhimxwSEIKa1mFNbNX4CuC9rdXev3zD/r49rV2vFesqXdVmrbb2/5DyPlB5OvrS0yZteLsYr3Oc0C648ArB139r5fxvvHnP/+Zd6mf+ZhzpewZGAqyrcLzQy7Ei0J1CN0ODiamWtXBwVZohVbOSSq0gEo8tNHC8fH/D3rGe4xqEcuxtuwF7kB/Tzk7U2Ty2zRrziyE/l5dMVUPJG0Tt2RMan0Mzti870ifSa3nFSOkJYy47d6WQv1GQaV9sTvvWEEhnRLZ797xzhkf7TgEFOMkiP7Gfp7KWOgYB8QLbRNzbz7s49gcS/AdRZTr+y/a2ABPHa05GF5Pk9bTpBU+Kggah9dSNJ4+UmSNjtDoShUmV4Au5i7Ys/bUuWcPmbqDHJbOvKM29luxleaqcLNGSNmGrXtk9tgz933u/agr+CSSpaTEAOLCPIB1WUsQTzr8mfR+3xQaCP9NvFN+8eXX2pxdSC6aMT7vYTM25VxtzjsOcWVfzF65ZP/sPXaiGOn8EK2hQfpX+DCWiGBbtRYlGL0LItNiVAC/USbo5aI2BTqS+BQFx/Qfuj3UK3QodpFOPP6c8fOohxZRTwPRv9iwUFFmid/TXnnvtxF7eHcpKjVzs8qukmljqVhROuLbfXx9QNOBD50fQSlf0FVXRFdYgx70nco1YVmMp95m039Y3e5B06gXPpM0h9EfP17ygfIjHyzf6uXL15y37HgPbB3bbeN8c8+aMnNQPyjDElfRDvZWDlSpsUrY2tDZZmm12nBm+ZX+9M0/6ZyzjDPmf3BBPOcQFft3u5mzop3muWl/GKuNwoEOoWFsO/DmPqb32mNAsIzvhkx0pIhtFdpda1FCo+yS15BbeCY7iBxFFEg4KWC8CNzzyKHsjvrjrx1jpaE3a0tkTJlMqcot+iBKvOeT98Xz53p28UwbPixU2m0qrtNKQeaTHd9ZczM+x893O/y9E9XJ5FXGzuZwjrNer1VKlWnjfm7aMtfzVwQu+Xj/gTPn9x8+0pcfDvjIR+b3ev3qtV695Eyt46V++pGztR9/0k8/Aegvv/zS81/2/CH38pdXyg+D5Ac1Frx/h763H9D5Ue+g70h/AH/76/f6/tsfB76Dfv+zfvhu4PvvftJf//Jdxw/f/6Qff/hJL3952X8A5Prqmv7fama9MB3TaE/Luohv498Zfu9j+ML/c/LCo/+zDgZtnz6zCv+iQ5E9wOTxuCRHjFApx+8FPVXE8d9mmtQYdx/evtX7t+90+f6DLj9wVocv9zwfskab/JS5xyzvt6p5NvGcnlhHzldFF5uqM+hmZU1TU/7LiPOzSednK9Kmz1pHrSavaGadvOLZfX19xXy75Zm+pS+36us27Uxbg4a9gf43hIyjwC4yuI/7V2uLPcGvCj2RmTItffNE3tOs2LHgRCJdLmdI3DOZr5mzD3Cf+x8W61WfaJv/rvacFPy7oosPTunnFERGst0h1hRSkix16Bhsy/YxnUjas/RTp4fxl3jyg8QbczTxgXglGKneBzpJH9ghnUuVocGRR8T2A3tsw72/ZmxJqsC3H+aFH4SbMdaQXRD+J8h4+ZyNtC1+SJnUuWc+RpeLVQtzBZq5UmpVqTx/xVikYrMux90zevNxeTcWcGUNyw+J3lzfMMd3fc3L/jM69TigR5Rv2HCKGRv2PHcinrprKbIj3Lr+2Jgz3NjbkJ1TN8K2D3JoxSfZ7+55ZuzJb6RtsxY15tLoDbuooLvSriDpILKoU9eNbXPWYbDHpmCGl3zbIYr8gti+5aP+njpjY3+G8uyfmTs7bMm+dpsP/yB78ry/xM5dL7PTPus96/BRX+KUTUXhzWkviL8T32NTt4/6RnrP+roDY41NfXvqDWJXnkP54bibm1ueu3fddtvsYSblebterXTGO0uwXq9UanmAynNkAgW/BYmvKFN5bnffYWs7Ykb/gO00ocN2ry97hOyXLi4u+A50oXzjTTp22KZs6zbe8Q4403/hZ191lm885+dardeqvHeYMdp/MJt+yb48yNi0reT1Sh/dxghgnMC3rQJs5EHyFtDMqsIjtcNFEkIiYFCjI7a8gG7pvEajM89sq5Qqu6gu1BUdI13gB5aUSovGvxUO7D/JAJXcB7oItIlBO/d0Jtc+HR0mEwdVmnDAxMsp1UZa2fyHL7bLMw/e/f5OO9B4SZl5kM8M5Eb5gT26d0zSOybrtjs77dnz0N8zEMfAvFXSt3z0D40e87Izo7t1uS35O97ht+jZas9GYcvHzTevX+vjh/cqRXzoO9PFs43+9E9/0MXzDZ1fdLe95iX9UtGZl5Yg7cigy8AIzunks/ON8hv/mw2dXYuKhXeAiSihydRRyAgUv5BlUGtVLUU2iYiCQrqUqoGiWgtxIyO5iNCURb3Ar9XUdw9U97R6MPcAwmUbHVZBfyaJTbyWzhPBNveHl7E5WGwOfQhsSaUnxQp67OhacJ+ZPj1JMYHycasNyuCc6f+hn3sfAyM/7W2k4TIeBs+2hm33Gm339scGEVrmAFjSsD572egDi4A90vbTtODHwB75p+UatjbqnUFj3slYDm/OmDy2cfjOtmwvxR/Yn/LJiK6GHlTgq+gK18jSf+W+bJdDyLbygz2xb2Y+ptAVL5b5rfe//vWv+unHH/tv0O/YWK+nidVDMvMuYKpyYFJ1tq7arKpqES+dV3r/7nX/YYDQfFjfMj/m+Y75kfl3y9wCuxtt76613d6MNPpTx5aP7Jm3d/nozgf9QW/Qe6Pbm+uOq8tL5iObfuy8uQ7vRnseDI0HzLzda97O/QVhTnsYcxn7lbYHOchYseFfY3ywYl5sSOeA7hnz89nFRs8vzvTi2bm+/uILffPHr/Uv//yf9K//+s/6T//0jb7+6kvlxXCqhfYWtEuFda6C0CZ3Xvpjxk8zfWGbB9GZzlgDXMfGY86qrqK5ieC+JqYNM+uwsXWFrze8eOZBURg/4SHYL7vIoCe4JR4Q7VeTJeq0DSlK6NXJDIgDYBodNukeH3SMiwZnXLZlf4qRi7rRgJ40+qTIpk5LxKNPnwm2Zd9jEbMHb0kvtOAXe+TZZqhmPQDY0E6RuQTse1nbixpFtvcPMmHGxgHGDXOunYAWqjFPdjwfZvh7+jQ82wfbC7RETUc76HRsBWEmXpDvcW4Gn7tso8+qpaq4ANJ0h6XOtxNTD6nrFLUWTatJCOaJiZmzjD2lGpZJ4yt00SAu4vgsA7Ax5kab0/5g5Jn6g1KwBdiWHZQD7VXpk5A6YJ7alrjhnV5G/+O0y9AdPsu8SDE39oqN4c2xWY81JYdKU4AXe9H6wDzbRZ+1vrHcKc/loBap4pPEjWxQLPKDJmYl9e1YU+6oe0dt+KT7aFb8tSA2NcbGDGJBYFtlASXLCfrCgJktbaBfUlaE1uP4/ITClg/+cfG9TnRbI6S5Pcbk7iYcqFWlfAwVBJ0QjToSc48nNni0jcINIA0bAxdDSf3aFTsGmtCKjXqA6DxFZNyQQbrQjg7i4QWLrxIPisa/xDuOxqDkV2xstDmwLdvHUr0+0guVkncKHYKZN1Yx9QNLXVJLQD9OVMuYADpBy3hjfxqq41ikbylrowl9sxhh0MZYD0TcoKl7SHaVA/JtylD29ErbBuixdpoz4rZlf4pR5tMCtntBe9DG+ByyY2xQS8+Xkr9AD8KQH7pn/BMdtnuJWopqSe/Oabla91F0R3P4E3LAVQaSpaCP4aJaJlDV+61YDlxIpwyHgXNBJ77L+G/oZJqmvF0lkSeLJjFiDMgnjdghTtqI5aK8yOs4jXde4V7B6gDqVgAPW/w5xNYDdAypMChwgsRB2nsC6/APWwwQPlyxnkYayhibmbvtBEbqHlYXQ1dLv5wAsd91OW2jDXhKUWbipj8VmwJZAnaRgVhTg3jb1Cc1ufN0CA3KnDixuRGHiVzuA8XWKWzLthJsE099VunPpqIE24yF6E4d4VA7NjQgWfch+YFk+yFgLz6zJPMv96wHNvUc2hyVQfJEmEkERB9cqTuQjDEHJK7fChiC7yiEYNqUORM6APN4RX9jXqn7mbEBnUnP+DV7lkAnulIweaG2ZT9E+MF8aNOMnqRP0chbMC9x1sJ2IluKFdhFfhLWEtpBx32a9jJxs5a0E51LfsbiEb1tS85Dvz1sd5Ox6QiXQ6F7Ow6MJ0hkBmjmMZ8Rp+wx2DCo7W51e/n+QN/x0eFOK97lxMHPq1c/6ubukjOAtb755qtO1+uifHRgCGtGLu3MGcxPP+WDzPf69ttvdcl7TvY98THuoKVWqVWVd4Qg4z9j8wFUNPFOsppWndaS9w4pOvZowLP68uuv9E+823z59dcqnL0YnY5ODsH6byNzmLU543CK95DVeoPfWGvt7KqYY0IL6H2GNvqnLXFctOcZSK4m9OYdZrOhPGW5ZCOgh7Dv03aRQdpVsSc6amxDJuN4y8eaO/2UAAAQAElEQVT/7e2ddmDP4WPH4f1xB90H8Nt2p8b7YP/1dxzXPyo1qeKbiq4VOqusWsKxplKAGVINbkOKeZZ3SDq7QQ0dIH+Wos+sBQVJpQR1uEkz76Iz9e6hHZyp3XFImX4VoVJfLZTCBpOO32Z0z4f31/BEWugLCnJTbAWljueZqG/mWdFozYwNA9Sd+sGefL6jKVjxEfL5F1+qQk3fzuhr5G85F4s/x7hjVJz8t1g5e8v+WPR23pnNeiLWE9HP4h3IrUmMAINaijLWYmMQe4Na0kZRU+soNKxQN5foXpl0pwWZYtKBRBTQsmr6xlSDbb3utGqWD7aYuhv2BMJfjT7qFN7QIfQMpG9jczD6TfQzkDpFlRIcg2T+VeoNzTP+AE+SM4/SBwUrEl9AI+jXpoIqyhZkSc/RB1XSlHdZK1DSZSWR51pJTmAl11XnzVjQJGW+BmRwoRP9DBPOQZvy23eNftisz2Tsevnyjd68ea8P76/08eO1bm73nIWqI/G728ZZS2OZsip2nK0v9OUL1qHNheLe7R3yjNstH7Jvb7ecfXyjf/nnf9WfvvlGX3IW8uL5F3r+/IXylwrF2JsZXFSvfMQIZvy+QHhhgYuQ2WPzQENOh1DoKNuH1CBjvk9KXjilFNU6yXZHwWcjXUgPRM4e+TbyyKzWa+VQP9Xl48GOeRjkXMgYXkvkKF8kiqpgy2pFvSaN/QVmfrnrj6yPZ5sNH4XPFV9vmEfTaoPujWpdq5gxQGfFbzt8IhX0Va1Wa62RM/l3+PTdu/f64Yef9ee//E3//X/8T/37v/9Zf/vrt/r2b98pZ21/+9vf+nr/ww/f88H9R/344w/KOdy38P/2l792mb/8+S/6y5//qv9J+f/v/+e/6r//1/+u7779rv8gQP4LzkueFR/fX+rDuw8dSV9+vFI+lvzy0896/eqVvvvbt/p//9//t+v+/rvv9cP3P3DO95N++uEH4t9jz9+6TORf/vIL6W+x82/6/tvv9cvPP+ntm9e64QM4g1MNP1pScQHuc8n4wvBa5uTc1A5gwiiYGcCNvMiI8lkrd3x7uOND2+0V4/YSez985Dl6pZvLj7qmTXec822zhl7d6MObd3rzy0td4s93r17rlx9/0quff9H71290g+yeM8Q9z4CZZ4CpO3N/w/hp9P/7Vy+ZELf9BwHWxdpM1rpKm5V1fl4Z61/q3/7tnznv+yf9y7/8k/75P30D/gSf837OBdfrSbUas+e0sKMxwBrtCGA8uOzeys6zLfsepfus4LeBZe4sNPqCXviJmz10RaYtNtDeBhbxgswSX2jD1iUeG5b4QgfPJNNOYXPpICbJMnYHiQeJB8WVtlSpGVqAlTBT34A0xzby6X7N2Cy1Lhc7F6SMbdlOtFN7xMOwfeTZDusBTttvu8vWcmJPbDiUKGXk279ND0V+FzE+imDoAtzAuKHFM2COzDACSETlQxnJ0gEjb0mrh9hcK+052B6fnvZpF3riZlumjgUp8wDdLuYrlYZvI586QEmcsqGBi3u/2dbjkLILkleQCejq+/WB9vd14kDTZ9EUfzzG0DX38RK5JT3oYi/GpzIQf0C6faEpM2ju1sS6vGI/KxdMstZnZ/riy6+0Zo3fsYfI/jKSuIFnJfUyXjJU84zLh++5r/Gx1rIH0r4WITT2RoYCslVKiTrN7JsSqaX0co0KZiZCp9S7xCMT2O5tsK09a+aec8zW6xA6ySvueuyhzx7pcuCLYFulFk3so0VY6rhjvb3t31hu+Aaz7eh7VfaEeUYmHpk71tBbvsPkhyDu2G9vSW/ZG+zZW0cmCG9HOnLBDjv791bOzHcnyF6z0eYAU2RnfZmZE7PyTG74eU87T/MLMpHt9VBH7El9sSUf/vMXn/NsS/oW+3o+cmlDw1f28Mke/+5p2/6wJ597PbNKKd036/VaHauVNsRTb2BJtRRQFT9WvhuVai20ELdJV/KRi59X6IiuFXuJFX4PL2Mn45pGawqfOqbInW2UcVcn9hASI0aIWEIXna9K+dV6rdV6pegptcgFv1k9sJR2qoO8ybOtQtqGHmAT1yHY7pX4kI7z46D/H3N/oiZJbmxpgucAZuZLLBm5JzO5XVbXnW963v9Rema+qa4qXl4ymWvsvpsp5j+Aqrm5h0cuJGumkXpUAIFAIBAsqgpYePZfePCQTOft6MTd7LSJgRuZOC0DaA/yw28M4uQ1OjcqV7UqDgjWNLJUJhp5PT/ztMdHp0dX5yuhaaLTGm+jC8QbQ+JbBtI1h4WXV+ccuF/phoP5Sw7y80v60CsG8yUHhGfnb3XOS8M59OKcFwlwjWzkr/kI34JSpVMO+x4/PuGF9kSPeLA/4sDv9ORYJ3TImg7CxbrmRSKHjhMf5sHjJ6f64NkTfcZB4BPiKzo/9nWwETdo01gA9E6opdCn8ToyvatvqdNxwdI30IK8vchLBcPtMQA8yxZkgsoLTpD43YobdUq2oXdhowsU9AY1tFaNeFEtpZeppcimbB3Utt4XPNsl2keU8tItT/tgR1ehjnoHtkWWbCM7/NPThWR8nKcGuqN/YqwE5Bxco0wjb2CkIx+hibEXuiBp270+24y/yI/c5O3BGB/cX3a33QXtQXviJ26ZB1kkMudiq20V/B7Y3ttnWz8fZpnelMTdy5f0LzpTvuGHxoKbeKmFj5U1H4dbPiqveMF/wQfI35UPkue87Meek9Nj5sopeKSjow2LUek44u358aNTPfvgCR+Jj/k43EjM2devXujHH79H13O9fv2y/9WAzNXzcw7uz16xqfUa3pu7yLwFZ2/fkn8X48+fvdKrVy/18uUL9L5A7ys+bM6VdcvUmh8eZfE+4YEenJ6c6BF4gn2nmdsnm2770dGaeb6hzUVrPgCO1lXH8Da0JfTkeKNT1oHEj9YrreMfkA8JM/b6+sjDZAum/iBp/eP2kgflxeWlFuQBdTU/lK554G54wUgf3/CRnf7O2Eo/hKYrOi/6kpBlFxlI1DrpJ4LJC4R1I5quPwTcu9f+yXGX/WtTziTvhag/OgPs1R56J9iW7c63B+2J/z/c4v8Fo/pDr7X+chKv2sPONDfzxUVyEvrlIUvXId5X0raiu9isnwM2FepuqKXIRhasM07XjGk2fPP8afv1LwMnbRplM+cz3hrzf3C4G/TrVi7JyASJ30c70J/4kh9VHajat3XJhLdEQ1OuYcceGff3ZKIr/h8yKeW+RiedVND2toyNwt38vJ46vaEPd6iYwdqE2/BbKopvJplNTvNsCbLpSQ3wJnzfFF70NN5JdOcZ0KRuHFT3QljBPXbEFyxZbW7/kg5deG1uV3hBi3/A4tfw1I2IVoks6SBdWO/tkSeCfRtfdLdeP37DB22uL3SCT5GfvaJxgAZTXsCsQg/DWDcgYrqzVuhOMKlDSOi/AwTuXQ2bu4/u8R9OLtrv5t5yzTQy1QZ3ZWB2BjlpxYzYl7HUSDfyEx8Y8qwlFGj0QesShx7i/Tg88gUd0P9lQvw60a/xLURJBw8ZeIef/gAU0MQ3BF95XFuSU4dZ0+yKmtLRNKg6NTzARrME3UNzWHgpQ7zNOCxLmfha0GCYghzpwddtSHn46nRhD1mF35G6HkBsDJDpetPHgZaeH5Tk7dXrQX/oAsqr2586TCFo1wvteSneuA1MrEktHaKRpsA+L/HGetVYFHq7oWT+cxcmRe8efSG6rzK2hBfa5MjMdsbWjKMFez337B8zQ0p1C5Jy5+hOcB9DvsP7+URDJID83NX7Rho15L5Ac8BaVHUfc2tgCvB3p8RnwZncll/yFzoL7MngT5ro4+kdPXuxOYIR+HqKLGv5BGJLMAtoYg4GDZlg4S/052jDhkNQHWvkz5W6n3/b/vs5S3qpY0kvNPwpfn0ItOnueJoodgj8sx9nZN25YlNKL5RM5q8O0DTyoiJ7HknlEIneV2MfZMeBg9ijuGLf4e3rF7o8e60rvnW2l2fask9xc3WmNYcMdS25YJe3On201vEJ3xd8d2w2q74m5t0y7RThiO+FBev1un/nXLM/k2+I2JPne1D7c77IfS4UGmIV4iv2BFZsIJVaNdF32dhc/oXT0cmxPvr4446PP/1YH3zIBii848enepy/XMihV92sZcoKXVvWkonGT0qLLdlcB6BaKlZC632hni+CbZVSBmrZ89WD+10KBcw3TJV6mjtlV7zTpv0rfFBo64Qt1/j7km+ty+zvcDh0Ba7ZA7qBF5p9m+SF7vBZ47sK7fjFHfHNetaLRZ0n9NJE2ZGkNYyzHd94DYOCzo0MaOSlmX0OiJD0LEeKvmwomEHexNzbsfk4YUfygwZfILyBRt2FcsJXlbj3WPqz0qelIuMBSmByiRpA30wUb+I523rayJ+cPtIxOOJb2PivwGsy+chk7G5v2GC+0TTdYDfvyXlHTsOgSGEqSqlFoKXRcEJNOhfJfg23NZUSu8Nq3EgnI1FS0TEWDRjujPmW9KSeR92meaL+1n9IstvbNmFv6m79mbLDXkZl+qP7fkIOXk9P5KFTkm2VUoRZSpWo71QHIfz4uOAfu8g2CA3qHA+tKmWl+DC+VXyJ7tBJ9APl8gMLuSooyHqGkGu2QuVCkbVK5uf7UIsMSq0qtaqyeJQAfXJBv9nPONLJ6akePXoCq+jFy+yRvNaqblgvJtDUpiprzZgw6UlXlzc6f3vJHsul3r65gJ7r9au37Ne84ID4hV6+fA3vjEPeS2XMWkWlVFVgVQltdpFBw+8iNMZFI946je+DptZ5DQl6M33HeE/Ctmwn2nEoZ1u1FiWEn/k+MX+SPoTtrsP2IbvzSimst2tl7aj4znZvSw4GslecPRwRbOOrlVZ8Px+x77PZrLVjHX/18mU/gP+BA3DE9AgfP33ytPt6c3Ss4AgarNdH2EtflpXUmBU0Fzfg76nvC12xL3TGofYPPzzHv8/x83O9wsevOMB+ST3Bq1ev2M96rexzvWX/6y37YOdnZ+yPnfU9rn4AwwH4dT+AuWZv+kY3fW/pWjfwss90eXFFn10o/zr9knUw9QbXrIvhZfzn+3a9Lvv9r82m6BZVmyMQ3lERw5L5dK0znmU//PAttrzBvmHja2y3PU9XqCwB27KtAhQ/LP0PTdqSAgbGsD9tYt/+koP/14zdFz/8qOcc7r8AP3z7rZ5zsP/8u+845P9G3/7t6/4jhRf0SQ7+L9681Q4fVMZUkPj56zd6+eNzhfYfE7w9U34UcPH2jcSZxgojCvsChbVuw3P4mP2/R0crPWZv8MnpkU5o/8CKPcFgDV13fz16dMwz+0RPnjzWCc/KuqpysWSjVT3YVsZeoH9RyBwIJnwY2hhcQeZEkHhLHn6IzPuqnSg3Ife+/Lt82qWBFAk0p99P9QuC9a4NDJTuwdBfoOJfIBJ//QvU/IyK+O++SHjgTlOd6QAaYAnhMfhT9tmWPbBoj/wejIN9nI5b4ousZOlB6J8KSz2hh4ps0ASHnQAAEABJREFUy8wTwzzMS3oBWX1cJH9BeL8UdumihXo6bNnuvDw/trx7Ra+R27BPenJy2uvDVVpvNnr0+DFr35FWPAcyPvPjyLyTpUyLUNdkdV15js1+7eyDW8r2Msy1NiNlghxu93d3yqZIgzZkkhe0nr4dGLZlW1lLVllrPNoYORGmvV0kuMIPiDKOMpam/gxK+hCx44Z34iueC+e8N79lbbyA5vz0imdVcBi/5uwiuGCNPmM9jew1z5wc+uf9IH7a8Z4cbFljd2DieR0kPrDTDr+N9jPAMci2SqkDPKNLrTxHy77Nh+/8kcM92m0nnnFXuuJZd3153c+swrsifnlxqdgdXPBMueL89mZG4mnXIaZp2JFvrGPOjEI3jIU1D75VbCmFd4OqWqD4P/zYdItVz7etJUz0SdqYcWBbFV15p+i6j450dHzUx1tFX5DxFkSuVOqCv1qvlTLdFuw54b0973jHPHPCq6V2H/GQ7b7j1tOlFKJlxKm7ABcrKLYKS4uCxqALbPc0Nwb2rmNLJ22ZLAPb/gKzS5pO3YEtL0fBjg7fkt4hP7Clc7boGE6NTnsYtF6tuxPDCxpOmnB+dxTlp4AB0/XurjXx0p/4Nv8Cn0P/xHfwd9QdbLdXfBqMDxURoxoF0b3AtsJbr6uOebHLn97/iI/cZx9+oI8+eqaPPn6mT/nwzWH+Z59/oj043A/vo48/1NOnT/SMMpH7/ItPu/wHHHSe8KIQ3ePth/bmiyIPMI/abcvFI8HdtmwTe/eyrXx42O4y9kwPypdaFX172IoPW2aE7gbbykCwh55a6Hap6w6/zIOn1KoMugy2ZUCv1hulr9YMwPAXdDk+dESotXDXrT70lFp7nSLYhfaMuknKc/097sEv6LCt0MNJsFqvtKLuSl21VgWrVVHfRKSfFR/vIQK+3/NJznm2k2AcZREcCMP4tJC3IOMvPkx6xcQLDSL7S2Ab226RMvZIJ/4+2GmT38mOLQtzxcIxUFVL6YhtwSLzU9S2XIDdxRbd9kjbjKF5/JRZ/6PHjxSf5wD7BR8mr1+/4kPjWhkPj05PlUP1is70Q+trSOZg/LtTqabvMteO9PjxqY5Pjqi36fzijA+eH/io5KPn1Qu9WsAm2evXL/mgyIfPCyX+6vVzvYL/4uVzPmRfzHgJfcmH6hvlT/tnkc8inkX+hk2grA2tbwZMKrRjxbhZr1fYXLWhT9dgVUtP155XlXTBXpIS46exWRpq4gsaa1A2RHZ93bnWjrVnm/p4cG5Z+xq+C1DwwGV4d1HrGl/e8ECOvxr5D113y0iWXeSOJX5LC+0tpapAbUOJu8gdpMMDI130vmB7n2VbNqCfbegDKLWoUK89dNpDLkr8TrkiOxgyBdkgsqFB4oE9ZBI/RGSi45CXuP2wfPIegotVKKODYA8dtuGmX5ps30VxLwdRZTwVIohIfb2B9PVf+zI6CKnTnvWl3AEK/GJ8eYCDol1f0i6e6y86DLZVK+VLVQEZ95pDng9bnqvBjuf3jmd1eJ51zWLvJYdj+zCeAo25H3qIh3iH+Ym3ec7k2T+xEbqsv0nHtiU/8cgH7aAu22F1X9gjHkZkJtraKR/30yFYG3aNeQedgDjoz3zv/6qp0NczCpsB8o4VYKvImD4t1fQBvYwN8d8EbWCpuvEO0+Y2HVLN4ZCX+MxGZ/QGZR9Pnh3eQOTjnwn9vW28M0XmIaRPbcYBCMXiPi4Sr6WqFvJqoWi7A6qTe/thL2M50Z9BbOvAphZgY9JLscP4wpOsEULvotj0aezTz4TF/p8Ru5c99KfOexnvJCMTvJPRGbZVimVDrYMw7CKLdoQ9aXmOpC8a464xbpITSZQoaOhpYtMYJm4k2+Cfv9q9/rivccl/iN6X/UfS0buU2zEv87zc8czc8Y6fubXinS4HMHb6PG0OGKOu8owyU0emkX+IRfk7dJYTdEbBxxEzejzrFD6XLC00unsa1v4ysZ/CYntoRTY0oAz9CeOdy7bsGeWALvFuY0EmqNBgxRAq6JrlTZRVCmYiM6iQ9aoxxg4xZ/5TZK9vDNBZF/X19WIiPZD18tamkZ+y4U337Aq/MScm+EFkgsGftFCUz1cafQvv/WTZ7jK2iQ8/SZZA6/PgVl+jvoHxDtaST7s6TXyG5mBb7n1TZJeZe0ts8h9AgZd1olPityXuxwzjECT/kYu+V5CyC02891GPcGtyMSDaZRoRHX4j4fdbv/TMX3mb8F8HPp3Aryz+jvjhsyV99I7AIcMkeLbrp4DIQ5dt2UW2pQIFctEhjO9EaPMYyvpe8G9JOu9WfBdMbJSdv3mtt6/4XuHbZnt9oTZdq5adVjxn12vzHSJtjtxxfXOu65sLjX2O62g/gDhsOuHA4VGn2QRar9dar0AoyLdyeKG11mE/Gmwr9pYKD0zYeJVvl6zF4IjNrvyLp08//0wff/Ix+xxP+wbo6ZNHepq/cMb+yCP2Po7YcFodbSTaniVy2993Mt/V67KLbHeIQJJ7A+OaGA8jNu6r/u5cUecOe5R1L2gdhkbZBVOeG3NmSd8Qz/vjTd/cu+YA7Epb4ls2L8PLgdfNHFe3uSlDvqS+RmGuWopW+CYoxfRRUalFh8Hwk97y/hyaOhebkl7Q3jPW0/5gL0ebJuyZaE/0hL/r6axRTakvNuS7v2KLfeuTUory7bFer/oYqLV0H0rI0DnWSlLsr9L8o7E8Yx/l4J+Dyg0biSu+QWtBDvnUH/WNsRFMGcNzvI9tS4Ux2x3HOEepbHdQkRptiV+2lMsPS24Y/9kQXrD4apENDQ79kfQtmuLuHFAG4hnX8ow4fJef41u+xdtsa8rI0dJyk230GFpUa+19bFsJtmlTkSlkD57mYHvIM0bj/yDl7VkO/6NUCgVG9yHCt9ENSqndYzqQK6uVKnO2sLflUpV0SV3w1puN1syz5Afhl1qEQXKtoBCtquhYrzdaUSZ1bdhMDrJvk33Njz/6SPnTszvGV/60/LRr2m2brq8n1hiJTy5dX23ZR7nQSw5wX7xgjwU8f/5SPz5/rvzJ+DdvzthEv9KWdUKEih0r7LRN6t3Ldh8LhzmNsbHgkL/EJ/KX+EM0ZRf+xNwKdhgf/tTny45pvev1hmdbdlmKyLbiq1VlruCr9OV6prYpG3/stGXM7pjb8VeBX0tRKQaF9m/Zd3qBX37Ef9c6OjpSqVW1VEVv1o31eqUNfRckP3SFrxo2Zk7kcOWMw/xXHO4/f/6jfviBfTDiFxy2XGW9ov6bmy39MnWbJnw+0Xfqo6fRDqlgT8378nrVbcge3DEHAjmwOMmeHAdZeTYkPepfa4VspQzmKii1iaHDc2Stpx+csuY/1edffKSvfvvpu/hq8H7z5Sf67IsP9cmnT8EHyH/MM+JYHzx7og8++IB98Q+7//UPBDcxLne6urxU/PP29dt+SL/l+Zkfa91cXo1//c8B//mrN7rgUP/s5ev+L/zfsi95eXamPGuNnzf024Y+CVayGv68zF88YBznBwI5/A9uqKvxDKzayuzplelGbXsp7a60wT8n+VFER1X+lwADVUebFahar4nj1w39W/FtYV6UUiTqX8azbfqrwPLeNxmfC/QPBtt7nS3zgbkw3UPn/8y8Ki4q6Lpvhj30h7/khwb2yLPfpZH/RxC9Cx4qb/sOe/Gf7e4He9A7Qg8kXJCbkWx79E0JDx2h4d/HUt99/v200bPwehn6Jv3Q8TN9kXKjPypRd/BI0/2ydvLIni/bsm/R6/0Fdc3FO7Fvy9vvj3fhf+Bme1+qED/00z7jH4gsbY2PHipeWAf2qPR1GXakXJ4boba13myU9TJ2Ze2vLI4npyf9XTv8zO2cMfR3M3zL6xLVWZnnWw6gD3UV9AUIKPqWeNILGh07sa6n3G7eB+lxeFueP8lvqQcsZWzv+zk826zlFV4BVp6HmkNDf6NsdAZ5pjR4yY5NoYdY8rI3c82ae8HBeZ5JeV4tyBnQlne7RXaFj9b9GVr3Y9S2ainAis86SJeOqtL7o0BvUUviVasKWEvXWVPpjzw/g+PjE55Tpzrl2Zb0gg0yK+qPTon2M9fSH2nmludobM0zN+25urrkm+C6P7fzQ44gMqGRCSIvQsNvO9ZS20obK+20i1KPbdlG6u5lu/MjU2rt5XrZWvaCGQfhpZ2b9aa35+lTvrMePe7naOvVWuM9YjXTyrvEGmz2WG82PHdWqugt+C3y0ZXn/SZ56Oj+W6/3ci5WqVWeqebQ0w1vBZpfMCbSI58nsm4RmSCDtjFIdwyEOPB6fmnJi0omTsN50ZH4RDx0x0v6jjIN3digGD7qoNZZZou+HQO/P8R4iE9Bf/nZKnVO5Df03PDADi45RNwSb+gtKF0zcI55YT46WusxH635F8g5dHzKR2uc/MGzp0o6eR9/+hEvMB/rs88+5SXmcw7xP+EF5imDLBP+FLlHSrknlH324VN9+NEH/ccBn3zy0SjDR/KXX/5Gv/3tlzp9dEJnFyYfLw98nKSNh6CFS1Ohiz+JvueyPec0JRYMBrEm2e6Yu2uoh68eyIN6RkG2kChQiIJRQLJ98ODnQ6vU3i92kYECIc2kgnAhY/cyBUWVG8meFiF9AFsDDdrgSnY4TRN93+jrLJzJ6UhWR0+p1NTtXsa+paWUnpf8oO0bL0LKQrhar2NSaOoLaAE5P3OZfBD5jLVehjRcmXYq8QX7uke9vUza9R5ExwKbduDn0PBaL5NYlIceglbO7ZmYC8aO+MG2bCt+MLxA/0Sw0Rf/Aom4izIHMU11tWIuPN4j9j5+/EhPwDEfmivmHMW7vxvzcGK+7kDDblRpCZGLrizcm80Ri1eljHTFhswlL+F5sOTw/opF+vrmSjc3LNbgms2yG9aXbN5cX18q/3LjKh9K+SXX5bkij7nYWVnsBgo+Sb3pxy2bAlnYg+vo4cF2zZrR69jeUM91n7c7HsCRb8zfCdujM2Mg8R3rzhbZlLvC3uA6esAND5lMD1MgkNzbZdJpb34RfsLD65QPsmy6BKdsvjx69Ki/bERmom/72hf/4fTWIYJBrAgSD8Ja6GF84S2UvIPoGKnwHrh6XmQXdJklcZ+SGZZyewjkc9lLXhLgoQuRXve9vIn2Bwt7+GORpFCve8l9D83X5H08KLroVV/HCnYHt6LJD8IJXSCZPqZQCopicjHU6iF1JxIKljUvPRn2T2PWcUcovGDRkDhjDZlYJJKdklYZa0xlbgZhTYzpQVlTGLATLzcZd414+BQPAS2qGMNDbsknY3/d7Y89u0eWvE5n3T2Dm205PpoBq9fVaVPfU1zKxb7U3dOMh1AktATE52hih5Bs6gEiNNrd5zZr0sS7Q7DrdKfGvEv+3qOmQF/bJ5mNRt37AdCQa3KR3GXVQ8O+5DXqCu1MbkOkEQsgd67wFtzJIBE+hMs2dQ2Q5GpsDO00sVZkTKVfg9u6UzZA9IErOY7/XWipu0ShjqAnllsEkYeazPcAABAASURBVBjt6YmeM0r06HtuyDLee2f28mjAPw2kwKBowfjxoWvaV4CTPYoRGykiXIkvIDlf1DPrnxm/mjQZDfeBvWhqe9zNhz1fkSBKu2LbbSl4aF3SS+mkD+PK+Fr8hP9Nf6TkABq5pNwAvtL9kLL7eu5nHqZjZ3DI+zVx6r8j/j5d7+PfKaz0/xivrY/hjOOJ+bhI2anvEKKVc7r7IfFF+pDCT/47ZsDHjwbq+Y5CCkLhNaAZI555IcLIJzKuJLtckiRymNKReAC/LSjUMdAUfeSTpZSPjH4uHAotZQ/LoDu67mDJX8o2chvM+4D1D1339ZDOGAxEfK+zKV1o+PkRUSZ00jikS4zW0Pd9rYTbaSMyacwPzRRe13tIRZjTc196oZRyByIPXbPc3axZV68nOUmHBofxpNW19zrQlXoTF/GRk3vQucgmfoBZTu+q1d3gObnQOfmzJIpnpKgTv18ovCD80GCJh4KU7UYmL3gYo6/aO+1Ew8GV/AXqstqHRgz0+oj+0qv78b7wTymhjgfbc6sjErpj3a2+2zzLrNGB5pC1rPGO03iPEN8N5pmcf+1f2jhMEIf415evdHH2g96++U4X5y84aHuj4q1qUCa+gyatKlipxwX/7dtXOjt7ozdvXuvN2zd9zUxdkiVwxMFtvqNWbPRs2PDJ3kbwOJtIHAKFVznkShkeT718dwHFnXdD3gsnMq755tli+w3vRjnUf8oh/+mjUw50HuuE75UNh1vrzYZ9kWfKDwMePXmi08ePdcwmXPL6oST12MYs1qRiOTBJW4kXW4chNiXd5nm/5C40efexDOWGzUtew+9cSjts3ndrVQVEZ5Gm2zE64oVKbnnSKr6AV5C0icwlS619s229WcspJKlAbauA2NMpTs33bqMtsUOExFMH0X612Ey+QJuR/IBFDzZrIX2QDd8th1TBjv7I+29AA3udtVRsKOg0adobOwCmK8G2XKzD/QG7SqKmSbwz5r2xYbHZ6D7Sar1Rpe9KWckeejUHQ40kmwCYOCl293R4QUMgNASavAUUgNsFermUDSbanrzEESAvMtjT+eEMpO6GP7Sg5x/Iko6Oibm2Y68wiJ+yKd/wdcaEFC1SLQVUZbM1+w+lFhV4xVZC7sESpym9ZPLzbmpbpdauo+D/SjzU0VGLXG5L26T3gJ+8yJUqEU8LJuwzcRu95NVSyCJOulYriJ0d65VWbOAG66MNfbbRhj7r6fV6ztuosgYEpVQFlbld2bMp0M1mxb7Nib74zWf63e++JP5IzznQf8XB6QWHqQyz4eZd42B7Unjn5+esO2/3OD+7YI9kR9dZ2ZzeYMMx+xm1ViUMn6d1SUme26c5JL/1PltkQke/hx+xlMl7QuI7+jV7IZkPu/6NGvnkCFsbezWTkpdv18FV50U2CD9o+Dr5tmUXou5jLmNlyaulyjZ+r1rhs7SvlshK2+z5MB+XfZ6Mt5OTI2WdbQyy/Fn9F89Zz69vmCY7fHQzyuDU1BFoDraJudvf5zfj9ppy52fnerv8y0n2lXasxym32Jd1xvZsY8HOojXjIlj1/l2r73cfb/pe0snJsR6xNp/yDMj+3BLPPt0RYyjYbNZarRlbFX301WplHR2j52TNOv9YH3/ygfK/ofn0sw818Az6jD3vQT/+5Cl74Y/12ecf6Q9//Ep/+tPv9bvff6X87zB/85vPlR+bbHhmlFpVqMN271rushIadKDQR2njulatV6tkasIHF4zBS9AP5/HnyoXD9w1YcyhflfQaXmhKFdaK6DqqKx2hJ4f+FW3Jq9SReKXWDfVM9OkO3+/Ytwsm4qKvK5O/epKnG719lb8U8Fy7y7cyz/CyvVLdXavmR3vkF75XvL1GdquSPYI87/meM+OcXqbm1sea8a9tKRC0Q78gtAdligv8RY+pQ4C6GI9ZW4Ksg6GHoNC4bouqm5I07UaLEmzLvkV4kvVz4VDiMH5bLtz7uM29E4vYHYaUtmixc58fHy24V+Ankhlvh7gVjeIgnND3o+GT9yPlsZbieVVtJDtd0qHhvQ/4v3X96Ogy7u2PDxZkfQjIni+UUkZ3oH9xSB2HKhuJANKv5INDVuffvdmW7d6bkiVwv0jSC/QTITKifNDjUUe6dUiinsA2xCqs9wvsYUP8uOM5I1kF3mq9Zn3cSKTj78J6cnx6whnfI2147x77/a33ScpGJrIiRE+Q58+YhxPcdgD6lLk6Nx7+uCaeeR3YEZ0op/aRl7s92++k0MGalljsraVotapasbZZUuoOeh194MHEhEa9wY5nT5D31i5DNouIGmtoot0ryEdX9DfKRX7LepkyeT4JXp6XWeeP+EbIcybIuVCePXkm5TmTvGOeBR08f7p80pRJXnB8fKzQ9WatlKm0pdKWQrtKsZJerVe8/6x5/tWO1J3nRZ6DXed6Q9mBdd6HSlVC+iB233BOk7ObnAFtWesn/N1Yq4MplLa3GSkX2HiAvAnZvI838oXDehnW+rynBNHXKc+t0KDRP7YZbwM17amWnXTRChuPeVafcgaUc6DgBD+s+tgbbT062nS/HOGrDe1LmQ2+qzzjcuBfCm10UYJtVcZpxXeRG3rWWq/js5UqZTzL0rVKSHoBn6EMaBq3S4MxPg3tjrFklNMPqtxWq6IVlaxp0KpSObITDsqAm4iLYFtcaGsdEx/GEw/JHQ/Nax6a2/lALgdq6ZBMqHTSNZ2UeOg1L0PXvKAG49eAZ3rLS+tbPoiDcz6Kgx2HchW7MuBOcWj+BM+Hzz7QV199qQ8/fKYPnj3lhe0JeKoPnz3rLydf/fYr/ZaX4WcffqAnHzzRoyenOuLF7hEHmvkINvoyWC45LLziIDJ2Nzq8rKzVpiK7odxjPX76SMenx1qtV1rhj1KKgoYPAxHih4AoV1w/QBUsNlImW1BhHEKHIX6lGF5FPhnmNmAXGUgjTdU91tMkUEu6UZc7FaE//ELpnZ5vqasg0ZKJpDvDfDRO2vICdjP3WyMee4Nid72sHBK6xAQxtpboS5o4Isioj53Ed4yF1HE4Vgp+a5F3tBDDBpobjvr6FT4QsLlRmyJDtJGObFgpHdiW7cHiHnsgMy/SAZL4J/yGnaSIhk/9nT9o1ATJDw0SL1GKDbGjg9Lvu2zPdQtalFDqoIlLyU/aEvHAtmwrdXWiYRsM3LxTw8YFkWm9DcLXjsgdlKGg67NHfun9O8RGX8BvVikr5IYtUTnxQBJ8u2q92uiETaHPPv1Ux5uj/qGRRSsqx3hQnwerLES1yi4qpcq2wovuSjq8VV3DO2LRPlatG2Sqklcpm7kUVHTUVdUKrNeV+iMjrWpBXp1uNmsljyqkzNFi0isVZCTGPenQhr/y0ZiFfMcDYNuxY2xvlV9/XfMRcM36s/Djk0CUt9M643f1+bCjpi3zIMif9CurtVYstGt8sgG1rlTBZrPpH2WnbKidstAHJ/k4I5615gT+5vhIpo48qA7RZKy/C6pV7FEpndItcq0DLvIelhNHb0uhUEuG2kYFCUm9fdD4xk5dJGbalPSAXBQc8nrc6Om2kD/T8NXjS1lkTD6yTalTo12wMUSCbyehe4HyKaDkWUZHUFwpVoA7NIfkOe2bMeZkk52yt0jtQdp8iKxbfTqjr1AGMpcVNBg6NIcWmbmdhbEWhMd7EaMQoWL1gkUKZTVR6vWctg07bSQnE43cXA0FDNVEgTtg0VdENdJqM40yQCtlbAmV0ak5H16pVQX7liLREixVpr6kbco0UZI50+OtuxAuPKkbwPreACmSE6QByS4yEKGh+BCxRpTpVKOtjQbdhzRqorjUjZUyPpMOdBBSdsLLeY6oSKVaMZbmdmp4NjyJdbKNOYsNQ1+TPfLI5koc6xqysatX1hQdymYA9YhnlkNBo3NsymCjGYtGMEBRvxrlgyRiJ1ploW9G8oLwg6iyLS4QOmOWzzCKXG8bvLR5wobw9vE+cJt0QE3BQITQ6E+ZxFP/hJ0T+qg0EmBchlj5T9wBaguF0wbhQyuhkdeIBBCumBQQ7VcjMe2RFTOyo/9F6Zha4sM9GuYPdDsl0kAE9KTe+LMjtsObZpq6kEKrADpoV3gDaGt6J9DVGmjQRom08BCUo1TbayTRLyzB5h7lVkgW/MNAo0BT4rY7LT1PxEVoHbZlUw+2wyAuFQRjKwrCmoFNMbCn3O86qDfyQXdSz43+Huk3qui6u06cHdmgp4Vu6m93QE5Xkbpi30gj0vVJ8GIPukRo+L+RueB9diAqOzrVqT3iIqCRShiFzC+SuBD/aeR3U2CGBkSxmvvIJjKuCTuCkUIdwphFZHCMz26hrr1gQ2HuthzeQ8NNzY1cu8h7YCH1oUIqBbEqyZIK9ypTdg/yXawB8k3cRQrfRbblxCPT0+EF8G10Hl5YA8825SKzIOlFjj6c2pww7QWK3LCLaiib7EbXALxHa8K4A9vI+Q7vpxPUi89b+oz1UXzXBUk3+Puy5Jv1spi6w6dTUkuwyHR22hAHJ4GNDblGPDBpEQ8ST1mTj0oxaSXimsgBt6LYF50zIrsHFZe0twmfSHsd6Om6UXJLm9CMzAQSF2XgoLeb1KROyRYo+L7Qrx3ETZuMzIIlv6cldA/EnsC27Ft0PaSTV6yDgFLsLPs8K3GsEQbeAhn10Lre5Bf0lLkcpuoQXZSbbeSRxifccdGkKQ3thjeljvRN8hZdxRIj7w7UQ5OheA3aiAUQdE3oXNB4rkRno8498Ckitz7Gn1qACqFRSwi/x0dtOszT/XAok3ihKYAyDUzYEDSKNdJdNWKJ9/rhC3tpghrfRrt8M7BPsGOfYOKQQLsrTVdn8s2lzl5+p9fP/6rLs2/1t7/+H/r+u//GYc/XaD3TerVT5dC/lC31X6OVZySHCFvKX19fKn4mQwn5BotNu+2kUirfFCfasol3fnHJu01TQ+N6faQ13x4d63xPcSyBndc3O13zbXMDpWnISqVWRZ/SccTrZqM1G5v5jpFLz2tUnG+TfLN8+NFH7J98oCdPnirfeyvKBLUW1VKR9B61xJdzstcWTU12ZOAfXHZ4TaVahl9IFxfMKr358THGKOi2N4S4MkZ2+J6pqEaZUFPOttabjTZsnK03a7lEKwVysVYZhStsXnX7V9QjFfJqKSrwKyC5vzqPb095z+o6C/I2TAZogWZ8R6KRngDZJDGWuDAcSYnkxDdjZDromzB7HLn0cTZZ0083HFClf3sbkUtefJC6hDF2kUGTBUF1YxxMHdFpWyMMiofJE2MmMqRK7X5a8c1a+d4upB1FvZCVeozdBc2BsS+Ha8IWixrIC8Vryg8ogpQpMHt7kGvIBAVnxI9BLYXSUqpqPB8aetFG2rhpAk2NztxmI5Xv8x37hB2kt2w+B/HRxGH1xFzY3UzaMq6D+Cz8xrOgTSKkrsBdvzHOJu7Bm2b7powj9i/bnO4UGzq/9xcWJp02IZv6853eLFGVdpTbkocItlOtyFgeYMVpAAAQAElEQVSAUKHODOZa8FaxIEqgxUg1ogti9ITv20Bka5GhtmUbflD6nCv0WSkrZR8lNGm7KPMnvBX7Dw1H7OY1pa6bvvjyU/3x336njz75UFv8+/zFC+WvARyzp+OanpYwWWlf/kFGDqeLq548/kCnJ4+0WbFOoDe6s7FcsMG2EspMEw+iB2PUlv/wU+xZEJnYO8VxyLha3QbmaGy7Zl0NtuzvRjZo6AgNL3s4jfa1mWc7WR3RmXEkhWcZvwTCqD5WWA+v2Fu+ubrWjrElbDB5RVUVnwbRa+EP+rZlHIC0ccVezwkb9Y/Zx8lfnHzz+rWuLi+UfZ3YdMZh/o61eYfOLWWuqev6eqst4zU27TKGGL/hn51dKH/q//mPHDRjh5voz/TpaoylSbgQq1x0xLp2enzS97A/++QT5KqO1mv1cWTxPFlps1nzbDjuP/L4+OMP9Zj9pVMOrsJfr1cKsvbVYtpp0To1fFhL0QqeaOsNzzLj01qF7gl+05p97+OjFXpP9BF75p9/9rF++9vfKD8o+cMfvtLvwVdffaFnHz5VQc+WsWVbdpGEhfgiNO3roJ7UZWiQtaWW0u2PrTc3192nW8YA6rTGmJOjDeOv6pTDkCfsnz199EidR17P59l3uj6iBz1gdZq1acU4XWHPGmVrbFpTV+pM3YH6/J9iqQr+yA/4dtcXujp7pRfffa2zF9+JhK5e/6irV/TV+RvtwA148+P3ev7N13r+3TecT7yQpht8Jon1LWtX+rzUKlMv3Yu/cyefq+HnW2T9u0XWpwlbFiDer6QTiT7JEsCNMvoTD5Z4gVepu9D2QISUn7ANA0nFlgUkudodm5JH/4XISjcanbZlm7F5CyHT+xba411u9L+Uso3yyRzx8IorOg5RdGsXURTF3pw93DAWrsGOvorMsvcRGq2Rm7B9QXiBy7DVNnXdQneCe7/gblQbudopsU7F2pC8oMdpj34C9lhLbfc2U7xTHQaTOIBj5wLKRcctEGTMCkQXJaUuY0iA39JYMmPjgtgqQgsDaiObOqAk+2UXGRQQ2pn9Zu4BpF9LfKG9QnJCIRkcC2DRFRrVRt7yrD9UslqAHfsixJX2hQ8WfmiXhScXig4svOQHSctDb9IIkix7qNCnoM0yXV6WHkDhGbBmnS+1qlBmtdqwrp7qiHfk9cxvaaCkrBqjPim8+LEwrjMndzwHwrOtAlysKRnSqLVB0WO8QWktIWUSz9ohlBekaymqhRhlGuvrxHMxaDg5a/oGu/JcLtSDlEr+c2KmtClbVUinqonnz8RzyCJQf+M5hfHki7XLynMiz7jg9OSkv/Mnfszae8RzKDTp/jz64Fl/Jp1y9rrghDONY9br4CjPJMqdznqO1qzjPLeO4CUeRFfKpN5SLJoQwxRzTTq81bqqVPIKnmKhcfj0Ty0Vu63VqvJ8GM/Ao2PqoN41ZWwrIX4ybS2kbasU93qI4ptC+aBCK3qiUzx3ilY1qMhLLgPiW0LEVemMoEDRp0BCL5nE+9rkYW/iBV3RETmTX3mXKqWo1qpOVyvKuqNW+LRptV6pwi+1dtvsIgek+/eaTIXwkqaM0Gd0F+KFeMqu1+tettaKrGUX3Q9lYiDtwbDOQsuSzbiY1PoDow91yjWhl4f1qmO9LgyYqjXGVip2h9Bw+zDLg3DLy/w1H8VXPFjPzt/2P+v9+vVLvXnzSm/P3uj84lz5179Z6POCN7HQB+m4HS9H4Sc/L6Zn52ddtmDII15ygnHw/0yffvKxPvzwQ15WHumDD57y4fpET5480eOOx9DHyq8hNwzQoGI33cdL7w6b07ai6I2zCm0ptcwdn2mKRw781JhN8dM080SIvbbQYYXC6lfigSjTGdwKjKCWohV2rNcrBataVUuRJdBAqOaig2uTD6SRvk/DXaqiGg1YVkJ0NiK0NxkRLCTxgI1EjydNlUyaHYtWFq6JRSPtC8hBAA/Q9qQzuRbeQtGETK4mFw/YYciOP5Ek2e7BhsHVqHtBCjVuQSYQCpaUhCyaNADpl2XTl9FF2jb3h69G+1LP0o+J25axuc3tG7pTe5OtjlpK76dabqlt8u5CBPvAqaSXK3zbSxKa+AKS82Vbtnsq/ZFxFwz7mnr/4K8JdKFffRu6U8zYWkqVoVEXpO9Tb8Zm5s8jXsAf8RGUhT0/BqilKA+gPCA3fZE/UuKdR3q12vT86F3VtY54mOaj8vEj5iY4PX2sk5PH/UPz5ORR/7XdqOORbumpep2nxzrlwya/HMtDJnOm4JuGoZisQAQXqzKvSr31ffwTNI2QNg3sWAMmZSNhywNxFzAudn3MS3ZRqRXdK9no84iXMtJ1tdJ6vdYK9Lbhm2M+2LKBdnJyStsWnGA78Tk/efmobIr/LaPbHrSUqlIHTFsyT7BEt8G3USV+iIOsXxAdun+BYBdZ6umJ995is7pduhtS/JBzL11cFHimiUsRCvQLQ5vlQn8OsyjEtuwBku+5DD+AzJexNdGMwT1dRHhhiX/zEtCy1pIe60kk34cUXnBXpilr5y10L538jHERbMvYtqQz1rNWDDvJiwzYX0343qColoEC1Z1AK1gXJ3CHPSeieyDvALMs84lFapa4TyzjoKCI/7A3fV667eSRThsCyVKHCBiLP3Mnsb8aL82jfupmDifDtlbM0dpfuqo865SGPpYO3nVEsCYSjbYFo58m+K1LJt3Ih4F8+HD2aeojTvVkRy+kgZ+97grNJSkVflPcb1susNJeiyc1dZE08cRsIuTBOrhGeXX+3Xja0Ns5S8dnwlfpAyMabXskDSK65N3q7NzcZqTUHN3XK034M0jO1McCCvEVGWrUK+INmaDH4SUe2YZDg2j2Xietxpg+p6DhL9BeJrX9FIZGpWcPokl29Fsy1AMWd7rclpxR74R0JBYcpkeJyI0Y9y429UjaSYRm06bZB2lveLdYarvl7GO0fx+/E6GSw7weh3dH5iDBHBSt6Eg8WNI6CF3PQXqJvo+/5N+jtsUlww/SbY1xQLJfh5YexnvmL7m9U6jXQsnQgOht7Ul0vFOsc+/fUn5B8g5LzfFkk5VUo6GdtjAXkPmLrl4SSWj38Rg3LJqDx129HVkggqF/3JPTyG1KCC/0X4PoXHCoMTxmIWO5z+/ep4N3KHUYt62CcQMjjgYNpL0zevsPdTXaNsQo3uOhoxx5fKxn3j2ELhPbmroro3qR63m6DSNP6DeApozU4yIYKH0bJP6LgJJDuSgJFP4hFiF43RBol7nHX5Kd3pfpzF9xS/kh/u690e6Gixa8K3HLQWZO9KbNcQrvY935t6mDWEq8DwdiPXoo1xn3bof5czx9FdAadWgOI7/ByzocKGMZNJ5dLXsT8yZc55MWG/9te80BAodK1+d68/xbPf/2r/rub3/Wt3/777p8+6NuLl+p6IqNpamjaKscNij7KxzUTfkHEv2vn+UHATFl2GFXqrGurm7YN3mrFy9e68XL17okPWF/8vO9MvGtErSp8S0TTNBJW2yeeJ5OGesyvB26rvT6zRtdUF8OMc13hpiDW9p1xQFMp1dXTN+mSt4JG3j5tvF4Cel8adinHhJPxLKtzOOIEu1pMV4b/ove2Ko57N8tGxLYLdrTIXeJhs0d5PV2pY2JI7+0Ke2KjKlws1mzv3OsbDDmW9V2t6WWQjvMN9pKm3mfpfQ8y9IYgujsdeCr0I65fhFsq5bS3yNTRoRGmxoy9uCUMihZ9FmbMVFHU0SS3cHtVjLSoImzqElp147N4x1tDU06/RrkvRjJfjk6UJp3oAk7sh8QKjXq8kCZnwcu4ary/psfdpRalH4tpcroiUI7ZdT9VXjDNDrN2HbGZygaontAsoilLxbED/DCh/TLtuygKPW4dHbnUVqxt1HPRNkG8g9vbubD/hz4L8j+3w2HqQuuGfs5zN1xsDqxod0pdkiWRCX7cURyvqKfKrqPtzdbvvVvNNGuafbzdp4nGZ83HDZdcUB8xRxYaPYeLzk4HryrPodu2IhPuWDobtqhL3V5rtfYZKv7u7MQbNi6Y19TxI1fByayW8eEXcnP+2+QePyS/YmJ9gqdlb4rZYXetULTl0H2Iir7HvHv9fUlPbkVnz6Mffd/uJS/BnByeqTkZ+/1Bw4xozuTYM3cyHfSin2MUitrxaQdY5EuQt4dGYOxiYRsqxb8LcmMI9uKDXZkqYHnVXyx9G/Ytns5ESp1lFq1YlwmThZcybMuEVJ+iw3xK8letlCnPeotyAa1FoXGvuQFE37uoE/y7Zv+ykHiDf27IO3LeAgNUp9kdFVQZLujQANaRbfRTzjl8vJSr1+/1vnZmT766GN9/vnnSmjUG53588mRSV2wNGwzY+cajDGU8TVh38S6E7+OeCP/Wm/fnunN6zeKPolRMqn3xwdPn3LA/1jPnj5jz+xUq/QbyPp3lL1t9txysLKm42uxYrMNpT9IkJyiDXsSnfpcyLiOnTueATvGZmzZ9vgNdW4BlH38RrvNmC3VClaroiBjJ1j1sec+z7oe2jXsV68zJmAJw631dMGuifGeus/Z28/+f+IFoSPasWZ8xJaGj6KvMU9b1znhl0lM4o7wDT8ozKuUzzOgSKou1Cdx7/FaCmOudhTqL5YgCm08h49oU4HmRwCvf/xO3//tP/SKQ/6z5z/o/NVz8EIXr17qnDOMi7evFLx+8YO+/+Zv+u6br3XGuUbs2qyrCkoN9LOhIRFAfsFlYzRypRRsL8zDegd2kW15X3d0BxSi/7RH0g+j4cfMXcn69SFl7iNawgt9F6MuaWKMpe6Mg8yfceZzqTwPkhf0JR4Vef4t8W5m1C8g/6FryV6oekH9qhBP/hwOFf6c7N180zuBoJLtDhEiB7l3+V46yYd44S9IPojzBF3Y76XvyqSP2txXEE08m0IDRWd0HwKezbhkzCY/bQkS/0cxysdP8RfAzPCaiM/QYcCX2vMRJp60eqAMY76ybq5Wa614Dia+4eD7iP389eaI98sTNWRYfRinTb15LO4m4rSt6+/KZFtZIyGKhdw0sUalfFDIyPxdscbVVZWLRxmbtchaQkM/lVJ2p6zPeY5lbZ5YNxe04XStsL0YH8t9PRBUjdqB4Rd0d82kG+0QIbzYUbFjs97QxuP+fHn8mDPTx4+IP9KTx0+gpDn7OT095RzjhLqqVrXwvr3pyPNns1n1s+FB18RnrNfK82iFfSvq6XViSy1FlbYXKKbQTAxLBJAtFxPD/tyJ25YNaBRJ2mhsqFqtV/u61pt117lCb5Bn4innRjm7Oj456nlRF5RasGsNVh21FHwvrdcr2nTUddZaR53UG+sgUpFcDYoKOkqtxKuEUba7/Gy1Emx4hW85fB6/ZxwEO55noenHgkyQcpEJUjZIPO9BklXQU/EjEYkyIkzonaIrFMAiy4gUUFUqFLhYCbZ7vm2VVBg0BlEMCfqD+OZKN9srBt0NH5LXPb7lQ3e7uyJ+Cf96z7/mgP/8AV5+5gAAEABJREFU/A0vRC+VP12Xl8vgjAP/y8uzLuv8rYF87OpGiR8drxhIcXLtjj59dKJnzz7QJxzkf/rpJ51+TPyTjz8mnvQnHPJ/yovWF/rii887zYvXBx8802MG6tHRkSqNbDhggQjFVi1VtQ6IkPw4Pi8VE45rTMw4dUXHF3QEtnFSAaGm1LgmJuSEfMNfh8hbhou6fClVge07tJbS80WwLRcTe/ey3eXsQQty9ojfl66lqJZbvcl/SG/pMkPONmIMZzcV4EISWuBzkSCPSZa4bbkY3t2r4YeGr8O1R75dVNL2GgpqVQV90lN/ZVJ2+QN9trFhwB569DPBjtxsI7pSR0ehPlBc5BmlVhXsMXK2e10iLLY3+pHkncUn6fuwLdsq0Q8yXn4KpabeKlNvqVUJUxZtXmaXOgs+CeyS7DuwqY+yC7PNvg4N8lGTBWTJ/zla0DfqcveBHVpo99TTya+l0F9Fi5wIsbnFR4wPklxNRs4e9t36oCr9W0pV4aOuU+IVlLLSisP/1WqjYLPZsMAeM++P2JSBro9ZdE9IH+toczJwNGhkN+uN1jyAN+sjZZ5vNhvsXCm647sgLyBbNgXil4aVWRRD5SIVHu7weho6LnfSRB5RhjPrVOuInvx6++Zm119sSlkpbZJXqnWtVd2AtcK3i2yr0sfro402rEOLjXmQdPBCsV5TjoW74ps16UVmsz7SKn5Zkw8iF6yQS/sGVtSReoKq+NYuMijltr9sqxTLHhDBvo2TlMkvtgK7KMF2iOxBe+LgZrvn2bd0yTY67sI9y8VyKXdh0oYfJH+hiQek055lvbCtAvRAsIee+1nDFt9n79O2ZXufTsR+N+1ua0l2h4vVYegeS767TJvnaE/MtzLLzknZS5mF8/O0MTg7HtC/lE7dLfN0Ycw09Sd6WL6hJ/Mj/MDFKrXIHjTxjNNC2h5t0xxs9z6JjnavPttdh110GFLXxNq3A/fLHMot8cK4CWx3VsPeBWEkHhrYQ8ZmHiO35Xm+YxMjeXnhzFxadB2Wa9je9n5Vn+ewxGNPdnS2qOjr49QzSHKopBmNzdGuAzGqRY6iRMa7AR8HxG/1I0TxXC38A4QX2O71xueB7bA7z/jTtuyB5CfT8EPvInU1IQqQLwO3Mu02mtjBut6TFLQp03U7rF+Eho9a2hWfQu8XGn0fv0z4inWVTZaJ8RB+fBaMePJ2yERuwU7qdk5QwNam9kh7Av0vCvEBWKqIHUGvrSlucgkdUMZHt60h0fpcYYVWiqBFCxrjNO0f2EqMJ77yej6NJ015/Nh9ekBR+uBlW7bfyTP9H+aiJ/GH0NJvYMlb0qELL9R2r8ceNLxfCtv4I2tDyhb0FCUsNib+jwN/9cn7UxqGzKivyVQf9wQ4nIINPHSFPyMdmXrehzv56OrFTOSnLzsywYFcdGU8BRlTC018Xz9l2ICQoHegHqZ57Cy0M/+pW9ZZvEW7UI2m1Jt05vYt7e9hQwAZhGd7Mw6RgseV9s189TZNMBfZxDP/t0yHIGsC68AdOWQe0uFZLnTxWSiY8pcLoGNCNsUvHYz9UAz4ycsMFtuyB+4L24NvL7TsZe2FZ4rN7Ty0/zCOxLiQ6/yR+vX31PV+2O72LXrTvjneyRS/zOiMX3nL+hG/pt8T/5XF/znxO/NiVrXnzWmZSCDZoZaVYE08nyYO+nYcjA9caXcN+r/6v1ZjP8Q8xzzdaMqB29U5BwTP9YaDg5fff6OX332nLQeHvL3rhHf8U75bVijPnybuBxXMjx3vKlccxm856FJsy18n6aiyKQmur3Z6/epMf//6Ww4YLrS9nnhfMfPC/Xslm4JB3n0az+FYf4haxhhs1Je+YBFWNjWffPBUH370oZ5Cj9nYW/H9kf81wDVtts032bqjED/Udxi3jZ2HGHXZg9ewZ8thUmMMpVx05X0s8SDvmqXWRO/BpNNG5mj6YUb02ckjm8se8aw3pRZtNmuFUpJc5o4azTU2qqNYKvhD8GNTvqFzYLfDxhwyxI8dHEbnfcQ25W6xwkc6CA2f2rdtTrrR5mDwl7zQclDy3Wj6Zst7wRb/3/SD6i17bFn78AE6bavU2tsjQnHh/p6LsVRq7bK1VPyy6QeGx9nM7vtcVsEZff+HNbUAg4YfBJIu1Fktif0uEU9U+A2OGu0O4vcdm//b/u3dOj/5C2zLLjKI3+2kvWR3+xq60xcT9cTnDd3RmzkRP+TgdsGW+UL2XI9l9AbSiIdmqKFSA9gEI/t8vV/x7fX1Tf/rGNccBqffd+gMkj7jIPLtmzcK3nDA+/LFS714+ZJ9zTc641D2NYey+RPwF+cXyiFVymkOhjba0FIxdQpDwyu0Od+0iSt58Hs5ZLtvofH7hG0TtvRxyDoT/cGOtSG+CTS3s9CndUapVaVW1VIUfqlQOs5FmnivvGEfl+0Effb5x/r9H36r33z5GfsoK9r0Si9fcqjJIfYNa1zkN4zvgp6Jfar8hcRRp3po2D14O5VaVbOfESCfNnYhbnZvqexBYSllQ0uhHGXzbRafVPYESy19nVkxLjfrTY/bjEbmfPpnglZkNqyfwYoy6/Wq6y+pG6xWa6V8JU+E3t/M4S3zKW1o9EdsCDK2QjufNk3op0i/bCs6V7QrcEkbGEP4MXKN/ss8zV8B+PHH53rx4oVi/xH7PrblLq8edvTlNWMt/ZkyhTwbmY7S7R9z/UYZ12lr1qKrq+s+1t68eatvvvlOz398wd76G50x5rbbxlw+1tOnz/TkydM+p1P3gvgl/WJbpVQtwfYS7bTR7mDH2Eq9fW4saw52x44b9r9uwkPmhnjnEd8Sv4F/zfwJ8vy66j+YuWJeXetm8Tt19Mp+4hbfvGaevWKOXV1cao3f1/RlrN1hxw5d6UsGEFfriLrYHoj+aDPE2oSLteLWwVgw8fRPaJD4IWz3NShlK7Jr5k3lfavxbH/Dwf4PX/9V3/7nn/UNePn9t3r74kfdXJz1Z3/WyYl5esU5x/MfvtXf/vLn/iOA16+e64b3AdQptimNwbaGPxboIIS3JA/jP8Wr9G0ppdtuW/ZdLGVDh9yQTfp9yBgNMj+C2BIs8vFfx0FdhfgtyiL6Do3ed5gHjOiw3TlbxtbF5YXevn3bcXZ+rvwYIGMl9thDrgv/ypvtO75qrAtRYQ9+xkba2Hll8BJPvYts0u9DfL3k9TIHfZ70kvcwTX0F+24hWQK2VbCnQO3w9LPBjh7LBfgBwF+UDNlZ/o7sXV7kl3aExicT62fbz0FmEvHIHcL2PmnfxvfMfzLS8POvUWEPG2zv51B0rDcbZR9/vYGC49MTnT461eb4SOvNRlvauozl1sfO0JOyIuSZsVqvlXU4e/ilVtlF6TuylbUxtGad4xlW6vBvKaU/v5MXRF+eT8GOZ9iOd4Qdz+TUmWdzp/CmboOUumopir6Uj42N/JQNDW/d7VrLyGVNnciPfPh5rgZ5jmw2a54xG85mAG0OP4jcGptrrXJvdtbjqa9xjT4PxDtkkL+6Vao09sZCTRkj23gnGWj0WZvtF8G2yjwmPdMt76ITPretVdZzCz0i5N0ecnDZVgmouNai1XrFe85m4HgNXeOnqugMVrRjhc7eZ/RHqVWVF6Ug/OiyqVAj1FJU0Jv8UmrXVUvZ01oKtlmHwXbnLboaPo/v82zb8nwLGj5wQQ6k7JI/0e7Etzxzw6+zrcNvU1hKH0ZXxkfiyUvGQgs27ccG8Vprt8emPlBSuM2d1zBuxwftlIqnLcrzAXKt3e6mx3e7a13w8DvngXfGgf/FxduezmH/69ev9PrNK715+1pnZ286LpC9vrnUxMG/2Hg5Plnro48+0EcfA+jHn3yonib+6Wcf69NPP1Z+pfqbL7/gJfUL/fa3X/HC+nv92x//qD+CP/3pT/r973+vL774jZ49e6YPP3ymk5MTVTptx+R4FzvtaEtHJhFoDLo4yHZIH5ALL4ywbe+dlLwFw8GTFtoWv0HFAz7lg/B7h7ok+Q6S37AjEznY0cHB0Ht3YHc5BkhocF9ZJnpwn3+Ytn2YnOOpZyCTNVDfGMvAGvzRpsRHkRY7QGye8Gsj/pBNQ1p7Hxo/ZOCJYD9kS3iBlAHreSJEP0XuXHfrM3kgJgay7KJSqkodQKBf9siz3dPR0zG3IXW13o89u98afdQj927GPtuy30UtRZX6F9jW0N0UdeljySq1yKUood2rN7xglEt/JDXQebE5QGEW+KFz5P/Se6NsZO0iA8laQuwqtMG2TJ7tJUtUy+bT1B9kfRww78Rmg5R25m7yR1vzLBjVeN/22L9jsyAveTs+ZiY2D1r+pl7QqhJv6BuUEUjzG33boKk75dVDbHKvKzp2s858mGz5QAlSbpkbTp8FLhKwLYd2HvFQEL8MSBMV7kD0i025UlZarTaqfKDUupZdJVkNuFTFZ5W1yBW+i0pZqSJXebhU+MnvIL/Wos5PXqmqYB3dyPc6unyRXXQbPEdDgzl5QGJz7D9gjSjtbSOm+CRocerMW4ht2V6SnTYcuaAz9rdbuZFPJ5Fn3/JJ/qpr6FksVbelPKDvjhzjRYF+ebDddS8l7JF297dnduiM9+pP/iz+XhKZBUPITlqMd+YKY2xwf/4+2j2pzX03sQ7fL9UO+iuqt8yNiWe7bdmMV8ouMi7hqfNtC4t6vCFjWwXYyxhM2cb40RwiP0chbV/vsO82TZm+Tox+beheQLH95WLZoBQ5sPd5dyOD3+b6JhqZZ3/SE/XARg86KG/PNuOndq/ehuCEX24prcfEhr7wgtt6ySCBNu6t+7+hb+KdYuprmFiLJt6Vpk6jd1rq3Nex6+VQAB36ItewA0bYHWNujvye17lSWl1oj5ZA/Q0kGTrQUDXKSqFNKRIs6dClHSl7iKgb5rQDNnGDA06PHrKILyKhsTXQrDC81Buf9PcxfJN46/7jwA4fCYw2xE+3UC88yTxQGhtxAokHkZ9icDfoX3CjHbda0oJDkJP8gCgGKfU37BnYwp0k3qNim2f/p90DZIkwl0+zRnn67HDMJX8B4v16aP2B12h70GUObnbsPmA8GP0lMg8VjHEP8e/yHtI+ZTx0sdvc+CGpYPjpl+mP/zvu+Lkrf/A2/BTdIJVSDs/3u5I+BNyhBNl9PJwlDR0GwyT+Phlyu4172TB+GrGz4adbjLnQfRMbe11LnaGH+lLRXTTGFgP1UOgXxqMnoqEH4F1I+0YtfKyjHsxm/cOrvM8l3t4Zn9jbi0Bpx905MmHmaGvrc2pLekDMfTGvOu7Eh56eH334xz2fNSU/AOC7U9DWv0GZm8jonwnMOd1pe5HupNM4zeEwPrN6/YvND1Ds16FMTy9lF7qUW9K3dPH3QkdO7JgR+xf0zPB7hNthnOT/kuugjtjxL60juoP3KO31HeYnfgipzO8dTh/wPNpxMLbNAf3VhTq9vpDYDwncbohfq7HHccNeyPbyLYcDb3R9/lo3YKJMZU4c897V87kAABAASURBVE5/xHv+4+NjmW/9FeatVMSwVL5bJt4fqJmx7g6pIgHaStubpovza71+dc5hE7o5/GffSG0qDJPKd9iWx2br2E0TVpuyVvqfCO2pMm1KvDFO15sNh/4f6ZNPP+34+LNP9THxD9hLyQ8C0v4tFVxzuJMydvQlRnUtaMp6Ev3JGchdsotsq4QqgQIQ2yrVqrUIDUpZ9SIjP7wBsvuVTNrAdGX5QJ5cRBMXBVM+NmgOh+9EKzbJjtZr1VLUpw4+oXr8k3UF/2RRwksp2oj397e8i/T3RtpGJQ0s72WJ25a9QMrGoe2o6Ej9duzFSDgpA8FuGkCk8r1XYg8yNnLw9hfjo7eFOkU8WmN3KAr6+NgxZrKkFRcN2eSiZ5HfK5NKrSqlEimoax0Vnxwz9h49fqT4J+LmVrita9GqSAVfZEwvMPuAxi9UKGoaHRC/YecEfyD+bFraqwdDfNJEsx/IbX1/rme437lZE3U02ha9C9IfE30kuddnY7QsQxckb9fLCb2Njd5dRw6tg/ixg03lXQf5+LbzZnrDge0Vh5kX55fKwWQOePMjgBzGvnnzRudnHEZxUBm5lLNGsC3bjH1LjLk+rni3FfaItPFdxeEFmfRvIy8HWsOOrUKTvmHeLbhm3Ul8xyEoWoUKnq2T0lUZC4V+Diq0lqIRDx2ohVJUdsNh5na60aPHJ/q3//I7/e//j3/XV7/7XPnfA+THAWfs5758+aK3bT3PnS3+2eKT9INYN+kSfJq6G82ZFGMKdVbqsKknnAgdUHV2U4OXy7Yc+RmlFtkecxW6Zl8l9a/XKyVM+C39n3iobVX2RQLNwS6q8GyrltpRSlFCykwZq/i6x7EvYyt6d+hOPHKHKOgJao3eij6T3Xqbd6yL0bOu7FPRCfmRyHfffqcXPz7XGw6xY0v6pdNSZWyjsPrYw4Yd6/xp/irk8QmHEUcdFxdX/XDzjHGVg//4fGKcJ/7mzZm+/fYH/ed//k1/+Y//1N+//kavXjEGz6+05Zu+8lzpoK4KCljqTL225dmGdIJtRUaE1JEx10E/J53xt+XwdfyVDcYk/F3shiZ/YiyHbvHDkL1Rxugel9jFWG34tiGrAJ/HZ3ugbyJ/h86GDxv5Zxz0Zl7ZVtphiefejSIXPZ0iF9kp/XmAfEuGJ/JTjqKyTTsLuoKFqzuh1+PCfC1dvpbETTpoPDum/rx/9eP3/c/8//D3r/X913/V5dtXajzvK++nR0V6dMyeIIvz9pJ14ey13r58rhc/fKtvkH318kfM4j0U58f2QO8JyUs7Bp0o1/Z4T5E7bGN/GAtN/Ncgc6HXzdhr9NuCoWP4kO5i2id+C+PDQApPhIUS/Qeu2LBl7blhHc5f0Tjn8P8CZE3O3u5dldTF2nSXlxT8bo/xISa3d6Ger/cGl+h4b/b/4ozUfYhUdz8d3oJ382zL9iIAPYyTnK+l3+P3YGZDIh8QfeCKbB8jzLtkR0/Q+iCJv2/Hb0Mm60bkI5v0HvNYC/8fw6GNh/Ffro3hwQxFHn+tNxttjo5UeQ5mDGS9PGa9Psm6DSTzDE7b0kYRTFlrtB0+7SnoIaNfI5oahEyem2JMTrINWHOYt7VAe9pKfbaV0PBli+9YL/M+4eL+/pbn4xr7CuUiGUQ+4HGP/tgxJamsnUFPcLOHdPSS7Ff0rPg+WfPcXa2qKgiv1NLzUyTxIDY01j5aQT1Zpybq2BLf8X7AM4P3xuQPTPAHIj+xbu94doQGWbujr1LPgkKbArvwjNvi65RvitW2FTnNoeGf3faGZ8W1Qht+QkQrXmhXtKHir8hMyKX+FLONTU0FWqhrjR9rreitSrqWItvEq9abjXo+PB2EXhYZ213WtmoplBll7Vu+5jDRjw2kL7Y8A/v7B/YmnXhDLohcEN6WZ2QoWaq0xy7K8zjtjK4tvrxhrdyiJ3IT7ZxSR8fwW+RSPmVtJyrbe5SLy0sO68/7h+QuHYTCHNqf81L4Jgf6AQ+9N69f8kL8Um/zkOOQ/y24vr7qnW5G3emjE+VP7z9+fMqh/JFOTjcdT56c6tPPPtLvfv+Vfv+Hr5T/h9Bvf/cb0l92/m++/FxffvU5ZR/r0ZNjGiq5TKJPoI10UX7JcXxyjL4TnZ6ewKtKB6fDQmstyFoJafAhRse3ZL2DUuveESlzX2DhNRwbRNegd53by/EgQqwPrpYOoJNbGGSajnOxbJMStGgJkblFE8Ozo6EjWOQWGl6wpO9Te9Rxn5/0sGHUHR12ZJt425F4iWlA2WTr/6JNst1RoFoCdjlxFrpahq4k7dt40gtST+KlxNdFpoxt2Vb0Li/M7uXhITdkrcMQPcHCi0xgFUlD1g61jC479d2ilJXc+UW9HLK2dRh6frFsKxMpealzQdJBo+15oB0iMsljLkKiY9iVIYDLNKUM2PGCJVlivKTtiduR1Z2w6AuzRQkR2yq1yNgY3kRlLcqFOmgxerUAJld4AVHZyVOntRTVeVGx0dlRZfxWtKSLaq3KL4jWHE6vWCwTj29ueEHrL2UsQrEj7bHwGx85op0NOoEMqcC0N4hc0OYNYqcuNpTzr+prWam4yqTdQqskNjIiyzAV+k1+5FZ1rRU21VKU9ln4YALUuePjCHeokS7xFyi1qvCQM/GgbtbqqLUv8v2Xb+uNNiz6Kz4ogwqt1CNTtqyUeiu8FR+qFazWGyVPpcqukrCVO82PCwD+oN0NfpPVgWENw6YIIZv4DQ+xbLhN9KeQW2AX2e7QLw7GCdRFPSliEyfiYgXpu2KrA7uLixJ8QBMPwm+znsSDd9NU15Lz69DwwR3gj0Zdh4jGpENth3SkDT2SG/6Vkgd6XA8G27L9Tl70PwRpkQ3Fh7QRk7XI6heG2Jr1IuU022dHX1P46vWMOkZcd0JkUnbBkrnj5WDLszrp5IXexayTOpPv3r+pd+KlaqeJZz09xzhowpy5aOs0eY3GBrE/TPfykqFjzEQXbaDPNAfb4pqRuHvOuBONevo56egI4PbLBW7yFYpu5Bq6uciHl3uUk28b+2kH8wUzFZkFIj9IOv6ODhFC+0sS6+8UUBZ2vxp1iXKRGRTPzGtO9ITfgVyXhWoOwzLkIwjPohEY1TqGf1ryUl/KgR1rZpDNFpE2RSiKBbd6kp7Ia13PRD9ZBYkO2t8brREiN2K390adjbIRRatYVJV43GwW5MZLfPLTnglZqoopug1IdX67ZdG2tLfbm/ZEP7mdB81VqCSITJB4QWBBtyV69rym/IsLatNDWP6FWvKWg/+22I59vQ3Q1H0I27JnpPLDTOKNMh00PD5YIFm6A81h4RfSBffTt/EBbUmbWg4YQeu27chfMBEPIt9kWy5FNWsvz56i8Z9dZIBy8q2CzQ6MvOc85rIAbqdKKyFl7BEfacuUW+KDjvKRpdnYQ/EW5BaJdxEdh9hLpFN7grJQm/oOAEvOjez4tIvPlcbfyQpaGkFbKu03NOgDsPMnogE+o2wDGeNByt6CSgQMbpkPxqIjGQ39wz3oXspSPik8gsg0IzoDkqNFiYDeOui4Grbdx3SHN+Hvifa0zDrirWOUlmx3iEC0yw07UvddNGxPnkuED/JiP3mNeu3oK+gsEboF4oiRFnmRGShyemAPvRMMZ8CpOO9mrnIHpXt9lpMn0zawXzvnOC6NbQ0b7chKkI7eHvoBSQ1M0Hch5pb63NoinR/ajI1V49WBti8neA35KdANKQ5qOW2dKD/6Xu+EUqTkFQzLc2mB0DogiXGqwzRxK75YyQ4SL8RDg3mdoF/ae4BSLWj4R1g7acd9gMy7VzrxEHdz1W2Mne9BKdYeLrT5AUTmAdimf9sd6F4w6UCNCJejh3K28UuBk8vcAogWmvivhx37K+0IEr8LHfpBP1VX8owea1WKnLWd96sWcHjWOETT7lqcCiiH/dfnb3TFHsjr59/rh2/+qm/++h/6y//4b/r6L/9TEwf/j483esaB6+ma74Y8Y65u9PrHFyrEV8yhFXat+KYIijcqWtN3K7WpdrpZn2q9Otb3373Q119/z+HPdxzQXe/z8/r25s25rq62ur7ZsW6IYOWbZL05ouyGb5kjbdZHMj6iWvZqJjEMO++TTz5h3+Ur/W///l/11R9+p8+++FwffvyRss9i2p9vkgnh/s4ElYZ/4s/wRTB6gxJKe6K8Idv6OJZSotiqpSiUhilAXLBBJDJQmlzc0za+7yANL/UFCx8F/TJ5Rm9PzLfYEdl1vgvzrYdMbN3xrpxnUeu2MX55/2szkjclTl6mlZr6JttEG2xscJTDhNg9gY9XWq/Xyg8BCrxwaaHc/5Ns4wrqQWdDjwieMTSR4Grkd/7EeocNppNWLlrzjVlVxDKg7fVOV5c3yrvixLet5bhQLBBzHRN0EjcZfxTeK0IndKfvAteiDZvaa75Z851rW5V6TjJOyDODadqyl8e4bYxzs4lbsLtY8kJFFdjX/QiNn4Kepq605T4oQSmJ6kR1d9DQO1FvZBIPFfUVW8VVpsAhStqW96W0j7wCLfAWGRFa7MC2Bib23yZ8OuGzLf0/EU8+YrK9R/dj3AcSL8LvxPv+xuU1vr/ue6PRIZk+X2mD346OjvXo9JFyOHC0Xmuzgo9/aylKG0T7Gu3b4s8da8iOd/5GPwe73Y2Svslh/xX6Z+RQNfwJ2SB9vovtvVxTLYX6a6e1FB1tNt2GU+xYr49U8EmNHfA3oJSVhM0NTPTpm7cvSd7o8Qcb/fb3n+qPf/pKm6OqxnPx/OKcw+WX/X/Jmj3h+GrF/pAI1xzq5i8ibllnbsAOX+6wMe1otNMMhKLxX6MPKKLiItuq6CjVgqEsERP5TVJoYLvL2e7typzK3ospP6UfQXQmrjkU2l5KVWWe2J650Tmhd6I9TS6WHZR9/ohYE2Nixx6RZCXYg7a5rtQnRYeUeuyilj7AdkEr6UqZhh9ePn+hv/zPvyg/GHlMP8SmDeNjQ3+ErtYbRQduUvQmHSS/1rUqY3rx7XbbMMfIrxhzk7795vv+r////vdv9be//V0/fP9C//mXv3X88MML3bA2YKHsKol2dfuJuSjzvGBjLUV5nhV4a+oqyNUSeeEHfEWZaT9Xkg52auEzfgXNumgRMC+04YOM1eurq74uba+32rIfmDHbGBcNv2QuxV2N8tFB6X718uTvkDt/e6aXPBNvLq8YHu6IjakvvpoiR109jrIJJzaQc4rEQ6O/y9GGLTon5DUHO7UJvWFkPZ4SIY0XyMtYq6Wo4o9AKQtS/3pV9dGzD/TVF5/pkw+f9oP+PPsvOQ85e/Vc28sz5X1gur7U8cp6enKkx0fr/r8E+I7D/x++/bvOeT+44XwlbW3Yn8rv0/Bs0yvEuq+wERq5Q5C7v8JP+0MXZsPuxBeauI3e4kT3sC37LpbMRr1L/D4d5lsLNeMpkCwBkw4VIXbdB+w7l23ZB5jttAfvjrCsYZqlLCKkFRDPuA60BHiRYZjoEOFZheXCAAAQAElEQVQdYslbipn6g33aZYnK9gAye+YviNz3QaPShgOD+8VNfUHyBmhq5luvu8hz/jSXHzIIyKhaILnLWaWkjGUbRUAJ0Nk/E2tgsOjJvBnxIWenPOvevfrCL2WlkjmzWsk2GHOoEE/phzB0MwfpyIyzibkd7Pn36rmvw4V6DjDyrV6eKYNrFb2S9VNhQtAeMrZVgBJglUo7mPer9VoVumVO5S9irVjD876cZ71UkB4oZcW4bAO0Z4dPY0/atb3Zsr7u1Hp9FFFTsVSqZRtG+k7EC/CMQj5pBG0rIeUbvkm8wLORKVW2+7qlhKjCr6l3xzpIpeFC2h4T/KyPQeIRiGzKLPptozc5KbfTxPo/8d7Q5jbUMvKTXqAs9DMa7xHi/HDixRUzuy47ZYzS1v2xQ6fiC8bnsv6ueG8Kan+eF1XaN/S3vf0UwX9WKeTTNxWgGhu3qNuRJxXsyH5hsK5FmNuBALZQNgUk9XqpazWP3wI/sK0JX8cvDRpeob5SK6XQAi/8yHQwPoRvOjDQACm5+A56YW4tfYSOqfsABle6LlMy+kh2O5MOeBLTIiTQl7yg10+9oVv6NOUil4YaO1Nuh01574+vB51o14SIo+IOygUvfjc3V7q6utSWg6hG4TQiiKFXPOAu8+s2cMUHQhr5wbOnHOR/pa+++lK//d2X+v3vf6vf/e63+j34tz/+QX/6L3/Un/70b/ov/+VP+i//25+Uf8mff93/wQdPdHyyEXZqm49pBkqpradXPETTcYFo9sRgajOUJ/LsXBGKsaI7clKDwuJqchEOvAvtyzUy9E5wMeUM/3awRedA9Ae3eXf0UWq5hvytXNJLXq/DqWPh3FK7yHu8K9Poj4GHdTfav8C+W37h39Z2G5sol/6d8HXb18Gkx+d7f+N345+lVKNMkAUkNFjy9vSuCbdsbBvtPBRIPJDsQTUHu6jU4ZuZ1UnDVmn0f3FRgjs9LE8+k60dAtsjG9hDNpMl6fchPjrMa+ho1P8Q4pOJh0BDZprr7ZRht+cRl0bdnZJOnt4TWq8LoTm/YHctRbZB6dxGfQ25npAhhyC5XGH3ubAwBrUtF4vVYcBWFpJSq+yiUqvqaqU8FI82x/3DIh9oE3Ve8QFwyQtuDq+zaC6LzY72bw8+XIvdK7Pyn/q9FvQavXwErXnAbvhgWq+OVFSZYmWPUlasD1UFedsSpeUCKTJ0zcfWER/jJyenOoKu0BfdGRspE1Ts72DRr2se7mDVsdLR8bE2lMvD/ejoSMExvIET0uRTx3q10QYb8zJQ88Bar1XRa3TKfETLLLJNO14CtizM+VAO3bFYL+NAhJb+wj/xV/x2cXGht2dvwRkf35esw1e65mMqvxpPecRZ4yj4C6+un0IP0Ql+1IQGkcHRYWnMeVL0a9tjrDlpQ6NsoPeE5AW32Rm3DwEJ1hVqIrLkC99NBxj13tWH+P5qXfb9+XvBfSSyD2Ev0CPz+KIve/InbouunxC5m/XAYpM+CO4KJnXrl6QOkXonxlRosJvXnEOZifG1IPzMATNXEk99U+/f1DH8jjcZYztAH8wvfA2ZiT5PmUNkXiVtx1eiTOs45N2PJ72sAYkH0X+HYnPSQaPeIPGHkbqtrO/TgS8iaycvsWFbYtEVZH3OxvYynidexBa/jKURndQdUyDoT+kFi97QyKE/gj174h5/DtiRgXVwpf4lGV8sCD/oUyICqGjoDS+YEgfR6GIFEQuSH9nEIxc0+i3AurCVeOOZfgjzzB+gsi6VW+KNeQWob0JPuLdIPqmZEHvnMpwAMl8Id0dCh4OxX3IXCm8STQLtDvKDUmFj0GbbJ8blRDx08KbeNvXQ+v1fc4txC+5rvMcn2fBT7BG2ddrtbnJv70JFWrehjWj6vOCMzKnARuHI6qXn6AFJ/sDerXNug7EH/XcYHyKjnLIOHeKOZRgWo4JR6OH7Ph95Be+KzbXd0R6p2BUapO1CIrL6uRCh4J5co/5YkCahaqQiF+xlI6H9eJnoM1I9PconP5goESR+H2QdXl3/IrNkPJDuckv+L6FYhH3tAaiPrXv29b5Y6g29rcM28wqUolLzvpT4rzZItyFlZ8Th92Degwrva4V3osTt1DkgpZwIsfEhpF2Z03kObenHBUnvKJf8hRJno+HWH6T5lhSH/IJ68dOcFrypbaVe5qG6w1MPiQXC9qBhdyOngyZ0OqchXGEWKb5AVh26Fw5L3cbpaeRu01rs3tPDvMQR/5lrYh1g+rOOo60Xwb5uU+j7CicvuM3/XxaLnxZ0u/7xmqLm4dJpi9XQfxdSyjTmTAd+vu2DWVPmHQd2DYj4ulrH66qTo5VOOSw7Xhdt2LNo1xe6OnulVz98qx/+/rf+J4J//OZrib2UxmEqJyLK4cB0fQW95sDgUo1NQfN9wEk8j4smhqVW5YjvihPVeqxCvPhI8loXFzd6+eKNnj9/rRfPX+mSdJsK3wY7TQz3iYZMqMi3woL0fWGu5xvm0ePHevTosfKnS+Wihi92FLji26Ly3ZJ/7f/JZ5+oFauuVzo64UDz8SOdPjrValUxcce3yCV17XADXmJciTCIlbpIyo07aGTgrr1sT4cHshE1kdnAFJ9DhUW3QMd7r4b5lj1wt0y7Uyp1hFGxf7NZi0K9Hb1+6k1+/07nvS+2HAI3KLon8iYc3PAVjHeugh21FPqrKn6spVCNRTPBsMf423Yv28hInW3fZuG7qdsleD2POhsQ9Sr1ombxa74Trzggu7y40thUnijW1NAb2VFLr6rfXOD0upu2HIiJZCm125syK9bmY753N3y/ivom9vxuGMvX7O/dsL/XOLAWB9TGXwMY0zWPW3QcYnB/6n5YPvEZvYEa7bgzFjAYkVqxuVTF9qBid4UX++3SKxzUsoPBk8magZqu2ZFHRqDUArFKqYNW0vRhCWpV71PqKqWquPQfehzhr/4vt9ljePLkiZ4+fdqRg/dHp6f9HyadnJ7o6GijzB0R2ty3O/pgywF6cNPptcLb4eOBrdLHwZT+YBykbKN/05VrbEpfraCmNY38KWCPIXpu6K/+Q4Kb6/4vyc/PznSRPxXPQT0q0sWjnbSv8Y56fvlW291V/8dWn33+kf7wx9/qyy8/1+effaoPnj3lUJlxxpiwqQ0FE4gtWWPOzy9ZE64Zh7v+r9qvr6+1Y5+nMWZXrCmlDp/S/H2ddVW1wPgzedEXLPFDPgNC0ZcuLDggsK1QzSFlF4S1xEMnfBganbUU2ZbRY1u1VPrUWkKBZ490S3/h1x39FUx8V0+kwx9gNKG7lsJ6vQJrrWnzjva/evWKNfoF+zcXqLZKZDYb9pWOukwfs2X4c4d+EbK/lHH05PETPX70WNlXavhasip+LKVqw77T2dmFzs+v8PuW/r3WC54JOfz/H//jz/o//p//b54Rr/X69VtFLn814IZnzLC9ydhRS5FtLaHRzqCWolqKCnm1FNXqjkI8qBUecXuUjVzAEGTSCrTeT41xSIQ0D6XoZiw0/BReaKNNHfBt44+1jtYb6i2ItF6ulqruI9Qa5LKXGCKLDmjGIxxE2mjXvI5M9NWOZ/YW/4amzkVuwq4R544dFL5zpaYgzJRLPPNttSo65WD/2ZNHenS05vXyWtcX+PrVc529/FHX56+1vTpT43m/wX+nm5UCM7dvLs508ea1rlhXJ+ZTw4YAC/YuTH2BxdjArkb77qPn44vikugeQ27SdK/MXuBXRqJvKeKCRWBJLzQy97Hk/StodKed69Wac6JjnZyc6JT1Ne8kR+zNrnlm2fiBdx8FvVJzB0kHIg5nueKfILoPseQvtMX/h0h/JY1/F5n/9TS2P4RfX7NtFfowUEJ8E3T/WHaR7eQAEy8zNfSnriU/1L2cHeo7hVr89yBYNw58usjdKfwLEk7ber1ltmGhJu1foOFdkQbrmvfjKXajomHnDevJJecc5xeXUimSC+9uzDuWux3rHENEtAheU549E2Umyk+sizsgQmEttSVjc9YVExehIRcQxWbWw4N0oa7CumgX2daKZ409CrbUwXq3Zb1LXHN6h61BH8vwbKugR4TYds37R85s0qaUsws5rEjI9sh8S94A7dzbRINpKdLqL/1Zd/M93YHnkuadsfGOQTNF1eqyc5mGHrR1XuWdYAXil9V6pfUBSrVi1o7nb8oEFMK3u/4Dgol2hxdEf+QrZfbnxuQvMskfcsIe9BpgXClVpcbfDddhu0Zo+CFn4PHR5eWF8kPI9GHD9kbeNCPxBX0MUGfKLfU2xkVjYOxBudTg1B0bPOq2rdhhs/4jE/2xxrYSEg/28cFOssOmXHjoNe2JrkJ/22GKMTmBHe97W/yXePqwF93fSv6F/qPHpwp9+vSxPvzomT755GN9/MknnX7yycd7+sXnn/eD/j/8/nedfvnlb/SbL77Ql199qa+++o1+8+UX+vyLz/TZZ5/pc2Q//fRTPX3ylBeZDR1AnQySabrBoBsM2uJ8NnQYQJgmQe/DyC9IB9NO9DQgQnsQLtICUf4O+mDUQYiOJEMXJD1gFA1Y9vtQyFvgUZC77cHHaNu88CQNJS2CPdJE717wKcg18v0eG1KoIFtL6rZqKUrnBymje8Ee+jBEA3160A9MLAbwBBoD3TYlhy9qMXqtztLdYIe/IHUTR75gh0Gp9W4BUoUyC2oZdtsm5/aKHUnZpj2Vut2hgxA7C5PYtir1uFilog9qW/dDWyYXWZkoilzkfVvG4QUPlL+v76G0XTq718UCsGXxz6LbmQe3MuvvcthlW7YPJB6O2kMm5Q4l7ME/5L0TR+RWLH2rXqdtdbOLFf+VLKT4JfG+SLMw2+SBPLhWLNq1VmXRzgvZiheyJuuaj6AzHpDX+figTU0EZwHaMdeZ4yTfe+WlJBD+a0X2CqTfi0qpxEuntRat+DCvPAhLrSr1FuFVXhqP+FDPxtfp6SNtiK/5gFrlY4O80NibNgystAofVPTmrwNEfr3ZKG07onywpnywot5K+1eRJ645lFK7jSNpZRFn7deOh/MWv+zANg9mxkTGQ2OOTSC8az6gX795o5d8QA681Nvz875oT/hRsuyi1DFQZId3C/1MyAMqde7m+d1i3L5M7ym5hEGc9bJRb+wMEk9OsUP2dffET97Q1dfaiTI6wNCjg2CbfKtgRKCfCLbJXXQvFNavuNKmh/ArVPxTonbaMFTEr6Unl7Y8RIfsco/tU385alr60nb3ofFhUFBamR/BiBf1MZ9xjmx0pOzEOJwYFzs+UKccsIIWHhAhZQvyRPtlpx4Jojw9uHHFZsFL3i1EsG/TfYqbUgF5KRU4NhfLM8i6c9nkzUhG5BeaeClF9i1GXsqURPew4VFHGBNtzvybGOtpby+Pnj5kF0NlREHSwL2OKrtKwLaMvja/t3j5qzmpFsSuQHOwkT9AKVW2VVKvfiY4+Y05oj3wJEw8aMgDV9rVeBnvmF/MGycO4U+9fymbBjPnb5nZ+wAAEABJREFU97pId3NmHs1DM3I9TfRXXHaRwd0i6MIWzT5T1zshEv7A4kfNMg359Fdsnog3bAyiOkgcBf8/uIZ9txUtaWhvBxTbtI9LS9fcpyKEZ+RDh/9hctmDQ5Tc3H8ZbMtGI2O6r92s8w2YTgz9RVqsrsMm8p7abQ+ZIvWxQp+oY26/fj40bLT5CDKy6MugtpNYdECTJDsXqZD3IvkLhlBGBaAvWodoDWkyx3Nwlp7HmA4pkpEW5fZYeJQfeYnMOvZ5D6R7G8KP/E/j9tkX+fcAm0Z7Jg0aucyfBUkP2JbxcWGdqTwLQkstsuEzJvbWmBYBpTMP+XsBIlEphFgHSc1Xgd6F+7pYUFVnrJCx7CJ7UBhcUTijt2m0R70feF/sB/db5GYk3UE7uww0Yy68hS7xniY/cj2+6IPX0xPDrQEPFClNxwtqkowP3gtb9/NSRj8ZIsHY6+0MTVsHent7rUMmNvw8frKyfzrTpo323F/+1fqWlujXF32wLtuKz+ksBfl+C3rcpsxS40JhHV6IZNjugb/pBe6Tuv/7uBllEdWUd3UO03Zg4nCN3X0VnpulbdUxcQjAxv+LH77RN3/9i/7+n3/Wj99+rYvXL8VpgLLxv2XTf3d9SdFrDv2vlQMB8/4f7K63urnaanvNt9HNJF5FtKpHvJ8dq0LXmxNhgl69PtfXf/9eL56/1MXFNd8VJn+tUiplJg7qrrVDMO/3OVi8YpMyP8bOD4rzXSHGceX7zLUo6O0Xo4tGTmC0GAbjMuvC5nijR4856ACrddU17X/z9g2HTxfK82RizQ4ooazfA5NMPS7hojsytHPLN88OhAa9PPxIFVtcRIcF0UPi4Bp8tMFrcnGn+7RN+UCDkm+b5loJxpbKd9poe1XanfZOvPM0MOHwQwheh5qEL5K34wBHBNuKbwJTjwgLLckDdlGlT8hCTcNX6CERvj1savEL+wGNuqK/kQ6mTndIT6Cpkb/t34032iKffs2h/5Z+Tv8G8WujHAX6teNbYEK2J/ot9c+gPaUUbfimDc3389HmWE85dNysN30MXZy/0fXlGePxknP/K8bUNXYMm/IuJvwZ37tYQfeFfVvTgS2dee9mW7ZV7sEefB2EPANt+MWdm/pqLcq3y6CrrmtVKz4vPR6+XYZ+2lqAQb7na8bBPYQfZE6UWlVqle30fkflG2m1XitlN8dHyuHTkyePmRuP2SN9ouwtnHAwlT2C2NXos/g/NH4KWn/vnvDjRD9u8SmgX3eMq+wLTHxnTYzDhu8a5VunDfn0m+bQul2Ypobs9dWl3p691atXL/Tq5XO9fPlCz1/8qB9/+EHff/8d+F7ffQcFP3z/g168eNUPhXeMDTv+NPsKTVkbzs7f6ob5/ejRSf8rrF/+9nP98d9+xx7uF3r85BH1T6w558r/8uCGb8O8M2EMfPWD/6ura+UHKbvtJF4x1dC/ZX7b+HFuSxeeb3ZRKVWlFtmxRXdowwcipK6M8dg2wbPd5exRLjR+CxDvV+K3wB7mQ/QFEailqNKnlT2b9OkAPA53C+MM1Yi1jpTJehqfxZYbDkxueAZEf+RW61U/rCil6JgDyZPjY9binfK/iHj+43Odn53r/OKC/bAb3jSY05l/FduLFN3cOcTPjwSaTk6P9eyDp3r24bP+Y5Injx8rY0qEhlMzF2pda7U+ot9EX17qjOdA/rcAPzx/oa+//lZ//vNf9N//+/+E/mdPf/ftD9jyir67ZMwxh2nWpIYtTaatO8bRNuOQ8edqrY9WWm/A3K51p7W3sWJ3oZ21FBUbq+5eEzY2+vqW24gGkMOLog0I2NyKac+Ow5UL/HWmrG+b1Uqb1QpfTh2HxX8qXtCXtaDQlsZ4mWhf5tiW9TI0vHbHxp/S9m4e3ac14+Qpc+LZ00fKX/UpnF/cXLxR/grA6+ff65znfp75082l1vTz05MjPTrayNiSH1Sdv3mthr/Ve6HRG/goiqmOmOxCzLJrp7HXTnoApmwr8yHxRjuFlgGpFIf9k7Ddddj+Sbn7mUa3PcpM+PEQjfQh7pf9R9K2u51r1t8T1tgnT57o2QdjfjxiT3fF3mvae4v4bqnJRAIIl+2uq0ADWL/oWtq07LHZ/kXlHhKy3W14KO+neSb7PjJaFpC9vxZeKEyKLf1mu9d/6y+r1rJHqVV5J6jQUooC272MfmFwQX5GKVWBXeT34Beq/VmxMtsbWmu5bRO2lAO8T5GN3SD5Rt620vdveMZeXl+xRrF+w89a8vrtW718/Vo3rJ0shsxkgdZltjxft6yFmRtzD0RlR2OuZhzVUlRqVcav0VmJd4GDW2SXZEEm8VIoNyPpBZHNc2pJp+7EjaztRDuSXq1Wip7I50eIaU9oY/52IW72bRmSd64SW7JegYnvoLRcff3BP3hhxNNygEwK29HXVCrjgPINP2zxXaPc/r2L97LkJy/rdpB4oeyET0vRXD4a0WVqQs/EWrrAXcYy6/9E3o41d8d32g6ZHXFKqKCo1iLbSn1r1pAVdTf6rPuCZ8WW+gIR7MI4mLTl+yU/rMz7yPX1DX29Yw2mjcjETgityV2dP+HPoEGD+DuI3vBrKaq8hxRoYGP3QyDfHnnxRTBqGXd7zkMu7cjzb2Cliv7waq2y3QtMvJfFjiDxMKNzj8+/+JxD/M/VD/M50O//kv/3v9cf/vA7/fHf/qj/+l//q/793/9d//v//n/Xv//f/l2//d1X+vCjD/UBLy/BIz4YT1mss2DnV43rdQyJAamKSULH9xcpXjiv+8TixaS7Dmf2AQNlIE28NE90YqDD/EVmoUvev4QOG/f1vVdn5B7CcPJtTtKHICfNg0iDn2Sjnt5O2sR4IxXOgOAF4YeGG3pro/ZhYrAlkc50sYKkbeJAc516IDTKdjARWh8kDHAmzQQa6dv6hsVLutFHjbJ3VHrkhhdp9bqTgo9s7HynzMi+c49MMGEDJbuaA1Vq2IU6yozFmggy7khcstShHqIrWOoPDXrmfIu9kZmTv4Asddyl0XGLSa37adCHlDYaEiRvoYnfxW0dkYntQaPP3pXTwUI0EQ8aFHS/Td2mlE/xgbQ+mkKDxG+RB0gpzGUgFhy7qNTCg6yq8mBZsYmwYkEN37YmlGahaWm7EmK/WDxTd9LChqbYnwfjhF35NVqwvdkqH16oQLCAlC2yq+yiUqpiT5OZL5advFvULH68OMaeNQf/x8cnfFAda0N8w0dUxc6OuualfqNaVloRL9DAriroqAFtK5X6bGmPQrT0dGyInQEMScOmpgTi06A71r5rDvmveYDcBLQxD4SbfFSTZ+bsGQf++WgMLi+v+DC/UfpotV4rEPXbhjhK92jz+IHofjzlwx+0KX5u+DoP1om5FbT0EUJ5UCbd0T+ekYefssFSoX1Yf+LBkrvQhRdPxAlBw770f7Cs/ZGP7IKkD5Hy0oSNwWGObRWXDkPVAz7H5vYOUmcQG26RsXdfVoot6qHRsSM/yVt+Ugy+TvoNM7ts5N+DvpwjvGiJXpLvuVBIBWlz0GWjYJZu+GMgcoPZ5jaP1Lt346MFhTkcRGriedvAjk2p7YxpHhvChsgspMcfvN3a8WA2zEgERLu6pnhiQbigzeh5xPdX5JZE4kHSoZZpj94po/cG2z3P+CSRRp/1uREfEpcyjmg9wzbJoIk5H/RdDPKUsBicMTWxvu3AVhMvnsmxLdsR7LRFPwjD1N3B3LcteyB50zz/hnzG7USFTS1zl/IT/b+AjBQhj3zyeiK3GBAKprk/d1lvFtDX7UAPZkiWgpDoDS9IHI+M1w8R0N2oKyDVr4aTgp7Y32ZNyArFkR+gPUpA0TwahvKD9MzHLWrYGRvS5oauJKkOBd0qJEc9MP5FF3pTDxW1AL9HMdy0guihnSSXq4+N2IIkTUSFJm4BhHbQCiIpLTSph8hnbPXEfAsvQH7m/BrSUgd2j3rHuHinb7KevA+9slgZJLHQxA8R/kCjvsY6MsCYxWet29G6Dw5LLfGUXOJxx5DHcfToaHmD3fYiiSS1IOkB/I3kiC/3RaqhbQbt3R+YJ97tXWzd0T95Ls31k//umDzUvVh4n6auwRv3xY7Rn4uGkXeQ2vsKe/BlmrPY2jjEHkA3dnHvtsbX4pspaJQJbjUusfhGsqkf2CZegCU800E0VsL4mSuCQAsK8kGFBkX2CtR7CD9lEFNokPgMkmlTbEmbpt4vWUevEbgBW7K2tPlmxpJOn4UPlDwoH/6tI35MfzZqvAuU0XJq7PUmFZDuXKrjajMm+iVY0g9TFFELRbAPPSxOjXK3GGOqLw8R2uNWW5v7L3Sf/Y9G3q3onibs/RmZ1u2nLTOdaNMCWHjqnsr3Jqlrzktr5+gvJJRgvPd5CMUaysHjPi7L83N0pJMXjJRkaUbrVHNoUIDO6M7cYlpImWeMvTwnbzho24Jpe6Xp5kL5F3+XHPhfXbxW/sXf1dlLvX3xnX78+3/qm7/8D51zCDdx4F959hfe6QsHBA4a43diHIOeJr9iVuMZP+2aJk6l2Xtio0m8O1i1HqmuTuBXnZ/f6IcfXnRcXGZ8W/lWWfMNs1lvtN5skK1KsE2ZSbY5XLpU/jVq8JZNyyv2W/K9wYyQeKC7Fq2O1n0j8+WbV/ruh+/HYVXGID1rZDYcXqzYw9li3NnZma7wxTV6JjbJOninaMgbeRHCa31gNO0oM/X81m3apcw09UOdxjiKXKPs1GUm5szAhExDRyNvQWbmQ1jyG7o79nqbGvEJPYH5flut1yr4DLbCC/J9GrvSvumeHQ07JniRSz00r/tVshIaunf03w6FWyjism/zFpnIJW675zfaFb351ko8SNucNTxjsfuScUmhRh0T42PHBuSONmbvLDS45lsy346RadjQKfKdYkwD6Q8cIaG30p+YoNTVsCHxzbrq5PhIx/Tx7uaKw/8LDv6vNeWgk/HbmAcTY3UHJsoEsSywLRqkjKW+jFi/MqQArUYZqtWwfSgY/BHnjnK7YDb8OV5KlW2ZNlG8e0xGBPHc6X2lza5FBdRaVfmOX1BqpWyRbRkdAQnKGBRgkoCypdb+7Z0D2Rz4nz56pOxxJr3K5jF27xjrWw6Ir/oPby50wXf8Rf6aKn00xvOkKWOJPtzi14y3lAnvtt20hKs3BtrSp/RhwzmYSLMmDkiv9ZZDxBz8P//xB/2Qw/5+yJ/D/m/1zd//rm+/+Tv0G333zbfEv2Xd+JF14HU/DH779gw7mibGa+qPvUFsjU1HR2s94YDzk08/0m++/EK/+c3nevbsWf+hwI8/Rs8rDp/PWQcYK2kzh/43NzvyJ11e7divSDtNX0pb2rpLPaG0veGnQ/R26n5wL5vxHRu3jPst9SR+KBk9Ezrj22CHT5NeZJI/MCnlg6RtM1ytWkqHPeK2lTGQ+RI9Hfi9gV3qSTuwJXWFVzzKrRgbiWO11sQ365XyY6kf0jfg1auX/YcT+deD14yPzNfYsrL8f+oAABAASURBVMMnN33/Z0uf3jDWik5OT/XxR5+wl/6MPnjSf1yyqiueB0031G1XlZL99I1W62P64ZL1ekL/ufIjgO+/f67/z3/77/qPP/9Ff/vr1/r662/0d8bA9z/8qJevXnPIzjNsYhgp1koT/bHFb719vCvRJOZI7VjRjkp7gjXx1Qo+c8Fl+ElzaOiIT3yQbvgsmKDqncxghroghGD44aRc1rPseb3hQO3ly5f9mVFL1Qo0fNT7A99jLIWF5QBDbcu2CpAsATtUnWdbCQ37Gnbs8F983kg7sgFGpHxJHGGD5Lc+75pCw4OtigwMrgn9TY9Oj/X0yaken6y14n1h/yOAFz+MHwHwDpDn/IaH/OOTjY5WRdurC11dvGWNPdfE+rrGn1mj4qPG+tyrwL7UdxctWdTrjtgUOyfGZaNtKX8IOxJ6J7RZd+hDOCzQ4oOu+5B7N36oY8c6NaE/iFTyQn8tUq6j198Y+5Nss0e71snJaf/hVQ7/s5+7zvOccSKZ5geaA/Hw3otZ7GdI7Eh7DhFecFj0p2pr+CX5h/LvxJv2lra0GwhfBs7zLvkz+jxAZ/JaqB4KCDPfcIoi09A3bI4lwbtlbMt+F0PSkAVE91d4+8T/JSKFOWX7oC0Fu/ww4iYlj+yDa2K96eMZ/+bZeM1e/Q6eWMB2+DVr+fnlBWOTNcLmra3RLQMpF9mMmUX1UkP6YWLOZt0rZGbtsZPbDekW2JbtHs8t8jvW6NF/4TTdxqXkb1nbWvoYxPbEe/2I20NX7qaa5MFW1tVr3k3SltAtz9jGfLcjGQn1esIjBoPCtH2JN3wTTLQnvCGnbrsdHa3HGzZ1nyA/IZt6t1nXGd8uVvqrSV12Bz/Pg3xfLLjhnDhrZClFedYGFNOEreGLkLpTNvpJ9muiV/JcCxp1hU7QZDbFvgWSnTitID+ygQi1FNVawarLxO6bPMNB2hS5W0z4a2JM7Doa5W/zSEX33P4GJVu1FNpfu2572FBmmvyfQnTHl6GRc3HXEz+VWlR47nT0OpIuPZ9Wdjtb/Nf7M6WFPxt2Typf/uY3/V/sf/DBB7yEPFZeco/4CHz85PH4ZSL0MYf8WYyP+XA4Im/Fwy2dMZQKRbv+gnh5ealdJg4VOQaCGFUxbukM2/uOXfOCjkh/yBX4xTqIe47DK+qNMVRWb1CPUw8pGrPrsokvKOjjUtKxc0HSvwRL2cgmfgvLVD5g9N8ivFKqgsQlyy6osKRA2DoRbR0TnRLEl3vQptSl3CiS4j2KGhfDHigwAxHCh/SL5wcapEa+GAxBk0mTXUbZxuCUCn40TGOTVCJPKglDCzerlyRPHYbfgkQQaJ2iJzygWYdtojG4dg2StQTbsh9C6fxFLpO74Z9CPS5ws5pBlEr7vxSvpAxoK4sOomrQzuAWsW405UstKqWMCUjdU2+/aCp9gWwue+hKPCikg8RvgUcoy4Wt5T3wHf5SNrps92RDQcPg1mk82tn91vb8JCM/10nb0j6yRTEyTZuyUA07wmvcFmgJ8VtAetSEPln2KKdOkw4KUp4B4TJ+K7UmhustmzgIjS3SbZkJRurH1CGvUVfSrXeIhZKex61fkU+7sm405IW+NmNS47+hI3YGxt4CJEvAsy2iTCkrFT6gSq2q0MpcXLCqa1lVdqXfLRFvGUcqKvCcODYmP3ZMrWmbhxg08QEJlmimnDJAsgTsIh8gchMbOVsecvnzMP0Bx4bLlod35JvNh+pOGzbzNusjBev1RnnJXbEurrDftlwsFQFLPW7FlgYrOpqlZs8gLhgdxCOEXK6FG39PGJcH6JYXjeQdYqJxkQmvoNe2bKvgS9u6DYlT70QfAbvIDi8SVJwxBxobSlgCE54APBJd1pSRUsZysSJXPOh0UC5xF6mDm4EEQ9SPykYfaQnNxAIyUt8eaI/ckh8KjK5AQteEDG0RATcoegfgUzZxmKIDBrpQClEX+T1vT4VGdJKVmBKSB40e23K5C7JQ3QskCkbcNNVGNhG4U+qF5rId0lGI25aRs915iYt2JuFiBXnWMLoZf5ds4FzzzN5q4iVlByLX7UM2cYkyLjJIPEgzIjMw0ez7aLyODRg9gTz0FBdJIx4aRF+n3ffWCId0xJ2ytCV0wZC9vR/y7aWcZVsFZD1o+G+ZA/GNo1OWcHdsmbADEUk828hrrBVKfuCGGJ8FjM8dG/27bJTO2OG/6G5RohHux9tQ3DNrzdpj1ZJ6mibKBd0QidowiNoYRXNcPxlMbkOHmN+inpRr0Am7BrZq2B2MOqKfQlzxTdxL81RQVEvpdRZ8RlLCJxRGclzRG2QsBY16A1EqGHFRJHVEQ6gICyVK23JPeRfLpaf6zdQveLJVSgXrDnsFa43iFajEg6L7odHugaYW22cBQ4MSvcDiP/rYIG10zEPetCf+48uJ8hOlJiSnTqlYNuWceqEC2KWGLaBxuNPQhxrxCBhANseSU0sF6e9K6ylvypAndCxo+7gIngH5hVfapr0Oy12/CO0d0AwdomFfkDYiPAhtMTqC1pa5vsNdtIjNsPRfBy3q+Yy/hp6UH+1NbAaVuVhykYF6aNrNc6gxPnulvTx9h2is7mJ3bmQs6R6NVLAwiXugZTXqcfqviNROjXYIhA6EtwA52qAOdMxyEzYFDcqlQKJyLpkblwJJuIw7CYon0asfBeA3yk4dSN6miU3UBeHqBe9SlFBS3df5l8v4Pv9KM240t1tkbFG3MoIHlYom6g9SZ6EPusncTFnNgaQGDPXMDcFx6LBWstZ7iPemIGa3jHty2gHE3G0oDE/whY4gcyO2tDb8YHpFbEovaMQXhNf6Qf/N8BnrWWPtbRyuKgetIOWtprRNqYcKUK0Wm0Dnha8h0Qw9gPGHAC5SgNh7rlFHZBrDpNOwuu5ZIfH0UzZ5U89dRciQrz20DxPKMJv0IkP0nYu8KH0I6CwuNMN76J1wt3wf4rTjDj1IY1L3R2js6xQ/02v0WHsHDQGueazhY2xSh35RwHwFvUhMpa6uhb4J39xuYbmnfaA78YcwizidFUz4CB5zSGnF7kY3V2ds2p+RvOrYXp9rd33WcX35Wm9efa//+D//X/r6z/+nXn7zV11y+H/18rm2HLaLjauqnValaVUnVfSuyqTdzbmON0XPnp5qs6qKZVLBP4XvC+vqeuJg50pvzi7ZQ9nqP/7ytf7857/q+++e6+LiStfXOzxQlGdgfBsF2X9Zr6uOTzbs12yUv7R4dHQk27phs+otB/ev5r8qlh8WX7Hxl74rlNnR1re083ts/+7598q/aspQmhgA+SYItYtqLf29MOsErlefWwz4NmPHBmKAB3lE7pQfT/Q8xg5VCDGpKxbLlYkLDNoYIKkn9SXeqLulwL5vmnpaLYVEswAWUA4Nwnlq7DM1vq2UcqBl4iDu1CnLrqp8V61A4sLnkrlKzINSB/VOXQ+jGV1T1hV0iXpNo7lkF2VOqeslhzpa1pOse4pNijka+ZaRD0Ro2NtaHEKhpLGx8XwzFpixImjSEzJBl41MkCLU2dsTFSDxRt4Om3ccxAYUFdVox7fclkOmDsYinQJ/1zGxVgZNW+22V3rxI4fE332ty7PX2l5fatreqNH22BUbJrVY1oEJCmyr1NphaDdPBAMu27LfRYGXMYQIfkIv9kehXWQgWQImHiQv6bQrNDiMC30uVqlVLugookgjLvU8G2IVaC1FtRQVYFu9bbRTBLNXsOJ7266yC3niHaQx37bMiZ1sq/INvt4cqUKbyI+PmV8311e65EAgh+hXV5fEL5mrF51eXV0xNnfKuKLBGEfJ1Em/p36RNCiyAkvEFjTF7jVt22Bb/lX4xDzLjwtevHiuK+p8/fKVLs7PtKWPI1tQkDEx9fE79XbcXG/7n4U/Z/24OKe/X1Dm8kpbZLJH++239D+HxPkLH1knLi4utGVfIodszz76SJ//5gv99ve/1aeff4a5Vv7F/zU6F2TNur4uugG7XaWtFqpB6/U3BmSwY35tGacTL8Ed9P3E2I1f2kyX+O5m0i6ylNlFGTqSF18JXsr1A/Ttrts6ocu2TN8Fqa9loFBgwt9bxvSOd0oWHyEi0ZIFtkkLu3fY2zRRV9CZs1x0Nfhi8Edt6t/R/zv6Q9jD4t37OX9N4//L3J9oSZIjV5rwvYCZuUdErlUkm+yennP+v+f932TOmenDJtnFysrMqlwjY998M1PMdwFVM3UPj1yK5Ewj9aoIBAIRgQAKVVONiPzko4+Ifa9vvvmmx1YqOaHT9c01H+xvlLzH1IHYM8Y9Y5/IiVXZu/9O/9v/Rq7/9u/6B8/k7IoPUNn7H//0VPt903ZzpsaesydHDx480sOHvKffPWS9irVwxVy/1dOnL/T48VN9++33+vLLr/Xnv3zT/zDADz881quXryWZe8UZ94wzwt9rYj1ObYpYrqXTUq0KCovKtkopgnSI0jKIgPEnxxP5bdhpsUN7P7jvJefTUdY0MR+5L213WzX6//jDD8T6OGpy5hF73DY739cFfaMXxKZtYjDsQHHhOinYQqQhq5stsW/U35vNsuSYTUwLNfIaW3RjmTB/jB//jfgCI2/U0yZokBj2zLvUyN9GD863Ot9aWwL24VpcBH0fffnsiV48/UnTzaV2VcofErh+90Z7nh/Ot02/+/QR84ic3MaWsTd8shnAp15o60iMFqUxTrTJx0SuDzyjJJ6ARtkGJewRaVsQYcs4wsyYyP+C6M3iIzEx2LE7cGyAsc3554+Cjm3i8lExMcRXsPadOqNDLzmwWAZUzbpufW437Ltb5rWwV9sZp0UqJK5JKfXA9LfsKncUedaVLM0wMtuyB3RPsa3EL0poYJ/0+7qg7UNHxmMaQ9OXSJQ+oQOcGWrXYV6Sl/BB+A7mJ/0bA70FktNoEwhdgLv7D3KECQUjX7fVlv4LTWt4iRyvfLjn9JTb6AS2Zd9BoR6s5LpTbHRugZzcmRsbndhZIWZ6fshb+PvhLraweR/wU7C9QJSsx4wntg/sA/kDW9fX1+y7e0We/fiae0k+nP/4+LGayA9gO+YJrin9J/o1Et2IbUQgxQfmoUWRh2fhUrcIQYSiXOt9v61W9t4slgP3vin3B673G74XXHMPie0J+6JM89xMrIegUUfc7dZSVGvFfnwQJ30acBRA9Pc8v2R8N9zHorvhW4N90kVN6RMkXtvYYwz4aR1IoZJVSnyVI13aR/wT1/HEbXLqVOjbRVLsAWIVJX0S15qS5D6e5LB2H+hHl/z2XLK2K+PUYosYoxdZwUdy5OI0q9HWGXTV1Et8pb2UItsKDUyf3W6nuqk95qyHzP0N+/+IceJewjMDcWSMB+7nPR4lJxNn9bgNl+s+OiSTRimy+BWlxGdQCzXJ9gDxaC72LIPOIkw1MB3Rm3AUarv7LtispXAfrIyDuen12NLsw0pJLEFR6iAd09Cj7ZlKtoIhjTwdDlmcLIBBRzDRSFt0wg+kbzC1IrwzAAAQAElEQVRqtRTVUjvsIgPJMtS24t9O3UqxLft9dB8M+kjX/DruRb6WfZCPxzvw7bqL9R7sWSl0oGSM3LjsMcYsyCCuj9mIrUo7iGziIg21sQFsi+7AYlbV3EeLr2gFsPccmYMsyCNloaYuY0DBsGOMN1GHGmReQoOYTX9aw3aED0bv5dybbp+iFCBNzGacpVa5MFYHlm1aT4dtZKULjE4hf6XrW+IY3ppCExdLD743yB4UwXzcro9eGnrEIhCZzYYnIS+ICmty8W/qA/pgWXyEfgjCdtp0qxT8LoKMZZpvHKELlvbblHgZePoskBb7oQOosDlkk1jA9cmNIn0mGk90GjcuZKIkJyfgC9utQ7INyE+nFglSStoL6zy8bXQctq/VSa1voNk0cwONm87zo4clefSdmGzLZaAbuHUilnQW/mVaLLtgHbkWZGXMfIPv+tThhY5YiPSiwSquA6q0wEPVP9gU7r0VnUr+Rt/EmXwFQtv4/TlE535glus787vnhjHBV266u7OdHjx8oN/97vf9f7eS/+XK5/z4/ujjj3V+fq5Si+xAKsv1oFHyYnnil01sJc7baCO/uR8xdsmyiyRLwPBrNDoTkoJpzp1WZYz/JLhdj83R1u3Qv2GoHemk23yCin6fnDD34NQ2+i71QdtsP7HC0n/E0LrPNvxlTOt65xffklc5yPro0KkcbaVLz+Gp7S7XpqY+9vh8D2JdGUA1SmwPbjlnXAsim8fQYw5PDrGblgWF+CcGH1sdXONLW6jtkPeQOAv766ZmnR+07w82ezVssUrRb6ydDLqznBY7oQGifiTeMKF3MSzdbU09WLQnxregwXMQB31hUo+utPa58KEBrR8YJ1Y0AJkPk7Mg115yEH6BhD3m2bNO6JBx3Xgjs280wQs9Dcuow0kJwTbUKtDEvoYoSx22H418Zy6meV4bY84+OXE/CFJvzGmookt7+PcxYS8ZhRhwzIQgG11px456f9bRkYanDf3MAeR4tO4v7TzowmOItvgIqHUb2O40NiJfA3WNemz1WtdNn+h3CafoQOYjum2lN+KyzN6X+YIhx1XWhiCYi/4CHookJm5bi+TnEO0AnZnAyTakzRSWoyAqvOwZF3FT6Jh7GsJ0EEePJ9cV9yd+HU7ID2ChB7o20XYE9xl4DJKt8NgTQwPS4PVXFK/WcHjpt9oiUCLSsaQ/YCxHUW8feo01Ms0IfwTrLvypzzI2JOTZSayTD/GscNDED94D6H2MbeDuZ+hzvucgri4d+sMDfPrRP/XcK0forD90c7axTMy9/Q6N7DbodDyG7dgYQJMQGjlu6ByBjOp83KogO2p1PuNdAyHRxzq2u11iRZgx9J5cI0u+Q2laHfE19HXsm7o10U+rMjwsgm6ZykJh7zv6GmetY1vz2h00ssD0CiA5jmwYM65Blf6ZA2gDojTiG8jeM0msn47+gvnAFrYG7Tz/KK9g+h8UWNrSl5FNTSJWzwivOd42+8MlRwPjOHFzvccTP6Pez0bLnXvvNGLHd+836JJzaroNwsMC1hSdBYjmI04WzKKFpFMfw9K+povSL9F1n9s84ZNr4sPPvTymaWI86NzhqR7lIsZ2xNDVby1zaFn7E9fpREB3cdvk3GEl7FOGAROLI8/ayNpa1hUv1Sc+ih72lyyna1bJnpf7E3eZA/UrXV281qsXT/Ts8fe84P+RF/wXKtO1dnzoeMiHAPNyMB8B8s/+X/HCn0crVS6Fyj0j9MF5PtJvxHKXs+dxP5O5T+S5ouz4mPOpDH3z5kKPf3qmZ89e6sXLNxp/87/q7PwRvwce0r8oY08mSynKi7vQ7Ta2jc45HyjOlJfmtpWPZfkYeckHyWte9u0Z74H8veHj4bMXL/T0Bb5ePNcVLzsncrusz7wApbu2fKw5OzvD5nghJkqLXpD8MdMG0/zMEira1NtEvFb+g5PIavWm1wkBNbzBTAuw023Tt1NizThPwIRFf/rNOqNN/YXcxEtTTGCXehNslIsKv0/rlvhBS29bJnc2kbMO4mvinhMceBY+kKeJMRTaY4UuCm9bKY14aRbkCKHUuq0mwa/R9VHOs13Q6Dx0s08NdD9EPKgoxoqhkl1UWVClVC1wIXZstmD2G5t52Zg85EPbgTUdTP3D/54pAeQ09T1rfdpf88ES8AGrkbtGTrGKw8auOulAnAfsBxM0IyMRtBMXubChGqW3DfZXnvEUm8FEF65NzuPo/Mp2dMBojNyyi5ILG55cKBSMOBrzkrw2xjGD/slV8n/g3eWe3+BB6hlbB/m/IQ8XfMx/9ea18rfm88I/10JelF/z0jwfzi8vLvkYfqkbrpkDa6WDdbMHB66DrKEJOwGj7LEQGvGa9J1gW+uSWlCZ591mo/PdmXbbraoL83TQhK8qsy9V/Q3vCz775FM9evgQvZ0enj+Af6RPP/lEn3/2GfQzffzRJ/r40ceqZaOb/G39qxtdXV5pYvwix7tcD+Ql/2T9Zf9DAhfKHwIIsmd8xAft//Jf/ov+23/7b/qv//W/shecKfJrPkz3vYSH2UOecaeKTQP2pkOoWGvknXU5oTMdph5/8r3veZloX6Pp0OWN0Yl8NTX6LhClkKvM3z45njGR64k1O0B+qKPaD9uyDd/wdej2sSwXRLkZhJTR3ueMvo31vsD23B/F1dHI1yFrh7WQ+WiJm3mxJrT6QobiCVt5f/OA+RFOJ3KQOLPeMIGOGaOIDVZW1vKDBw/14MED9tozJRM3+CEN/W8/x2/4WrfoPFTnN1s9fPSRPv30cz18+JG22zPZtc/1q9dv9eTJM/3lL9/oT3/6SvnXAF6/edvnz4z7nPXy6aef9b94UirzRlCJL2gS/jl98GjEPikxGU2j1xjvGsNCLMHR1q8hcvaW+843336jr77+Ws+eP9cl11Kuo8aAblhXB3KZ9W8X0Q3EF5jja9BAMjloRySvuYZFSf/Kmi8q+ZkmlFib0xHx1cHctcxLaJzRN0fsZ0wLui5+xxweRPp0ttvo4YMznW+rzL3jcH1x/N/+NPbV/JP/B/aRDTuQ2F9vLt7w3PAY/KjG3ruZnwtE/uJzYv2JtewiVeZjw8en3oYs8okYD+QmsUU/bbZlu1cb8TdiXNCF86mR27CZ2wm96Y7eUg/NWii1Rl2x1ZlfOC166b/GL3S71TzNcU3ElobYTNwJ/cBpAoflumfO0h69geQgGLVxvlsf0t9yLnNu7+uTLeTnkNiP7bOBRPQhZDwnTLqt15iLCYQG02xxIeM6W2qhJ1vrtsVqNO5H+gnvCw0/oP9li51x3QmP+9sdyS9WM+Yg1/n+Zq9+n2NPugIHrsM9azTPB0GymrUaxNWC1IM4S1SxZ1s2QOgFMDan+fqvXHPb7VYbaCmFPSb728SlP/V7V8N/w3/jOmjzNYKpbje0pe2OPOs374gX5DfBjg/bG54t4iP9Atta1xt2Gvb0Xmm31mDreq3HKGUs7EqRrZcntgWcMZWqUoukoau5xE5Ye8jtQSNvPY6miDKehv3kd4FtFWzbRseq7Ju1VvbQOsu5jyi5JE769v49l7Fp8r3RyEdVLeXIZ/+tpYqu8wypl8Y5viHHXKSe9REa+RFRppK4A8NnbWUv7yAeRP1Y+iZPXTCfbMv2XJvz23MiuQC7t9vWKI26GItVN6WjjyU5ITfbLeOFFyU+aylK/hJf7xg7A0bl/aPhPJhI4oEHlLEpH47JUHa93q31892TvdgNNT7LbWipp+0+CP0TSImOwHfMl2IGNZB6YnLRrX69jmzpW2qR6XcXotyS+Z6Y0m+Wl3JKaK2FhzISTuJjQ6tiDzsFWkvRBp3KhRmaWAKVoWMbdvCl80W11iEryGdoLtkkwmaCF6Qe2OgH6UN8JcB/KdgDdlF426qlyB60lsGLYg8bpdPIC1J13dizjY0iV+Cha88yqB3Z4mfoaC522tz7F3zm4symaCPz0HUZOvZCi36pFHTXK7LbKFbiDQiew33Mtdy2Zy9+3qeai/1+m+259USMzyA+7VN7NoZl3o50tUGcLLBikTewltnDlj3ouu3EN67T6QgsKddGkBfkomti68CObS38krva14i1lGJ4kLUbbLiJufKDkH0iP6zyg23f94mD9jzAZt+YeNhd4k//NRa771P8JEAV2aBY9gmSpRkNalc5enchq9CvqChjyc3RrrK2SLakpEoCbcBzf4THw8WqtYxrthQVYFuljpuNXSVZmmET7wo4UfoX7Jyd7fiB96j/71R+9/vfK8j/D+7ho4fa7nZyqTJ2S4WijxkZ0wFVDXhFw1umwYb6ru/Uq0rZEMMGWlXxUWrtvF2UnGhVsoekmjlb5s52RB9EdDP/B364NNZCxtz6mm339rEtewaxR6lQD+whDx95ENtZW4kn/NR9pEW37JjxvA/sFYBdzcWpg7naiT10bChtJzvu7bdPf33NXuwlN4D7WPIVNMYVxHpi7BT9EYuPc9V6btVL9ErXseyBNESn8QAZPnO82bC+XLXIUE3TCob3bKPArw/i7I9GC123fZhfHpQ7RW0i7iCxhWYug8a4aT4e9hKHj7I1U0pRLWWO1SrFnS+1KPub5mJbQ1agrH/uua6186EdXBul7lQ3Z9rwUqXwoqWUreTNjAqt2KdfAb1/wYZVSkE+fNsfprpTxtgnHbJH8gP3TrPSnvVwwh2NrJngOCendpuYilUCYipAHyjxk/Uwkf88pB740Z25CIbv+zpmDeSpf0HqvxXYzaKA5GisC455bRoqcpAWMcLklTG5yh2lN6R77mNBF/zs6U58c+56jopHrjBba1Gt1lhDo0/Omksjl4FLlYL1GikbtbnewqcdNDCZe0XvixMZa6FBxkd1PhpNwVx9j9iW7Vty+3Y9jfb7ssjvR+s27fRp96vckkZnhTmXt1R+pmLybYYed42PuRMv1IKRCdZUtzcMNJQaYd3CaLpzbuQeCNCfM+05s5aEAZD1ZYeXnAAkeabqhTHRt7PHEzJsig9/t3Bsj73gKPhVjG3ZJ4yxL10NQ4LEGuNjtoJS0D+hCZ0kJbSDLu9RZF0tOYiHhSLvY8JKkcx86Fga3BpUbx1pWwQYX9jue12XbB+RXgOWBGhrwK4qLjIocz18oFtl9D6JWCd52SpsAdPf2FJy1lFQDQxdAJtxQ2zLNtw4slI6zBlxmyHsxvPQWp8jDdayhY98RrcXmycI2aL5vwq13fNh/zq6jjsjlZGAzsN+6CjFsv2h5qPcdtezB52Y60Pb85Fyr4nfE7lf5Z5x7LBmuNBNvYOAGvfXxnNpPuAEh5trPg5c63Bz2dF4QZ9/xneCXl++1cWbV/rph+/4+P+Dnj/9SW9fvtCErtmnxt/wl7bV4n2LuF1ow6kwpwxN+T2fK+0Rz/PnDx7ItRJzJIWVF/D8pY1evX6nZ89e6/GPT/X9tz/q1at8rLmRvNHZg0d6wAeeWrfkoKqWjQr3EDsjwhb36tynk4dSszkatQAAEABJREFUi/KSb7vboVPkYuU5+Yoxjo8we3XK+K+ur/Qu/1z5/kavGaOLVHkPwcrErxRbZ/w++eSTj1VKUX6L11rgq1KS72BKfi014uBME0lmdEZebOXFo/g9VXmGsnmGYv+ycSb2Hy7bdMsLNDqOA1tHO8bWGthNW7qXlZ5tOUIsJB5cyyW5tQp52+7OVXjebS5YCCwJ/ygmb4n9wHx28OF8Ij8TgdVSZBsMqrkY53bkA7O4E9sqLpIszTjw3I0rckR2GVKjgnkNIOh6Opa0T9EBtlXrRlueQ7fbDfNQu/3o3IflN/aecdywhg9Qca3UKtkHTdONIrvhQ9U+7cy/uZ4YkhK2Cdu2jGANWcKxshd2ua1QpLItTspIAv0HlsKcVJ7bK/ko5KUyzwX/trXkI7mbGNOBvaGjHXTIO8vUSXrnOyUfyXEtvf2Sa+LN8v9w55qJHbkwNMY3jyk+kuOFTthpIOtyoWLNNvynXrC9qZV52w7Au5hUnqClkDy80cYaZZ+64YP9u9dvtOcjRONj+pbxnp+d8/HxoR6wpvNPpitri7FtSlH+0MBH+Sjc/3DAI+34/XIGatmwt026udrr5jofMasenD1k39rq+vKaD/+XuoBeXlzxUfZK+5uDNtudPvvsc/3d3/0nffb55+xBD3TNu5zLq2vt91PP10Tu9sR5hd2Ld9gB4dOelCRPU+JrUuiBftHvFP7AmPbYnLCReYq9JRW2VXruNuSffOCrYSt2gpY6TtL/hg82oZGLkrZK31w3E7nZs8YP+KCpH5hWYQ6iI1Zt6qGB7a6zPsVekDhxGTXGQw7yew3bUhOrb2COK+9wPvr4k57HtCqt7HehUtGAoQNZyw8fPuRj/kNt2LMmclNKVeYg74XyF0Xy26bRYzmSry3z9IB+Z+fncuE3B36kyrVgXV8d2OMv9fjxT/ruu+/7vwjw4+Mnevv2QmWzxdfHOj9/2NdJwddhld+p8xPjPOhuMeHbi3SJKPQOch2QsMp9pXLN5g/QJI7Hjx/rQO7OiXmz3erA78zr/IEa9l3bchyIjGIued+ju+CATpC1cBcTcxz9xK7eHwOSkqeJa3+Pn/TtYF1E1vXTj/E2QMj0UC5hLSXyhQ+trJ2z3Vb5g327anFRKR/8Qxv7RvjLt6+RvdOuTDwzPOf54Xs9ffyDri/eqLEnL88LjFK2e4yLn8RkfMTXgTiD8LZVa0VflMYcTx2HxM+6Q9iP9A965WdO0UnOYj98if1SVEvBB+P6mb7rpthI/wVpCx9q37Zj365H535YyUeQ+QzGvK3XY+b3LmItMvUx2IYOXlzr+n+52Fbyqp8paT9h5N72rR6jXbOtjO8ubqn3iu1O755sk5MT3m8/xWD7bvOx79Jg+yizZ75AF8yyUosCz/K7/Zf6X0NtH7st9hd6bPgVTNbthr1xu90p98Dgmv0nfwDwmr0+PJMgcY3kWWg9CzIOAshybNj3bNbyfH3alk1+yUF07NE2sa/twcQ+NbFnFtpta8PeGSSu4MC1nn7JY6htlVJlW+ti+q/ra77Uit2N8lxSCrHc6bvWDZ/mINdPI7bQNSLr1yb3rMY4C/FUxp24K3wpRaVWyQV4gPgyzuSwb7bZeO8guWj4C40/0/XA3hlEHsQGu2Cetvoe2nkmha2819ULOUbQiC3oIk4N2w1ZIRYDRD2PDd3EvGMNbLfb8ZsKWmpRqbXvIrbhiyoyz31xe2yz3W2VUtEZv9niK3ma2NPDay4luqV0fXv0c+rBXI+qbcWey6CZv1qLCnLNJXaznx/yXBU/jKUWdEpVCWpR+mVcG8Z0dnamkuQO6GdLjAcZwN1Nv+Gsd2YSo7NGl9853dce2R01RTYwacrFMaMxeeOhETl8+kU2xjGmYtSlJMjFEkeHhKwosoDqB49GAo9gsTTwQWUaiq1CkkuSDWzrl4pt1UI8UPuX9UVxsewBqv1InBPxBYlzQepdoZ/czznZlrvf+K4qhYXqgt2S5vdh35I18h7cElJJ9iHdjmd7tmUHH7CdDsC2Cqi1qvTY0sdaiu1uR2amGWsDomIXSQj1fsn4oxe6YK0Vf7Zley1e8ZEvWIlnNrY/hKGy9D3RHrbGxtQvWK6fzJ8LstE4un7wHFsfbOwN65jG9TpxPS3ILAVRxWdi6SCvmM7G3FvJydqO0AnsIoNaqmyrVDZGqF3EJdN/JF7zw/Xq5ub4p+nyNxNGHHl4FQVHnO8emaMhoz2BCLpCg2/46oCPftBGp74Jq93uk7qJzfw4shPzDOpS0UBl8AsP5WWVZAkkB5qLHZlkn2h828mjKEMOczxsd/3TA0H/NajtdqNsxDte2gXb3ZkCk0+zFhYDWRudZ38lyM6OUzwP7njuIh+rGXtgxmlVFRdJRWPuajjqJr4CrNGOF9Zhxp312fOL3dQX6FgMx9ijz+RHFwFrrWmiHn2sRdSRsbB1aIGU/lqV1Bcs4lHvfeOHzi3XTKdY7+kcOoq9u/OvpaDT25b6HUrzHcmdqmXyF4wGy73uUb3nnPF3EGOb89Hryzgyhs6T4Ll/2meWPJFHHvwiCyK3T/4iCyYeIPOAmPk6ofEDm/6xr8xRekuV9bXhhZKQaVViZ0HmkXAVelIxrLuszXEj+IVj9NHKF+FI1BtMcNoXRg4iuw+JhdGo4Vu9GF7Ek0r8SN3CYCMEkQBkDZ+lVBnUulMpW/QLiGyLfCt5IxXg8MFGjkxFNHTYdaaRWXbiwDq0ANu0nw77dn1pafP423E8SwvjSBsTkDUzZa0DvKijqT8361hYXIzitnD2mfUe0HNRb9juicNvw+4Rqd8LHPbOoSf0WHj89gxBAxPL7J1eJ30h78D/0p65H+MTH2MmNcY8HpQba3dibtMfM8lh75RTgCxHKbJ9RES/Ddjv+2pyOIA57MVKO9LUgpaTzDmjzNp5H8r6YI2pryPWCvUm7pG3cOon7DWgubSZ/nuTPu8YXSiswgfh70PagsxR5ir8Gu/3MSNxFyetg+tVTu3ob9iYkEkuoqTtQHuwx0baApqOR6ytcWx4n4navN6y/IOh1BsGi5fEqNAVdKtkNmZ05ZmfbavTWx2oxAeIKrX1gRRPOkIfLHc1kyTAc0ljLxoYOg1rA4lmyITshMjVC5ceOU6ug0ldTbTTkGtPi0ApjROIyYwzf/hhvsZ1pKikrSN8kA6gJx0a0QrNkeX6AQ0+iF/GpvBQz1DkwJFLc+zEPe9TY88jRgWKpsR5gHyRq87P/fGmwoIb+7Qoox/M6fAd2dx3UcjaXfOneqwvLSKKjK8p10501tC95Xb/qOSet0Zkv4zY+TX4ZUu/VSOZC97vl3jel/4aydJzmuc8eez9aEhu87wzsX4jsxGS+azlQNxPfActz0r8Pmm81Jv4GNo6rvi4f6Grd6/7P+n79uVzvXz6RK+eP1X+Vt/+8kI34IqPhNf5eH5F/fpSjx490EcfPdTH+V8lgsqzVeUFmG25FJ2dP9CGD9DmWePAOpq4BwQNGuSf/P/uu8d68tMLPX+O7ws+/vPRfMdHut3ZA1VeSC4w9xHJOhXzW2vPb6xr5flvg+4DPqycPzjXht8WpVTZrEE6TMkd9Cz/G0d0opv2vNy8Si7In4v7xz06Kb9HznhBtOFFEd36YVuFMZVaBqXesDvxXubAi9I9v/cafEGej5IV/5u6lbVRmxJ3rscqKTQwfOIz09TUiAFldfTruUkz9T00sgCl4zFhY/kbtEy75KLkrxBH6oeccBBfQWKfeL5O/Ic8C7WpxxE7eq8k3pMw/VPDJcQyvtLvBKKfgowNynAaa6BBJUvkIb6n7lfMIb6JL3YbNHLbGvmuKqUoxZwCCFYWTiNu1nbWQtD4+C326cK+XdjTpulGV6zbPet9mvboHzBBMLSJ/BIl53B3QQtBt54bYoTS8XQkhOAkOXIT/aaMBdpVZtr5aHXfYcCap3o60CZMMVqRP1Fss2bEem2KfcwKN9QnrokDdEbmljXZ40BpIh/hM9cLUqeJfDTZRbk2xvrf8aHvDJz366HyQn7MQdOEzeTDtrLeraaUPgRY29yaYBB6QWQzEPUjbS2BE0Aj1v3Vjd6+eqM3L1/r5fOXurm45qNhU1XRlj2kwk03jb3oRpfvLnXBB90rPuAfeOmb/oHJ0Y49J9fe2Za9oO60v546xHV4zt6yrWfKPym/vz5Ag732rJ3K70L3sK0t1/7V1ZXO2cMePXyk3DclRjqJPnvl4/sF+9U7Pv5fvLvSJfxh3zThX9y/D4fWn+H3xHZgbMtaP1LW/R6fEzR2Te5tq1ZGWarsZEe9tOQH9Aono9tYhxPzcOgfd/dKDoI2MQB04yf1Pft8Ypgip2+OmC7lZD+yrPpCQ5A1kfURmm6Y04FYYy/Ys9fd8OG6pCHxB6yBiXi27MPnfFzfbs4wWzALBNjXkxd13iplwzWfWAf/4MFDFfKfnCT3H330qP8Fkc9/93mnlfWX92hBi1+LXPEOCX/qxf2D/sOHH+vho4+0qVtdsp7yLwJ89dVf9MUXX+qLP32tF9xnJuaolK3OWAu77QOd7R6olI2KtwAaHnSzd09eC4h/rprxp6lwqpwqY0kuNttNv7YuLy+V/51FqVW5vjaMJ/nNeC6vLvt6yrjsIglrmJ7Ia887uQ+f9jUiS3un6Ib21GAjtqObdRBE7zCvw07RT3sgSqdT67GG/xAYmnbE/tHDB8ofBPThWo091XygEnTiueDm4q1CTdurZ0/7vwBw8eZlf74QeluM5A8CQBgpS4SgW3zPIJx+JIaMw7Zsd9nEGgsORzpxzbUVpr5W0y/onTjFFkRt9tFy/ZDX1KNnD/vRKfD3wT7ppF90Q49gHJEtsC0XYC+in6HRCaISamU+g4bdIHEGUtqbpowBJBcH7mkHchK9ATYqLSX678OlqMdHjIvm/3eUBc81xGqYx5X6OprU11i3/QKfbh9UWfLyQYX/JRvGHEtT1vPPju/98G3LtrhJk3E6u1Ev+vSzz/TxJ590fALdc33QIFxoQpMOGoW+MIlBcm8RZdQle7SPs3phCSvtLFfq1sT+c8Nz8xX32GvuJUHaaZwPY6fAD93sX7nOJGvDb4xaiwp+As0l7cEBu3uQvTV24yP9o1tY85X+9rC79hl+YFw7NjEUz9YX0mDaGAuDmkhO+oi4bKuWIjsw8REj9VpGXZTEN/TV96lGHu5CZHTiWs44QhtJsy3b+J24bx7IH2A/PwTYWOgEP/HsETCt6nkqVQVI6Y91htCIGzdKif302zPfjTGVWsY9imegDajcy2qtCkw+bMsekBabIyeai22VWjtEid0F3TUx2IWWxDP6TvhfEN3euDrZJ5+SlVKQJfYDz1l5Jsl8h2a+YyPttRTZQ9+2ail9DdGWhqJ1ccmARkAxEKR9oZ3PCMIAYwyiJLQxURMT19btOEx70EjuQsMvWMsWPjRYdEIn+gcFm2tE7y5qKX3QtZTRRMLzED+9JZYAABAASURBVGsXErBR+DTYIzFrPvE3xhJEvqDhP1jqtmUbW1ZK2lrvN+ePPCTeIO0uQy/1Ntta0+gEkYUGBfu2u5/UFyw6iXWRhdpmfBljOcYlWfcVkxu7yECybCvFduftmRbWRBpAYl9AVabNPulFtqDNuZAsAYasIPyAerHT3lna59yh2IBt2TNKdJhISNrED43Gw6xk6Q5aVyNuaHSDaCVf4Y8UxV6HLuOyoxmIErqA6s8ei97sN/so8dlFBpJVSu2wi1Jsy3MOUw+WeGzagGTpHthFdtponWn6ihJ6BOvwyGecbJqozMccK3nqG2KozAbbGU3MYZD+aXf3Gb9BlVX4r8qunWbj3fNDcH9z0BU/Tm94wXTYT9gRO51l+kuD2tZSun0cxNeUGHGPay3zxL7e+4t8dmBDHbpV3HNZZBfksQ/Njy9VYigdItIBY5N2WQ27jR/IOrYVmTFJ1lJGjKNWiN0lbZZdEIZa2VcCUULTZlulX2vo0MfGH3NSoJUfE5UbjISMMU+35ka9xK8dH5KNjRm6U+IvNgctxGI0DA1f6FtVy6bTwjq0i9yBDvXIKu3Jb5vXbuhxPtp8bRJ75kVziY2ww7dVK/5KfDfZofeB1MfObDM+7ZNecSXuSv+ixICaJKsQn2mrnRZJlj2olsJcStapwHfZSZLmRnWBsGHmSGnQ3UJ/5I5Ox4jLjLHDaR99MlcLhmRpMw88EzjMSILTZmVtH/q8j3rvn2aNuqB9/IwhlLTRJ5FL0e0PADw87DsmXuZM+Mg119Tom/52kTusAq0lY7BsayljnulHL1xxJrYWHwG24jwNSh933/G/wDa2LTso8IvPQXmKFi0diQEHcnJopCD+dU8hBNEJdWLoZ83F0PipMmuCCq3EFcZFBKCEG7sJXbIq66aj7iReeAzs5HqG/hbZjjB5acGLa7FnSEX2bJ/7zcQeERx4yMy6nEIxnjkQpdgy1E6/wLKD8AM098Me8sL14uIuSy7DNIx3ZLIR5HrrwBfV/HZRutg+Ulh8FY3izttFnlEET0Im1lrgodjPDbv2kNiWHaAP7Qqcktn3MWmRFWJ27IBKP9MnMZaZZ8EgGWtJ87giiG/FCv10p4y228KyjCd2gegbuFj2HSDTsRiOaFlQwy4Msz3xsjwgMkJk/fMyoTGWgA6rg77ChosEGvkUcKlUI6s8klTaBs3f+hfrTd4gG5iEXpC11DSnwRJ2mZoQZKxzcjHNMTR4zcWO7qhEvoZt2Scc25JrfGFO/YKQMRBAjsep7oxt9tnoNBAD0QmWTuEHUENIfujHQR4ZwzRJoAXkuS9aIZ9hW6WjyWlve4m54KQTYPsx/AjNE/SrSnyYMdmW7VWfQkgFVws8173SaUIolI6wvbLT4AUiK9A1IhsYMXge75BZt4t7jOlv2UH4Cj8gFToEhpIxEj2RSyocQyZZ7vsV981G1AHz39DVXMKn2iJnirQsPBmNNagKAx0o+iAdMcluwAOElTXQ0eKXeY79hcehGV+u3cL1UkHnkWFUJubCfly0leEl7HKNFPZguNSYhqZiUSZoQ9aEUGLtDHnrVWNzQXyEXyjK9DUgYN0uMW1yUbT6L7ZQS//GOoY9HrFrYh0ocnQzb7J6HiZUwZR7BCBM4sMLsrQLvRNEoY3zh46JHK7xvl76/xa8b2EtsS37hHVbePvUZr/PR0eykrs1RI6F3L7dZ6zLpl4gXoDAwVxX1hUQNgLSosDYDcIn1/kNcuB3yP56r8ZvkEBQZx55Qba/fKc3r57p4vULveMF/Q/f/ll/+sO/6Ksv/qgfvv0L8lfa89H04vVr/fTDDx2vnr/Qgd80BSfMsra7rfK3NB8+eqh82Kg8y9tVGz4AveYD3fOXb3TFB7iHDz9F94HevLnSl199q//z//zv+vPX3+kpH/9fvXrHx5Ebtamo1nNNB3ds+ZBXsbfbntF34NFHH+vjTz/VZrtV8nV9c6284BNlu9vxwe58/E1hPlCc8RE/2PHhv/LSL//U9MMHD/Q3f/M3On9wrj0vjfb5W7Q8N17zsWg8w1jm2oz9fIiyqYPCBZbrdkM8G2ztdlvlI47Jw9XFJR8uX+sNecq/rFBkbVx1Rty1bFTKFslW4ndY52krkZt7Ii0CTC3Typ6h28VUc90VYrCaCoLKqZYC7w5RjKxhJ8siSG5EvTCWiq/wOFBKZI7M7JHYXevbOIgSaFykDE9GLxAUhwpSXyB5Nu0+J3uer/ass1yrjT7ruCbWKM18pG4S/YL4aJyCicZp3iuKrVqK8jd3cv04XWZYFHhjL2u90S/9kSa8jlqlujE8itNB11fvdHN9QYwHbfkC5ZJ8BkInegO2ZYdnJqGt54E7zUwRqVR0ipViW4a3oSCyu2hTuyUiU91n1IPR2IhtILlLF9KCLK30oHJgzeYlZ/5Z+2uuwyvW7Z5cHwLW8Q0ffPPiOzjwcTg9Zc44cSEh0KQsH3gxJ7tos9kqH7o//eRTfcqL/4/4gPogf1CGBG5qUWWshfEVKN2pl3Gtl6KCwLKyABoG4TovSviMu1PaohsdmhhT414gVfqT5VjQ1cVVx4unL/TiyfP+od/sBW1vXby51LtXF+xH3IMPhetry4fIHf6LJsa+Z5/LutnUrR7w0f58d47tDdfguT569IkenD3Sjr1F9D3fPdTf/90/6O//0z/ob3//t/rs08/10cNHrI1rPXv6TN99862+/OJPesFeF1xdXasWrtXJYhkNLO94yP/19UHB5cUN30An9pXG+MRv0AM064sRusou1JETb+Yr8Q5M5MKMpUqZHFkTk5850lxsqxTLtlJqqQrc6MLaz0f5BQf29mgF09w2TVm/iWsgNu7CTg/sMVfpN3EdZr4SR6P/xPqasB0/8fHm5SvlPtBIyquXL/T0yRP9+OOPevv6nc74qJ48v2Henj97rR8fP9UPP/zE/v8Ot4Xr70y5R3zyyWeMa0u/p3r27Lnyv58gEfrks8/04BFzxh7OoBUZI+BSb+wdB2V9T1yPiS1InITN3ExCjM0NPvgtSz73NxN78yVz+1LPn7/R4cb4fqDzs49U65nOdo/02Sd/o48efaoda6N4x56z6zYkyz6h3OFTHyhKsY1NfG83soSdDdfWuT7lnvX3//APevTwIe2sA0l7rs9rPppf8hHs8vqK9bJXxkETh2UX6DgiXxDJwof2OusldCIJHKQrfU82ojcxT0H4hr7pEOBUoYGQp63rYKiRzNto2DbjKnp4ttM2C/DmUvvLt5puLpSP/gt2tOVfAnj19Im+/uJfdfHqpQ48TxR+42yrsaMOi4KvxNGggY20WAapB2j1Y+prcVJoBGm7D8c2xtT5mYa3k5+s9Qm3jTU1KblL28/Bdm82cQWpLLTztBcQPrSWwhhHn9Qjj5+JvIZfIzGtIaXfbZCeHuue6zpjTg4atibmtlNyG9pQHBDltg27yEDsHTT2w8WyPXioPfguWJ2GzdZzthLfy9ruNu3fRgv6MRhqv983bcE6lvD20E2bfeIlM9EgVKdijzycqGX/esTngsWqvepf4MHSttDCPTUwbfdh0VvTRS+yMefMQdYz+5sAS0At9SiskPi4uWjBlPWRXRRKqOlKm7U92yr/EssDnpsfPHioB+xTv+feuN2eq3CvyX3VHvniQhEmWNflCFFagoCW6PW1xfjhh9hiSQIaiFeyBCtKSwPU6AaSZfiFpjlIXce+0YnN1oeWmCxMopj7wZ7noNynLi8vFeR+ceD+ZZuYzV576PtvfE/HvEU+9etLlD5H6NvxMxH7hHQcdrxJJXMIb3s0KLrtaGMWIoUjtmhlnnIvRULYLeQIY2+pLHz6FOwvSMxsrSMektsYV2NPbNkTOnjuiAx/OOjjTd/0MfkLNnWjMb7S3TXs5J4+YScC28d+va8k2zMK99Yt2KmyNpCK7h2SJWCX3tbb4VM/5HmCFLbExbA71amkfhenVsnY4azoTIwznhpzZ2yJElkj/oZMs8yOluTeV71M+J/Izxh5F90+2ZZ9P25rnmou6AeObHi33e1EEtgOOSIDWRDhfXwPNgGDpX2Rpc8apRQtsA1f7/g/Ddk+8bqnLL4aM5tkBUlsR2JJkud+zrhB2jIJEzejAxOUCzELqkU/oE/4QmzpenccaQvSdh+WtiPFXvRiJ3TBEk+vj6mATe4D2OU4ti2CQWN/QWwHSz0a4UPXsO/YXjVGPziJLDv5dxelLYifW/lKzkDfULFvD/3eiVP6SJaxFYRfsNTtpd3KRcG5b5ih6b8gvtucz2FDlGhB+hF+QRfI9hFDggtsdDvr3IafkbbArNXNZsOD+GmN2id7theTM00dxI6gHXPTHbKMaaHr5on1POqzjdhbMBoYRJixkd+2Mfe55TsyycxB5Yf0dnembK5io01fHYuVMS9rX7LUoWO5rb+I0cNWKVZQa9GCUgqy0uudN7paSvj7MeWHbB/zvAZ50awg8eArsdsV2wN2ISextdgeNPMYSGlboGMx/TrmOMcNx5qyP0xTvwFHOePu+wZ7RtZ/+MgGuGNEaQXbMrZXos4mv5Hb7nUpdIWM7Y7M2FlQuSkOVJVSZRfVCg8t2LQt2zqV8MGQGL1g9D3JRysp5FoeY2rcxBbpmt7uY4+6bdlWLbXTUgu0qNbaqfGru2U91s7fVbin/gt6S+xzT7XlWl8E99BcbxPjDtKcvSwIP9E/94mJtTCQRUnLnTjojjDrZtLgJdtaiu1eN3mwZ76QI1BqVSFfJXypqqCA0PTPmEITX3hCUh8XjlKXLAG7yKDWU85Tt9Ouny8ZVh8Tup1HnXps1VKUtbWAFsVvIyehiavLOKVr6hN72ER8UuyBUNA6NIpbpzm3WT4o+q6y85G/8BxfpbKVqAdNRU18wO20SLIE3/PSsoYHhDzxaVVSD1YimZwFa9mat63Mh20tJTaC1EODtK5BFGkGBEXEpzoinTTtIq9Q8BNEKykciI1IJJf01QdLXvh79mey585PMnxiMPVY6HoYDx9jncYN88oGOOaYdg54eoaJ4s8geQgm5r+B/In/ib200TcYXeNkcD9/jt5txO4at/tnBLfRsi5YKxO0sX5a2UhHyrpinTUgEN1A6KIkkbE12lxv+o8qlj3Wgrj24sWOzGFnhA9GtZHjidwuaPCI5vmKDrqxFaQawCPVgoiYXQh7PnPfMDABBNiZVHoMqU2c2gqwSj0Uawub6hGRz+gy+NCuGx50PsK7MM+BATkhWjjqhVALtYKywfqIoTXStq6Hj+zDWFscfM5rLH1XMvKp/mySmEDqRKgVGjmM94ZsQPeWlvkDS2PYRRY65IvvUSMhkpmboF/j8At102gPhf3FA9sNEKfWmGVmnOZaGW2MVe7/ifa4siisnewxDbpANGZNNTbpjCn6wtZAegFsiPZg6LVhG5Ono8EugL11RM5o43dex7eaVxXbY11rlKIic+1JRN7NEA986rehW6UxmDUiKJ1WAAAQAElEQVRuNb5XWWy+1/ABQfQ/0DSLc22uMYv/ShJ/A5mGjOtDhtJ2C3TInEXfjo1wC1K3JnQm5kXQLM+WZ2k+bl/zceHm8oqPaVe8pL9S4wMOu7S2RTL8u1cv9PTH7/Tq6U+ari/BlaabK17sS5X8v+KjzKvnzyVsGftBtbTlA8d2/v1WCjNMXKUWVWDmunAvMPeCw2S9fXfFh5fXevnirX568kLffvujfvjxiV69vohZbTYPCLt0/oaPNdd8UMs/1/yOD+tEqR2/qc7OzvmQ8kCb7U4sQRGajB9RkqsDH1NqKXzUOUMviP5A/hDAJn/QmPaPP/5YqdOtvxh8/NNPespHv7fv3mnPx9XYkhggtm2oRrHdx1awsaCWQhyTbvh48+b1K7168ULv3r4VQmXdbDc77bZnCq38NrSrat2pgEpbZKVUOXYk5IXz6UgsjZw3BtzB3LYMvKv0C6lz4+RO0h6gSt2K/c12q8pvG5t4e8PQTT3ySgzZM9JPlNAA9njYln2CikVYWvRCJ2LLO588lwQN/Sb0hN8OS8QQOFS0sZ02YqJrtzWtnmeMTuJ3fOGsAc1o9FGTsuav+RB+mjv1QhcZd6H5FwDatNeBl8KxUWjgUKFdGDFpL9WqrJGs4TIalDZOSp81Fnnafg6NQXUQq23VUvA5qB3n7Y7tpuRQ95SM98BLyz3rfM+1mBfaV/kLBuEZ/w205wF6kzpITmKq4Pc4tkoM1D2PsZTK9XCuT/j4//vf/V5/+7d/p8/4WJk/KFNL0cR87NknQltyL2m322pTax8PVWUkaxqegakxbk4cLbeoLrYt2/RNf2BADMVFG2husxtvtPFWYu+o8B3aYKN0mVgzoq2HAx+adwYHrt/kZn+91/7mMGPSzdVB15c3fOD9RA8fPGKPeMB1eQ7O+rWZ9zUFP/lDFS9fvtRPj39iv3rOtfyONXPQjmt3C0yMEy+xzb11+GwiPewbTflXBq4u9+wpN/RpyBvjllgCMv2S51I2CpUsgbQ1TpnXXDfhRUneDoeJvtigHRH9DAqost1RoDU5g9pDttgopXQdjDCHkw6sm4lgG4Hbw5bmYnMd4qeBZf25uLeirsY8po3RIGuQSfubm/Exm74H1sf11aWePHmi77/7no/5P+rVy9f6y1++1R//9U/6v//vf9S//NMf9Kc/fa1vv/kevefsuc91zTy9ffNOL56T85+e6MfHj/XmzRvtWedZ3/kDW/kgdf7gXDXXJmNiUCICJc6sy4yrEINdGCNzzbxPiXeSzNrabs7Qta6u9v1fmvmOe88f/vClvvrTX/TjD0/6Hwp4yX0pf1BhOhTVcsb18FClbOHX86VbJfmwre5bScnEnB80zfs1InUdmEePHin3nXz8fwi/OyMm5qLvkYwmetf9b8HeYGOSnblbMOYBM8cj+qnYVuZZlPRh+pS5OrB2SIFsxrPZyFBUZBuUsB3RDQih9wsf2wOTGpPfMHobQ14sPTzf6aOHzA0X7eHqHc8X3PsO1zw37KVQH1TavvPvXr/Qk8ff9X9VKP87ACOvbuS4EJNulcyvsL8WrmOYiCt5Tvtafh8fnSBj65S+bUbqQdomctbmsU7Q+7C0p0+Qfg1b4Z2EhFlhbaPNNlfNH2Az8AE7uSnopQ7hsAdv30+Hn0nTHBddPnhEt4+BxdIpMUa5y+Hvo2n/j0NTI+6s6VqKbFOPbODf5nfk699io93Jyb/F1r+l7zJXiWcipgW9nnXMfGY9556SPebAfhos10xorrH0Y+fqOS6lyj3npYdm1t75gwc6A5V7X6EtDblPS8klaECjTMxb33fwH0li6XFOkrE1+MwjHok57ZpLbBf8z1UZfckytPLcuuWZf0MMqadf98M+m3FYo9hWLUUFusj2jDv3kWAZf/pP+D8Q54HnhdQ1l9iv/bmmqmCrFij25ub3iG1V4tuwx+b3RSnDM+YlmWswWdatEn93kXiiVCrx4zM2gwJvD5s5F/igIs88LEhf48/mvMLE+JOjThlv4so8RF9dv8hOn3HvFGViHrN29ulLhwkkXpr6Ed4effLcFFCTaUWVs2XH7rC5J8dLPfGmv2TWHGfsaC6JcWaPxLZKia3YtDT3Y3n33GYskSYnobUU1VKUmDIf+kBJDLk26GfZKxQfu9juhrb58TQ/fCSYTJLRs2/r9jacVxZD71Nrtx2Dto986vchQd0n/zWy+K4sxFKrSq3q/omj1ILfwDIxx5btECagcbGUzttGz9QHja49eM3FLvSZOjJZiTdIcyYiNIslOLDY+sLjIWeasejajmpHgQ9syz6hN65OS9+IGrO/IPUgNtaILHDBZjDbLsyPjQykPXYXpB7YDmGc4+Jd2kMzttCuwMl2j7t0WsjfyCdNtw77ttx2b7ct253PKTnLRrXngToLNLLANrbddW1rKba77G7ddtc/xTXqLrf1dafYxNk3ddMSQDgity2nXYMavpaiWgaOuaVOl3sP01ZqVa6R6AdRTE6z6YQGkQXxEfpLsH1UsS37NmIzcxelbEKhv4TGRhgd+2Qr9fvgnouq/Ch+cH6uPOT3Hy75k+gzdrtdb7/bP33Lykf4BWmzrVKLbPKca7xUlRnjxrORXZTc2ujS1uvwgxbdKn1+I4ncMAuVHDugME+1bFRcVct2xkZ20d3iEhtC17eaomtbthV7otipDxtLfhHfOmzfqqcS3SB80LjTNObHdrdvh5bBE4+DWVZ7PtIOVnI7+rdRaM+No5LnWpPvolJOiO8PwegtNiV8edgOr99Q7PS9jcZ4Y8I2a2ijWqoSl21lbYg5tavcUZBVmbHYRQ7C34Wt+0r0S136Dx2bG/a87+Y6HZju6/6erOA/SEPBjosVLLLI7yLtkS3jDh8s9fQtPQdVpRSVOtPwazn1mroL3Q1yhDIecpqx2uGRzzmURp3ldbwH2JY90P0VfAJR7Oif7hXLPkPTeEjBT/gFBf2g1jLbDD1h0btLbXeRC5SjJcAukSbm5uSXWGgfTfAwhb4292/kE3zQiN+5xsmd0ibGAcLL5hgxiTXVRFvDD1iG0xYm9rFVACyx5BmhyQUba9g030ZsLLCHP9uyB9Jmm37x3ZQxBpEPDF+LrCvOJ9vDTmKAL8CeZZ2WWVPoFWB9uDSaAkhXC99YH/F/kNqh870JFQT9bBnWOfd6Tl6NU7LUoV5sK/tIr6xOEz928syDMfwcNM3PVHkOC9+6/wNtU29rrI3G/HSwNk6mRtyxM2SpD26cUw9GbTn7GHPyVBCzHgRlbcgbrdFYU6kf/0BAqWpAoMkSaCKCsPDq0F9VbMv2L/Z1sd6D/V4/2+/ZK8gWnDoYNoD8lUdjjmIX8/iUSjGWFsD2Y64nYb2+Ps1tsuwiZy7knlj3emSggNS7/dG/759xLPQDXmgzSTSWgdQzv2nrQNyPBHLCWHcT6y7XQhB+jcii3zvfOVl2UKDBh/i0DRTWUGF9mbEG4QNrtEvWzxXbsn1Usd3rTn7gjw1HJrEHudcBhwe88JSoKzxY6y86aTtiKGTOJ+Y9tHF9dmm/74z47TkeVZkxlj7Wpa2g7o50DRZbuR8Pe5YZixTdE4YuXWVOXLuE3NgXJhpGPzGH63kbPFL0m2zLcCJ2NhjEjD38cXyN1gAyH7ZlWzVzVkvn7SHTf1CZiGliTAv+vd0U4l/jt9hfYgqNDTvzMK6PzEHHPCexm3p+A+77h5vMx9BNmz3ymIwHsRn9ZR2wehQfFb3wmbeJ35QTH0BvLt7pDR+qXz19qj9/8a/6/s9f6fF3f9GrZ4918eoFL/HfiS9mvMQ/gAk0VeIy95zGx0URzwa757wX2fFepBbjS5QGxlFL6cym7nRz0/jw/1qPHz/V119/p59+eqa3by9jRpvNmer2XJvduVx2ut43veND3dX1QR1XN7rgI+fF5ZX2vEgqpWrLi8CzMz461A193NfVkG+UD5O7xLWFJ7bttqpWE5+Vl0IHbORvYj569FDn/E5L3l7zwendxYXyN6dL5V5lHYvt2X5RKQO1DmoX2aN9Ijfp/+7dGz4cPtPr168Z940il6zNdtex7ePcwme8W9XNVqVW5XdcmW0V/IiS+WzkPTF2nnWNWLZDGNPJvz1kvYFT9CGSi/IS9/zhI+3ImbDdZC02RbFNHBuVOuylrz3sRU9zsU0uiwo2NBcXy/ZcY1sgxrxwznNJF7K3CdixXVRLBYXYLc+y0K7Lacr1m2cd7FCVbXJTVeiXayGxLUh79PPhu9Ev9aDRNwhvTrUUmThbdCJARqRKvWRtgFqLKutlsykq6Bo9SPff1Tk17B54rxW6wPYtHdTuPSbWx9KnZU6xk2e62FvGNSE/8viKfoxFHj5IXrOGk+O8J5rmXE3od34Sc7ugKbKsy8bYXWKN2bcU3qGcsvZyLfSPkw/HdVF5dyhK4sl1FzsNH4iUdRJ6YB8I/a0wiY2NUopyTcZ/runqykf6a11x/V+Di/wT/++udDnj3dsLvXn9tn9Yfs3H5YE3ev0SvHqtVy9e6cWzF3r+9BkfdZ/r2ZNnevn8FXg545WePY08GDpP0Fnw9MlTPf7xiZ4/e8n1+0ZXV9esEWnHe5szPthmz9ludsx36X+7L+k4MGdTwE+APXO6309K/FfsW3v2MqaHD7oN/SbJKqWCjWr2LhfmhzmKIQlf0VG/Nqj2ozFvneHU/WDwQN6DzOuBl/Q0aZs9jziTx55T7A8af0W2O6IbGN+JodbR1uYY9tgOb1uF+XGxUtoqjoZuo77ZVGW/m1jbtRTttjtdvH2nb775Rv/zX/6n/vCHf9U//9P/1B//+Cd99eVX+v6HH+G/QP5H/Y9//OdO//jHL/TVV1/3Pj/88D3z+6bnYbfdxm0fV+K0LdvIkqOB+M2Hndzzsp52jL+W2nN60/8QADmdTL+q7eZcN9cTtotevXzbP/z/6U9/1n//7/9EjH8gri/1xR+5Dz5+ordvLlS0Ua07lbJVLRtsWCm21fPSqw17kyZ+ewWNnBzI3/7mhnvVDfeT667bWB+5vj755BOFBg8ePNQZ958Ne45t7MRW0w331yvW3YF1ZGduBnSn2JYdpL2qEGOtoRV56dqNeQqTnFT81Drkkf0a2EPfjh8fu2Q8ZJaYJ3JjnZ/t+h8C2JSmaX+l/dVbHW4uNYEbeE3XOttK1Qe9evFUTx5/y/PAT1wnb9X62jF2ErclfNrwpcJXZVwF3rbsE4rLrbr+yuJup6gxdx3MVcaXNXU/DsoevMBcH6US68p/I+/ZjyPqPPtC6FJf+NTvQ2Gc98mHrEGaohLUUlTLCfbIEUrz0aBrUOVIDPfBHv1toyXWdmPvmjrNmA7Zf0Bv5JTxL6D6q46137sdJmwv7bYZp1UYnz34tOlXFBd3regn7l7hlHoAe+9R8LNGlKK/wHaPKfLAvl2P7D7YQ88edNGxR91+ny4699H1+JbYQjPWYJmn5PM+RHeN+LANGWhiTwIPY/3j/gAAEABJREFUP/qo71mllr4GUJAdnXDvI77iO9dHaHzYVuK1B133SnviDV3kdlnYW7SWkzz66ZdrNEq2lb20oFPYL2qtqv0eWJFvOmzGlGuTNXbgt1Djmred7h3xm36bzVYb7j+xZ1texdN9YiMy29rOeukXv0E3xqmWwvn9w3YX2pbtzufUbbNXJLaJfTFIjGmz3XVNLEFkd9GIa5Flf1z4xp62Z7w319f85tqrzxG/g3KvyjxN+Ep75Ikhdhq5aeSpYTNYbC20lqJSBzL2Dc+LpVYV5PaINfb2/N6Mn8VGzX0I3Q26S367H3zZVqlVlfYgtkqtSnHsBujY1nKNalWinzj6vOMn9WClItvrqorUENyFtDhwsWKklqpSyx0Dp36L3QJTy9ALb3vVJ3zaiiRL9yATEGgu4ZfkvR/rrASxi1wse0FBejqyIIJIYq+xKMIHeV+1QKI/w0pdd0rLolgtiAY/VJrie/BEiTyTP7GwohOkLTRydd+O6FejoTnFP/PF7YhXbzkj/W1msPLrDiwTZus3vzwU56JcNrRYsN3XiCj2+0FEEtDcjzUfQeqFfqELeAqZHy4mLXlKzqI/YGZncOPMhjZLbNrAkJ/OtlXndWtb/x7FztqybMBa79dFcc+HbbECpJBAcwkfMH+9HWpbdlDU+ppQr5dSoaVDFHd/MMvhMJmhDyHtt2G7x6demqgSBpS1GnN3kbxH1tUVLhi1Bgkgx8O2bCuxB7vtrt84H84vms74AbllY7MzZ7hW0MjCAgTUlnPsd3Ah8v6ktxRybRsfhTmtR0Qe2Imh6FR8YhU+WIlmtvuBX/yEFuZAxtaMRv+GjqkHsD2mUELUelSRDaTHgkiGf9vq9tOLFxZc1vpQGb1jfY3kLlhk4QeGnfhZ2lYUv8LngChDT4usV8eYs6YTY2AXeYagPSZ0Q7UuR0Eag0IrlLMUehcaJQkPRu3es20Z34E0eFFsc5bM9adeUo/fVMKHrhHZQMOOboEcpklLSWUg10OQfam/fGJvP4DIgqXHXWqn/5CWzo+6PajwH5uhAzqWkftFj9h4SJi4XicWTJu17LRbNpivDxu+oyBnb4lu6sVwILkOxNrAECaHPHW4HK3z6EJTX2BbdlGpFRTZ1hQDM21d0ZwDyHxY+W+uQEysENnIV1hksZMQszswcpnYi61SrHWJniLKRXi8IqORliD8Gl0ZQQFWfGgYkO7Q9F6QMTbaM1RRBh22bPLRYRViTLxZI42XU0EeMrO/n9bJ6KdjaXBrUJ0PO7qphAbhg+iHSpEGOpZT21EEE6kLmmbswCvQ/IEjvQbIlgL1wbfBq9Gvdd7IG2sz40d457CMPykWFmRthh89mkLN+f1jSFkN2I+PxkunI3Jd5FoMJeen3sNi6maiY2ONeEvboCfdUz2t6x6JdUCMxa6MPmMA1Fsg+I60VQwsdXKu2EK0OhavoYvf4SGSRo+20v4tbPotWPdrMmEMwKyb/l/kT55b97o8m9tLS/IVUB8qXe+Dp2M/NDpPP9gcnvuHjtxGOgvDKrpB/K3Q/xBA5ID101U5UZt7tBUNvwLXwtCLTF1Pv6mk94c6pG0dZ+oLlj5LfUXb3bal/mtpDIAkkpWvTnmACb+g/8EAdHodu3EPWR9dFBV03PMaSZArIHRGb1uNk+vKXHPmOlvADyGNvZU45pxL7v8ppfsxhgsyrkVsTjOEPW5e0VKjb2f6KZ1msN+MNcPew/6iOOxjxB+8dcDuggmefhzdDDX3WC3bKsCSfhOw5TUk+rcjdKtErmNb4tbPlkVf9Lkf+oWSsfyCyr3NE/m+nfOT2mKzkfvTvXPqc5S2BenRsCPWUdCiz31AzNO2Fp3xQeRsu+HDTNHD860enG3Em3ldvH6lpz98p++++lLffvmFnn3/rd49f6rXT3/S25fPdfn6pfL/8L1+ywt6PmZ8+vChPn30SAc+TNxc8mKfl0msJOazabOpqsXkL7lsyJywxBKDWi5bPoY0vX17pWfP3+jP3/ygF6/eqWzOdP7wY212+Zv/ZiVV8c1j4ND4+L/nY8gBCviYln8JoH+kv75heJMKv0/y8m272WnLCzuckR91/3m5tNtutWP8Qc2zmo3KiLd/GNts9dlnnyv/v9Ptbsvv/IMao8hvfBTV408XKvbMwK+P1vM90UuKj9z/9+TrHXl79eKF3r55o8vLCx0ON91+Ynapct1gv5KDbR9HpW4X1f77sODCYBzxkYE15nmNtHJFhoB2wtx1kbgUNVkZ83a7Y762ytoTMuHTHh1sq6BbapXNfPAicuwreJmaUuwig/BB2kMXjPgmRe6siRUKNhc9yX2spVSVslGpVZWxixIbE/4aubUtF2CQNuSZn8TfwTo/5EUmQF0tOUKnURlI3AOYEWZksiFWW5A6ZlUYd9ZxqBDaRbbT9IvofvDZFaGNGIR/QWMhCD8Raz5WXl5dqf8vK66hvJDNS9msmbSNF6XkL/27wfnUjRAxNnHB/MFzjVDtCsl3fMR3EIXI0p587Xkm7PbJU+II4iLtsRcjG/Kf68kkKvFcE+cN11pimthTkg7b/ZY3sTauadtj78Be0BhbbIjc2u6sPTItqn0G2MQzZwf6TsQuGuyiUmq/frd1q4b8FR/x3/Bxv9NXb/lg+Gr+eP+Sj/vP+8f9p0+e6Ckf6xc8mfmffnrCB/zHfNz9seMJ9WdPn6H7XE/58B989eWf9fVXf9Gfv/5G3/zlG337zXf69tuBb775VvlXR/IRdokt181ue6azs3OdzdjtznrcGdee8Xfw4fdA/HvGF1yyZ12By0s+BOdjNG097yS9kJuM27ZqJQcukqyltBWvvhHNLfTN3FxdXvV/meDy3QV76743Zs8LYs+27IFSKj42yvq23XXzrJkYei32sZvYDn0+D/0dZNoqfaPXsljoGVnWWeY5uLm51pu3b3R1dckcbvS7zz/HV9WL5y/44P8lH/j/oMePf+Jj72tdXlzr7Zt3fPx9Sv7/rH/6p3/W//jHf9I//uP/0BdffKnM3du3F9psd3rw4FHHjv07H8trLdqzhhNfaGIlHJZ56ziwiLOPbNjTt8xNZT89kO8b8n5zMzEetFvlfvBAZ7uHhF7Zl2+I643+9Kev9M///Af9X//XfyemfyHmL/T1n7/R9z881ps3FxLPwLFdC/uUqyRr4noIRl6aUOqYyNNELg9cD1kTB9bGgXWRi8Y2Yzof/wrAR4+U94IPuac+fPhIZ7wbrNxHSymyrRv6XXH9HZgPyXL3WyRZAoX6bRTVUjXirKrZT4EdfY17j4tKqbJzP9DPlNN4xrjuUXXyPtGALi5qsc52W8a3065K++t3ur58rZurN5puLnjkuFDh4/9uI1JxrVcvn7IOvue6fsq6eNvzWbBRiK+UjZzYO181ZDOtRbaRlYG5PuIkFi3QPcUrWfgFQ2yXzmRe18gcB72x2x+cbdlWY66DuzGkz8SaTdvCL/VhIWdzCiC3DqvM8YjSWFNrIKLdHbZ7HPagBXqKRXNZ5yX8LGY8Wa+BZIXiSsGp3qgP5LpLHOrFnEHfP2aKDf0s9LMltnPtJA7bsn3Ub1xbbQR2lK0Z27f0120jH5Ewdg7J0gfQkA+o50N3SmJY407zr6x+2L/wf4J+tiTOtULiyhxlz1kwZa9iHUbe+dRXWPo3mIbvBmU7Zc6lRk7PuOftzs9krsfIMz+oqJai3G+0LlGgHj97fB7Yx6IfIMZGrrGMHds4augnZuPXUcj8gsY11avQm9Uz0gGbI7BGD2zM/Rt0uV5MXCVgD9lut/1/Y/CQ3y/5l2Q21GP3kHs0e+tEv9QDx2JTzn1stWSPqSq1yqa1jOtDc0G1t4XaRbYVv/agR566RawZF4A9HpFb+Q8RbQdiurnZ65pnq8v8r5Aur7Wn3p+XmlEKIKsjYw/ySLtunbheFrXwuR/lDwzuuR8FeT+bfCb/vf+ivKKxx1bPnk38zMVE3gIWRp+G0JLx9VyNHLj0Xlix7ORMXEdCP5lSl/XcoBfJJPaWFdBUQFcNWw0627Z7W9oHqM6HnTYN+7WoJCZkQ6pe1nwXcMJyUx/hMlKCGcabTJD26Ga7L4y0warMbXbaGURPeFNKkhq9gUhMYLhyoeIOw2cBBpJJkBS+m+n1Jju6orQjIgpKTsQ6sXBsywXYUhYKODBZ4ScehFDBVsE+zVSWCQ+NP8s0zC64KEzdVHNRDViYR5o41MsYI926gcib4n673fQ82aburmtnfMkROsSWLsIP06QB35oC08t272/PlAAa8onOWBKNORSZKBk/pB/TPMYxPrTxtcRrNAo24z+IfEHvR99QoRjbuVDS3mX0zVFLYfPjoZoNpdTMqXppiY0LJUupQYMxPnQwFj4+0475uFBiWZDBLPLoRB6aPuMCH612IccbFTZlF2SAtGqNDHEBsyS0OkqEPdpxsi17oLfFIchY0m9owWVs5KYBe9FnXLNCI8eDZaBaAVt9cley1m1x6UNHHyl5DOwi2x1LW/R9lEs0H5G2BaLY5qxju214aykFNmBFKlj6hjLKRU2Nm+SQaZ6jQpvl0Vl0VvKdum3dLRnLbrfTjh+PlR8m9ujf1xM5aWDqk9o4T9giZ7ENhl0pXYzpjlkuim0V6rXWTm3LtlLSdyKvC7Cqpox0jM4u4gCWiSFxNF7odpmNiYEm9BAaIJTx51KGLVTiJ/NqW+UObMu+Dcka5UTtgmhdt2wjG4dt6kXGr+RxGTRJ9gkaZWJdDqjrNVnp52LBDt7YAgxCQpg1m3GQfeagIV58hJeUviA6C0Q/Y8O2TJsNXUA97QPkqoliERrA5lyX0meOBT71EzTrRv8EHcuwG5uib8Ycs2hSNSgS+cr8ibiaTD56ax9fE/aRNaB7YFsZd293oW/0BcWGhQ31kvtC0AhkQRrChwY2HWDsQRMrVV6INu1525stg+6yK2LL+INR5iXU5DOy2DzwMJkfxrHRaAzCT+yzkgksEAXKueGzwQZUiV8d4YP45TJBKPyBCPEXEtvdJEoNBqLEYLuPP9dwsOeBtNvHD2q9LWPqcTVsgthTGmfYUdYHiz18QLDXiLkpecAafRqYj86iS3ATA+nV3nTiJtoiKj75tC27yB3kvQ8A613XqMdm6gOxEXSr9EWBI3oQhQbqcUYiog6wQs6mLopGS4z4iLtgoj71elOb96EpV+HMZw0q65jOQ79HgD0EGnx8xFcQKV27zxa72A+lQz9sy3bn1UmBt+wi2/DjyJp2ly3y+GqKr6BlvWHb3B/mN0u9bcTQMMJ4aIfhSI/YDpXS1YWcq9A2qLsvy50i67FYgtpWGayUMfPR3+SoZL8+fniTUGErxjd+3fXIO7w6kLMok4teDQ+i1vt1Bp0kD0HBYZn9hnqJSwVNFDpN/KnPQD8mgwYvdEZU6PECbdTVS2wWdxZ7oeQLrq+FzBtJSo6PiIzAe/zw6bHGXfmoT2q9zyTC7xh9mtFL5vkAABAASURBVOw4x+fSTt0ma9hut6Cuaw/9nn/i1M8UxxnttmX4gCpHk6xezOADCCLkk5i7NBZ53geRSMlhz53h3z9syyZuE1mASoMKw3YYBBwLl+lFk2YDqctxb1u2Jc2Iz0BFiqwbFcXU3KngllxpLi35ZO5IPG4w3OUnmnah08WcbMseIGR1cDqtPyOzMCYSNDDnv4dErgw0KlqKbdmJPT0thQeRBQgkWXl2DnSnJOJbcHIcYA9zE2MYaArtsXFN6j3cMTxXsYT3plw5mZPkpR3X3ayEhoAzPuEU6hl9vBkzsPjPRdmzCnEKO0phHnL9CGrqnnUJXcrczuh1bCgXbtdtfTi9T/rNY2qNjwzsPer7zkTLQTIy0HSD22APRU6fjDHx2CdL8eEmFfyFLkh9DSfWFXAk0Wcg50ZtgRgP8fT4m4aPJpOHBX2PXvZqaGILhnxCVx0NG4HbqB+phL8T4mNB5k2/skzEtKim34LI43fBokMylXk91dXjFPGJYptzDtYh4ypU80Jut9nQT7x0v9b+6p1ev3qu589/0pOfvte333ypb/78hb7/5k/66buv9eLxt9oxrx/zZv6jbVW7fKebt7y4v3irQz5c82Gn8QLu8s1bXtY/07S/6ba3tajicLfb8lFlo82mdrkJLvItMdjWDc9HPz15pv/5r3/SP/KR5V/+8IVev7sC1+BKl3ygmVi/l7zk+okPdQcyfWBtTqpiSGJJQq2bm6b8CwD5AwBPnz7tH/lev3rJb6utPv7oE235jSX6JsUT8xh+x4egB/3/ZfpA+RfZznmJmY9J//V//9/16eef6e//4e/1D//5H/r/l/k//+f/rN/9/vfa8SGmcH+ufIysfEQSY2jktQ+uSAKEG7FCxXjzUr/YOuO3Xj7kbPitl/o1uXv7+pUuyOfhcC3xAaRuiupuq4KOse+yQY4s+apVm+0O20Uu2R2kqV+gTcIPJzUSEtmydkInrrcFres1+gu4o3UbolgVn5v4wv4B3Qk0M2skrkmKX9sqrqK3EKv1fApZ0bo0GicmaYKm7xq2CdlyT1Kjb3ou1FRAM/LYtLabnWrZ4Ev9hadoplGVfGkuE2tJ+Ep18ZUXy/v8jiAv6p2MCq1zzP2l582NLi7eYfda+RcwTD5MzhTkIicHotBLpRaZ3LgkAMGHNmySLcba8JNxnzD1a9LYaMQ3TXs1XrAm1uDAC90B9spJxLBnLe91zXq/oS2/H/ISNjoT9Yl3dumn2CNOUVqniaFpwr8YZ58fV9WSa72omDgZQIYDp5RSLNthlTnaYzsvl2OuTVYHH0XtIpeqUopsa2Kc19dXShzhE0tHmxjbQQd+h9GZ/eWmI3/DK/Wg0L/rdq/q9lrGQmCJQYQzMTcHcH211/X1XjfYywvv16/fKB/rX714xV7zov9N8KvLS11fXOrtqzd6/fJVR/5wTZfzgbR/DIe+5SN09oVn7A1v3r7lg/SV3r57q+wXb6lfYucCO5d8OH/DR+jXr9/qBX6ePXvBx8jX/cN0/nWB/CGjac5x7XvAVrkmN1yvqW/ZUwZ2ylrJb8DGOjqwh4bfM/cZz+XVtd7yMfv5c2LG1yUv8q+I84a1mLFGJ37s5Jz5I/8Lb1elmPkIlUga18qGazf76rYw55lrcpi5iM343bP+Wq6PtOl2ybxUfBTN/zFPkWW9iT5T3hEH2MRbPB7XdUGwKcSJyW6f+WSR0G3SIeNlTIkha+WKdZOPLdvtlrm90Rvm7YZ5Pt890Ccffcoe+UB/+7f/SR+FP3vAPF3r2+9+6B/c37y91Gef/V7////f/6F/+Pv/os8/+x178+d8hGce312wHifuAZfM6SX0WlfcO9xzVYmo8JG7dZp5qexxhXxN5O3A/rDfN/pLxVttNmeyN6BoQ5yf/+73fe/PvD5/8UJffvW1/vWPX+ibb39gbbyVVNmfznR29lC17lj/kw7kKvM91joJx3P4xlqgw8gN13PW53ItJYDch84enGPrDN8bbbnnnnHPOT8/126360hMuQ9tdztVxrFhHe625/rk48/06Se/08Pzj1W0Uf53EzdXh07ZdrgWG/Ki8/6vjZ6rlCouWYDcpY/XoZlQi0gTbWJXL8e5pYaaAjEuoxu6YMJoQx5MrB2hQJpV2au3/TmAFu53N1dviYl521+wb1xK07VqmWTtiematfFMTx5/r2c/PUbvirbCHE5q2JsYyUQADRDOvUdhTW5qVakWXTpaYgNSu9PHvW4XqGVoKVUBguMRue1VffBdTt4MSi0q+FwwLpT4a4r/+A4N0tZpj2foxHibortGpPFlFVdJt3m7YHbI7FCdCntr/KxREmewUm3MVeu5wVSniUf4Mxg+4zu+AsldbnwHkulopWuQuTdtXS7agOc6rrRg3T5kw2/6B4lpwRTDPVe4go88JkNFmWIg7Yw58mAZd5tX9FLHApqTej0ce/ToL5pO42iCX4GpUfToqcawwrfeBQ+JCf4oEzL8TuD4DgudUzvKma+A+VDJc91tfzJzC9oqhoVX1gJY6nep6GP62pY9kFyN9TUxBwMTMXU5+WtgAk2kASyHiU2WSmEtYKsBu2jLPe+jRx+zZ51rzz3mwP0xfbebrSq6Bb34I2lal/jYo3vgeSJIH0UXpQP758TzyAG4kQ+STogKSCmUuPHV6N9oO7CXtplv1KNjGf9FpZA/ib3joD16B54ncm9NXGnbbjY6n/fcLTHb0bdIgQyfNY8VxV6hnrjSX8Rl6pUxhmY8KmaYTWMsgp8Uf+P+R8wYta3sETt8xd6G+1CJDIhim/M4YjfG4v80dqxzRG5ZXT6PmWWGv/ic+nNknucOfcwHDLqjn/ER3wiU+Q5dMDEfDaMB5hdxp8lXmBZ/MBl7Yoftx4E5OXA/1URcuGzM4x7/E/I2j71htOG/A348O23IlRgS/Qgw18pEDAduXPvDDW3kjtYGDsQXpD11YWvBYJ1pUKwNwHLEPwRV044f4slaFQWXCho+qfacNNqDrIbI7qD1esuio1MUF3RLvTWn6AXhCQfdBB6MQTAEHI3WhGDZRbaHSKEgJgLqUW99ApCjVUthodc+qEzGArzRmk4B7K0jCZAm7EyMYeJCGzZRQn3CSUANj/O54S+YJbO012jpNLLAtmzDYoxzYko1CygPf3moyQNNLrjSLyAPfdSTR2r08gzI3QO9tehYpYuLNaBO9VcUHw1+uHNUuh9bBM/hjlqKMqZc5LWUWVah8JIs/QxidbSzCmVHO7IBZq3Pc8QMc25HPwJRoqb0CaivDtuyvZKEpUMfLJSLq0tYE6G/jPSJ1kIXPmt6Ym0dtJ9/AIwfNTf8mLvRAVnjOlD3l74Dka0xcaEHsRr0nK7WSi3k873xRPPnEF8/3z5iyBhaH0NiCCIPzbxkQ4tre+RzuVZifY14Sj30LhrXWGRmHKG5DrMhTXfzksY7sohiN5fjEQhtVgh2Y3tiHg9svKGjPvXxoCYl7DW0LrGcOjQ66o86RNCUjbkjzfEFXfwnBwG9NJCzuqvbc607Bb3uJ+IjQ5qRz711pLq3NNrb0oKJ1uvkAtkSH2w/GucPgabbB7ZOglQCRkOOT3LqVG7bjO9Zd7m+OkWxH2lb0AWcUofMR+YsbgbIPcyQxdOs9CHSBz0aRx/mMOYXkJ/ROs63LUZJsv2z0K2S8eqoPz9cKMUedsLfB9u3xH0NrcZqu9uNku2Qjpb1zcPcgf0kDzrXvIgeD1qHvnZa9hjUDzyEtG4v3RBAUodwEDdtU1+xVDkwq8QAy5F25rcnKH2pa6HI0Vgf3S7NsZcHn0OuP+z36xo6ca8d+igN5niOJEskOAphuk3ochzrvcOQJjzbMjcF20M4n9M2WNbQapxD9v45+o0xNo0fI4J/HzqVuFtwkirzs1QZujL2iTkJkjlCxXITDcqYYkLH+JBHcDcZx/bFsmQXjbLMzagNW01D2kZ1abrHTmLoQAdtjUsovRH0I1KYHlP4IHWwOkaPtJ0QLiqZgfHcJ36QNGWt9dyg0HhoVnLOB46R++Q/sNoyCo9htBjrgCMeB+zTI6eTcksppSlLocvCdH36x2HnWz9jvFMzYMxrjaWtK6xPi9JRgRgZTJt0e0zxhW48vQ8aFm/dN3WUOK88IYgPQztGE97o2cCo59xwPtD6emr4DtL2W9C6nXbs0n7WzhJt9Nc4dv8wE/XeemR6rZ9mUazbWd+dk1gbEnxowHoRuesyLYX26KzQVrzgj/X0BQaimDac9ENN1DiF6dCdYuoBZDmwE1um273AzmnuWre/rh8dL/bQ77LF2FI/todpnE4gBOrjaHjQLehYRtuxOjMZT5BqaBB+BUTxMbBE36Mc0fV21mBi7hIuCj7uiY/jHYuM61VHnbZyEDb1RuQtlVtoXMuNFs1Y85GZ9WLPvzfgcy8esNbROv6JxUApzYqe5lLw0+vIRU9RerjRb0LSOiZ+pA/c8CL3hoYJ+WHGHgocLLJJyVbr19ngEfRrdk3DfximacDEtwYNq6PF1ar+K1iud4J5T3F4e0887OMmaelYqTjyVf23sI04JnBvn9idMebJfe4WfsxpU36Dnp3tdH6+06YWbYqZj6m/UH/35pVePHuiH3/4Rt9985W++upf+XD+jX747s+6eP1C51X65MGZPjrbasNvscPVhaabK7X9tRofdQ48b/FjTof8bRQ+ot3w8aywZh7yMu1hPqw/POODxUalWIiVRDXmPLFN2Muz2osXL5V/9vnHx0/0/OUb7bkHum5Vt2fa8qHC2x2ypmteIjX5dM+EV6ma0OcRS/v9pCviyAe9fMjLR73nz5/r2bPnfOi7kMtGD3lJWfmQHDuB6V95+bblI8858X7y2af6/d/8Xp//7nf67PPP9PGnn+j84UN9ivyTTz9V2j9Blr+Vec4HmbPzM+UPNjCwDx5tnj/b5GKrz7Dzu999zgeuRyItfHh+w4fAl7q5ficSi51Jm1pVyrjvG9rhQptkGwyemlLio5HXIOul4bNRT5vcz/3UcqbeWKSdpx59bttMY1Oo8ZMXcvnIFD5oNNjMGnajL1l2QIy0tS6flGJH7rAd8TMRS8OnjmKTt40q44xSoU/GG37qttAOxXaemyM3cSWOfBjdsxZIFi+cd9rxcSx9D8iC6MZGYupAECqN+GMj13ZkQT7AveNDcP5G8kvW4hUfYSPXsWQESyUDsEwsC263SHgB6qXHwRgm1voRvGfLc/CB3yxB/B/4DbPng3/ewU3o987mHEB6PORj0JHnztN2Okacjf6km/RYJs5SqmopMooBhLacqbFvKi3odQqPG9LDKHob/WgrZaO62cjwNv10KrZlD8Rww/k08euHODpNnQu0y2facBKM9sz1GFOs2tZut+t/cGfTfZqPwFd6+fKFfnr8Y//wf/nuHdfLtYiS2yf98WU6F7AplfFW5aV6UKmH5j3jGWsl120+si70AdfwOfLtdqMt/s62Oz1+C7RkAAAQAElEQVR88ECPHj3SI679h/2fYT/ThvZgt9v2+M7Zm2JvR6zL9apExFBsq9QKilx6Vri2Duxde+15mZ019pYxBG/YN1/xEfz16zd6x0fs7F1pz2/ZA2t6Yr0Iu8ZQ5jJU7iPX3ZLrqI+V/eyMuDKejB/niq3st/mdfMo7uWMupnl9NvIo5ivoPA4c4Ds0l3BQS+n5LZXBSYRj1VpVS+nzkXdjGbXUFJq4YDThp+HDKnpA/h6wh1Zs1FKVua7Zizdb1ez/ZaP8br/hI/6m7lgDN+Su6dNPP9ff/O3fc+0/ZN+80uvX79hDr/Tq1Ws9ffpM+RcE3r69UJCcvnr9VvnDNGYMe+4R19wjDsSw2e603Z7J5h7CpbPHz55cT7SREhn9ngraCvFt+cj16aef6bPPfqfnz1/0f7XgD3/4o/7xf/yzvv76mx7H/qbpbPdA203sFsVO1rl6MWfAdWVbxr6RTLybODDPe/aDKddNOkUOnZIvaOWj+Tm5CnY74ga2lT+M8iJ/6IUcXF3uFVxe3Ojy4lrjD88cdPGOa+fFaz17yr0QPOY++9133yv/IkbWWa1FsVkKc4fNUmqm+AhCef+496GGRB17hc/M09VQYGfNSi5W/12aZ8+217S/Ys3sBaPDzWWnH/HM8YhnlgPPGj/9+L1evXiqd29ea399JbprFIxq2Bz1X3tObMF9+sOmsHuCjqVUckQANtRWIVfhS61yl1t2oE71K0rLIks+QbeBnfe7GdEaVDkKcwbBV4FYpVYtMv2bSsNmDLSc4AuI/15975TfCHZ0Cm2LXmiA6N90jBi0Wlt27M5y8tZzSHu/3/Z8xmHa70f0g1xfueaG7fQJ0if2w7+PxvUYHLhWD9zPDtkzkGnuknfjE2u7x0J3LndNxBQsfiKLl94n/RagP44IBvdrzw1j92PxerJUWLelFhXWT2G9BbUu9UFrKfICWzb7mXK9WZX7ZKmVcUkuVZV9+6OPP9ann/NcCzVtBXuiNMYOOR4T+WrssVNyhrTrYdvEEVlDni5ZU8If0ypBUx8wA2rqe+b8zIQEDSFXp7UUbdgzi61aE19RSub6wD477oM3OjB/XcZcJqZaSu+X/XDDGEWJjYGCbQPc9Bgb+3sg7dm/sx5Q70fGEkwMJG3X/FbKXhtc85spPo2mbcV27tO7Lfs6977+LIFcq+LuNWfjXNTcUQtz5YFIM4bkJcgYQ9foE9YwQfzJpSgLhWXsm54vG/uWttuNYPs4J/pEJ/GGBqj0tj5njDV126qlMq6izHVynBj25HroJWcDorgQP3NUau1TTXhIc26Em4cp8dx06PyEj2C8P53QH+3CsYs1UOb+kHuOJYaJ8WTOEuMayWF01l2LjfEVlsapB9S0dErHCcOpLzqh9ugfPsgCWHBgQUa2wPbC3kvjY91QSLZtlZ7IItsdWpX1JC/i2AlST7yJOwmJLHzkDDxEkUWnV1Yne/iyfZTafs//0miXhb1F7fQpMu0u4X2rvdC+IA3hoxc+sK0uCyUPtmVbS6kliyz2rXW/pf0utX0UZexLJXyw1BeaDbGygLNpbNh4NtutKrSW0lUSW2Ot9Mp8WnI8Vzuxh98CCevevfWx2AhZ8l2WF4ncZEo1bVLmvhu4c7JN+wlLc/SD1B1nYX4lbPdcF6goGdcCtpZIOhZZ6MSDbNBybayA4ntHy82Bm8RyUaZPrpFG/hp973aopSibpn6m2CMHaxV7yDL+DupLe2Jo+JsS9zGWgw78UD+w2e+huX6LC5vdCbbJTZ80/VJxmf37fv22GmsjltgzuifQ/2gDHt/RaXO/0MR4G2yk5LfN9qJ/BA9Sg2+QBbB9zWGfMHEvG35GWjt4orEKbQP6hWLfY2PVpzGGYBHZJ337xK/bC/Klfpe2jBkM+TK2NRWxW7VapcyoGYu6vJSCPHVrKXZZ2E4L/oNeuXWa/fRrdubJ6bhWFsXYDZb6oBMxT8zVQOMmOJDWiRyFrpGcDeTGiK/M6RHRRNZ9D56Qw4CmxO5i2aY+Dtu9XkpVUHkoCrVLV7DdaU4TcYYGtRZl/yulqCR3tcg+6UbnLuzRnviLy93mXrfd7RRsmlgnHtyu+UG/PFjl5eCBB41DrtlVfgq69vs2sy5ieEI3fOxlGOElKyXxiPUdpE3I3W1ZqdNVd8voLxm/WhXbKvWeODCy9NEHSo/jA22+4ye6BV9iCFM7qIGstxY/K0wZgLImhmGbDkE6rlBqlU3cqA4bk2wDKWLdKaWU3lZqoaXBWxN7acNfcoxwdTTxBkCJryPrtceEvFOk9EvfAMV+2PG/Rnz1pntPjWtpabDX/byIj7TNOVoErfvn41WxxniX2KA9XjRNnBAkc9RzHfmEvQkbHbQ2kY8mTayrBib4BqSMoTBfxlKRcRZIqQfqxbZsw9Op+4fyPNDzyD5jPvxLB9qDCZr22xhjakpeGs4DFD9w4Is41fEBFTWZ/CytsXcCD+uMX+jcDyv/CfsLDR9bzknYJkYDgSHrDe+d7ORv6j8aGj7XeE/5VwoaPoMPqZtxl1pV6kBisC27yIDwP9T1l+VtUSmkrsjOtXgbkjVKKEgfcqkgbfmDAsBzX8GLtTbqG9nBYtOYCjDiFQSfNdZpeNQ6Hxr9IHwQPghP2HP+ksOBsR4a+9IaaNIhtgfaPH8Ibx0mpybntmVbpUNQ9bptaHIVrPnUi36p2Onjo5pd5A7L9lH+PpO2YMTfx5Mc9msx12HQlOsTc1Ku1d4+5F1fnJMvNoXl2kT0gSO+REyJz9ABJBrFg6zOdmTxB/CvW3Pa0GzYkdjCpcQW6FSmeU4ac3fgw/+h7+vjHnOg3hjrxG/azJ277YlVcsNed4MRXvS+9wchGpc0OthFAb6F/IeiJb/gr3Wy9P8Q/a12x/o169daF9vvyfRrCnNGV7lYFeSFe2NurvmA/5YP+5dvX+vF08f6y5+/1Bf/+i/681df8HHtO717/Vw3F2+0q01Ve21YH7sqZG95OX/dX8BP+xs15peTzMwe+D10zUfTPIPld1g+mn30ER/PHj3UAz6qb7YblZr1KeIRpfUXZte8CMsH+u+//17ffPud8q8A3PBCb8uHjqDyG9qlyiYnjCFbWTAxb2OFxLvksVBZX+p/UOCGZ7+r670ur26UvzGaD0DP88+Fv3mrd5dXs07TFb6C/MGCtxcX9G987H/AS8zP9BEf+c+IPTHEV//g/+BcD/gYeM7Hwe1uK9cRm52xFaXYlm3W8HRE5GvUTeHD4gN9RH7OyI25Rq6v3urNm+e6unjLS7N82Jy04f1BkL62ybSwXbDbOmxrXbJXrOvhbdPHYfv4OvPeyb2tv/uRlXHVvIgEUU2+Q4PGNbr2U4w+SNsClyHLvKRvy3yBtE/saaHFyZdVmLtaimwfx1RLESaUF5h71tbEB7I9c7XnJeqeuY1MlDM+2gbb7Va1lv4XC/LPl9LU7cV3EP+RBbaxPeITJWOZ+A1xw2+Iy3eXyt/C3u8z44mpolvQin7FZumQUg+KBK9+L9WtMpGniTHHfvwnt/Fz4LfJxH655/3BgbFlvec3y/XNtfZcU9ErjN8kwPbRZmSBPWSxmcaJfEzYTD38sD/p0G0dZBeNfgsd/ZN/JLKrDCTGknHMICWY9xGlVNWyUaiJj4ZfPDJeOzYke55fxtXj7GPnBXzyQKyJPxDFTp+m5Okq/0LG2zf94/+PP/6g58+e8aH3pW76h8AmzAEDEV9R9h/b2nJtBrvNRnm5HuQj/0Ou32DHy/YNHy2GfKezs53yBwEePjxT/qDU+dlW52ebzj/kY+QD8OjRuToePuj6G67jWo1fsKnzGA/MI+MigZn/wzw3BT1xnTfumcHUafaI1td91nf+dYFX7FNvsk/xAbv/875X16zrvfbkK/lsrCnbSikzDR95aFCKVWvVhut3u91qu92o1Owbk7LmDuT7QN41lzav1ay9A2tzwkeabIf0vsnryV6utw32K3l3h+ZSyWkl5/Fv4nAxeZFcRMl1FcK48ZMNLR+0gx0ftBf74Xd8bC+lshc2XbGPNzb+Gz7Qv+RD9ps3l3r54o2e/PRc33zzvfK/afj2mx/4oP1cb/gQvuea2NQteZWuua7zB8HyByv2fPyXzO+C1vPQWmMM5Ic81bJBP/J9X3eNnAQ265Y9C1WJvokp4/vbv/071sYDHZjfFy9e6Ntvv9fjH5+yNt92JNbiqt32XKXbxg5jaEBKMgJL8JHtiXnP+G7Y547gPnsdsO+11rRlLs/Y85KnSm7yB0UeP37c//cEGf+PPzzR06cv+dD/ouPp09Dn5OVZ/8MKP/74k4JvydnXX/2ZvP1Z33//A7LHrLEb2R5/EKAWFXiC+1WHi7ueXeQOH/vbtAWSMnSjW0pRrVUV3oxrYowHngUK/IH5urm81G6z4RouOkNv49b/hZxXL55CX6ntr1WYH3M90dQfUTH/s4ftHpNt2UXuCD+gXyg2esQbNdsqlTEQY2igVclc5Vo9cJ2FBqvmzkanMYagC/6Kk+3eyza5JB7yWuCLC2MNRrtSkvwPQSu96P4MbMt+H+kyfNNWADEsMtth6Tfy3iu/4rTsQ1GdyNXE+ghSX9CQNa7PpV7wZbMy2H8X2V06oR8cuOZC077Q8ME0+wu/RvylPuF3wkdwkk1p6sgc2GPcEaSe2ML/W2CbPN7GYi/2g6X+IWqP/iXrpaOqlA+BdYTO2taiu93sJNNeq7In5g8AfJ4/2Prxx9wfz1iTlb120p49LfcW20pJvib2/8Y8pL7hOtrmHlVq34P3XDeN/KfNtlzc5Ut98W87olttEUz0zbwcuGce2J8P3OvyzNEyZ5nzYJ67tO/TTj197aLKPSw+Ug8iS72QB4PIyuw7/MRY+rPqvE9HPzZCR/ukNttPfcFhjiP1xBa6RnwEkdljrOGDUqxg8aG53Gdnbuok85Dc2FapRcaOKJXcZx52212/B2zIQeqxN3I3qXjEMCWPjCe5G/eqG2X80S21Kja2261sK7ppyzNuf34n1xm3KLa7DuytI3YWQal1YRX5gkVol87a7nQ5uRTZPmKRh9rutg5ZHwHr7TBjYi6Tn+jFV2hQcvo5JLGHLDaw7nhfn7QHhySDAJLgAwHEeeQDp81kbSMJTb2xyEMXlFpVmNDCRGbwkqVb0LE0LrwMcmKwsRMau5E1JjcgQ9yxG6SNfjMZld96tjY8IPfYSH78XHPDz4+e5CC+u89fYTZ5ji5DkF2UjTVUOo33xA2pPhB79GIr0FLQjXyp2pbtpdppHjo6M59sd53CohuovT43/waC83WwR0eZhwNzccDW4Jkc4a77aayFzGEoCj972CPWRcn2wh5pS3KptXkthFL9FUdiY7MjnjYjcQYjL4WYB2z32NdG4zfIelgjMttddWLNBr2yOkXfLivJ/aw97IxW8r2uInRBwIMSQ+8/uvZcn3uu6dvY8+A/fihkbHTrR6NTkFgk7Ggp3J2DlgAAEABJREFUbDhczjQjiHwGfrToEYoo6RsbYxnMesjt8EI7igt0b2nMX+zkOruNgybauv17eyKc11w8UFsdkdzF0pzY1rgrv1tfdBf5oIk7sQV3xy9GrlWJTqAuP9mzizxDHyzRT+Mynjv80hzxLaQhWAuXemgwt3V2bZ8F0Ae1yNZ07nOHZK4i6nmhe8a7IPObNimO7kJzWftY+LmJH08KMt/BIu5rclTs2JWcfHJdOEAWKkqXu8Ath4/78dJm2sNrVTKGVbWzkU08VPQKp4n9w7bsgbQjng9DwRxr+l3xouSKl9B52DjwYBX9I1jzVq7B5EBwmos7nbgwe45DZ6hrpR3gBzH7r35TKdhIasc9yircmxWZaWHzNvkUpfsmxsQ7QXs8PdT4RmE+bOoz/8ukaSKH6mvufu1Ge2NgwQQdoAe+CYP+sQGy9hag9zMmbzmyS6/bI+6MP7Luj7nOi8uJF2ETcQQNHu/0aeT6AHDanREQ0p87bMse+JCek+9MSLe5aHlhVjSyBRHHP6BvYjxhvtcxljZjxJ8+dzCba5oZYl00kus2ZX2eoPlFrJQcBkZ9RsML89BWmNrEfAUH6IHcLZg6Lz7kyHTsY18oJn/lgSvsxO9AX6cE3imNDf9rTHxsSn3K/Zp5bcDZb2Zq4lgDqz2SjLAzd06R36d/R61Xu98eUyMXA71hPqV9oDGmgBwxlpY57OOIbGDu8gGSqD7Q1MW0s3cYqM+7VoW2LguNeKZMjQHp6a1pUefm9s6zHrI++tqIfA3NZSU7+q+keek784Ie7dDW7afvbKaTBMS1mDWUwIIE2etdYXVK37tYNd9iY3fkeczHpIl1M2XNdOzRPun0tUYYTJNany+GQ3NjrlH8mSPx3G2+T3ZX50N1+vac3m1HTv7GWXCtQ1n3yVfoHYxtoEnJ6V0shmgdbPSocHRzWIflSCuk18NbdpD5TJ821x0lHfeBPn8kFDpxXfZrFP6+WNbXXqysIfoGE3MXGjvBic88zn7yhwPQT3vr19qk1udvsahfUaL7vlrD3vvS3yax77f926z8+2k3cjOBX2+RuWba+60uY+E6OvDCfM+HtAs+pL158Vwvnz3Rq2dP9eTH7/XN13/Sl3/8n3rz6rkOVxfa0ffBWdVHD3Y63/JCjr5vXr7oH/8PfKTMuivYze/5oPZnmsZ1e9CWF3njYw4fVbYb1f6bv7D2WFHMuYvgWUmMJ7//Xzx/qR9/eKznL172DxT5m/uuVZWXT0a54YceXBVWcrBgz7uSJS+Y4rfYRLt42diUPlMzH/nFR43W/9WACz4gvb24VP4QwDM+IL16805vqL+9uNKbSwD/jmfHPcYKL8DOP3qkutsosUyKTUm2CuPLi85Sq8azTNZKoFslsbWpEc/EByzAHDTWZkc2L9oaMmP7DD8fPTznpZl1ffGmz8PF29e6YS4a46yY58C95dlL8hC2EW9o5IHQiF8uKA7ipn3RESU6AW6p3TnI2URsQ9997nZ8lNvxwamWqsb4CVuNe4VdFD8MSaMwkibhjnkIM6RdByHHnIfI0dVA7AWNumOT5gYyviOIKe98orfnuX7PRzy7arPdacML6GUeQkfskm1ljZ5AvAlCibH1GFONfmB8FxVaRZy040fN6oice210JGTvIbZFSRtkdeT5tpGkfFQNXfLbcB5kjJ3yfuHAe4Yg9ZjIdRaqJKQz758W++mzznXydSBhE0hbYXzuqDK5K0AZF2iMk6XIuDUwSYd946X9of8N4j0fJdMefWMjfRmS4i/rYsmxEygN8TcibWrUFXkXoJF4QK9yaq31a+RAvsMj6n2Sr4vLC+Wf53/J3vP06RP99NOPevHimV6/ealLrpP+B+i4lxofhWQVSwPWphTVsqDCV2SA6/acD8u7zYawJk28fzVOi8z1V3XGtXh+toUvyr+mJeznD07FF9/6sd+wJWFGtYgyqfXkTL0tuo19rs33wUpAm74HWo4t04V8EBo+Nsrffg8ePnjYX7rb5oP1td69faeLdxeM/52yJ+a37U3el4L9cZ0QHfkTxcyL3Y1rn7U057PgvxTywH6KmpLjiXiXdda4ttKr90ch/NCZ+ryEb6v5qhVbjKeSgAKffhMxBHSfjybbik4tRZta4YuKpNg3+oX22J3iv0ln2zPlw/aWjwb58FBL1aD5KG81fhu9evlGb19f9A//3333o775C/cuPvr/5c/f6U9f/Fk//vhEr16+1dX1gY8RE3lo0AN5vJr/JYC3ekNeb7KeGVOujz17yYFclZJ7FSBPNv7apLaCUohTjIDwdbY7V/4AwH/6T3+vTz75RNOh9T+kkLj+/PV3+vabH/no/kKvX78jhklq9TZUqJ+Aq27jQDy53vb5YMY8T8Q2YXvPnOa9xnU+MBFDqVX5X928fPlKjxl3/gDEF198pS+//ItCv/12/GGIZ09fKH8I4Pmzl+TmjV6/ejvjtV7M99xv/vKNvvrya/3w/Y+KvWs+wGduMlbNJfVljm2r1KrCHNnkilymPfnSz5Skb0GpRUENNalgnAfGtr++khhr47p8+/IlzyPXesg96HNyvEXv3Wty+vypLl6/JIN7VRJXuK7MNbW4Rq0/3naKMBTy73Zk7QaLwfAtiwJB8jAxlgWpHxhL9umgEe/E9YfqX300fAWZjwPXT66hGLOtUsgrsC3bkhaQ47lf+gb6hRIdunAdjL531Ud7o73dbep1FyvolfnUGH8wV98jLQ7fk/6SYMTQWIfRTF5+yU7aP4TY+CUsPmJj0V3zIu9TH+spN5mrNZZ4dafETnBH3PMc+YJ1u+119Wf5gu4Jhb25gtCirJ9ck4Ftufhoy0XyqdrjKbWqlEpD0SZ793anR48+Uv7lrC332Mq9os15KHRO98YcT1wD2dOWtTsu37Qua8344sqm755nYCl1d192kW2l2D7yqQexeWDvzLvgIPvmDftpx/6G+8Kh39sm4oh+4gn6Ncv1FFliDRJXwV9jbUUnXcJT5RlyxBr5hGCi7z57F/zo29QpBmspSn5yfws25EaU9DnQZ88ecc29PcgfYI2M5lvH8DPdkt1XKfiq5H2z3WjxFX+lVpVae5fY6iBWMthzaJsB9WZV5rQSY4Hapr0w3+q5C4MERXckJxN2QsWzZND793tpOeowlekKDCTSpcikk53kdtRFiR7XdldUj0no9rhxZhcZqBdzDiAaNLZQ06KvLh9toqR9zPmBe2/u901ZE4t+KGrHoxy5mcnkZnEMnAyn2bZcVrAjvoXG6CeQh91sDAkoCpEPtB78gRtK5MGUEcE06DI5paxDm/1kIuYB26Unz7Zsktona9iOnSA+QjHddQp6mUhj5whkLtiYkXg7iCV9O2KbNYqoL367yGDLYixlI8Mvi2XPRRrEZ4ltED5ITqNrn+KNPOh+4oAK6ePsWzB7boBnHYEdlI6HbXKSvERDWiz0OCT1cTEWWMVfl6/s2u590t7bqHeeuahl2E19DTP2YC0LnzkNGoNpjKtBiUAuTjPIXB06jbzlB8ai41yYBEZr2tawrQJ0pySGYBG7LH7ozZgz9t5GLGkp2Ai6jJMdqWTfpqJM9MEKXGIaiNr78LE/yscjsQS1lh57/AaRLUpZq7lwW/elftEOv+o27WHbvp92e7RJySsXfjYYjWLmzi5U0nfQiQfwiWswD3CDTn3DyCbdmIfcWHL9BokjwEBfN5KlgOtIir0T7Kou4+WCAmrH3IcnfSYW26qlKHEXi9LEVdHrdhcgu314KN4WzrVCW/Kbql3k+4COS5E6LOGHI0TJ2wDsfNimzb1mD5pKxtOYJ9JENfI1EOUw48FV9FI9YaVL/mx3Hzajx+bQcyd2kTsquRqwLdu9fZzCLxiSnAtjLUUqnTqiDlxKyPISMDdDybKLvIJ6MecCQoPMVVF3zdgag2/zNTv4ibXBJsn6Sx6jF4QPJsaWPRKDSkyhNvZKodkyvHpwJrwqUw8kS7egWyU+AowgHzGMeMbeYsaq3l8UyzZ0HF2PvSG1Rnyha9ju+gUqWQIMW4Fd5IKMmENP/S2bNo/5jHyiQ2BbS8m9ILx9kkU3kNKXETUp95J9ftxzvYoy2mE4CrmLnQ4VJKYnwKZpQyAnxjDvwUjuAtF8xI+ddsketMskpVaQ2YZ3X5t2kTuQIddcktb0m7IfpYIcDRlaNPqo19SLsSGllfPKTvLXsNEp+eRQcZUBmkrpfvDR6DdBb0PsqRbiAZZqeKnQdSD93f1LDm1WSpvXSPgFtcR3+kn20LOhxIgXiQAbgFEw8YN+XY8ssE3/cgTKagQW2E5VpZYO2+hZyb0otjk3ZBBBy6hLoaJY9tq2uyzj6fs+P1gaMQYivqBxTQtkDGsQlNR1c38ZmIgTgxyxS7PSA0q1IQ3M/NgbavUW2sQ9nhdgo33EKNFR9MduC8h7p93vQS3/rCKxTdQnaOt0UpuYzN7Xch9vKCAfNhT0PtjDfD9a7INekSF3gejWwWjY94iOdZS9Bb/EIPLWoIaOvE1Ya+9BzM/AMBpTQSG2Qsx3YWS2xXFE+hdLlRMH62DYyrmRi9BgYlwLIm/U03cgGnDIhnzUT2fP7ELnakiTfPxPvZg4l9gXPtQE2KnH3BYGssDGCvJS65wVYwtwvRVXmTbJstcYdiK/hf6MUSQFlYGtEVlg5EABqu8dGdiEdAH1zOccHQ0c6RtbsP1I3bJvg7RqQVfjNDE3A1nDAxMv0/MbqdEWfdQ4WEW4nhAMiLUWNGjDbtbcbagQ04xGLHRHV+hG/wSM33vYRQaSpQUN/i60lHgYQGsIWcj5mOBC/uDzpnKYbHKJVht6x3ym3vDWlGYiELOmUJuz6QMVlPQwlowHcP2SGuqThAoS3UXjWlxD+fAPIhP7h2jnQVfKngFMTMZozDUoBrv9RhsM1REnHeCT+zF/sdf46N+wGfR2/EzYb0H6E29fRoQr9jpBTV6DwmgD9YHE+4Azbo3S0n+wx3NkwSIwCbQt+zaO7bM8ddshDKt1mlNjzEH4+5C2D2Gi7319Iiv4CsIHtpV6YFsbrv2g14vVx7GipRYF+WAS1FK0fABzEkmOJz7c768v9e7VCz17/IO+/8vX+suXf9Srpz/pvFp//zef6+9+9yn0d/8PdX/CJ0mOZHeC7wFq5u5xZGadXd1V3U1yuEPOb3+z3/+TDGc57KmuKyvPOD38NFPs/wGqZuYeHllZxSZ3F6lPBRAIRASCQy8LT/38i5f67OJcG9p6zwuz2xul7Z6XZ2KS1VK0mTbKB5stL/wqL5uKrVqK8pw/8aXMtgpl20ra95d4DRl3SO4fTN6+fa/Xb97pz3zQuefe7bz/SegLJVy5D0o8E7tQkWzLNrlxhB9ENjYiK5mZWnjJ13TPvWDzpB1z6fLqRsGb95f69tUbff3dK716914fbu90zzBfvPxMZy9eqPDBodGnVqsasdljbo9GU651Q7/qAC+4apkk7AWJQY1BDEMAABAASURBVLA4r0Eby2fuECm+oo4qeLz4a8SlYmO7KdoSr8J9xu2Hd7p8873e87Hz9upSez6K5F875g/6RH9jDDKvV2r02kWF+6wKiovscHFhWReRhyvTz4AmhwNWz48WPdvbl1L6eG63Z6qMdykbufd/o+JJdpWxNUxYJi9ZAjPMAxiDmefnZsZlQcYpiKxUNDdrNxMrnIFQFhEvKsTYAbaEzT2DsUOXKRdi32g3dKC7NcXnQCTCRH/d0e1TH5u2tcaooKOCdT5nTteSSKmnWqsiM222sotUmBOC5loKGntVmyMa+4PmHDsZHyOKA8IkcKo6ta1ai2opvawl2UMmRdtYcpeppehxiv7VTvKN/nFoZj+NT73PBDO8u7td38pNDAvjuOe2bMfHxvv7mY/p9/0j6dWHG13mhzEL3vGx8F3/s/RX/WPhd998r2/52Pjq+1e6uvwgMa6NscAguqN/3+d1w35GzzZ90wJrJFOuKsS8MpcqNP7N+Nmf31gPe9bAHnrLfvWKj31fff1n/enLP+gdH/++++4bXfLxr07W8aN/U2VSs+0ceNkva0l8q2oJLRq8iowHNPi1FBWL+oKsB6pUa1Ou0+ZaxXagTXVfo2cUgokFGRSubebapvle4l6lIM/QakJp/DrbTuo/KuCF+oaK8EWnaymqpWhijm2oy9zbsM4sKf9S7o49+56PsfmIcXN9w355p9sb9ip4d2DHR409Y7jPOKCPZqht2vMxYcdeHR35+LFnsGfGpMiZivS1API0MKhllGupkVBjLGAr8yl0Zjz6XMKGXcJSpR+R7wVObWlT6HPL5GP1Nq47glKt9GtTJ/W5gr6McXxq+BaR1OWHGWebLbonFeZFcZE78MuVmOz5QP2eD9Xf6Lf/8jv9n//lvyof3N/w0T/45pvXevX6PXP4Wnd3e93d7olF4tF6+SY/Avtw3T+c3xO7mbglfnQLt2bZ1jRVVWAnMrhLZd7rNSgBgTF39I/VfLCO39tpq/Pthd7jx6tX7/pfJXiDH99/91Zf/ulbvYLO+8I62zF+e+3umtTSxw2hqd23/a5pW890Np1L7CkpC1MTa2SqkzabjfJnxe+4Ht/woeiW9fyWD+TffvMt6+FS2+mMvkr5wUFsf/ftG715/W7E4nanhs5aNszhDbJbPbt4rs9evNTzZy963Y5r7x//8GX/SwJ//OOfaHelZ8+eUyf2hhslBoWY2CZORRmbWopqKfRBag1nyblQD8giZ+SO0JJK1+E+76dpg46qQt0u12Gu0ffgjnG6fP1Wdx+uVFH9Itegtu/3L19/+Xv9+Y//yn3Mn7k2XokTYO1RHz8GiDE6HxwZw4Vh4ydYip3Yg2c/pL2SU+8bdTN6Alj9SGwy/zuIw569K3M7c7wtsqFdeDk15IIU7SI/wGK/QEHXy/r6iKK7gfgSGqz6QqlS6gZ0km9P5tPmIUzxFBQ/ccS2HdkhYFu2Gdv0zcyPh+MReZHsIUf2ILPWhVeoHygpPkJ0jr6sFWtb2yrMzZRX6CTZPik9zJbi3jZzvDwhZ1MPbGgpXdZ272/a2PAWiBT7M9fJjN/MnsPQK3lpxGVmbE+hR2mM3+jnmo9I9IausL1mFb+DMEJPYVv2EZGxHaJSQkdc+8UCru0uT7YfEYnt4cusWguomtgHK+vZpSr9dCmKnF204fo2US7oEiltE4PUz1yb7vkWeMc17Z59qLelDWJKXZB89GROB3viORM3yTKyK1JO/Y76HdeWHWsxH9RDd5Sje6ZuXsYh8myskiyB8HdcGzJGauEMxM/4O0qM22I7tnpfyNhW+rfKNvrVkOPWRLUQo4BrfV2gJc2Ro/0+/pGf8S/tcm+1Yk98htxMTGeVEn8lu8h2h5aUulpq96VQV0vp+VpKl6tl0PiFMpl2ketzl9K8xKaiQ5QTC0PFvbbBxDUpdaGlTKqUQ1OWChuNGX+pt8O/ievXxNyY6laVa1yFlpJ9fyO7IlhkVQDt8lUT88XkK7qT32y3KmXqCC/5+BCfu19mrnGdSF7CfvIqIvzAavgd3weww717wWZxRYocc9i2aimyrQIVyTbncZRBPn223Ru7+NNCatQ15KSCXK1HtetE6hOoNfVJkB7Q4vRIve3ubIJTylGHenI//9ApOjrQHzsFfbZVSsE3d4RXStXfntBTrFKLkubc+C2TPLYZeexIRkYWqX0E0zSIbC6o/WJLbBBUFkSwz4KBF52nUFcaxYFI0Q/hKLZqraqlqpQie5XRIXXdLMiVEd3CTiSDlf943FIOIh+scj+OMu6snMZDRVtuaGYeKhq8mfjN5HfcBM7UJSYN/kqTD1LWqYOPDEdmILbAMgcadBVt9DP58JIPUv7LQB8+tScwd//3hHCVGeNhJ/5FtW8UG01cRJKvbAKlUldGZxo+zYx1WcaqYSNj1OCveMq/tW6l8yL/lGx48Se2gw0b19nZubZsQLkJn3g4CFzwiSPzccdFJg9bex684t9qR0LgBLXPtaqyULtIeigj0rE9BfYL27JNYcSLzI8+bPe2tnsbY3NFZ3zyFPkTJPtJ2b9UwQasgY8l06dg1PS+Mw9DOydVQS88PEUmELpX2JZ7H61CXofkJRe6YmEdSAwFB8Yh85gbG4fKNcNFRsFa7pSWXiDoCRrz9zFmeH399rYfn1ziu+TC3PnIlp5Mj23s2UP2rEXlCbP782SzA7Mt66Xh25z9e0HKR6RvhyYPMo32DxgU5id5c98bqO7H2m7GbhhrObRljnCRTz516UbGpNSqrNtSq+wRq17PyfYjnsMFx8N2l7F9ZP6FnG2t4/IpUT+qKLYCLWnth11kH6Vb7/txv2zE7RRL8wck9fOJ3IPK0wJmIrci7QbEOBwhIQhmbgz37L+R1yGNukPxJBNdKa7ya7n1PqVm9Cv14a3AMpVrHYOcwe2A/dGReTdkn26fejRis/WYRN/H5Y/UPmb0NZy2maO5hj2F1EVm2IyK5NZl2vMwG+PbCNuxjD/hAxHnjgioULGg8/Ug9TXQ+5T+B8N+631NfvjYm8bewj8qWT04cn4oN8Ypdp5G6mdsBOp7y6xC3Fya8i+jDC8YdQ1TwbzQ5B+Bturj/oj/gEfzJ4/RxrbsgVOxmbgFDboi5WCUE7+B03Yf5/0x65QTN5bykMx5QR/jpfJAljrKay6UYj9m4ttVZv93oW+l8x+e0mJFatY8tNuEykQxtECjI0g5SJsFvch492IsB4wZL7k/Gps+XhHsjZI5QXjBylrzg86Mw5y+nWDmHje8YYczMq3X40/Ph4YPuB4MzUPfMX9aju8rkGBecP4rj+gLfkQzfBwfzGOTmBHptBp9yNzK+gxdcHjWiHwkg+QHjrrCP0HcCRhTZXyD5LtIr+g5ogQduno+Y3iCRrwDsU6lyK0+J0/T9aCYoY7mgYa1gQJjzCzKXQgdsYHOh/2m7+szTq9ri3YU9FzoAGEc1yNUHfJkGuiinIzhoFSu+0s+5YDq49F9wlZo72Pm0BL/Prce5kcckF9kH5aPav9n5OJF7NgWB9lwGnmrlsJzU1X+1cfEs0rhGcrw0s3G/VrjGWXPByVz31cZj/OpaEPls7NJnz8/Bxf9hwBlvlf+CsANH9nurz/oDtzfXGvm2aZgtBLfmmegzdTtJh65DolU0bndTqrUl2ol9qUWJY+w8kLRbDMuzBDW6y0v/G/5KHN7s+sfQTabbf8wYRc+ZuyUZOecPkpdF20rugt9i94OeEIvI8k8mRkp9NPwnnuV/Gn/W17ozQhMPMe1UnWNzbd8wLyBX/iw8MXPfq5/+Od/1m/+3b/Tb6C//ud/1E9/8XM9/+ylzp5dqPLxRdjIs16eN+NRcUl3kk0IDiCkg8/cbKznmXjnnrkteVFuzDN1sAZYcyaPem2r+ThTlbG6unyn929e6fryrfb3t+icRa+gmCR2M3pm+hcafbFbS1XufW0jJFx2p0OG6ODTwVGihEL1raJLNc7t0CZ1pRYVnsEn+p8YJF8K48tLuVKqTAxohMphxzbzsKrAT92AZYNSJFnHlLxFVzri2oDVcCqQigr2bNq60tTIWngJTF665aVxXhxnXOZGzeLXPWMb/m2fY3dKOfFCST9sy+itpaiWog3r5dnzZ3r58iV4ofPzc1XmsZCJXLDmJUviuomfq/8ML/60Axq+IERfZkhiS5gYZwr9sC17oDM42aNsm9LHh+1DG+NXJGIn/T5Cii/hS8Y+ZebJHkc5et2e+/g7PiBeXd8u/zL6UvnQ/+7d+07f5i9k9A//H5byO4WXD//ffP0tHzW/7H86/Ltvv9fN1bVub2/52HqrHR9EG30s1Urs4qIzsS1Sk11kQEG2OwqxN7yGcxnDHfvMPXpu7251z3uuyp7y7PmFvvjJ57yD2eji2Tl0Yn+4l7luBJhTzKBKqO2oMGoZY1tgHiATEHxp0lSr8k5nA62lUNMA48WabB07ynvlhwCIaJqs7aZoi0/BhvwG49Mk7NOO61kpswr3u5GvRarF2kxVZ+yL52dbdFRV2sAWk1i2VUsB4Vf6tmXuXdBmq8QksbjJOF1d9bFa53Po9c3NiD1rYP14IFKpRXvGfMe+n5jCwj9je9KGtTzVqgoKdlMXOybTmDiNeRtkrTTGpDGedqEWd3td+tmLstMKPnKxkzZz5Olc2rVF3nQUVo93oc3c9649cxHgZwPZvza8/9tMef/HHlMqis1+V5T/pr7nTPAKfb7nA/V1xw3Xjh0fz1nurPEG5n4tubm5Zz7ulTrjf9rjmm5ubnV1fYPcTrjdO4KbmpeCbdWCRZB2IsVniEZ/WrI9v+ejTDDF78R1ypiZNfNB33zzvb779hUf4d/r2/xvCv7wld69vQIf9P33b/XN199zKbBq3er588/0nA/x52cX2qBjSl/ptWRiNumM69Zmu1X2YdMXhklxN/vbPR/Mspbv7zJPN8hv0bmBbiRVkLELrPwnzkqiG6UwH7D3nA/9sXGVOcZ1MX+RJ/9LnivWdubLxcUzneFDZWxE+8QqPvS4occFzS4qtWokmCPz0bkQ3zBDS606PzvrqC4ynbpnfO6ur3WP7R3z/hZ/3r9+rfw1AJabzlg7M9fD26vL/leMrrhPKazVibWpvh8M28bIEcZrS+zXIieSTRn633OczodTPbZlW4U+iVQLfaNMVo0+hv41cEHfE4iuDgZiz4AEM3RmfcW3YcOQgO4jF/4KKn7gMHOsdaxCj9ut5dBVZqWF/gb2sL3yIxus5cd0xsfHvFEe4zryH5/T7of0ftxCfYzsh/7pr0yVfaoyj0uxAj1K9tBvF2osL1SyPpVm5sjMOD6uT/9W9LEmVqEr77H8v1V56M++zxhko14UJ+a4KqVPwOyDySPVl9rd3R377L0aG2+phX2psiasRt8avmtJ0XHPBr4DuY6lT7mWRMa27LRhLtIu/Oy5O/beHfcKa5wqto0PkiXQUDrn+se1ZeRnRV90B2n3wvk4AAAQAElEQVQXhIeoRBuRUhf9qYsmWCwc9dq4HPkgnPiS/Epta2KPrKVoZg1Gh9J3/Cq1ylA9SvawEj1rVQmPdulfrv/Bnr6mvKc/83B4Ff+IRiZx7H4hu9LVRsYtjVJuxLRTOjco3SU/w59p24BkGd9LqdpsuA5xzZhA5ToVlDKpkg+1qyTGi0mww1dUybTNtSNIu1zfNmmfWIHC2JXK3AB1mjT1a+mm05RF+1KxTZst9nNNCuJPdMden3CK7wCfY7cj0xa+8Gdm/29AGv6FGt0rom+FbT1OJQNziscCP1hGH7YQwZN4Q862YnDiBjGotejHJNuyQTHtRxuT119Itp+USNsg9is+xBfbCq9xcSWktIvfkE8cNvJBGf6sYplAY/LuuSndaz7RF3sFv/f5IMULithBBX1TR0FVYyEE87KgWmuqTIaJSRPY1pzJymRbJ/4e2Szkzqcubdqi57Q/BQOV2NdSsTf815IadhptVh3RZz+UWUQPpNFmlY+/qbAd8gkkpk+AFzQzcQr2xGbHg9Buf6fWdtqRb/hVa1l8jupTHZQ/YdJ2b4MEutoB8bnh+4rUB12rydGOhmSOh50KwR5UPfUW5B7Shr9B7Azs+5gh+KOONuMryPimQTaFbBKl1BR/NNrSx/iQfBrap/6HIxV4QS1FWQtBNpwtN+Fn3LButlt1ymZVS9GaorPRV9s9LvagtRSVCkJBLUW1lC5TFmp7qIGs0ct6OCAXXuqG0IHbi7a7rl74ESd7yBfiZ4/8j2gmlyFrP6SnbSNTen3p7JRt5It7OX2TqbO7zyY/QBkZ+0h7gx842ch+EkXpX6G+liLbKrUOupRt66lku8vZ7tX2oNFnFw1q2QMRsrERvQH58I5Ir0HGkL0/cyQjGBrM7FedMj+PbR7lLOZlYGhAvlhPJ2xhZ9jYI9I09/1kVvaTRj6YsTczXxE4HHHd6HU5sB7sE1k7O26sBnZ9P1r9jz1CQsPF/tLf8GHqVGfxp3xHGr+6PDKN/IrwAvth28S+1MLNyUbb7Uab7VaV60OpVfYiC3GxnH51v7DTY6Seit3pp07p0RxfFLlTSNFZYBlE66ew1q+ytvtY2pZNnopSRx5GDglfZx5sg8ZYDbQ+Jkc76sl2pzm1+MqemXx0dFl0dQrTNvqNfYFQy9i3i2zyHckXrcmpBxxdJnx7kWXe93Iqk1mQ+bIirPhlD539Xox29tAxfEukTxCfO9L6abQlLuln8ut8RC19S5voG7QlLl0+vKbI5AN1kPYf+dBtNxrPYKFcnwXycVuMzcBS1+dU8uDQVp2Lgk6pGdQLn3iYOCQep3WRfxqLFO27/5w4DqK26RdAZ/SOirbwKMWv4QGFkyP8UyxVNrpAARzoUcfwvmmk0IdITAMtMepteTma2K08dT9OYttlVz3wiXOXD+2ya13osPz47GKVWjt0kuz0o+B7USEf2OENnIj+TVl76LGtUpIXFKQM9LemdDVY+p95Yva7wsNTDJi+0qFFu5+g4QVLlcz+kTI0+QdgRPA15o4gt86Lw/gwNos/QysyI8M5+YDsg2PYtKvsMQ62Zbu7T8jI64DS+dYxRecpjjUf52gX0V5BvtMwgl44nGxj84hDxV/MoGuNyyk9becUTmNFm0Pcso/PjMVS32Uj/wmc2jjkIxud7n2QLD1GJoyWtLbr4xi7Qe4Rgug5xdLmk2TIMpRS9J70i1mkgNB22vPFcmDJC/rAp1AiQTzQ0fRwXuYyFvS9m0xbIFLytmUfUUo5lBE5ORr5E8Rn4AI7drkuzMu9WCO/ovcNuXh4xGiT89+Kgs+BffTdJl9AKChg1V8q66biLEfiliqbWHFN69dYnoFnXozNfBTY84HvjhfoN7xMz5+Svrm+0u72RuY5Mh/+z3mb/qtf/lQvzje6u7nU6+++0v7uSvfXl/1f2V29f6M7Pgi03T1d5uNCMfdXE/dXW+hGpVQlVvnXNfe7u35fGZ8Kz9PTZuIebKPQaVM7rXw0s824xPnRo7zwu+NjfD5m3d7c6eLiuabNRrVOXaDWoordfFDLdWTiJf+m66v4UMCgFX5Fv3JtQX1mEYa0PidOmy3+8Mx2fqHzfMzIBw/wi1/9vX7169/on/7Df9C//4//i379z/+kn/Dh//w5fnAPmf5k6cysldz7EQgFuJSqDqKvx4hMeGIOESSKc4cZJzLomNWWe3At1NiI3qkWYjwhttf93bXyp87vbq/U5nvs0I73AfMyznvGupFvrAeU9sN273f6bltJkW/YTl8GWAPMZ86pVp/fmf+dBxdHOMcjuU7Kx//KuBrfzP1pCSgnANGHY2SL8j4mcsFE/VSrKu2naWK+FNlW9yO+AH2UCvV0PcZboTb+P4HFqJ06KS+P85I0unEEv4k3VXvW8o73SnfM4dA54xGttCv0ZcylSdNm0vZsw0e4Zzo/P9PZxZk2lCOjJOIhmT5MsjMnJ0kYeADheHjQ5WiLvaU4CDFe4z0YT59tK/YDY9+27CO0JNs914jnvAJOU/gDsGUT+w7pho/rH26u+YD6gY+h13wwve8xvONDcmI575vajDxhbOBkevEOb6drPqC+z1/R+PZbvb98zxSfu/7KmG+mjUqtGkOEfWxSKbEn49Ynj/h+z1jd86L77v5OwYzxjMNnX3ymn//8p/rFL36mf/iHX+lnP/uJzrabDPUDxNTEPhAkX4hbZZwr/mRu2kZ+oJaqLXvNhrpaCnxctDo1M6jxni3UfNRf0Xj/tmcd7tlDd/tbpVxqYx8qmthPNx1VeQadNhUeYG8yU7lOFblRV2OTcmEdVXy0TYisCr/gSy1VWTN12mBD6uPC2NzwwT+xv7q64SP43YJb6EDWQOI3syeIlDkB6YftBzSFmYkR7Ij7jrj3awjvS/cpg1Wm1NL9sw1NrAZNve2QjtiL7caEsY3sCqmUopo+F+YG9Q0fG+8RxBiLdSo1TbUSo40205ZYbGhf0esOmnSKIpk9pdm6p/0O3HG9u1/Bh/Cez/UPpE+lTDrjA/Z2e9Z19OvN7R36Sy9z+lGHbdpYxWmnvhayx9RaNTFWm81WHfiv7F+tMscuZE39X+Z/993r/sOA/Hn+f/3XP+rLL7/pPwa4fP+B9TcThobOmfxe9+ztM50OSi3oOcPGQGxssbGlP5vNRhvy4WXtTZuplyv+GD8DyRKwLTsY/mtJtVT6ZF1wbazs1WZO5kc9v/vd7/HvtTKu0b3dnKH7TAX5+JU4z+wVpUyKH7bR2IDk8jGKU6+eMu9sM85VZ/QjPwTY1CqCoMZc3N3e6p753sF9yPX7dyqM9Rn927LGZ+45brmnefvmla6u3ivP4mYOCRytiEQpLjWoBoor8kW2HwDhv/lwQRcotSoxrFNoMKnU2mHqg8dGbNo+wqmM/bC+ljL8Rt+pXMZpn/ULEt/UFdqGBvZDPeH9W8M+2iirnwsv/v04e33AEH1I05eAih88IlNcflDmtNI++mz7tOqTedvMoaOs7TEmj2gpVq2lo5SiUxz5hj+gH0j2sLGKJJ5BxjpIPnW2Qz6C7e7jRxV/I8P0Ry6suMIVk9VnKfeIWWoZudtcx1nLQi58MyQNSSGnk5TrRYqZu8fr0L7vO7VUBdln931PnHnnvOOeY58mmrl+zFw/GnSNrW3ZQRmUMTDoDTitc6Nx/duhs9G2kY/9mbWTPGK0LdguKnXoCW+FHf3uxcgHaRtGqZV2lfaj3h40daewj/y0X+vsI3/lPUXtItsPEB/27JP3xD405egOHuuY6XOun/nhZo8t5Yxb+EHa33PvfH9/z/Uo2OkO3XeMaXALP9fS3J8EN1xTQ2+5VwkOeeRGftzXpW1we3en4C71oPuC/oxDxnuHnVuuA/lfQV1eXvb71nt43VfuH0bfRP+LRvIgT52JU9hNzNMOrhTwGsx1vpI9HE/FqyQoH2Mek5DgHVqTiYLGBZzswyM+AsZOtlWYmKWUnrep0El6VFxrCnKBbSUIEoK9J6JXYDniQ7IrjWzyc18wjQU2p1oNP1d0xnJqy8Jo9C2ImaVqtFn5pxVdwL1+7nZmZcE1dO25qcxkmxnklIPuMPaFLnrRNXVK3+zkkKB+zoCDhhyHbBO7Aqpy42hT7ih98a03/LaFhgdo/aE7fW/wczR8jFzySGMgvq/x6jbxoVPqhtTxnJa9LjIBMr1Mn49SycXeipSDtbxQN/o2+I32K3rsiF/KtXaLCDXAkSJkPVp8yEYWHHxpfa486NNpHXnJsovWBTHDiwWIkuzUO9m/Ao2XQ/sOIit7bd81dz3p08xc6X1kw9mB5MNrGHexui/kQ9PIdte1rp3wPoXoGJiZZqdolOOH49oBsRFkIwqNXtvdnm3mV9GGG+Xc9E6bzXH+cbEqteo0FeRTtmlf3OeZs95BgacnUnydGfsOxjBx6L4wrvMSg8iYttFhBiz5U1AlK33769CwGxyCEUV/CcbGioMsPDwQvikUtBVxdMlD9CD1upWTwilW/l+iabPKJB+Msn3MqxtP+TF0SDZRJOZhtAPNHFrnTmqeQnQ+wU+clLYzc/qIjO8D6Y+at6U6NEhxpcmvWHmhgbqdtozrKRV+qMdAj9Jol/q29Hmm/YpGPhBU1Cd/CkKmAStrN4iBiKvPh5Sc04I1HxpgueuFzkdIqVuhQ4q3hbU38XC42eYhfFIewOzISvagRF2RHchZJCi2sMJ7OfInEi46tCXDHjbT3UY2+gL11LIu2b8Sg+j5cehNH5xc3HV3Sj5/8g+n+viN2DfyRzT8bglqkywdoJ5gdrqeUg7W8hP0UH3ILEIpnwJ2DEJyNPwYYTsyw5vhz/g3kPY++D/m+1E+eo6I7CgZHT0Hq6Er6OVhcGSXfO4rgsaeGblg2J6xGwiq/pJllUl8tbSP/EBjnJl4C3/Ui/i2AwavKTRt5ryY73OgKdfY3MAO261rQVAzfWkg+SPWGEQX2tgfRouU8SEfvgMenNrS/9DePiJ41PMPTtHJ5M1a6y+ikgcHmd5wKSX/KSwiBxK5Q+FRJjZPWZFdQT96FFa68h/S9GsgD39zH4OUiQqKm2biG4TXiOPAUa4Rn1V2UJr9Dz+OfYj9A5Y5mDF/Ci3+J2TB4mPn0YfWEb2HCrqT2EnZG8TeIO4fgsb4r/oz3Dqk1nOtx309w8Jer7GpoQCFy0EeXQ1QoA6T5FsKBxlKXQwa/gGPy2tFF6bwKUrVJ4/HbVbBT9lKfdqEDhxLaUMMEnMwauEd8oPz8Ex9j0K4yevR/Mt4tL59sGRPKLzeLvToQbRo4YeuY9wyTzrwj+tIW3zK6ETuYbuUGqeHsB/bQeSjY5VZ2sbp7k/6MfeRNnuM4a2SK11VxbdglBc9yK9+pm6di3SFmqGtoV1gper+jjqdpscGhUwbAtE9cLreqTy0abL9AKPljzs31tzM/tL3bWjy4aV1ozNB8ke0JRv6KSwifwsxjYBZ62brNnT4E1vUEd2cE/sZg96VswAAEABJREFUf/OSJh+I8v+Ovnz/Xh94YXIFrj980PWHS+Vl+f3y/5Tn/bm2nN6//V5Xl2950Z4/532n/Mv/28t3uuFle/4V3p6XSKLvU6k881S2Hff4Fvaegj8Z67y0ScziX61FZ+dbVXSvtMCjoVJPY+6heBbkowFqlX+JeXt7r+urW52fP1cpE10yYoZKaWvspI+24AM+8ld4FRsryqZ0my6SQGjlBfz5sws9/+xFx/lzPv6/eKZnL5/rZ7/8uf7hH3+t/+V//X/on//Dv9ff/+bX+tnf/VLnz59pOtsq913ZS2fWw553FXteOuW+ouBEbBsz6muW61SeycHMMyuzVXtoo5z6IDyj54im5GfuFyLXxzTvIxjDht74PtWibe5l6ePu/pbxe6+bqw8D19e65wPuHp+CmXciud/oWPcO/LQtRVkx/ZFm5rfU+C9n9YQEvsTqCcLsUhGh4CqVoq4LvtF3gK012djBvm3ZQVEpVRPPybVOPb/H1xUN2SDtG5NhuGec4/0DH5/38ObMkxWUd7uZe4L4amyg3/iFAuMT1fSR/qHXho8PNbaZBxVkLsVexjGxahi0rUrbiTgn5tnEw2/oaNTHUp8Lwi1zCuRuh9Kjo1d2XqP9nPGEJj8wU9c1LhSd5OZFBrVEF8aqplPDO4LaHzyGndb9G/EQ+cDQoKm/eOVl6w0va29Z33mhmpe8e+ZzZZzyMe6Mj6XBeX4wk/xmqwvyL16wlp6/0NnZmTabSXvm+RX7y565GF7euYl4xskR58Z6n7Hd+rhlTaXuFPF5Zl4kXvf3O2Uf27Hmgj00EXvGuvzpz36mX/ziF/r1P/xav/q7v9Nnn71ULUV2AhWpRj6aGyfs5foGWtZekTKOVPTDtjIntvRrmja0iw5kEjQJf8dYtaxLMLNW93z0v7+/wb9r9q1LXV9/4MP8tXa7W6U+P1LKHAoq9jacapVSzsfJQGrYLdpu88F0wn+rIKee8JvDLipl6hABS36z2cgu2GH8eLmeff6afSD0lhfkp7jjpXrQ36ExB+8Y67xIH3HdKXGdmXMZ76yDoI8BPMx3T3IKL+j5JS7lEG96kvWRNiAyK9LmFGnaZKot04dpqvS7SlSYOdfwrzHOeaVZS9F2IjYgcgwT/t6DHe2bSoTUer512tUwt8Q8awfM7Bn7ABu4Kbuo1o2madsR3vXNHXosU9ciRz/SDtL1SVbSOCf3NPZ8QNqzDmrFBnO/goKf8f+MtfOM9bLdnjNXdrq8vOKD+ht9/dW3+ubr7/R//B//p/7bf/0X/cu//Fa/+9ffKz8MyF8NuL660dUH9vnlT/fPO6to0nY606ZutSkb5tWkF89f6rOXX+jly8+Uj/cTsZ1qpY9VtcSfki1t6YlOUmIo6kydlTQxxy7Oz3WGr8bazfWd/vjHL/v/EuCbb77r/rdlPp6dXaiUKqZXRy2TCrCLJMu2CvYD29IyVmSePOL3GdfdYLuZFKWN66jAzHzeMcd3N4nHtfZcDzdc76fJyl8yurm61JtX3+mK+xZnrXdb9C9HxjVIvnHSD6XGuM8HzHRuRVrZ6Udyn4bt3nc7tBCDCsoDnl0k4vgAT6p059qDFmhQC+2pSd62XKyWPp6CvmYNZp0HiP/Iw8itINuPj+MW3UGv/jc/xd5TEFtG6zg1GT9WpK/BoT5qtPbnMT1IPZFBtrd9WLXaechdS7Q52Fp5D2mtRSsK42ZnLE/bJb+2Oc2vvId09WelD/p+EH2iI0vdaLfO+U/LxZMVOhFrYu7Z2qNvJm/2HhX6ZK5V8G+5VlGlAm/DujZVbDqwGnh4DF8YX64JM9eDPfcEkUjbIPk8Z8xs3u0RUjezXrMPN+a+bZUeX8ulyB6QLIEZmSCyQfbw2JyxGRpe4FWHLduKH/bIp16kxrqDsGXtlWtp94E+2FYBWlKDt2S7rjUfmnbRF6QcVO7FNuzJ0zQpWOeN7VQ/ibX9jvuxxG9PHMML0t/HjcIPUpcRWfuX8o62uVeEcP2ddcNz2uVVfjR6pcsPV3p3+UFv3r7reP3mbadv3112/gfkOq5v1NtwLXvPfeIlyA9H3717p7dv3/Yfj364ulJwcxvZD3qbOp4/3/IM+47n19BXr990/WmXZ9tLbF9x/3PLPWzuGaXEJJDSn5QZYu5PM7cFs8C3bK5ZdHTfx8xUcCyE3OHYM1YrZubVinKQWDIx9iS6gSHUlrw9LNmW7VHJDWoWROGGYbAadTqB5WLVOjaOYh8mVfixLVJoOnwANjOpMpDpyEoRJRAtBDRMN4KzF8u4Q22vxs1My6hnkRGI6Ea4H+lL0AucGjKiZTYFu8hAubhppC4bX6IPmu4KumeCziy25AMjnr6FBmteooS+9ItmEuWYbDB2tE8fkZCxG0rnFFpKlW1iJbEypd5ofkAbvHsegHZg3VgQoEFT46Z/5DkTA5ifPGJPhJHeY88ykul3w8e5T54dXcR2hB5hxofIYUUMxkCX0dBFH2xGB11U4heGJM0EowGyD46IRd+KGd8T50asAqXNgoxFfI45E7/ixIyF0jVa4hgny9SPvLoPq36dJNu9lLGTkjfmhr+1lL6JlYpFqiKafJB863GYuYHfoT+LdkAnKXptq3YdKNHDZFu2HzKXku1eZ/pxiqV6IZGJf6WXG8FMjENn8p25nGzjZ5Nt1VJU2aSNbp2k+BusbaMn+iLSGJcgeRfsAgZc/QLq2G/oTwwaMZyVccya2bOOZsZvRXTSWkaRWSdHiOk0/DOVj8Eo6hRr/Smv9TFp3Q+E+9Gw3R7FAkO4bqADoqeg1LaEd+bhpYO+GQhfO5/YKWWAt7CQ90DkbPJaIVLyEA7TRko50EkaZVMflFIVTFxQ41MppmzZRUmdxp8T0HX6TS/o68xYRW7td0tlGAsQkbsu00CyDYZuSkqyw3OyHcaHZAr8UOlY16JQTV0Z5xy1FuZZle0DUm+b6jFGrfuVdrB6+1B1+eLyoP1Yd2krxsySBvr4LmM89FFDVczUUhbZppRZAeqpSYg8gXCFm0iy/XX3kGr0z/hDDQd1tA9Pirxl6oKUQ0utKnVAJ2OUushIRTZAZrPdauJGs/IgXKtlW6cpdoIjb8ROcY5xxhsdUJACs5t4H8mLs3sRGphWKRUUJbW0Bf06skdm5mUF14/oEX1No3gRJB/0PHWoVnHBpuRCC3jqiaAo6AVkDAqxFKB1jwP55YgPY+xmNfrRy6uuLksbrNil2zG2lqay4T1AZFMb+8GsUq1aJVNVONlkmkjxGcLRsGeXg3/J29aIVe1UlCWzzzchLpEPGjSgk+ruUtmI6UBTYpYGRi4xE30Ug4F1ODNoB4h2on2Q9lJDrUFJdgDpvi93ZU1hrrKNti064HYbVBfkg7CC+JE49Dx9inzr7dIvxoD2Kad+wBCzVQ4UVxUtcEE71bFjqVgqZZaBvKdiT1fu6QXzSjNlBHPGnl3IWV4oZikXGf1B8QZ9AzYvaTq/ILMeJkMUadgAhX4U9AW2ZQ8UaK/kZA+evdKCXMHWivCP+bQtpiE+J6YdsZcyNLYHRvwELxi8WXO/j0os0MHRaNeQWRHZgJ4oyHja3aCM4RU0/Tc9jB+fwqmhxnxtyK68hu8zGLSJqdyx1h/oUjHkiAPjP6MnyCwIjUjya5v+ojvzGrT8cGShI5/IDMneJiEaxSfOqQwKjYLkgydEV1YWLyMwipEFrch93lXZIy/B12my3OsKc6ge4EO7Se555LgOOWNq8qeAzyLBV6M4gMAwcc6cCGdQeh4ecUwZVQo9xcpDmRL7gcw/2qJzlFmL6FjzR9qU8c6A2kZ3kbvvoUdI1KHOErmBgvyASFR2W1n/AzN+N2zGr8C2bCOrQcm6kA+SX6BDgsEYNSZN0HV0G7Ma16yUxRxri50WW8jCCpv9Sx0IC009H39RoZE6l2yFVWX2HOXez1sJOGVi0ZTnjCJBA+P0gOUSSLYltITYVq5BdniSkenGl/rW/T324Vie9WOTHX8+lo6uj7krZ4xR/PwYkUl96EMUW4EeJRcriC5bCtSDz5xaxifPqur9RkDSPS/I725udMlLk9evXum7b/m48NVX+upPfyL/td69eaXbmw/a3d3o7vpK79++1vfffq2v/vwHffvVn3h5/rX2d1eqbceH/7e65UPznmfixse4PDPOfEhZIQ2bIqVnjflxzwec+FT5iFqr+ZB/pp///GfKy/zKfVh8nXluKazPUkuWRb/+z8zDOz5wfPfdK93f75G/QLSocF3MC6988Ov37LQzQzNzX7Xj/qox1in3+YA9ozN2TH5zvtW0qdpCnz0/14vPn/Px/5nOnm+1udiobovMx4OLF+f6X/+f/0k//buf6We/+rmeffacl5izbnZ3uqHv+TB6x0f2xr6dfWHC4CTcox+tP0vv1cjf82HijhdXwT307avvid8Vsb7VzMeLyAzKcy3vVYTvK6J7D68F8BPDPWM8E1PMacN97ETfTHnGp8t3b/qPOvKXHPr4YL/16+LMUrBMozImDJ4uh/GZbGO+IKTEbnBg9oNRRH/6mPrQ2BP97tWcqOZFmvpLwP3cNGO3+8o7nJZKZIRdVp/i+4EHv9SqUgbsgn2sD5M9HzNz5hd6o3u3a8MWdMecuLvb9Q9Pobd8sAtvt5vRbFX0Rmdo5eNe5Rk8tiQ6jS2DwpwopQir3e9GnNPPlAPcZr5M2m43zL+tSrHSJnUidfk1dikvkKzuO37rUWrEpGFnxcy8XfOt1xGAtMHNlFEVCx3JK07Fj1LJFhWXTiMbpGlgu/OTb+SbTBa/mohh62tsh3/3zNdrXpTmxzbX17dKDHEPWcnoFokmsq2Kze3mjHhsB6aNttOkCT5eqPIMveUZ6+LivH9wLPDveMl/w/6TuXzDmimlqDLukvFhxv86UCp8dG022vCxb4KmP3sCuWced8rcmvE5/gXRQci0Z8yNry9evtTnn3+uX/7yl/qP//E/6tnz58pHy4xfXy/sN4ixY+6xvdMOvTOKduwbe8YhYz9TG9jW2DsmlVrFacBVBV9LLbLdoT46TaJt9GRM9/s75tSOecx8xAZDpooammlTTZ9nGXmzs+RDZcOHxh4bXqV+QjA+V2hl7yzQYmyqSLQU900pbxiDzbRF9wSqCvEVac+47lmDO2KW2O/6h+g9Pu3xiXVK4PaRIb75l/J76AwvvTDOdnvost17F14w+FVTpTPYyRjNxJHs4bBLzzf6nczoQ9XqG2ZgW3KRXWVP5KuEvYz7hnlUbRUEs5cFjX4UeLE7MY4bMBGXxp4o7+SS+6/0bScRV8XrYvgLDAVUqkR/ULDZ41n6HOpziwC0Zt2zt9wzdxvlmdg0MgFZMQWJ46xG/OiBCnprIQctHtQe9hoxmIG6T2PMcVu1pL7pmmvuDR9C8oE+a2VGp9ExY+Tm6lbv3l7q7at3/UcBv/vX3+tf/uVf9X/913/R//3ffqv/9n/9Vr/9l9/r2zqEPHkAABAASURBVD+/0uvv3uvN9+/17vWl8uOAOz7I7FkXtUzasmZNx0t8Ii7Glw6Y5QRUK1CXoePQftB3U6zEK/2TqkrZEDNh65Z7hW/7Xyt4/+6Dbm7i83u9ffNO9+zRNjEmnpKV9pmvocE0TRpzfMzdypgWbIhUcMS2aIYLTanL3tLHv1iFmDaue409Jde/zJEb7k1yH8Pg6Gxbie2lrq/e67vvvtbvfvdbXX+4VKUjm1o0TRXV6J+lDGgj3uSWg85idSko+0LGUfBCg5k5PzMZGrHRE2nltxO94QVHcezjhVYkTsAu8gkO9TrKe6nXX5FM3DqIqx1do3Ehn3EdOOUXFdcDpNStEHx3zKzBUyROp0C9gpYxe4DW96JGDAM9kcJvtFn1FR+FZtoFR84x16gLjpxjLm0GpDnjQ8z1COm3ZNlFkiUQXtBlKesTKXYD27KDAl1hWpmyoerUdqc6Se52JYt2oNvEx9gfgL+0q6WolqJCObCHvgLPtpLsQdPv+Bae1FSK5aKOzPMVjT0i+ZnYJ0YPQGxnIPxhOUXsCI1klBYQGYndBvlaNyqs+e35uZ6/eKF/+PVvtD0772s7e4EO6bj+MN/nSKpKqZrYt0uFoqdCjf8P+mMp/FLoFI1scx5H5FaEYxdZhTAgk76QTzl+B6a+0D4Q8wQpBVrSzDVp1WePGtsy7exQUIx++kP/xX6R/X0OZf9Y1PT+Rc9pOXnbSx3XGgLRwMpP/2xrpbGpJRVszvi7FDtpsU+uocO2bPc42e46sq+KVFJeUEtFrgBoCS3KuPc9/v0HPtBf6+rmXte3ez7S37HX3ujy8opr1nu9pz759x+u+Gh/qddcD16/edvzb/NDgPfIIfv2/aXeIvvmLdeMd+/15u07vQX5qP/69Vu9oz5/RepPX/5Zf/rTl+h5O2S67HvqP+jq+o7ngD3Y6ZZ72eCGe9nrjhu9evWm4w32x19Hul9k73V7t+de0MRgK4ZTdzxz3tKnw/AwdFLiVdSgCWuQcGZv33FftaI0uD8EnaQ0bgzGCWvJNmgAWY4MysiGv2Jw/tK54ZNwfEXKMxOw3/BxsxE/MinD7zzkQ1MORGr4OdD6hJyJzrE8K+Wg0TaIvpQzWRptdWJfS2qLbGj6t8I2g2EWzdDbevvR5+SPGL409Ni0ASKlnCbxYceI7niAji/ho3T4T78TgxZBhjV8mqoRl8borug3zrSP3IqZvqftHt0z7dk31Gny+DKDxC9IPp533fAbmLvczGRj4qGjy0Un/D10xZBLa5BdFj/DCxqyM7qG3lk28aJgF845jE9NbZGhaZgL3PmpW2O+VDxJotm27LWduu7Yj440wsNen/ynEalglfCSiV6p9bjPWq8kmBNckKNhk7pke2dO9XSmXMyGVsDUfYlvT0GPku0uX0vh4lL7DWluSrMh2pb0GPoolS53ZJ/aTZyONX8595R8emsXlVo7DHWxgmhMG8LHRjaDvXY8+O0zx0FjrkiWDtBJiuaT4g9kbSsXmxW2ZVs/Lp3aST5Iy7Q/RYE5yk2hFDtNfsC2TN+z7tTrtKTMo6bGnD/FUvmImPKAXeQnULAhRUZPJPhtsO1hN6XWY82sPfEhfEXPIq81jQ6spYe012GDdrkRCYyPj4Qonio9zVPVj/CeQq988hQ7R3vx4Umxwcy+dArWZiEeqbSt5EshHn1fnRmbFRkn8kza1mNFvtP4GpsrtKTH5YUNia8rKJ4cp20sE78VEeqWnByANsauLT6cUmqfPCLT1x193rFvJx9e1kfl4bIWOk5d9vMdL3eyJvMyPEi+3zwSF6KjBm3YXw21xOXAayKUqqVAM9fmvhfOXZ440qgtEP0g++AIa6At1aFtkRk1Wmriy4CeSI9lI7LqCV2RfZp8xCMCGnGFLEcqjnCxjmCP6zed9DPSTp8X0H91Py0t1FBnrSzoccNW7HUkjr08qxGvYPQP/xgbfTKN+lzj94zd2i608bA7aPopPDgBzbpP4canUIAL2GesyLQVfXwHL/cTsJFBV/rc9ZCXaL0CZvcZu/lwy4tDBfkRQED+sW+9sdZkMqD7RZw9EYryMdKoyyD+yWP15YSi+pPih4oIDfQzzTulPhRycjienJQTq+M4jr7uidmKtS5yK1bekR4VYvxY+B+WM5pXHMaewW7LfEw/+j0PYztnHwGt19MH2sbLgCzrHl6vY9iYBnoUIZEydJHvsNGq3m5Ou15CBzRnxD+RS81A9CS36u35nE7Q8CNQhE74T2cb7BVk+5EIJbPSx/m1bDnrw1U+wbC71lmK+jT5JJDpdREExCaNWvYLwKTqteNEfVd4pGvrtb71sSSi6Bn5zLfIS5F9CrGnnk5rO4PT4NmWbcrrEZ1Ng9MWZuhDHH2IHyuyTjJpFlkv9NC3Rd1KhhFKDXsL+r7TOm/4nzzFfqT/w9Yxfijpc6LIjFcpk6yq0EDwGuVAoXzU0AoVCTRaqENLaoMaarId5MlmHZnrSXyzUxFmsNSTXWMTGYpPHJF9AtizrQL0KB10IhMfjngk+KAYGw8Yf1VhtTnoXnErqKVoZg+558P/h8tL5aP/l3/6o7768ks+7H/LB/1X+vDunW54GX7FR+N3r7/Tq2++4mP/l/ryD7/X13+O3Fd68923urp8qxteoO9uPkh80NqUprNqbbGxqUUTNPEoLsSlqLF2Wl8DmQuNZ5FZO56fZ/xpmWfFmjbMgaJOMwbZl/b9WiiS0SHaIT2LPlU9f/ZCZ2cXmnh5iGp4RYV7hLQttVCOHGNN7GMnaKzH1K9AG68zZ3y5V91OevnZC/3kZ1/os5+81Dkf+zfnG/hVV7dXuqWfd/M9L7WulR8KBPmRZ/5M/EwfGnYatI8xDpk+8zDPx6B9HNfMs1ewv7/Xjo8T/V8n5ocAfAQNPz8G2DE2ez5eBPPuvrdpeReQPPHaowOFGv5LidEu9cQp+Sb6iw8mnrWaEp7RrtvDbuO5L4HE1e5mMTFDSqDhc4eEBk4eSJ8a2cFNDiD7oNxbwD/QURuf7u53vFS7083yAq7/6yD8jXTUhmZscv/b73dgdj+wwaGBphnfO4jrDPb7pl1esqH/ng9yt3zYuoPm49LH2GmHXPSKvgaVF8WbzUaFOWMzR2U1Fkqj35GbmRkilVr6nMz8DDbbTR//84sz5YN25kFkAhsdSkqvRgzWc+fid+inELutz1HJ+KQl2ZbtXuqakwexWWqVs96gpdOiUgvypctLaRfoUcJX1pKo3+NX4tlp8uCOj3R3xPeKD3f5l1u3xHYiXs+ePaffF9pst8qHt8RwIpYTL+ArKLY6VPocywBmfPeZh+gLTfmOuZ596D0vcvPxb7Pddp11qqroEXqCzKEdbW9ZFzeslxvWy575I5LL6FdlDIPM504X23vs3WPnlg+pV3wE/HB1pSvw/PlzPjQ87z8E2J5tVbDZ1LQn9vkxTbDjfn7PHJi5f97PO9bajDvEDJN79q341WQVbNtVkslPHSIvUh8HfAyt0MoX3oqtCdRSVGuVbZWgiLIVuWKRWs9PtNlsJtVaulyt1qpjWvTokHpDdJaOUqsyLtvtmc7OBjaMoV0OLY4ZP5nt64Eam3pgQ+Mg1NB2Utf96vrd1/wdc+aePWvPHtVYyBV/ap1USpXtTuNfraWXbXSLGKOUQzL8UlVABdvNVttpwx0BMujc9T1tr8b4wKGvRZX4bDZV5xdbXZxveW9XGFf23PlOO57ZMilty6V0JIal0m6aaFs7CrYMcIBxl7LPzOw/jXXBNFE+INwxrzIPZ+Zi+tZBfaf0NVQkr7BlP0T2BliaJuNnUDrd4+ddfnh3f4uta/o19RhsWSPPWX/n/bo39Y8ar/mIkX/9/4aPIsm/5YPK9999ry//9Gf9/nd/1L/+37/X73/7R/2BfMe//kGvvn2lqw/Xiu8i7VlfTsc6ZjGschH+DuhRMuUAoqyDmb2YpUN3TJuqL774af8rA9d8gPnD7/+k//Jf/t/67W9/p6+//oaP7q/0xz/+SX/+6uv+QeeOObLdnBODM2K/QSWGmXS1bthfzuj7Bkxax8g2MsIONAeotWqzmVRxPP1omRtcY/PDxdzP5MeJ1x/eKz9onImt2o4POle6fP9G3379Z33z1Zf6cPlO8zKPehhEd5ZxTJzmdHC9cHaBFgkZm7I6Td62bCspcyBtG/NiZv4EyQe9Hv6a7+XFXvJSdPwtUE+xncyMziBzdS2n7tRu+H8d4tenWqx1ic9DmZkYBkSWitQ/BaoeHd1f+nFKjyKrjiNn1R9bM+1Oa9b8qa41v9YNuvZjlB6eU3eKh7WPS/EheMx/WI6+h5xPllgfn6z7gYqyzMtQ27L9tHRnNzXG6zEyn4NGXFcclMSvYGFETbAUDyQjhnEx/TvyQzO76sXLz/Szn/9CF8+egYtu/449EE8ObUfmqNV23x82XOP69WG7VfaDzO/M+fhoD/laC/vMJJs9RuGxW+BMZAL1ZBWuDU+jonsCoZU9ZzP0iRlHZ2IziN0de9D+5NoX/a3Hk94Qu3ULiXz2hcQ0SNsg86XfZ3B92bM/py5oaYu9HDM2V6QclOIQYkfHek6yi8JfqR6lVWdlHw3sxKXJHrrsU2r4paOhJ37ecW+We6s3b9/yIf6N8rE+5avcd4Fr7iFz33aVD+9XN7pdngXCv6L+Q/7lP9ejK+qvKA/c6v3lB3Cl3CMG0Z9/6Z9/4X/Jc+q79+95HrvpzxaX3Nddc294ja1b7hNn4la516jTRN9rR3zN/cgNMpfo/vDhA9eAy67/kvvQqw88593cdf+GzJXevbvUJfwgvDvGlLDLa5xlycQrYGxiY42nllQW+qOJXWQM2OZijAFmS2PyMM00AFmOIVeW0iC2ZXsUOHeZ6AMUD0d0HtEOkybyByEy9tBVFmqPMlXjODk3gpCbrPg543OQibxiTv2JvO3uq+0TrgavMHHrQOXGLiIroj9o2Aiif8dCyZ+wCsJLfUn76ClVI6Wfs2Yu9ivs2G48r+/6g+KeB4fW/cwUB4cLPxqxN/QkTx2FTLagMekUVfBS00E5vs1sCB08PKScRR4kHjM6Z+ztaL8nH6Qvqd/Rbr8gNoKGTIAHjNm89GWvHf3fc4MTpC4ove9FpbAQDAV2xUMc45zDtuyPsbaNzGPY7qz4GMzpVxYHfZjj3xKzvBhZ50P8+RhdzXKKTqvg30w8guhuyS83UNksRXKJLJkfcdju/SvQiHd9+Bt6itT9GNhD34+R/SGZ+JP5mb7Ypt9Dr23VUobPocW9Tk+ktK2lqNaqUlZYtZTexjb8IlM2MkZXY3xm5lSofkSyh1+lovME0bVirbOHrF0Omo1N24dyoVxOyoeKk4y9yltpr4I+4MJmKx8kUz7Alu1DXTKNuWMfeY2+hx/YRfaxLrzAnV/Jps4q2A1sy6YM9G+UTH+Cp9X1HYQq6HJjZRfKXiCVxRfb8E4P2nDdCMe27CPC+2GsbUOvtEBFAAAQAElEQVTVbXQ7+FCw3/M/rOBBrYsflNc9wL0ry37MfNzzonPPHrJf9rHsKcHa2LZOx0Ek2/gXRerJNuWH9oz9FVqS7R6TVV/Yo7dNka3VsPCN88yc6SCeM/OpLaDqySP18XuXPmWfYS80+qa8sOGFTq0FH4kCevveSP3M9WjP3n2/u+M6dKeZh9TGyyfxEqrxMqqdyI7yDv9jfu66hG+rLoYppY5IdGBj1PdSP9nHuHXGo5Nt2T7hNjmxtOGXjlJqp3ZRyTWG8uD50M4l7SQX0NlN3V/O62Fb9kDaq3ci5aLab+Sq8rIosC3XogJs8q60rajyQNpqyXcKm8O2bPYPxm9mbBq0Ja5a/QlF8PTocYPRKfULnWm3Z7wet7eNMHJdJ9l+wOs+EQAVfDjxVdQhY1scMvGleDiG/qUY2yd6bclFUj70B8wV5WNc8kHKp0j7AB1OW042GQ2U+Bag1LZswN5nysoHOFk6QEta+/ppWtBRK9rpWwFLw08SI2PH1hAp5APFdszoYaJatj+ByKbRKcL7GMOGuh6dJPuou5RKfVFkV5yI/htkVz9ndAUpk/2Lh5clBdUKGpHNLtZBPlXRmOk4QCl8RBcFPffwhAxzZuWllHzahwY9j57QU6z2tDIj7GgAoStE+RTh93IapE6yvaAs9LRc4Z0iMoVxKpJM10Boh04Suteqg72levVhpQt7JcVD/0pX/g9T7HU7T9G1JXUHm+RXNr4bm5Jlr9CSIhek2KgvcgE2jMyjI2Y+ZGbvyjVn7C9zf44gSMg2KbZXrL6elqNSScj2enRn3znsNfAj3+vIr7Tz0i6Ib1UWL2RALRu57+MLn2uJXNShKgEbWWQEIqtiCZE8YwwrmeXpRWgw8jTmiASEw+bUfQr9S0i7v4DerxOZlE/Rba31sZd86EOY/nTgoG3ZVgF6lOxR12WLD7WtX88aH0v3Hbmf2vFy5p6PFfmT229ev9br778b+PZbvf72O739/ntd8uImL8vzL+bENW3mpdvdFS8+3rzSGz74f/PnP+m7r7/Su1evdMOL9Hs+iJv7FXN/smVoNmDLR4yzTeEDTdWG+5ypWrUWFeZgqZW+DHDZ1J7n63vu9e651wnojjKGCGlOH2QJ2AwusKskPtIyzSRrs9nqs8/4UP/yC03TVoJn5CbuEwrKploU22QVSO1Akw8avMzzyv3Y2cU5HwMvdP78XGfPzrXNR0F07Ll3u+VDTHybNlVnfFBK3fZsoy35mfl+S6yiJzqV1DjxDExH1HhmFZjp68x97Y4PVjvGYw89gvs9xme/YEfdDpkdNDKhGdfY2jE2sbPdTsq95I6P2kFeSIk4S9zb0OH0bYWW1KcjdXZRYhQsVQeSLVqOhYc4CCRmHSsnnV3QDYx8fO0xia4ApQ3bDSrQRIJPVjaZYsLVdJ/7fmJ3z/zIi7b8uGIHL/1fkfcfe+oHnbXbAWKcesky/QvNPJv5MBW5e2IZPYlVxtQ28yN7iZUUfwrjnbmX9w1B8uFtthtlfpw/u9DZc+YI9Pz8TOGXqdK8qTDXG3HJPDnFiCIinziKSx8LCT/aQCmTSqlH1CrbKgtqKfgeRKYgVyiPfF1k7aI12egtj0ClDQ+6Z/LsidOO++F75uiI+46x2Oue+XVPrEP3jEupVWf0Pf+C/vz8nBhsF9tVSRmDxC35FSnvFx0ZhyByN7yszUvdy7zEvb5iHO91zzqJ/R1jvlv8Cd2TnxnjPf7tUsd4Jt/wqdK3LeOwnSZt8G9KfEChf1k793xg7D80ePdO78E7ILqeMe9Y87TJEOSvts04H6QcmZnJ1HgGS1hjN/Mo7xgR47DsKnNtkhJ3ky+q00bZjzb4VdBdau371nZzplrH3KsFOZB627QbSLnU2ssb9Jzx8X6z2WCLNbL0nYJq1xObKQXxVrQrC4wfkypyU8UffKldb5FkqUOH5HSwd9oy+UApy10m4xb0wmBx39DY4uZObauWojpVaB3jyb6WMd9l7BjfrMfoOIWxNeFbqEi25WIlDjZ5F5UydE74n3XVmBONubBH557rSON5OVWIKfvj55+90MuXz5V98p799A6ZPTIzYyl0y5JDQeUaMC0oFVsgdYlmoCV1Hu2umK+39Gthd5L+9Aynho3M2T3zfuZ6VpaYRLftHivE+lGrdX6x4fpz1pH82XllrpTej3OuMy9fvtRPf/pT/fKXf6df/f2v9PfgZz/7mZ49e4Hcljjv9IEPIPkocsOH7xs+sHzgg8rrN2+UHwP0/3XAV9/xofsbff3nr/XdN9/3Dx87/LOtQgwS01PA1oA1+BAOd1kyhyP1R9hFm2mr8/Nnuji/0J51++HyqtvLen/37r2+//61Xn3/qtPvv3/TP7Jc8+Hn/n7WzAJszLkGFc+chQENMu5BZZ7UUmTHplRqVcZuEz4Qac+8uGd8ck9zw33MwId+73J3c6UXz9jHzzYy9zD5UcB3332lb77+8vgjAPpoGxsFbQaZBY15vtPMPiBTBo29s7WGnA+omfv4ZFsz9w975umOub/Hp5Rby85CRBeK8r/5sI92bTOtrdPU8O0U2cN7Gb9P5R7ny6LLdu/XWj/4icnK+R9Lu6/0IWvoY4w4PvSgqY+NoA+g/79Otrv/tvt4uEBXrLwT2oVPTjbyCwo0VaGPEf6nMDNnspbXevtEZ7EK0JKSt72UHpKMjE0dSB617F3XKqzdFy8/089/8Ut9/sUX2nLNy/3g7e0NfdYCQ60fSpkz8XPHvjNzXxMwhWhi9SXH3lLLxAJkHrO/iLJ01Glb9kOUwjUB2Ed+eHoiNYzM86w9a363rP2s+zn+wG84Y/uJlriUYCw1kQsy7ztlL+l6Fh0RKycxTzmY0RF5e9iw3ftT2Edta6Ui2eY8Dpt4jGw/26d1ln1EF1hOsXXDB/frm2s+xg/ckM+4NWLh+FjQjX0ZCvwAVTKIDHxB1/oCv9RR50pb8pX7oM12q9yTB5knoRfs6RfPnunZ82c8G36ml5+91IsXz7kOnWuz3XacnZ3rDEQ/RmWjU+bec1Z+dPCOe8PLD5fMx3z4f8f16ZW+/uYbfcNz8us3b/v/puDm5pbrwKzM3YDmWpM9YlTwdRM/F8TKKvOANiZDI0hBr3DOUTsQ/ky9MGf3SgSawm+0nQGM/+4juoKuaJge2einXLAddOajU9qdolfTJj4rvqOjQVun8b1XdrEus+Rc1v4tDEijHUShtlWYHIGW1LpOBoNFwdVWDTqzUPZcbPuDHjpppgxSQ9cO/oxMLsg7bn7yYBOaNg1de3jJq6f4im7atSwq2rXkkWsLsqh7m8NCn3nxMmu/LPbYikywR2YAGXTt8CU+ht6zWQR5qNiR7/awkfo5/QFz2lO3p114DV+6m8yNhmzqG7xGfoVt2ebGoABrpJWmlHyQvLqsbWgB1ppsPyiv/PSv20p8VrvkUx/+3P1JPPZqSz50jHvmwYq0cE4nSDmQZnQfQOwSz/R3vaE5afRk1qY/1DT0RGPDF4qPfArniIZsEBvBjrnR5wvjcOj3IoMiOf9xMeG+kJz6fUjrsaAG+/obku2PWiUOHzEXhm1l86mV8V7WSi3kKYdXC3lglxHTzFMQP9NXHdLHdnsV/et0OdmW/RCl1ANvEXtAnFKGHWr3ErmHR7grek2/UBeyg7v6G5+Tp+LJo9cz1oM2humIY4PoPJaezg0Ze9CnZDIu7ZGtVS7dbcyVyGRNJ7/WhaYPK1Ie6K3IhkL68Wn7vfpwSpsj2olfB5GTTMO3U5xU/WD2Y5+fEF/dSFW3kxv3MMOQomPPmkpcVsz4GywSapQbbUf5eLafjseM7CliY8Wxtfo81Wk6qIt/mSvzwXb0Nfae1n1JH04bSmnaWO/77NEge0X6BYsdmvp+LbLsQD2ZM7elCoiEbHLo79cEXlrsebkxZ+8HjQfPOXs/aLx4npFrvIBfXzim/QBKcwzl2B59GXWn+Qh9jKWZ8KQjEsmHHhGplEItc6Nm9pRwPsapzdP8KmkyA0PHyEtZ70VGb2M8Q00Ms7+FpixZCrIvLSAsjFns0GPapa1I9pBN+YgZ2SMQ42gHXp+P7I9ogv/xMaP/OD7DZpfNReAgPuyK/jReaqwQeS0+d3qQRw96BRkg+pRzzdnjS65F3W47+j1nbixoB/5eykc5fGlCFnTfUDpkGv0cUE/mmoAEthrorJziB777ACfiHTqkCAWDkfbBKrT6PmrHOfUrRn8a9gcaiyZ1Q3LxCR5dQaVhCDqgQ4r9UxwqlsxaR/EkS6kfjbglto2+5/6i+4DN0C7wAyc86v4Q2u7bgS5tWvaNU8TGCYbYcGroaug7YigdUj98LlQPDUKDklpOR7SVf6Cpa5wCyFNHVD7q1CodmmmcZsmHnqJ1O1FwCiQymAedDcZfA8Sf1IuN7swT9CCftj8CqBhS8Wvkfvz5tM1pftUQ3g8hcms9o89cybxszMceNqpNf9ypyLWOxh5gYnoA7Wjd65T1z34QmcZcn5Ed+XFvLtr9MHSSmhRHguilrUPRH/oQyFLf5UM7hufFk3wK5d6xohtoyFCQks89YGiHemr0I+h+xxearNfDmbqgEYPWbS5+kO+88BdkfzpFryfW3Qinhq6GLNlPHOju9heKje7TgZ42Q+a0uObxfc2edFF9Oh8qns7Ylm019piZe6l8+Nrn/oGPRXe8nLnkpfvrvHDno/9333yr97zMuIe/C/gQlz+Xa+5ZKnOi8lJcfNTe8aL87uq9rt6/1ttX3+rD21e6zr/8//BOE2M9ea8twzSVphW1NNUaSJtN7SjVOM0IEMOZ+xgKvGy50m1s80yVuE6bSVNFGZUZh/CktLPsIsn92hAaTHWj589f6tnFc1Ve5tlFBnqQmqxAIjQaqQ2SM+OFV0hIP/3ZT/SMl0WlFu34yH5L/2958fiBjwfv3r/TxcWFfv7zn+tnHT/T+cU57Zp2xCyq4q+xH5SFmoogdY25lHFpjE3uD3eMTfIz7YPwQufc73XwoYG6PUi70CC6Cs9vtVTZ7jFBNb5gTFbmSu9hIR7cKxkoSPUCur3kVhIv13xmbcqPcazvOao51iyWk41lIso6iZ8NbsHPfAzKS7ez7bm2mzNVPkYa/1IfCLkVTJH+0fmWj1h3+YDDx9tbcM+H6Fybg5kOh+758B+KOdmF+bPRGS/3YiOB2HGv1BE58tGxI/475pw0vJ/TWCSKDZIjvHvk9thxrap5echH7+lsq7x8LMzV8EVcE+/cxs007PlVH+VEckWjYy112OlVnTJeFFr3JQzL9GNFYpf8Op9EXWQD2yrEsNSiunxwSl7w7aKGPX2UDGcgMtLIz4kN8+z+fs97q9aR5okzIZCQq9NGRu8945DxSBwrL+wvLp7pnI98G2IiUuYok1I2uhMfePFlxz60Y87PPLvEXuTCzxq7vLzUV19/zUfAd8oHwvwg4D28t2/f6s2b13wo/J6Pc9/oq6++0pd/qfjdgQAAEABJREFU/kpfge9fvVL+tdacscTJIms7TR2bUlXokxh3sx/esb9F9j174IcPHxRcXV+zBwVXysvrPfseKpQxLcTV+J7rVcP/WY14Jsdooi/PBPmhwp6PCxnSHqvkmQQ2tstGtUwIm9aWXTQx57MOQk+hRyn7BMZww7SpmhjbxDYfN7M/NuzPGSvWxj3rYkdcjY5Kn+3kKPQjecvYDiZiM2026Nto0+mEj1UVv2opKr19kX2EZKlDh9TocNbHAxDrPeOQcY1gdKWPFd8Lumf2/L6WGf/Mnx3+J4aPkflmW7ajRplHM+swpQLP+JY5Hr214DMVHIRrL3M9Ms/CAlO1CtegZ8/P+QDwTJsp62Gvuc+9vdaUEQ1syy6qxKIQh1orI66OVVamHCyMmXHIh4Br5taOvgsBGwElhVqRCRrzU9TXUrXCjkyDy6TB9/Mz9q7zSecXky6ebfmIca7PPn+B/xfgmb74yef6xS9+rn/4+7/XP/3jP+o3v/mNfvV3f6df/uIX+ulPfqqLswtt8F9ozHxMPzLmqNaOdX19dcN6Yb5fXuvD5Ye+zsIXvmVelTL8aVkH9LxFSUej4zNao1l9XlKt02QKjXnBgayI89z/+kPmQ/aGL774iT7//AtttmfasybzoT9xubm+06tXb1nPX/e/DvDN198pdcVVpbB+VESYGV/LLjJIvypxLLVSN6Nvh70xptNm0jZzO3V9Tt7rnuvIbe5jwC3X8uCG+5eXz870k5fP9eLZuc421u31B3377Vf6+usvdXn5jpjdCnMqxKUCWzIddzoZpzoaPPgNaKSCYHFRxYdSamfumcMzsZxpO+LU6NPc69ZT5sgDrLKMT/ir3GN61BedbXyYetQ27R8itnGa/ugRGn4+RPSu8o+tH8vp2ylGDUEbmU+e2+Lr2vZUMHUppy75zKdTmrqP0E2mb6c1KQenvP/v5tOPjmV81/EZXqUTH8PMKyl8/U9JM77FUGgQf1MOXZHyKbJegj6tqDjKxe8AJkfulRprpdGfjO+e9bRjH63sYZ999hl732fsg+fsh2dsYWP+2VbW11HLyCV2O/b2XAvzDS3XmL7m2ANm9DLFWG9SutNUcK30vHo+q7pQb1GhNdmW/TTSp+i959p7l+sw90R7bA07WS9oaUDoxmjk07c9Po7rJNei7ldku2CEke4ktx0PEGfTx9gIGms09lsMjib9nPIpItMrONmjL2Tp67BpO0WVUjrsUW7ob4vulUZX8oPO6Ji7v6OFlGtNsN6nTFPtvO12q/Pzc+WHYFvu/TebjTabrSawpXzGdSvPBWfLfXvqNhP1zIPUb9Oe54Zz7jHPeAZ79pw9+8ULronP9fzZyPf5wpzJx/5nz57p5csX4687IX/Offt57D+70Bk6ttgJffHipV6++EwXPD8+Q885dZX9OuN0c32j66vrfn847kHf9r9U0+9Nc+0EGfdGBDJv58SrT57W45mTbXEcUMI8hc3kIMgJatBnX38yazLSQXi2VCzg3jyyQS9wSj6TgyzGygJDg5RDnepPIjqOlaZtoeiOLMjKxSyurShKnWQf+qAHqan72y+EpVDVZM6Ia0X6FjSCN/PCoXHjkTxi/YhcXwUEdscNI6Fi0qXK6CjAKXS0ZZHZljsHzTRoCwarQbLgZu1YiKNOXOh3yqS+5yZpxwbU8KexOCOz58J9z+LOxjJzE9uyyB+AGw/k9+iLjizuYEbPTNvkW+QXP3b0I2iU+8TBzj5yIPw99ThJ7IpqAUyCWqoMTSxdikqtst1Rao34A9jW6YK2KQM9kezE8RRDb/iNfjX8fNzMXmXcq1piD8wkTbuKv/G1RI6Qp/+HCzf6ZvQyOowllV1DTtEVJB+MuugYKGF2pJxMfEvMu27spxy+bdlOtqPEHxBOZIJUFJU+vdY5HV7Dt4aPpwg/gI3PyeF9CvJSjuZg8A0//be5qMxSyvFxZv5kzKNbj1L6ZFuDRs/YYFv3ByWsAZFm7AZkFdrod2yFRnfikU7ZWA2KVKoHrK4/41PLJLsKDjA4Hg0bHAvDMnKBZGlFS14P0mjXiMkYu1Talj0QHyMTfmBOa+x7v9OM/qAgAZBYG6K8yljjv6IqwkJJ0MQGRRxdP/JkZVt09gAv68R2qnu9nXzGcPjs3s8i2x0NI409CSu9zTgZYuqHXPyGgZutI/kDEqNTCFtUZpyCuetvagQ7vov6AXVdnZ+6BXqU7PgxkKrVl9DAPtal/hSr7lPe4zxm8S1c5ySbPhfLoDM4zRGC/tBhjzZGKMhUTn/jA6yPDtuy3fnF2CRvj3JnLif3uqKs74UlO/KsOyXWJo7igahpzx4seFpSbNtDp+lPAamyrca8O+2XbaaSZQ8qkkH3jTmbfBBjM/v4zDqP/h02c+2I7R3XA4Zbex5+d+Rn5qmZG2mHx6ouqsWqlVKRKnnbw26hP8QZz4RzCg0oqKE0vga4IhrItn4oFeoDYzOI7EobdoRfgW3ZWMJG68AifrcHEDI4rMimD1Xueq0ke9Dkh03JPvJa7CntT2FkRtke+jCvIHGLb0Hq0jwwNrWkoTMF5yTbKsWdSlaSXWS7I+XATnnEetURekD6jRNtQdqsyIusjMFaDrWjz8l2xM+WN8X0tyXG5FMu9LGWqlpKtm6VtGMwe8tGZkGPO3kONU4r5jYzx3fwZs197s09340+OKFLrdc12rQTHRGzY3HIzNTNi4xtVfbP7pcKkwC5+D9E1fnIaElpFyxFXs7M2nFfM6MzvD6GZGIfshyrTqhWLFUrwd5as1K60+13H5DrfHxxxlcmnkdEpsA7ALnwbGQAzfvRWP/dN/w1nKDLPcqHd0T52I9FnkFRED2noPoTBx1Nxx7VxlbcXKEuM2RzNn2Wqww1VPlYCsxYDbtW/hO8DkrDhAf5MeeIBt32pxpEIHhcH94p1vp4fwKPPDsP40eeOa3DdThze9/nsG2597WgyB193DTyw0XLxGJFQT5xHLQcxuxxecSWc1/zDXuSHV2xpQdpZp08Bi0lcyCOSblQGA7pLyf6jFBaJBRHmHgA6tJPvKcs+lA6TbwavoQmXtVS4dVJwW54thQ/bCu0IJDrTKm0N3UgfkfHQOLM8w3tw9eS7LLk4GJvyB7HpTFejfE6IntT/lJNdEUuoI/MSzEX52UfbAsVXocvWcbWivS3GB5NzdrMmspataQO+N1VTqtPIzBrxSkVKWXIcqxtBj3WtWUOLGLMhcyHh1jrbMteUcgfsco8pi7Ir6BtLB9gYgzSxrYK0JLCDuJfWI2Y5DkjecVnxmHHs+stLzPuwPd8+P/j736nP/7r7/Xd19/omg9ht3wEy/w4q1V1nrXjBfnV6+/1+us/63vw9rtvdP3+rcp8r5999lxfvDjXT18+09/97As921adVWlTZu5f9irKGO+UDy+B4Yv5F9iNWDRit9eOj+v5l5jrhxPc5kPXpLOzM14MTSqWGr7QREmFPlfmaI2PpSKz1U9+8jP96lf/wAugF/2jgl20mTbqL514cWRJmfNcfNTarFqsibYFXQVaeTl1xgf8vEx6xgfMZ8+fKf96Jb7RUL2ej7356PLrX/+D/rf/7T/rf/9//e/6z9D//J/+k375y1/qghdRpVZksbvZauKlVS0VOqnGl7pRPWBSqaXDdpfJS6bvv/+eF0tv+Uhxh6v3mnkPMjNujftI4TcM3GmQfYdI6UPslFJlF616qWLmEzsyDfTDhRFIJCzbqgV5qEimzh78xiB0czRs6zrMo1XPIxx+ZE6ROZYyVMC2irBFPvrmUFCniReAF4zPmTZ1iw8bpArdM87SwhW/yyEvtKTtng+qNEd16/+6dZd7Z+Zz5nTuq2fq8xyFC7S13PtTVMskKeWq4tLrom9GcOgTOgFWU4atwK6S8B90vooq4zfx8nHDS8OJ+VA3+F7xvSBHLGf6LGjQyPd20IaOoJdRHttaUoM2czK+LbJC3pQrvhdgVUnUyzrwsOPARY596vJDpz7+4eNX6XPC9G/ssRmHxKDzDzqLxL5rx4bpe+s/xMl87HGN00JGlgDuK+0r6ypx3DE3Q+2iir28rM3a3bIGWps1Z+3asgdkKXrv+RC354V5o30h9nSB9kZ+r9evX/Ee7l5ff/W1vmOfevP6jfIjpa/+/Gd9+acv9Yc//LF/IPxX9q4/Uf4KuVesnexhjeesZ7y8fc46rhjb4NfMh/E5tng5L+ztKed/rZEfQr15g+7vv9O3332nN+/e9n/pdcNH3NH/ex1THyn822m/u+cee09+hs49ZsJWIziZl3tixgEfrqsq86aUjSpjGRpUyolVB7GakEn8CnEKCJMKOqNkpk977pkb+4GJVVCRC7KPGddmniN3t3eaWRcscmWMhs5JpRIJ5OPfzDoJRY3yobfvkazJCWx5ub5hr9rwYbbTzUY2XhTLoNSiILLFeEF/Z3wL9tgPDaK/MfaN+iB7WJB82omUfGRXfiNgAVWHIzJBGGk3M5dmxi8xCb9hg8lLXIu2202/Zkz4iGcyH/4L15yJD/+brVTKXmfboufPz7Q9m3R+ttFUSoc1kj1yWZ9Zk42ya1WpVfao65JkCXlC2ItyUdrkhyM3+XPBdzvm+D1uRgphWXP6Rzz2+L9j/qTvfZxspW8FMaMxKAwow6GL8w3+nuvzL17oCz7+p7zdTvTXjPMda+QWvTtN+PfF55/p1//wD/rnf/on/d0vfqnnfOwQNmfeY99d32p/txch0Xa7Zf8954PJC3S/6D+Ye/78pV6+/EwbjNZStEFfYmP8ETFvXIMEGnmFJy0+m56poyz9cKPVjFSQuYYPjTlCMDhavwXbM5dvmatXH651R6zOz54pH1/O2Ff3zN/rq1u9f/9B33zznf70x6/05Zdf69tvXuntm0vlLwXkf2Pw+9//UV9//a3yA4GJOfv82QuMuq/HGT/3wIxL+nvBx55a3X3OnJmxf/3hvXa3V+CDdjcf9O77b3Xz4a2q7nWxrVK7Z53f6OrqnT58eCMzfzKHMqdyL1MsmVgE1e66y0JFauk34515Mfd5KsatqLBH1lqRL71sG+lx2GVk/opz+vMAsfsJ/JBaF8uYX7HqJBBKHzulP30e0J9Gfj5g1gxvPpTbR6ZwCZnwTR0akY2OFWtbKh8cgz/3uZP8g8q/olDo3xGlx7/Y0PhD77o/TFr9cIoPwWOpVddKH9c/Lv9YOcKqQKwrMzhB5tApTd4e/YgdFytI/sfARh48JWuPOtuqlQkiKXGEyHZH8p+CPWRK6CK0ro1RpL4YnRUwLtiwi+x1jszK9ZgRUqGuItsISHyIP6UM2YK8ejLngewB2WcbYxtKRdebNvNs5qPZLxrPIDNU0JEf9zSZC9Gj3sYuktzHYmZfyx7T9c4zS2JWC29B7m9O70txl3lG30pV4b4Jd5CnDYui0T56VoiUPKQfw4OePZzsI9e2ZvQcKsmUYgUiRdd8sDEjy3UA/nqkvvCNwkMAABAASURBVOFgi1MwbWviOpD7gsTJPtqKTHTlGuYs5dhdYNq3XCN41k++lqJz7iOesy8H2dvtoujI9WoiDoVycVXm9pT7n7rVdnOus/wIALqhXD0pmKifaHPO/Xf29HOuFc/On+kC2fyY4Az+hutAbL7kWewlz3DPuAaec5++oT+bDXo63WjDfU10TchvNlttpi3XxAudoTN6QqNzg/+Sed7Ycz3fiTDpgvvKc+4vje+ZBxnr/C+k8r+w+R3P0/nx6h33mTOxoGNCTO4hbD324QdFn0iNgCbAM4M2c7PQsNoS3AVptm5AZWgOC+faAZ3xI0+xd4qZi/VaVgY5UHowUNKjZTP6lIk2z/hygkMfwkMhR4KzovX6WfNK6XduEnZcqMOLHZfYb4tM0x4/g5l4tSU2oXn5Hpo2gm97WXwj5IlpdPc+Ys90siDTtRPztN1zM3vPIAZ7PuZ34Et+4TMzsLGbBZ4buT38I/Z9M8BJrcm27IFuZ8n3/hgpkLxtmqV/QTYfqTJht0zQs7MzZdIGWTyZ0BOT94wJmrr8YiUTM7JopNvoID7J20VZyIFt8lbSTGyC5E+R/n+Mues85Z+2Oc0PmeF/+LFvD5upCy80cQwaY5Axmxfa8KuRn6EDM3EZSFvbst3HtJbS87a1JpeRtwdd+ae012QOMncOGxk2GzZXrPKt82f6PxCfZ+ZJ6m1jP/GtKfa8XfDNfWp33bHDeoELvzA/xthknQW5SK1o2B99TiP1fnfFzFEtyEWwdLtG34BInVewSz5Ho2/Rl/xoO3IPzvglefyH37VU2VZS2kZH8gPhB6MkJR+IBO26yJ4e4QWdh0yn42R8dSG/BKn1ODfiDE59TygCRNfDsQ3P6DbMgIYctO16jvOP6h88bMvdkVXMZAKIQoPkTxE7AZHFD0xS+bFcOxnP5AN1nZx7/y17Rel59eSlL7GBgc77tz3FlxVPaV7n4Uofyvhh8aT0tPyJwOMsMYofp2wTm1qrMh9DCzEKbPcY2T6Ip+1DZJ0eY9YU2cQzY9VGO9rP7ONZx0FjANviR2PuzWAIfvo8tKprF6mxJzT05PrSsepnH871Ims9ejGDtDUjv+M6s+dalx+UtVTgnm3ZXta2oKAWVWBbI2VepJ9HzFynGvazl4YOoJAGtrtOu8iglFCjO/zki55KhmnlP/UHd0uUBvp2tJSMvsEdEr0rnNYwNvIrdEjDt0PxkEEH65qusAYyZkdosReKSrVuAPnwo26FksIfNGKZl8OHucd+5BPHI1zWNmn3EKv8yu3lKF4ZJ9QuanQgNk/YD7P0UYo9i9FVKZNyU7qZtp1OXPtLxo0+DSk9ShYm1AhEMDOPOvq84z7khO74yJJ5MTMXI9vSsGtD+RhIJZYdi75ezan18qxQRkJxuTF37aL4V8ugyQeD//F8mrG5Irria6hOUsodxLXT2F7yM/mZfGiDJiYnTXu28+hSaNCZ64l4h3fAidzKW0VX+pEPxLjR9x5HfGhAIDTooURvb4+9Tj9xOuimXyOfGB/RY31oG6VNRz8bNT+M1CLEQavuC5TSOMiHFxy0wuv5IfHjz7G04se3GpKfsrnqW6gXeghwylzjww86f2j89PkpW0/xHmuIrce8lNM29Mciek7xuF30PcYqM9qd1o45M/auhCB1XTqiPR6N0Uw9cerllQ5+39A7v7eSbZVaoNKxrmnMw8cUdoxCjkdkllJ3JuUZfYA3z+Ztt0PNCwjvEJwXRA70Njn9WEir5MiNc9ZhIJJ7/9C90MbLiWDGD3UeQv1ofX9r7FFHrDzousap7+Kc2rJuyf4PP449GF6n/ENGc19xe3ur/H8YE6PtNteUqvHi+4Pevn6tfCza8gz5jJce55uNZj6m5sPY/RUv5a94KX59qdvLN3r19Zf65k9/0Ldf/lH5V/93V+91T13b3Sgf+883pf+r/221tpO1gU5FzCVQxH1LkwswHmfOAC4ZxDvj39g+Gy/fkpe252fKx/cNz7XTNNGA/hLnXFdSoKnsoloqz8NbTfi92Wy1Rb7ycmjawIMW6rfb8LfITWmqmevhnnukWgrX16oCtd3rD7K0OedjQf51/0UoSDk+/eSnP9Gv/v5X+ud/98/6x3/6R/3617+m/Pf6+S9+oecvXijP4bXW4RN6Nvg2BcR4E5APb0Wlf0GXoS7jFeR/y3D14YqPO/d9vPa8X8i1kg4o87lx/cncE2mirxv0rPFp8OwiA8lKiizTVztOd+jKv4jK82bqSq0hfSyiwx5tOrOfUn4Io/dkGXSp05OXwkpTjA9KOxxMW4YUm9LMC9OGXzq5DhnfA7nKoBTGD54yXvjrwEUjxUog9DVF99CV2vBN2DAqK/NpYhwm4lWJm9ExMOSarO5Xn4rwWnSK9rNKqYzvuS6evzjgjJeAma9BxlCF9pIafjZ07TJOlNPW1JFdDnSTmzEWkP3oSPu0CyZ8rmVCI33uH+qL7KISnqvK2hdshG/UF9ZgqUWC10OLhQZsy15RyNcOCd8RyHjc8XE82HGvmPutxBNXeTm+7+/c7KK62FQSBjIPa6kqwNiciHHkOpDJ+KevwY41OLMWwyO4XGpa3FQtBYpvwhGQHwHkX/X3D/vXYz3sl/svVPaxip9ZK+/evtMN+1bWj6nMB8z9/Z3yg6Z3b970Hzdlb+v2GBczUQpxqPg71eE3zdiH6CO+ZX3M+BBfo7P/63748X8PTX3kg94PMjYxnMWcnhc04tXIt+6rFM94LkAm8bTT3wUKtQo8K/+JuABJjfWxJ2b5E7rXV1cKbm9udc8H1JkxqqVoy/5RaBfZOc+UIHU01zTxwhtMfUwcFj7NfTx3PZ6NsMyy3VFqVcZz2my1oZ1tnHiIxCHY4VcjljMxSYyC5MPrhjg1Opt47bAVn9IOdrcVmnJkVnQZ+tUpetP31EXW6CLKathMeYVtbbZbZc/e8KJfXOf3eebZ32FnJj6F+aWR30764vOXfPi+0MX5OX2tKqJ/GonprIBpovgm6sy4VOJXalWpgJgXYMcbJAoU39LHG8YlH7czN/NxoMEPEpc9MQjCv+tyt9ozVo3+DA/G3HcR+81GFxdbPtKf6/xsI8wqPwww91HpH4PCMasRox1zPdeN9+/e6Y731s/5+PHv/92/1z/++jf09XP6v5Wlbuv2+pZry062uW6in2vXefYyxntLDLeMedZEYFvxe8bvmYBEh5iPxs0GReXxgCdQaJN5HNjGZ3dbRVBJ6X9y0Z/5VdlLNszf83zM4ePKxcVz+n4hu/LRZa937y719Vff6E9/+kp//OOX+uMfvtTv+Pj/29/+Tr///Z/0FXWRwT3i9Zy+nmHFxKWpEftSK/xnqtA6VdVSJITvb270IT/4AVfg26++1PvX3+usWJ+/eKYXLy40cW+z4z7nkvug0Hm+k7h3Lev9jMQ6tcSEGf1Ft55OiV9q0u9pmrTOH5v2qXiExpx4AOJ9GvO17lEz+syceNz2pPxY3vQ3oBOPq3q5EcOO2H8qv/C68Mmpt1nqkh9V6WswSk+ds+aCtAlOZcoSq1DbKrXIPlL9dya7/Hdq+Nubp89B+nyKU43r+B/rU8tcJ87SD8dV/wNSKR/bXH2bmS9BL5PvNH6yRzhxZs1Ix/a2lfEc+2yRPerSLnMz+9rd3a3yTJPvcCLZ7vtL1p4epNG2UG8Xmqdsln3WRuM6jxOydrv5gPv7vW6598n+fQeN7xkPIRd012fRdh7INYp9ZF6RcrCUcy3IXrfW9/acMoZB+hr/4nto+6E1KnUvWNydRt62KvM/YxDoiTR0NpoFOI+MiUeLHyC+wZLh2YlRSg9hW6VU2X6AVccptdTHA9Jp9vVci16+fKH863yp6fb2Rvdco+7Anmtfri04KLpPm6KKrR4TqM3YyYoNMV9MXmAzbdnTL7iGP+s45zp+xrVrw7V/s9n061q/lpHfwKu1KIkuqJTSIfRoSXaRQeValOe4Lc+Tm81Zv5ZMXA/jm1SU/Gaz7T8WePH8JT48gzfpjvkS3PLMnR8D3EFz/2Jb6fOKhqIVhZonD5c0EpNs3ydsFKVRhO1Rl3xuqkJt9wCt7cJ7CvZom46m3l7K2MtED6Iz9BSRDWopSjBjJ9CjZA99nX1yiq6TYs82Jl/PPDplQmbh5CE1yAKKrP1QdyOQe24+99yYBGnX0LnjATeL61RtWhbaT6UyhB43v7zs2N3f93wtRbkoR8ZqChr6D4O2bF6xEWTS7mMbWzsm8D4+hHbsNC80m9QOueD+hCafG+VbFsANE2VFeDN2bctmktaqpFtu7jKx8i8k1j9Tlv+30/X1tW7yIMDGtWcjm/EzvqBCMw/WafsYtg+s9PdQWDKNGAYphgbzsqGF99fCjr1GswDCEZ0tThLrxDj5U+zn3TL398z/YIbOfY7Pi397bnrt6EYhh23V3NyxgPtY1qIfmxo6V9nkg9Ny8uEFczb4Rwg/MqVUFeaSbdkOqyP1QQq2D3VZa404ZAMMMm878KeByGcjDF1Rauk2KjeQtZCv2AzQG5m0n9GZ/NPwgW0X2X4SEbIdckB8OoXth23LKI8GZmiBggKryNiTLHsAAQUNf4OM6cy4jvm2p47aJQ4pmPb2aAsJS9x96zQVKoZcOWUf8qNu0VEGPVSeZOxP1zV8CiLeWHN97JY+RH/4j1G6viLTh9S5WIXxywVnyrzN3EFGJNucPz5sy34E9ETSHvzkA9shKgvthX/jU2KQ/j9Wu9qciVMQmRWnsvbw0R50rYte2z0+pTLHiZOLe99FSn1A9qMjdjJ/PqpYGPbQY3vhHMmcuRef2e+iP1hryyJvjzEMXetWGvnYPoB9Yq0Lzf5U6EvHoi9t9siFNuaQbdlWKYPaVlLDr9BTNOQDVgls9leeylMO5qUu+UbboPvFtapRl3yDP4NGOUBJP+xhsxdOTi2yzPcTVs8aX5NZac+jI/KJaWh4PxbtJP65ns0ZF5D20bUi5cB2j1nsH2DmTa0qrCvbETtgtB/Xk7b0PdQlIm3oOmlj+8CzH+Xpu2kYFOqCaAnCC13REr8TrHxxYytZeowGp1iol61jOsiHhZAWMP5jP1zKqaau0cfMkcZLsYH0fUVku+CPOEV2PEgYv9LALnKH5dBSwtaMzbb0NYxcx1akHHjRkfx8Mq9sdJ3U2ZSBZCl40H99MtmW7b4HFmjs2YNnW38p2e7tbXdR273cC5xG/+Z+r9LoL6zlMOEGS+lTxHbXZw/6sdyI98ovFvIDI2/KpUM/OhlJQAxbHx+KHLbRY3L/v3TQ/8xp5jABxTEeYL2Al6Dd/5N508v0CcEfdUQ+83TFx42w321/XPNvwbHdY26HFlT6ESieHI05NrOGB4jD4lsjBo1+N+oTp4ZM8kHKKx6XV34oLnB/ve4Ji+7EfsVi6+hOW+T30NyrJVbH2ujse1HGKx/b+0d/5EK1Q3DJRz9j2eVDe5lqPY5FyuGfIrwVp/zk8SezeJjhAAAQAElEQVS2g+hdkH4GWT/dv4gusC27yAekvKA3WAR/JDnqGTp/ZLOPxGyrYL+EnkA/kBrzIc8Xuzyjcs2/41kzLyXyESkfxW75kJQPZM/OznjZ/ULndSMjt+eleF6G50X4u++/0dXbV7q5fKvd7QcVXn5vGMv8K/+zIp3xsb9jW7SdijaUp0p+U7XpmDRtJ+W+Z4KP61qR8Xax1pQf0ufjTf504xeff8EHgK0yryWexhnK0MAu8oI8i40f4e+UZ+3N8rJnu93yAmijlEuJvGWbZ+IZWro/M/FJjCbuvc/5+JGXU/lzkS/5GPLFT75Qx09/qi/AT/jw/zm83+Sj/29+o1+D3/zjP1L3E8Xf8QF46nqnxYfYfghiwTPb5gD848VSL28mhebF00R93i/kBdn97X3/UJP3FLkPir8iGRT6U0vRhrZpl+dB21zriqRIPAX1xNbfV7Nt9fgUKPdKNtRpr0Mq8GyjN/oYtdybsd/oE2n1MdUZtthK3rZSF9zxzuP6wwfd8P6iv/NA5ypjDzulFk30zdCg1KpCfqBq8IoKMQjsoh9Kkam1Mi+2zC1e7G03PZ/4TYzZxDzQEynzJOvIxarITJtJHdvQjSpt40ujfsb1e+5T874m73jstJlku0M/MpVaVEG/XyqTCqjMlRoK1OhroOgtsgdW9fE5WMufogWf7ehwF1n3irxTuuOF5tzfIaXO2rOP5B1U5mWEC+0m4lFKVWit0M3EfBzzulb6XRzRA2bGOet8x/uxIHMhlZEyk6XTMMgX9GeS3vOR9IY9KbYzDqUUTcQ8c/48L33Zv8KLLps5xrPULS+Y86+w3vLh//L9+GHAjP/CPpNQYv4SMU2Lz9kvou/s4lznfIA8f/ZMF3xAzT+q2aI/45t4xn5/R8He4RJvdUixv6dfe97zzcyB9HWg8YFhzzres//QMaUdfs40TRHy+LAteyB1sRX90bdjjw76RxD6NNPfWqq2mzPmNR+zmSd7eHfs97ess3vec8YnkRKnUuk5uqMv+0qX2bHPoGsHIh9+bNFkOQwdyJyk+xILOzqoIJyjI7UUwkt/8TGxSp2ddsnRhLgnfolT/A43Ohr8TlF8SuNDypFLPsjYB8nPxDl1QWI0sXdmHCfm4cy90C3z4I4PRvnx2WY7aeIaVen/M8b5pz/5iV7yUeKCOTTRLu3Lia/RuaKhy7YqcpnXhbldSlWpVXWBklwYt8I47/nIcTvezbKOEtO8I0q/kw/u4GdeX19dK//7iVzHGnGImoHENFgnSvIPgTnsifjvlbjmGph3xHvG8fnzF8r/nuYXv/hFv0a5WPlRR2j07xij+DETw0LfsgayF26YP9NmQ6wmVfqbNWKXPq5pZ1s2KAuSBwWkPjDyhbkQxGbXg65Sq2zaLSi1dhsb7JWSukJzd6Rcy0YFEH6u7zMxvdftDeC6GPr+3ZVeff9af/7y606vPtzo4vwZ/f1Cm805tiZ04Ttxbcyt2Nngx2YzKf1qxOD6w5U+vH2ny7dv9f3XX3O/8063l5eqGJ24n3GZdX93rfdvXun66p3m+V7mHqiWhm+o57CL/ABVWSdUfXRkXcz4kopCjI7tLKMj/FPE77Xc8ClYy49p2p/iU/WP+S3xAaf8tvjYFptZbw3eKU7lfyhv+4eqZbvjB4WonPFlxgey/cic+xil1/21J/vogz3y9qA/Vpd9lLf9Y5spfQrWBsmf4jTmPc9YrWOWfSXoZeKz6lipi7Vi5f0QtZE/QWS7zZO4hxcUdIcG9sN2Ntc42qTtnutR5s+O9RY/40+pRUHanqKwD5RS+r5q+7SKNb3RJvsT2LBn2O7zxvhh+yAbmynEVugRkXmIPb7d3e0OH3D3+Y7GfQ+uaw9NeY9MdAV79ss9/cgeu+dav2Ov7Uge7Knb5T5gwUzb7Mu5pt5xTU7d6l9NX2tVqYV+DBx9/eGcbVXuvyrXosBO+/RNcs8XrakxL4KZeRPEx1HmGRyhWqtyDdywL5bCfknn43OuD418eJEJkrct+whUPDjSpmFzMJvS7pzr7PNnF3ysv1A8SzyCo5zEjAGSettGPu8Y9przPbDHdkd+VnyIr7nWR2+QfLBhXsReZAIzN0IHTD+r8tw/7DY9TvboV5d3kUEptBHeEYvEz/A207bfb+W6mXIjto36x/pSTn3Bj+RPUegp5TjxBEwVx9yDQUaDsRpJKZiXm9pccMxNWXiPUehUr0fNyFspK2kxnTZKB04QXkdvnxwep6MrkI0/KyIRRO0pwhsyMyYyqDE6JFZ/UjrKzAz0nhvnXaeNGASRWWFHq3p9HirWCZt4tFO/uq/KmKsycFNhgrMo9/n4z+LFoV5X0FdLIS5WgeYGYWJBbLYbTdDw7GFz6BdpTIo9iz12oyt0x2TNjxfuuMm75Sb8ihvRa3DFg0xu0Nb8h6sPulxwdX2l/BAgN/Z3uSFno8lD5O39bf+TZG95kHnDTcprHmryq+iO71/p1evXyv+T4u2793oHPix/UmlPv7XMGT2RZmIUPFHVWTP2G3HPhhfakF/RBTit5dD0OzSwR5ycYWZ+hvcUUIGHDagjOo5g4bOZ5uKWTXRFY+ySd29BOxcZZPxir1Ps1zLGUqRhe1bGJzKiXw2/GD1qx9HCSx+JWwuWvFrqkaT5Htt72u2p33eaeTpHXYcRjf1aVp8KnI+PWkrfFCM71iH6sXPoO3aY2Io+uiLb+nj+YVd0CdhIopPlL5FVTyjszoeGQQUC6b87dZ/3pgrrnBtNG/SpI1I/hn/aPvm0OyK54XHDFgHlpawXtP7Ses+DzI6u7zTGIxeoNgwbGvQS+fStv9xd8il3RGDwXKwgnMB2yBERwxN16CT1iqWc/MM9a6nAx/BnzcyVzIfQ+L3Wh9rue4p6GrpGDCTbQMrYluowKEOFBOShNMxPHDbCn6hb2ae6Pp03ETxibbvSpthZsXIpM590qNPfkNpo0/VINjqVZPJZQ0ca7oAHWc4tY8C6WcchYxGEv4h8RJqOOljSfRyzt0THD7VbFTUyB2A/9oK+T+BLupNyaKmVeVD6g2ceiidu3rSkeNH3HJaE8WmA6xRltqXDZGjsOd0vbC1NIZmDjXWz54Z1pg8z83JgpvHYv4dMo5Npf6DoSXmGoqi3wxjZtVdk8SfnI0w2gJwc9pEXnQPxo2nmWpK97VR3Y6YlLl39sq6HVeYfqlIXv6IHt5G2ZvozZIamE/NLdmmYxuFEeBhI6QS9YsQM34Y2go2VEyGy6OP8g8dq60SoEIvghEUWXQdZ8ge/TNwbvszacb0Lci8Tmnl46DM6h9enbVH74IhEQ3N7wE3/Ese0HBWP68OF18cBmuIDhLegK2n4vMZr8O1UjHzspXSKB+qWgpd4PJbrZVQRGfqiA9RTryV3WktxOdpB+iinzlNPjfMRQ0ejvi18yI8+MqeDH93gLwg+9niU2+LdX2j8yeqhRWgZEAkeh+A1nabOXBjJn2Jh02bN9eWCAoOVl4gmH7ryV6reNjp1SGl6ilSkHPoQ4T6Bh+oeNvkrSw+1M8fp4Mp7qOqx0dPyaf5Rqz7fqQ8NejweyvRSjPbM8USrY6HnViFoAhzgb9beuLGDv5Y/QYfOT8l1I6ijvl8foF3Pwg8JK/QU4a3o8uwTh/s08tzvKeWg1yPcHYGu5U6H0nBHTupd1EjHfBoP5IzDCKytQgf6fETvSiM35BH/m48fq2H4EJsP8YThReVMzFdk725cBDuFv9InWi8sy7YmXpSZ54J8ZMi/DMwHsevLD8rHMKOngDPuQ57zkSvUPHfub691++EdL8K/17tX3yh/AWCjnV6eT/ri+bk+By/Pt3pxsdXFpmrLfeumWP1fJlpQ8qWqThPPOBP3trXD+GHktCaXnmtyp9sNH/zx5wUfLp7xAS4vckrNPRDrkL4LObtKiry150Vd/vTv+/eXev/+vS4v36vSF5FsK/dXEJWc4ImxL/iw2eATvGiZud4aP8K74OXUZ59/rnzsD37+y1/ol3/3S+Vf9//8F6G/1Od8NHr+2Us948PRC+gFHwsLNqPD6K6VDwtLv2uteohRN202WlFpmzhtttv+MTo/Jnjx/DkfMc400X7m3mTPO4o97xf20Mb9T/oRZPz6GiA2hT5M2C6l0sveWe6VuKfgHnSmPjEutSp2t7yI256d6+wcG4k54plnaWtkVAznqaM9YDbGysp/4qye3M+PT0duVGfu3fNRNx+89vk4Sd+iK8BpGlumP90fGpRa1EF8C/0bdWW8CMb/SrxLrbLHypaFGnylbFuFdkZP5LbE+Yy5vtluifeZyqJPPVmJoW2VWmSjjz6iTI0Y3uPrLS9wx8f9vXbci89EO7Gj+nD/lnc2e9pleze2RbJxCjqOY952tzP46zl2Bb/gRx1Y/URfE/UL7CJ3WFIgUgNPHaM+tYGw3ekimnzG4C595J1V7j9rYhvbxC/lvMvK+6m8uLVNDLe8BN32ebVhXveX86yvyry2jYkjGnN3Zj5nzWUOEFSOWcZ+S7wC5msDIl9d+58wv2CeFvq9Qe+KjFNsff7ZZ8qPhfLjnYzry5cvFds3vGf77rtvdcW7tfib/y1CxgNT/bAtE7eM84Svece3ZU/L+sv/4iPIHvD5Tz7X5198ruxH02bCrVkz425b8cmOHmtNjT7mnn1Fox8ze0xeuO9Yv+E3JgtsdKVV2i6ANGVsxawKyHde5Fq31/vPmGRvCCKVi2IpVVPiD4yO+Jj5es/7x4xVxjTPFOFnr3BxlPY5m7qMa/ev+7o7PIdEHneVNrVWBWYs7NF+9KWhy7LLga55yUqKf7VUudulXwQguhOfYnepxGnO/DhBI54tDsTEEpVSiwLbytqL/iBytvuczAeBxCo/Lkq/s3fGTq2112cfeHZxoVxrErfw9VQyEY6v2N/jB4dUYr8qe2UpVbK7Z3bpeZESo0a7jMENe91dxoF5nTWUMbnng9Pufs/H7Dtlrt7c3OqWNben76Y9VlVLYf5eUn8NbvhAdcecwRFFIlCXKbUo4xN76XOab5gHP/nJF0oc0tdz9rwL9vyJuZ55ExT0GOH+voM9OLTQn+12ozOwWefZQgv+2GlBo/XAnXCCsDKmQWPcEu8O2sVeLfEzkjQiYr0OfStNzR0xuL66Vv+Hbde3SvzMwt1stgryp58vLp7zEWng888+12Y6Q26vD3z8f8uH/B33BdvNuaa60WbaQidN9GEmtlv2/cTGNjFj3GZxL7RX/nLI1bvL/r9BuuX+6P7DlS5f8cH/3Vs19sN2d6vLt6/14d0b7e9v1OY7ifeVRep6IBzuyJkMh2XmRCWmQcZIspIacyP0fz5G7HEe04/z6t7Fw1MwVF08PD1KtmUfMaof6/1UeUj/9efoG63sh7ZtU5H6gOx69GLqTtB5q8CR2pE5ln9MznaPwypru2ftQXvhB09x5ofwsHHmT/CQyzCxQTXwmP9vW06fHkP6iJM5DmbWgcjH/gAAEABJREFU3YrGtTOCtmVbI6XfS66z2kkdfUKHbWXdvuC++7PPP1N+qJu9OzHoeNxn9gylHWrZivoatVnvlCMaUM11blZcyp61Z98Iwg/2fPzfsS/u2Lfv2atDd3zXyz7ZULDaTdvT/HodaxhekbXfUJprUb5VzsQk5dPrF649OGzLBRi/0RW7QcN2BFNXqFtBFnZ7iEdFU7sievb0raEbtmqtYAI1RcLHcxc+p1CKtcJOvvQxsqOtkVeHHqWW4MKjB+zDlWvvRi94tnvx4gXjOSkp9gNGOkXApsw7gsb+Ggx+fNkzVjuwl4sUf3KN2mwmnV+c6YxrXOX6ZmMNv9sCkWz3OVCgdAyVTZzIhgrfTb8LOlFsQYeOPf5Hj11US1UpxGdB+AcsYzLxvH1x8UwX3Fvk2jvhW7epp1OJEysaAzH3iZEANAzGaFDl4kWDZRfNTM49EBM9F8iA5nQIMXjhn6LX4SSt1aCB6LtBcbiSJSUfmPyKlEUw13LyQTv4Sg+onwnWzIRa9HZ9aRNe7CWfPiKt3LTSDSXNaQvsLgGr9UGecTry+/WmlJcT91yMgx0PYztuqLOYgls+rl/zAf32+qb/0nafBbugL97IB7kRA3kAafi6zwK/v+dlwh7sOtrqS7HsMRG6z+lYvKNexLioJAyMxdxvzm65eckCj84P3EC85kP9d99/p9fcRHy45ibu/k5XvFx58/4tH/0vUdG04aHj2cvnevn5S50/O9fmbKM+aapVFqQcVB7wz7iJe/bsBRPsOQ8lL3TGRLsnPt+/eqP8IODNm/f6/vs3evv2fY/DLv2jnxmbQn9ESv/28PbZzBhDWJrpUzAm/Ey/5rA7v2cenaIjiN5gRwzT9zvGZ8e4pM60mdGffOtzjiiilmElQy0x5HzIt/x8PvXM67YAR6hv6nK9bu5jtMcGzol9QmoYAnRB8WXGprDX5zYtV1rIF0QZUaZfo9RQH6AY/upnt7WUEUAODr6K3MDQIsZfpMQtbUV9i6qOpvgQfvwaFFuskehMefhVmD9NM+N0f3uvu/y/w5jDmePBjjkTOtPfzPk9Y32feUy875jH+ZHJnv7eZywx3n3RSLFBR3shtkwfHB9xTdABkZoK87yY7BpMsjaRivPkG/FEPbn1iPARsdUOAjEQSLZBAVB0t7aTtZegyYcGyQ9Q1wcVmn8pxktiF/SUJlQNJL/ykPWib30BKezguYJGvBt9aAoXkCd7cpj8EcaYbdmGP1rZaFradV1LHgEOZNwY0qyZfadz4gCv4GOAVWUcUN3pmketDnWY6w9YDALDRA+o4jAKjkAIXg6jLCidWqUW2UVJtmU/DRmJExh7RxT1vKGgRdh5oUj/yaec/s/0fwBd8AVgSdAgPoVqSY14zEHGibikHPS+01N3fzIH4aAIUVpaxrbxQ7LGNUQkn4AsdTkHM3M0NGDYs/yifQC94dtpv9iBl9hiucvOlIPEP7KN8kpHn6SVNpycQeqDGdnEx/hr/G7YCYZLRmSglqJaKhi0yOg0Z3Wkn0HnNFFXcFYL8BS9DJkaa76xFxi7hJT47DXT6ezfwyZtOBr1EM34mvrkg/CDRTGs1mVOy7bhS6ZPOqTwQDM+IL3ot+EtMo6DPU8HPkVZ11kHaGB8GiCXjgi9tGnQGd2YkUrp9b288O0inwIZgy4oy2sdvP8Pd//BJUmyZGeCV1TN3IMlrcqij7/X0ws0sLNn5iz5/z9h0QNg9yx6FtP9WJHkwdzdTPe7YmbuHpGRRRro3jljZddEiaiIqCgxVTWPrIhAYshtVzLcNF2mE1ouNj2GJ0SEImVMdOI/PKe8QkIkJtlFkWWKSunupFMV2d+G24em0uj3nVwe1j2VRpixYq6K7VOWFTwNKPBHTH5ymtEQamgcZTjsuhbEGyLf7nU6SfDgc/OmFsL0jwbkOIyIV0QA1wmKkDBIG5HVsNEY6YONOTjbknKmDTmN/um8kXWGdTb4xRURPJfb4RDeEkUoSpwGd1xQ21LgLyRzO6rJz5QJ2zVBhCfYJ+aENthxheUEsqzeEBdRJ4OgGDLcR2YseRHkAdjzXvRm5IGH6zeBlkNRSaObwvQB/oeSgsQIah9BPZUISROQpaYfuoKyhnmWejg8YZIizRQdUz/DSdEU4XTlFbMcU1mQnAeOw3MaqRlywSncCLbJ9pTZaFeSNNNGGDlubyNtwF8LJRdOPyekT+lv7r+JKZlnCtIkvCn5kEOry3CcQN5BfTLAA9UyaCV6rWWQeHQ3jBrJSTiMzLRN6KCCI7wNeU30MRViJBImwH0/TNKd2/nC5FCJmsD1xEW4zFRQSzeVss6uP3Y0QEreDjfsazlvsVbCZph5jvhigrDZmPjupjndaJ4DLH/GYs9C5Xzr3QMPoFOJMWt+4MXu5roE9ZkQlLOn0hT5goGIn45FhCImUEhuG3+sGbMmA3E4UXCoA/HZ1payLWVC6lHTQnEkvqDd4COQTAVdGeARBvGIUMTHQLvQ3pGApwDCFOUO4BuNDW8CyWmGjq7MIN6EmiPEHDa9iwZ3xJRGUCN1cH0T1B+XuHoiIxEwGRDuUPiJM0cOtbyvuGb/+f333+vNq9ccdl9pwx7D//x/ru6Yq7e3Vxq312pg8/61dtdvtb18o3Xs1LWN1mXQSR354B+6YI96xkHLCb5Yg1Upspxqe9EptId91PCdQCOX9Ea4CcvgH8kfJVqLfGREhLyGffHihfwxTqR1fMSorJWoukvJdaW0grEjZI9j6Pz8gsP/rb777jt98+23+uabb3RFXbe7jYR0WmZPayla+wNA16ufcXF2rgs+uD+6eCQfLr548ak+efGJPvn0E7347IU+/+ILffWLr/XV11/r61/+QuePHml9dqrgg8KuSTvGoBQSsmvlcAi5PgTqsd2o8Bld0qpgne66mbYSKqT3q5VW67XOzs/0ySfPqdOpOvy7Ze8nLrf5ODIiaKeRfV4bvYfCe4zBkbD3wuYptapaf79SxZaIkE3DTMwrsj/XJ2cclp3LZwjrk1PVVa8CbymdZOYZEUWRqLgxVJBlxOzTgmij0RfTBY0EmwRE2G0mwe04PBmG0X90seHj7I4PXo19LMNcBf6R/W+CfX9QrpaSOgMbSqkUD5EgKej3oYq9a85CVtS1A5E8xV0kIex1vSNCwtBSq0otsr8j61ulKLAVScH6uWmHDUFaQXaoKoJ+iz2YLdvp/bb/9wnGqKaIkODn4VhOMdP6u2FDyzTnh3nMCo1SFBHAtFAGPpzFU4crJHwSyV8l+NGGTJKbJLIX0C2UbeB0+dHgs9M1X1OaKOA5JCl8bhLHG+lNyIXaNtdr63M21nWuS9d3Cvxm3vzjFM53fHaEaer6qtWqT3S1qtJnV+7L/UrFDBK2NAX+Jyj30YbcQn2NwHi/H5yOSRq9VkwM9AmphttlSPnP+BDvA9X1epVjt9SatJZKf5BW6PRfO1fShbAt5yMj8m+hPh8ZacSCfYX6CLm4V37PNDV1pJ0wpp8+f6az81NZxwo9Ff4oUmD/KfmPHz9SVzvqFrLeDOMbEpSIkKmJ8mo8R4m9TsuxyvsMO3bUEdMwo5IXWHCAwkmhCBTLF3nhGkmlhmyrfW5a/dfsBjb0fU0/2Q8515QqibL4esDnA33b/nAfd/s1G4Bmcdn/U/og8zq8oZ19nrnxGRNwX3CZiKCElDrwddf1KsU+KaQ7L9JH9o1RsCOiqBiEu9pnvtONEP8h0zYYdBgdI3BhpGRaCptH/GdEhKrbx5lzPTRfpRR8sUo4vHN/pj47+kJY39T49EfJH8ZPVutsz7n4HWJdmJA/lHBf2lgOc7D9IfQ4r7hPlA4rIssG6cK+aa45jPHRc8kgPiCPiRqdTpiD18xjt7cb/fGPf8r315s3rzVw3jfSbjfMlf4gfsv7etjQf3ZSNPypSv/H7vRnj7rJ/xFF53xgOecDy3s+ZLsNry4vkcf7mzFySl1X2FojZIQkQ1ymtZT0yZpx3OHfjjZe9b0cN60F3dUIfBYiKoYHCOwSPm2JErZHXA35LfNrKUItYSXgnm4mozYj6007N+reeN+5LwRS0KgOPxPULT4Z6M/n+e5+rKdPnulkdapX37/S29dvdfX+Sg1fr7qVHp0/0un6DD3B/NLkMXxyslZFFiolFe02I+uhnW4ub/Xo9Fw3lN9wfj9e3eqXT1gPrM7U025B//n2z/8k4+bqvUavMRjXHXWtpaKD20Kb0hcRkTbb7oDHKKSJy319AdG8nZ+B+dHo643x66ip4bDRMm9UzHIX6rxjLOkTDU2GLQZ+SJd2MBXZjbaglAxx7Sn1iIhs63ZkIx4gbYSTwgiARYbTF9qw3XEjIsgP+B++I+Je/iR3xO+GZSyAFSEt+SOC8HSP2OdmGf2Yx75MdeCZOKWIKS0i9mFxud0eAll5N3QYGeERJXhiGekZ2D+a3AbjbP9C4ZTR8I3h8B14IhRl4Tq+G/IfBHVtRzgu81PDi9xjfsyTIfvvCCUqbK4zfYLmd1kS8rbppBJuKvi10acaQkbWrg0/kKHGfyN1cdjU+faTELljvh3h71cdc3ovv59L8bw64qIGS3OxBOzynCFkjcwBidSHBtK40WRrItlG3sVOG+Ed8JcsbaGI3ZG/Yy4ytqxXG3HLdj1qYT6T5Kfr6LSIUERROYLjsMk2l1oVEY4ipsnvJL9TBub7wfVEV2byaDYM6juiYG/jPcRE5IQZDb80fGjEXLOC+J8CwV+wpXju2suj0nO4UL+KvaZO8vgZrY/FcANT+5i/KQra096W9TL/hCbN/hdl7ZcV7yHvu07Xp8zba62JrzraFvS1qKasQYEO9xEmczXqOIJh3Er+LpTfEmh/HD/ynjAa8s1niLolyDd1nimuUcMeYatpQA1UMlcX2k28K3nJSuwrd8p/LY93s9teWCTevd5vlFIl4ju3G/pd/zV7uEePLnjHPNYF71/H+97v5lBEaLkiIuMRoaKjy0YaSxL5e8aIQyEpJBAzqIPrs2+PJf0h2ujcIS6cJeCwQYoi4kE4z2goMjKMHPt4ZEA4baTjJnDuQNhp1uV8US4o5Himo7fNGKEjZSYM9JVBOwaCZVjewucF/a0/8t9cyx/X/Yt//7NJ/nWvNyy3fHz3Ysl0w+by1iDN8QUu9/bt2/xrAQ+8hl3W6w+rLutDEtNb9FiuB+aEW1lHgkXAjsWH7duwMPZf8/vA4QZd7ixv37+Tccvmvfadnjx7qhccanzCwcIzNvfPjU+fy/TF5y/05S++0te//Fovvvhcz+F5/JTOQyc6vzjXxeOLLO+NySeffqpPP/tUX371pX7729/of/gf/lZ/+MPf6Be/+EXK96+iVizabJd97vrdYpPhyaWlnxtNwSRC+2y8kKUe5qVp8m74wxihTljoEnY829DthQy3j/W5bfwh2h+qjZ0HBZh4m6zDfl4wuPyMARssY6Q/JR/9yXQpe6AMX+yyfQusfwyS8l4AABAASURBVLScuYxluS2NTHceML/rMPVBJg2npf1j+iPrhX9SFzrMayzxRt7IIDefZCniWihB7kY56zRd4DJLeKKjFt8M+Mf8Cwb8sHV/4vDqisXn5fv38gL+vf+yBbjfvqdvvSf9+vpK7nfpd/dH14U6YcadO3Xi14b9mGcHqhEPXtwJuIP6GGQS+9gdZBiQO/eSZmo4kwnfE8Mex2n4nkk9cvLeKZjIQzu1xqQOmqAcOJYyqtQm3j8UHmaMUKNBDYcXLDymTmvIdNs6DDt3wwGkEvo5t/UsEHOTZSLFsvawjkZdBAIodfPUgloLdSnkBWmHu9EuCuTRJk6NiOSJCNFEaiTeB0l5u6wxIqMd2eJwMvzA477Mu/FZdxwLcOQIaZzj5lmowwseSKOeU+5dbYuPprzlSXl0uK8u9aGKmTnFydeCTP7w4exM3QcytjwiDukjwt0EELIP6UTu3B/LwdTkc81oaEUEKKRNtAmfgoggTSpQIyJIVUJcWV/GsecEh7MDkG6uCJ5hmSRwRzgeyCoK0qM4PofD/a2ykJoQMfEVBlQkX+ju1Yg2ZEEOSh0B93lJ+uCeykeYdwpP7WrGJe6wQZy+0LLfjpp833Jhu4Qly+GZ8iYaURRA84UUQuab4QRDjpNl6oZpIrKkEbx3F3QYESGLDx6GFNIe+tGLZpNBtZRwZ0K/0wTdYy+TPgHPoc5NEdY50QiHJy82tDfBDxVUD14T/5LlGG5OblOn2+dOd9g4Djv+w2hkgywEFW2W750dC+Ytdfc8PkCB01nD2RHWScH5drk5eEQCKw3N1OGQiInLZSY4bfIIyce3M4wskYHj3AynDxDDnfHl4fgxlvQfpFZh4AM3U0Qo4i4mOxfJPyjtTma2sotlqgM/hGT64Uc4e5Hh8AzSefMQcR6EOE9uBxYQXe5kO05fwqbS9JzoFG6kGcprScvInceUsyS1JfCD1FxgaVTa4eDvjxf0MHQuJT9aYuFJeTbNOgwXvIPMPEpZ4gs9ytoHrXnKD7wT+3QRc15jOdD04LVPdmCBOUce95D2LjzHFNY7ty34IZjZ+ab/DUinHuTYIktrc62nsJ8Tpn450kYLnNLIvA+Sfsa9WGBq/IyiD7OmOUhy/Y7xILeZ72c8lHbgca6ho7nF7ypj4YoIsiO7Kw6bkinkd1AoONToch3gPVXH+98Y2TP4fwEQfjkxT/uf+3//+qXefv8d+EbX716qba50flL54F90cdrrfN3ppC86qUU9/YugOokPdW2C7bBe3mlCr9dTpvLHfz7Uj8A2UUITQoqKyVD4xdUoO+1Ld7xHRpVSE0JYrofgiSh+7nHt/dLVlbxnMt7M+3vvey3P9V6cExGqHGj1XZ+HTv4rIv+V72fsz3OP/vwTPXn6RE+ePNFjcM4hTr9eqeC3UquiVJXOwKccVlWQH+LY5/cr+Ig7rVR4SslyFX7DMjRffud7Dyyq7rx+hT0cHq2AD5D8UWpgf3h5+V6ug5F7Xd6r/pg18EFrZD/acOgIn/f6PqAa2Adbv88BDH94qLVTv1qBNR+bTsCp/BcqKz6C9Ku1CvkFuwt1a9hnyIbtoflyDm0doan/MSZpF/vXaIRpPlzdKEnF5vEQxGSQObLHzbMZ2ss/PvGHf388iSZZxo58r30d1oNXZGpDlstUbHZ9bXtEkWwbvg/Sl7RGmvl9xmCf7/ChfeXzCofdFhTEzzyR4Tzb4DKuk8PORCXrHNY2I3OSzUBuWBcU85UX4YMNoSgTBLU95jGvYb2WmfaFUIE/aU/rNV+pRaW4TlOebbX9U1l5SCQkChtkuOwkl4juXZmUq4spw8Vcborl02UH+tAOH1lWx+GlbYwI+XzLY8r+qLWo1iofbnb0HfdhI/sb/T2orwVahqkoHxEKIrZgT22TQfrxXeCsBR2gQ55hfatVL3+QTPmUc5t6vjDcVsbAfJb/eibU53UjPi3Yuz490enZiVbrlSo2j1TM/rTegp7VyUpd3yUqOg2nXTx6pPxfgTx7ktQ/0umYP1zOdkRgLXVb4rUUdZS3nUbBF4kash2aL9TL9rZmj4h58Ag4iOqRNuVlETq8y9daVZFvXxjrda/1yQzqtgZnp6d8JFnL+bUU9IwamS/cdgNtu2POcNhyF1sLdjrudPN6/vH50g0fnt3unmc3nE8tY9M+KwVbmD8qlGGhgY8oUsjpnn+MiCIpZH9btriCtFKrXI5KiuoyRCIp2Q/c09iYPMSzNe2oh2WWUhRp+8ST8yTG1FLkvDVzamNu8rnuJR/ER2z0e8LwOaE/Ip/zwfwUnxkPKJ9st0785nnDc8SO/mVdiqAKoZxDqVOT41JEqGP89KuVKpQU9rhNI+/BiI72OWMuPtNnn30un+36X544oY+WSnsh0fP8hnNot4H/lRv/YdDAB6iBORJTJAU+K8ox5zYAEeikb5xSH78T/KO4P/7xj/rrX/+ql99/ry1nvifrkxy3dCfWmsKZUkQoRBDBhXApRbUW5IdqKanDflz1K1XGjo4vymBu9rGIIvd5w2mLzMYY1Hw5TbTHhFHprZRhzwl9FRTkdCqlpg3iCjgXmyeaKdQhMDzILUn/t//6j/ov/+Uf9P/6z/9v/cM//H/13Xff0y8HPXv2ib786iudnZ3n+2+NH/zjC1Gyp14lWIvQN4bNTre8n969eqvb91e6fXupuNlqraKzfs26aKtX33yr1999rx3n641+EJxplkCSDaOuWV+HJaRjFvV1HzTcZ/W/04sqpGWmH0My8Gi0mUEw7yW80Ez8V3i02d8LxdtobeCh27V6KP1uWsRP47tbaoq12S9ua4en1KNniv6YfUd8HwQpk2XvZkSEIg64m/uvHcMO3meBWnf/BQX7FkQJGW6ng3+oG2X8TKQPR1LENNGYN8f8/jYw//bz/OO5zN9Cai2qBcw0IrKc/T+ylrEO04F5MzGOQnzCjE0Tv8MHBPlNfl8ZA3IYwpnmNYNlFvSUQG+pcriWKez5eHmn1uK0kvkRoQKv38kr3gnisizP756r/V7ZYWPqSxsbHJLrYX2OWI+p4TSXW+A6On/x+ULNexeWO8H8ft8U21lLzpO2Z8N7wnZERL4rutnnI2uIgTbwe+8YtsVxrJXDx/osx+WcP2GHXwc1HOr/9c6Txxd6DLwXOz9jb+J1mP+3K8ypjQ/+47CVqSHSojQFlSszzffk5pZvum/ZA76X7bf+EVsTrBPklxFoy1yB7gYQDGtL2LaBuXwHNsiznNvNjbxu8A/oTEd3HLhH3hON8IDsAf4RXe6XrsMj1ouPHl3wbj/J93/Bt1Ee6mMI4i4gbwsZ6WjNhpES8fFCZO/vxSgn2CjTBW2p8Ez9S1jDlXTnM1zeOJSxQ5YYrqOiDRxSPh4y344Osu+Uxx15ltGO0lzfgU5vZ0/YaUfc6e44lncM23kctyWVQWXY0Yla6SAhOz0iRESMQICrQ0wmQ2JH4+WgowG9YfAH++uba13xcdX/LP/l1XtdzbgmzelXPmwAhzgLBBYB9mNU5Fs36Bjg/vD/6Wcv5g/1f+Bj/R/0+9//Xr/+zW/0y1/+EvxKv/r1r/VL8OXXX+vF55/JZc4uLnR6fp44J/yEg4gnT5/o2fOnLBQ/yR8O+AcBLz73jwG+0Fdff6WvvvwSfKEXLz7l8OKxHj95pFKDznsl23rLQtKDeue24fDAdKD+A3W3Hw6+HtmI4x/aYKAv6t7V6Juu646yCwbCLu8B5PYx3JbW57w9kLmbMWCH8zdsKBbcXN/q1r+0IW+HXcMdYJPj5LlsAr1uv1v878G5YMPkZTjdsC1Ln9lRZgBbfGAMyHR+2j/3zwg6yVG9XWfbbd6Rgd4YS1O2x8ldOG/L5HGLvw3Lzs2C7abfO2xdppus+0YfUqdt8MUt7Xety8tL+UXnH7wYVyxOb6mzx5hlFfpdLYVuHsxnLWH7nNeoU4J2a9g9Qp3nsKkUilgwyQgmqwV64GqzzCVrik8v6yVtorNvgrwEH+f54C8w+kN/fvjfSHzwb8QzjXDJj/+jAip4g4nedILTG3mNcmMiykDc4R3xATTikBCX/TEw3nf4ZQDjHmT+6B0Rsi+OGRt+HOhDO9rUGBgn9mvBb35R1lplupQpZZ6PIo58HUu22twm+4Q5UGb+ObonEYGcso8vAc+ZjbaJiCXpJ1GX+SHG+/X/GG/EXb0RU/xYvuvq+eEhGRET/5J3v5zTlzTTh2Cen4KIyX8RB52WF3GIL3KcvoSXckv8mEYJXjOH8hGhiLsQV0TwPNwRh7h1eX4dPE8yNzluzkqfKlFS/kQdnhARCnR74Vk5BHDfM39l0VY5DDCmvKpSisVpkZuRn/1olAAswth9a0FEiNUCdYaw2HLYyGQnZVoG7jxsyzEiAhkH2OaIQzwisvxSJiM8Ah8kyI8oCuLFCMIxAbb5nmRIpkdg8zKlFelOHrEIRRyg+aqlyijkOcn922usnBcYj053mvMWmxtziGH/mBou01jwOi196gKJ4GlAfNvv6UvawPEMZ+Dhx1ynlrYUjVCHJ6CN+cdhyToM/ciFXmwYqYNyXm8sywftWKgPYBx3Od8630AD/Y15GTujhKJIEUFfLjOd3lvimuwgwB0BLxDSDb8HDCHnLmD+F7wDg42CLQZERtqAHxw2Mm7bSJOxtwl/OX0fvxtw2WOknCy/lOPdlj6Y4se8mKYooTJDD15TuZSbdtyNj/QHw0WjTG3i8E9FiZChf7Vrtn/2UaMfGot6h40l/mO0Uf9j3OW3riXlOLyk/Ry6lDc9oNaQUYop/ocWfHq3vTRfjbFkuE8gg/HXNNCqM5g/2h4jvBMmWZMIqku6ZUyQQjrCsS/MK88fx9Dda+JHA+Yo5ejeVYgbd/Voz+t0HV0W1BQRChfLvu/6LmjwHoPoz7wjkD3jftGIQ17Eh+H7/D8Wj7gr48f4l/yIkPvEglp539dKGsiw40UfuxrjYmCNunxwHdhbMUmrulFZX3QU3Hm/++6t3r76ngPtb/Xq27/o/WsOtm8uta7io3/Px/+Vzla9evpphzqDIFPcCJq6UlVLp6KKxDhCIXxANMLA1CjwB/2qhNOncjvs8h7w9mYjr6kjnI4YbpstEadMuIwIgzev38rwD6QN75G8P4oI+aNFj+3W0RAQJfJAy4dwXd/J66JnT5/q4uKR/GHvgv12x8e9frXSig9r5imlSJQzSi1Zfs1HJWPFR3R/+BE8g5qiVoIlEREKykVAgeZrZL8wUE/vP4/3h457T5dsLZ/4V9qxT2y8oxm0+GTM/fmO/cdA2xqj6XYrl90RHskr2LPi434P/JHj7PRMZ3wUOj091wl0hd3+mFNqES7UiG9wqz52RUx1iAgVZEeERvazxsA6dUCndRuWNbJPDsmilRe8tvX26lobzk9GPrJ4W1fhqMGahHzb7TYy3+IXr4lG+rEBa4qKQDJlooQiAq+T7LBBvNaqru8TttVyUx6+2XBwxj2nAAAQAElEQVQ2cMMHTZ+JXGGL+4nrgIS8Uz91Mb8PFgfqNuL7gTZznZJpfiz+muwoaUfgm451t/XWUtI+s7v/JT1Kc9wybZ/rnGG3A/VtzOFUR5bd7BvQSHcZWCDUG7saGMkboAN0hJK51+twiVCiRKZH3KU6umqpedDu8wlRwVo6jSh0/a9pN/fRiJDr19vH7C860HvMgEpYP3C5W99B8N4wXAYaEapz+1l+33darRiL/SrHnfOCemi+dowjt6ExUn/nu+09vj3ujZPTtdYnJ3LY49P5a8bvidOQX2kv/ysYpjhKpuYx+tVKJxxKn3Eed8aHw7PzMz16/Fg+l+tXK7kuNiUiZJ9EBOUrdejS3h4f9ehIoKdge0RkO9RSFGCkzcb5QLnha33kKqWmjlqLOvzcMREbhYHkf/lQ83vSaev1io+cJ8x/K3U9o6yQi2z7y2050Md39G2Pr4iAb601c0XBHs2XbRnp9+Zzf9gwD3luXv7wZMTfZo0oKqVS5wotigiVOqUV0h22rIG2sgzLctnqvFLUURf9hKuaPxhnjAPbZNstx7LbbIvHgM8Ed4x191vP733fp3Tbvs1/EXbHx4L38h/WeOz19K0O9PAZEW4f1+MAC0g96cPdfoxY14aP8jQh40T0h5Ci4gNQbCtrLGwO9uUVHbX2Kt0Kll5RevWrEz3m/eMfAHz++ef68suv9JS4+5f7Z6XPoJKPGjtdX/ExYj4j3TCP5XxPG9oucUWECjhlrneeP/7/9a9/0Z/+9Ef5X/7xvGd5bvsVdXVYD1yWZxxnRaFeJERE6ogI6hjyVavrGupSZs3xuoTFFTHxEdzflpeY8yJiL6+UIrdbpV/0fSfHNV+2y3Dbzkl7ElE00hC16/X2zbv88P/27Tv94z/+k/7857/qpf85f3x4cnLG2DjXOWP65ORUEdiOnyOCV2zTLWsi/1Dk9ctXunp/qXev38jvrY758LSudLE+V9uOrJde6jUyb2+u0DudY+YfLVXanPnbvcHYMdbcT+x398+Rvuo6RBzqrJ9xuazxsSJBWx3jPl/Ew3ob48q2HfM7zfFjfzvtLlzfD+FyxyjoPY7fDzvfuJ9+P94YEMaSbtuMJf7fQq3fsAzTYzjtp8C2GNnW2PpTyhzzRDzcPsc8/9ph12dBRPx3UX/chscCl3T3YY/9iGB8DfI7/r2/hVy+z7D9G8tc4fkVmH9CTZERB1s913sM+p3m90XEIW/RmYXuPQbegS43MNdaZy1F7hf32O5EbUPFHs+NC7p5PvNayXml1FzLD8wPOzD4ncW62Tpso+kOnTvybK8VlFqU60toY67zOtV+2fIOaozfAVv1M66IUKE+tU5zp20x2txvSzn4aESf00fmr13atWM7ucu2GbHbeQvcV5aw5qthn/lGzgeNKJJRawj16lnP9KxV1utepycrmXbkdaSXKhkOr1a91plvnpX6viMv5LnWf7Rtf/j9T0LO7aa22WjUa6QeTjugaeDccru95Xvvla751ntzw7uW94D/oHu73VDPLe+GMdu9UY8b5vwr+EbqbTlu09OzE3l9eH5+KttYsN285mkf6HSpCeniEUFu9CnpoWdTVhHnC2GjOwWGpALCjhuONyrZyLNDWoYbHW28g5YyRpkOLMyse8JA2gjvsId5jsEqB552x8jMX3RhozvvAttg5gjXQNqwWd2Cgc665JmOlBvtB+C4yxwjIuSFwYqF98npiU5ZmBtrFvPGCQt6U3eIjsXIh+jUs/E9YQPcIcP/dN81H2rzn+bno61/BOB/2u2GBr8FN3xkvWWhtSG8wV4vugwvPG+9GAZbbPWmokf32aNH8gd8//8BP/3iM339q1/qd3zw//zLL/Q5H+i/+AIKPvvsMz7Uv0g8f/5cF3zg94JvhW22udaaHch1cZ2c7s3HxeNHWWcxcAYGUaGDdfOAuXh8ri+/svwX+uzzT/XVV5/rs88+RU6XnXtDHdypPTi2TBb2dURkOzb6its+W2du1kZbmsfpjb6yh3mps/MGJiy3Y/Y72i5KUcX2gtyIkKkHonmMgUnD8MZ6i+/SFvy7ZVG+5UDglgOqBIc/zs9052HvdsaOvr7AMt0eC3X4Idzc3Oqazf41G9jlX4W4YSGdYKDbDtfFdY2IHGfiCnD/btS/4ZsG9fgyHDbcJiPtsmMyMQbT3YaDmQ1tMCh14DvT9AFtYnu3+GDwGCTP+mopTGq9PKn0fT9P+FVRQoU8+7jycvE46Jj8PCYiQhETzKP91WTblmhL293IMSU5KIeNKenhpxmNB3LnZEs4hvCR/REcUAcf+0t+qB+ow07Bh37x0V/QcdzI/wJA4TC7RCNvlNouEZQtmT7SnyY47RgH3lExb4KVdKp7w44JxOmnfjm5Fm3vC8cehnnG/TxFeWS5/EhbNYeTOr0poigiEpZWSpXh8A+hzXZYpvFDvEuey0iB35SwjeJCVMZNRb5+5LKcB8GYPy4aMdUrYqIl+2LQJkXTFZAF4hU1+YTE+SaPDdQc2edbt+cSU2PJd3gPbHHYeen7qXKOJka3wwzzGZkxPxp5jTIfQumr8Ui+i0SEIoK2K0kjpnjEgYorovC0DNq+SXRd/ZQLU9A7+aehWwqEcC9hEYbJbTrSX4mqlJKIKIoZUijCfQDl3OKKcNrEU47CQZmScP4E2H/gngV+jCMra54DGpteA+spdUgnsr+nNoBjFOuLBsaDL6jzlN8ybSoUkGMQ/chNM8vYZ9sEhTQnWLZdPKJnTprJsfwiuZ8mCO/LLzxzkSNieQsaBkxwHVy3kb5OZZXGHJVy0GkNDQe0D2zDnHaMg1zlHDeqzTrvd0Db1JBnOGyNC3X4YBJ1c32xJNM/eGAAaZbT0CXD/XJGo90DWwznN+bESOEudxeNMu7XDbsQ+VGNzptAefqadRxjROcE+xZO2FJlPhwh7SN3pNYg14D8zNulJrRJEvbFXH9TOjVNM6jZTwnzLdBURpppk5KHekCzzL4O5O3D2l8N3+3hDk1cMwJ+Y2I+Lj+HeZcKWye0vQ1Uge4TQAnE6J93NYotILi/nbaPHAXiKOyg44bDPxUfk/1Ty9/l+1C75Rszn4P3MWf9GHHbWL6p0sn3BR3i5pkg2qnNWMILXdJH8kcSx4ketfGkR3lZtwPBeJ9Q4HfqEfhIq2PAoWNQVseX48c45v1nh48UpGlNU8dUXu7/Djiredwwr3huaYwHpy15exc7YUZjrOwB/5z8r0AWy45VPZR2nC9FxIPQfHVdZY9QFSUSI3sk4RPPs1v2WW9fvdK7V290xWH4lo+fnGbohH2F4LvhMO3ty+/15uV38Hynq3evtbl6pzJu+ehfdcr+coX8iuwJhTWfdOiXyit4GpU1r1GgEYVUsPQNBf8VmrHQJYO8A0bahAS53LX3a+zLbHuJicfZ2WajuQIbbEdBnnR5daUr9nY3lDFcLiLY+/Y65ZzgjHMC/5O/uV+a96e20fsmp+3Ye1m2/bXznna3lfdl3uP74N77TdtHD1QEumtRLUUdPuyQV/FPOA2q/RWEPoTr4XORkXek97S29/L9ez5YvJU/VviAc/kBg2Wf89HRe0VRsNFXbeNIX3cb266BNrQc/yWrkXazj96wn7bNPiz0HrLn417fr9Rhc8FWKZghWEtA2z04r4kmmgFBPbxOhNdxw/YM+CttYo9ku1raNvIKHDXl8R7ExhEf79hz79jbD7db8c1SfeBH5DXyRd2CsGXYP67XjvOCHXkjeVRfdGmrZUiH3KVEedNSqyIoDQrtUmqRx0StpBO3PMuxf9w3vN9f4A9lTh+wPyJUSpWrOVKPHTbbtw63TJVKLSrINGopsv6mUBTDeVUFGRVEFMUMt0UTV4D5dh2t19Q6rM8+iwhV+pJ1LXkur+VCUFt84nACC3GS+/HCtlCy1YTPwJKmDB8ZcxTfMGcsciIox5i7Yd6wzwrxytlD33OWBiKOZWh/2b6RBnO9DMtr5C50dLES8riZfCgV6szA5tUTCg59fUZX6a/9aoU/ujz7q6VmxwyENdrIsm3vhvO5kfqjQvm/8ri4kP8a64wP9v74b39mFWGICDleO2R2vSKoI7YOjEn5KuivVYV80X7uPwvcRqfMJ0+ePtH5xXnOMaUWl5KCO0KlFNUCqI/DzjcCubUUeVxHBNPwIMuzT+TCOAIzsp8npY46uiJCESHLjJhsHjlval4LQ4dhg7xbOa1WYVunMw6lTzlX7KlLocxIHQfGlXU2+tBo0PftulIrZdbq8IkUEhjx8cA42DEOTT0fbjmv2gDPXT57M08pNcvV2qkC7zWtQ/Pl8A69O+aLAczJiogMRkw0I/ceLuukESNxkYP4iP6O7a6D8xdYitM8rq0nIlKH7Rupp/vxQH18HnjFe8Nh16GR53yXSwX3HpY/mAd/uL4DdfCPYTaMlR2+uYX67HLLeSVmMt6YG1Q0YPACBb7p11qtz1T7E3iqNrsR+yrvqTN99vnn+sUvvtbnX3wu/29gsv+enuY5oG2z322z3xeuh8djzl3Y0mhXWTF2uw7ff/dd/tX/9999nz+O2/BOqKWq4A9YYG064Z2w8tgiPbDTOgzX1dTAyCwT9MWY5VtEIMSA7G+Xs/xKX7Nch53p9KT4rgGUy3ITzriHKKFSi/x+LraNuLg8Pj0OR2SM1Ndo9AGyuLEGG9frkxz/pgN5/tHE1eW1/vynP+s//sf/pL//+/8l/zcL/hcVTvj47x/G2VbbWEvJuvoHkwPzyQ1nxm9fv9Xr71/m/xJg5L21UtHF6lTn6Blp85fffqu3r1/q5uaScbehLQf5vLJWTOING2Ck34/0kcagbrMPnfvfgmM5LeWOuHUG9bZfFvxcPYu8qZE+XjrHI/VptMcdYI9LNecdwfxO/5fGsV7rNJy26HXcWOIP0eJO/lDGj6RZrnUdw2nGUnTqv3TWOWHhnaP/IiR1zP1iURAlZCzxY5r8tN1x2sfCx3X7GM+ddFfdUGSydVmG6YQx0/2IiKlfY7vnNc/b3zGn+S+yO96vj3jPF8ZtrUW1FN5BzLGlqhKPKArqWCIYk5YjLXoWqvlqyJ+DBx7m+wE0+vP03mIti08aWHgPdJJ/nBcRKrUqoqT+iFDEAeY1PK95fhg8jo5kO89z8Mhc5zxxFepYkUkw7RyYV4zkIZwUftdvgXmNRj0MhwObaqkqlfcUOne8E3e8R4wDT2jEL418yzU1LNd0Qdo4NHjHXPc7PTy5U87UaOi2jAVyPnOjQOHlsvyI0eFapfWq0+nJSqenK52sO+JVq75otapy+vnZqby3Oz1dk9+DFTw974wi6xuYc4WOqe3FnrNlesPHoekyNUbSRnzmuu/4XrdhbbOjvEFzUa8BvT3olH+AxBnaZnvLd71biXBvW8/Wevz4QufnJ1qve9UuJdN3hywv6mgf6IGrNJws4CKGjYZfTkNCGu5KNYxMyoJPONRxdxzh6JYYCY40AkrpnW/P9wAAEABJREFUuF6kNFeOsPNHwjDIaYZchrRGx2nINoTch9FIHqW5jO102HDYaNRhRNdoWZZzVFnrnzDmr3e2fNA1XyllzzViy4AtpVT1fZcolfwS8kZhxULWH8GfPH2av8Jd8eG/wOsBtOWFfctHfC9Kr3wQQHiHrIZ0D573HHR8z0GIP/ZHX/XoGQv4J4/VIbOuVzon/PyzF/rlb3+t3/3N3+iXv/mtXrAgOz2/YJD06lcrGviJPn3xQo9Z/H8Cr/GCj/lf/fIXfOj/g/7mb/9W/6e/+zv9X/7n/4nw/6DP+Nh/9uiCT5hNWxbo/lGBOxcmyf9El+vo+tJgCtcxIut8fn7Oh/4zcKqTkxM9efIkNzOrfqW+m/xi371+/UrffPsXvXz5ra44tDGCDvnJJ4/1xZcv9Ktff63f//63+vzzz1SRf8OC9z2HQF7gjAx2969aivyfaK+BSaDRBk53/wsb6vae4fZZYD5PBGY5xpLutt6iw4tUt4mp27zRPwbSDeuotF948UnXGuk/Gw4utsZ25BBmd4Qt4U32HfvQ8vxBf4FfCG/evMlfur6ind++faslz/T9e/8V/ZXev+OwBR+8gxpvWOA5zbil32xub1OPF9uGXzo7DoQGTwjYPdKntny4N5w28JF/pG1Njc3mRo4bu7lM8iFD1M/YpYwtm7Xd/pBE+D3orLUU9f3U3/JHLqf0A+CF6oJTNgWn9It+tWJSWqnU+AB0JTFYE6VWVfpNKdBaFDGBzLwbdiXmds7E+RH0m4jsCcpwkSIi4TZ2uZCY35iZkEMo+xPF1OhTYq4ahluqd6NhuAZXYKLjeIMPrsENaRvM3Sl4IQRlgrIOa/4hAFspVRxU/EMCEG2LHvMbg0Q5o7ksI07QDNteUAu93IbCWbC/UdeIUESQMt0Rh3BDv+GcBm/LeIM/U2RfFHxZWYSYRgR54cxERGQ8IvbxDBw9WsplXk066hBnMBzxRcRelm0/ZAVBwPiRoDMQdySr6aHLukb6nKnzF+rwgmzbYrmS62hU6lzsyyNEFAWQQr5GG+BAxkOxz1vCmUmbjxo858B/rP9QfuJbniNtUPCF4bAxMJacb1tNFxzLW9KkkBbgs6AHRThNeUVM4VKqjFpN6Td36jrxuEBLe4oiIv3tNMMcESHbGeGY9lejrgNzIEUpo0SEZVRFVFlvVztFBGNmZGx4jhgybCERkzzLcXyH/zzsEEs00FmybITLi1cL/Sq7k8sB15suQQhe8zukvCxzTEFmACygMmN+RFh2mWMSKlRKJBW8jUotcNyICPmKCOpqmaSmjqBcUZTi7ESE0yLDfkQUxQOY8g58x/WXrGfS4f5tX0/51k0ZE3hGbNV8RYQi9Uxt0PDRBOTsfTczQyZeL5zx7ZEcsvZ3oV61Yn8hiXlLIVlnay39sPRXkmHgxq6CHQaxoxsO7JE/yFlI5sDMe55JV4J6UWqINlDM8tEjrhFqiLJBHU1Th0Vg45LmdIcPQK/lgUYdG/OpmGPxrqiAeKjAYgQ6DIe9gEesbI+p7TEtZMJOMRTDL+aeKe6kphEdCM07IhQRhOHN+tAISRkH2DHZM/l+CjP/k67EKJd8CAgkj5wUG5g2oWHPD2PSNS582N4ArrHxE/CN7qGxLkhfuRydsM3ItKkwJmHMUdj+bfiiUZcJk+4pzeFGcUNQg/LIF2WMhW/xhemSNu5lDmi0LCjl0i5ktMRBZqZjM0bmXUqhzfEZbRPZlzL56IEtSEYCaffDJGUelLbE+QSWOwgYHiyGwz8BHhcKbJrtwn77LyIUD9qnyTQFATCXjwhFGILC4ra9A+piP8xpBd5jUEpS6KdfIzYLNOFSSjYhkuKmAD8FfamE4LkHuArMJQj4dp3xZwBRxuU+hGR2Q1xmdTjm1MbXmGME76EIv4OMSokH2sS+W6CA5wieqx7Cfb6ML7KLIvVWRRTqXSeZi46ZTn20ZR5VV8Zpm9ZGRfqtZddyHWEiTROaDtcsS6bkZj9HWPsIIkIR90ADxIyD4B8KxZxpegwnO276MNIuslwFg2DeEaGOjzXh9QKohXcSvthygDGyB/de5pu//EWXb9/r5vJKAx9fxQeKk9pr5IPAlgNu4+U3f9X2+r1OaujTJxf66vNP9PknT3W27rXiQ1xfC7TLvYb/sqF2VbVWFfSZ2piISB85zTb17GFqKc6ijTRhhAIpJDByaOT134591caH6ezb/oy9GWc/7/0j1aGQ+ZXUoYKuGkW1lFzfFOLGjnXVjvXQwDht7g+kRwnZxg6be1BIa+SPrBsXWf6r/4jI/eKr16/zLwe/f/lKLzn4fwm9Zl/ojz2WO859RFwRIX9Q72mDqb6VfmupZHJHFIUAtIAApVRFBO87z+Et7Xc9XX9/rPgend98862sr3Zdyl/KREEaZZEoa3EdRuo8oXEgtdNuM8j7Z3+Mskx/GE2f4OMddfYfOdzia2NDX3CdWtpYJahBs3gHpRFdDbjOZM43ttMoAx+uRqjokKmf/taQ3zLNiQBfueGbbWRP74///sv/4HXdoauqqrRgvBo0L2Vz3FLOOt2e29lG20k2foMvpIhQ+gN/FvpBBPEoKsQjipbL9iAOPzcN2LGjf+zsC+jA/txnE1vOogZsd7kOn1f6CWZpS779laA/Ch0n7Lv9Adh7cLeP9TQrUGjRHVEJd5LC1deA4Y0wBHfNdkahItI490XbGZKCNhZXRIHXAU3UQdIizEWEOyIUgQ7CDchlDfiET5Z4EI4oCiP9UxUOP4iKrwQsEdnUbcAPPm8Z6Riu48npmsPXU/WrXpV5IAI70BsG4RE/D/jTdIvfXNb9eaCuO/rJQI2MsQY7+aZGuYqs9dmZXnz5ub7kI6jP4nwuF8hvCg5VT2TdO/rDlnns9ppzGujN5U32n0+ef6IvOW/76quvOad7LP+z/W4jt5fnrL6nx5WKjKJSTQG2Tm0n6jvKbTDFqU8UCb3GSL139JeIyDnQf5hj2U85l/PZ3MnJWpV50uxZTFJQJ1HPKIQj5KtRf1O3Ry1kEBntD+SPdI4B2uh4C4TA1pDihyY62ddkkR11ct0quqiS2nxWEjl6B5GNvVVrDtKz/pU+hSzrjAjZDs+/g3UDGgK5VV3tVUqV5PYXfbSlf0bKDh47tK3b1227cxw4btsiQqLcQB9w3oZ30YDvfEbb0GEeA6EsTekF+GSE18j8Ix7zGZqvoJ4RoRL4Dluc15jnG/Z4jsFa4QTyBQpWKCFkOn3HOL/mPfj69RsNzF839KE//vFPctpAHQqyR2zR0RVhqRMWP9kPDf3mdb/eMJ/e5I/WbnXDezXnVurMVMwH/qYbAhv00XU1tAqKFB3zS9MlH6f/P//lf9U//tOf9B1zv3/M5nZt1KuUUKlFtRTqExrx1S3nkz7PfPvmtd5xxnnJOabx5tVrfc9745s//UV////8D/pP/8t/1P/2v/5XveJj2Yr309nJmdZ88B/pY/7fCNhftRStOFOuS1uPkuwr0PCpfVZLUcd82NG/O2hvWqs67Cr4xogIRUTaGTGFI46opBAXdRJw2HDZbEuyljvCOVMsIrLeEaGIUJt97rayne4v9sloe5vgqSpzXfq+l///0p7PPb/bz+/fX+kVfvrP/+k/6+///j/oP/yHv9c//MM/6JKz4S391PIDOeIa3H606bd//ov+TNv86R//SW+/f6U+igbaoLifMC++e/NK333zF86d/6r3719zPn2pgfPOYGYr7M2lURRRqbQhthX8uQA1d+6Gb4zjxIiiiMikiIk2/OCEkf5gOG447b8P7ISGv0fETeGSqqcwiXkX7InIDPm5gGlvLptsdx6203CiqeGw4XFlOM1w2jGsz4gIRcRxVoZd9j6cscgyNZxmLLwO34VlG3dTf0pssc+8EZF2Os1w2kgbm9qOBRETn9OPUUroGLp3RUzlFjkLjZjSzb6kOfxTcJ9/pK8ZS9mCbIcjgiHYEi5jHsN5RgQ2lBlL2NSAgRyGBv3JXYy4b8tps38WWbUWjbwjSw2zyPPtzc110ojC+22V6e5zDjTmgohQRKjvO+apTtV7o65TKZX5pGReIT8iXIS+ih2EGnVdYP1Gm+0heypX5vJHNOUiW7K8yGeJolJCtcAPDWhDvser35X+ptSQXbGrw75Sa/IW+DrCHXOtuJrLMNeYNvgb8YhCjlSwv8IbERl33Z1vDMxNI347RjLxcL7Td/D4neg4yQ/ezmvoXTIjJl37OK6b7IlchwUZYRtpkACFhIyTJtqmAVi4myyq5IQ7Kpgn80cAZaReoDbWLR3fQFe6uDjVxdmJHp2f6jHhR+dnOuOD+8m6Rye8yFj3VWesc5x2sl5p3fdadR0+DfX4qMOvaYe4bAtwWxikKPBpqUWl1CyzRsZq1cn/lL9/lPfk6WOdof8EHadn67Tr9Gylp6R/9dVn+vrrL/T4yTk8J+pXlTowNjj/G0Hj3G2ACn8scN2NUkNFdjAG4SsVUk0D5kSmN01pFCfuBknwAkiKAlZoary0jYGPkgtadoKdRujEO1rIXYhoyhq08Oyp02eMyDca8YU6bN6RzmRdxmRrQyg7PermfGOknBdLhcZw3C/ZAZkt69R4cQ75wSMXOWy6c+PNBmKg3C0fXV/zgfevHFb88U9/1J//8md99913esVH8Pz1Px/8zYcD1dH4/kv/fr1WR0Peh/PWZ6c6e3SuCxrw6afP9dlXX+jXv/utvv7Vr/TF118m/Bf8v/rtr/Wr3/xav/jlL/XVL77SF19+oa++/jqpw198TdpXX+lTPrI/fT7/Nf+jR/K/AnB6cSbr8uYmKs2MY1jf421cwxMPaaTukx/GqfPVLu3v6LwRIdfJfxHggwnX9d37dywybuTBO9KpRtp1xMej+wALDh+81y50crrS48eP9PTZk/w1qT8eRxS5DW7wbR4QsJCx/2l0us+ogUXwwMLHPJjH4PJTZLcsZ1078gcmpBG7s69io8O20xuCW9rLC9T3l+9ZEL2Xf7E66bvlYGIj81jqio/Xp2csStdrBsxaXder1g46/ZNzXrTdxTY/zLtveJFsn/j/9Wi8f/9e7isbFnGuj3X4RZFx+o7t3dHPbMclh16XbALeX17qHeWM5YcD7k/fv3wp9zPLf+c6gEv4s4/ht6vrK+ULiP64XcDH/R1j7hgD8QVOHxgfpg2/uf4L3CalMmEAvwzslxMOGc7xzcX5BZMfgJ4bFxf5q/Mz8k7pv2v7bu4ni7w9ZVLMyYV+VxhvEaFaihzW8RVE4J0auxF5AA/mw5r3xJ9zFXGz0mMI8XS/HLcaWBBvt/bbO91cv+Wg7S0+fDfT99psr+HZ0Md29DVAv26Ua/gsQXhMbKZ8b3TZ5DZTg5dH3IPIF+MBK0TVZwTTgyusvNwWRkY+8nD+gklWIEPqasGfAUwB8UZ9D2jY+jB072r0CWOEGg4bB7bJx4f4IeQcUaXGY4KtdD6JJj+Cxgt5DzbLFzwAABAASURBVPQ314Ex0wi76HGe4z8VLu+6CLsm6M5luUvCgD7D/Mv8OGKHMXh+y/wBv5elyB1qWda3p7PtC1PmkTZR/OM6L3HC5ouY/DXxNJKmOIG8l/SFjtjlsCkNrWY5yDwuFRHYfJyivHLeLKGICZk4Pwr9qOs75sSVYGCeH+R57NZzm3WyLmhAIcZyyPzKKxRRVGpVKVURkanSRKen0p5CXi1lH44IRYR8ZZ2oh2nWyYnWl/T4YR8tcYexijZrAA+TMaVpmhCIT3dbZEMzBTbrcXrGjx5OM46S5PiC43QpyEMzckf8NGFkXhnATn6vNfqRPnq5/scw4xzPTunwkmZ6QKPOC5waEbRBCCIsOgLBh3yJD8JZHwFVmurG0m0kMmHUyDvfuKsDYamjUWa8g0W8OTQrbBlwxDjmaESA229GS92TTN2pM3yzzsmWEan306Z4cznaoSFLgFab9FC+OW+PgexJ1930kXqPcI9y33L5hhxDx9ekbjLnOJ2wa7qA6M+4F6HK+ln3hFH+ALtA1OGAaQ088TWF31P4M6hBOAw98FIvl3XaHejO5boaS2KjjOF4UM5weKp8IzhKfhca6MywKbxTuGEXLG2G/ntdCLQOgzr/sNSlRX4qnaVZRQYdMDLCw2GDYN4OA4vPuAOApIzuH074GPZM/4zAQWak792/dzTRgbKB28fbvK4hAV2Hsoe4aLP2AQ75TQ+F3QzUmjyezGsBhJQDiqT7CNIWEMx7iX+M3pdBvBV6QgDC6Gh7vcTv2dFShx8Py2/zmB/93kWi6zoyDgyXMlzSdI9Z6FJ2oUo79K9w2aKH8OOqF1s/oLzrJvNH9oqDRtbO3ndcsrfxRwL/CGB7e6PGviwPQdi7veMj9/U71uLsbW6v3udf+a9LiHOLxElflVh1WhHuwWrVHw7UWF+U6eX2geERRVFCI+2Tazrax2GJegc4yvO6xrjhoN17xms+yFwTpogiiqTgvc3cJSmIl8qahXVLRKiy7xHXlnot+8SRuo28W0Z84v2e94Bb79F2G9ZRu4TzzGM/Ujzv15whvH33VpdXl+xJrqFX8v7vLR9XvD+8RcYtH3l27EeG7GNN7q4RoQhAnSKgoYxLbaY6uoK0kvuFDts79rqFurhOGa6V/JDDlXAtNXlrKRxy9plXUkdk2IKDR9aDdPvYfnPdTAceW/yxSwyawlC+Qm34GL/1Xt++ammtGjKEj4U+o8ltqGzHhiLLp0mnc4JZZs4dTbJdRkRRYFOQBuG11pjSeKfx4W3AfyO66aSqEUpO+xIbXNYISluHyI8IWcwEh2OyRfNVQskHjXvQfA3s+d3eDV84yb4yHF5Q8POSZmp9EZ6nprrbTzecLflHAEG7nJ6f5x+fnLMXdztazkAddiBtF3YdYUS3Ydma0wP5Djut4YM2FVSpRQV7dO+KsEwpYqauL+GIyLQsV/FoxosZJYWWqxF2GzYSDMjRbT5jSQps6BIRyFLIZz47fFlqVaXf+mzilANZzwm1wo9uzZfrMnr80b88/jy+d4SXsZm+Qpb96X9tk96h0lX5nOyEM43K2V0r9n/I/h7wzQ0fVX3+9c033+jbv36TP8x5z9jc3GywThzGnnLW9VjPP/lET54+Bk84uH3EYey5/EdCPTK7fqXKuCu1KiIk7uzTEv2MiOuKXkEbmaza5B/ADOTaRpJkNCnldMhcn55yHsP5zKML9mu9RMdPP4dkXktu2b5IoH8sdR+pf6NeJUK1VDk8MKYafeUOrEwfuxhbs+xSQl57+jA9WOPFfIhu2tE+q1XHeeBaa5+FMpdX2otqUiZUa6daJp/YH7bDVLJMo0iER+y3nc4baM8t867T3LbGLWeJxo70CTv2rYczux1zgD96uIz7guOet90/3E92nlvRYR85337QfFmvg4s7Fuq0A/AH/gsSuq7mu6rgX8PtkDazh15stMwdH+UH/O4/BLpljO+wwfYh4oF7mn9cf+tv9gltOFB+w9yW7wjqfp1nhDecR96Cja5vt7oh/5q+esn77f3VjS6vnb7TLT65Ju8vfLj/xz/+Ud99/x1pG3Q3Veqwsz30FddhxXlpKYX5d5A/Vvu97v+FwatXL/WKM8tXL1/N9KX++uc/5xgZsCfPfZuwNmSf2rduL8ve4A/Xt2NMGCE8RZ3sG6c32sO+XLmv03dWq571QK/OPwLAPpcxain0oaJSJyAm74iiCKSi3wmWazj8Q7CNxsIbyDF/o31H5hbbZji/ZdqsAKaJN3LOCuxar0705MlTPX32VI8uHjEGTuCS3PduaCuvO/I8F1802tK+LtaHXMcNr5cu37A+ePtOr779Tq+/+17vX7/WzftL5b+g9OaVXr/8Tm9ZR9zeXHE+f63N9kYjZ5bSiG9C09iUMAmEfEXMtEB9R3HyT4L74cKYfpjbbQqPavPcYLrw/VTakDVSXsx9H+LjUux7Y+GwnPtY8v4l6X2dS3zReT++pE+UhtAxptSf+4ywjA9LZd8iOSIUMYHov/g90qZLvffUfRw8pNz8xkN5x2mWdRz/eeFIdo9hyxnpc6bG1O+091GtVR3zUC13x0jyhuR375hzA3tq3sOFMdX3nVa8+1arXj3vfse7hSIL98/yJZePsCDl1dIWj6OW8R7+Hjkd814pVV5LHKNU5r5Sknd6tFl2JHXaiK/9fhuwc2CucZrnT3/vWZDzPLKcd4zm9qO8qevpvNFpoKA3IuS4582Bb3Q7YGqMzOPHsAzDMoyGXNNaq+wfhw3zTOWmutQ61bGWknWKCJVamduCOW7KK6VmnuZrke0o7KKog8lTa6jyLqGpkNHAmIjSkCf1fdEpH9wf8dH/yeNzPX3ySE/ABfGedhBza+MMtLHnFe216judnZ4kTk/X6pBtHR289nNfK3ILuoWeCbZJzHOmydN3uZ70h3/jyZPHrCNPU++zp0/09Nljvqc+1Refv9DnX7zQ8+eP2Q+cwXOiE2z1/wKm8e1paFuN2DVi34htbYZ12QdBpWtXVYgUG9/oFKIxw8YcwQUOEFcDvo/pKLHwMwYrBcOwwYBBOz5EpiG8jBqHSg2DxAB5EOi1LhtrmoDXFTKUDh81IHPnTTUYWKQ0MJI2slhxHcy3wPUa/IGUxYgXhsIRdnQtlb3gIC9CjK3zWVj6pexFzbfffqtvvvtW37K4ectH78urK3mD7k25P9h60WZeb878i+Evf/kL/ZIP9b/+/e/0+7/5g373+9/rt3844Ddz+Fe/+42++tUvwNf69e9/q9/84Xf6xW9+xQf8z3XGB/MVHcc/Djh/fCH/c/4vaOgv/eH/6y/1yYsX8kf+Z3zoNzUeP3miEz7IFjqOF/9bfHHDgcE1C0pTxyd/an+Zb8FAu2/xzwittbBA8UJ9rVLtn1E3LKyvrq91xYfna+PmWrcsVnboMQZ8bhmNvjPi2wacvsWGLe3jNjljo/IC2x8/fqK+W9H5izwxXHPYcsvCdIvvjzHQDsMsvzE5jNhmHQOTluUbA3q9OV7ojesL3Jbe3O3I92TnXlro6B0TaMVHq5N1bprO2UCfnZ/Jvjth0J5g4yl+NPzrbcM85xfn8INHFwyyc51S5vTsdApDHV4hc42MRwxWt9ljBqrLO/7o8WPl4g/qsieUOZs38W67R9nmJ+rWKzUG5Y66bmkPb04X5OKeQ7RrfO82uOTg7D198orDs9sNiz3q7T4+eAwwzsYcfzuNjLWRyaCZghZ4o0ju//lCwSc9PunuoFfX9erJ64yuk2kPj19iPiCKiENfot0bGLHbyLaj/RrtVkpVrR0T3sKPfsZ4FBd3+D512jGYVxjzHsuTSseP8wm7TshUgvych5pc5wUbPvBf3bznUI3Nyptv9Rq8efu93r57qcvLN7lg3mZ/vdXAvDWMG+atjba7m8QmfXzNov16yoenMZdptk2pc9F9RJf8tA1bP0rthx9HRKQv7VP7dkIhTQnN8t0ejXE4zm2yhBvtdAz9hKuUYybXYYpHTLZEzJS+G8YSP6JTiY8/s9xc9pjr2NaRsT+wqMiFBWPbdJwXFku9UXlc/E44InLe0b3LNTqGsyMieUuUpOJyGLK/G/17icQ92yNiyaJdCog90tYg2/0WuGyhfK2FxOl2vUfabsc4ch09x5lOGOS8Ef3HcMkIC3ZoQpSSestRekRo0knd5vyIyAIRAb/LFMZ8p545ybz+X9V4TvI8tGNe9jwSRZLtzzIhlaBs6PhafOb6eP5u9EmDIrA1+JUoJBgRQZwVCP3UdWvQRpn02dy3HbbuiJDDRpRQ2J6FB7tsW4K047wIpQ4dXeHyZERE5kUcUzRgg+0wiB2VXIKNwATzNOwe6Jtut91uOoSy/+wDBazYpCmgw+XyS8zhBUuaqQsbDv8AkmUqT9XcNDATt18IfVCHTCc/7TJNJh4WdEBLm2kf+NwH2vG8R9okt1HuY5AiLO/AqTvXvXJ37DKj8xfaFLS5ke18h7fBNMH1j1TpOHOz5+SZt83hIG4+OQ4G3qE73qXD8XuU9+eSn/qW+u5lozJv6wHITD7TTF8e5GXQ9J+JY79n+J4c67wD6p18HCubpu2k3aH3ZGTekpYGzw+nOWg6ISKd4ETal0bJ0PKYeA6+s94Ziy221foWuhT9EVrQa3ycDd2WaVj+xxn/+TlUHS0pfVlTZ7tPKcjd5x6FCf7gTRnbbOzluADpJj8bLgcsb/Z5m/tz8zomBrRw8Bs+vNixdtpK5lvAmBAc+zSHF1imPnahM/nm9nY4+e00oAVLeeJ2ouhDpm2hpMOb0ghm1hEV77G7qJri0OikBOEClnAgOxwvWMWcRl/SfDV0CQQ85Shd+6sRmuH6BNGj2/bpXtpR9v+hgiPvupG5cstebwNMvUZ4/folB9Kv+QC700h6V3AIa4dr9i4vv/smD6yv3r/VsL1Vz4HLSRdad2WPFXs2o4d6v1JYH0XE3nfWW+Z4of0jQoX2bbyrB9ZNO/aUpgM6B9ZS5neLicvv5mmfuNMtfDc+iOfDSP4A4OpWu+2ojn2q4T1mWH4tUgkFtF+tZHss55a98C0fCCfcspf4EBs+smzQYxsMy3AfsT3en1+j/4Z9tuU5r/f+Cx0r1l/9aqV+BdZ90lqrCvZQDaWMyJFJ1NKkKAaJ2S9JM9XhChgso/d+jv2ddeX+zjodn9GR78NAY9nzhUK1oECHK4JUg/SIkJCvgOIrEW6lqpVOgioqWVWFcCFtQlXtOhXaufTkQ+0DQ8igBpPM4nGqO1epRaVO5Wvt1DkMgnJmDB5B/2zsF0b21I33OZMbqU3mGekr9l4jxboiQgU9PT7oZlRss59HNZkaC68pFdKIoka5ht4RfZqvce53iqYomgBvRCjgjQiVWjgk7lUob/4Ne/lbxsQt+9GNgd3uG9bbrXv5/GDNWYV1N3RZn+Hw1M9HTAp97IoIih7yXU7zFRGZFxEpI2KiBVttn0Iqtaria/vFKLWoEnd7GQgoaz2KAAAQAElEQVRQKUURAUwNhyeUTLeeAushT0dXj+/7fqWOMVhKx36naeBjqeWecX5ywdnN+dl5nlV18LoNEYs+C6GdaFdKaGBesk+XOkZE2pY208869/H1Gp+e5bnOyfmp/EOAUumz8NJqYpslzw9vXr+Rz/2M95eXzBFbzki6PBt68eJTPXv+TP6DF58XZRudnKhfUQfsq1mXXl3Xq+IrFd43stVS4KtKetevVetKhfwAZEz9TdI4o0HdD0yFjFILOnqdXpzlHxOtmC8Uohw+oM81Q8ktX/bDkHMjczL76VqKcsxANV/mmYN74rSGT/cJ+4BlA/Sg1SbLf0XHkMGuwD8FWtRxkL5e93lAfcY52ZqDavOL64T4ijZwXfze8PvD/X5EX9SqoI4F+xp93babjhkeOI/Z0sbD/gx3k3Px7QdzsNO3zL87zg8act0ncqwwPhuyFji9kY9ZeUeEIgwpCgiHQ76otckDaEwxjXKi3sxr1fxNlu0Pvf4DKs/zfq/s3BbY5PPlK94Bt7wnRvQ3bAq376zPYbe3ENXQ2EgfwQ4+w/JG2tPvPMs1bngnXV1d44uNbjljveS99ubte7189UYvX77RW8JXpN3cbuUfZ719/17fcdbtM+7tdqfF57bFiAit6M993ysi8P1O7/kA7fHw8tUrvTb4KO2w32d+72Jq8kZgOBHLGdkXGwP1HpiXB3zQqLP9Y+p+0VibGp43HV+oxUSROsZupW90fdUxnGa7aym4KxSLD6Go398lyAP7BAIRU1rDpwvSr8TJ/km39ZkxwrKK3L6llpyn/EMI9/W+79In5lv0NE8yblgS3Y4Nvxgj/ZPOpB394obvD29efq+//vGPesW3iat377ThY7/Pfa+vLpmbXuvVq++grzjTfK/rbPtbbNggYlB4FvF6PueDSVn6oUSmCJsVUkTRcgV5icCfpSqgzouI9K/mKyIUccCc/N+dBPoj4gO5mU6bi6wGTD9g+j9EAu3mufYYU+vdqV3BR8adxKNIZezUWlRKJBx+CBGhiI9DP/MaGUuGi5nu+z/pDjv9GAXdxnGaw1HCJBFxCGfCP+dhf6YfG/VVojAMLNrwmO37Xj0vtg6qDy7md8bsyPqyMXeJsVaZ9/0huUBLlRZUwpYp9EVE6urm+SwiVEuZUaGV93OnDr39Cv295w5xTfoI5F3xR4fggq7KHkohRQGmoAQPSaXEnXErrohQqQU9VRU9pVQ15qMd8/NIndwuhrhG2mnkPeP5m+iDt3mcUWtJuYFOx48REYqYsKRHhFzPUopKqZm/5Fl/Id35tZbMK/DXMvHZ/lpC1fUHhbyI0PFVa1GP/9yGtYQ86xkEVdl7dn0lf0HBllCHrI68ik+NQtz8Yh71+pJWkNvRaLzDjB45luczRadHhCKCOhXVrlMtUBAxpxHuukpe5f3ag25vRyW9Q7dlrtc93xxP9OjRef4Y4LPPP9Xn4NHjc/iLxBnOyEf/LfuHG94LXgugIvXZ5ohQh7xaO2ypaVMtRbUUlZFNMq2u3GLxgma1IqM5PFfMlWvu3MRlyssp6OhBR55+XdYkwhNGmddyXW5Ka5nmdJePLDvqQBth87jsA0DfmNhh2oQdH+KGxDbTgoZJINs6DOvLcnRmLzZGOnGpVaVWyjR5sbRzHth5MUItVusTNgTniRUfd589e57/9P6vfvOb6eP+H/4m6d/+23+jf/8//o969skn+vzLL/TlL77W17/4RYZffP6Z/PH+xRef68UXhE2//EzPX3wy/3X+hS74YPzs0+dZ/pQPyzv8eosNGzZ9DTvqqtMJH6XP/fH54iLDK+wx+tWKTtNJNOByiPCGj8LvWShc8aHY/6sBL8Q2LIq9oNsxoBsDe2QAN3xgagyke0AbEaFSC3Ltn6KIkBdBQQ8qpaqgq5YyL7q3LLy3Gc6FHH2l0Td29KVr9L9995oF4lu9v3zHYnGbm6OvvvxSz54+1Rmbt1W/lg8WrNe/xjVdsKMtvGC33bY/bZztbthum3b4yXC+YX63rbC1X610wibZPr3gA7s/xi/0HD+u2HDUvqc+FRT5/7Vmn55dnMt8/nD/mI/4/qGF4V92P3/+iUw/+fTT7AuffvZioi9eMBA/1xfUzf8yg/HlV18p8eVXme7/bcMnbBKfPn2WP+pwf3H82afI/PSFPqNvmOfps6ey7tPzc63ZGPWrFRuolbq+U6mV8dO0m/17xaLv7ds3fNR+p0va/ZL47e1N5ntz0xgDjfZo9ClvBKMo2zPbMCeCqorMyqRUStUCcbkd7M/0K4tPt4/bIoHfk7JxWNIH0tyXEvQDl2+0k9BvFPpRCQTn/CBFUnp4vnjFRZjn4XZ8wvQSlTBRUTQhoJQNYLkNPSNwvUe/hG0DfWgEA4cAWybF25tLXV+/1+b2Sls+6O/8cX97LdORDz54VkqfDWocijtu6ryBOWa3u9WWAxnTAZkjc5FfBMKGqT4j5YaUYTmijlP6VA/HzZuUvAOlyE+8Gz5d8HCRhg1No33BeBlmjJQzGukfwvwTFpkNfiNtxHzXY8LCYUoj0JICLZHcWTNxtT2mkm3mIflwNykCOdA7BeVrSmzYbF8vcLwxj5ljhI7kD24LBDhvssK594GeTILmLoEIwfttYq0i3XSBbCNY4iP+obTc3xvhxR6HnW4bIoKpCEHYpQ8uS5oSpzLmM6Y0y024H9/BwHw7yvWeyk38HzyxKdOg5jOEnwyHI0LBwFkAW87zpi5n6yKKvFjqV8w/zBONeoz42b6eKHa4AP1/cmeT/dLQ00hvbhv4xwX0xZHx2Ob8QH+pzL0gQllWeVl7k/nGmbdZ3hwe7Q9kOU2ioOEipvrhK8L8xzyO0z+x1fLuYpxsWOzf0/FYQIZb2jZqx9zsd9Ng+5CZdcfenB8pb+aJt6Vsx40pzXJdkQkRoQhDsq8iHA49dEUwMZLRZj/RMVN+m+0ypZYyRDvCenRPtpjHmPJtgxQRoCR4KGizKUdcDlF2Dh2XU5CYeuChf0xjzGkTGgyGoNpfyDqy17ZMYD7Gh5N83Smhe1fL+rejVIcPaHv5yOS9KOZ7w+008N4Q68cxfzA3tf2B3zIOYgM9WS0nOWz6AVzmGMcMh3S3iSH8tehz+Bj79Nn+hf+Y5+eHj+1Zwge7lpSH6Yd8EW70Jd2lHDY1HAZ2GvWUKb5W+r/Rpg2mGc4zD5jqSdZ8ez4wGj5v+GKEHqMRN0TZ1JHlZrkZnh6TCtt7jCkvi87BHyZL2ftcs75JCZlz3ILBVKeW74aCz4xFkvOMyfa53B05iPuRe5LV0qeWtUD4S4yjZtD3Gxjp8940juOGrC3vlttE006NNdDodRFUbivg9Zahud1EfXwfm5TmkrDovU/v88P64Z0vFNeELHwkQ44/hGImAG0zkncK42lU2grvbknTRJ2u5JtkNvkyn6lr5vQpfPdpzmOYF8BusxNoXDjuliXmDMi/zo1RP0HRyLgxjlkfMtNjq9GPRrDQkX605ePKlrXxwLp4B3wg/e7NG12z9yvkc4ahRh/zB/8b1uDvXr/U1fs3HGxfcfiwkT/++y/+1zCu2Zt0JdRB+76Deu/jdju27uFwS7safXnM9cxAX+c1rLavX5BO72YdMpDhvf92O2i3a+xld4kdHxqHoamr7K9rj6Jgn9SpFPcbyXt076fsgx3v+w11H9BjHcaWjyembbaloXvg3W+KEHmvKernfrKDB1VyvLIPW5+c6vT0jHODz/TZZ5wZzHj06BGHPk/52HghnwdErVlG8xVQQ/S7D0EKdW3YOGKHgUMwpU7rO/bBHfJqKaqlKCJUOSTqSe9XK5VaJpCuvEKRfBXeSkrc0aogibs5kJs29q2y74wpHKRHoMtyCJdaVaCul2FfOF5qkeORtCBVU9tyZuFI+pRALYV+UpX8EYoI4WKlZfi/0d6Nujf8EGREBP2Adqf93I5aJq0iWYbID/jE5XZqpiCFkm57GtR5A7Xf4VufwRjuHyPz45Z+MbIOLMiqpSgo7/AktxE3pFqKSgloSMgakeV99Q6bt4mdrMsfptecaRTGhONURQbVoy6jbIP7odNGEhegSMakTR9eDa0uNOdEhAJ75qgiQjyUaREEJxTCRkQICcB3ZL5DzjOCiLE3lvh0o5j6TmUd1lQP2rbvevX9mg9nZ4yHC8bnKPcJp5/ig1PORrq+qqtV9l1EILIlGmNqBG5r+39wuzsOrKvSl/p+pbPTc86knuSY8h9knCDX536r1VpR3E8tc0LDnz5rGrAtIlhej+r6Xj5Xev7Jcw5lGZecy9WuqDJvdbRRR77HemVcd91K/eok0fUrRenpIYyHKFLURDDmMkyeKmnIyR+V1KIRM6a+JtzYWKGOiR11c16B94zzw9OLM3WrDnmS+e2RKIFfBzBqND/9a6DfN2hEUSlVEdih6RqpK7enCDX6hes+0I+NNvtQsmTDZZqcbjjd64NgrYBYRbREVsc/AjjpOZdba7XqSQ/KNVm/QrLeAZtyTub80+GGIbV2sk8V8KNuXOoAdXtsON80PO9uOava7LFhLTPI48lyDNRk2znNcBoiH77NTE5EoDoI+W5+3EOkDsuzX00b9RC+CvzkPlpLUSPuOt3e3nKOtEtseFfcMk/44/8N9djRLvZDROynpHvK1MhrCtE0wL5vSV3OaPjMenaeOziXu73d6Ppmo6vrW727vNabd3ws5sP9u6sbXZLnj//dei2fh/oPjq5vbuV3Wi2V8XcytY+kEkVuqzW8PX07IjQg/8r/OunlpfIP5AhvqYfPdU9OprK2J/2BjCnc1DDeYY+p0e3oemOvx6rjDV9J5hs1skb1xwz7bYNsl2n4l26tWkoiIhQR2CgQGVZeTekT+Bs6nRQRkAMa/nKbGWRk2YhQpmOTKJvczbkzmlMcnmjBGPvG9a6lYMMynkJb2tg+cZvI5YD91zPHmd/9Y71aqWOeEDbapwPzjOcux40i7GFd8u71G/3xn/5JL7/7lrXVpRp+6zBjpA/dcu7/7vVrvXn5Um9evdI7zoYvWX9tOBM2HxJU8KspRbhbmkPgZ90RU51/ViHZeTMobt8ai4yGXUbGyU/qOs/ALUiYLJ+lTCzLkzIPpi/5M220tTFHfzZxXzI+VtCyjY/lfzydClBXJfSRixoyn3pc3IGLfqSEk22PbTYcPyAUQc8CUkg/GfpvuhZ7FvqhXT8ufj+W517hnrHg4Bvk4DJYCJBKJ3K5RPaDkfSJoTHGRR+0DDj36Q7bTuGbynzocesx67DTmsvgOlPPXY29jsv4vSdN8p02MoeZR2nMpNO6jJLjqanWosp7vBS3CUJnXjdP5QVaS2FeCUWEVYNZDtFSQ3VeezjbL4+ROtomY8RORrvuXw0ew/ON3xeeZ3OOZd7zu8xz1gjPUi55ma+9tjVGwk47YEzWKKFDPfSDV0Qo4DdTw85aqSd1jQiSsJo0p+f8TP8vc15EIV+KiAnIiDiEOt6haQAAEABJREFUNV9ttj/g9xxb8XGFlxuOyYfV/gNlhvMN8wTlR+bZwWsSsCM84p9G3VlMyG3dsPHQtojlPk5z2CBZgdAIUU5cTUE1gngthbRIjMizHuucfhB5o4F9dcv+NdJXpJ71VK0FGaN2fJ8aOasZ6WcjZZttBoGuUqtKqXK/NS118m8thbLTXfxP9QSDYKSCCwZe7q7k6MqC0RW3AmgzCDeUFhZ7gSzDTmgY4MGEbjqsEu7owmEj8octh0y7jVy5IekS5gAKneYxdhwo3AG8O8oegFO2N/LHvNvba238kY+Pexs+7m3h21LefyX95s0rvXnzmg/R73UzL768aPH/W89/zT9Q7w28jx4/1ld8wP/Nb3+r3/3h9/q3f/fv9D/9z/9X/d/+7/8P/Zu/+zv93b/7P+vv/v2/19/+23+rv/13f6c//Jt/o1/+7nf6/Ouv86PuGR9t+9VKhQ42bRAlbwZvbQu+6te9/IH5lIW6N3KNVvfib+eJKSQ7qmNh1a9WMo1a6QzV73+ZZ0eDDrA1GjNKp1KrvGgz+tWKzUWvNRsjyxnhbWBkEtlRvwHfZ5y0Rvs00syzoNkGI/MbzddUSmEBuNYnbHC8mFuv13y4Z4PBBkYK2m/ULg9OBm05RNmw8N6y2NmxGNnSLlfXl7oBjbo7vmXx5v9n2e/w2e9/+zs9f/ZMfe3k9Juba21YeI5e+GQf2MmbYOd54Xdzc0N8q3G2W1yu20Bdbmm7G9p+yD46KCLYYKy0ZkN2gj9O2Nj5o7+p0+zb2vUK6keV07cRgacQyh1RGGA9/lwj4yR/BHJ6fpHU7XdGO3vj5/7y/BM+4AN/tHfamkXvCj+dcIizPjlTQY/1rbEhfYg9p+SdXJzr9OKRHuODJ/j38ZOn2YeeELfcBRePLpRhDoDOsWFN+Q7/d/gtApubaAf8j8/sqy2+tx/cpw1PIm5jtzlVU0SYyGn2X4I2d2IwYA2HDft6oD28IUs59j0Oc1pjQzgSNpXLG8QR7HdPwumNMsZIHxBtZe2xeJrJ3HYZ1mc05DT42p5iIfGISNsb4ZF2lidC0Jh/Bia/gclx+RdB7AP7wn4YmafcH10ukLlmY35xdqonjy/0mDZweOXxysu6IU8gCHtSN/xr9ozbZnQ7f8DX5t2h02HrMBp2BToadRb8uBObpSAs0icor0b8GJk4PyIiQxFFATLCw/yQvBu2jPOYbilr8pMzR/JaYlA2BH62PXehvNyGI+UzwqMRNmyy6+L2FLJs0QTmBQIFuyZUVeaiiKqIojCoeMyQ6wI81g5AAP0WbtVSVJyP7qROzzgB9Fq3YR8WinmzZJTqDXWT23igj9pmAzEP3pOthTyE6BjomSor+yrtRn+mwpZxKybsYo5bzzH0weXSUq0hRGmx3dRtEOF0bGlB9ICBMSVzjzpc8NgNgmZbeYyRa/0QmRoOGw43+p+pXBBYr4EyWGxbo1kNpwRhaaDMgGz3hYYNEUVB25ja35Ux0oFCWsEfTkeYGg8jqIaljT6WQueku0Ga3SohP5KbAke37Wzmp4+W4ozmhyJSoJw3Oj9TNcebMJWICxR4a0L4KMLhQh7lM05YS7iqlE4RRTFjFjuRVA2vQmQrwhRAzdDmsXFM3f92zDFOG52PYQ1M/FNDYowsz7Qxv5iKOUZyPUbqYj4rH6nfkIhICXK5wN+OLYjMo/Tsl4iiQmKEMxrlLWfE78iEx343rLsxZwgbMuy2Yl722gBpooBMG2X2YacgFknSTAN9RiZouprrfgyScb/8oQSLlKCNpzhaENhgcJ8zxtbwQ5ttn3wgf3jEPi19B7/SckrMNtjUCVNZ1OaNOGU7oEdTBDJmHtqhZLBuHZG/Yx5v+GSpc6GewSPCAfNJDooLE+bipGNX89zDuHX9yT7c5AnmZqC/YaQhqIFkGco8y5qAi9KMhVrGMQ7y4D9oI+T4AZO9h3ib9UCsUpMZ9Apc0miHCLxKoYfpcZ7DRqiUqoiiUovsFIrLOIRdQ9tA9v52/ABz4Op9uYVtxMA2Q7SNw06zbLkQPcq8TjccPqDhskmH81pr+hBwU/doBX8bATW0F+820L1rknqcGJgE9kn3OCxkgZrsH6PwCOyiBWRggTIt5cAHL4KJtQmWkWlEf/SmDPcivy1+zPIt9WUac9DYvKbe4p8d2GrkI+3ImqrZ58wPjTFoiHCCMROgYE+h2iVofxDuQ4nJOLLQo49C+6sRMiB5Ew63l+ewhoUAP5Ga1ssSrSfneeZyGRVXFWCtUAHaVaA57DLQBnXcEPE7cHtQj6a714huI/219+PEExGKWCDCB5R9ekglyMAm5IfBiy4iFA7v4fjH0bDjA3humRHo+ABRFGGZXivhHiq3yHCdjqH5WtJgnVJiIqP1UH+kkNBoi4G22SU2w61u2e/dctCc+zjoNR8EOI/SxflaoZ1WHc/Nla6vXuv7b/+kYXelWkivo85OOp2uqtbwrCnUUZdaCvlFufaoVUFdNNclIggGbg0t11KvhR7SJdepKejfjTBxvpiN9KHsB62qjfhHlTUQ8ugz6/Wpum4l77MK+yzv47yHC+waqXHDDxv2nFvOMra8O0beqV4beX9n9H2nlfdo7P0qayYMVaP9TI3a9xJ12uHFLbJaDXV8dDxlX3J+caEnT9kLsh98/vy5Pnn+qZ4//0TeH/bwBHMtplMP16VRTSjrjwFbRvYf1mOQkTq9Nh68X/F7Dp5bzj+8l96wFx9Jr/iyZx4vQV+h0Mi7bOCdNo6jSuU84eQ0dRfzYDNulOs94sNSOkVURRRKBpAKPhIyCUCcZ3RSdNQWX6tm2PEovSZ0sFeVWonPlHDlg0itnez7UsmLggzRTkPWrZaiWgp6wq2SPnHdDY2jhG+F3xt+MYUT+THJ4Lmj3dwGG+gIbwSm5UPTRdi+blMs9RT09auV3IZ11avVoi1z5Rb/Xrvfc05h/f5I5X4hLCvILcgK8Z/pDGGD5+iCjR1ya6lOwtQx6+h97EA9Cn5Yc2Z0wn6150wj0Bn4Igr+QNZI+abAStctFOQRyTvDUVVKpwjzS+Z3+2Z/ob0bOmyzC5gnwjJCk82a6JwmLpc3f0QoIlSxOyJUBEyjEp6BTlKFeyXyRZ0nfbQPYeEfWMhq8mU+n/sU7PU4PD05k8MdfXHFmPIYOTldc77Tk07pfD9NsmyT6zXQr5PO7arU09QQblhPwUbLPF2f68mjp4zXNWyhAX9sOMfyun4cXKZp8Hgg3DMn2Jagvv6jEP8Rh/+Y59PPPtVT//X/08c642yokO92o5dKhAPb+9WJVswrrlPXnah0awUo/WlSwSNsCvq7Uamr54TqMU/7R2XsFNqvYGOIt3HTjn63w3+mjfS66nTicyYQzDs76n8198mB8Egpzb4QHZtmFy6Rsl2U10Di5LtRO8bNjrllw1xhf9DNNPnPbdUy7LjLtNFpKUKBLSymNHodgc6RsWGLxbqhq0X9qscXK/XrXkHcZ7K36Njgd+tuloW4hkLMka8CX6VOlk1W6jbvQL12c/uMlONG75hoLkxC0eG/RtznQS7jsGVHhCLCwT11JIK0QgjYTjIVhO3DWqpq6YT71egzlmV7LXc3978R/zUcHGpaM2es12v1bssIfLvTFt963rhlXt5Qh8FyqHMhH80onu5GWsSUUtAbgUQ7QaGIKkXhJlxC9pOCfIk5ZETPoA32bJB/y9ns7WYn/5P/V7y/3nNmegl9x5z1zfff6x0f7xVFt7TDDn4pdEK/Xfdreax09M2+p+3om66v8OWIzednZzqjz7l+OT5PTrKeqw5eEPQ1GfAnRW5IsgzXbYtdHvMj7eW4sfhO0VAzUo+dBvw10t6Zj08Q8cHtuWnE5w2ggXw7qqnN/BEht524GvbYfuvPMDwLX4EPr8rUaZhBuIDAJEC+6+JyFEtV5u1493f4yO3kdM8dG/xp2CRKpv6u9uqBfbTGv33Xk26NwjuIo+9gdIZlvxD3B/7rq2vdgNevvI76Vu/fvNXudqOLkxOd0S49dm2vb/IHAP/4X/+r/vSP/5j/CpP/F0zTeyZUJJWQgkdjDmlqiiBBOlDynK/5cniB+5jZHwKWU6J9CDtwAfpguHNHFMUe2FKKRLwpRDNRYqKKUJAXEfIV8BgOGxGhCKNAi5MSDecbGeHRaByD4IN3RGS6eY6RiUeP4zyHj7LuBCMCe2KfFnu7nfYQ9qxzoImOp59yRYQi4g6rbTNG6m3gDhnyuPwBBHYuPHf470iXIiKhn3BFRHJFTNQR22TYRseNcpTv8ALnhfAHBi1pBVEF/ruQSKZLmrfNYRHnplNNY3dUQ07yIdPUsguBgrxmf3n8mb9JEVWVeXC9PlEETJKm8RAZr7Wq741O1e+rgAG5DR1odSRhHYZ1RESWjQjKdlqfrOR3pNExn/Rdx/pkgsMdOkqVolLOtDCCPbaKsCUUJeTLOv1uNkb0R0TqcV5EUUQ4mGjUc+A94blwx/vI78iRtMzkEYG1c9y8nqsH5iRTw2mw5V3gjQh5DuzwVcRBj37gshy/A80SYX1T29hvDfu3vKvSLt4B5nGaMYVpHAINGw3RpyNcxwmSbQCkO1xqUbH/SFrk36cNnQKmbZaLVUhqiULZgu/FIgBzZaRcAiWBjjBgVLNaNeSRpSik0WZRxNVUIhSEDIdrKaol5PyR+g60yTivp8Q6amTe3vI9fMO+e7u7Re6gMddZTZV6lVKRWaRmICeqAmEl5RbVWlRApI5QobQaHd0vXsOdYUTpLp2+4eMrQOGOD4y7pMTnPP/CbMtiYgN2uSHeqWGg5TUqPPrFbbgi0C3lzLu18f44DjaEN5sbPuLf6JZFq2G597GFd2te4H/63Li+udLl1Xs+8L/b48p/7Xt7zcJhS/PY+SEPyBWD64SPqKcs1E9ZuBj+WOu/vvZf8P/yV7/SZ198oV/+6tfyX3R/nn+Z/ZmePXuefxluXiPLI+MEGSs2Zd16peIBj1Pdx8aYBmUeeDtMB5jCtEkAHUDw7k2+5Ie724GPWiBljmc2jVvckJWOUhS1qpQqTxpGxZ6S+UVkyHY1OvI4w2HN1z6Nic6D0PGIom5ezFycX+iUA4qeRcZ6vdYJBwP9aqVa2NiP0nY70Ed22rLY2brfMJkMBu3daPcIyRgJewI7Q1aHfY5vWfxfcWB0dXWpPEAivmVR6PJb+tuGQwv/OMB87n+225OasUOHec1363LEna/s2FWFybOjDl3fqYM6HqVMxkRR+qyW9I3rvGVS22C/Yfnj1HsUKQ9+yhb4RdwIwobl2r/mM7UsQ1yWY59YdrYhvjCdyldVbOzpP8Z67pvnHASdX5wrf1jw+EL+EcDjx4/15MlTPeWAaPnhwbNnz/SEtBMWgK5fLRWN0sjCfMcifkd97J8ME79ljPqg4ir/lw7XMvUGbEc7uYzRGLOG7R9zThg1UHbAt4Z5howPc/qgRr+xYtc/aQTtTf91X6PNRyKNXgMAABAASURBVOwYoEbKtQ4Y7Yem6amZtrmMbTIG62VeGcCWuWPL/GMs89CWOWFH3jG2tKHL2a6IwkZmLf+zgc/ZqH/+2Wf6+uuv9cXnX8j/GsXjx4+0WvXUZSfLb9jmNnYTUw36eFFHO3e10mQhpw32L30z+ys2DfYfE7DLUmuZuj4OFwoY4mrUzSB4dC/1P0oiGDMg+9tlG/a1Wc6IT409AwHrqqWoYDOq096CMMM2GY32MjBUpos8iovpSoe4bXOqqeHwAoRqgRRR5MvUnB+DeQyXRJFMC4YaDhvOXxAR+L+yCFplO/WM5VqKJnX0HvuD+rhfeayZ2n5xmRpOW+D4HpRzGNbDfWSA67CUO6b22aHA3ZDlNWwagWljDBn2+wF3y6Td2DLSr+7mHMdsmCFV2vYYx1wOu98ddDVFKPvu4uNG/5nss/8amfjTDrVfoQGVQkkLNEKV+XrlOb92ipjSdHQhheac5DXqYh0LJramQjmHm31jnhlOO0ZBf2CHRE3g9bxhHxn20ciB3JBlqSWKmyddFQn+Y1BUiTbbBXV+SyquSJRaVWpRRFFBtxeu7mce8x31dt1rreRFAq06gFDaYh2jGgoNGHwrImYQZXA1r43Qf+BpGiljiPeN0ZKHeZV08z0EpO1v+6chMyI0+RiZno+YH9osI5yfc6zuXS1tHlPnwf4R/gZMFzg+wSKChwHhphlSOtLmGMQ3dc5JZc6dws74EAwVbCE9bUYS+tscJlUHbY7dA30g+x1tkarMfTCKmOUt9bNvF4wcljk8ItAFlD6MIkUE0AdXVonUmNEw3HZqUkyq5QAzZhrhD+jEZhmEZGoZhsPHcJqRzpl1+d3cjvzT0k9L/Za6WK+lL9ThY6Als6BpgfMcXqjDC5xmZAFMQQf12+t1393H7c8BZvMCiyA2+Yd4+iIT1GivlvVomihyM+uYbwo315H6jy5zDKcD99OGrElPCvlJj6DuB4iY8op83ns8mHiPJ+s32Sz7xcA3U993PRf/THVt2N6olyg3iT8uO4czYw7Dd1/jcZxZcx91sYyjQ6DlOD/WP9L/d2DYz0Npj/nyAJ89VG4+d3LZERmT8JZ+inxOKX5al3EwsZFsHAihw22/HJgP6Q+ELKWh7wDW7jKscYHjxhxnIDfGsaGPlM30wPsL9EMXTMjRHrp3TXqd2My653MEZCLUDP/isB6QOidlbSJy0oKR/mks8aQz3zGZ+gWc9AH3g5E+gtfk9e+GffsNe7h3r19rw/6CRI2s1YfNtW6v3+n68i2H1+9UY8fhtxKn68ravGjNx/+uiLymEgKhCKNAi0QbBtDPutwOWMd8MDK2BoN9y857EdYPEVW16yXe90wlso5+tdb52YX8L9T13UpeB3hvVWohP+RrRN6O/cbyzrWvOuT4LOHCP9Rm7+b1Qq4bWCuVUmXZPBRRFJU4OmUQXvHxZPqQ+FmePXzGvsR//Z9nDsiy7AEDB+zfsL/OD/jsOUzfX76X/0np9++h797qPXj79q2Md+/e5X56yz5lxx4qQfjW+2ngvfTIetO1qqXIl9sx89HTqKf94Y+alT1qgSfrjg/9o3BMogp8mJQluDS+nghP0uBXIBc/Sx6PEwJ/BOlGmakUEgjiLlPgsc4J+MvpyFv027aGAY6LayRs/0CYo+YeDmmsf3b4aqD+sClQU6of0gihJ+ec5zb0+YzzYuqAZpcLRAQklG3KGUI3o7AuLH2nhl072uaWPaf9MqBzBI0xUigrLpNSJjnFkcA4HcNMUhT7SJxbDczHo6IWnT260LNPnuvR0ydacT5Q0R/0G9NaOxdCUiRKqSq1JOw725prdtrPvjIa7ep2b9g8YufIeGjYKiQYUSY7HRZXBHGnAaL7e289dbH2Ah+a8xXX0JEYYYcRCcLRCfMamvVNFD7iLuM2jChac8guDjCvr25UqafrccGZiD82phL4FVM5Pw3Xx3v/qc9vtaNNRurZqN8IzBMRKsgPVcSEht3Ivp8Po8xZb/mg9ub1W71+9Qa81hvCl+8vmb9u4RuYG8716Sef6osvvsx/oeOT55/oyZMneuKP/4xj7xncT4SOsA5Qa6/K/FCoQyldhrt+pRVnaKv1qTo+snqcVT4EGh1zULdeq1uDVa+O9q6rXoX+FhWboSohcavILlL2XdJPOVe74Lzo8ZPHeV55Qd/pOfN0X6cZFPSNSl8Q5Uc15VyIf+yjgX7gceK+4Q+yPjfyfGPqNPOMtKt8WbfhMIKdbAij7Gb3qR1jLsFcuQPN74poqujuqc/Z+anW65XcZp7L3GYuX2rFR92MKiFTEfihS1TqWUpVKUUfuwr8BZ4KprYO9LDOyToOGjiv2YGR+a9h+H2MTpuFR4SizIhQqUW2we+GlduK9unwaUSokieuaa9FAN824H2k++352Tl1XqvRya3TegjCKEUpKqUmItCnw2Vex6w7IhzUkiYFLWkQIs88CeRFkO66AHLVHIef1592ov1pLP8AKmqV0245d91sdpzD73RzvdFIov3X039dX9ej1KIt54hb5lWPL/cV10P7K9AQUgtFUCcQc95ic0SoAMcnjNRngvvO6HnJoL0aNiJMh4sO54iFLnD8DprGLDcl2maHWvpB5Dlm3wi95gXoy3cI7WU+w3WvtEmEFUnTU1wOTTBflkO2w0F9Yci7NcnjZqCRB96brrP9WEshn3qQLhAK4alE4DcRt/nNecjra8fHwR6YVl3yvv/+2+/0/Tff6t3rN7p+916N8+8T+FbYylsJWaOu3r/TN3/+Ezyv5LVZYz7swnoHNIyi9h8BydzWbxDc3467ns0GClmGZf4Q9qWngMseY0pdnjEFTAxiDd9C0OSEUOCToF1EXSMcn2CeH0LDZmPhacj9GBaeY7rwHqcdh38s/5hXCmkP/fBl1o9yzG3wkfzFpmM6Um9jKbLkLfF/DeqxsODn6rO9d/uuJUx+YFQTaR94Nvst4ykp9beMJWxZ7r5J6WUl/d1SjucjzwMevyPvC8/10/6gz3yX6VkHnp6u2Tec6ATqeKlYwjtvZF5p+343yYwIcSesqxZGPwGXW/ndeHai8/PT/JeFzlnznLLuW/Gecb5Ra1Vlw1TQYdgGoyBDIZVSJBQEhEUOYfRSQZ4kh2opqrVkWFwRwfPDu5aiQl7ElN/wm7kiIstGhAo8EVO8lqpSS+ZV0zKl6weuCPxEu9hPnit3zJMD877DA3Pxsp4eeF9vmOO27GHMe1eka7ZgzpnnUSkkw9nQhi7Xo9EmI21jDOizHqcdwz4VV8HGiFBE4A/NNDIb6+VAlCAv5jxBF0xpFCUt5Ms6sgyJEVOa4wvK3K4RQRlpituvWZp31qh897K/tv0HefCWqnzHsO6MqBRwOSMUYfohCnpS6MBCbeTg2PACado8bfi4u70DL7J3NIQbxBvGSzb+19dX+fF+oKHcSDuMMxxfMKVvdcvH/uubay244SP+ze1VblhvSP8hTGVuKHujm9sNsgCLkVs+BPrDrbGj4wQdsOfD6Ckf6v0h1b/S9T/L/8VXX+rLr77SFwmHv9SvfvMb+YP/s+fP5QF3wUfBEz7u+8NuZcFpWXhSOzoKyxQH8Vf2KKYL8Q5vyvQSohfIfS8BZ3IFgR+8zdXkdpgQhOOjJRo5lh8RyVew0XZ2TEQ9E0U3o7Iw9aCspagA2xbYmKAsYvKutchweibMj4iYQ5IXgRccSJydnumUzc7F+QUT1KMMr1Yr7CgaGFwji8YBP7mPbOkDA4PMk0KhU+9YgGy2Nywwb/Nj3sggdL8Z4ZEaPh2RY5UONxbqAzJ9MNnS9zv6licG84/osB53fsuf6tzJvrCQxT+dfYJ9/ZoFVNKV+tVKq/Va/uBuGqVae7Zj+ha7BsaB9Q1thw0jmGzZ0beGhONOH7PcyORo2HrZbcA2+MP/rScu6t7Qku1Eu0SUZE19hEYg/O2+1q06dbRhv1rlhqFfQXkJnJ2fseF8qk8//UQvXryAfprwgdGnn36aeee0y7nbCV6/qM6Ir9hMR2WRj91bxu2Av21rgrD9uMW+BJuALfDC3tT89sMOfxs+5LjlAMmbtusbxiBwfOe2wQeuc4O6Olk3/DBS74PPBmc9ALyD3xtI+9KunWyT5XtOuPUhY84PN8w1t4mNx74PGd2vdrfaMA/smMdsj0rhw/FaJydnujh/nDiHOn6GX548eabnzz7R48dP5D68Y9PqOW2ARhQVg7ERjJnKC7frqzrGmlFIdyXMu8WnxoBe296ov33rOo/Ux3D/PsAljxAOH+ov2qkBp/LeVlHke7y4f5DotAVEudPTSWFRRKiWsof2l/kcaQoTkLQR+Oh9nHkIR4QiptdfREglZNhXEVh8hI+JjghFxD474hDeJz4YsB0LJoZpXhhxXY6kKXF+jizc7gDfmp9mEs2jkYCxSIyItCsiUkKDaaQ/Gk5w2xs1+0KnWqvC9XcmaJaHzsZ8SHR/R0zysh/QgKPlAscjQkGbGfsCcyAiVEClz5UCH+EI0gp6oZV0IyJ0/4qIrEspRQtI0tRyDblSh/1Zl9qp1KKIwog1h8tWee6otVcyo980x3lgeYKHQkE5KdKfS90jQsu11HfEPx4nE8ZsAyEwx5tlzOFwWIfylhPW78AeS77pQ8BGGnZqbwKUizCfFBEJcUW43kHocJNNZPIR2UrfoH9JN004zYgC//FtfU0Tj5Iqr5bPw8Pxw/hv9Alj5B10wCCnNXx3jJF+6fgiK21EIbdy0tAk+05Y96+JZ/SGxbrptw09OX/Rj60jxw9pbrtDafsr0ABQSLNJJFET4XXd0Ul/13z5wNI8C+RCsu9c2JjDmU4cDSlPd6+wz8265zPvAikiJpgvw04T11TfSWZTpIwx0yMgqe+YOvwxNIkyI36zn8RKMOsdlrcAnpR5j6ZP7qU9xDenjbRPyibu8ED/GGj/CSNrFMYSbSSuNlPB+wGsdw+Yk8eUipjs4bixT5gD2Ez5Rp0N22Sa9afeLX0w1x2+g36K34/jvMFrRuZkr0Msp+1th/+ffU82Trr/2UIeLOh+foy7TOhNf871ty9mtNlfjXY07K+RNkwb0y+W5PKmlMeXyrKOk55NAU35x9T5H4P5nGc6y9zLdZrh/ANoCo3MAakb3sZxse20zVMdKMM9lXDgAWR97qdPJT58Lnwf5iwp5qCrKKH5sj9A8G5LMJDDIC7gNAWDGzjdYdMI3mlzWkCFjFniTyQuEArKGtIy/0EdnqGlkxA3zwH6/8sVESogim0PLVdEUYAl/lNpSqBPj8xBXptfcjB9yUfoLXuCgT3P7eWlbvyR+vVL6FvVGLReVVC04qO/wyvW1YW+UujnmCbDjyZ86Yihn3a1nDdCk98hTRpJ27E3MTbsR72fGBh//svZqPCK2QqeUqvW7Amnj4xn8hq/Z5/mtVEEfKDZJokSPPIZCvxWWQeuOWs4v3iki0eP5bg5JoQ0l1V4n+k4/i5Va/YWqBAOAAAQAElEQVTR5+zV/L+V8/8Szj8EMJzmPywo9GFx2b/eX3ivc8OHSn/w90f+169f54fKly+/18uXL/Xdd9+Bb/Xtt9/o1avv8w8ivG/askfyeY3rvs29yo591S7PdPyORwVrC/zAu37AV+azrls+9OzY9wV2ZFfGT+a1PZbnshGhip+iUifCgjfwZSlVtetBJ5+jlNLhhpKohI2iqlpqpvHQcjmtlCIjIlRqITvkOcnIdiDdU5Rhs+iGGjg89DpF89XI3NIPt9RjpI/WUuT2LNAobsemZS0i0gzb6r23P7oudAk7r9DWXT/tz2utcjh9I+SF5P5W6sF2qZEj7BeXw2OGI8LqFIxFp+6BjB0TcCDj7BFnLHz4f/L8mU7Zz/d8MPWHf+ss2Jt6akEehSSVWnkqbfBYiAjZRqPA5zRjxFnpRxzneEQIMxIEJ0qCw5E00FG0XK6vgpgBcQHzObjAckfe66hSox2W9IdoQZH5DYcjCu3Uceaz0zX93WcNXd+zf79gfD1SkI+LpL0hk/cG+uqGtnafv7q64nzgRt6Tj9RTXPZBT5/supVqqcgf4dnwcexGV5fXevvmnV69fKW3fPi/ubrhQ+dWw472UqhG1Skf7c/PLvTs6TM9vuDsizHv/uSx4PnPf8TiP2a5ZM4z9RlK2Fbs3CHHZ0EeM7YnItSveq1P1uo4n1nQE679SpUxJcq2CLl2pVb6Wp9wOc8P7g8dfunoj4X27Tnj8kf/J8+eKPHc9Cll8CUN4R8CGG4vy/Qc6LG+Y8w3HGrbHDYG0pY8p7ttpJASwvcgw+4XpDcosKsH2nu0PGQ09BouQFWoV6HOPWcuj3XKWWLaAd9ILR3uqE+/WqnWqihFQb0KdL1eqaee9ndlDNZSZZQI4SaVEuJWBHFQS1Hy4UfTrnZy2VJL9seGoW6HkTmvYa+RYdL1A5dtNGZl6K2gILtTrVUdthX0Tz8CaHLrdej0DwCMk9VahytwC3MQOgv2uqzrGEH6gSlDzjeiWCLFSG0zIHlHhCImlFpUkFlKzbyHHll/dDeFRnxwe7PV+/fXfGC+0bt3V7q52WhgDIv8COQWQiF1Pb6knj1jqUILefLVyIR3oO3tXyf9OBos9sE400Ft7jMja+OReftubeFnveC0ET7D+4+7QNR811rwQ5X90air33+2N4ptlSIm2qj/wLnfhveF0ZAdESr4MGLiEVdEZJmIIIYVLse84znA56WW0dCTmZqeI3XIsYR8sZ4uVeq87mH9EREK/BaMnVBRiUq8iNSEsGPH+LDd079+vGFeus0f+33He/67v/5Vr779TtfvLqXtoDP61wlj6OLkRP4hwJvvv9PLb7/V+9ev5PWY/3cBtDayxyM09IqrKdIvjbDmsDRSvwWuWwTWGfCaPwJ7jyCu4zSiP+s+LhvWMeuykIiQ29II5xmkRYR+7tXwreH2OUaj/YyfK+9fnt/tYtzTFKQdIf0y+yMiFHEX90of8u3LI5gvZTkNGY7/ECImPQtPlp3TCnRBLe4vsbDR9yKhe1dEpG33kj+I3h+jHzD8YAK+c779p4Y+KQoIcTEualHBXo8/r4k75rwL1uzr9Zr0yrw5qtYqz4nmcz/ass/YseYW8irj3Cg1NKFM8ov2tFTJ80GthTVBx7eITl1fk65WjvfsTVbqmGsrcpKWqgqU1zR/RomJJ3VWlVJUKWMaIdVaMi0iqKfDE0/EFA/KR4QKfH5fllrl8jGna74Kcu+jlol3Sq+aaEFPZDjCOu6jyFepky323ci7I+nRGBwJG43x6rwsg74C7GPHnecwahzdI2LSuSQ0ZC3w+37SN+YcN7AW+PF3l+UV6oXNtVK3BYU0qdA+EUF/JhxKWgu8pcr2RhyHQxGGoEpeonI9DIdLli20XZXb3euDWh0vlIkEBfIOZEeEKmset1/f9zKNCD10RYQiwnqbgs7ql5cXfkl5We1ys8gimBfQPo1N1gB2finQWH5Z+i+0b9n0m9+wDA8Yw3HD4QGZA2W3vGSP4b8eWLBlAb9j8GyPsKPcFls25G0ou9lstWNBvaPBeP8qqHhlYBbgX9SuWVie8IHvEQv1p3wsffLJcz3/7IW+8Mf/X3ytL37xlb40/JfAX3+lZ7nBOlex41h8b9DhD50b9PivpP3/N/JfSm9mO2yLbTKyA7lTKWRb7EnNVzMNP/45cMGPI6izUUpVZDgU0DovdDs6p1Hq1FEWC9ImFhwlGz5o/NDHrmWgLPmOe6I7YXFxwgdp07Pz81zIn7A58qRY8aH5mwdr9pGBwbXTwKQ4DBttbllgXr6Vw6cnK1XsW7O490S3Xvc6cbjvVEtRyqCPeTAYDT9v6Rf2+0CfNI0S6D9lY3gB2JSdnco2FMq77h2DwPGKX3rk9sQndOqx1fm9073p8GRZ8ZeBf+wrt+/AAs4Tg9Go14Rp0p3Co6vMCLKVB3jS8iTjvuTF4egOEkUF2yIiy/hhvkbd2pIWJetgu0XY9ajYtualc8ah0Sn92/TRo0d68uSJntLPnz//VE+fPZPDT58+1bNnzzP8+PFjnXuzenamNe22pt3WyDjBT0a/WiniYIvtMVrWs2nE/yObgIZ9o8cbsB/se2PDWLm5uWWzcJv/ooDjnhssQ4h1uQWZxqM5HdD5FLRfhCNkcC++GNBjn1ne/kc/HAbczj8+uLq6zh8BbZkXhrmftbR5aouIUClVpVZFVBqlKNTRF6Wb662GbdOqP+FQ4TGb0SfgsU7wzw55N/NcZnkjsumI8lVSJnIwt5aiWhwmQsubd7Jlx9y008A8Z39NdEAEdh3ZZ3kRgQtCEOwzD6Cvpc/T74MC2SEpgicdMqLo+Mp1ixMIRAklAhpFsUfAQWGeKJJjDlLEJOMOlyy35GbW/HBZg9L0Ayc2+rLxAffENsnEdmWdmxrlFmT5B+JOvw/rsD/846EtfW1gDm7ItN6IEDeypxd4w2cJy8Y+y4KVfE39mHzLcrs08ht87m/mMzJOvzM1zLukJz9lHF9Q8K/DI0qc77DLGS57DOc7vZnXwBa3rQi7nPCV62I6xR9+RrjOU9s+zIEE6tWA7aseAzMcjoh9MeuPiOyDHfNjKUUF3qbQSHnD4YiScVPJ5cPWfoAlb6LTM+C3He5bruveJ/jZ7YAQ7RhjA77lRo+4IuFyge6IUMQRSqTNsc8rmq6A3AXVkH1xHzDmHbHwH/y2492ynX8Q5bl/zDZq8DeZPdAf4XLS9NTDl1M9sAyHEy2f08PhJtyeGDF20tfwQ1P2GZyy0MV3rov1FmxweMKoKKEIyfIUkwZqRcB6IJnm8CwbfS5LztHd+JA8MH/ttOhLOvOa33bapqmQhR5g6VO6Q8YU++DpIpnowAK3o0HcL4lDJWS9dzGqMYYa/kkxR4+W7XWU8IPBxoGLUpPLTRg0+Q3yk25kuCMb6G7M4UbwUctywul73BfYSJhArdMOl0m43xj7sk0j8o1Ge3j8GPbBgpF05yH03j3pOCQucdNDqmYL9BOuSefSDqYD71f7jr6Iza53HoSiYqpbm9qMOjSD9hvxlbDZ9XDY1OV+UP0kTGmqw/o5188ucFc4dbmbYHnGcaqZ7mOEAR/x8bGBse2o9jDD6c53GdjSd9r3S/vjQ4xUvyWEL4UPjWYqX82PGQ6D7Etz0p4EMnQPjThthZ0t7bStO40+kGWuHmmzXHOhK/VBhQ22UfurETIgyx1LAOowMIdByo/cMKdV1rLAo2QJ36WaeTVfjbhAk8vcgxNJ9x3MOwGfqJPr1qiX0+W0hOYroBNaphOmrAhT1MVn2I8L0OtMeHR0NdJ+CEesHwatFhvbHaDvgXlR9/RqvhAx9bWmAxW2WobT3B+hchwEYcMVNN15Xca6ecv6/Mp/jeZ35zUfEN6/09XbNxxOv9W4vVHH4fdJX2SsoasqVdI63lsVFL+80LvcI7qMJR4RijAK77hKuOwh0f74cfC6AsotX55PvLbYkW6MZAzMO86LCN1wpkBNqdqgLveBvfq+qme/5T0p2weqOcLeJgSEu1kOMglyh7xXO2EP7P3YiHxzC5tKqaqsrQJBDX1UieRQ8JJ2+gl7jm69lj/6dZw9GFGLIoL38CjL8j5o8LhD3w664Vzimv3P5eWV3vOx8dLUP74A7/D3+3dv5R8J3FzfyOvmEaVpL3sSceX4ZR1tWekfwgN5XvMM6Gjwu4x1+tyj6zp84BoFpUGzbU22CzfQO0jmbiIPKtMokKJSqyIIS7LvDct3W0eYPxRhFOgEAtyFEpGwjh31tr4sTwL3Pi9t5TxoZJ/qsOuKwaxhBt5Hkw+9j6OHKEoAHdks3tLtYJsFw1Non1KLCrSb22+KV5UKSpX9UmpNWbgkKUal7RHhYKIdjc3J/qk/tSk3n8sjokjoP+Vc5REf/03X7NXdPwrtENaH7MCuqXyowF9rocoj7T1ot90d6k1fDEkd5WqBhziMMtwOi20kwIXEva0DLKMacz2PzEOtjD3vvsZkz3fDfwmq6LoeQ7IlE5w+xaWBPucx6XJOH7FxR3809X7fdVuteg7B1xyKr5IfNaqlA/ifyI7zpe32Vhvmog10xxy0c79GtrhqqSqlyH6rtZAS6SP3KeOWj53+6O8fAtxwnuG+H7O969WJ1nxYq9HJ46REqCHX+9Frxt7b16/19s1rXb57l/T199OPCHwuumWs7ja7HCs7PtBtHF/ah/4a4T5WVcqEgDqtCR0zIooisAaUEuo4w5rQcaaz0glnOv2qVylFlXnr7PxMjx4/0pNnT/X46WOdE16drHM++f8x9+ddkuTYlSd4LyCqtvoWHh4RuTGTWcX+Z05//5nT3XO6aqZrZbGWc6pZLJK5MjNW3912FcH8LkRFTc3cIzIyyZpucbnygIeHh4eHRQCImXkjf/5qRX4QYMRvQfc5HpEos/E0/UTq8mmXDuo7BeRJv2GKEM0korIr0smzBYOB4brL37Z9Kv3GlH/EnHeIPWtsluGiJDpRsrtNXWyrlqKMs0r/XXNWNVD31bBSaFCpb+qNFs2QbJSKGEYWwhm/yXtwcKgDUBlH0iyTum8wtteRCsWOFnv2gZ7wFplZfqR+GSMNTVbKqaVib5U96zbjI2iMoSLpkHn+iHdEUi2LiUcl/1zw5STbKuiIvcrV8pBi04RtsdWOJnj79hGW0AdM+oKZh6ys5A1oGnWQJ/VJvRqMiQ7BcGH+EO+OC52dXXZ6Td+Nnsim/Rtt+eDBaf/lr1POH1Of1WqtvlcXZeGriX49hU4THMl2T4+PYmXq3RqVQ0bqHO0uokmbtm3SKK8hiwrZJCLY0JvxSbDfI4ZHvkfuPWzTJuU2L7riB3HZJm2ePyZ0XnO2fMM6Zi6PlqlFFbjM5Y7p/8hFNjJBD1OPHt6mS5ZdVUowQHl/IpNz4E0f+9RdUvqLt7ot4zz19Vd8WRJPWei85szz/Pys/7WfN2/e6Opqfq+f8b5/nh/6++IrvXn+grXWmp90cQAAEABJREFUW43IDpJODtasswaN15d6+/K5Xn79Vf8hgOvzd6r4tAQ0BD2DckdKi00zUpf4uAO5Hsdv9ynF/BH3rJvCPpAnaR9gf4C1SNpF7rDC27ftA9neYzXqFWajXYIJP4d2bNOS/v9vpG+mn/Xxhs+X8idsWrDwvo2mDhL9Sf+0V8Oe4E/Valu2/9Tsf1K+2NsYR6EZq/sIr6X98W1DZu6brc+36VWxtJFmE6Pu6Wgr3j9HfH8JEp6NaqwlNtqMN+prDtYePR9ju5SiBbUUxry3KMyJwh/qtFYjN4fNpooS1fr+O3MogFfQhyla7AztumtBNjaMPa0QL9EHIu8Cu98ZKeRKXYiXUuTAJtawxe+BhH63bZ4e2T6M4qCWKnfb3FOKsf4D8j3xOx7RlXl9SpuA+6ITOoPYEtxPX+LdlmIV7NDeNdGWiTZ0Bz2MzuiaaP+J93TeI8v4C79t80S2o0lzLY1+/OeiWuuWF9/SVukounvFlmDh2rOWJf5hSmHoKsWUUVRKlZ0yvz2vbdlBwRj3937ym3zau1Kvtq17efnypYK8nLJoDb1hIX3Fy+SSj2EXbDav8tv2xPMyWvhJi1zks8jdXN3oik3nNYvpqwsW48hHJvLJl8bNyxqr+gK6MekmPkHp372SAwu6Wopqr7SVBd5qNWgAgm+QTfMxG6RDBmJ+u/nP/9n/pJ/+/C/0M/CTn/1cP/7pn+vPfv7POhL+yc9/rk9++EMdnJ5qQq/RdfLooR49/UjZYBUWlNkEbFh0DAzw1fqAA4CV1uu1DlmwBc4m0EXLBkzo6fDs7NnBVr+QE3wtUeIGPY2HbZl4KVWF+iQcSJb2YBd5D0lLXCo0LoDShtq/HLtg2JZtzfqt5Souci+zkh6UJanT4ltZew5PFJLO0gW2j7RZ2jPR2U+H/f+COmRxv1qv0U1eGpUuqDbdMEFegys2UFfQa+i1DtaDPvv0mR49ZEF5eqz8QEB+GyQTYOhQi8wA6AOTwXnNYc0FB0v5Cess1Iah8OH2gX7+8z/XP/vnP9efQ/PfNnz00RMF+Qje7VkNvS1Xq7UOWIQHA+0cP9RSOi9yJ/Sp/IWD46MT2v2YPAca6Bu1VlVsqZRXqtVpsWb3ZJDqD1wm3eRbqcT/QNsrE4+1/cdC3KTZVqG8odI+lFNKVa6el/jAGJntGmTiK+q1Wq91QF89Oj7RER/7s+EbqGOwWq+0pt5HHCRk3Ozo8oMAtNkB6Wv0dIqu1XqtSjnZLHXUFfFg0Gq10tA3UWIoNzZCk65Z2F5l3DNP5CPWNS/B/jJkbG/YzI9QulGqQX9oYKIfjNDW8ydtwyHOiGx05TDqigX5BZvxc+aU/CDOJe3fkXmFcH6Tp9Ta7embQmxcDevu42LarOC3xsuRzQ3F0+ek6+umaVN6uE1FKXdNvlPaPIgeDEJm0+eoLoBQY24Ys9EACbdpki1V/N8rtX0s42Sivy7oOvLSQU/Cyc/QIG/pcPj0c/Gymfj4OHHQ3rYv/2mbVmtR2ZZle1vaTFJm6/onVFA/bEsZRBSaMZQcVlNockXe6Ct7umJT0sOzE4qk1PVjR2jnUFZPDY9w+D0vQyH8oMUGQO75jixI/i6P/tRtwcIP3Ufq3ChjogE76B90uu1Gyb2ttb1cSg81yk0ZuBPbw4pF7yMy4aa+wSIffnIFLUwC8VVAEJ1UlEDmv6BhH9HOty3bid5BS93R1duCsLebr4iatg/tjkq43Oa35/BS9qK0oStInJ4x+0NFkW7oDz/oloYJoqOgL0h7UZRsd9SCluJk2aHJuLpRLyxjbmIIaGIsBWJcZYwVVUotKi4IkR+5hAMRDnZhNDeUNNqy+6xJUw9Lic9mp0xpdqm73oKNBdUFKi47MrELBdgIixsBnrgFXdoh5QfW1j7k7Vk2c+/cfsKOoEGDiflhVNKD+DMQV6gpNrYE9qyLJLlYNuUQiRzkvduOjDt/Yo7oDScUwmkxHpq7IBf6HhBN+Q0HBZGbRZvanTkjORFGd9JnzOWKvAktiOSCRiPsgFzCS50WmbTnfd6SNtO7mifqFT/OadsnptlVDnofqlr0dh58pf/I1Ct5jNmpYzCpM9Er0O4h0oGL1WEniibNIG5btlVLbCiyAiu6xDVTjNQtUCeygDlvDxcp/MCM6UYbmDxB17G1TVvaun8xnypoWz9TXlBQuA+ilCWV4h3ISXnG7tLfwQPrE7vIoLJGjQ/FZZvnfNuWSV8wc2+fs02p58IzAct7eeaw4eemdrFfibvbk/UaXDiTCnU0fTvgBYTJbEwnMtCfkkPQzAEZe9pe4RfsTDT9On08vMTvoDMbrH0Q5V44BLkR3PqXyPaGl1DnJ/BtiBzoclBqJeAFFNTt29Kk3YXma18oYfqHt/9vnIRPHPDOJtx2/WPa+tPQAkIFDVqn6WOz/KhQHMzdgPp0El6jDVp8rvnyXluiVYGZw00dS8Zf0gkbNY6d2GbsClpjLQTSlklr9PFGWqfYrZ5HstShb7kQE0WoU2Qa0oG2NOEOFEUu/MCxbQ+NxF7sJIVGRvA6FZlB9Oj+1SvX1J20hEUceSU/mP0Gj3A0ae9yt6HKDgopkdgCeeHVGb6bJvTBwVqeSYPIarCDxIJGZRqMP4iMny476baNUXanHEqLHHCx7NibUkwCkGV4BZsJqTD2FizlO+KUE9qgDdsoUKJfZfxu+JiV/5M2/+/sxN5frN9P2EMMlCn2AxvW7Tfs1zaX5zL7gUq/OajS4WAdQle0wbpaK9a2K/YTpRTZKS0FfxhGptSqUquGlJV8ntfxIx8eMqdsWKPnfTOyVhyxJfxN0hIGWXPkTOLrr79WDtFfcEA+seYeVlWHR2v2gwN0xZ6pYk/8yjjNmADFEjf7iBudcyifc4PsTTZ83NtQ3nM+/qU8UY+CbasD9PGBLvuqyvw84cN8CAit1EGmLmXQRB2u8Gd0vX3LYT/Ivif7n5E1UkotpWrF/ma9PtDpg4d69uyTjgd8iFlnv4ZvjtjLXXBekw8Dv/rlL/Xf/+a/6+uvvtKLly/4cMD+m/VX9Gygl5zt5L8KOOcjZn7wOd3HtkotqrV22NawWqmUocOuiBVNzR0iLlkCVE2C2kXJX2wVbCq0sciVcTf2tok/pQH/DPiklqog8VXKgkdGBU3ua7Fr9pYjeyMtVxNdkcfUUGukrF352GaVziuGYoe4Rvptym/kISoXh4iu3dd9yR+InAUbShmwa5BdNOupkizUyPDsqthtwsWWbWWvnDq7FOXKmEl5naJ8n9pzns7rNqG7CT1Fq+zH+Vh5fHoqY4uiz6WnifrFZruqlCq7qFPythjHvJg+HmScLrSnkbH1spqKpVrIa8nqmdVIn3h3N/pHw9/TFvkFjqTh9Vk28luQXctlW3YhavRXSZYAVVf6/ILw0gevaNecLY7MHS1CEu290SV9c8N42tBfbHdezgQmxsKE/RENhO4RWzOeL3qeDbIj9WiqtSpnJbUWFSCutH9ko/+cuSn0hnEXbLa685H+/PxSZ2cXXVfGeK0r6lP04ORU18xr+dj/DR/ePv+H3+n3v/2dfvfrf9Bvf/kbffX7L/kQ906XjKk3L1/p5Tcv9BqavyqQj3dv3rzVjHf9rxuk7tGfvol5/U69JuarUNHWnZkH86XUhDuwRaqFeoGMm4x/p440aqlVOf855LznlHPO/OLTj3/6Z3r6ybPOzw+UrI8PVVaDbmjrC856b/Bh5qucIc16CuUUSeY4ZNKGfpDzmHwkveIjaeawDXk2tMXNpmFVkV1lD3JZCYd3Xto0dct53QYdNfaVoly1Wpn3h1qpj2mzCX9nrUEdm1RL6fyk21YpVUPaAVq3CC/hQrq47OiRRvwXG9PW19RvQ9npe5EfGE92oTz1cR9fB5KlLRgGCmL7xJiaqGfaY6aNNAAj9VMu2inh1uW2aZO6HB2/a10Pg9arta45I3vJe+KS/tWwM3lEGVGTeqS+tZSeJzrD7zKUh1O7TxKf6K+NNlCXtEydgtRRhIUOzFHqjTuTtYcTD6Jjw7jb0H4MM9KHjucv3vJuu2EMbmh7q+JzycqV+fnRo0ecuz7U/F8aHNImg6orEtbEmI1NDdtE/Y1fCmmV9iouOEQakRkpV+QIz6Q7aZIMDVJVccVGCLdl0iRLIOlJi64e7hU0vpnLKI4cxZHoEr5lQ2tBBrqEidtWruibaIfQxCfqMAbYOzFO0hZJD19KHssuSt2q6fcy7R0IHj6pa/r3eg6XFWlSmmuDv0NHGid9zNhuPG8cFqw5Zx5A7XZTkkU7jNpgx4h9cDShIPka66yLd+/09edf6td/94uOy7dv9fbFC12fnWlA99nrV8xLv9fvf/PrTr/5/PfSzZWOWZsUDDDlChgbGnFtacN34rIxYI8SlI009pv625btsNXIb3g98t4DY9Ad/XfxnuCOEV3GD51SRsMmitWG+scX85w9UW50o5Xy2z3slH1LoHWd2zFLuFFAQ8d9cduyves/9hzX9rI/HLdnvj3TljLANtuO2O7hifLnPtajmnqbz+E8J2ybIrOFGGMLSEKEtkF/QZ/tbrPtbre4wod0ny22dIq+1D1p34YJvZFNem+Xgv5vwR0Zyr8vX2pRYKPjA0j+wP5wum3GFjqg2l7xy2LfltVJeL2/MIY2zD0ZS3nv3hAfAc6QqH9oY6yHF1+kHZI374yBs5bCPFZ5fxywNlutDrpu9/qLrEx4aqiZacwiSbWWDjM1lWotIAd5sham79JwOUMJKplWQxWtSJs1FfJFV84OQidkk9fwa+Rg2kjTNuoXeSzyJoJuiG3ZJtT6XNK6DqmWIlNe0HUaEe6GroCg4ofQ+yg2ZWwziNzkgVB/fMC8OdFv7RKW7Fu5zuDRsMHFPc02nNt74YdTS+3lNPQH4S1IPJAsG5+5qCBfS2iRbeWKTJCwU+aCbXr4QWQadqXOjfKSO7QgFyRv5BIulLFKn5C7fcqFu5Mn6bZlA/gGuW13XtIT38dEeSlrH0m3k+e2LnYJ+4PY17vomejXpViBuBr1gyg02GnbsEjaMLFmoR1k4ZSfIn/79p1ev36jtyxe3xE+e3embDKTlgVsPu7nBwfyVwBuWGwlPqIng2hkZbFhwRial1YKto0xcwNlYPWfjDw60unJScfJybGCYz5kZkObzXM2uZ999pl+9rM/54PvP+Nj7z/TX/zF/6T/x//8P/f/O++HP/qxfvCjn+gHP/6Jnn32Az188lSHLNYHNsSmkSY6xYgTpsAS3zF2oM3UsEkiYR9tjjd4deCFDgp6Simyb6E7V/LA2BJCd+92NyrdF0w80LdcpGGXyWeooNq70nH3oh8MFupqoyGgLtrTkQm51qKBiSU0cGFykRTTRwb2hrZNZ1Xyb9H9w+I2H9KDLBTJ0juZNSmYOGRh+lGtUuEg9OBgpUePTvXk8aPe7ln4jumDfPgtTJRp+xU+n5iQ0xdD02EPWLjkz4pvlb8AABAASURBVOD/xV/8BX3gL/TDH/5AHz15opPTEx3Rj2Yc65gN0BGHL+v1gdYckASZxIcVhzvED+D3iZxwbD4i7zF9LzjqeY8Ufso7ODzQAZvyYEV/Wq0GFfxU8F8plToNAJpwR5FtVfwY+ZRdy8wTV/JCusxMS4icf8jF14zb7vTGxCDaOgO5wcz47bzkgJ8XW9LSJskXCD1L3OhL+6yo72q91pp6rNYrHVLf1Cf1DvbrfXx0rLnuB52mLRI/PJx9csi4St7Ua8CfA+2UMmz3xVnaK5vFzCM7sFi9YT7Yx3Xi8HP4Ffls4rMpv+DDf3Rc0RfS3/LCTn1G+p644v/j4xPahPqkTmCxJ+2BiOKnvMBT3vXVhk3NFfPWlW6uR9HNOMTb6OpyAx1VXOk7x3rAwdrB+pDs3iHuT/lZMMSWiRfbzv9I5TZjxLZsEAaITMrPvJdw2q7Ht/nDQ0xKAaDB77pp48iJClhNkWvwAiEDg3vLTz5AskbGZvKnvNCRhc3E2ImuRr42tb5xmMIL8GVkRTlCRy/nO2hsbSmIQPQnb6jgTehL/tDwWy9vojyQtMQpJ21IdhYhE0ViT+e3Hk9aED2R6aAz26Z9Zr8mbYF1e9n7sVv+LsQ4kSy7yB1LeKZKOnVPXWb9E/ZN+rarUedZriE3Y1/W9n4UGfSlrgF+WBLTvnSAJfon0Ya+hu1LifYcmrb8ibQg/SNywa4g6hHp8G7rhK3kCW8inVuoEqwOKTlAfLaEP0ALfk6G6FXaEflaBtm0gUr/l3AtVQ4PRHfyBQnrW65CHWNfdN8CT8ZIYds9uBQ0wccOAv22LW/L7Nnkzs/Dvg33chAI9TZ/UhdE/o+Fbdnu2dI2UxzcY7cPF+sOPMcjYR5B/Fr2+LGRJO4YGhC8cycXvY5G3fmNui0idpFB5tBSq0Jty/YisqWJB9vojoS3j13CtwQiW0gDDegewqPfpF4zGJMZQx1NU2j3XeoaLH0ASh1R/AfvWGDt+eSOvujcB+oMcne6n9aihS4/dYpGpGYe1hB+/04bCGl969VI2QdRbrvIHVahbwd2DFqgD1xJCzv0+yCyQWRDg/1w4sFsn4tUnPjEoyn1N30rYybh+KAnk5rbnmO1FPIZFD7miHz6HldDJoDs311lf9xyIxZ0zpIWGnTmtzxIp+/pPj5oIbKdv9BFZQreIo5gLSxPiq+UMDBZgiXH+3SbXzONL2eol8ggkNJnQQPqV2R74Pax1KPnKvAXYEDSOh/2thyUEmlwsRc7E4/+O2D8xZaeBek/dDcE9iG0N5Bb/cKWHrlPeyIP+DtbCcOZy044iJVh3keDEUDmDAmoF6VcyXuLRr9dkNRbREdwy1FXcutLsuoWjXCwvFMnqcunLPVrLmdJj2yQ+Iwu9B2PRpvfAfNe4u9nSZlbxIcBQuFAdnfi6arz3BR26xaLcrKWzBo8+/zs97PXf83HjGs+Oh/wHj9ij/H00WMdsx6vOGHiPKCw78tv/+eDf7CuFufbfDSIXoDrbKswedgpXf1q5A96ZHk0Ah30OuopLJsiRziyWacHfa3e179NJEnINSCuyGdvMbIJmFKn2Ldi/X98wB7yWAeHKx0erDRgZx+r9Bdv+3/Mi/4zPvDlw/nr16/7nw9/x5lIeFd83BkpMGVV9kSr9Zr905HyiwqJl1r7f1uYtZht9i8Hend+rvyVwfOLC0XPmzdv+Ej4Rjl3ueCjJiar1kFrfHvEmUg+wDx5/IS98yP2vR/po48+Yg/9uMePsm9jf7dmj1prYU5115XzmnwMO+OjwPPnz7XgxYvnevXqFR87z7RhL1awKfvVUopsa6DcYOZVeBVzDE166WFpjitX+hSwiwyiJzpFh2r4emQvkI+B2ZvYVi2llxH9M9adl7yNds37PT4NyC6jU3K/o9fEF5RSZeJkE00m5x9xcUVX+vMmex7mrIYy28q+1cjY7nkQTTcHtCA827Kt6E55sXvDfnWMHvZbduoZmYUiG3mgvWvqRs2M2NFDFn2T/olPom+xrdQqpy7QZnoeeZf8jXDQ8/OwrYIPxRVfRXfSA5QrNPyJMhynIKfUHToMlT610mo1aL4aSSN7tg17yQ394UY37L9HxknQ0NHiO/p35oEFI34IYmPKa6TP+vKkkpqB6TBuw92X9LkRX47onciX/Nmvp6+OlDtgo7A78Xd86MoYUTM2Nvbtmy2u2dtfKDIZ1xO6bHe/VPpv0PXyoT/533CO+YpxG/qOcRveNWk3nFMmr7jsokIbxOanT58qfTP2vuJj/vOvGT9ff6MX38x49eKlzjgXvc4PM1xcKvH8/9yRe8lY63j5Qq9evu7nqK85S33DGA99/eo1Y+9dt32DH1J+/Bp/0ExYMt8ulm2Ju5EwbRHflPAl2SRKNHvrgKE6DDpkzjh98ECf/uAz/fAnP9bjp090fHqqI866HvIxd6KS1/TpzEFvz97p8uqKtt+QPfrwNe0e2+Kj/GBEfjApOGPOvzi/xPZrbegDdlXlY3EpKw11rVIG7JA2N6MuOc9J+2ReDg1G8tRaFN/2OtD+qX/PJCk8u8g2MdE3W6dS4kYs8YThbMeAuNL/oiftdc3754J5NXP1JXPpDe1MdZGa77YfQa8pLynhd/C6jn96eCu76A8v81nqsUnbUZ+UO4vNdqlHrPyrpfJeOaAiUj6Un9P3cm4u+mt0Bbapd1EtBUouqhh+B/6x1PnxjegDCx82t+XYT95O4ZBdXQY7QmH1O3Ua0UfRvX1GPkrTzKRV2QNtekOb0o/Gprx38g6ojMWDg7UK+jNvrnm3iQLSX1Pv+HuMH1AaXvyUMkOXeOSChq/ySqV1FR2pTwe6o982tkixsy317HUQ9ZkxYX8Lb6GEo6tn3Huk/ERtK/VIOEh5trXK+eVqUKlYQzxtmn4TpJ9umIc2rCWSx7bcbawqtKfkrT1NKSf1jF0jfktaR+Yr/CQVJS1mTqRHXly2xa1iyUUa4uf1qtOEa619nVBLQQYh/KFcoeA188/XX3yh3/36N/r13/9Cv/rbv9eXv/u93vFe1+ZaJQ0LzV9j+uJ3v9GXv/+tvvjdb/X8y891fXkukU4t0C2FNtovftXe1c0nblvG0FKrSq2yiW9B8ve8o23BH85il51Q7OpgXFJ1pb0n+tKUfgcafWEn/B2BRaepi+0+3uxtXeDp/4Ir9UqxduxIX5k4Fx0VfurVaTpPhO7AezFaMK5VeIFoV3foH3llLH5IRWz7EH+fFz/vx/9Hh+OrDWuLRl9OWbZlO8EtEnaWpcq8lXd/5q6EF0x9XEiWNDBH2FZkLnmXbehrsGUX2e6olXCRCv3HQOmcVk8rpSiw3ePK5Mc5QGtp35G0yDXaCaBjGMy8VFSrSbO6fNfXVEvZ6oANL3pLLQrsyIZ/C9s9rTFgGv2nluQvypV4qJ18veMk+h4afozsPiZ0BRFujLukTchN+C1z6Mi4bJSZ9D8Fpdsk+v+klGN7V+9bvUY1YI4lwE2YZ+6GfQsSX9CwNeFSatdX8EfiwSLfsDtlBrcakcBFbGVoJ5O3AMOc70Z5qf8c+/AzdQqSGhok/I+FXVR5b4RG10g7bHhvxaZg2tY5aUF8sIBPsTgZbjJRP7oUkdzULZkTjHB0xCGRC6gvjdNkCnexFkeWUvmYdtRfWgdsRvOx8EPIR8YTFqGnpw/44H/CRvmQxcZ6ly95h9XQ9WaReHx00n/y/dGTx3r27Jl+8MMfKh/+n336qT569nHHYzbDx+jLhrvRsBOdZqIeU5FCx4RB+ss+xNVA6rerMxVcwiT9wdu2bN+VQ2k6zA6kRmIfsPptu+e3Z9qZ9x4mHkAU2vUm8gdgW/YeaC8He7yCv2yrbjdNM609XyYXcc0+M760GvlFnpLDhmHQwCRZV2utclDBQcQwrMmL48mn3qsm+ssGjPAbbV11enoMTsg7sODcsOG80UTnXaEzfaZ/lOZD9enpST/g+OyzH+hnP/tz/ezP/7y3/8cff4wJWxuxfc4z96VVbAEDumpdUWbkCnRGqbXnXa+xGdtDZ6yw7RZZIK6oX7Ckr9bkQW9PI29oyhlWa+qy6lgjE8Sm9OWKjsLYcPyGTwr2BgN2BLUUbEsb8fJngZgX0cSgoxviMzLIPG5hRz6wbJO23AnPqGXQQN1XsbVjrSVcKXeF7RW7whto99DwBsZdD/c8c33m+LDNP2jY5lshO6yqKqd6hUmoUI+Mm2yszzjcCs1B1sXVRf+z/YmfsXm8xTkHYGfgXEm7ZpM20QdKGXTAx/iD9KftD2Qcs5lNn8ghWPxa69Drbqe+cy8rtfTelr6qzs4jgM8kcMOG9Ppqo6vtx/+bm4lDuVE3mwkHFuFy7LyGR3+Elx9OuGEDMJIw0i6QLqOUCVzQnXFObkMhgqMIxQ+pS2iQtJG6jUzOvX15SU68bMJPeiNNiXdIM6+xRp96OIvdhgG9HGjiQeRSThY9C+0vYV7GG8oKJsJTQHzKX+Xg4HMKWMyM2NHtovyFRmcQnUFsDJKeBXfSgjk+aUJ39KT8EZ3JM1JWZJLvPsKPnh0oO3nDDxb5hPcRmTFlgYafGgOkg/xLnn3a8FNP38rNab2F8CmxbUexi5y2hJV7yZPwnwLbst2z2iZcevj+wy6yk74HxpD3sUsv97P3uG2lH9VSlXFsm7o1FqwbjSyEgwl/pa3a1h8I9LyJpw2SNiHTmTxSf4hwMcTfCtRRtqhDlRQ57S7bbGIm2QZVlbko9mXuqMwtA/HKPJL4wFiO/e7+KHKni053nQU9kekRHrFxvz9MvY0nNYxegJgaRrpYQY8jZztB2VYppcN2j2vvsr2LGR1LxHaXLdBg4YfaDumwUxfLdo/n0Sg/iN+D8Gotih9CXW5lbd/Jq+9xRfciRlEKJEvAjj230Lb/Jy2opaoA27IDfOOyDVu7614+ibTO0+6aaIdEYk/C02yIIqp+bSfMzihS24MIdz56u+zdR+u65/zRuyBSSTM+tOe8tmXPSPo+bO9HPxhu2B39bSnTc7mzcMLBHKMSjIeJSHj7ULdB26uhM8F2b94KP0jafRRste/aa3un174N3887xx3zgGXVjt7+vd0swVkQ82Y0+s8M3bnmujV80hCc6zHzJOrPBrfvsBXebUbbshekjbWL6x97bYvCpFlTj5vwAoJKOPTb0DORuFCC/U6+D2Dnuy7EY5Eh2O/o2aL3G3zT/TPzGsbexezrW17it3NaV7l7oKPrhHY/L3QnsBdY7JqpTfsDaYlbtnX/sovcYdnBEocW3xf/o+NGhx1doOu37FvcV+gu/+3p9+Xvx9u2r6a/Nt4L99O/Ld527TQyHkbE4mtIv81zi/SHBdryOkVk77bn+i4s27K9RP/Jqe2u37YKPgwM1R9xZY2QQ/F8VMlH5Xd8TDM+nK43GsHE2v2GDy0TH17EumOgT66KxHmW1hxmVfpq4dCLVbZYoVDy1oeWbCv22Nb+1dJeILywnenbAAAQAElEQVSEs6ac/8Q3HykoY2nDpAUja/UbPmhtWIPesP6cdmuaeRz1/Hzsy6HfDQfjB0cHOj45Yh96DI60XlcwqGKvmJsb7a7t1bAj+d/lt+z46PeG+ucj4rxnaaq8N4ftOqa4EI+eQavVaocD9jSlVo2suePL6HjNB8FXb17r9ds3Wj7CZY1b8EVFX/Kv1ytlH3nM3jp7oJPjE2U/lPOTx48fK3vhx3zQy7nIZ599pk8//UyffPKJkpa9Utoutp7xka+3Hx/G0ob5KwBv+CD6mo+R4d9sbujfbdceKX/A/tTNntvGnmn8UUpR6qy9y7ZKpf6gkG7fyme9lh/2vqSfbGijvFfDS7vll0U2tN0N/efm6lr5JZNrwinHLpLQExqgt+DvIDZ2EBdXb1vaeLzfP2jPDX0i+uZ8VfFr/BsMrEljd3wVmyJnyiqUNdJe8U1s39DHYrc+cCW/bbkAu0sUaHQ1+lL4YY7UvaU/YVP6aWy+xmZTh0VHyohM5O8jOiuy9lzGkh69uz0hZSzry6Q3yp+AGJelmPVmoe2qZhVN/X3NGJ0Yo2P2hoyd5B+p74wNQ2L8VjTqE2jvWuK2VUtRgYaX+gbxa8OmYEx7oSNtviG84mwhbRG/n5+f8SH5Urnsoiv6R37oJri+uVb6zYi9c7pVOYsY2FtEdmLf3uXfnevN67eaf4npsuu4Zs7a0CfS3uIqpWogb8oeVgP9Y93jkcl4PcOOc841Oj077300/TW258PuuPXV3Jdv+plWbIuN1/TlO8Du9PF8oD579w57rvp+qTGnNvyAOd/rnj4gm/zhu1iF+hxyhvLg4UM9efpUzz79ZD4/++RZ/wWqB48eIjPoGp9fXF0qtsbvoq3sjDtxmXmBnjPdIjIb+tg15ykXl9e65h1wdXmji4tr/HIFrvUOn797e6a3Hfge38VfE21VCv2hzvpjL4Vooi+EBn0cIJNwEJnkS9+In9NmE3W3Le/JRXbBYmPk0z9m+aKGjyMTnTOlYglsEbmkpe9QhCbkJ+aAifEafsZZ10n9R/yW9g5tO/uNJnxGPoYb42zoPwDwkPPpFfPpRP2v8XWxVeQ+9GqZ/VHrINvK1VJ4Anuw57Q9Vpd3sQppodpe9vuySUr9RsYFptNHJzCCjQr9f8O510TaiO2rYd3HQM4yMx5WjIlaixIW14b+nv7d37kJk3exOXRkbGWcZwyPpIdHtm5vaCmzfaVUyi6db9M+1Du+7voxMnrisw583vDzSHtEx7ehYf+SVrZ+sC37FkmvlJ3zzVrmclNWkPJjc2TSF2utCgbmlcC2Mj+m7Tt4d6auCff82NfrjQ9ib/Ts25T4gtS/ltptK6Uo9oTWWug7tb/7KU6MPtEZ6S9NDT9gsbLmesc7/MVXX+nz3/6244t/+Ae9eflS1xfnGm+uZObzxnrnzcsX+v1vf9NxwTpmc30lFiMy/u6gBIPlzlLWxTJ1N7YU5pIg7V8TDs9exDu13ethu8f/mIftnrfgA3sO296piP/iyxmty3b7sHEn9IGAXWSwJCUclFpV6i3CCxa5hTb8E2TcBAkHS/o/ltpm7Bal3tpe6X8Jphzbsp3oB2H7Trpt1YK+OsOe4/oDV/cv4yZ0ETW+LeRf4vdpZO0ig/tpSzxpwRJPnsAFu8HCD019FyT+XYjOsmdb8o3M0UueUqtqxit0oL/uI/038chumGM2jNOgMbeEV/Bf7+fQtMUVa46s/S/4fhH52B+5b4Nt1V7uoMwXKQuWlBfCFvllWHEe0H/Dn6+xpdKnoev1wJhfqVTJRVzwbVXq4OL+/rrJ2oX1srgq5UA0YXuQcEG+WPQraeCdM6wGlYpCEhv9eWT+ICi7qJYqRzgMYFs22OPB/s7bdk+P7on3W2hn8NgPE0V3CcG2QnjO1xnbx4R9yZO2DC3orqWoUv9Sapdq1LUH9h6NfEuehR3eEg613y/P9gftiPw+4iPb+Au7i1Vq0f61lGXf1WfPcXumyWeb+t9Ce1f0LFjYtnvQLir4oOAP28o7uUCTmDwj/Thh27KdYIdt4kUu0C1KDNmHbcHsWPWPb8f9A/0RH2IPD490xIf4IGlBeNmMhh5tN6fHJyf9zwTlJ0/DS9o+jviQd8iC9AB9KzpmrUM3LHTBarVm4XGgDN40aD4gZoOcj4TnLJxu6Lz5P6zyUnIcUYtSj8T7S4t6NEkJc3wmXpfbwdGgwbRHE84CsO3kyJnc90D0+9wpFODmLm2eHwJshR8a7IcTD4zEAoyDlVpBvsftLuOdBhESF3s8Xvjq6Dq3tubQouC3WmZfllplM9mIq1iC36DxsZPGxBpePvwXNs8VDLTbikOOY/pJJb2QBxUomO1uDNog/q3oGJiUamEZsx24kS+1KPz0ufwEdg4zfvijH+nPfvpnHTnsGOg3WdD3BRYTfvIEK8pcoXPIRFEr5oHZAEnu/4r456JKOYW0WgiDAfla5nD4QXjRFdlainLYsaKe63X6J1ht0eMr+ixxwocHBzpg/KwJr7Apuoqlsi2voCuwLWNLKdgJ0jaSpQ7FTTyWO20R4C8B8morl7YzeoLoqpR5H6UWBbZlz6jdT0UuVq6J9glN3IbH3dsLwxqgWAlZF0wjnhEz0XaRyaSfzePyXwBcXrEJ3OGaD+uX7yEy17zIsoHIOC+14rfDPuc8ZMOa33B5/Oixgnz4z18DyQ/4LHVLr0r5yRts2GSENmwSRlbmloODIx0Eh8cahgO6fGWz03R90/jQP3Wcs3G9up7D786u9Obthd6dXWLvDemb/gMCGxb0m77BUSqPD+tMZRjuTyYVBe4cHtyN/pk4QcZc6y/vkQXHyETd0IlBPa9t2VYtBRcTTuVoj8bLNPKp0wxppuiinhM6Gou2iXImZBckz5R5crNRykp8HG9Y7y/YYGoKEQq5owNdIz6MH4OlnHGxl8MhJMk3qVGeY3yykzeyE+XFjoTblpdwxJY44v027YP5mpBLHYLIRJau1WX2H0nrMmxOG5gAXkLE90B0d6d+gHvHSoA5TwFhO/kJIBObOj9p94HIH3vbW91b8qH8SQp2aXGKMGaHXYpsAwbfLes21NOswjwy0TYb2mIZC6ETfaPRn9J+4kocokZ5DX7rlD4VJsi4gsx3zJEJz2iEA0GDyDbNmmdqdR46aV7ZRQaxzbbsfcxpJh0V927fizfZMy/2pox7An8g6l1+ew7b7nncy5/Di+tNH2A0Mh4LlfNMFZlA33nhUjUq3+2kPXCFEm4kNCJBFETGtuwZFAS7bQHZ3u504UMNMDSkkDfJCcMiOEsTQB1h6mEgEb4HTJHgmfo3zem375PExRV6D9G3h6QiuHeHs2CP/Y8ONjGR0r+Yg/Cl7lykEW/wA4Lf+3avu/rT0ntU/Yr+BZ3BY4kzdig3tsHkXvhCVwPQBjRfbXb8HLnzROhOfD8SyxIP3Ud43wf7efbCe+3Y+88HTViYobcwGaIppSdMhyPYqG9AkHtOJ04/tS07UKfqF2kMsR7cPdouNAfux2fu7uk5lKpIWEIZDZqwcs0JhLaChBZbb2mYLQ9yNtCDe4/kvYe2l7wEv5WXhPtYMkHv9Imt3JaQuneHuY064QVb3gdIrN6xI94j7nU04QAyu6IHwplhfGckOxJO/mCRg9eDH3jsxJLm5dEDRBZK8N6dfIEod4bev2jjnkwfnOmtSPIGtxz1oZkS76KRtSkVp9d0uqib5ea0pM+Y94oJJ50M3MhwE9i7kxpEcgFzBMrzvBWMTHDL+dbQvth+eMmw8IwxAWUtJS8iH2Lt0nqAvF2oR/oj76iJ9cSGj5Q3HBrf8DGLr1VaD4MqEld8GHvDgfOXv/8dB8/PZdaZB3z5P1xVrTjQKhpVOOh6zxby3inNMD5wZ67soKWylrnm4OuGNWnWOYlnLbiEE8/aZ2Itm/VB8kVl1rNB0oOEc1axIHu1YFgNiDdNHJqP1KOx5m3M6yPr4mvqfY0PLi+v+m//p0xhU96XoSv2fMOwVtY5wWq15oDmgH0He8PVgU5OT7WGd4WeF/grHxLP+CiWD5kXfBS3i4bVSgcHh4pd2QMfsJdck2dgbxQ7er1Yy6XsWosOjw6VfdHTjz/WT37yE/30Zz/Tz376U2XP/OMf/1iPnzyhzJUG9nrR1RE7V4Ny5cPm2zdvlL9okAPOs7Mz9kcbNdYu2WdFfo0NA/KF8lr6Bu004ROJQLGM3VPmrt7nxNWloHOL25Fxj29ot3wouby4wIdnt6APnfEh9Jzyz96d8SHxQiOyydR1J9CBHtPrsk+qFf+uO2JDbG7YER+ljRPuWXgkHD7Jso0/BqV+Fb8UdA3py6WqkBY5idkA4XzgumaPesUBcHyVvj//EMpGqcuGfpG2SJ5Ae5eLe8y27EJ41imZ4dPIPyq6c56VPltq0bBaqSHf9VJ+7G7Iq0N3LrT2dtI2rVAPbS+bVKCeZvWr68v8JdlWLUVD6k84TVe2VFz2YmtTo61nJPwtoL+Q7TtuUyY+aGJsNfrYiF4iMnks459r5pa5nEmpS/q8bWQ39JNzjcxBjTrENzf5gM6Yueofn6/5GDfXq9CGtQzCieiXpmb8PM1+Zt6Iv6ODhJ6HqimyauptX0tRys1fPsxYSN9br9e7s51aK+mDCnIpIG3e7Zqa1pwNZbwcMn7XjLHVaq3KGUTOjUqpsi0Jv0piS6C0efpUzjUvqUvm15FzAWFMKZYDQ7eotXQbTf7UIWdgLRUIA17yJViQT3jappFJhXY+PDzU48eP9YMf/kA/Ym745//TP9ef/eyn+uSzT/TkoyfKDwkccY4b+Yp8kHEUO4P0c7vIoOHXkfOQzIc3+DU/BHDGx5E3b94pePv2XOfnV5yhAPj5wYkbxlFkU09xlRJdsZjI7qYhCPc6JEg5KTdzQfLFPzn3S/u3NvdFxOcbVS5WIFuVtgpKTTmF5kKedpIsgdQtEFeKgnSZtGnKTNyOz7d5KS9pmWeSPuYdQ0Nu6JfBmLkgPBDXS3M5trUaBn3y7GM9efhAp8eHWq2qri4vVAu2SV1StLu4bMueQfT2Do/6lVKRtCbsiQ9mAXeeNFOjV1x24rPmuY4Ol7ya5yBsje2pT2D0X/N+iq9tK2Uld6NC3Y+kq1/u4/GaNg3il7DtEtJBFvypPs5Sxob5vNuMCUZP7LEt2yrEbUvUgsfujk0jNqadlrydUnchbs9ts6ENsiYITZ4osK3Yb1u2lauRr+ui3RK33dNKrX1c15qxXTvPdkQwyapJpw1LKeic0WR8OHE+uOlzVMpP37zGf6HxSfoKRSpUXCkf0u+EC2W4WPYthAt35dSizNEH65UqctwyPkJEK2w6OlhrIG/Dt+9evdLrb57r+Rdf6hvw6ptvlP8G4Or8nfKDmSPnsZF5++Kl8t8FXPGe3TDvGN8NkgqGzj8I0IhJsW/29Ty32lYBtmXjAyAlHCTunt5lJFIaCJ0xPy117vxcYn+QttkeKK0mjgAAEABJREFU7V2xb/HrHvsPBm3LvkWhTe05/gcz/8kCJiegHgTeu22rVnwIGn2zMU+lfqVUSeQLmAu1u8LbRT4QID3ywNTvAwJ/FCttej9D7LvP+1C8MREEH0r743nUC1+0DvrEVkGj7+6/D1Nn27KtUqvix4If7iPv5qz9dO+yiyq+L7X0lEabnF+cK+/rhBt16gk8bCv+sa3lKoX8tagUb1FkwlquLLgYxy5h8F5CX2Ov0f8rgKFo4P2Qcb/U0LbsGW1b15vlh46g2dwW0tWvxvMWtVjRtV6tWMesqFeRI0EfW/QT7bzEY1rf00QF3NblksPUs4DQxLW7YtOCMJdw5sDEg+TYAd2t13lSw7eiTh0Jg9jQKDfyJe0AcFfU3AIdtxEsR9/EXJZ+QAx1mbfi2+A2vORJHU0DWIY1o/OIiXGje/rDntF6jtiXeMP2IOH7mLZpPb0X0WaRVLAXkPiMzOuxO+hh2I06JV5oW9uyvfN/LUXLFbl9Xy/8UuY8crQs3JmWA14eC/LhdM1Cd7Ve981nNqsPHzzqi8KE80E/C8TTBw/7RvYB9PTBA9IfqdNHMz06OtLRyUnnnfIR7+T0AfpOO3r4+FSHh8fgSPmYt+qby5VCV+u1Dlg8r9brnp4FaxmqLvLi4iX2X//bX+vv/v7v9MXXX+rNuzdKpUY26ZeX57oAGzYF+Ad+U63UWFSaBkiHmNg098Uji9Vs6jZs5MMfGXRJm7aOJocymDq930Bx5j7SeXYwDVN2cPiKDfvQ7upcZMoWtmWb/AuKCAmNM5CzkSlYls4T0EEsrtgOEt6BDlyQ3+VHm+Ehvbt3ZVOCelq6nWXPC8xSq1zgWXItSlsUJiazEKq00cHxsRIuxNOWjx481pNHH3Eg8VCnJw9kkxf/k119xSnLpgKy5qtpWA1Kvxto54qeCfkNm6BCeQccbhydHPc/W7Y6PFAWbpf0hSvaOT+xTPVR2zpsq9SgqNtaiio6xFVsBabc0FqsWkrn1VIIJ+4et4TUgta7AhpVXZWXxaqudLA60OH6UOvVoBV2r2rti7GFDsTXmWyHSt1WyK47XSO/HqgvNONthcxqGx6QFdeKvLUU9A2qhPNyCjVhKqgdXGVjGSilqoJSoehfrQ+k8Ikbfg+HSgStXLZlZBqR+PwGn49MnplEaimqQ1UpJrWpcXi3/JQaq0RNnrRpG9pj7JNsdKT7OP4nX9rtOO3GPHBEH1kzxu/jAF7G+hpbDw+PdMzG8wTZfPjPx/4nHFw9evRYj7Z4/Jh+9fAR88hJR/Ik/0B7pB4TH4Q3bBQkz4txxjnvDzXqOazXWrP5PTg60Wp9pLo6gp50Kq80TYOuN9bYaM/1iVzW5Ft16nJAehXra/ROHCRstLmh/vnvBChvg8+y8cvGdqTMBs84hHNPLBH+aWrbF9pQ8CsuNWN1imxr6B6VC7Zs4/MiEcmE3kjPHJUNTcJE+2Yqde3xXsEphYC8SJtadGPTxHw30aZtmhT7up3hoWRCBhORjXxAdhhdjk1s6pI5slGXhq4bNjQbxtzIQmPiMFe0f/qDuDB1zkwde9kpAyRM5bB3VEsaSD0CsqlhR6BUdguHLtXBHjeje4ukBVvektYpeQQSDhS/UB45kwM0uUkzvxG3ikunscG2TNv09KbOh/MebeiNvO5dtjvnNq0J9fBCkwaFYQDztu5ph60fYl9QbNlGLHkgavxTR2K2SS9dx0TeoLsEiRYBEDptdU+LDPzZCUlt6EAn775STUrKaFSfPkS+CTQw4dSJ/ELE5kGAnBrxQ5BwQJTSmetJtyv6LENdqpw6F9IsGap+NZ4BTELz3WQnHhpOaOJLWKSLa7Zz5IA+NjbsWxBbA4Tu3L3dMDJUwpYmrkW3ZM/hPIuLCrYHpBAmrqWviCtSM+xQWNwNf0H6bXQEmEb/x17mpvT7W5nW269FABW2xa24JyUtMOlB+E7nWMYdNBsFakJ56KJuSRY2dB5xmo7mRq+shBVKR3G3rcrUsSnSpG/DZgwETbnmp22V5Ele0HVN5AEmbnRY87VQwQ8wZ05AJoHeNrNaoot0GHdhWzag4jbUIg6KRKWoZuTFRd13hTT6b1Pr8aQnzNxDH5fmeEFX6rJAQrFyzbSIf8jEK9HT8H+yJjVI/wkWfck5o1H2pFQ7dZywIWXZ1kKTh6g65Rk+BHvbFkxgmu0Uc5dow9jR5clo2iDyEk5IQW2h4TqPPWz1bDm2ZQcFWuC6o7dfdKVoysMQimtKuel3biI8Y04biU+gbaHtlTpMPZx6BUYCZTybigXQSls0fBNMvCN6uiVM0xIO3aEbgG780pCY+fMz8QVCR8ITnTPSE/KpTueTZnx3C2OLOu5ril2NNm9bG5Nu5ZokxlxDKUnqdA4gMmlrppR2g2/xD796B4lMcKGRCbqcOg/PQKkBZXcdSaes3gbUxRLp6jpu0ycY29vk7XINuS3QFfactyHYZLtD1CVlLu2C4p5eSO9QVekYoANpBZFC2Eq6JXV0v1qGirqKa6Lc+2jwc4d2MeYZMefMeYzupAaEFcsSloxcB/oNFAXaXp7lworOtHvabcKvEza0Lea+QCr+3ObckYbsDvh8Fw4f+SW+VxJ50bXtxzHc9Lm5nSYZA4PwA9uyQQmkVCEQDZMfqDWRgBRJyGzj3lLdu2yJpBmE9d6FN9CdsoPF/oSDZNnH/exzPZpSh4SFDyYWviPryIl9dtaAG/bNE4f+4VcUnLBHW9kcNL/sH/9vrs6p3o0OBmsdrAr6aIX4jMInZINtKWgwxbQtsJL0FpBLW9CUpJPWgLL2kUbeqVmDTNC0t5rlOEdz2oTtjYyNtozNObi75APjDetZsS5Zs+eoda2jo1MdsCfIPiS/NZ992Ji6bq50eXnGWv+atf+NcviXj3TRc039s+dCvSbmsRzEbdB7wNnFmr1GrSsl3ZRTalUdVmDQUAF7vvDjg4Hwbh+0OtABZyfH7JmO2TsdEj7Et2tkBvZ0yXuwWmuFvt7E1M+e6zzSdwvhWoqO2OccgjV2TPCzF33IOc2zpx+zV10p/2XeR3zsyw+pNyoQ343U4YyP72/evKGuG+o04UX3OuQH/IeDtYK6GkTjaqItVRyXyy7K/t+FdhHtg3Hp2xN+p0ng7N9N5NLIPiJ7ihk3HKped1yzz7jGt0HffzTJpo6UFX9W/FArc1IZVPHxar3W+uBAA3YVykca+cL6NPYTI2+LHYBYTyuF9ijDLuzYj0+1vexKyDv0jzrYtNsbYfuYfRG+U7evyOhINO3QCCReKBslsm91GTmjvyk2Nm3Qkzyllv4BNr+dnfOO1bBS9NDE+Bqf7pUTncFE3qAh1CkysSflBik16xyagyZzR9KjkJjSnyK3HgaFGqXUpJcbmfB2wLcloC6RmXVKCS+wrcjrA1fsKPh9BuXh/wpwFZUzOaz0VduqtWgYqtJ/g1qq7KIN+9L4/Zo+kvGZcZg+suTLGKn0CSmyU9+nX19t1CbT7w+1Zs+fD/P5LezYmXwNHwbCkE4ZL8VSLQVYtcYudNDfMQ0bNhoZ57a7fQe97620wocrxmnB1tWw1vHxiR5w7vmAcRfkDOPJk4/0aHuGccQ5xGHGN+O0j9UV5w1t4kPitQplVj4AFAyppWi5aiGMnUJuYj7esB+/YT6bGLuJ40i5N3BTQybhUKn1H554+fKFXr16yTi7FC7Sw8cP9ekPPtOf/ezP9PN//nP95Kc/0aeffcq57SlFNp2fn+k180H6J11MQaOEAR8Pdd33NVfXG52dXeibb17oiy+/gj7X27fv4F0q/0XANekj83PG0MX5hb7ko+SXn3+BPWeYO6ngxwG/pb4wKHe+Y3dgokHG3jXtvqHemavI1vOm7pv+fhqpc8PGqUMIGH8taPI8JzAhdRc2zXH0T/gsdcwcfs2ZTMKRGdM3EkCmk4kAMLpMkGyEJLvIgFDXuaF/TDgreRqPyNZatFoN9Ikj/fnPfqKf/dmP9cnTJ7q5vtTrVy90ia8vLy+oQwpockkuqdiy5sueQ40o1VCXsTHDusHW2J2yQ5VcLhI+wBQp8S1ap0V2hV1E8yh5NvT9y6tL2vBrPX/xja7pX1cgZY3ov8b/U+pGOPN24jc3I/3pGlx1HcVFuSZ0NQq2rVIoR9iJL2CxWqKOWJ33A8kS4aARYpLCZktGD4h8I++ETFOkZkxdV2MsTrPPSLthXXLNPB1smCtEPnG5WKXGBnG13j8m+lFASV1qxTtlALG1lEGBjQ2yDO31whFJt8MLiox/m/AhhsaHmYeDG/pR5qfw0gfiC0xW/IIR/V7CdnRZBV2lQjuiW3KRMJ+5ujJ/rXXEWem6FmW9xdJKB/SpFXU7XK84lm3aXLBm4aP+zcUl67HXev38uc7evNbVxYXigc3llabLa719/lK/+8Wv9Q9//wv94q//m1588YUOKH9lKX+paby50oa+GR9NnLOMmWNAo+1Tvxkjc8CktEV8VEuVVWhCnp5hmwaj5bhpQlLLHYQXmJzBkur4GklBmcoUCJmCPksqOKaHEy+GI3lLG22h7WVjD9hGZbvj2+ILv7cZDbbQ+/wlbs/67IUu5RmR92Ft06lX6qbtlXJw1BKTqUuHCzz07OQJyyqM3UKabdnWctnexg3rFnbC6mllG9belfL3kaTFj6H2bf4lLX2gh7ufpgQ7It8DPBIOCPY74aBHeCQcENRSfsILFt6OinlkQUwC3TVkCIVo29XuUGG/GTdlH8UySJ7ALvIW8W14QaFfD6zH1qw18wO1H3/8VIdHB30+L0YHSNvZVilFtVYNrAeGofZ4eB219HFct/ysywvyybtgzLxEZ28gvKRnXhKXbZ6S7Q71q+G3qa9LkidjMeyJ/EHCtkN62XkHpdyZQwnI8ZSL6VNGrzotJi5rKFWRjz8yJgPhaJM2Q4QkJoEO4/x9hG+Sw0uYIPpLz9PoN2nNlFWr4atDQonmq6e5qGLHivk59oRHpVX417B/Qk/rmGDTD3thrYepBooSHnk/MV8hl3fZxFwWnSQqek0Z0RcggglO0g4uVq0FVLlIyT/xLoz9jfmmFwlNOLaIy+RxKbIXXanXLWzLJYKtU0SRlaIzaKkbc2+jHBEWfhkQ6qiVdhlUC/Y0SZQ9v0+abOLIqiPhWxibZArdogyrQQtW65XWh2s692FfwJ6enuqYzejpyQM9evRYjx8/0UM+wAUn8LLIzQf9BYkf8RFvzYfaLGpPyPvw4UM9fvK449H2BwSi82SrOx8HIxuajdw6G2hwwMfVLK4Ps0hmE3x0fKRGy6yxMYuSr7/5Sr/7/T/ov//NX+vXv/6Vvv7qSxZSL/WWl93Zu7e8mEYVuyPOJLPioCwSNiwUOlg4LjQvON5com/P0PbqzsSVocGWvSPhLdAS+EN0l/uDgQY3gNy5Ow/VdGfNuJP8LREy7FL2wzvmNnCbFj9PvcNtk0LiSwZpZWMyrKqGdZWKWHhuFILqlJcAABAASURBVJ9VJrz4O3/SLL9N8Pb1a+VA4frqWn2TxsIhaoSPnM4nfEoZDQxMiPmhkfQD2NowCWYx3pG2YgCEl0VdaNpqnzb6RTYIE2UEDZ0NXnyUekyEo5cS1fuC4sktILZlexZJWpcnIeHObT3ddh9wQx98VaUUVcKlmHRtr7alIU2lFkX+kDHRD2bYMKYP9w0jPuth+vSwYjDXqlqKCkie6J5fJIM6JT1pKSx1WpC6imspOdS2Si2qlFHxb6Ht0l621S8I02X39eJLwRPpdYUd2HPAXLA6WGl9OGO1HlRof1aaygFPdBZ0x/YDZI8Yp8enJ31jmd9Gefbpp/rk08/YVAYJf6qPn33SkfSPnj7l0OMjhS54wib5MR/+HzPXnJww/xyfKDTzRQfzzskW+aGj0wcP+xx1yGHear1WKSVDXTdsTG7YBFxd3ehmM4mJTofHpzo6fqDj00c6efCEfI+JP9TRySN4j0lH1+lj7H+mB48/hn6sx08/1cMnH+ODU8krXaPr4uJGb96e6+z8UhcX1zNYVF8SvoKmv4/I0Q0lmXmn9Y1K5h9xFfw81KrQRt9u9NsSv5fSeemnLRso+mFDCeLkamiCcLctvzHpW00U0NF6npH6Tx2Idtom4sgK7PJudUy8CGNXB3Ygoh5GV+gs3+CNHVmgbNgUJt/I/DmDtOTd5pmweS67bctP+vuITMoL7eUQaQG2TdEH1GsdD8zIiza+WhCu7lzhLEgC/omPEtxDyhG6s0ELXcrvYWzoWci62LFQfa+LjF2uySWBlse3InXqQCKWQ7jv5UkCsC3bpG/vBIEpKH6fenvykQ6ZWhmv6VNb2JbtnjH9Zg5JGTOlFtVS5CKqvm032rH7xT1Lf8xWGT3lffT8jD+jYwvDW/JEQYtvU8Kim7buZRBPOjln8m1P9LpY3JTv91CcNOvDV/j7iFTilIodc8gsAwJBJWFvbO42EsZ07SAjEEDeu2e+bdmLrxIOJNsq+Ma2FoVpk4RDPwypS3df3baRiEe+QZNfuyvSwY7xfmA/mfCEH4Jbwbn1ep13TAS7JeZJ3VgAONilC7dt83We+/PDj8hNJAETXsAxkXqh8DpFZP9GLvVt2DvLLYmzfPjBwr0rE25sChJecDeeGMVQR9JntQS++75b5q3srKuhKxB9i/ZLf9IfuJrIo70LTfDUuYR3VPeuCN3HIvKhfJFNemjbag0FTT1+14dty5vTFo3qF7FtfyAEh7rSNxvvByLqXT6O7e2KHoRcrIyHXsYuTVxtxh0eLG6KkMirD1zJFfYdutMR7j4iuaChcoEIi4v4t5TT7UVivhsEcBPgTqZ76EaT1OseCt7rw/A+eKOYey4zgXvo9WMc9bETei99p/OW37MQvWulqXeQsb0HuOrQ97pS1eAPClP+vswSDd3Hvsxt2AQDSPdpchCGlbIDYv2GtaMJZ868i57cazini3Gq77i2ZaX9fM/fi2PJPUsxBrbhxAOi3WL1EvUnXoumZE94Rst420PWctN2bZC1TMPmD4O14jZf5Pt6j3Ve1nzXfADYsB+76Xu6G22g53w0fs2HpfN3b9T4aF60YXuwUfUIJrE94F0dmxb/3PbeiYmgUfe8bxY0qtHgdWzTtcSxWS5ErdL3NYOceCky1LUqSJqZT2TkSlXqGdsvLs75oH/RP2ys1ms95mPc048+7j+onv3DER/lbji4n1iTX/EhJL/9m99GT7789uoZB+v5M/rnfMjqcpnPGvWhahNfUUb2G+oXvQpbN6xfb+K7vhdonEnEt01rDvFP+TD4kLOUj9gDPX78WNnzJBzeA/hJz/nHPCemjDn/hjLmtmy9Xim38R4JYtMVbXLD3me1WvcfqE6dTtj3PHz4mLObx8p/m/jkyVN9BH74gx/rEec6p3yojNwh9T84PFblA5+cdZz7TEIVVWrZIfEO6jhXt2i1WqnQDuFj7dyvGURzXNvrNkaSjFRoEjsl2aYcW4bOsKJ34AC2btt8oG4rfBgarNZrDax1I9/7Ee2SNtcHrsgU+kTqk+T35Ry27NJp0uPj6A2jYFto62Ok6ZDzqRV135dP+gL7Vl+XoY7cJFuYqfTX4PD4mD3oKR9fH7AvPdFqvVap9N207ZyBPLf3RN8aOSdJn0ufCMJb7Ixk8ezL2DyjaLZGfV4zk6NtGblGWwYjfb/rRHf6mbji24GBXEtRLQC7aoGCWa8Z4zPs6JuhvStlBANtGFTaK+0Q3iKWvVipRaVYtdaOUhIvskuPbxhPl3zEuuZD34gPal3p4OBIJ8f47fhUh+m/ZaVx0/goyd7/OvvOjLnD3ThPPVP3jBmqLQl78UX4C9KHU/8LPpxlDgjOzt7xUfxc+UGgc/iXV1cy9h3TdqeM5xPONIPMJZV6llpVqecB55nHnGM85lzjsx/8QP2/6YB+yvnIs2fPlA8KT59+pCc5+2AuOOXc9OjwUOlXqb+NfUBcm80N9brkzOG8z2VX+QGAtBmdaWJ+H/FPkDkMcRXyFaevjbpm/r7kI3Nwkb86sv3ovKGth9VAvzvGhid6zHntk4+e6ISznAcPTpV5aEH6QuoWCL9d4YP85ZJ8LM7Z6jXvh6CfgdB3paKCD+zCmcymz4F5h1xeXhK/kW3mw5Wi17aWy57DaY+pz63kpY6Ji3mjMf5yDpgyY8MN/eGac4nUJfyJ9InGbTLSVg8nvkXKKaVqtV6r0k5Jv2LujD+j07bST43dI3NukDyJ21ajblP8DcJfMT8FtRTF57bD3oYTbISbDg9Wenh6pGcfMx8/OOo/EGCN+OIS39yAjfKD3slO0WSkBokQ6vesljpphxFbNvSBDXYuSH0adSVJjfz7kLB/C2Fvk/g4Min12dAXCPXwJe/A+DZ9qeHPFn3Ud5bD5t7XJmwnnPcm7bMrN2EgyhFXfB0Q7HfOD11SmSbbStiGgi5gnoSNfUkjdueOLUHG6JKQeMJ2gUQBPsLmFieEQ3mVeWxFXx+gpSJHum0lPp/JwUN2vi1vdaVeHfg55SyY5XgiF1nbStoUPzE/9TBljPgi6HHCsbvh08glXyGfS8qbgeVqqJ3vhJpqKX2s5Af3CvK1FOVjUKphdFVJQaG+N8yRl6xXsj47e/tWr1680POvv9Y18xaHvppIfwfv9Vdf6/zVa7344kv9wy9/qdfPv9bm8lyHq0EHa86PLHH3/hBb0z9G+siIH4Ib2j1jozFGM04nyp5Sv9QdSsaePzpuYXj7mMuwliuhGd5K5l22H079bS8Z/m9GY9eHsJi5pCWecOiCpqVudvqiiYdq77qfZy9pG2z0uTugXRLfJv9JxH6/3IyJ76OspXzwfWS/vwxjbRFeTGNMLKzQ1DlI2LbsQNDA+r5XZZANrPPyHnzIN818y8z7MeM0Omx3nQPzygq5Ne+Vgi02fJovTUlQmXPyrqvIlVrlQrqjoTEHj8qYyjv+ZnNNOO8CaVgNGrKecIkg5bjnq6XAjw5xNYZa5gmCH7jtMElnnmiM3cQKzFJ6AtHW9ZbwYDXkYHZe7F3ebSRRZcrq47tFpKPd72/beBKTFtqx1wd6WaUo8+56tWa9w3xDvJbS57pakjbXPTbEB7Zlcd0WTQST0LuUY1v2jFKLAnsbh2Z+yry14f2lZsqnXBUh0RGeCM2QYqddVGvt/o69c8/DD9RTXCm7bX1GtN+2VWm32tu6qNQq25qvVCCYY8tzSQ0NeJkwXW80YmswbdtuJ4++hg2pU9JatyF6G1mnjmnrm9BgTsVnKCm9c6WDdayo5AAwtBhji1LZdPosaoM1G6/Kgm61Wvf0GJVFwoIsMm9YaHbKYlBcNs4N0FnTIDRsuYOqUqpqKar1FqXHq9L58tI7ZrN1dHykgY+QNyx8n3/ztX79q1/p7//2b8F/19/997/RN19/pfx/OBML5TWOZ0XVNzsUrVqKhlLJXykv5UBplFKz2ZUymc0OnMO4T91Z1kz1B+g9OcR7vtAPIbrDD90hOhYkMWFo0rUNE729t7ykvwfSIkgf1w5hfAiRDXravqZJ9DG5SAUnVhD/r2iD9bqyIKn4leHAomDDAvz511/qBW3w4puv9Or5N8r/MXjFwjodzy6yrfg7EFej8xbaJBueQzY96WtrJs9aK6nqnT8L8vkg5YbF5oYPuoCFR3gz4NPeN2CMHQyWZaHSGBCloMrbOi1Uc9zUh9TtHR7BezJwbu+kLeg6bpPm3pF49CyQUkZQMMR294Ht7cTSoJGdlP8PplSrgllX03s0B40LdsczTVMWnCCTWnwQhDdyKBck3EGeCZ80bN+Qdnl9qaubq3Blyl3zIX99dKCD4xlHJ4ccTBzr5MGxjjtOCAM2h6cPTvQRG5mnzz7Sx5881dNnT/Xsk2fqm1ro04/D+1j52B/kgCv/fcOMZ/DBs4/R8bGeZAPMYdgjNsDH+SGi1VqZYzLpdzDnZC4aGNML1vSTI+aDB3khs2l99PgRh1wPdcRme314oFpXYoJTZXNWhrXq6kArDgjWh6c6OOSQ5eAYeqrD44d68OgpNnyqZ5/+WM8++xH0R/r40x9i22fwP9Hjj5/pIYdmh0cP8NNKnOnpisOFy6sNG+uxY47f6PLqhviGvjtpg2BjApas0IkX54xRjb5vWxM0aYmP2cTRt0NnuUmNhXS6XOjEC2DKT4X1Npx1JF8jbtp011/SR2jVHtftNetp6GxMjVNH+kwHuhu23EpL49be8LOBGdPHkLti438f18z70TNh7yw7aYNswqH7CC+6UtbU/YOllD0lLz4IDTaM58jFR5H9YxG797Gff/Zv00gbbSgzY2bD3DFic2iwn3c/vK/nQ2Ezr9juSbZlu4fvP+wiI7vwbcs2c8JMtXdl/tiLdrnEbWuiXRKOz0Jtq9bS33WhgY0cPu71wOehKTtptdzaUbb22FausqUJL7C9Kz+86AkN7DnNdqJyKdCEA4J7d6Pf0vJwlrlOXa/tTnXvst05pVbFrqCWqiDhnrh9pM9Ef7BlddKouz3r6YztI/LboNrWT4knnL4SmviHEJ0L3y49GBqUUlQq6LQSnuFilVq77fb79ojLyAQE+21btnt4//Fh2xr1mDoWH2PC1m9Czy36Iml//tiF9eFrWVAotuxDWvy42BQaRFHB9tSno2ebpMxVQZ+viHdKf8hkpQ9fiz47SrSt4yy7lJ/YIpfwn4roWHCrI+UGCydhyza2YPvC3tGkFWIG79/2zG+Mh0bfe1/ij+FQftR1/xHetWXCd/X0duhmkdbbAIrIhB0TdkydTprnlSglsd9zuJGevo8o3PDuA/be3RAM9ljMUYMG3u+xZZ//p4Zn/alHsGhJGCw+WeiS3Cnp3Vfpg0s4lMROUrcEAnjf606eLTJm7uS5HZ+zDyf6zn3syeA7xe599LESe7dIG95BbH0f6W7BYo7t3neXuGQGlWUX+Q7CW1D0j71c0LVga0PZ0qTd1x/eDovcfVrQeZ+XOPz7+vamOMdfAAAQAElEQVTj0Zv4fn0l4wdufJ9+NUO7q7FeCQ8J9bbR97tsy/ZO2C4y2DH+iQKxbcwajvVB3mEdPTz2td8uvvCoT8Z6kDXohnVRP5BiTRrZcz4cZd2Xtd47Poi9fPlcX335uV68+FqbzSVWj6q18Y6ZQMMlE9SqZb9+zJGaQW+nB7eOPjzSRlvYyOCi8A3PvCtRpjowX6xWWq3XqtC6GlQC+HW9Ugf8gbBtDtamvmfcsK5r23f/wcGBcoj34OFjPnyd9j1DKVW5Ur/8Kfz8IPubN2/07t07nZ2dKfVNPOFLDtBHDr1FPeyiyvy1Wq91fnahy4srbfgIf8NHqYSjL/60zX55rSP2N48ePdZH7HlmZO/xkZ589FH/ALxm71IqH3/pcxv8nj1u2mDGhj3wiK+DiflCACepSKpEwELbHC5lRbnHOjl5qGP2L5FrpB0enfLB75ke5Yed81f7Hj7BtlOt+aBq6rOZmq5ZD9/QJ5poC0pIf7JNiKKY+93rXhTfpV0K7dQT/4jHrE0q6F3VqtWAvbTnehiUw9QKL0gZHcTzvihlYLbGrpbCzGNG+iwR2YkndAvbyj7Sjr9mvn0rZ1v2jDlVPV5LUcqu2JR9Z/akOa845uNv+lIthXbohmii3cQVeQj598pCLrz4UZbqUHVwdKgcJufD6wFnIKv1Wq5Ftne6bPe4uNKXRvZF6cvR02iHRplLuYjsZBPehx09s+7wycb+Z9TIHBG/3dDfMrav6bvXu/3cyDiW0j4F+22r1Con/CHYvfzI23PYnqm2V+zdBj9MlnfcNjW6YuN1t2veXzNlkVo11APVulYpa7XJ1EWMj0Y49azIlB6fmEgmxuzIfi9jKvPbYse+78iglNfo95v0/y02zB9TY8whgCq5mPYbNGSu6RhUKv3AYr65Uf8wTt70itXBmnnmWPmgng8IH8KDBw+UPhV9Nkr03Vdsb1PThr6Q/rDJXI2NCfc+Qtk5L2jIrFeUz7xzwLyXvfdb5rQ+l2U+5yz1irPaDXmDyDx+/IT56IkeP3lC3zztdbTLHYNs9/G5pr9W5ouM1eRNHY4YF8dHJ8wnxx0nx6fMscddvjKGMn5qudU3MN4HxkLBp/uFTPTLnOulvcLP2E3eoJaqwJ59NWJ/5NOuPUwH6fVPJ09mMG3D8V0hXylF0RWattPelfpGbu5z1/19uSSHH/TyKGekDZJW8cOwWqlCa63qejGPXkmfmhS6Pqj0gyN9/PFj/fAHn+izz57p9ORI61Wh716RZ1LeoWRXLSafuJpMmMDuTvlp/zASTtul3ReEl7T7aFtG1+duHO+UDbghZeqYGnMC/eeaOSD9pdSi9XogLbkDMb4afS9yIO3E3NHfV6H0xeQNGj6PL9J20YMS2SVEvkfD9L16hreP6Et8jN8Dyi60Y/rhIfNnaC1Ftvu7f4oMdRnBkjf57RLS23XpF7GvkC8JtkNkzzSR5F/8mzbPmIt/aimq9F+XWdYuiq6UHfnkCyK7IH0nOoNSqmzT1u7UtpbLThifMyfGhxljQS2F/iGtKZfjeJlVVOGNmFrVZGauur661Ot84H/+XF9+8YWeczZ/dXGmiQ+MN5cXarTvFBnO6n//m1/rF3/7N/ry89/p4uytVhVt6dfMgwKxN0idcya/yZzRsWG9c7NDT2Mspj+mzg07Ys4fAzt1vpvDtuwZS0rFxlIq/NR64b5P7bv53pf4bk6jD+/ju6X/8an2bK/trqzQ1kGPfOBh+p09yybZNj6x9m22naTO7wEetnvcnimsfu/y8e4II/pDFyzxQr6Ft08b+Tq2flvSdnrv8Zf00GUsLjS8PwZ2kcEfk+e7ZGsp2vd9xnllfp/XoFW1FtlWqZXwML/jCNtFuVLn0MC2CvJz3lmvDc9FtQDSaq1a0tWvpoF3ZklaqcwRRQXZxG33eK1VuVJWkLAsTYy9BhLPPJT5OO/TiTkxvAV2UXRGTym195t9ufndXLv4yHybOSz6Mh802rIn8Eg4SFpoAFuJBwnb7mXZc/+MLfbMq7Xgh3oL4oW6hh+64t0amn7XtvUS17RnA1F8YrkAW5GP/1IHb3niGpmjUnbyJq0OVXZsyjtQd3Rk3o2O6CKrSqkhHdHRAzzanh0VmejN+2jFnqaU0vWHItpv2+gq2r8KvPvx+C77v/i9ZWxty0l5SUtdbO9n24UbfprIs2MQKMWUCyodeUEMMwkuBUOLcmXh1X+ykpd6wpn8U1gm+XzYffPmrV7l/515/Vpv2Cxnc3x2dq4cFIRm8xws/PAuLy8VJP81C/romrFhATTtIFm2FSeKK/SQhfTBas0AqaoyL79BA/besCF/9/qN3rx4qQsWtw17Vy7iLAIwgFy1risdHRyCI51kMbw+0HrRhQ5tL9sqtUhQ8UKNA4MpjgThLWhJ1xyDSNbu4pXdw42X54LO2HssMnusXTCbjJ4encEu5TYy0RG4+4BtBPbR0+7nIWv6wi2aFrleFvVhCFCNBjIQZpoFRv400FDiy6b1IB0M1tGjB/hzUP7s4xsOg969eamz4PUr6GtdX1wqByDZWKbfxBzbsikFeyd8M7LIsNF1dMQByKlOT084rDjWAW0d+SAL+fSRDIJrNizJM2ZBR/6kNdplYlLLojC0wQ8vmEibW6ihCrCQWuKNhe6MCR8G4yyDHwjAax2LnRvKXDClPGwPTTmLzvdpNMGlvglFdsEub7cj/p5oD8BH3pEP9Jss1PhAfxMQ3sCbSJumG+Q2SniMHQv6n+VnHCET2fy3GOcs+ILLqws+TF9pRGbSqBGZkXIpTeLjf11XrfLb/kdrrUHChycH6jg+6D8AcPrwRA8eP9Tjp4/15OOP+iHWk4+zUXykh/BPH5zq6OSEtjtgw4Ce9Up1qIynqmFYwT9kk3vUN4VHjMH1waHWHHgd0PYHhFeMSZcqOohy0Vq9JWZKn5Ellw5DC7KVl2Pynpw8wIbHyqb1CR/rH3/0lPBTnT58rGF9qOaBJTIvtzJIda1WVtADleGQ9GMdcDh2dPqIej7RMYdhhyePtDo61cHxQz366BN99MkPwGc6efBYq4OTro/M6IzeoGjDAcTl9agL5rWL/oMAN2ys8DUHD2n+IGNvzENWrmLqlQQiLjOPYO936jLhzWjIJesEbQQSJygh10Co+jXLS9aHkDzByDhJfx55GV5nM0B8lle/0u9ThppUsNNMSil3yiKAPCP9f8MmIDSY6IcNHdRIE+lJi96RDeF9TPhkZDyljCwqUk63B50j8hNlLBBjuIHUuxu2PLDLhBcscjNtalSy4SdE+t3j4S1gyBHEc7OGPBvl3GKrA6H2AcT28KPctuyA/hmGzHMBwQ/eVAC+yWJHlsgHbntOc5npImLPcRuPU8/YEiQ9Y8MuMki41KpIN9onMqEiT3zdoEHauVMU2JZtQvPd8+CDOaaeZlulViY35Pb6Bi5UIHji6nlTBvkThtXv3kdo631eEhqZF0yEwwsa+W33skut0BK2jF/sOdwZe4+JPA0dC/aSNPOalnZc6h6Z5AvSJ0Nb19PIM7eZtiSyQdKjZ2IMxJSaObUW1aBAS1UtoQtqH1PJewsTDCDfcaes78Jt1hgJDJippj7f845bPhKmEts0GpFss1wPw2/db3t1RuL2vmcnbU0T3yYTavgM0u+70k3GHnU00oMJ344dwk4ahWQGaJR2O5JOHJvdlcUu4pSRqMNHU8Kty0en0Be5AFnS37+T433uhziNsjqwqdMlDo18eKHBfp9JfD8t8UIlUvJCMT/sHVqvw1znu+HUZcYsjJa5qnM0z24PzF0b3tWDV7r/G34O1Nsh/llAXgy6LZfymDdMG5ucThkB8RBEJcIptuWBTOdvH86A2IYXEl5lTNhbbVuf9jKQT7qUtH3o3oWdJGPdHT4s4o3cH0ajLg3/YnSX69RN/UtHqAjfg6nX3Mda16vd1QgFkO3dUpd7SFLsWpD4XC6hXiZ0V+Z+OLpn3C1/wo676G1Jm+oOJoqZ9mQb4UYBTbhZvc5ChPrxJPRtN17GZ/Hbgu+W/7CeBrvFAi+e2NIe/0Mat7LkR832blsK2eog9EfcW517aubMW34v67vCs/T8vK+k9dxJu69h4YXuo9EOM6Z9dg+39/zf2R98NPRM6YNbOoVukXfajJF12jSDMbGst3r/RXZkfTbyfh5DWZdlH3/FgXF+i/Ts3Rv2/s/1zddfcMj8jcabSw11UimjXGL7qLlvNd1esxdQ3Vmx6TZ1TusJPJhOdqMh2iIXeQpQYc2fj/6V/YUr79HVSokn3LHKelz9A0U+xF1dXaFRyv4i+47j4xM+yJ3oiA9Vh4dH2D30d3HqH9l8uD/nHOOKc4XLgH1s4pecXWzwR5QVFxXmL9HCqc/EehZ3K8h/M3DNGcQla+pr1sexO3ZVzhuO2R89ePRQDx4+0kPw4OFD6EOdnJ6q1EJbjOwZ2DdsZsT32T+n3M0mbdWQabzXzFmJ1NhztKmosqc5PDzRiv3MzU3T2dmV3r291OXViB8keaW37y704sUbvXj5Ru/Or5j1K/uvE/Y3z3T66CMdnjxkL3QkedBIA9xQXspOfVKvRl1JVK7ER9Y6BR9U9njr9RobqkrBFmCnPRv+aEpfDKaG/SD5g/DS1yJZkLeLhjp0FPRapoJWZEQ4vEp6TfuTHlXZO8QvI+0SRKdNPpGVhkmcoAo29QPEWhMFtzJE9m7LhTLhTHQ8m7iLSgWUaRcZSNaa/erBwYGG1Vq2df8q93gj42j+SJaPbVJB32pY9f3wMf0i9bKNGoC9DojbBZ7wpWjz+FCiagDfYuOEodl/jey5piQgbaMDmvoHtmX02Iab/E3pwz0vvotdQfw5bfde0RfeJn2YMiJrRmUHatIu+yBJ7mUUGRr9QQqMDROdJnRronreNtvSwz19mvmE5/kjuaWJ8tMXR/qkXYlLTEm6pn9fX0+cQY2Mm8bYEPkLmUArsgbiRCfxkWqDzIwNvoKLD4wMeTCqpUOFCYzvV8wrad81ffuQj4tpoyBzyEBa5tDMCR1X19rgx9h4znzx7t0Z5y3XioxNGfjDoFEO6vuduKlLKYPSF2qtnT8/cAwBO3lnDPT72BNbYpOL8cOk6JwYi8t+KnvuzGNpu0L+Y85XHjHPPHjwQEfUwza+uNmdzcX+Dc7Mof81886EH9b062Apz3avS+oz0j9EfLVeM2+d6BS9mb+OmU/jm0Pm1OTN/Hp68qCnPzh9qKTF7tQjvh2YN2J7bMw4CKhyr0+j/Te0Ufpi+lX4dlHN+Afx/2q9UuwLjV6X2DjSxjdgo+Rv9JvknfB7+lDsTzhp6d+NcmJLbAuG1Zp6tp4/bRmZkXaNnfFvwpn3ki96w+868X/Knz8WxE7ajPNSZa/FTGuP1Itx3250sC56+OBIP//znyj/JcBPf/pDPX36SG26ljifK+QJRD6qpIKv+xJx7hISdUn5KbtRv6DbRnjcQ+x7H8addLzZRwAAEABJREFUMyQr10R7p+1dJIpC/US/2oCxI+XXUuDPBtRSuk0N33Gr07Ep/T+InzFRsS/h6HSZyxKXbZXogGcveq3oGulbQXRiqCSjR5pIjM7Eg4Qxm7TWUUpV3h21FFXGibhS/uKPDX0pZ8gZG2nXzGlJt42kZM90QnH4gbj2aXSlP6aOwUSbL+mmHpLpO0w0kmKPjUMJt9hOu/T64MLoWMohWba7P72Vl1LnWY+2l23ZVqF+6/Wa9/ygjJ+KD1erQSvmjt73iHOryhLlXpyd6eXz53rxzdf68ve/0yvozcW5zHivOHCFUfkhgOdffq7f/fpXHZ//9jd6/fyb/u2kIFPwiVNXfDjxDgsyDkKDEd4txj639Dh1Tj1FGTb2KBcOIB5eQ/eMuQ0b5ewj0v8YtG/Rv+hse+UtvP+raGz51rIXl6VNu1B8uQfWakv+fRrfT90Hd/3bVfyRD6dT3csz4b+F1VIO/a3BW3CbNpe/xP+xtOunrHE7L/fuFKXxU+gfgdTLji8/nGk//SXfF/OuXCSXtNBaikoF0DkdY/bUZh1US1UQuVpKFws/AePf1WqtvM+CNWN8GGqS+txQa1UlXqrRUVR5BwYFPfZckG1xS8vLAjrRLhNjN++szF+Zt1p8l7EJVb+wFRobbBNidJIW+ZF5IvNlmPacFr9vMubR0QLaPO+fYAx/i8STb0HXt6SRL/PgSBve3FxrIh652FBqUWCb+jjsTgt1LaX2eB7pB6FBw95gp4e8FdmOWpV3Q5C5MvOknTm2sV6cNGG/7V5GdEVHeKUUVd4lQcJJs+d8KTty4U34N/GEQ4Pkt63kS7vVUrr+pGl7JX8QXuS37PeIPdsW2c22PfL+StukHe5niL4g8jNG3pG375OReTwo9zMmPtFh0h0mnIJPdZ2fZmdReMNmNovKBRkI+VNY5+cXLCSvdc1Hr4QvWPye9z+PfaFzNtHn52dsRt8pNDjjA/2Ci4sLRT64ZKMdeoa+4OWrV3r58qWeP3+hi/Nz9F+rsTigT/OyG3TMQvYBC85HJ6d6+uixPn78RO16o3cvX+ubz7/kBfZSjU14w/7p8lo3lHXEhu2Qhfs6FKzpGFVFTkWDVDxOAIxHOsa0dVwStsAAF8kIFFsLbPcGDj8QV8OXkN3d6OQ73EuLkB0dBT1BwgsET5RVNF/bTkibjvikD6zops3m9NunXVRKlT0j4cC27CIXd+Fii1u1WANY1QJVR2WGrSxKqzYsLDYSH6A7OPS54QNzcPb6hTaXZ/j8Svm/hI6YwAq+anS2DRvIGyCuQiEVexq2pvOG3/DF4dGBTk85mKFNj0+O9fgxbfrxUzYNBypMesKGkY/WoQuS70OgoyAyt13jMHRCP0Od0nEYi+o5z7gXp07oJ1Nv74ZtLXk6MnhGTZR9Hw3d6vpG8s3QVs8+jS7FF8gnvIBW7Hrn+KhSMAl9ZuPQ+kf6G01sCIIGFWlBKUbWUuSB8U98NKyqFqzWg+qqqJDWaLsJfUJvUIeiA/x9mA/8p4c6BAcnhzogvj5mcXm00grUA3QczhgIDwcrDozWOjxGlvwDvLoiPUCnsMtOrURfsnLZRd7BiNwiE/JQVwoqE20psbfsPChFxy2MnoWX4ZpweKVUDStsOzjS4dEJh2uPdfrgER/zH2pNvAxrPFd1w0HZ2KpmFHgcDhSWwEB1rfxQQODhQIkHZXUIOdIhh2Onj5/q0x//tOPjz36sx08/3eHB44+1Zi4aXXXGfPPyzVt99fVz5q9XOnt3rkt4F8xxl1c3HFyMfYN5xaHBNfPq9fYHPG4YI5uMl46JDVXQoIANFmwW16MuL27UD/jOLnV2caW3ZxfKf0vw5s07vXlzpjevQ99xAHihdxz6nSN3zoFf8lxc3jBf3yh2LHPuq5evdMnh5jVzeF7IwXXs2iLzC0NBkvs/WkmBmRJNa5nx0pEwaMxFIkOvD3Pwhpf8SIOFBllQXHEoGxqZsb/Ubvocn0OLpey8c2bccMCD33BA8sRHI+EJvVPm9yBh5sJpi7wrGmWKKzQQ1gemH9lWCQRVajP30/SlBbaVy55po55BXqojNiccRCawZzllQZ6pptMmsiW5w7ZK+jmQcCC9EJYyPyTe8NtEhraFuGrBPoRSh/Bty4a3tbvS/3tdSupgckgji5Kp65ooHxt6m0hzqigKHr5q3Y8bTVAESZBckNrTpb0r5af+oXZBD7KyZp6gDWzLTB26H4TqtkNkN/gvzRM9iJG2yCRDwpNif9vVYeHHZ6Qn89au2S+THHu2vGJsimLiEzQguLsX2Za0+Cr136VKyb8X7UHzDGJsp8T374atC8K3LWNTSfvUIjtxq+DbWusuLi678JTsyBS5hN5FsUWKqotqKcIL92DiC0jt9oyYCzL/09cEpv4e4v3HeyHx1uMb8k4dDdmW/kJsuRt+4pbo0wvvPdrTUj5iCM95ojOSTYWkIHMFEtg10cZjR2wQttFqCE9bpK1bHxpkhTfftnf1j76sM6yGfncQ7LpTvvau1v0xKXVr9B+ihG/7ZYvN4UOXbPZ+yTN3kZtj8zO8hOxb+Qk9E4U0oG7U1OtSS8X+qi7ZyAUKbVpU4MWeaWYywS75Q6euD2FSczf83Yh2kAVx8qsDp4pBTXgCbYuEJ6m3N+2Pv7WHtvDpFwmLq6G8Yf8O9IvWEZ2pQYAgt7EnmMtWr03qRJJMQ9lOsKP0MHHMGdkUZt5vmY8oz1i7+EPo7Oi5PD+LxS2beO4iGcDghiFpfjZJsz9nm2l76pK+0vn084k1bQf8KaD9O+2+iPyo1sOhic8QPoiOYOcbbG+AQt+7ww/mhIZ9jTpY9gJtwwU647bclL0Fc1UDaUPTdt+FyAXGB6JuRn7O1zA79UgfaGqkwdB8kRZ5Q4OEk68DXo/PNPkaPuxAR8N3jfpPoIcntCIKW/uQLIGF1wg3IYsvICKq9y/yzEIRJJl4t4VgKHmTLDLPVH/wMp3GtgyVPLdHdClXk+HbVb6DQqK3gHBTdaW+tkUW2bqDAiOIzILuEN1e8Rtug0FmnrkbivcR3h+DWosWpPxgyZ9Sgl284dYYQKNkHGZMTryj3755zT78hV6+eMHHtkuNY9Zh19qM19Rx0vqg6PhorQM+ahweVFX2GIX5Q4Bqo74h5/dAArxyB5IxoswQtLDzvIcpfPYMoSyJNVFI0IoVTOhoAfwb5pMr1rQB1ZJpnFoGZW5JeCI9dL1eKx9/XnDWcMV6OnPRyIfGzfWo13wsf8WZws1V1khS9iqrYaXKfqVCk39C+QZd+VC+oc1Cb/Bdpq6L6ytdM14P2Nd+8sPP9OTZxzp58FCP89u1Jw90cHDIND2xVn/Luv6yr8MvWItfsj7esKZtaRNJI/Zcpy7sGa7YQ2xY87bJ7CMm9gKXeoWdX335XL//3Zf6za9/r1/96nf6b//t7/Sf//N/1f/xf/w7/S//6/+uf/Ev/7X+8q/+S8e/+Jf/qtPE/8+/+Xu9Yt9Q2PccYtPq8FiX1PcGB1Msa0kMEH2pVNq3yq7d5pE5cGK8FPguRbX7ZOi0EI/trc+dSLWgKbxpG1YcpLS54Us2OlgXVdp3wLdpJ/ULmU6lUksPOU98c8OZzyVnRpfsrTbsNSTLrpKiszHMmnIN2LZe027YlbhgY4YCYYeTJ0i6ixzQp0oOWrGl0m9qQW+XLahIOYV+c0L/P9awWqvJ8G/vgrwdOybab0Nb3bD3utLIWjPzQCRP+Xh6fHKinLPRjfB1k0rhrlqtD7pe27KLDITOUti3ytSNoYIPTJb05ZH+Ep+l3OgmibIabdVk7K4FvdFFvWyTWfBLXglK/xrpw7Y1pM4phzK0vRptbRSGdiCbtoSl+7ALuSxvqeQuE/3pw7E1eWZ+o+yx/9Z8n1sYKxNoc8Ooq8CzjQwT/TF1qx7QODAfpe9f83HrtX7/+6/0xedf6cWL17qmTzTGRjAyTq7Ze79a9rgcNuc8asJ+t1gg1VKUMZ16F8LiajSGKbzgh4H2X9O+GaurYU0q9ZnEXnyj9LvnzI1ffvmlfv/55wrNmeUb9v8vX7zSN9881+ecR375xZe789BzzkRz1hk7g5wNnLOHz/lpbMu4ohB8NmnaO3dqbYI3KiaWpQ0juIeGn/bQU4zs0Pv/mj4FCE/ITfTDkbWXbdVaOTM57T+M9OjxIz396Kk++eQTffLZp/oU/PjPfqL8lZIN81p+mWRDXiUfug4OD7reYbWSa1HXjX5xFeLx7cHBgQ45sw1dRc5WLYX+16hTo4+OHWkT4duJtm60gbhie6XP28iDWqrSVuFH14JSkm5N9NXUK8gPYGVeiL6oC5osoaeHG8OA8kw8Oiu6Y/rIWIofozP1KvDJhK2Tiq3UywU9Sn7sJ9NEn8q+G44QQa5Bm/jaSr4N7BuN46WuLt+p8bHfrD0fPjjSkycP9PjxiZ48OtXbV885v3kunKH5SK2pGhWMgVqon5JEP4h/KDM2wpKQSdnBRD+ZSOv1I6HtA8PsWY+Q6T4m74Z+MOK3/HcUP/7xjxQq9Gy24yXnMI02R5R6WY4OUPFLqVUN2fi9oTPGJF39aj3NtgbkSimd2x/MSREnq2JH8vZ4o46ghyfCjOUJNCCRvxXG61ppf8kaeUmlvW62dbAtY1v6XS1FXS/O2HC+NtFG4rIj454WXpdJgaQtd3gJLzQ6Jaugu6TeQNsrMr0O2Ctkahm6jZFz7yee+yXlT9jSQXmt9QyyqZci0/p7YprCb8JMlVrQNUArcatQJ6OzyIyhil8HrderLpM6r5mvaiG1Kce9GpAz/blQ9ouvvtKXv/udXn79la7P3mm8ulRhjmlpZ76R/OYXv9Df/Nf/ql///d/rnLVf3jRHq6pj9B8xbtfUC0vEMg8/GM0UQh1Sj0Z90u/Sj2L/SHt0ynw+pYztWiB9NND2aj1/+skttkmyvQR3tFFOB37slPxLYvyyhL+Nznmwe0/gQ7wl2Xa3w57pwv/H0gm7J+oSRFdsCA1shyhpVBMq/F1Ahe87QEWP39K5bmWrg8Q7t+1enzvMvYg9p8eeDgxoIL4NIpo+Gf22E1XSIxt7O2PvYbuXZ890SYr8goUXnQkvNPqChWcCQfoWhao7hopHvhTfKWfR/SGKmju37R5vvU2YX6G2VWtV5hnbvOsvlT3Cq1cv2f9sGHdFKbOWolzxwURfj46OPoaTom5Xxm302VapVbWUzrfdaa3EqYP2rvB4ScJJm85wkciqpNWhQqsG6DAUwgW7Kv1E/Wr4ZqIuDfT3Pe/vBi/oAjwaaeL9QvCD95x+m2Rb3trZoot6horwMpdOhJOj8xPYIvyFF19lHhiZlxr9ayuyI5HL/LHZziNJsO+WPeHvID/AtkndsCVyC6IjdhlGIW91VS1FiSct+kNJVupklwQ7Fn7r/sFD1GmkjG7z1qYGL8K2KYZ+Qz3C63LMudEfn9yt96Twk+9DsC3bd5K8tSv5Ut/MscVRVT8AABAASURBVBv0p6wI5p1US1VyhRe50KQFJn8pSZ3rkfSixBcgZVtGkKBEON1NXCMNlMKyCLjuH4Vu+ksqfjHyhYIla2SBcMXGNcjCOBvZfWSBux+/YOO2IH8dIDg/O9cZH/yjI2XlA9ElG+Kri0tds8kbeYmPbIQnFvaNF79weBaNVUXrgVcd8dcvXupXf/f3+s0vfqnf/frX+ofgV7/Rc15+r9kI5MV2eXYm0VnWB2sdnZ6yiTviBVolKjXyMswEU/BBLRZ3R61FtjVfi3dCF6iP1dizSKXhF+if4EpDR41tbJFiUy1FtRQVYLvTitG1usvA6pPCmhd4FuD5U3OHR8csyA90uF5rVakXE8BEp75mQXBx9lbv8lv8C/pv9b/U2euXOudD/0UA79Xvfsti4jf66vPf6uzNC7XNtQYqf7AeFKyHoduFUzVfsYeyMCgeC8+Gh52r1aCBhcY6eWmThFfED9lcHBBP+gp9w1Cpn1XI4yIFs/5ovI9Jc1oo4FBK2V10ZLExqm0XJQsVfpjBk76QQRSgiPt9/XO+6EE/eROf+mLnNh7eCG9ksgoY/lgwstnf0AVnRKbBFTZWJvKBj/frg0HxQaeE1+vKQg8kzGHbIQdvwVF+Q//0UCenxzp9eKwHj07BCZuKh3r4+IEeEj99cELaiR48PNWDR1D4jz4iHZySfvyA/p+P/pSRHQdrbPGtXJ3i58lYt8WInT1OfVOfTZ8UJ+ozI5NLJqiJyXHCh0EjT/w4dR6xHcUbXaaJ/YDue7iJidUB7eF7EHGw6GyElTFQqwp9pZWiibyTC8fU1tisG5plA91QsRHdI+GR8GayZgiqLpu0Lk9aZOrqUAfHp/r40x/okx/+SM8++yHhzzoSDj569okePP4IXz9W/sToIePskgO7V6/f6OtvXiiHBS+Yg16+eqVXr1/r5avX0Dcd+dN875iXzpgX81sEF8x3FxxeBJfbD/fn59f9I//LV2+V3+R5mY/9by+ZM6/17iy40tt3V3oHXr8577KvOdx7+zbz6iX8C80/LPCW8DmLmmsxZXJoctMPIPsPdbERCM28G1xx6Ng/vHPA1ngXMGjwnPrYrhmPzB8F2E4LkNyU9k97dwaP0tNMmjRRIM3P+2IDxl52Nm95v1zx/rhm/g0NrolfZf5nXroC1/lhif4OuuYA5uYO+iJgc4PODWWMW9DglJ+79XIbNtxF0mzLtgp9JrCtD12NvhqkDnnfTYzpifdIo0ILEg8Sl9DTO6Z2V/jvY9rau9g905byYnewV0aU9bQlnTQb/5LQxwM2pQ1mjL3OWMJ7rAD3eiLew7ZjpZbLJt5RFlbP3yijUd6OuQ2E10hL1J7zzuE5f+xp5Js6miZk2x4m6hb5BQ05MRMUS7a3Ns66bOpIXidR8zXLJ3zP0bAasgtSbvQGqFEptetHrN+R64G9h40R2JI8H0aEU+5dTNRh7HP+Bt9NatQx+oPkCGzfKV/MRZL14WurP8lBF9ryFNoZmLhLhBF+kDHQkEo/GOET5z0jQYOEmdvz7lEokjGjUYcFZPqWO+UF7yc3fD9zY0NCDbXB1KlSTtDLn4hu7aNcHEY8PHxHvNGfb/XNuuYu0Ijsg+jenTwL9th7wdge7LG+JbjomWnswqfUMfH7WcKbQR2oY9vVIflm2MYP2qJBG3UWV/Qikz6zrXdLOYlDpy0Q5PYWkNyoCJkVbfX0Nc7s29Z/kHDuA23hcxDZeEMumOi3DXsn5rbQBdG7lBaa+D5muZQZTJrjCw1vZ1zP1lIP6jeykRlZe46sIyb2EG2vnl2wPz5UYk/oj33N6cIdpJgyOmgDZo7u40bdgsVHM53bqff/nhmN9MsljxknM1rXoR5vlPD+3SjzPhbrF9WYs80YHcE2ep/0DBNlTqRMcmwKevnE96iW9tzSxINdO1Pv2J34QhNu8AN1o2LLHihLW+zLdvnYhlXffafmRvMMKfRDJW35iKd0fegijezqQKP6NUvPz1lHZ//RjzvK93LD383LhHvhoXsifygY40ByLfhgFmR639/2//sy7V6/up9+P24Xze+4IjNZ2u7v0gK1Eya9U8t23yParJFZQ2Xd95r93xsOgd+wVj3no9VQy7yvY49wxF7h9PRIDx4c999mTHjFniU/vByIfinaiCrpuy9TNva5IOZ5beDkTJRAmZG1fMM2sT5jJtMVc8U1c8YN80UHPpvpqE63/EWmr4PgbUDWs2/evGGd/Fa9foQTH0m75mxh3EwpnPkL0qz8w/Wyiwprhsrewja+LLILtbQ2zGFZr59xTnGZj/7Yt2Fum2TV1VprPn4d8aH3YT6uPfuY/cHD/tFMXFn7XrGmzX+ZF5xxMB//N8ZlylvzITi/Yfvk8RM+0j3UQX5oYBK2v9NXX32jX/7yN/rrv/5b/Ye/+s/6y//wn/Xv//1/BP9J/+pf/3v9y//Pv9H/ysf//+f/63/Tv/43f7nDvyL8v/xv/0L/7//9/4vcv9O/+fd/pS+fs7+/HrVhP5R9jqlbLVVDXWkY1qrQUiv1tmJXcZGo/ch7YgrwXz/sShjE/objJurROho+vYVkaQF+bsgKOvABOvrd9adPqPeLnazmeMrKudAl+6Qb9ihp2+holIWIavYmpUAHUFUI2ymTXglpzF8z0CfsIi74KuSm39mWPWPOmwTSuBu2pvw15yfHxyc64ANnqQU7JzRJVKMDUXiN0TCXaVQMq4G9+ok++fSZnoHj09NuX/rohN4mS9haSpWhQbNVh5XW7EFLrSqVNBcZNKtfkR9WK+SqhP0N7kQfjN6EDc82XOxLOTBTDyk887RWKYM6pQ1qLSq9fNLIK/zT8G0wQcU1oSdIGfF/aIBqUnObNhffMyfODDd9r5d0UZq48r7Pvm1kzkkfGjNuQMIN3Yjcue3K3rL1feu7dxd6++Zcb99e6IJ98c1107hp7AknxmPTlDmBPWt+0SjjOkibRe9IX71mzCWetssvn5ycnnC+su7lxf6Rve5iQq8j8T5W2ZNmrGePHOQvhlycX2LHO8bkW71lr//27Tb85m3/aPDFF1/2Hw7IDwIEX3z+hT7//ef65utv+OD7Vmfvzjpy/nnDHLRhPhnxw4Ibzj2zL47NCYcf33UbqWfqFMT43ma0s23F7uzdk3ekzqYdVwdr+ivjmfGRMXKwja9WVQNY0T/Xh2sdnxzr0aNH+uijp3r27Jmefvy08wr5kp7+sMHGpqaCXtf0RxODg+M2zM/56HqFv9LGA/kOGCcZMyvm0Niads65buoc+1KHtMlEvw0iU0qVbVASBQZ3b9u97fIXDg6ZazMOoiu+uuD8ID5I3C7yHiTspbGTlrB7muVSlDFwwFwbrFbzuJptKarYVEt0RTY6mlLH1DfzYXyDKvTgG8YNI4BxMLIc29A3rxgLF4yJK8Zb4x16pMecwX36yUd6ynlcYbYYOeeoljok1EWPVaJU7u0amxekncVFVXju3yayD6LcDR20kjJ3NOKTWj8D/+ijJ/qYds5YaKwjsy7fpO8xVlK/xBttY+QrPoifV8NKd/xSB+LxzQzUE3dvn/hx4t1wTR+f5wHhFyzBiEwpS31ChY1BwukLI/18GmdZmzbgfZT06MoYv+Tde42dsVFcq9WgSj8bmCuJ9nJSdqMgmxrQRxNPvXo+xveAvL1NY7yk3CD5e5mkp87pw5GtpTAfTbTl1PWbeOTsbX3xjeTeN7LuSDlB+mX0Zq1CTrwpZSwlrY9VfIRnklWxf2DsMMRU0JvWrKXITqhBpUI8MkEtpn/iH9KHhCWZNhP12eCjd3zAPGdNl4/8//DLX+jFV19S+LVKyqSt3718oW+++L3+7q//T7344guNlxcaJK3Qd0D9g1VFP7oLkCWbB2EHhJvU+2jmgNQnf1kk9Qvi82DEphGfT2kH0GjfBq8lDFBx577PT75GW94R2ou0ri/9BQ8jF9lgEWmUsWDh/Y+n8Uxwt6TU5S7nQzF8/CE2vNQDook6hy6Y54sl9k9L7Vt7Un7qsNCE/2lLu9XW6CMpuVHXlLdL2XNr+I02z1wcTPTtvC87CIfXkj/Y9YNpp2oOtN6v52o2XTMnn1+c855/y/rjUr2v098jm/pO2LXhvT2hP7wWvTv96Mbohk3FRq/63LSvI2NhJP+Gd2rehdHX0DGRp4HobcSD6A/SvpX5rQ5VwbDKnFc18L7KvFEZp5Fv2BH5YIoObE0449d2n7siE1nbSj5tL9uEGuDu77KG/be85OnYltHDlJHx3bblkLOXkTqFv2FtEDvCDxIemQuCTXzQsVHC8cUN81LoYm/Pg3zmy6wvgoSjO5hI2+DH5AvGlAcPI1RL7fY37G34dabME8Sjd0GjDnn3Ze2Qd0T0dXuwLfY26hYaebvIYIq+5EMmNvV3Et8zNtv1beof+X3Yxqbkj0/1HVfbpTXK2UUI2O46lrrZsy7bKtS3FPe5YT8ffadICLgUFSb2oNKRBjrRAF2tqmo1PsM5VGoCrWMim5UXbBZ0C9arNRsUkA3EapApNCYHPS82MRWzvGkz0BV+MOttvSxtL7uooKPYugMUtrzM0ilY4PdBTQM3GniCPxF+x8e1F199zYvsS33zZfBF/0GA/PRb4vmTOC+fP9cZL8Lx/FyNBjL2LBCLn0pnXw+D1sPAR/KqIgvWLXht4x24DQh+053rXvRO2veKREGwCCfcVEuZQdvUIuyrM/D5eouhVhULu6Y9zPmF3RibRKq5Uf4/oDMOeuKTrz7/vX73m/zQxC/x16+UPwf0+W9/rS+2SPj3hP/h17/Q73/zS734+nNdnb9VpUUPV1WHBysdsKFYr1f0j2DQsFqp4kPbtGeVXbC/wqsa1gCbhy3qOvL7vIqemVeHokKlXMTVhLo76PVK3TqmLiPsWtBo07Z30I3AnTv61PM2+AFkd2/jdzoAvF18oqSxo3FgOlHOgg0H6hNljxy+BzebK23GG4W3YMlTqvBJ0fpwpTW+XOghH/uPjg/ZgB3peKEnhzoCx6fhH+qE8MnJUaen+WEAkAO6fPR/yAbjhAO7kwfHOkTu8OSAvMgik/BwMKjgX85+NMX+0tSo2x2I+u4BCWUDwfdx8uwcpVupLkE8FM8aILZL39ffpUhHpnfcUjRTa2nkXT4hF+zn34YnaNAYG+o6ogcY9HiV4mTCk4zd74M9hja8DIIb5pQs0oPw5UEjlS7DSgcc/Bw9eKDg9NFjPX76iT7+7If69Ec/0ief/UD5QYGHjz/SwdGRDo9O+Eh/xkf3d3rNgeNbPvS/49DgHR/7z84uFJwTn39I6koXHGrlhwCC/ABAcHm1oc8UDcOhDg9PGWcP2LQ91sOHz/T48Wd6/OQzPXr8aceDR8/04OFTnTx4Qjs/hD7SkydP9QR7To5P0XFAHdX/u4LYMJd3Mf+Wwtk5Byrn819tubhQNldBDtuusauDjdY1m7gN829esHlJJp5NTpDwhrl45CXZmFfrAW2WAAAQAElEQVRH/KgPXI0X2cSCKbTQJpkHKnPXwPtnGY9J28fEWJrH8sT74hZKWQE6G/hAcXQck4f+SGfKyzjIwiJIuGHrks+2bC/R92jkN7zoY3/CC6LjFtOdfJFJ2i0dMXtU9GzwVzCis8ehI34bWchEPuU06rUDptEVNfEvYyVhF5jcVG9bz4b+2Qbbio8DO35I2RvSZ8SnsHudbe+ovuUqvay2ldMd3bZlhlyQd01jfEdN47EDdaFBlPROdXuZjEEtVaVWdLknTvjDnsNO+XAjB1H0uEBAwtEZ0SDhDuaHTiUV5OKLWgdV3k+19znLNqnLHWsTDr2PLR+dRldl/izMO2mnzea6+zVtNfb+jQf2+lZy2u5leVuP8D6MbbnIy7EeXfizlKpCJWzL3mKnq828IugtxLze0W1GhjhZu0w0fzd07zLxfRDdu+2kzYwEA6WvUrZ4xxTKDkRdZqSfAtIUmYW/i0/06Rm2sdkq+Nuew/offNlzORC5+7ndKdH2nfhcp6aJfp5+MGOkDjMW4Tnbra7iQt0CQ+n7u3h4ZckGTZ6GjAl/291ICCZ5+dPcrE0UdL/OPwwg2iX29fUz81D6sHb+T37UfK+7kYs2QnfWOptpHgeZw7r+zM+8W/t7AdrABC/xzHU9zHwXfvF31et7GSNFRUfq8MdiIv8tTH8NhK/m/qk//drv3+9p2dq5L4M/e7kpe4etHB4XMPKBlvTkAW15X3ZK2+z649IPqSP51RFjoje8e0CX9hHRLVysDptX0W3YJrxF2VL9SVdsioXpX4HUy8v8BxbddpE/CM927aVp77JN7S3dSSeuQPOVF+w+Zu4/+dPFsr3Ta5dd+PsG7Nv835bHtmz35FqLBt6DjXdUDi7e8RH6gg8nOfDKHmDNvuyw70EO+v7jiA9EB+uqA955a/Z9q2p0SRXbS1CLDA1wvIJ91/Ww0p4zkh4FlXdwDy95TbsQ7jzWARTAzNWUD/uXHKzc8G7d0K9H+jRTCXNrY76dsWEe2TCXBZlfJuqWA50z1t754P/q5UvlhxxevX6lVzkHYL2V9WyQNRgqsdCYVaEfvu3S+80G3dfJHyPw47A+0OHxsR48eqjH+ajyyTN99PRjPXj4SAd8oIq2HCpdcYZxuf1AxsiUS1HpqL0u16yzzzmfuKQtzliXv3j+Qr/59W/1t3/7d3zs/yv9Oz7c/+V/+E/6y7/8T/q3//avwH/Qv/13/1H/4a/+i37zm8/1xRfP9fzFW716faYvvnqxw5eEz86uOv/rb17p8y+/0X/8L/9V/+3vfqHnb840urD/PKRPVK3Y66yHNeG1ShlkF6W/rLJmwtZGG9xgZ/rNghv2BelLqec+bMsOyo5tu7dZ5NNGpr3jA9PeTcg5Pi7IzH2lyd03aaOR9s2aMHnn1AnbrNWqqtI3K/0pe4rA6HWRbPLTaunXUT/xXgyyLurpkQkqD26nbxM2EDqahC15SqthpaPjI3x1oIFzjt6vrV6GuHoZlCVQsGd9sNbpg1M9evJIzz77VKcPT1UZRyJtYt7u+cUVG9HToMIoA8kqtWqgLUqp6rbENtpB1DP2VWxYrWmn8LA1/gyaJbugioCwhv46ck6W96xtslcNq6GjorvUyBaV6LeESH/0H8QpRb1s3jepXwf1i0dSVsZb2iNx28qVeMobGSMJF2wzaiaN2oxZI4zKGE1aY+BlzYyVyUrZ3oI+MDZdXd6wj77gY/s7nb27YJ96pev+XwGMfFhtYNS4mbS5GftBffpk1uNRVkpVrYNqrRrwUcVvQy29/rXUuZwixTZZ2DRi38gHvI2urq90yVgNepgx2Q944aX/Z27Z4NOJ9Uxjn3LD/vicvf3bN2/1+tUb/YKxtY+M46++/FqvXryiLm+pyzl77UtsZ002UXvmkrRPo60WaHsZA40PK7aHllJkuyOyXYzHlLHJ2eYV4zPzzWZ77pQ8LkI+aCq9nUOJV3FN1H3DOJsUHx0yZz1hHvvk0084Z3jM+cOBVusVck0po9SiVfpex0CeQt6mq6trvWO+fff2nS7x13xWcMPHlGvSrnbotuE7ba9GH5jROqeUKlPfHrn3sK1C/YOB8mPryckx4/JYK8bnQHtr7+rtXotqKdR/9tlecufRnWF5C8Er9JFBa8bWer1SfFLRW0tVLYX0yKr3lfSDzEu0IMPEpAk6IzyjfOLdNLJHbNONVlV6+OBYnzz7SB8/faKHnMlNjAkOZ3s+qtfLKARso88St7ZXxnaCs6cS+j5oSr4+dhnHlfnn/8fdn3XJbiRZmugWUcDMhzNzHoIRkZmVmdVP9651///TXd1VXVU5Z0xkMDjPPPPxyQzQ/rYCMDd3+iEZkdn90CC2iaqoqIio6ACFwkneY0168OAB54dHtDWZRxt53mzwc8uzdsuzyukN48nzMxkzfVszevX9Si3WpuYxtyL3nPwJlypj/GUiEdmKPM5s1/Acc35knm2J5ZbngD80e65fMO9cZp4rFnwpzPPMogiijy3XH6hju00HY29AzwjP4yPdp8D1R8aidbndF8RgYH4HbWsys76KTEQSg44+C+bESOy2EiG4qV8qPvhMcUu9LXPUfbFF7zlxHinTfHWlKIvn0ginMqdGYVLmd/RZoSySIlVsYo8zZqwreZawg2BsFXX42iHi/wJAYmM4PdMz9juPvv1GX37+qb758nOdPX+ukTXCfwQQtPEFe6OvP/tUn374R337xRd6/N13umAeC/964rLqOjmmfuYYwob9anB6htvl9g+2O8PtMyptr3ttxcWX3j9Xbl9BzD5EpGIPi0xEtGREKGJCY/zET8TPl72iinmmfcyFiT5jzhLKBLFk/wxKpK3/Wo2I2LUvInalkaErCPJgJ/CSRMQcz7n+IpbUjYjmu9P6C6+IuFaTdjG+taC10bxrYnPWY6Uytjzmpnm+1Zbn3gTSnusG831rkPa8rzxvZxU7UljjkvFu236ueN5FBvOwyvyIq76OzOUtexzbtZLK+K7Nl0Eb5o7LE51eN60zIhRhMGOZH/bHe6SBdWhBxa+KHuu7CRFBzD1mDKetT/L89FpmW05HUJYFWWiB0o6IkK8RvwdiYZqWMSiz3Yr/hv1tuCH+EaFAXwZ0RsXn1ge0xTYWmO/4mF7yRtavQYsPpgP1Bnza0j9b3ic2rEsRoWz9oXZZh9Ey84/rGH5emY48I+zH4DYCx3gW1bQOvXwsuXyY7dsH++0YXbcZEc2vjGxjwzKtrvuU8TDYB2CeuCJCbocRcRmz6/mISQ4yjxNxLf7WmUe/lwmFfvV+J4nRhKmfxzaGRuoKu0U9+yR8DUWGxG1kSXmgGF3fKVFSSlHXHp7ZaM/Cv2ITtF6vdciHrSNefpw275AX3uNbt3Sbj2LG0fExG8UDPlSt2Syu1GG0Y0NWvHEy0NWBLCmjpJ1NlQStvKhHfoEbVpDRfAW0MjjdQWML9FYbHmInPKj8seqcj1dnpyc64wXa/xap/wsA/sD92Sef6MvPPtOnH38EPtYXn36qb7/6Sk8ePtQF8v7w3xGXvuAPvhXSzhcMGnSxjGCAL0in8Yczwss1njxV+L16R6YiUhnRoCtXJVfFEtOoeJDvYzng80Gk/eoLelLquuRhH8QreeCTx5HCYZ0RbApGf3S+ONXm9IW2J881gJH02YtnbAYe6vnjR/rmi8/11eef6YtPiAn4hvS3X32h7778gvgYn+u7ryZ8//UXxOsb9D1Xzwt032Gb4JQM0SxlSUCatjo9MVMiPyFUGA+l76BF4bpdUUItbxohqoUSnQVwy3ExNZzW8lBoVFcul3t8iDFieh0o28mHFc65Sl8azkaEIsJJuWOrLi2O6L2KgQXFGPfoiGejxvZHAFAOq6o5jZKnfyNRCi+LlLS/64saVkX9umtYrTpePkhTtj7omVN9k+mRsWyh/113cnXy0nnHstvFNRTYsn23oqVZzCvtUOADZea1NP5MWixJ2Q9uVzAuC5pe9DlOhvN1juUuTrR3avWoit06l1t2kqka4Y0uQ3XzATNtI3mFIkfeH/snSP5DBL/QtPzsf2swjbqsX2WZXZ7GNhuzrbHZrs0HPzS8rjSKUI3go/nIYcBGnEOoMmaiFDX0nVasf3fu3deDV1/X/dfAKxz6Qd9+9z299e67evW1N3R06w7ynaoIdrpur+xWyuwbb6zBQ7A2bMeKvSr/EcIFBxqcZ6hbHeo2H/Ffff1tvfPur/Tee3+lX//6v+iv/vrvZvy9fvXrv9V7v/wbvfveX+ttZN565z1kf6l3fvFr8r/UG2++o7fefpeDqLvqOaj0weUpL02nfNw/5SXdOCN9xsu7X+DPOeAw/PJzBq+B8uccSD599kL+IwX/VwtOT85lnJxCzy60weGBh9+GB6jhWLq/CbUiAmRDKR3tL/JDyc+Sw4PD9tw4PPSzYwW/m8CzomQqqWtAVJgvRmbAl8iiUyAuQZnmq9knxpXYGgObjOqx1lAZk5eYq7yULO2ZHu4DfTY2mD+y0TCtjCfDafOcXjDVq9SpauX44s1KS7f61jloSwy3xPBqvfGKr0sZw1Q0XL48lhvfbcWPiFCWJGYp0d5N+4vWFzrlmXexuZBlNV/RaNPW+JXna6VOYzNSUUCyymtsg3VTKVEdoM1/5Kc6VQiKsOvmq2LD7TGQ3ROKQOku77KqabM+TnS2EXt9PIlPsoufC3V/O76TX1JSL5OYzAjyU33/WsclrcTwKvABniXspvWYSiMso9KuAYwAXdwiELGDc2AOTOjHr9ra2pQ0wYptbtKuaZDc3eS5hS3ZKdLNTFB/gUjrP35N40wK/4ORRnV5eXxUfB8Z06ZLfKqfgfCXcpcZIzz3keyffTUlpi4TtIG9jeC7ODBlQNod+CH8kJtnzFwtfFMtlwWMJQ911iCpJhtSo5ouZ5vyKXv918Vu0wRR0+PAY+ByTAj/a2v/ND504zVpmooCPdqDHbyO/fIpLa7Jj5G6o/wHF4HtCVUeGo6jY2s4Hcxfw2nDU2ICPlAQM1DNHTNoIzHxr+iU0X1I+yY6tX3Sj8ZKldEUaQZwBULetGFeryAIWj9k/3b9/TxpS03tdOECCto95/ELq3DI76fxe8f/GWmaryVuV+tJkx8/pLp+eXxe4/2gLjJh3OjTtcpXZBxvPiIsc6XRqoH5t4+rvl/2ResD+qS2Phm10OvyU/66H87TEvx26jooeWmMpv5TK9cNF712A/fns/6c+hUvjJ+vnWg4XvNzcorZ1Zhe1UVrW4wnmatlzu1Hyvmfwr78lK6z/p+q6fIRWe8Nthy4eP9nON2xr12vV+194/BgrcPVCvQ64n1kOD/VwB5i4MPYQD3RfnEFsYPsjUjaCq/CrI3OeSaRh0k1pcwbuBqSffGeu8lSplZHqujfske64B3f+yHLWLbJifImhwKoyyy74WOFnzsRoZIpS4346jOBkxfPdcJZwanBGUHTi37veZkq+IE4MDp7fwAAEABJREFUugSCSW84vYN57F2ruEiXvteKGB3duqVbd+/ykfe+7vPR/40339Rbb7+tA85LshTZL8OH/Vt88ZyMCPmA0R+Hb3F+cswHLNs7Z+/9Av+ePHmiP3IY/9vf/lb/9M//xIf//6H//X//P/S//tc/6je/+Z3e/+BP+uzzr/Xpp+Czr/Snjz7XN98+5sPiCe0oOji8Q390rAT9DkMt8h8BfPHVN+j+WP8DXf////bf9bsP/qhn7OWLz15WB8rs2nuC86lCvhDLoo62J+8wIzFz7LzHH0h73+/nN93lwNyAxBf3xAQE2l0Zg4b7NOirRD/GJGKjEH6Pcl9WP1f4cLblTGPg49TIu7XQ6GeUaUXSH/OT997Sp5J3YyUlPPfqDJeLcwt21xpj0MiHaKO6HF3VCH6Bn2fU1gTI3j3ic+G9ZM07y2q9VhAr8/xhZ0DHQPkwaxcOdsyl1dFaR7ePGwIfPeaXMVRpqGMgKMogKcegOs7wXO58YjPpH8sEY8pjr+cjbccYTMrsk8ssWyPkZ6n9Ug1VMg34Ji7cUocf7s+CnSzELFPhAlUkaHlcwu1AzVJCueMEme8IbOCrx4BtWsOWcWGMDAqKNcXU/blVpT8jYWEjIhQxQVwRwS+28dVx8Rjz/LzgfXXCVsO2amvwvrkFm/MtH5vPdXpypjPeRQfmmJWUpF3oc1sPidXt27d0xJz0WnHe/utyF/gyKolBhNsg9A7tPda2zrG54SDa7fBhdEvvvZeV0rFOHqDzSJ7LPf0zclBwzrvwGb7Yn1Pm1YQznTw/0ZNHT/T9d9/rxdMXssz56UX7wwXXC4UI14RKCwh6BG3AP/vYd7wbY2PVr5rdFe/yHX0fEQgHz/sR3zcNjsGGubLhI4Q/6m75IFJRXhmbS19MtMr94XLH5Dnng+es8667Yuy+9vprevudt+U/BnDs+r5TM8do6EqqI7/iGdGVIsHbEp+LtoadsBY9k9exp0+f6fnzF/TRGW3dYq/Sh4PaeOH5GeF22w800O8o2t1J+yMCm1eR8EqmSqYcA8d+vV7rgDOE5o/Ht2OFbxFX64orIpTUNcRVsbvlvfuCZ43PlDd8fBj9UKAsib/nSmedfaeu7+V8yWx+eTxtee4MHPgjjk+llUeEwozWl7SPdWvL81PQvkj3797WKw/uNnqLc/URHT5fLlRKQICmLkJHBDGCWhWESPvXQguc/yHcrpG2GXhAPWuobnv7Lzz4XxzqcKajbSN+DfSfsWUOGV7rza+MHfuU+GEUYlIYeyUdAyNo90QdL0xqQ3scU+fdJ4U6miKi3cUYx6mWtY8twU+d16yRmBruj3PGlXXafsd4y+S5giHz3G+G5QyPrchQRCqbXcn67c/A2mT91rslPWAjS1FhPov2RaS28E858zr1NwXsbjmPc33JOgNdapd1m++14gx5rxER0Z6fa9ac9fqgjRfHypHfEl/rviA29tt1myJsZikSVFyVdrXY0w9BgJK2eO51PeMPucIgiRBzaVRFRswjROTvEv439zsK0aaAL2K54ZxvxPbj7x9ytv+V/C9Fnj17psr5XmGc+48AxNj/lo//H7Dn+OgPf9BXfDN5/P13Oj95oRF/k2ej7XaMlcT+DhjOTEXEDjQBr/GPX4875yc4Ck5V3BpBVcVHo0kzztxu56d+Gqdy4uGYVNri2n8pIuLPrtrsYv9qResxrnL/8twPdY2OBVh0et9o2J/xB/4sUkt8l/wldez2cVlyc2oniw8V3Cz1n8v1WDeWsXDd7s4nxkElBhW/JjCOSHvs7MC4HvfgddrrwgJ7vsSxokuM74iQx7XH+N27d3R861jHR8d8i+llGcN1TDVftuF5bVpnHwbm2sC83IKKrxat2KiUR4SW+TKy9ni9GlhvjMW3iqzma6SOMWd/QMadbFWkZN1+PvV9r75nvYB6vYwgsshat2Ox5XlnWtHveHtsjaRrk2HekQ6sERY1Svpl966cuq0NtGfXD6SbbtrayuiTyYb7rKrxKHOcHA/nHTevpV7TLVuysI528jPez5IF6TYRX9dzewzXty7XM39wO8GSH22fOi9ri+Xsr1GJwU1yWVIFmEYEW2QCT9sZJNy1QY5a5ZfyiFTcAEoVEbr5qqLH0K1GK/oNS1f7X+FTNyLk+BiZLlW7LGuYFxHoaQ5MAhEhbnlg7OAHulGKOhZ5D55+1euAl9xbngh84D88PGqDqiBjtI5g4+WH3SGba/9RwHrehPXesPYrJs8arNQxEEvf8XA0b9XomgfkyjJ9r1W/1tp5Nm0r0K9Wsg3XM0rzrYPXKTM1TVjJBxXHx4c64iXam1TjmBe0DpktD7UXvEz7gWf4DwI+/tOH+uP77+ujP/5Rn3/ySXsYPn30SOxKteFg4OTZE52yEea0Qz0BXZXUivauickaHxr6Xms24KuuY+7QEwyUNunYdDrobTLTYVlK87VHzvFsscavkOy+O2WGkKvyh37De5HDo5UODnviEsiMCl5a5Q08dNicaXN2oi0QH/yDl9rt+YlOnj3Sk4ff6PuvP+cD/8f69stPZnyqrz7/WJ9//Cc++H+kh999re/42P/i8UONF2cqvJStitpBzx1ieef4QLcPVjpedzpeJelOd49XunW0Ul8k/6FBpc1eMEY2jqZBnPpV1/qn9RUv4gVh81aHa3XrXmXVK4gjDVJlZWGq0GY1OC94IeIAMoI217apWXimokxcGUJNIAOHWFcQ8E0XkG13hEtaUuGKU7L9jtQzWmb+iZgsme+FwKiU2d9xbrd9tfFKnqLJF+pFhGyjsEkyOuLQ0eak33vGQdd3zIdeXSkqlBX86brQgr6f+JFSosP6DdswKv6+DBmhiFDJAmWDzEIRmq5Kekpdxsv5iGiyQSbkfzBck/ZcRXizTrlmTLbIheaL6MyxwIJGxpRROWQR49bxmwUh5FwvFgqrpcmT9I1buoSFzd0H9qizuBW4vUCkrwK9iQ5QqTMyhyr+ibFU8dmgtCmvLb7TA7Di90i5seVB5kO8M16qzzgEPeMQ4YwXxS1xLaxdHWvOwfFtHfLRf3VwrF/86q/1V3/z9+C/6pd8tP8l+V//+m/09tvv8fL1hm7f4cDwwat66+139N6vfsUH/F/qldff0BH1C+vgwe07usXH/9cof/PdX+jdX/xKb779C9179XXdvv+q7jx4nfRb1HlHr7/xLh/639Wbb70n/wHAq2+8rVvov4PcG+/8Qm+/+0v9l7/9r/qb//J3+ru//6/61a//Cl3v6t6DV7VaH0pRVLIj3kVbXnb8gf+77x/p22+/1/ccWjx8/FQnHGYYjx89k/EQ/iP4Tx4/19MnL3jhf6EnHGy0PxI4OW3/VYNzXjA2HKJM2PCOcdGwJW5+uG/aIcumHVps2TQ5xt6U+CHOAGLuq4Euk8fvSN9EhBKYZ5kGIQevZNKGIHd5W5f71HXNHekvw2nzjSVtuqDS705HpIly1h3B2sBwqvgy8vIysHkZ0VmRh6XKzwRGV+ONcnlTIvtmODdTdLktBoLclh+16LWkYR2G0xGhiCAOnqNzuqS8BidU89X8wMeKH47vBeN22w6DRiSqgl/D5STxfeK3PPVoKTYEQjjGkldJS11Gq8v00ej2A/ePdTjO1QkQyNmfwvpnOF2Jj2UWkMUuwmh02jortr2BrMy/LZvoDYdZW/weaUekFGHwo+kKmImtKSdF4DnKbKtSxwc0WzaBjp/lshRkEiw6Kj6MM5yuGnf1K4drA2VulTFKdpIOw6ySNbp02WgS+5LWK+JUlCrCPPK+g58JwaKV+OgczPm27iqKGiSXvgz2gDaKK1LCZsWaoSgyIlKxQ+jycjoUu7JFriiu8CTU7qqNNMTYMRTTPzic2A7cNypzgeBJ9GEF7kfDacNeGxJtdYwtH9KkGyWNP2IGsEb74CGQc7xg7m6qkPZvND+oJgM3W8wbpV5tQJedM6g13QH5ISIcj1CYpunNyAi3utm03QW7Nibta/+5/S3jxwef/kgLjzZVnDM0XxG2QRSvUHiMf4aUDMfBCHgZUmCwum3EeHJCylafshBXJS9QFbQ7qCeexRFBPtAZlGmC1PIlabsCHnSWE/l9NJvYjQw1hJBHgnwB3Ep+MkJoYf2mXcyDjJQvXJHLuoxm03MmIuQrIhTIRZhOcD1rkMgbjDfrCPmqUstAiccUh7309bLr+St11K6IUES0tH8iovmLW1ogrqBuZexeB0XtDvyUQkElt2GJ245eqSuuANyuRxPmHAyn9iEFOg3trnpl/vwgDvi6E/0zExGhiNjVirhMu10x+zLRqWz6navQFptPhYwg7/lsKsbRTb4ioumyphktLqQXOgnc8IsMtnxbTyVxFVhEJCIU+K7MWccUQ69Dlfm5G1d21JilrhMXBcwFJOd74riJ1T8iP/tu9RMP0ZkXkQoARwGNQN6Zl4Lyua72qHW3PPUikIFevyNC53439vsuh9ynpyd69uyp1uuV7t+/296pg3XF//u8ZxwCv3j0UMG+t+PwxPO2she2nYyCattIqBT4LS7HWy5zvlHkAjnylXLLZRaF8zAwxfilQCE/o0cY3gcOPPu37B+dF2WGQznyoW3gee6yDXtIf0w78yE3+5D1es176hEHd4c64uxizfvWmv3HuuvavsXPIrf3lHZ/8/W3Ojk9Y31234dYMRX41HcrFfyzPcO8ZpefnhgdctYwEIvS9+3c4e79ezJ+8d4v9Nbbb/He7j0140yAOiOgmcpMddTpV6t2/rHC14hoH8g+//wLffnFV/rk40/0h/f/oH/513/Wf/+f/03/8E//Sx9++Ed9+eXXevToKXvlypkA7Tu+xzvEK7p773X67HWtD27jy330HvHxJbQib56xWh/TtqLV4TFyx/IfAQ8KPXryTH/6+FN99Mln+g7d/oPj41t3mZbJPn2DrS0f7Qad81HT8Wp7dmLM0iXxjriPiCIxw80LdQrWfKc9RhpY75O2RlJSUjnH1+OoIi3qZ8dBq6QRZuVcY7vlnOP8hTZgJK26UXLWEQYtco9FSIHOSMnnDdFJ4mP/mANP360G6Jhb1RgaxDOwNsx56gnUqFKEfAX91DDnExoZGulzl/t86uDoWAe3binoyxH5DT4P6KglNPDsF+/xPWcpt/jId/zgjs75iHLOeMaqhC4ppBmZnQptN2qhAQbj1XoNkRbxacjS3tnWnLc5XlF6dasDdf1KKuw3Z51S0o8iF0CyyVBVh4xRkj6IUEloSUWEJEC+mkaSDUWjpFFQJTQEv9YE4WZoY6c2vuesx4jXFu/bqSL/EaLm9+1KjKzBKJmKmFBokxRNj3X4ffGCeX3BGrVh3RHXvoxteg3YXmyn8cmH/+UDYWVwRoQigraFfOayZs72xDczWx/6Dws2vINuvYawlm2BbS3UH/+ePHnKB+ynnAWe6uJsg50t72S1vR/3q7WOmEvHjIG7d+/pwf1X9Oqrr7X/dJ+S3QkAABAASURBVP4bvMPfv3ufNfRYqU6D/1cFF6OGzaiTF6f6zv8bjz9+pA8/+EhfffGNnj5+povzjc5OL2h/4HOnVX8gr0F9tybfK6OAVCFOHf1t6vZ0tGmFLz1rShDskV7w+PYZIlnCPGr0mGPsjbTR8TfEOE0EsoSypGJO96tOZxenenHyDF9GZabW6xXr2VqrVU96rb7vGlzPafNXq1XjFfRFYJZ+vqD/zvgo6jOACeesS5umd6QDB84ZNpuBfJXkSuIK+gefmWf2d8uZgNdZ90ulTgRySHmMGOa7Hze0r/LMKFkUEQ2IXbn9DFngZ4fT1pnIZ8kmWxk71tueO4wN2x7xpdIeC1g2IlR4nnTE3O0vmdhLSSE1OJ2K6OiNpH1qFyFX4OPIuBN90qX04N4dcJvn1Zr+raL1oBLAcUcJSKtfaf+IRseOZOMJqasgh3/iskyl3HWIsjCgyHCJui7b89Hn+od8qC7wS+IQ+gOIOFR8dVy8VridOMUcuAAbRUQbixFIY8i+iatkUpatTLItcZmGIlx2lVLIHRr9TCHOZNod+GOdSx+Z6bzhtJHYjggneX6PzS+fK7lvG5M90WTTdgvNT0VcArexW1tdCT34buqYDcv+gjG6ZYx6/A6kbT/R0eSqNBInbrlPNsyvLe2w3kAmsiCWyuxUSqeIYCxUnqnTc9V1xBWBbWjVVO761mtbYtCMxMVI9PU8B4qBvq6kVh6HoCfd4X8JKxolxquTtFYlExQ5Xkf0NY9GPfnuez385hu94LvHxfOTRk8eP9Iz9nrfsg/5+IMP9BF7kPd/+xvWqM80Mr/k91bOYDZ8LxjI29aq6/ChUw/tSuGR1zU7kWFHFAmhDeEs4yrgV3zDQbltxtjeS6sWvvMjMpVAjAtaXKuWKyIVL8EiYxoRStpv3yKCOLheKCLkK2KiTi+w3Ql4SSgly7hvyOMCLuGryMBnjJG6diNEWxdmYmMfC/+Some2oUY1X5OekbgbGIRfGWvDTF0u8kQMGTWbFd9GMJUh2NLVTjtzAyJDDQEF10UqA/w6IqKJ5UxbZv6xrX3M7B8Q1zWILGNGtLw2ah5Oc7stAPvisk7I7rYHE5BhvIj1yrom3k7spYlF347OdkoyX1ic/dzzs610RRGptkYxDk1tbqnXDGB0hFkbKmvKsJP3s8l7k5F57D4qTJwO/R16s2Rr53Z+zo20wfoiQhETEtvmGRFhsisb5361jOHCUooSvUk7MstuzLtspI2VOnWhpLc8izacr1Z8H/HRz7wKv1liGEWEpyl9A0WJ+yegbbhBmd5TueAi77p+hprusGfPPKrt7krZLnMtMRKPRb7QFrenY89jRGAPefuzoKTjOcK9vMe5TRGhFnP0RE51I0IR0YTrnh/76VbIzxJrkjy+Bw2MhYhoccmZOiZOi2vy27onEFL6mgIxSlucGA0wlzZO8i6v6BSIhoVvvYboJ831Bp45IaFxBno1XxGhiGBaeH5YJ5mInIsXSWjrQakwIL1Q9mxsnE6C6YB5EnQ9i/yql8sdfG/4jM58UHgA9KsVm8SVOur3q0var8xfq0eud5nReKsmbz2rfkV5r8KDzboKvlh2hZz1ZRZFhEpJLYO7Q7ZHp33qGRQ9Plh+TZ31qtcBG1enTVfoIxJsEi604aXiBYcd/oOALz//TJ9+/JG+/vIL/YmH3qcf/UmfgA/ff19/+M1v9Mff/05ffvapHn//rc5ePNeGgxJjOD8XM1z0kNb4cIDNHt9KBvmezf8a+2v1+GT/SqZKpJxe9ZQfHcmHCAccAKypvzJWHfEwivpVkfwSyYvTMJxj6pxJttWWzfkzPto/+v6b+SP+5/r0w/f10R9+p3/6h/+h3/7bP+v93/0bbfmdPv7j+/qYMtNP//SBvvrsE508e9z0BB/tX+PF1BvQV+ZN6J1bxzrio3/fhVifeJgHyAbnO/wpvDgn46XywBnQsWVDsCU9AvdNT9wPjw50zIvvar1S6VNplJD7NJN8SdrGwOTBX8HIgDbE7KkG+QpG9JsaagvByLgfRQNkWX64Gb/UWfLVcg2VKrVN0srEHtnQVfOZOJV8A2kUNJ0ji4R9sC1jpMyw3ohoY6/ZDSkyGlxmeDwGTfIBQtLOnn7siUMPdQx60qbGmvj6wdJT1sMvDqzrug0hyXB6RsUPw740iu/jDC9A+3C5YRUR/lW7KvI0cpe2TMvs/TRpNjOxAEecFvkdkG88ykheuysmFowiBUwH+KN7GTpodL/ucDXfejKo2UBkccoxvYqrfHL40WoqIoBmOB2aLpc7ZXoVFV+MwFsj0WE0aY8XEIEefJpsuWRKjfRNAyyGl8R6FF2vnjl9eHxLdzkUuP/K63rtzbf1+lvv6HXoa2+8qdfeeEtvkPeH+jfefpfyt/iI/4Ze4+DgTT72v/2LX+jdX/5Kb/Hh/rU339JtDhMOOGwo/UqRRfxMDix9E+YVRemV3UqlXzf0B0fq1xP8hwn3X3lNb2HvnXff07u/+GXDL977tX7167/WL3/1V3odv17hEMNw+vjW7fbHCKv1obpujd1OBf1HR3d069Y93b79YMZ93blzX4eHt1TKSn6pf/7iRE8eP9HTp8/k/9/h82fPST9tePb8GYfN8Dl8fvbsmZ6yFj9+/FgPHz3WY6j/f4ovqH9ycqrlAMGHtBccKGx5CRsYzwMB9zxo6ZZnjPFAHumvEVrdN6QH0PqIvHkQSSGBKT8yLhlzU4F8LXynF2QGMSgNTk/8gBh0B/VH/KhtPDkPyGvuowzLhSImZBZlSZVcUEgXyhMEeqe7orelzJqxjOCIlDIkdJgmNCIUEa2K6/oQZSQGFb/wyGKtPCYR5KxtIU7XNkct30Bd1xP1W36m1NCUrzN1HCdEhFrbSlEpjBlg3/zsK5nNfqVdC5b+cV8Z9tdU+Oi07UeEIkJO19kHU+cvQbFFFpC1zMB4mLDlebClfVM7XS8CYW5E5/uyzHUr7W+wTaehk+ClXKEP9pFlaqPlKu0MhVgAAXU8JoD5hgTPgjOIJqmJt8RloRTs3ejcy8k22lhLSUZAF5D80dtyPypAoX2aUImBY3J1SQx70CDKRz9PQf0BiD+bVo9LQqPKTwOxbc/XFo/JjtDj+ATWvTZfAsZyz6K7ao3vGi3Bz36a7A9ul+9jETBvUt6GiLNXjdi11l4XXaLCqyhhn0KnL3W9ZxL5kf1cayf7KFnf1SAqIhVhbVVub5Ohnq4hWn6SCfTcBMevsi8zfHgjbFrO/AbqMR2bnUs+hwvE3XVqo9OcdppG3XBXyW0ATAPhvgL3DaF/0ouIYMpXleWSZCExIeFFkwj4P35bYoFaHe0ufMGm7U6s/TxpfJzKnJ4kdvklS323tS7jcqYjdCdCorVrpk5fgdUDii/vfdvYsLxtmy6tscgufVnzJSkMtAoTHekr61v6wtR9u49WvqdtpE0j9RZU0hXeAl2Jrj0TF/b4/Tm3azQXEXYacu2uWKjwrsL7PftPwQ23NRG1NsCcvkEEVm2aLTe1epef+YioLZdOANs0mt2d2uqSGZBr9xKnRr2ms4bVFkPPGdd1hVAwKYxm0CwQYf4EstNth6bUz/tdTMzSde67OftSkh4UlPrfznz+/Dl7rFM+9l6oZLZ31lXf885X9JSP/sazh9/rjH2a/3Oxa95n+1LUIcusVYiZXI2QyImr0raWbKz2Axe68Ckc7SusRikVZU77Oe3928DHF0LJe28FI50Y8j8Lb8sz/ZyPZv63a71f9D7T+8Me3/1RruH4WLfAHT7S3r9zR7f5aH+0PhCvaPKHgjM+Gg48iwb2koqCF7SD9gT9lezPSukVpEWc7c/Z+YX8Efzk9JQDvlH9eqVjdN+5d5e9++u6w4fAu/fuqeCD9y9Uc1WlY1VS9q2jzB9c1rwjOG399uGc84TH8953s9kqIpVZ2FMf6eDwCPeK/F8K8L+AsfL+vvToO6TsFjK3oLdV2Htvt1UnpxudXwz06aiLTW3YDqHB/RQduqjLB+Mte+lnz17o88+/1B/e/6N+9/6H+uLr7/Xk2YlOie2Tp8/ZmwP28E/B48dP9RTeSLx6fFihw+8DpevxtZcUUgXEsKXJR5TGi0i5PaUrigiVtiec0q5SFYpIJbFSu6q8h/C/Mbs5P1H7lx22Zwqen8kXjEJX+Y/apMo/o0YPDPQmBQEGno8uaa6UKnGm4bTLJhpKBsKChT+VpYQuakGyAYZNyZf7K0rRmverW7fv6ICznOg7CZ6RPfHlQ8sBY+PuKw90fPeughgNGRrROypUTcMqQ9ZVmFeF/uv6AxmF+Bbe95J6UTrkC3U53IyUolOBb3llIV+UCQ/5DkQpGliP2rjGluYrI5QhXEyVnJDQREcBEakqfAMC9jEyJRAxl6HD/CqumPyvmuowpdlfjzo9O2P8+cxqRMh35YfeQKDSTxUKgzsUYWBD6MDnkXnt+A4+EOdg2nSEbx8PDg7bB+iwL+hIqNMD6+4ClDIWJltZkjlCX9AflrWMP/xTVVJIwLovLrbtndV5y5xxPri8bzpvjFRybD3f/Yc+nou36Vd//L99564W3FnSd+/p1q27unfvFfl9+v6DV2X/O/rSCHzfMv9ePD/VV19+o08/+VyPHz2V/9Cg79Za0f9rv3dDS+mV9G9EUQD7abgfkn7r+l79atVQSkE2GwpzLUsq6PRK3H1eNxJTp8VlfslUj9yatWzF2VThPOrg0Lo6PtZfyD3czeXrwwOtD9Y6AF1flLPeJkPe/ENkTNfoy0zqq621Xm/9od79a2ZJxhMxHdzP9J95UrTxMzAGNqyBF7zve108Yzy5/nbLrEZ2BB4jF/STy084K/B5geVso6JXXKbOb7FhfVvqO2+4nuWtw33bM5/6vleLV0QbQwOxGqjj/t+H9aJe7kfXW/uZQr8K/7f06QV+b/hoPDBuIxyDYLvtMcl8wPfKuebIB9Tt5kKEW8eHxHTdq3izxH5dQg5U+mzCXFfTVWlfbWVqeu2/Yd4kcflb8WEq8xxEnhnufU6W0Jb2Gf6YO/IcpDuFp1Se5obIZZY2rlYr/EPAcoZtTag8nwf6jb7Br8Htg4orIhSBRvtAn1b41kdRu52HpZF3xC32PTYG0pW2RYSWvqgIGREhX7ZhuF0lU10pun5VbLoOVSkKJXJJWwowlawrWCdHfB/lsWH7VMMfxx+JpO8QW2yZwpWoW9Ajrg3j1PWyFGyUpsv9bwy0GSbxW6tjXc5COfHZuO+Jvf0XMa3YQCXapMn+1FdyX9GAkXh4LG6pExEqmSr0X993MtbM/RX9s2KepqhFLIUdIq8sqcBGpGwKRIPLt6dnOvW5HPu7548e6cWTxzrnbO7i5IX8h5+//bd/0R9+++/693/5J/3hd//O94QP9ATZHl1H2FuXIp5MjFs19OQLtrqua31Cku10xZ64qiIgtGmi+EnbKn4abmMrpa3OT303aqIV6rRRLfaz4fr71DjIAAAQAElEQVQWHm0LmDpv/gLnb0QzRRRHfAWSGzCjlemGywXXcYPYjSzrvixY/LuZ2qF9O67nvOnNuK7nZqlL7p8rf1nzL0nZd2Ope9nnDCI1MHau+sR48ISRKK6Ms1BEKBl4mQm9RMRUJq6Iy7T1wWrjy2vPOK8/9Hh7/g1836qMSectJ4XUoN0VYd6UHZE1ptzUhoHnzxZc6pAigjWhU89zZ8X8DXyuc1s0XxHR5NyWwnoTEa2kMo4XJLyS2eQighhcpq1z36a4avNvinOWSRY27bevxuhsyw9eR5C3ja4rKpna+Tip2Nl1pYjA/qWPXi8XjMxzx3dgTax7/ovLfl4BeiJCBf/EFRFqvibUaaC9KyKUWVhzOurgZ3sW03LiaVsuc5x7nu/9aiWvlX5mWKf2rnH2a2Ht2rowoOa5DVvW4gHAUsnEfmJQ0DALmM5oCzys+fbzwtiytzD8DPGexPabEuRibqvtiXZY3rSB8pFxavumbiOsy3vum0uGNKIjl050QCLoTBq8pZMXB7wREJOMeNKoUPKQcX70hsUGcVhcXuBbMAloyaKIVEQ08MMdYiQ0OMgRIZiy3cyEGgVasDNhJ6flog4NyfQkWck2E1suTfRFhooHJZ3d4UfXd2qA1xn9lO/7coVfEtsh7LKws9k6PzvRYx5qj777Vl9/+aW++PRTfQk+//gjffynP/Ih/X19+P7v9dEH7+uTDz/Upx/9qeETyr746EN9/clH+vbLz/Tou6918vypNuenLEaDCnH0hi4Y+CMP/IHN3tb/9iXYnPOCxIHK9vRE7I4VbPZEjOUBxYKj4UIDL70vHn/fdH/+6Z/w5QN9wEf+P8744Pe/5WP/v+g3//rP4J94SP8jfn+sr7/4TN9/85WePn6IP0909uKpTk+e6sz/C4DtRfONkMgf89erwgf/XkfzBnTFk90v1RWfGTHywKosACN9b3gxHPBtuz1ncTzXFl+3+Gxc0EZvbCzXsavtMLJad3L8SyHeRkLpN48pg+WGKFWNbHy9KTVwUIb1WK9tDNjx4mFfXM+gG2XaQH0y3AwYfpe7Mr652eRVMO6wZcyPtDEiFlFVJogn1Jb22NZIf1TGR6X9gd8NyEeEejY4hUZ5vCVtzSIlcyWhhbzb7ZeoA+LqlyrTtf8z/sBxsUyWVKQUEbp+eb1ooMAtMkjecLvuHlol8qaCzggbgudYGCId19B4CkK/B+d3sPnwDzJq0A+uKpuaCuu10ooJY4QucH4BPYl613opYpG9SqmpiGhIHDBKJnN8QlKWoTkfcjobb0lr5i3U/FBIl7BTuvlqRQgzhGgbidKJxVZRinoO+vzHAMd37unw+LYODm/r8Oi2jm/f0537rzQc3bqjg6Nj+cDIBwn3X3lVr772uu7dv68jDjAL402Z2jIWN8zFC9YS45y1xLiAXrDB2OIAn29UlRroX95F5f+dgMFzVxGej4c6Pr7LgcV93b37QD6YeP2Nt+U/CPibv/07/f1//d8a/iv0l7/+a/3il79uf7jwyqtvcJDxht5441299dYv9Yv3/ka//rX/NwR/r1//1d+S/lv98r2/1ltvv6v79x7o8OBQhfYvEYsMeQ3v+04ls6VLMgEk+WX8xcmJXrw41RkHjxtenrdDlQ8hX3BI+4wX/NOzC704OQOnyJ1xyHl+BafI+WD2FD1+sT/nQNUvYdv2glY1os9j35BC7Wod11K7n4pAJc5mRKSiIRSNptkNEeZdRdJGyzWBppuVfaZS0O7S0DE+FhSeVfvonM9UgohJv+YrIiQQEQrK1eyRjgnauyJClbZ4nRsZM06XErKtrkuZIiKFdlfO+pKCiBC3PJdri0dt+io6J4yUh6a5J9IgxUWDmafmMwQli8xAg8xP5xmlZNptfS3Bj9MjNhLjI+MZlkpJeeyY2kdxeWNpXXX2zWmqqGQ0QBT4Ey2BZdbygTi09Z1nlWPiOkbYH3yOJi/tKPzLtDOar8s2uv5NiETZLD3iozFn9+LIOkhbp/pLqSn+Ep/lebjvQ0QoYoIldyDYEUXRkAoqRUxyEaYpwZP9CqdDlxftucyQct4g6ZvYeBxMfpoP9qtbBtjmJEMG/0eesRvmnze5W9Ynx39Bpd3GVGdRhl7qTTqcth4jFPa5lTm/X+b8fxSBAgOyuyvhCkWYMUr+eJ7wlrx9cVxMDaeRsZyc/gFv0iFBF1geOTftCrBhuwuEjPbq+N/uUqs761rsNTnGDuOtAtepjPsd6I8KzDcsM7AXamC/M1zDOG7YBm4Zrx6nl1CzI666g32d+PD2/Wnp2U/aMMnt5c1Dn6epgUKxcpn8B4EfTYPpgsZ4yc8ic0lHxuhIHCu0gfXI9IcKqON2GrRFjSLlPmqg3PzraHJ7ZS1PvXYzCBr9kR+CyY0AOlzXuG5jP39NZVJ5gpQhRcQeWCPkK/gxIO3GFjoR3ZMNBQquIOAZ8Fu1v+hnsrWMK5Y4LfiL1N1UKW5iLnavlTm++7hW/FPZLKkspSEiFcB1TA2njYhLpyJCERNc9mOIuFku4io/sOsP2d5zeZ/kPVLJor7vte75mESfjf64wkGw//OvZ+yp/O5aFFqzF+1pQ+E501HH9RKahVL0Vmwt0dvRoAcNnDfPg62SH3ges6ooqBc5nUf4meFntGkDc09CGIxjsI/ThM3I6/LYPtydn21UKbMf/hhzi332IR/NDw/Z6/IR9v79e7oHbt86Vsmg3tDg99W078BmAj9sK8JtKW3PEfDsx7TfkCy/5uPu4dFh++jf9N65wz76vu7cu6vkvdeyrQ0odfu8bzfPsC5/hDQuzi/04vkLPXz4uP2XtirLov2//+AVvfXmO/q7v//f9P/5//7/Gv7u76Z9+d/+3d/pV7/+K739zrvKUmj/VlvWJevecD7jD5enZ+d89N9SNmjjj5vg/Nz5qpHAB+8BApkd7/CDnvER4LMvvtQHf/pEH3/+lR4+O9EFLxKV8kosBLbbqtPTCz1/eqLTE84RxD6+rAhXUWavyBTRAaFpjQzSUkYoSyopjwItRR1jrCTpEJdHxCVKpjpkcJRjkE3D2dmpLjhXGfyfz65bdFYVPupbLEsoYgZ1FYV8NlSFBDI77HfyB3X/Fwj9BxrNh37VeC3dFXWrlbLvhDAIRaSUyV1QQzpC7YK0NmZoxce/o1u3tT461ooxV8jn6kDd+ogP//f0gPc4v+uNkRpmLP95/xF9I7qEjSidum6tvj/k469xoN75BvzKTgFGpUQbR9mnjnQvoqFEruvXKqVHXUf4qnxFhCJCCSJChfmbmciAkipZWnmE5YpEXgruoojSaBV92sptm3kqYZOfSEUayJMdmM9nfKy9YO2oY4WjVp74TaqNi4EXUcfOEFfYhkID8saW/YgPQ01HeJYzEG33arXSer1WYrdZaKbxDx11QcAM/ALZTfHYYveU90f/0RAmJOzaL6fNe3FyqucvnvP+ybnWOFKcWvMx+5B5fgCObt/Sbea35/jxndu8rx/R92tkjsAhfX840yPSR+oZB2vWn0PWnNv37unegwd6wHu94fd702Pe+/1u/ogP/48eP9X33z/Ro0fP9MT/RQAmYEQn++h+zdLjs2MfEu2MSLXLWScilG0M9+r6FelONSks1MlUlKJwHtZIoxdULzrwIiXPu4IOw3uYkf4UPd3BO2DNu0O7j2nP4fERfYCNQtzZX245nxvZO1rH+mAln3etVr1Wq44x3KnrOwU2SqYKujILeRhCu9dI/CHZ7uo88a/4ZYykR/rO46FSZliwwh+o57HisxA/z/z+355nnOFZbsR/17fclB7aGHSZsdT1889j1uM3cbTgn2mzg82BdfVGoF8KRYSSxiPa9I+cNfi9x3UCfmYqwrGqrVz4Xql7wTlwyeD89UCHq56QM+7afti0iugQfeoEmHOQdlfmhvuwtY34tDwOVOLWBOafQH/E5CMG4E56cUgbzoO3nCU1kMZDBRKYw08SSiXzZMWc61k3IuG1/exI+cCzYzPpIN72Y7thvaZP/K7X+gsfqbG7R/wbaXsSj0raGImDY2W6tR5i7QrRjBEB5FzPsg3oHGmv4fwim3Mbl3rmL7Cc7brOvi6n3Uc7f7HlOgM+0nAVxm0W5pGZMyJCESG3ISKJwZa1i/4i3c1rTVAHNykbteUQbtKXKsTQ419uv2gbUKQyC2CeOg/clkQmMsghh1/2dZznWMCOCJXiuqGOM+e+Z56VQhpdhZ5s46CqoCMbUpnZ8oV8X9JNlL9LnLHPe/HsSfsDAP8RwMmTRzrjW4a/HTz87it99smH+vAPv5W/OXzxycf6/quvdPr0iU6ePtaJ60FPkd+w9ouG91lUhH/46FYl/pvqJVfgz01FEamImOG0ETeJNl5EzLJXqft/QRsH9K/zrdL/rT/zXGMW04s7SxGTfzvGSxIRk1zEzXTSaRsvUXCNHXFVz7XiPzsb8Z+r79IBt+k6LktvSgVjKBnTJVPFdIcgH0rmxBQv3Xh5fg2sPxvWw2ld3OiEb2bnrNFeZxO9WYoyAboS3KioMWffvZCCSDEvU2kdwCIeh37ueByWrsjnwUEbXGZEhImypHr2y2v2PF6HSym7MZ7oiohdPiK08Epmm9+VdWDkGV2h4oowP4hJqmQiQ9oUVM8L5u/IOmP4eYFKJW1d9GZhJiMT+LqglKKELy7TRFfEpV+w211ZByp+DKzflXRj/shPk8OWY2X5Stri7itTI8J25naUlH0pUPvhctOetbEnholf5v0YbMO2Yhbat2VWzO1O7FrOzzzLOG9bthGx1HaNH8I6fshV6wv3z2U544jx43FbHTeelbbVnmOO4RyPG3VlKCIVYClPJyJcEE7yEPeD/BJ+UI0YsbGI6SHidKWzBg5wt0wQy7iyG2pELHKVtX8CbisiGixbw78LnDGmfGsQ+mmf26nW2TSsGihy3vAaWjKVWRpKpkqmOiZPC3whPyNoPLeaQn5NC3KHB+u22TpiY398dKR7d+/ozq1bOiZf2bi84KH2zH+FD148faoT8OzRQ3335Zf65E8f6v3f/Ua///d/1fu//Y3+8Jt/07/90z+0D+/m/Q7+v/3zP5L/p/Zh/g/Ifkqdh999rS0vsBs+9ht+wH7z5efo+yP4QN98+RkP3kfyg/TkOQ/VGecnz/TRB3/Qn97/vX6PrX//l3/UP/yf/4f++R/+T/3ht/+qTz/6o54+/FYXZ8/VsWlcd6HDPmV663BFuw50/+5x+89LPbh3W3fvHPFiGWLLwkP/TCMf8SsHvJUX6rHRQQMbeWNsC8BAXwAG2tgwyIPdaItk2+xtkNk2uN4zfH/ORuDs7ATehv4fWdjEAua+wXZKXlQqnT3O8NiodO7IGJgwsmnatk1Vk2M8mt/S1DEV1H3KyFOIi3HiNCll2FZRYSwE6Wq9+G860MeDx7BhvaDOuuyXdda2WA5a8qiQ+QxnlUQ38HjzuPOY6ntsMbZKR1lDK0s0+AAAEABJREFUyOmu8SdeFPOKlFLglz/s/BBYiRmCGs6b7oHktRuha5yfylZiYkiuOyFIhzsDuuOTN88Qaf3kRUfoOlzJvIU6/WOw3B6C9AKSN94uv1ZgVgOmoiH2W0a6XsGueiXVECQMSLudNlrmBz8VbWpIsXSB0Dkv8f6IzTsARcksLdoiMwZjgRf6no/k3epQlXSNjsgVZbeS+av1oVYcIkSaH+irlGtHB8btwAN7w1j2unyJQRvGuQ8Wtoz7Lca3vJBe8GJ1xsf1c39cH4WuwljsVTg0WnNwdXh8S8YKn9bA9J13f6E33npbr772hvy/CjBee/1NvQre5IDynXd/qXffeU/vvvue3nvvV/rrv/4v+vWvpsPJ1157Tffu3dfdu3cb7t27p3vg/n0OQjjgdPrYNlmHM/GFiVZ4Qeo4PDviYMSwX5VYnXJ4Of0hwKmecjjptP8g4OTsQqanHHgaZ9Cnz5/LhwGnvIycnZ9rSywMx6q6YzRdib0pdfk7sh4MyI/IGZUYX5b+ZanJTihmexGhyvyLMC/kciNiykdMNKGZof3L9Yx93oiu67z9cqerf4B9iAhFBDlz9wHrJbf1O37X4Xh5JCmoGJe6KuNyJJYjsXQ8t+wdTEfz8dc+U+PKbRsNyJhaxu03Yhe7bHVG+qca6Iqw8ca+9lNFpHewn7Wt7aNGfGtpDfTFBJdP2FdTybwMLvJEcv0RPQsqaUA7kGi322OM+LvA+UobLm3ajvBX08XYq2Aqn8qmguu/br9h/kzrRCv29iFrn8ucruifUOVn/JSmHaxUS/pm+/YH0Od1tnFVrrYYtH5qNuY842EkLksdt99pcdljo87ysOY75JjV2U6dy12XRcwtapiFf5zgsuvs0Gra6j4uVUy26OOZ1fKMmamtxKn5QjlxmHh7BuDVNt48PgzkMExr0DalRZwNy0Urc/0Rr0bWBcnD3ktAcOhmZFb4tZW7Xsz1nRb1m39XbA4a2ctZv9H+KwCUv5xuUbNgqntZf6+98uU+veTZ9jjHo7Y+HhGqE4iF8DXwMYEsZ7+AeUEZgnKRe8LphTp9FbNOC/8AVyWbwlmm6aNqMP6jURFHcbUS6NV7bOPNbZBG/HVpNc9z1jBjwb6KJW0js+1KzMemo2JzgloZ+unbttc0bTwrXZQ4fTOq9YFGqRcN6INOuisV90HWt/0ynP5J4AfxEl5P0E9fV+Sp3+r+SDWL3FiM7/ZzHzfIubpxQ9HEQs2UuPpb8WvCFC2Rn6Brl7UbC7uSMCA/844IRcROOiIUntiNE+33p38st4+frnFdIiLkgybPvxfsk/wBwv9rnMxUz95r3bMfVGi82LR31h5zPXV4rVRnCkok6cI6FA2BvCFoBaaBzCUopZ6Ay42ReTQwh7bsTwfWCucrPD8bGtivDmAEDHFJIYobEOc9dNCWD9J1DOiojj3zAXvWo8NjHfMhds2+2Qc+XSla8WHlgI9Xhtvp9l6wLxzYD4sr2XsK/WLc1jZ9Qk4vPMercKCfjlHf6TYfwe7zMe/u/Xvyf+7/tddf193791WIXbdetffWs4vztgdndcTnyrN10Mbvy+yDztiXvnjxQs84W/B/4erZsxd6/OiJHn7/SI8ePtGL56faXox41OnVV9/SO+/8kv31L/Uqe/Dbd+62PwjuVyuVzh9+g/3vuZ7Tly9OTnjf2Ojcdoit43cJ4UPFh1EX6D472yqiayjRE8OqZ+yrH/Lh8fOvv9W3+HNG36wOjrUipmtweHxbrvfixTk2N03Xlj7I7JXZaaQvmr1RqqSX/nIcI1KZRVMsi0qSL6mIUAJ6V8EzYEEJKdij+ePExgewxLPyrKARKB/kf7HCfUtGHjdIS0qyAUULfTmCCgQ/VBRhdIoA+Bz4nDPC/Us8E1p4Fwt8TcpwGnn02sfIlvb43Yfrdqu1jm/d1iFYH91S8k4V3UqO3+Gtu+pXvONFTwtLQ1XRhJTr8yPHb8W7Tyn0LQh8TAOfovSK7NTagv9VKUUhaz2pkfRQQ5bpsF3cliYfkhaQilDEjDTNFj/HcKwuTzSjWwFfMk9wKmXVPKOKK3ao5gHP4S1z6oK1YxxHyn0jh1+i3DoGxpTLTKsm/c32UOnaCQM6jNH9z7ut1wfL1DriDzIoKsRkRcw75pzoF+uCrakeudlmj4yw7XbYpQq/rSm0yeOgjm5/6IL3y6dPnusRH+JPT8+UpbR5dpf3V3+4v//KK7r34L6Obt1SWdEXpUggiXOwbgY08cU0nCddORMK1ovsV/IfhxzzHnzv1Vd1/9XX9IB341ffeFMeN55Xt+/d0/rgiDGR8h+5f/ud14LHzOsTnXOGUO0vY9L9G9AaSZ+HRrcNDJW4ULtCI0JZygRksxS5ThTqUD46jsgucTUdvC+H7zOpRK7ge2ffSW/pg5H9S9c7Joc6POJjNVhxlrparQiDbYWETvdZRMj8w6NDec1dHazUcS5mvdHGXMg0S2l1Kz5tWBcvLi602W7owy1jj5ZFKvG/EE/r89qBEcpqQ2S2+mXWExHwxwbLuZ3Wbb8oQlfu4LZZZ9/3qgyOc54HJ6yfXpv9Mdr1bTsi23puntdv++h4VGI1enwyVp3ftvjhF7oocvWGJbYRoSxFbkNEKCLsFuv8uQbmy5o2HnMGHe5RFNBTamliSsi0QPNVidklRnlOGVQVLshlQgPV9ZJLA/3qD1CtHfjvc91mh3pue8lCKlRRiLfq+04VAxUf7fx2PiveomdwLEDFrwFdDfTpOPPMXzCyBrhcaDdvIG9q/sg6sKV+8wv+vv9NBl9MF4zIDPDc9kmfNKXJRSrCnqtdrhNuYMtNPz6f8JgzBvwdxrHFZaQdpXTqPa9LSqgxLyKUxMUQV8W2KHSskjJxZSnIpAp9ykok12ttYqwM+JulqI2DTIURxJh6FT2Ql96V2Lu97ien1YJTd/KoYZ5Z94QsSZnLqzKkwo8tGYmw0WG/y2jlI+3fsDc5f/FcJ3wH8R8AHK46JXP/hA/8X376iR5//bU+//BD/eFf/0Uf/Pu/6Qu+bzj/+Z/+pE/hP/zma75lPNbAfApi2T78E0uRrvSriFdiO8QFv8J32rySRREBUqWkIp1GbndXyuIyRzyciYgrfPOMav0zRsahUalzEyz/fy9qUz9if5x98lhzeh9NSAExIP/h23oW/IeV/dkK9tvm9I8pqHNcKjFa5PJa30aEImIpnqbAnIuIVuZxn8n4CZE3AjpDXHRFQJbb6QW27XHidWFgfTvju53XfBsqmbJej82ShTkTTe+ip03HXYYatGMECysimJ8dY7s0ltfMLXNuy/o5si6YmZFNp9sQGTK1zSBd/ExmTfFza73mmcp63MrQW+fYaXdV1moa2vJVbpPt1T1/0m0ApRRlyak9mVMN9I2gMl8D24kNWjT5FqlIVhGXYcI+u5Kp+U5HRNOXM42YYuV8Re/o+UibKzoMxy6COtiPQHeTGdta7LXZz16jxYq61mOEpAXiigiVTFDkYwOC0GjzjTI/G/xsueCZ62f6wJo8os8+LXpMZb/wwelKusWCvG2Ka6Ek2/7Aa/IWXc4vcF0R70bNJFbWZUSEpv4s6tmDuE9NI0LLVam7YCTt+Fd8cBuWtWOR/bkUvycDJFqdiGz0ZT+ZpRV58NioHZgwyrQV8uOy1kHewDGgKZQtlUwFNvbtOW9I7mhxWdLpKgen7S9G2A116kBkC75EhDKtMxRhmvIV4Xw4ucPAAHMHD/YHbsmUg76gZ0NbMnkYF637lQ5Wve4cH+uV+3f1Jhv0d958Q2+99qpeuXtHtw7XOmQCHpTUGnQ4mbyQ1s2Zzl881ZOH3+j7r7/QV599rM8++kAf/uE3+t2//TPpP+rjD36vP/7+3/mY/3s+2rvst3r/N/+q3//7v+g3//yP+g0f9t/ng/6Xn/xJn/3pg1bnMz7uGw+/+VLPHn2r4eyFVozoO8dr3b99hF8P9Oar9/Xq/du6d+tQd48PGv+1B3f0xiv39ODOsW4d9Fp3ob7Uhi5HGaobjcO5tpsTXuif87HMeAF9weHAmTYXZ5RdyP3pSeIJuCWG3qQ7feG/kPIE4qV829JTHde7OD9F54lOXjyT88dHKx2BFbHuu2SwFyanQMgD2p3rwT16kgH314YPlP5YuWXDYLSxxbiy7S2HG57Axqa9MGxlP93HruuF1PpQrohoi5Dmy+N19ARiMkUJJYiUjEK6t48N3eQn/Wx+Zqij70umitMliWOoh9c53XfqQCFfaKP1ivFR2TgFzaQKfoirgss7gkKyERMlic/Z4PTPx6IXyhhxTBtYVa3aqLR5BKaXYL41nikg/j/f5g8lI2Lne4TTIj9B+DJBuysceHIRlp1A9ifuoPwG8GIvma92Reyl6bcsRVlKK/NPRChiQZI2AheBLpHILIgIRViuKMJw2rx9mGd0UvRarY/V90c8yJJ5MYhv8RrwdavQBWPxxfmFnvPRegtvw2HEZoS/re2l/wLhwX2C3Yq8sO2s0zuE5KKR+KIC3SM2jCrX9UNpyzo4DuQHUSZesquYYi09KqlfVHOCeOkpHJoE66F5BXp4fKwHHFq89c67euudd9q/BXHP/1lLDkJX67W6dgjQKSKUxPoWH/XfevMtvfXWO3rjjTf0Ogek9x88aPS9997TL37xCz144D8MuCf/5xLv3r2nt9HtPzawDf8vEPxvSNx78IruPngVew90dOee/L8yKP1a2a001GSGFZX+APsHEv1xwWbqGQerm82Wdeyi4Zw1yn8IcM461dYtZNo6wYvHAEb6QFyeEwPrjdehCm8BRTfeEbnjR4TSyFDM/AjSLR9arkXniF2nTZey63RXq0qJHsMyfj6GEyAo80ZlyQu/DfMjJm5EUD9BUWQqIhCp2g6DrEt7V2LH2YhocpN87uaE5SdYCrbtkXRbyFGHDOMwgvqmLmd9wZCwClxuBD+hiFREkNYVmqWoZCopi5jKK3rcP6biygyVklquiNjpuMoTemZQx34uGNFpfbV90G2bDWRjB1TKdkwNp7V3RUu7E6qm9pmqLb2tD+Sr8lNVMkEh7VrRbESEItwGai++NFoJmeup6XLMxZXIQ67crm9IIYGIUKCzEvulnvYuSmUkMkLGRU2WdG22B43e1/DsmuJS5ThlCJ8tHfyEwvVJuU5zkv5uaSguKCIolZKKEW5jy04/NK3FB5rIOW3qQlxAXTQwwVtXTXolz1fcRCyA5N8K4wdgkawoqjeUCb7g74DsZMfa9iEuHORXWGq6LCtf8P2x1o67MrSidx/NcWJh6X0EPENNftBUh4UZPbVuER2xNjYqeAGWj/7+XwhU98uMKx/xeYlx3vILnDecN92HeQuS7rkRtMsyia9GQGHRN8LHuoNo0w9hGaPKZUlok59CLbH+BXXcds1tqfCE/krfVOIMkdNUoz4aSPj51jL8RIS4d0A14zNk3aL+AuswqDLduOP8ov8qpTrlS4q0e/0AABAASURBVHUpFIxd+yOu2vwbFS1dm3/mtYDA27/Nv4T7t1JvRGRBbemgf7FKepIRcSGzu21rQsXMHpALwEZecuzAFANhZ5gxQpc6ksWnnzpl3JmkpnuyImrohssxMNTKsUzguEVI1Cg/Lp/yxIYgVvMM0lM9rDsPSMHCj+YDtDk305t4rZwqEnHYB363gQGdfaNUu2tXtuPMievyoaCvhXyjToMq2roPfN9vV4Tr7SMV1JtA3SY/EiNiQno2vkdcN3f5SgBbHGdZ63GhaUSQBPhoPxvg3HRbfuHXWZfzmamIaHujLXsiH3CZ4qk6BlCH7xsOgU+fPeO99kSDD3I5CFtR73DV8wxLum4ZV2p9Ia6IaHr9XAl0SCH9AKklnh4SxoY97gWb0QsOTwzzBvaqdrktaRVzwLpKdoooDPdg2E9ga0tssUVM1nz098f/Yz7ArtqetChLCteQGak3sA/fTu+L7ANhKvmn6zp1hQ9BzU5K8IyKzgGHvE9bYrhar3T33l3dv3dPd/mgd8xe9w55f5hfHxxorFVPid0ZcRtpQBK3FQc8h0dHun37tjrSW2z7Q9OLFyfto/8TPjqen15I3vufbdq//fvhhx/rH/7hn/Xf/9v/0Pvv/0lffvmtvvzqG339zbf68KOP9Zvf/V6/+8Mf9OTpU/mPDaa9ESqwXxUK+lKAJjSf3I4WK2zwKk0Mqp4+oX8Ht7dTyZXGsejJ81N99e0jffYV9r55qDF7Hd66p6Pb93UM7t5/VScnG33x+bf69JMv0cNYiE6JnJQaMVhHEdpof1RACGZetLiW7LBVFGG7krnhUYHf2TAqOGuom3ONnK1UziJie2HN8hjsiSe127irY5WsAZsRcIEsSV68H6gWqXbKWCtipQKVGEPqVWhvKWsZge+BX0YpKwXtMay+KjCBHvwNkMgVy0dRDcqyCI9VeCfp14daHx7JH3tv3b2vo1t35f/928Wm8q6V6vpDiXfCxHZVJyObXyslvNXqUInuzE5RQFp3aqhBDImtkvqdVrzz9GCFfCTjFrlKWUOkun6lDn8KY9o+G4mM4bR84XprHzGXyAC/IwbU+USfsGsEOjM7eY5EFGKKH8S3pRUSSGSKbQS+0ulNrVKBfIPmeprkXcexNezHgi3vYB6rnm9b1oQN73ID88X5ZR4OPOtGcWHTbbJdoddyW9aSkYFu3oo4mFrPBedV6TZ0a/X0Q98dUKNrY/Thd4/18OETDduq9fpImT0oKvQBCakU1UyJ9gXpnnXm6NZt5sMd9UeHKrwDm3aHhy1/m3fd2/cf6ACZYB06Jx7PWFOfnp7yrs9ZWZXWlN26d1+//Ou/0Tu/+CXv16/r+A76Dg5VldrShmcvTqf/IgC++Y8TLi62gt3Gm32ptED4NXVTUE+MkwqgBDTCPk/8yIDvshEd45SmxtaxpLNGCX4FYysjq0R3dqlI9DGpswTxWfHu7rXvDu/ut3VIm9e0f0WsvY66TkTIdLXqtfyXAEopgg1CviKiyRTW3ogU6rWhn93f7mtj6m8pKE/6bkUsIwLZUS4Xl/Xabt/3zTfb7DiL87lcyVTSbtHOS0iT3kqZy0FJRYRGnBgYc1P52HgRk28D4/KMc5oLzhwN++lxuGWt2nIm6XrG5FdVWmdKBfvWa35XOrm9mUURqbD//AZ9sKbs9Vde0QPGwLPHj/T08WM7Sv0ERa7reomfVFNENDi9D9uRB4RCXh8jsxUXbGaSnssiCuN91DnnT1uewa43EP+KL4V+7jnL7LteiR7Hw208Pz9T5Z/SsXZFZYxutaH9bp/gZ0mlbWCx6UPXyNhy2mhpxqXTW8eZwew04tQroCMZGoeqLT455obrUaAI9APJbU/FnB7Rg1r6TzssMqbiGpmDkHYvMXTGbXP9AX9af7ov0eeyTOwYxNr5ydcgOYGmtXQhtosvphHR+syxKKXI14DOgVhZB8MMVijwfx8w5XLT2LMbYdloOl3uvti2dXFQdcMlmW+QlO12zIeefir0Y6CLW0aEdSUVRos22Ae3ocfXopAcC/Yvm5MTnT9/rmBcrGAPJy/06Ksv9dkH7+uj3/5G7//rP+u3//iP+v2//It+/88TPv3gA3318cd68t132pyc6sB+oFfMHzEeAsg+G1W2pogAKfu9oDAfSpoX8NXQ2mJZGrK0W3tXRLSc42C0DD91CjgpNTsRqbgGveQKbO3jJWI/yfYYHvf8GBk8dYbH35I2tbIM2h6FPttHuugKkjbv40rhLhMK9BlS6KbL8WyYfbIfhv00rteJDN2IgD/jer2Ev+iJiJZsNhgbI/PTcRgYawPjz/kmgL+pomz/hKa4mAYl+tlXJfae6yxT6IgfwPyg7SVzmhuWxy/PNXFGkSH1fQGd/Lzx/CptfxXy5V+DicjNKoku8xdEhLKkIqJhbPrHJqu9K8LluIBDUYI65FPyhnfwuRxPf5cmfnp+B2UN1NPuqs3Gws9SKLFPI1OvktZUTp2IUJaizCKv69aZJVt5Uiauylxt/jJ3Wwzh+Q7/gArfGIgX2XZHTDoiQhExxYz1iGa5KQ1D6+utRvqeQIgajW9q8IiRsF1ZO0ePCdDS5C0fzZJULUM85ZiT7rJMukgv9Su+GSN0yzps+HuiUV0PXQsl2Xy2ffNsZ7IxxW6Ji+UWWK4Bm6au0+So4rTR/FsqQBM/C+tc0pdGKaXZpUjNHrr8TBqh1nmJy7Xbsn8OeMfyQKjEBc/mmtE6KxWNNlfnEqlkKktCC0hFRCuzgyMdN8zB9ERpf1nPBsnpgc4a6Sg77QqFhnqAOX0J67oJdCqd4rrXEYEPGYoIJb5FOJ3yZVnT68gsKplNHs2qDBZjZOA6H1RI6yEkSaaQN1bUO2Zze5tN/u3DQ5n6DwH2cXyw5kP7SsccDBytOxkHLBRrNs4HXejpo+/0+Ptv9O1XX+jRd1/pm88/1ZOH37aX21WR+qy6OH2uh998pc8+/lBfff6Jvkbm6y8+lZHjRoerTvfv3tKr9+/w0f+BXn/ABvz4UHeO1the687hgY6QOZztrlg4+hS6Jdxo6OE5LQ6ZR/8n/Hm53volm5frgQOeBRvyxgVlG3DBB7QNL0/G0q8DE3fq+4EN5BkfKwGbw9PTFzznLzgUONMpbfr+u6/1+NH3HBg8k/83C+fnp7LNSMkb9fXBSh2b9YjgxWOg7gitcr8Y3iQaGzZlhjfeF/hyzubknM342emZznipOuPlqqVNwQWb2gvG4bJJd//75aHvV+pXvVb0qV9anO6w33UFftewXq94kejxC15foPD7TsnA6AjgAucLMc2SbSyWTHUtXSUW6ZGHhhfNyliTV70rQOQ//bbdn6/Ufhk/v8afK/nn+fPnar8iP7/UXOHtZ3AlYuqnffYP0wFrH2TbvfBaZu/nZn5V0NuhiNJo5XHUgA8DtRsY8yP5kbKhhvxvuJ+xqd8MlZeqUVtegDz2L+BdMP637cE1sHbVS6BL6DGC8VfJGxCNXj9JmB/YETCtwrcAUCnxD5DnGdPsnnPIcOJ/q545dI7dC9b4DeskLsr/dsDA+mG69RpibM/bfN+YztiynnjM37p1pNdee1VvvvF6wyuvPODQ4I6Oj4/aYejh0SHpY93iMOT41i3dvX9fD/wSDPzx/979V9q/9fS6/5jgnXf1GvSV196U8dobb+pNeO/+8lf6xa9+rfeMX/5a/t8PHKPP7dny/GkxZM3wGuGX3QvWhQkb1qIta84wx3rUSCWD0BFjWlBFeQVjy+tHrmB9iMidREQoAjR+7PhLYmRdMKqNLcyZRkSrm6Y5pSNCCcRV8TOgu5s8zuMwHHzm98qdpSgy1LEBS55pUmhkPA08u0f3revrZddkyTYnV6e8ZjtjYzpjTDoqbZuckSICiGsqz8hdO2DeeGerE1fKBvqyYmucfQ30RFzKuGzCSD3bMiRLWMxIZ3DcaarLPo6s0xV/a/sjANe5hPmTLBW5LR8Riqlyq1+Jn/DJsg0tfTlHEbrxjrCeuLHMzFYy63Lam1HzfxxNck8kVK3DIHZOt0JPZiELha3Kz64MtpuHe4pm9Go8HYOmY++nOn5gx0KHDBgRoYg90AkBKGp2TSltG//An4CBO7syspg016kg1PSUx8LcpqXEpX8Z9jS463dKyFBUcWYfOIMEZYwj8ZyvtHsEannzKW73lHb5LrbItPwsH+SFDgUxZhzKfGgFmuH0PgL5Ba0u+Uatg/S+bOPDu4laznz38cvgbloQ+Go4T3e2FvqntW0XI7djVCUv2lJ5digchwWjAn944mCapyDlI2tQBW6vfSLkVks113HyOjXPWPhOz7DdlryhrPGnn5jHmfBG7VqstswPfpbx6gKvX5beh4jNT8FtM9z+QD6IQ0AFVes7+2zYiumC6/mF7zXGsZ7Q9FhXwyIzUtlwXrTW1NC162prrhXekF3kbyhqrKUcSqyFZV2/KFJrv/15GZZKe+VOLuyZhvXv7ATcBSTbfT3fmJc/rrugcRf5hTbmf8qP54bnjOlfpPCG9v8cPYs903Pe1V74//PKXsjvdBMuVJmzI+92z5880bdffqXvvvpKL0ifPX+hka/GQbnnP4uwAj9yXgic3vchIhXAvJE5yVLNHqpq5FlJFjtq73k+3JBCgWylICLky/kFUigo977FVHx4NA9V6EMn++URUF2Fvc0hH2H9B6jt3zzlg1HJRG7UBe+x/mMH7/18eG57Sz9Yb2RIugqXW9Z7SMtnybZvvXf/LvvS1/SAj3x3+GCz5oOguNr7Juceoh1ua+LParWWsZ7fOVf4lJQPxNm6nz97jm8b9d1Kt479Qe0W77T+wP6VPvzjx/rXf/2t/uf//Ef9z//1j6Q5dH//j/qSvvEfD3hP6//SlfvPsaz0TyUQtmtovir2FClFwbXC/qvwrrrWenWkzfmgi/ORPbAanjw90WdffK3f/P6Dho8++1JPnp/o2ck59FQuPzm90NnZhn3/SD+GggPaQPdYg3yVaesfntPDWDUQkxGKexrhjfTXyP4TQcYC6xNlHEzJQFhbzgk2Z4w5+ky8S9CD6iLwWyqZohI3A5C2iivcNmxLIYE6BuWBfKdUJ9k//zGA6ZwX+YhORpZeOyTp7OBjh9qSddlWqEOu0KeObVoGUIIIMshFFAXnXKuDI926c4+P/6/pgo/KW/w5346szJTnCvmela80mnO+69bq+ahfFdKCSEUmWcsCFQU2+tWBDvhQbfnEB7ehiihVQqNQwYe+X6kUy1Nfvha9yBA376fH9vwd6TN8c7/QaSM0sdvaCBX6Auq8acFeliJp0QfFbkSo8H5hRKQm/SP9UBXkJWJUxYU86aBduCGPi4Hx4DyFyPtXTZfHss8UB/yqdVREaIQ6P+CnJa3D+S3jyRhhRBR1+OIYwGZ+DW2sVsbIititWSNKoR+UjPmqzF7mH9Bva+by4eGR1tCIVIBCv9+hP1959TUZfk+9dfuODo6j2RjjAAAQAElEQVSOVIiz/zhggyG/L58zr532/6ZvW9FN+Yr33IEeP+N9+umLF3rKhzRT5zvWhzv37unNd95p/6W96Q/g32XsvK6Dw1ttzJxfDHr24lTPnp/qOR/VTnk3t77R8QDspHh7qQ1u/0iMRuwxrYgXUUJmCX2WIvflAkqRqa2/KhUqPo+MiwEQLmRTWVKFM7KIaLRfrXREm444E12vVzL6vpNjvqKsm2UjQl0pxLanLWvoSkm/i8vjbCBWpua5rhRaLvuxgKYoIkDKYzNmHZaNCPX+yEh/r1ljD/Hp8MC2enV9pyypRD4iGFtu58B4uGgYGVfWUbKo4HPf9dgI4jEyLgZiMshjyn5Ik33X8bp9wbNzYF3TfDlmC8yKiNb2Zj+kXRlBdRsIsyrxLplKGlgyte573b1zSw/u3dUBcQz4flY4hmvi3OFjZFj9DhGhiFRE7Hj217p3jGuJUCjgOfZ+hrR2MEBcz+3z2uz6zht+vmw2F60NWUqLlWMq/DOyZOOVUhT45/ahvt2ufx0jjeeW6UgMIlLRECqsXUksIkJ+7m44/xo8ThiPA3PMdcRlnRItoZ6p/dXe5fKB9wpjbHVH+nNsMV/EIkLNFj6Ly3Jb6oyMi6n+pXzFT0TksoF+N9wG8zKLCWXa6Y+YfHN7CnGxAGrlOtbtvJHIJe01nP8pBAKuP9KmyjyvKDRgtzsiVEq2sdevVszNtXrmRt97fhZ1HkOh6aK+E0m+gXj2+NrhT6B/pM/9B6BbztQ3Jyca2TcOp1Bw9uSxHn/9tb79/DN99ckn+vrTTxr96A9/4BvH53r07be6YJ17gZzrO0JNLwbDsQQe3yVTic9EjhJ+aU9LzD8RODePM7MynXdK8vittKFSZx9TqYg1/edybF3nLfn/p+lNfgZtighFTHi5T/HyohtLLG8shfvphffjNPHpxyV+unRps5/Tnr/Gjsdz3HPKfem5t2WObz0H4TcZ9x39G5r+aTzytlqZUM4v9a3DeZftwzzbruhyOlzo9Y78kjaNCMaiBJnAuPMYFVciEBETn0ySTuZZRFDKWENXZay1zPxT8dM2nY0IdKd8LXxT50sWxmrdwb563TI2vHc5HjvMa2G1ragqmczvXj3PjuZPBj5OdiJIky/AYwwvNUHIUDaXiyudBh161vNztOs7lcLTiXZ4vdvSNwP9gnhrSwQ6yFTKt5S5H9zeiMk+Rbu7uq9AwFnQ6tEeP08HUzDMeiyDqCJiB+cN1/MzaoLnOJ1J/J13WSUtYF3CJoGd1gp8X8o9VgbWcVPzRuJputRtadol9Cwytj3CM5yOCBNiEYhVjayZrsewmcKMWyWLMlMls63JpaRaP811tXe1uuQrvkBkOxV7C8xL9GSWFhPnWxk+VupcotLkqvEH/FHpShGhpcP1E5ed7dkYla6oY3C0gYYTdu6CDyt+QLsDN3Se0w2kL3h4XLBJ8sCYHKvNUkRzoaX9ExEmP4JQUCfCjb6sGxmtTkQoIuSgaO9KeJGhgt+Jv8Ubi5LKLE1e7aoEaiRVFfQa4lA1MOxl9KVoRfvXXQft2ibtgDgc8nD1Ju2Yj+/HbDpvHx/LuHvrWMb927d0/85t0kfqQtqcnTT4hbZjW+8/ErhzfED5oW4drrUqwh5beV54Kx/hK/ELBtSqpI7WffsDg8NVr3VX1OOodXa0sdDx1hnjVmLhrMR+IO4D9a9ig9iFtrxUb/mwP9oOdSo2quuBNoGglUloOD8ygfwyMIHJ5kEFRk8mylo5Nre2h07rPufl/dnTR3r65JG++uoLPfz+Oz1/9mTGUw44TuUZsmZT64Oa9cFaHTEN2lpbCT/zbbsea14UJ8qrD22uTIxZ5CUkVLJjA3Sgw4NDHfBydwj1S4s/QPpFwenJ/gq5BcSYeK9WPYtqx6RNZQl1xN3U8IF5gec27OBDXBbkdjK2UMbUrrylpaTPjJIF/4oSGpGKGS7bh/4fvhxjx3bBX2I+Iv6Sav/pdSJCESBjpzszZUTErizCafgBStIvCwoyl30TLgcRlv8hEv7OEAne9Vqvm9Lxqhli6sALCT1GjWj59jJPast8NEbWiJvg+WCMzIFlbKFCTpvukLCC9Q3iOSVMVmAK6+o9C1SlRvwyaqNBvmpMEHgTvBCPG239Xw8BF/4viGye6/zCeAGdYP5me8baumUOpfp1p9VBzwFAL1/L2KoOBgzPLc/Do2MOXlhPO9aCpB+SOXfAQcPd+/f12muv6bU3Xtdrb74J3tLrb73TqP9XBP5jAFN//Pe/TfHam2/p+PZdRenwdWwHXFsO4Pxs8r9FsdkMHABsrmDTXjSHaaPQ1pYpWLUG7QAj+ZoaWPcmsFbje0bIiAhFhJZraaPXSffXwne/Gc4nMTZd4Lyx5E0DmUtM+iMm6vKfC/uTjH0f0Ji63lhri83AOu6+2NlBbkqHIsOiP4nrftteZYxWbOxjUZTxQ70R0WKp+Yq4lIm4TM/F9EsbuNBxYSnCA1+KDEVA+YlIBXC7S6b8b1RLrjNStwKnJa/dkRAgxjtVtVwRoYhYsgr0BMJhO0aEIlIxp3eC1xIZIUPLxRwV837JXqdXZCmMCH4v7/3YTmm0tbBYbg+MY8nj2O0F89yT+aD5naGIGYm00/BoKhkrrc13WI3qJ66IaBI73a7YOFd/IixnwMcXfvdu8+037bLPPyjfE/0PJKfYEZc2ZudxYXtN59R20Vd1V26ZkdK5TAuFdf2mHt7DXWQmOyO6rNNlTo989K8zBvZmA2vtOKP6D6/mMqfF+JTHsKnh9BVc2tLOtx/y6qxTu7p7Mjf4Letyl5jSouW2aGPDoLf4RY+ZTc5px8ogvdjC9sAL7khbRZrFV0GZgQK1YeFE09ES/Li+QfLG22UGtpr9G4VoBt5aTNAmYmq0zF/wY2U/A80nfGtt8hhiLDDOKmPBwDFsW88kM/WP5V4OETM1vUu9qa6aDXitbOGhvt20lbkUEYrYR5K/hJCRQtpB/6++Itz2UARgvYqANt4ev/HgU/5TwYhAjvrX5ar7HFzn35SPvfqBzf38dXmXGeZXnr2mRkTwnKvsXwb5P3X89Okz3see8SH3rOGcQ97TFyfqS9HF6Zmcvzg718A7vjetbAHbEEv0LPoWOvn0w3aO2F/eDwfeK7ccuAxg6/dLyiJCWfw8Lirs1TqQvA/t20gePuYbpfQ8d5JhHfI1sBez/l07GauRU5nLI6Z0ZW6dn5/z3km7oBs+xFXsb/HJex/LGhGTfESo9Q8yljPsR88ZQL/q+fh1zPviumHL+nXKR71H3z/Udxx6O65sp1RoS9ev1HN20Hk/m50isuXF1c5LqEuS23bdLvaXfDB+8uQZuh7q+4eP9OjxU33BB/nPv/hSj5885QP8c53yMd5nKwvchpGYjvN4irC+UERRYLPMMS2ZStKFOIZSEZxEtD1taHNRtdmM2mL/Avrw4VN99Mnn4DN9+fV38n+l7PR8ozM+RrKVVtKuno+pSbuEzqqQZjheCwbOBhxvw7FyuxtlXLlMBCtYv1JVoj+2F2fanp+A0/YvSSRlQT8E5Um7Kn0Jka+xpQPztKu4PfZBslzQLiOjMG6TMZNKFQX5xOcG2t91KxXi0XVr+oY0fVxAK6ddpq4jBa6OikhFhDJTtlOQiQhJlNOEsG76PoDQm2WlyF4DY3MMWhNFphUqEMhEdOr6tQoxDWQ0X04X9PRtHOEb6TUfr9erQ62IfUFvgqBdErr9SuJ2R1GHroL84qNpRCgSBIBqvjzWt4wfU48lUymUWTS1L9Xhp5GFdsOPQAfITJWSijBCST6CWNCvW/reuqaylBTaXTVEtxJTc+CTj0hFBLY6hsKW97MLDW2Ot4ZRRjdSKZFxrUp6y5i5wM7G729DVdLmjvnW9wf4tRLV27j22Ha6KhTZNbkLxvmWOkGdFXE95AzvkHdQw++ih+SPgP8rH0dHt3TAGZLjOlLnjI/wL/gY/+zZcz1+/ETffPu9vv7mGz189EgPHz9m3j7W02dPdc65WMdZ4Yr3WmXQ92oYVBsNeFGKcEpr9N+9/0r7rwG89sbbuvvgdfm/JLHGdk9ZMFZrFvkPC84vtmgIWWeUbLoI4Y5WifIZEaRDkR2x7dW3+EA9RkBGIi2NxNP91UB6JGAj/ejCCNcPJfZLpvrVSoe8m9/mnHO16lW6QrwDmtDC+Oyw07V8VxK7qQPOOX3m1hFvnw/74/M567FtjMtcxo5uuAoxSuzaTgS+zFhEO9rUMW+NAs2CP8hHIEuMF7l9apu23fRmUZZURDQRf3g55Zlo/wbmRimltdfjYb1eK2adHoOjYzXDla1zOz9jIkKZRb62PPvcbs+xkXMey5k/oWq9XnHO8aoevPIAWwewK3NkVKRUMtXTrkLs9Gdeth/4mxEMl2xtjGBM4PP0h2Snsj+JDfu9YS65/X6muH3L2l3po444uP/6vlOLOXG3X04XxkBE6OdeFfv7ss5XbESkCnayQNHZ+jPLxKPMdSxjuiByspvYNxzjFm+fhTOOK7Yqur1euL+Stlp/j/+llKbG473OchGTvlbAz0hdiCrPWOsekfO4MI0IRaSLQexgnpFZVLJrfMuTaLf9jAhxN5SS0GhlEdHSy9y0X63ghh+XRczytKswRtwuo/UXfdWvVlr6qHNMsZXIMgpk+I/vTEtIJUNdpCpra2WP4m8RAx//t2enMviIoI54rELqwT7dnJ7w8f8bffanP+rLTz/W159/rifff8+ekjN/1ml/s0jaUPC3YLlkClNwxFq/3WF/bgQCE0IRhutEqzPSt9M4HVXxaUEr/E/4cX/v46dUVsaF8VNyEdHaUjKJ94SEt2CpHzHJRUw0icUiY7rI/VwagZ68xPV6EZTtweVJ3tRj121rYB7sx2VJW27BUm/Jt3pzfDyHtoyHgTG2ZX01BtbHAZ771OWmHgdOL9jX5bR1DqylE0b2r4Osw/yIYExUMFq0YfHJ5WaMtMP0z8Gko9JvoTKvHZovx2hOtv51emRcmkZM/gy01xj3nq1LeTIenB6J05Z4XLB+XXivzDh3jF3mtrruQPnSDtczIsIiDc6XkqTn3cBclBnNt4BSuLsjQl4zevYEfo6aZmaTtT3Ps9Gxxv+lUkTyTJn0mWd/Ku1NdAV1L3nuB/thzoSS2eIXEZray/yn//0M8nhoNolRJRauEREm9GeVy/0usci4wDrs47aNqS3HSQP7v1EVHbty0gPlxkhbzLf+yjgY8dtpx3fAD8P5SPyjnsej85Z1PSOT/Tz+mTfQR9Zr+Qb89VrrNbiwJnv9XbN3WLEWF+q5fp1tVnQ4bzimzjfg18QLZU59UTKV6C6ZLW6Ws28L7P9I2yaMWmJkmhWFrcKeQV27RsosY3ZEKCJU3ID24CjKklrKbayBQTFi1PxqG4b1zIFzYEbKxVZUXBHWS4I8yWYjwjwjKYgZEDltusD5UBCAhiDdcLXeEiR3Qimhkg6cClEALwAAEABJREFUmrYQnuCjKSlRHY4abTzG6sKznqTDSqZamSR36qrr1JfS0qarrmt/uXnERu5g3evOrSPda3/ReVuvvXJPd44PdfvWQcPhqtMKn9Zd6vhw1f63A6/ev4vMER/8Vzrio/gBm5MkhqM3ZBzGbNiQXpyeasPD+IKHsdPnpmyi/f80bEDO9NyHODuc64yXFW+4Pag9UCr9Umm/IVPsiMEoaIXucE0upBYDx2SSrW2SjfSt64wc5l5cnHLI9ExPnzzUt998pW+//lpPHj/kUOlUjx59rxcvnulicy5fjmPHgnNwcMgGeN1eLDxBVkyUftW3sRYRKl3hpWLVZNaHB22DfABd4JeRBQe8mBwdHTUZ6+r6Dj3R4HRxn6EvSzZe0q9LWikpQ2HKwbppMEYrB9SVWEij/AcAgmdkBOLIhyQQwY/mywevxpy1/JRkcM31L3lTyY2/1nEFSNmMQbLdToNLzVPKvk82Ku5VROtMSXJThQMSNYjLeciVu5IzqEjqZbclFrxM5i/k+832CtDTTOGt+WQvb3i7zJy2bIv3ruDGRBOjxCoXSG0gwA1Augk5bcBqQXHakZ6o4NUGcZlHD0yEPGnKtAOpDEWEE0CyyYq/xrg/F29IW5s7L9BhugP1I6LpncqmNNp3d3Uq0NDkijI7FQ5Oeg5DjI5DpmRuokSV8Tcy9gc+RG3HC22GM23Hc/lD//mGF4P2BwGnHLac6vz8uS4uXuicdcC48L/Rw8HeBdgw7ze8HPtB7fViAV5gJjSyjpyzvm05ONluLzQMG/jSEWvnnTt3dPfeXd29z1oKPb51S4V5PLJmjSJatKVfrXWLj//+LwgcHh6p71as+0VijfO6N7Bp8svthk2VX3QHTjO3GzYKpsBTfOSARwyA1PRPcKhWqY8ZiaBVJ2bUpU9aOT5YAXGtlLvO2MorayQ2aBtFuxtp1P3wNyJoM6BPSZLWDHhm6MevoHgBybYRsi8RSbx4ZvW9grQULOHYx9cRT+xra6BuuqzxJj4BaWzTCZU2N1b7Ma8l+HHaIPkX3BH4wD1VtZ4FeI1N2zVaOW3aidI2JBr78qe69WQr8G16FZOuhWeZCUStTTPnmBYmN2Cq12R39ife5Mt++np1l13n/aX5pKIjsVCnYV254dmkY0aMuZX82PfJ10W4CZGZaAT1yL3sjrCGSZZR1qJg2YqdkXli6vwlrutz3rCEadBnatDeZSv20zRm/kJ1RfqSqxsvfMW3G4sak/LWioleapvyTaSVTyn79GOwv5a81CPWia1G9lAThnnujvAG5uqCsaXFemwENLBrCGqdfx4qUdqHyIurTmiD/Hqaous3IjvR5geMHWXfhJ9qqOiv1K5qe6k2dwcFZf7fHDBsGH8iDxwcQ74qPwbkJ28q7URJT9rU3Gl1A060PL/M55gwcfnVBHS4TQtahaaEgh3VlWsa6/6lnxaZnQLqtfQoDOpmfci0esjsKGn2o1rQ+LNcoOZKfuab/WfBin4MVuZyU8PpwPJENUVMP33Zv5+Sss59GecN112wXy61sFK0UPEMh6ufvKx2H0sFdC3Jq3QW3pXPebffyZ2wM8bC2E8vvJfRm2Rv4r2s/uTc/hpbmWenJyd69uyZnj9/zh7tQlsOOip7F6/3lXf4VddpxftSx/7APFtMfrh3hvyuFDCNHXNO2GpEKIJxwVrqQ5EtByNbdHvf57OCkbRtVspdrZRUxz4uS2n1PPkjUoGNTHjQlo9Jb0iawBxrzxHmGbpG9le2cXZ2ojPei73XHDjs2bLf9J5vS/qCA7UB+63d1NG1CxON46GzRfeITOBXz/to16/aXtJ+G36GPX70WN/z8f8bPv7538z/9ttvteV9vSt9k7X/KdqCVvucJdX5vZ53TrpDR+xRO85Wzk7P6ZNTdD3Ss6cv2EeP6vtD+aPjiDNb9qSZvTI71n7pAhtt/4qP9kU4HuiMSF29sEqnRIQiJjjWPW2RgueLGio26hj0/WFD1691erbhQ+Yzff7VN/r+0RNt0FNWa/nd4PD4Nh8n78qxEddA7Mc64htC5H1HhEnjOVZb9t7u+y1jzn010B8N5C842zg/eaHz50/lf1li5D0h0ZdooPuVsy6parLDekiZ76ns0q5o14Iqa7AfSc1UREFFSvBDRUG+KyvOcHolsTWCMVeYBx39VOgb91mE6wvb2AkpMpTEW+2C0ej8E+gHQXlQfyRtDJV4zxA2jMSm31lK6ak86cECad+hQnmhLJHvoB36OnxzvvmE8NJ3bmslL4UiLqFrVxOBZ2ooyHB7HC1wf0WkAiQI2hsllfgREQraJoUEIizntNoVyIpo+9Deh7TGljVgxJj9s7wUonvlvOF8RJH1b5mf53xg3zLG7Ye4qIrNUESQm+6RirYxotuUytypQpwc94H3NoYWc2XUBe92J4xnf+gvXc+766gXrIVb5g+VtDo40AFnRkfHRzo4XOvo1i3dvs375t37unXrLiK9Ls63evz4mb777qG++vobfcW8+JYP/85/+dXX+vSzL+Q/0nk8/wHAI+iTJ0/k9qxWK62xce8++m7flv8FlEPOqVasK1GKzmnrBfNjQ1uCcecP/gfHt3R467Zu37uve6+8pruvvEL6ng7hF/RV+mBUsGsKBf3Cj2pM+dE0pEAmIpWlyLG1LdPCOMpyySuMqTau4LmOuDwWIIz5aV5HBP01kndvSAVZt6FfrdT3nbIk4lUBiQgl46Br67rtg0x1fafVqlePPev3unxxcc6Zwbm8JlRxUc/U/TsySKqqGiVNqSLCZEZtPjmT6Dd8pmj9gR5R13ZEFecL/jT7xLgkjlI+MN5a/Ui57Qwr1sQqnxW0ZwfPD+uw3jX9dUA/+myhQ0dQR0K5pst+LxitCLZ9CuQ8lq1zwzOoMhms03A5Yu32H0i8/tqr7X8xE+F4Dxp5H/DmJkuow/8meOXnMgZmR+APt9NGS9opZ0BIu1/7c85c2zBRgnhZzD4N5B0Xz6uI0MC4dHssYz8iQtwqmXK/l4TCiMBnNmAjfWU9LwMOXLkr8vuMiEB3UcakN8lHhGw0Ez72Isjr8ooIuawwtiOCuI28T9U2/9Quy7stjukIJ5p8loJa1nfXIQB0jZarKhhfzkXT43jY10rfuj+NVkpd0xG+5jqWEVdEKEs2RKBPYtQtqKSrqDJRwScWrhsRighiAEXEz84JI+NzxC/qNntqV4tRhoptEZ9C2vNyxTj1fFj3vdb9NPfW85ztGU8lEzvS4hnV0BHq4JeA7zWSOVKZByNj10ie9wcldZvvFP6ucZe17AHfOu5wJi+e3d999YV+/+//pg9++1t98cknev7wkS5Ybwv+GmmK7oIxw+3yvsDtFldtMXAbJ8DCP/9qosRD81XR5WeAUfc7by7/DxF8pEdQYYMGyZ91t4rXJK/ykr61QEQoYoLzfz6CKjcBNqPKvxP+HP+nGhHWO6X/kl+3cVJh2x6vzDv6VsD9ZrjvjZamLz3HPK+MlmbsLbYtY+zn3e8Dz86B/eTIuHQdj6WBepY1xLio2FzqNYqt/dZNvjIXKFz49kse/43hNlBITCMaQ5mhkqwd6LIflq2k1S7LgAoUbQ2NCAV1WjE/lh3wecS3wlz0N6/VynO0VwQzEl2VsgpFXJW0qetsaa/fd/wMNb8kvrc6y5yxv4D1GDZ+hqviIn1AqhITSNM5zvoTHfbDNCKUpYAUzsgyW2LquDq+lTpoJxpqa5S4Gg8+SaXCBP1V7kvDfWM9LogI9V6PQJI2b8GiZ5/ul7ndfpdz/0RMdlxueftnW85HhII2OW3Ytpt9idr8d5lgDsS0jSWef9vthvewDe9zG9owUjw2WukD63Edp5vvxNjP6IUnazXPDIN0RMhxLZlq5ehBIVGqAM4ctzpThHZ35NSOCOqSFlh8MF3i2uj8rHYMrGsf1N7pbIkIFM8ww8KmC1owmADm14VpigNRUllKQzHNwiDLhmxlKYYw0pXYTKhutIMDIkJKGh5GldDZAJ8cAec3EJjzKFIQvNT0jzyxQERRgK5bqfDwt5wU8mX7xqI6I2TU1iZ3aJ0lpZLYkq8qcdBW6YgtA2LD4jIFufLgraoMFHEFviGiJdAkVGmf4bT/M4vGhg9flU1csFWvfNASSA0q2DANyk75KH764rm2fMyv2Kt8lPKHf2FrZDCa1qFif2RAbnVxdsGm+UIX5xsGKfmLrbYXA+W1wYcDF/7IBX8DLsCGF5jNZtRonYOaXOtfT2pstAXM8WyQGLMK1QbHzKB5Sv5pZcQyIlrcSuv7UOd+p3CkTVvaefL8mR5+942+/vJLffH5Z/rmm6/0+PFDveAAasPGM6m34lDBWK8PeDECRz74OOCj37HuP7ivB68+aPTW7WN4h03GH/kPjg54aZvgF5Gj4yPKj+T0mpe40hd1fSqKVLpQgohQZEi0a0GkFLAMcY000qjIVD78B/0W8BIqYgcbqelufQ2jkh0ZDAbJH7ktueBHxCiyVPMJ/wi5dk6aueBames0v+VrygX++WDd/+ar0253Uj9Foy1iUdIBdA1u7j5047UoqULtjNhJOkYLzN1HEvyXI/TDsn3etbRoURXjFgt+xuF4eCzT/tZvuzk/Mk8R1HRFhHBj53cE+YZELggXelUoL1RIEKQTOB/k8xJNUVI2QUm5gYTviIAFT0Im5PFvlCwqmSqlyBduS4ghrn1kSeokvGhI6kSk2mWKsFsWEY3V9Ng+CDDJT2UWqHLaowIanTJ7sG7ouwMZPiATchGhyEoot3z4P+dg5VRnFyfQs5mears5Y13ZaBw3Gvy/BGDt8x8AnPtQ9vQF5ReqrDe4QlujQcyrivyGQ9uRh+7Ih/+TF0/06Ptv0bVVoXmV9SRZLwv2LXt+9lz+34ycnDzXCXpPebk4OcE+ulesIz5o+dWv/0pvvPGG/J9qvcWBjg9bC5uskQekNzBbDl22F6OXY6G+wWvosK34WDW29baqMo6Y2rhZ5aFED2gal4JGQ0iMO5HGWcYZAZDHfEgK/1BxoW674QqBuGb4jyycXqjmejba5NCRVDTEZf0LyCoxsCBw1bwRXy784tYaYA7aatVAnAY/Z2gb1WRQggV+4U3iOICewPglQhFGNmp70+ipMhXrZGBm8ovYka9eQ2FSTSN5AyuWAstdSUywXGTIgKkIIk5+avckY/07HehcbNv+BMtJEeiZYXnUOOwtVpVGhqYrIpqsZSr6Rspc4vRCKzzbCRiNYiJyikNEzPUpJIoRIdsSYzteAgaZfFXsNZ+Ju+gv5w2XGRGhiu2RPhOy5GRqON1gX5CJGWq6RFvxi4PQmKH5sj6DUvyMHZoucaFvGuOp0braQmJpKSRQG3BEN19VGFcQBI/nBRgSJRzMDI3aB3FNOknMd23azZ0Ze6RxaSeOyajETIyxSmwq1HGp9nkHKs/PA0RUqdtAeaWuMbXbVmW3kRknuHxPPohDg7gqmO8Rmdt4bnAAABAASURBVNHKW34Z96MioqGx+Wl2kSU53dYPRN0KJqYU0g4V+QCaIqZIUshW4HqNzU9FxvUm3ojQuNNh/o/BdRtaTGgYNyqFkhmQ3e3CKZMRSqxEhCL3EKQNRJfY6gfzoMp/AGBkVHl/0qjTIS7Hsc506g8y7W6+0t6FNiY/EXgTRTEjeW6nPWzj30oXIKzgHyh9ym+769z+iU42K3Heh/vZaDz6rhr4Yp5RSVf295X2VuqO5MdGRzk/gfHvsUqQl/iYCrkJtJt6jtmEAf+mOpV6hqgLU5M+60YmzLkJLjBuKjPvepnzoYh9JBbt5R7Cde2JE7GTT+rRE2qUdCBmWJKkWszmWI+0s85wmTRJ/oASkqnICbVrVw8WKih23UtM5VilsDq2rZZ/qEBr7F9EKCLEDxxk5Yu8QtHGk6lBi1p+oUXRxhl5ngMCVVNsBP0hxBXg8rZPE6pMl5LaYoMv4z6QMf9KO5Ya+9ReCA8qy+OWPpCSsTiytzplr+R30hM+tvpjtbhWHDgdHRzq1QcP1Jcih+Lk9KR9RC9dKtmAZYb6nv1hSB356kiRFnxXqFRyP0akIlwgqNOFREEaHvza+gH/mlyqZGlyfnePxpvyQjaCOuKqE/XvFF3qw3Z+5PDMa6N9KoVYMTe2vHcO7CG3mwtt+Li0Zf9TmaMD7/Ijex6WF9wObGdDBJqwPT2j0IGATQ7Eeet4K4geEUQmSqcL3qv9RxTfffedvvzya3380cf6hg+Cfl6+/dY7OmD/2SE3sH/cIDvOPqIZe6EDDs0PibdlkvZ3pdfInvOLz79kfzzQZ1K/OlQpKx0f30H+SF2uJRVtkfNHQtziGeo5X+FLgR7rigi8ldKUoiQXUstX/PDDrZSizBTNEw2DlUp0e5/fdysNfCzlOECKjr31Rk+fnegJGAhKR9teefMNvfbWW7rDx8x+1aFi4H1gI8e3otRQhrIUdX2vrusUERKjYMAHx2Nkw31B31ycn2l5N3j+7LHOXjzVlneFoDyQN8SYGdmzj9SlSehRa7sTJRNi7oQI54OatjbTKPIfMkd2MBPXSqMBX0qV0iuiKADKlPiamTJKSUWkFFTRBFFOkjtIUkbKtz2IMC+UGepXK8rtg5F8dK5yvylSiS+OTTBOSulbvipaOc1t1ONpJOZ1DEIQjWeZLWO5avJlpMzjzBD1a4M0jpdjQ1yZ2Cz0OenljsD3QNYGFdigBHtjlSo/I/GmGKa0zO0sRYnPmUURqQBOWygjZJ9XtDtL0kcDH963OuOc55w5OKBXQb2c4j1iq7WNNoyUWZeUGp034HG3vlRc+hDYLOiXQkHatMMnr0/9aiX39Zb6F22uVPwIxqdA1eqAucR5k+05jhce6KVo7TOnI86Ojo91nw/tK8Z5ZGnz7ex0o2eM/ydPX+jrb77XV19/p88+/VKffvpF++jvf/t/ux11iO7zs42ePn2u6Q+sNjo7O9cXn32hr1gnnj19hp5n8M5YQy6QedH+CCEzdXTk/9x/MkakgbgIn7r1Wsd3buv47h2tjw856zrS+hBgp1sdEMpOom4yv0pHTD2OjG6lJG9eIS4RgVgqC8hUQJXR4up+FZfjGLS30Uj6HyZ3ZWy4T0nSL6OGcYL7RejoV6v2b6zfvsM6dXiorisq8EuxraKIUGZRh18eFz3rQb/q1a9WKshmCdYP6xzQPZCusk8DHbRlrd6yZg+sBRvW8xGPI0K+0u0gHeE8dZCplYclhaXFo5tsU574A8GPaOh6l2myR/u2jIGBsT7QNkxIxD8i5avO5Rd8+LzwWu6GZ1GWIgVxUsisOtORFuxAXXFZhygP5DNCIUywnrWKTiNnGcNnFY5T4bl7wBnmSJsqGHmuRYQKdjsgrshQpBQxoSKHZi2UhV3O86MuExS6LBSR1Flo6vTsTGc+d5ZU2rjpcC0Y+1s45nVKxlFmR56WhiYbPCeD/ouSlE86/QylFLnL2224zF2mIkJJG8S1rFeVWJBtd0RQXvA1ofiA/cSPmJH0sxHYH6ln0HUSOiOCuURPwN/y3sxwYlypYUuGu6X9v+ugRYpSmh0puOd+DaihRDZ4vlVZv2WFDY+XAUUbxukIxRRjapQ/TjWw3/K43TKGx7lvgno3oZmNUCTmQ1y1oSQMdHstHrAzMEYdowbzaZvg0SHICzVTPY/KBQWbPXPN48bzz+Or7zqt+14dfNvMCGVOkGpLl5Iq8OhiFUmmREKVucjg0MDZ3pbn9wjtc9QaoS4GFcZqj47Nixc6efxEX/zpY73/77/Vpx98qK8/+UTPHn2vYL4mMdmcc2bHPgA3tOqLw6ogkJid0vgVkVjHK/iVNqNaASdbmVNk5jtyyld0zywtPOcjUgGc/nkgnh7nqVkPeUkRocCW7TTgV8U/tYvIk+YmFw0ZhfYk9Ywgbb7IT1TzFREaqbjAOvcxi+1IhPW9DMGwYMwSi7oP+zpjURS0xbgpH7HvI+0nHpV1zqCz9DJESq2MDrMKTAiP3JFy3mPLtMlpuhKG4RwumshzDqsyGoOfiFBkKkFkwJnu6tgxH0YwsMaOKGljhuKSBbsJkEcOlkjNYMxHqGTin7iwRsy8P61Qn1F0rMk2ZZslU4m8UZJWMeZHniEjdgkPZeiZNWumhTUmqdexfvkZ5Ly4XMc2Rux4/YyCbkAR87NXZnFyh4rvxrQnHlWxWakbmMQVOW049qUkOjqt2UsU5rwbN+Kn9+rNLvERl3kQ3j82Mt/pQBlR0Ig9N8Frj21u/bxk3Wll6KqUW8bU9ZaOKplqbaW9aQVUcLwtt8j7TLPiv7iSeJpPUuYbLjOctl+u2/LU2eVn+65nH+2f5bMUZSF26MW07IJ/Shb6uSihESkJr9AhX44HsXR8rMfrt3E1boNG1q8BVGRH+t7lC2x7bHEZteVd1DCvIitQ8b1S3ngtXWGP7i4J+x4/TC/SOJT4BzI7Bb5G4ivsiNCSrvgeEZLLACNC5iHWdFpfKjRBP325sjvC1AE1XWp5MgqHnE+oERGKCOWMiMu0fLnRYKTRFboPFyPe6kdMeiIDNpNKpi0pJyvlquZNyMidzaSs54FmJB2rK5e7f4FUHWSRxxc/bJx0fdQxMGyXsla/tge6Y0AVRWA3AXSAsWUSDCwyqNFIRzpmI20c4G94+GMJ/yRrxKhauykfGTgDA2PB1g9UlFTqVTrTEFdQM0xpcwC3t9A2Wq3AWaq4VKaGRBfDd5nTlZegCXhCk0Z0jEPVlhcj3KZtArVtbMyvI0LYDy3/iNQlxJW0XXDtRyBeEm9AYaJ1Bk/yzijwQ8qwNIK0m1mtDQ/758+e6SkbA/91tOsVFgijX620YqEy/G/5HxwetIVrvV5xCLJuH/b9kd8f+NtfUPPCsdD1AbLAdftVryyhSNptJ+ngysfDZTZUJuxYRxlMPZeqIkd4JkoMxFWRCSFB3zrIzo+0o7Zy2kQZFlSRM5p+eC6huosmtMxf9mOfdjXxkdDvsi9NBCXILnXdBmNypjYVFE/UojPkCtdxRQrBl971pSU/KLDozwIN2ffnB4pmxiLTstTZ83nJLW2fqAXtgOkeEDZ3wVTiyE0Qeisw3aEWVC5gwLVytQt1LddoVRseLS3t+D1z5hIdB7Cdihf7uU2F8ixFWUDOIB3MOUMR3BPUruB3QkTMZQlN5VzfD+WIbHKNRpFAANWutSfUK6JX5kpdf6BSevmyjtIV1o0thxjn2vJyc8H6dbE514YD1y3rGq5pmfeOHAp3c2RsaxwPu8ACGxKvFX1f2CikVqa4VRicqSr2W/J/ReTJ4+91yof+DS8addyIYxKtupBIm+cDROMEGR9un52d4nvIa8N7v3hPv3zvl/r1r36td955R688eIVD1WP8qfi/0TmHU+0PATjAGcDo9XGz1Rkvxee8FBtOn56c6JRD8YGXsIyUX6AK61ZENFsRIV8RQT4bsqXNreQn6th4IEQGjEorIU4azkFddh1IoSN2cH4fQWYByXY7X1mrNhy++fl0wQFGa8+pD6A29N3Q5LIUZUlF86mxpp86kau/1roPl06C5rac10sn9lDbGkl78cfpYV5HK/lLMesxLjnXUxm2YhlDco7OVMXmAjmO+qnLNY2XydnXcS6cbM0ZyF5+L0kBNwzGr/y8wY9p/I+qPHP2MbIHqC0miw2qIu/fH/Nqahs2muxMTVretVvGCXCZvqrTfAOR+baflxBxJYdInftnhDpd2SPciFbudgL3xa5txBHf/BspoVhZ8CYB/EkvdXb1K8/lSrwmaO/CI6rjlHkzcTxi3i2bBjonngUMC+/BfTPLyOkFC29H9+rskvZ5htfnHf8vTcy6aJWavr08PLtmzQ5VRChBhGV05XKbg/pBc42mi7yp838W0Nz0qeLBBMdzFyv4Ld/k+Jlve2U7Lm505ptYn+ijiU46nQ54avNiS38Pqm1N2GriMSYYR64vPFG7mpWW+sFPNed6ufMLf582YTMaAqcteTMq1ifgGPL1Cqa6C4+idjN20enfFjfSjX2FTnVcfyrz78T7gR0HtMFrhfESuabfZda1gFZ5LNAK7aC9i/LGN8vphZLe1TPvEhX5CZeeXpa+JFX3+Vcy+wV7aezv5YRNLdf1IvNR6RAJn6PJhrlgoSR/5Kb6XqnrLNhjtyR8bNhOy7Yf9yL8nd0l3QoJEvmlzlVDCJixgOx/2l3lpcJrRto8c2nknfT8lAPXeT9wwPtTyWz7pFu3jnWwXqmybo+8HBb2A33fyVjxXu1D44Iily8uBnmnsQTBiAwpIhrElaUos5DPBqcL+74sUz5iko0whWedMVPq/9TtyPv98Pj4UCve+wrPFqswHXnGbtiTGiNrCx3R2uM2dbTJCGzt28ANVRieu42GvEq1D5lb9q5P+Yj38PuH+uyzz/THP/5Rn3Cg/f1331NDusPHOv8bnLf4iNivVrJvG953fYg44ovz3vf02D7wuyoy636tAz7mrfngeHR4rC170B3ohzM+IPqP90ePH6UyO0UURRCjhlDSh1NMi7JMZUI+NP2jRiXLhWgPsRhB0tiIVIJoOgvLVfo1Xd4LG1v2u7Yd7HWz67VmzNzlw/9d/2eqbx+rP1i1d4Et+363bWT8OG5SVZZUyVSCCFvGOLfHUOV57z/MWOJjOtBXFT1BrBLxCaGIkHVFpAJUzTz4ZAXRclUSO4S9CIXtewzOwDN7pxHBkTg1+Kyk5dX4qJnq2QCZquDXgMx32EHSLjNItjsjkE7VsaKrym0VPihSRpaiwhjo+pUiQnKZfAU/HiXQ5hd1rYO56zEhRdMnrtamSJm6/4xwHlDc5JpdZ64D9QurLgnoSJ+4zoIRuyNj0O0wz+UYVGZRRFJDsl0nIibfIkJr1pF+1StLuqj5okh5jLrNfWt3USXmI+3DLHKW/b+o+9MnW5IkuxM7quZ+I+LtuVR1dXUBGECAwVBICgcgOGjOQplPFJIywg/k303hLNLoru5Age0qAAAQAElEQVSsrMrt7Uu82OPe627zO+buN27Eey8zq9ANYDz9uJqpqampqS1ubnZfZEhRlPTxrlupZC8JPyporyAcyizyFZGKCJCa9PZaMYZ6DvezlDaONpsBig/RUbpeTuuRsQ3W09EGrDrUHx7okMP/A/ab3C7+Khqw6/ziqv0FjNdv3+v1m/d6+eqdTs+udL0eKfOQ8u7xLflYDx890cMHE330CPrwEftVR/jhQB3jRlTw9OREz58917fffKunP/ygFy9eNDx99lQ/PH1KOcdqB4mirllUVivsOlRCk3m42GddL9PCnNGvSLOPCBdoAvvMfNfPdcs2zxYFvnI7mdp3VUGbuJ9XEWzhwW0NBtp76w1+5ocRTO0+KiK0f0WGkn4b0KN7R3ryGT54+ED+y5ue24zVCntLUcd+Qdd36rHfvBV1Mg7Y6zM/S2LDCKpc5ogdLpchgOvg4T/PLaIXiCsimj0RdymJ3C0veRL7rP/gYEV7HMhld9iCyZairHHST3kD81ylzaWQr1KK+n6lQvtZz4Z3pvd0TZuvcJ1m2UZD2kVnO0f8t2EvwfvB1nNAfe0D65OvSvmUOdk7Yg+9Ed59/Pm4vUsOZVtHeMu+ibMVtyt1c9hwG0xlV+ozwrJxBkHuShk2bzYLjm9zQrZtzb7AlndbRKrYP1ks0GAt7k/9aqWEHxGtDNtUsctCEaEI+EQipnBinxER1CFbegRh+CVTJSckOku5Sdd8RUx6HI2Y0pM8EaFCm3T4YMVYX2GX/eE2Wdqn0vZL33F4yzt1Q592HV0fcVVN9iKqQL91ZhYFZZBMHSX7baBfDPYfMhJ5qpTIGAR5943se20brH+gL5n6hwVue//AaM26a8M+WbPJOgAFoS53yLnsiIAn9E59oc4+LqSXkkrSI0Jup7KLZ7PV61/b7DwT3B8ANrn/UCPySyWzISLEPQFTPDas07wmax5ldKBnM64k5YoLfQP7fVve1+urC11fnuvs/bHOT4/bj/fEfqBIS/rUln20zcWljl+90jd/95V+9zd/o+++/lo//OEPev3iuYbrKz73NvKiI+igFKGgXBGmpA/ugLNDBLbfBsn/gLdb/I76IL6A4M29MBd6k7IfqnTABeY7bPrz8OO6JaeLy3YbBP/IO9wguzzoaCqhrX1+mtJEyj0dEUEfnOC+1jHPGoFMRMhj2cgsinCPUKOar4i4FbfsqmduKq3TzFITqYydOvs3JtbN06Yzrs1oacQr8n3XMSdu2/8e7fjdu7YP7L7osZElFBSTwDZnBEmjKmVkKx8lVngHSaZ0JvjLu61kkecw8yNCLT8D2LrEFRGtnqWkMrOFYbc7IhpdHkG6w87reTlSMir1CUSPWNcY/uGx7R6Yiza8l0beTxXb6+wHhz1PrtuP3db4YarbaBlN14hOy93Qylw18u7yewd3WBaM6HZd7SP7dFoPrFo9Wn7PIXuYtN88R+sAll3gOWxgHvcca58YS46dDDpdrmVGbHX6iB7Ht8zltdU1sCOZA4vsu7CzBA/hkjnxI4gxd6Jj0j3SziM+uZmXzR9JR3Dvrk2uwjdss+1xePI7++68D7bUY2w+Gii5gsl3VlSx11SNazumcVCFzB4IKiJkPxTe233fq5TSeOKKiBZ2G+wA/2ff486QD7NExI4ZEa2gHWMODCwmXXlXduuXAXAHMwbCTlvgSu/DKmy0acSkPyKIToiglzsGjQxl4YMCe81fsSiwU8RVafAk3z4iQhEhywRqDLvW8Sww5Ji0q3/AAFGKOpwcWVqnb/VAPzeyyChoADdCp5iUypfrZV0jDe56D3RE+8SLyX24k1rWeaSQAP1IghqBzkLZtqErfVugdiyqFyRpku2fEIFP5M4TklcfhOX0SnpDSI7DD3R7ojKNCEXcBoLtjgjZl+Ly5OsyPTk22D+gBx0T6QrbPPgP+hW2djL/4YOH8mHay5cv2q+hXd9kYdwdHKhfIQdcv77rZR1d36nD5y5nHxQ/3UyaVI7wx4YH7A9uT1T7sh8IiF0QTToh3JHBc7k9wAcmgu080B2v9IdBbl/tRB1YsOSVIlKxB/s8Z5+aRoQibqD/wFelw+3jP2jx/1EKoy+0PjQVTtPoNmiLNFI0jLIwwXqcheNFauGONIO4Qr78tNoFGcG4yda1zPOfWDXgyLTno8boolOfvfqyUpcd2ooS2pVeHWOizOgYU4bTDEVqf3x4nkiRtyG1+y9SATrKMyzXobtkp0K5E1aEVwpB40Aleq36I1nO/dV5Dii/ZLJuHxgH+FCMGOZfz2+e04gqC6Uik3uIDEWEGq+kCh8WXVe06jpgaqQO+qK+hAY+NE7fv9X7t691dXGizdU5vEvV7TV1GsBW/iVxeJu2za+8YPn42PLB7oP9iGRT4r5+8Ytf6pe//DP9+a9+rc8//1IP7j/EbmlgLvZiaMOix3b7I9KbXn4vmXfNB4p/UODD/4uLi7YgvG4/DPACaavlqtTd4YU67LKzFHXUbUFmkRERikiL7RD4KSJ28SVwW2coyGcs6T9GI4J2Y1FLPa3H9fV7JiJo41SWVIR1ThBXzG3U7MEmWD/r9juu8jJ0/rsZXHbdzS3TnNniLNgsm9hgRKSjH2DhR9jOVNyRizR/wgeZFY0VMeWLCOUM8/TBNfXnSOebbL0rEhGKAMhEQBsEz3B+3jPzjwAk6xjpbx9iSdMnroi4leJ+6f55i4n+Ke5yp5D1TsAOjw0De5rP53aY0p3HWPItlHLbmmGJT7TSzyeQm/DEnZ5uf8P9a6QfjHvlFPpZ0pf6nnmmFPokbYHvKgfAI+N25KNkbGvCgTll1IjuBS5vKkHwx+bHaSKlbtRJhuu3D/MMDWTdB3n25VrY7TM0vRV7Jpj3oV8wCzntgPKP3AFvAcGP3K6TIS1yUPt7H6ThItlvESkJGe1fS3yfOvzzQTPhU+tc8rjOwC8po/Ut4s1Pi+8sb56pblllLWqX00FrA+iiZ09nwGu+5sCnjhvVcQ02Gh2mHZoaa7dPtNTfJXwMS/qUa3q6XIf2KeE9G2hJBOBhCwFuhyF/9O18M5p+K3AcanN3+onv3e4DdR4n1Z1rl+a8Ux+szJF1J+P+7746o7WLMyG/K4ewWR/zXfMlgotIk/MDnonzGIucw7fQhP43/0jmVeNuRSJCEXtIwjNy5meGFugnrogp/12xpT3v8v8+4xGpwjrP80elb3lj54oNWX+Lm+dNmUMOdNvBBPOyeV7bjMzHDpvf8pdUAusTdXfXCKhtjQiTW3BZZmQWZSbrn6KCHaVAWet1DmfhHVBIL/K15HF4QZaicDm78bSkmLoDjxyyrfTgwb12wFNKKkJK1o2FvLWNmUocPSRkFhXK7vienGxI5EPLFTGFIyZa0GF5r2ntl9PTU71580b+l/9vXr+WfwiwZi1YMnWfA8QH9x+o7wvloZF5b+TdMzC3XV9fynB4YOMnkV/xnVtYFyI535SJY7ccWno9uvUmEWvY07MzXVHGQJsoEnsXBFEQoSyFZgndvmInm5EkhUoWJf7csEFvZDEv5St41LZfU9uaeFo/b7S5XjMfDy1vv1q1//3W488/0z0O/8uKdSXztG0b8fU0l6LoZ9yVF0+lTtdX15wVUAb1TeZIw+8FN3mgJyKoRxAStifhpD+xhsipTSPgUaec5YgiKCkmawr9rTT/IOdEkEneTAkhhsW03mCO5ZbMM9Dn8D6qhXX7CutrshM/iVO0DCE/onSERgR9o1fHOOvofwW7OsKBbRHUmAzu0cakCfvxkcMud8RXQqv7befvNfpx6dBH/kI/MoKyxUVxFD1pigxlq6va5XILecyLCPpNKoLC7XsTaKUtB+we+GbYsi5zvGJLtWJJHflLpjrKjWiZWnlJOCIorzAepwNw7+P01Lenrqt+pSP/C3YfXmehXzFCBtuJDu9HKVs/K0n78v2b2WNbQXcoVBrEMyLlq5RUaX7s1fW9eg4E+9VKmaXpXs8Hm1kK9hzq/oMH6kjvDg5UsKUDq4NDrZgD+0PzetUs4rxQl9dbnV5c6/T8mvCga86ohtqp9Pd0dO+xHj35Up99/mf64kvwxa/05S9+xTcmYb4tHz181P7XHv4x0MOHD/TI/zr+8EgryvYPAd4yh7x4/kKeQ55y+P+3f/t3+tu/+zt99/33evHylV69fqP3J6c65+Ds8mrd7InsqFenwCeFQ//ede0PqfOE1Rx2nQq+SNomaaPMIvdJKSRQZ6BIWdAXKV/up9O8s5Xnuwb6QAVOd9sn+gp6Cz532O1f8G2g2gcM/hHA4dGBrDLglRLqmuxE+75TB0yNDjvtk4IdmUGbDZQ9Nmzpe/7OiSBvKcosNkMR0ZDQkqkO/T16DOtyvH3HM3c2+5DRfEWECrpcruXdjyPgoaOALEl6Nv2aL8v5PXmP+T1z6lcDc3hlPMwi9M8qx+2jhfcxGhFqZaDHVPM1Mt7qDI8395nHjx/Rtr3sT2YCKdSuUlIeU66/9q6IUESoVmwB4wyLLGUFEWqnBmQT35yfn/Nuum5zYKQlEJrvSZeUWaYyS5JSJ4QpQeYLPw372/7qVys16nbxHEWf6fpOPbSHOjyhV4sj0yOblBMRlBdaroibsO2JcB1H+koFA/UdF1HCtcHvo4H+U/FpRLQ2FdfIHLql7dyviLY7IlRyavdmEzYGcftvwzvJfWkgT8WfgX8ibuzRfNkTI35ocyb9YgsGsKO8VzfYs+bdbv7Ie74qyWF/Wt8E198+jIjWHm0Mkq+VDa/DTx1+cl/t2pgpauMRezv6b7MPG2ezmi/qWPET1mG/9YzNJ5L7BNmU6A0sCdIbDbU2iUQL4chQKfgH4UKYW5Zrvllfq+2NXZzr6vJCl/Qlwz8ybT/mw39h37G3NjKP+YcAL3/4Qd99/Tt99df/Tt/+7iu9ev5MZ+/fs6e3FpWWsGUCwR+5I2zgjwj8kUkRoYj4I3N9XNw+/3jKj3PdPj8u8Q+fGjRwQyT+yFZgwGsBHn5PjK1PuV/VqY/Rd2y7gcjujrjtz4iY+hv6IgL9gHBmkefiqU9mC5dc+lxBbrJDd66IaBzn89xvPRGBfDT+8oiIxsuZLvyFRoQyJxlxeX7wWv8ZfdPjv5TkO+MAuzpSpzt5txX2rqeYWlrx3IGuhRcRLTgw73gsbxnLZkQEY6o0eN4rxeGOeNfs1HzZpjm4IxHZwhGhxK7icU94pA22jLWR93VmkaF2VfQm9q/AAe+TQ3keGbFpiz2mbrdKm5o6i6n12ObKfLHwKmVkpiLCrF3bt8j8iIg232xYe/mbybAeJ5fMtgbye8B6zDOSPKYLXBfzXN6WPcGBOm2om+G4+SWTeaqX58OIqcz2zYKc52vb73a070fqaljPlvWs7YkI2X8RQT08P46tXlkK/iryWUyxH0kX18Ac7nKt13qs2zpJIr/fAA5Jtt2han+CyHC0oeJL2+Y+ZVsdrvjUeYwmtPeIiGZTNWCSxgAAEABJREFUROy4ETHzsvGsv5SU+15mqqMPFuoQ4Xrd2KX5ShfocPC4iySTQVKr1CLr+F1EOPdd7hR3SnMAlatUukKXCrvS49yoWxrLYctOOf10btMbOP9N7MOQ89dWDg1JZ/E7pO87lUzZQbdzVOEaRbgcwlBuTXJTPEu2LJXnPiJCOet0g7lTmDbQ2FSz+U1cJZPJjpc8zArccdxpEOAexUO2YIH9vgMpXl+5Xu5szh+BPiV1KuqyqPdigEXAshBIeJYxqgL9ABrkk6ZwEg5QLCt4lRTgcolJ5mn/Mte44VGV1sldZ3NLTjaVTGUpzT7bUqLIk/pBv9LBqtchHyztg8gfYdi9pQ9c8fF/xQaDXC75g/wR6CGcBVqKImJCQoE+dtlZBg1f2ZCoS1+A4ghpThObpVO6F44G/QWZSd4vsymupsfx2urqdhBXABia2tIfK4Pcrz2gzUOVGuwky6rlaKHp4fg+Ju7fy9N1XPD3ovDnK6nUd8HPz/Wh5B/PwZcspnk2T9+mFV79QGXAjcYNQgQQWdzmeWFqwJE0EugH7gsLWjq8INsCUT7RdpvnLmosC2r/a/ai2g6pk85REDKYGRjNVS088wp9vaPvNzAOCvCLqGcceJxPKG1ceWyVTJUSQgyaygiVzB26ruxkHU7GVIFnugPyZFMyJyRhoxBuiHk8Q62771bo65R4p2Sq42XT80HSl6Iy54lIbdlB2fhjZ5B4b7Kur6r4qeJSj6Wlr4Qk621ldgV9oOlK+FLYb4zZwT8COHmn9+/eyD8GuDw9YWPyov3a2GuwVR86IHB00Oug79Rl6IrD+vfvjtmkfaOz07P2kZvY+ODhQz158hmbN5/rIWFvcmOyPIa3w4axPWDzVpX3SKW9Bnib9ZWMLRunF/4rA/7ftVyew1u38T8ylzWw0HAewz79EKGICdq/8AtVbd2s8h5p4bvpLf6RvI2//wj0AFgREyWo0c4n0K9WOjpkM+z+PXljw30qkYu4kUXs1h04aEFFj3FLgEjFV5B2uw7WFuFnY6nO+RY60jEMxzF4EpqfkaGImGM3JOJD3pRKT8Fv1mVMPMnSBoVPRWCD2gWX/qgGKSJAav9CI9nGfRZhGopbwOU0zOUiTBnI8/6RfQGtM0b6xchBwAitpN0Fivduxgo6F0bFZmOJf5QGXE9ikOnGQIysrSwGIWNorPRp7AnCGIpYVSCzhCfa2FOwEvY909rsMKMVpileGSvjBLcnY8bvwR3MwwbnWpTiasY545t5S9hin3hB7oX6AvOMSl7jJv8U0p7di4+xBO5W4uClAd1hEG+UsPkOy+EZN3FXdEbzpcP6xDX5wIn1jl+EVyeoXSTjK+2gXbp1qF1LyHRBRirCMeet5AfuFyisjYbCuXdmOrbACQsW3sfpwl2kTav9TltWQOmw6Nf4K/AwEcqtwKEqIWN5U2HXpK+SPmHOQnyWpw+SiXiFgV7GxMgcO2yveW8A5vphWLMJvFElraJTSskHBLWgLkGQ92OA/cnb5Rn7Ao4b5pkaDn8cLlHMGYH1xodSzm8IiQnau6KFp/QWbI+78cb8yMNyIICAqeFww34W0nc8l3oH1EE7C5c0ce2Hie7uhb/QXcJ/+MB+1ZbSzVvCf8/U/W/ByNj7Y9Tvm3XL5X+Mkj9BtrUSc0fukBoZS8sGitNLJt9kK91jLbBizZT0B4/jLQcnlXpW5oDMYK4urO0SK5h/6FNeQ0WEIgLedFvWcKyS11Ra0kPOU1jXdawXI4oUqQAENMkzs+CsKax2TektqIhQYEtEKNN5xVVVWDN6/Wb01GHF2qaDZ5mK/Vs2uOpsT0Qq5/wli7IQh6Kovb9G5rGhzTVhFghFIEMeIlqziX1+fqGTkxNdXF7CCrncP//Vr/TrX/9an7GmPFj1lFHx9Ya14aXW1xfMaVfMnFutN1dsll+0eW1k38O2rLpel+hq4LDvmm9h22uTBw5G3V7XlOvNdvc9XKSKPYndhuVs98j60+9OJklFBLYRInHS5VyCnypdJyk04BevvRzGYAkeihWur4L/pMq7e7vZqpVNODPV931bN9/nG77vO/Rsqd8W/w2046gRn4srgNBS8adt0HyZf4Oqis9HDgmMSh1E3H7xtNbk9upiFdYVEQrbWVJZitkgVBVQ7G5PHsglMoTkJPvNMhGpJYx5GvHTlrLdVwboQF1djjNZvsrXpFsynVBbWC2/dTga+CgiFJQhrkoBbh+CigjZnh4fllLU2gKe+3AN3VwOz7Adzm/bHLZQK4P8mZ0yy4xUgde57wf1o04u2/JUtpEPHy7khmv9lfZroB1GfDEyZ1R02QbX0XSg7w6kR0Srk9MXNH6G/G16cLBq3xf9akW8w76Ozd8DxswhB5sH6voV+QsGLG0XokgZUiqjJ89Kmb1CnSiyyUZQP0Iuy3C80K87/Oo9sQMO9O0X++z6+loOd4yzFYf+hxz0W3ZBOh92Oq2QnwJxV2pgrXG1GXV+uVZ3eF/dwX0d3Hukowef6eHjL/Tos1/osy/+TE8+/4XuP/xMh/ceTDi6r6P7D3VweE+FMrd8B5+fX7Y/9b9hXh0Yd/fv3ccmj52Bb9K1Tjnof/bsmb76ikMx8PXvf69vv/1OP/zwVM+ePdfLV6/1/uRM6/VWoztKFIWBX/r+QKVMCOKZXSu360wnZCnKUshbGyrtpsCBDaFM0oH7s/3pecRtXSXGZ5V5I2NipG/AQj7lb8ZCnsyk/JD7XdDu/hFAoazr6yvmyAudczC4ZcPd6bap6zvyUl5JFfpqT7zH1tXKbV1aeVvmA6O28qoiUlmKSqYioqFkgWbjR0CJl9IpoZkpX85vjPRf69t4HgXuw04v1tls6NXTVq6T+21EOFmW83xQyW9GRCgN9GcWRU5yU/kp16egM8J8Q7JcRxkRQfuteR+s2S8YFIF8diqFelsfcXF5zG03a8ZJr/t8nz/0X+Vh39T7QZ4ThS11rNgh/Eh+8kaE9q8IxtNO7iZtoA1dF3NcPh2dbLZr2/rh1ukjLFnCVKKoFmj5sDEilKXIIhGhiNiFsxQl9jSUnNIkTK48pZJFhbYu+PoG1IF2K8gXaOLTiGzymamIaGGXPzAxGFvmH2ODn/y/LvA70/1zaUO3t8eZ+63k/CHrEtdOD5PJgB7niwhFKxcaN3D6hvfflnJbXyBPRKJlqpN1GePsJNfScPmjqrb03wbSN8wDW+gWH6+ZV4xhdDsFe2PoIzzWQHfgr1BQTlD/YRjb+HM5ESH7KSIkWa4qIlQyVehjBf8ZrmuEZazX+QdtGYMj9lTgRiW3qDIC4qqELV9VqaNlImLWiW4EC+Buch4jjluH+6v9tGVuW19dtT03/wDg4uxUF6yT1ufn7NFdaWTcBd941T8YYO/s/ZvXevnsqb77w+/19Ntv9Pz77/Ty6VOdHh8rsNG6gz68A/6cjK1aKNYS/sh9I7KI3qYfyfLzWfbTT0uHnfXTYn9vEhHR+kLEbXpTQBA0IH/kHTH1+T8yWxOvtGEL/MQj8FdmkefgAnV4wU9k3SVnZps3PQ84HBGKuLHdthhBDgMy3e4vDkHN93vi5OS9jo/f6fzsjJSKXUUlUxHR4HFCQgtHBMHawiWzjRGXs4DEdteRHos/tqwBRsaZmVlSHrt+NzocEU2P01qnneOJfxQzl/ExhaSIUKbtkkbWasM8V0VEs1dcLsu2JDqW9+3B4Upd7zUVc8OePZYjC/PAZKvnx4HvkIXvtDYUhTHMV+YvcNoSHrBlw5xwzfprwZr5us3JVXJ9V7wH3FYlUxHoQ4HzCx9NMTVfliTdafhsmW9sl2WdkuSNOd085zdtsvhjoH432Mphy0QEPiogKSflejW9lGN9EU6HL2Yj2m7xo3UPvDtMhQ+aLgmpGzhtgaivEYFWwtbj/KZGpbx9Ha0+yC5UP3JFhCJCimw0IhotpTQaEfIVMVGH04V7wraDDFG5BZUw/kcuUJCNSiHNCArS3hURiogdJ2IKu/JmuhKuvONufHeKVmkKcdnmj4SdZucvcB+PmHRZj2FZo7UUSitCI9jycnP+gZdly49DKx1Q0JLRGli7ixYgb/t/jaYHdrb0ZbO1YktFZ8lUkHeXjUAEHaGl11bnNlnx4s2SQpxOFLy8sA47hB8jiAOyyn71Iq7lQdjUnd90QcnSJhrzHQ4yVsozTadRVlsoZ6pEUV8Kh119y7Pquhb3wEqnI5+FOlC+dXjwGRHRFrtCr/1vf4krxX9hBHVzvg+BGHcA36b4Y3RY5AkVyrRd9qXhuGlSpsszXfExuOJD64CPsY7F74ifxMcWqxyJiWbcVpmHeRp5jLRFFT4FFCIjMnQLQRxYqrbN5UpxQ4PYeqkcfKC8xeucLvpAtW5DyBqkTTznd6kuLpRNt/YuymPgk7VNJp7Qp74nbLYY6ZGiCEdA7AE29aoNDosq5YyABnZO5U8ytZUfEbp7LemNH5O9aCTqsEHwI3dEtHJsYsMSN02nLfZM9CMqdqxbNszchWdqVvCY+oH7VxL75P3TCa1a1jiDdpDmMDSIBzLTwlGTO+aGSOpnO6b0UEE+QcEJ5qfTidMA5KuEAO2UZEiKCPpSA7xJ/5wOPxsGFQ6buhSUdqNPqW5UOcyo7V82rmU6ctBhDGwImm7Xl3K4yQ3XTR6GkvxGQP2VUL2A/gicFsx3xmTHOJXf7K4qBXsMKlGA/19GiY0MVwX8RokH82ED+UR9DM+TlfnVZfu9MfBx3sqTFBEqKF91vUoW7A14KUUH7TVyWDMOQZ1TlTE+DmK8VHl8j8zNxpYX6TjPl+4vEdYRKiWViS7arlL+Cqfe86IFVmUhsb68kD8irjmM9/9/zLy+hB7zwfzYm5PYJQaoD+v9L7ZevnypV69etc3bs9PTpv+Lz7/Qb37zF/rVn/+ZvvzyCz14cKS+L2r1xgeuuxH2P3PIyAGu/zcD11fnuqTcy4sLXbF5u8WekXZxeVROlXIXtBcCdYgIZUkQWq6IwE9BNMijDzHCW1DncK3IGSMUjLUVgbkzjYmiVQr5ighFhkpXQKeOD8XDwyMdsFHWMxdn8zP60S2uiOApRcSMhE6wiEGqfCUypuPEVMUex42IkNONkFQyQUFXELu5I/UBT/MVEZ9Mm0UwPFow0B8RO/kI+xVf2aYqpYL/UkmBAVomHgHgwo+GG19KzkMBQpVMeQitQJOf0RtSC+/anPZWGz8k0ukr7xXRf6LxaDP6xwjU5JCRFBFAXNg7+1K2GwTcW7BsmkNCu63DkAI+bpDRjHKZVKi6DzM3yXHKjRmCqvHoaMipxa17gZoZaMY+vJQF3aWFxTVia20YVVudBJ1sqfARmePmVRXGcaTIL64pj+U8F9SW33Ik7e6buNPHJjPZ5vgC86v9PNcloIagdW4Dx/cxzevWP8p82T8NU+GBL3agLtHeLZTtLAa5tIC0yiaOwdSmkXbbpYmLdH0KJPtGs8kOrhvOa/FK+en4fD0AABAASURBVAuE7pjRwk1iekRMWtzHF0wpN886GYhrxoaklyf5XFfZhyDw2xTeSvRdwVOd5NXy4wBoAGZ3JfaFKt4Ac5jXiaIK3oSKzU0HuoP+6PcQxaqUQIa+MG7YHL1ik/SC15//Nci28UNCTyiiI9BByx6S8AQSJYWWa/KXNNFpXDnc0t0WLbA8MLQFF9oiH3kEJQDyt7o1cR6OUP9dBlhTOCbS4nMYuclXol6SfZ9BGGdEECAdq7VcEaFAIAIKWlo4tSl14BZcxxvgV9qt7uA8zryPOTvvaBlz9FMkwv7ebwOHzQtFxFyfj9C5Dvr3vagLjYobqAt9ipJbmREun95I+ki/nOpcm00RoZIJSpNN4vrgCjg3qMgY0g3P4YhQxA2sK2KKa75G29BQNTIeDCdVHottBP9B7pi1VspdMLCGWrMJ682YVLTvxs+fPNYXn32m+4cHWmVRelziN69xjt++0cjazHXru05ZUhHW7BpU3G+qmWfqdMMy9G7PhYjUShg60k4irCjkMTpVSjRG+CMyAw/7aWA9aLs1XxHWm0psLKxhIp1gG0aVTJln9F3P+q1TV4pshct0noiQ61FKqrD2KU63EpfrMgFNRTvRpQjbjlqlQCbRn6XI39URAS06PDpUZHAwvtUBa6gvvvyFHj9+rKN7RyrFxo0o2mpgLb/ZXGgNttsr5K+Y367b3DawOVZdT3BxdqFXL17p+N2xbETfrfiWx+eR6LAuNX8HZQ4YWhUK6mFgrvynhQfP0Xg0IlSyqOCLiJCviFBBvoNHdsn5I6UsLk4EFKUo0F8yVdzeWeBP94iN7jdXbPBXFHhzLyO09CfzHfYPBZwjIkxk5YgzxxGnGlHV2mF6LxChr1lPCcQJC1i/3xO2Ba4crm4MR0CEhaVqxcQraQ6SlRh9jfRK/UQ9kjoH9aiEayTeQcR3hiJu0PocCkaDDUOUK5Bb7CV4k5eIy7TfKVqmQtplGkl5mZ0KNCjTaRGhBCVTXnu7f5qWpA2kWTYUgf0otc4F1jlgl8ucdJMHvQFE/jBouyw59/1UBv5peUyliFSAxKZEXu2irJmatLoqyBs81dA1+SK3wZZN1K0Pw6C2xRCXqf3XfNfKnMYlja6IaHUrs55iv7Dn03cHMkpZKeC5jjlRbVwGB2SDvxt5F3XlAJ8daLU61Ko/RGfRgHO29Mm1/4UZ2A4DfMqivbMUScGB1yD/eKYdEPJ9JpxS6Ndb5rQtdTg8PJQxMC+Kqwb+ABv0KnsNlJ3YeY/D/SE6rcfQxXrQD89f6dmrt/r626f66g8cWr19r4vrra43VeeX1zo9v+Kw/lxnF9daU48L807PdHV1rRG7u36lsYZO3p/p3bv3Oju9YIxLEUW26/z8Ql9//Xv9zd/8FvytfvjhGYcQFw3+AYD9dnJyrvPza22wZ8BPqp2MxM7E9oKPO+aQDtpTXsc3Xr9ayTSL+0JQYE592kF4WYqSdopMhWmQIECcBAn/KeY8un05n3WvXA4IZN0nLq4udU37eO7Y4vdSUsXzNwM+CipBv+po2769j3raz5o3zI2Wrwxs60ryRWAXkELaAyL0z9DovcOxqjJ+IkJ9X9RRFo5RobxSigrfHqXx0IBMgo4yO9L6viNPh0yn5Rrpz8MwyP1sywGuyxJlm1+JDNTJVFyRoUlXp4iE4zuwZ2ztuqXPDfQ169psBm3oG5U+lch29EvbQMfQiM4N86xxxMG//9FUyVQXRQV7PU4DuwRCUkQodHMFdtzEphAiBGqzxe0icpREX3ZKdfDp25drXbjPUs+gLMlaQxkpXxW/mkZQJwIes4bSfQIe4kE43FZGwIe3pc5+Lwz4kWwq+Du7XkZH/Va8Pzv6aKGvBnmMpA4RZCaD4y7bINpu61owMl4HfCGFgvymlXfNlnqM9AnzMm/qMCA/tV/VlI8eQt08x7kMQ1xJ+VlSHf3F4clvapf1T204EA8JWYoU3a9hYGQN6ByFX5SNtyW+pg9cMWbXtD3NTL+oQA3DlvahP1SAieQJtNhuw0UQR4ftF/OH0apNGUlbRqu76zLKVwR2EYg0rYQq88y2ASkl6fsopTQego06V8miffS02wFttWKMu687zf3DfbfLRG1V67/Xa22B+7AxXF+pbpj/OPx3uNhwxnhdX+n67FTPvv1Wv/2rv9I3v/udTt690dvXL7Vh7qjsNRqJfFJ3Ay9gYpX/8ztGFCuMdT0bqBdRsz4JFLQ7IhRxg8bkEXHDi3A4kbuL0OK/CMvcQPMVMfHmKG1aG5a4acQkExGOUs5EF92mLeEjj4ho8hHRUiPu2uh4KOBLE405rDuX+30bA+7Ee2m1jswPAH5EUOdU0taZhGdEWPcNKm21QFwOQ8gXJg0Rt8MRoSyp4vEGDXTvEK7HDfQjl+sX5N0Xqa0Ok+89b4zsB3keTcp03zVd4g5v6ZsbvpV8+H9xcc7Wx6BKHxyZwyp5ZbgHotflFN4rmUn/H/FPKGJCS8vS3gs9Y8b1M2+B7SxzeimljbUlDWXyMG+6SygzSA+1Pq8qp++j4nOYe3dVtnz4lDk3IkkjP3kd7HnnGFmYn6iP57eROu7qiT5Xj2ZX41Ok4zd6grpOOs1vII+4FltM/a3g/I0ysdkCIxXUB9sym39KFvTFrnpLe/Rd39ITec85ad9KxCa4jBG9FUOTipVM5EvTHcQrdRqp38B7aAsG2lDY6Xyh6XJZDUQrurzOHZirpVBmpxJFIuw6uqyRNSovD4kyrWvkPWPUFkcSX1l3YqvhsGFZU8uZlkw5vWJjJa/D7o8RoZKpiFBkNJkIwjs4LeUrYqIV42yz62d/Oy0Xn6Ij9pDr62u5g29YnBlrOruxOGjACTZIcqGpiAmO4ztJoZ9zWSoxupSipEIOBzTCKZOGisIJTDJUYj88FTN5c7JnyjM94dOZJ3kGN050xXdxGrqiT8hMmHJNzyqb4A3gSDgLZtnIUMCzzeFwEN8DOdpdmKxWLKxXq149aLQvSssiEcDhEim/IFPR0jJLa+CSqQ7flMxdvOyliSvRtepXOuDA3IPB6Tnr8YLZWM2DpMl5UYVNXd+h24u7ysfHlfznTIzzs3MWeufyotxt78nOHYeibtxUHbP1hsMTIkIRQWRCUK/IKQxzd0eEpjoW6lVkxSOD0O2RpK2w7wGHdP6zaJ999jm+W3lssDkysBgaGFe0565fNGOkD4vR7ctygJFc2VyubIhMYJHWNvVHqdFKWeNPQnsXWtXKl2vC49Y9GRYRikjatyigUkgN+onr58r9hJqW3CxtoT/9gQ58qE/hE4rrrr3w88dkUDsPr485Uc1VIf00nf3lt6Ohm8spNzGHKuqqA7dguVY9DHJ4SqyiCeWmKyXUkKZSSaPStiOovBDGPQzq4gYpDi049A8O/KOuVbeXzLVnWl+d7LC5PpOxvj7VNXyHjTX87fqCcXCDcbjS6B8K/AwMyAybS43LDwzYgBycH1TsGUcW4fValbAxQoWtEzhw2YU3qoSdPqBjwwbm+vpCxoYyPM+qXYFvOjZmDpifjtT5XyN0K2V2SmhAFZ0UBZgahXdnBaO2zNEjLz5TfySueQ9tWHy5L0WEPDcaJYPuWBuSfuaPgOBAKmm/LR8Rl2cn7f89dgEd+NAoNG5fErt67Drgw76XL/9S/IINlovLq/ZRH5Fs3D6R/7cA/jHAIzbE7z+4j2hF86hKGWJTvOsCHalSpKQviPllHLeyL66uLphfLzXwRVdvvW/QQbxSv4rN1WGDuNBOIXfuID6hNnnnR7JOkAJ7xGUKk5DlIB+5Jz1OmCTRQSQxPktqB+IRliXxE7fLuKnDpG2Kjx/kcFvuMzMo6xP6I0KlK7It4pp8Petvfhqpr2E/mL8A4Y/e1AORcF8Bd0UqOsfZr8KX2rtq41Mf1hAVTN7aE2hBlLd2M1XTsOSr6G4gr6mITxhU3YdA45M/6E9qqIpED2YL/g3UropNLcCj0mcMgrMYmTz3GY25/0AvybMgmu1D3oGUaVsMEf4AjBkh3SrW1AW2V97FjljhBNs1Ytst6vVi46EBW63GuQzLmU56K8EJFR+NrAkGxlHFP+RsaUHbZYQiosUnPkErXWx0dIeKnVMdrcf6Bg6Sa3v/U290B+/9cJ0bdfmjHJ/4lXBF28SbynP8LhBpt+0yiDSREFUR1Ydh/j5gcdMt8GPdAdYn7/3cDtse++oGLlTNZkqG6o++Jr372dDJPXEcqNRn8ekIex+VMm+jUsFqB9D2FWc0uyrZuF2W4XokAaePbh/ek+K96R9YMSXJVG4j2msYeP/wsWY9SWnZ+kIw/wcaU2JzXoKSJo+BBY5/ALL87NtGL/ipTHflHN/PsxffC1oi/LC/VLG2Epvg+lK5XXwKE0XOzwmT7E3axJ2eaHZyixBu9FMPpxtON13g+KcxqfdzwYeyrTlgNwnUNkod6FULF7p3I7MXIwjDmQhNN/EpMD/vxmf2zyK3FP+sHCNtVcEi7LCxxD9Fl5JMFzTZfx/zm4Kferi0G5mRddYVa54tGxfbtr4aGW+pkqnEFo8kMe4qY25kPl57w5ZxXEHHOzoQ8BBs1BlQXUEQjkje453a92bftXBmkdBrl6FCRvMhPCdUeeXm3h7MidpDbevCSkZD81XbvCKZN2HUYHujiuIV6DU/sKdQdgSMOa/jzZ45bhJBhQhQjLxmcV6Hd+VQnmQdoYgJpZS2ljw8PKKuvQqbavfu3Wf9+Fj3793TkydP9OD+fdaJHXmq1OayLTZvKWOjgTnPvIrdW9aKW+a4LQeTXu/6X/8fvz9u3+Uj+TJTkfZhkF+EJxvEFQEv0IRTbTeFqdBGBft6/L9a9eqgXjdnFhldt4K3UmGfoHSdrLvjQDVLz6hMwWhyBFCHcqnRxA7rGZnfz8/O5B/RfsNmvX9I2/73fScnzeYrNuvX1GVkHeDcNIN2F45tdsJwWsW3FX0yRd7r+ZKploc6yWlYhfjurshatzGwMedNLlPHG8jjMgIfuC41KClSjif1zUJ/g1UXoL/Sd3ihqEHCz3WH0TZTJux2B7oSGyNCQbgq4NMO0AG5LeUPwPyCj7u+x9edAtmIkPMW2ihLaeHMomgV1nRFKML6sGPiYKHjAFtmFq4ZwNjspNiZOj62/JFSFh7kHllbVfwZLidmDa7zHJzIkiA5lNgQkbTFBNvs9i/ojAgFaeJq/kF3bbbZb9hA/Ud4I/PH0DBoYD4ZsGNEboHzEMXCQJPrJ7kuxjBWvglH+YBs4ECMrBo5EFMUZFOWqUrG0qgt/cDfje4HLUzc/XSgT/n7zgfu3uPaYkPb97q4IH9tP9LxD3WS9rSvjo7uacv8aB0bz49s5m44PIzs1R/c072Hj7U6us/h/0bPX73Wm/cn+ur33+jvvv4D+Ea//bvf67dffa0/fPe9nj5/pe85sH/6/KXevn3PIf2VcIn6bgXQ577BvHHAd/IR88i9w/u6h+4njz/Tr/9YOqW5AAAQAElEQVT8L/Sf/ZN/qt/85h/pH/3FP5L3x644CH7z5q3+8Idv9d233+v3X/9ef/3Xf6MRG4UfVAv7CAP7BaPEmiiiU+CrBX3XqwN9v1K/WlH3e5rmr5Wy4NNICbjfepz0B5NcYcx47DSQHhGKAGk4D8WFJOIKqNPAlC/16PFjff7F53rw8EE73G/f9swPnusQU5ZQkrdwcNL3ybzaq+8Lsh20U0TI/cR9R+2KxgvyRExpUzr9gLZzu63Zy/Y7zm0+0nE8F/arvuXLTMpYKUvu4qUUBfyIaCXsP+yP1kd5uF803bSF/+qLf9CwlLdQl7n23gUHlm0eqNY26bWdtscw1xhov81m0BWHpFv6q0Sd6NyWGeiv5+dnen/8Tsfv3rUfi2kcRdXbVOX5EmlNVyXnFNp/RkxlezyMdEDbUHe0zqKhiCQcEn3G/5uJk9Nz9jSGNjar4IOq5arynIlLaBtpZDJtYbreSKACU0VwoxeDqwI5TeOVdtrOMD+7Xh3zZEffNA1sMTJpF3Q0fdTbPpnCVeM4wXILLI9hpI3MNwNU2FcbbHmE7bmBeUbFHxOdZG17pQ5GRKjQP+4xN3h+sH3mj7SV4TZe6oJJcn2E/aI/4ZYWrxG8ycVOEagBz/NXaCS8RY9/aHR1vdH1esv8U/GRoKPMH8aKnBqs03W1fRHR6jU2v4wkpUoW+bKftqztNsxhnhMtk5mTTDENxNBLG7guEaGIaDwe6EnGyAFjcCXPG06iCZFRQ8lUh0+MnvlhtaL9iIuahUT/THWRKlFAKLDRfVX055GxIdY8dGYF3+VdVK2KdG/V6ZC5QNv19EOA77/RV7/9a71+8ULnJ6caGU9Bm8hthT6XtUPoRy8nfwzOZL7pHwfnMj6Vq5JQVbG1YmuDw3uYbEeMO3FwxI/pQ+ij91TOflLFRxPGqfy9Ms1fZB2eYDnbegPLTGnw6H8V+LvB1HD6nwLrHK0L/Cn5/yHyuD7LeHI7GPvlJM3SsV5zXzcq/hxp04E1RoXSzVXotxHRxkbXdzo4PFAyFq3XurKkinU47ehAh4eHbXz5neSxU0ohbzJ66BXod56IQG82JPkTQ0wta12ZSR6JQSRyfYBKP4CJTJg0lEx12BHhuWNkGG5bHynwbIfhcMWGNePUP5r03DZQz6UuESkpFOgKwhNCWYoiUlkKaaQHPGRsZ8ki63VYIUWEgvqMlLPA7/eRd7XgGRnIgJLZ5MWF1TIIyuluD88/ppU+ZbsXkFUub0GhjbJkyxcx6U50GxHBnDuo9XH8Zh2e27eer7DJ7e0J2GWWLOigrZDz/Oo0yy6ozOfGSP8Ymecqcq1hbTQI4Pr5+9t9SKSbZ90RhNqQ5kUKjUhFhLIURUKDdH36IksrakSn/ek11hYbIqL1o4jA9ts60gvLCZfyx9sUvtLlxRS/vr7WwItiBK0ymq6SOMEdw3zoxJ2ei1MjolUgIlpCRGBIUe+XPS8ON1xEaP9yGcZIRxj5QF4gqmYn7Mt+PGx9BjnQUcHdQeIiG1IKIBAlla2TROO1BU6IdqcxIhQ0QETIV0QoHQcCEY7n/FJMuVP2fVFhUduhtyBTFO2l2NOYHQt/o2SqZCoiGvQTVwRy6BrplG6XMxaHZ+fn8ge5P2yMMz7ODYe9ePSGgg+63r9/r7fv3rb/X6H/X4WG/9+F796+a/8S1u3uQb/lRWvYlIignjf2RTi8D+wp1KEr1BVQryQeERL1yjLxXNec+RmJyyaIqzJwS2abFL150q9WcPE77c2riWeL7ugU+9RzGQL71O23h6ZpL50FSOsfC/1A9SSL2Wp1wP+BvYKq1ZMMhFnLKeGXLPSDXsW+ICyF1KD5mvSp2WGW46b/qcF2/Rz8A9mN2p8qHZGP3J/KtYgu6Y47DOUwSG2JTj+ZaeVQorJAHdnAGNmwGzj83nLgPXCIv+VgfvThOhgID+tz3eCU8A22PtS/eq/ry+MJV9Drd1qvj29huzmRsZnpdnPKB9gEh7ebM20pZ3P5Xjc40frq9BY2l8QvT7Rp5Zq+J/19i6/h+UcGV9cnujaIb6zXWFs/IDxsL+TyNtenWltutv2KstfXZ9h1wcvyinfXll5cgV/LKUWR/3+E/pOHh2yIrg6O5M3FbnXApsOh+oMDdWx4dO1Db0V4pSx9y8c0oIEXl+mWhxcdW94tW17CAy+xkTnPpSyjibcPo6pOIF8wzwcyIx8QV+enOjt+q1Nwwsfzlg2HQ8p+eP9B+zP/R0dHzNG9AnulZCFU8ceGeo3K7OTyL6+udc5G0QZ9G/JvNtf45Foj/aEwr/dsVhiHRysWfJ3cf7bIXrNhfs07c8sHWMUuEtrt8Gj7GkYNXiAQNr8JfOQREYpIBdhPjohd1GkTQsE8NIXtHdEutzGlhTJCnvMyQw7qzhURtzgRgVw0XsXPIz6YMCiysT/5CMrwvIkCGREBCS1XRCpiikeYVpKAx+SMypgc8dVIubdrVFveiJgpuhI47nKzKGegtPlD4RAwNQjevSvtNlBepa6Gy4wIRUy4LV+J1smnhD68p3RRB7k+WIEaxCZ+RGCjuIjzDiI6hXn6jpjKjLhNnSaFpisUkQoB0wZiuzziGhVNv8shnFX+Cx/NJtu1Q0XWgMz3iB+MKRoQA8Jd8dUWX23bWB2kltQeEhGSRXZNl/VWVTOwxdTYcgAy0LZu35E132TTJCv8JWRvUfOMhe/wDiP6WczPeirUuitzeSUstmEqc7vcHg2Us+i5S3c6kdmFp5rcPF3XG0Tzfd4k3wllhPbR6uZyF+zK2S/zx8Kar0Vmjv7JBD225aN2jJrshdp37jOmDeRreaSJBKJBZLpvQpPc0ia4C/FJn/unMwedJuAaHeM5yZz2W0lFRIMUiAIl1HB4D16QWWbGVCqi1G1a29MPCWMkqkj9VBg7yKWPX+Tbpe+HLU18p3OOW3Yx0WGzDfMct7xpAz5p/kVPi5uaZ/pTsFIDxfaDxWc/mDuBtCnw4dN57nDN2oG0SaWfBnYtNlKHyb94jSKcOuXD38hMaYSpm8OourlneTOcT81mcZHAU/vxJgDfHaiBcNJj6B91J0cO0pI+FNAIZLABy0ioQFxQnkHeCKcTabf5M6hTy7PkvUWb8H+8h237FO7YOVWP2Y/59uLygvXnmrlyFO6R0zw/DqRtWe8YA3TDWmZg/VUyVUpRZFFrT2pcDfwm4B7g8zljSSe5yY6MZ6PxcXHLR2JEqGSSfYLmqyK/wPkG3i+G87U49mxZX23A1utD3h2oUmBHBAXIksasEJKNT+DOXVlr3mF9NBoR+Ag7bS9+OGA9eXB0qBX06P49PXrymIOuL3Tv/n2t+Ia9bcuissr8nS0htfUl39xr4PD5xZnW+J0zPK0OVtr5DNkIHosqqPt1yUDHBqzl9ei9e4cc7gFsO2Qj0pt6fd+R1qtfHah0vTI7BXUgouxWoGedvoJ2EvpcJpXVwL6O/Tvi/yyF/MhkNv4Zew/+EcCb1690cvpea/+LPupQebejgnYNLGScE2dUtvD+GHI7Vtp5ZN0wtIOKrbxhxgJblq+8qyt5yfij967rz1IRQf2KIlJZOqXrCzCItxT2YFZgYIQDWASBqwniqmC6q0gEFdkWjlQ4L8gsigiQ5I3mk0o2ywa+Kuxv5a78To4bHfy2H5KTLoXID6CC53ig37QBnZ+6K3232oe0T8VX9iWaFOkczZq98KgsUulCQTMLmQBJmQ0RyhkRoeUq1MWb2iUTF6Y6fNlRh8gbGbWr8qxy1tGepv1G4HG7oT+7Hxnu4xv6yRZ4g3lN22/4FtpwCLpp4S19east4S2H71sfkDaMjW8Z55nSBuavSrnTPeKLLf1pw/ywBpfMXSenZ/TPM13SPzdOAydnp3p/etLabMR37sveM3N/j0i6YOVbcND11UanZ5fsm53o+cvX+o4D/b/6d3+tv/vqd/rmu+/09vhY337/VN89fUbac33/7IWevXilH54+1zfffAclTtj/cv8Fae/eHre9Ou/HGVfssY7U7Yjv5IcPH+nJ4yf68otf6Nd//mv9+td/zuH/b/RP/vE/1p//6s/bj4s69tm2fGO+Yx/vD998o++w4btvv9Xrl690Sj03+ND6RvqFqtsHQEOBg5L2TRXarpRepXS05Yo55lCeF7p+paCtRTtX5COLOu/T9h20U6HsKKmIUCBTcgpXNBsQmVKc2juA/pGU9fmXn+vLX37J/PhIRw+OdMS81KFz1Ij/B2UJ5qaiHv19X9S1b+ui1aqT46tVD+3kMRMR2r8q7T3Qnhv6ykAfGtl8H5mzzLec6Rb+AD/Jm9icJZ2kvrMPUuabUcnn9jecZ9HZ0shrl4r8OECG+5r7sf8hwT6urq7a3vnlxRX76deyTfrIZdvsL1ElU+vzWFnzTrPeDe18zV6C51Xv456fn6Bri/i4g8f6R1R/kmVbNui3r5K6lKSvM2/s9KRn3pDHl9HqTGm1Aalma5Xb2IXY5i1jdADbbdUWP2/pgxsDvzt/xXcKl0MOU3R5HPrHE/5xzgX7LD7odhlRitxnuoOeLBRGFvtpy1i+Zixv3M6UAftH7zWHV0albhGTHmeICBWXkUURE3+/v4jLeSr9asT4iY5tjokI9X1Hv1yp7zqFfTWpaGHH6UzKkg0BjVJkKFKunzESHuU4iGAUJOOgyj5YcI3v1vYhdcWMll6xDaMV6E1QKXsfETCQsc2G22Zkbtt6fcQYGaC0IPVPxhh+xn5/+1TmaPOd3TDbcad1jEXD9U4SKFYFmoxZqiHTgozTO8au8w20ld9DJYv6UlQkBbUnG3te27aHVtlPDWwr8Ds80KfUh3SIrgPeT/5HVJV91iv6/Isfnur1i5c6PzmT1wfWPdKuFbg8feKKSGXmJ1J/mh0RiogPBCPiFj+JGzeCbqkJttFwOzS7aQfHJ7snGeeNiJvsd0IRMZdXoU6sPPZB9M5dW/8dNTKn7cP8OvttpN3tx9GyH8GickCHUZHZh9MjwuSPQmbQLlO+CIeTesUO+slrv+4O/2SGHxXwGFJIgV0tnCkRbohQ1/dtvLuP94R154qY5P0t6/wRoUK/X7H2dl7PZ/1qpRXfCd2qKJpuqTBe+lUP7WUZ18Tzv1FpoyypjndUZiqzNJ0lzfO7sMjp5keEfJVMRQRmR6MRE9V8VdovUkrkCuPX5WxZg3lurfSFru+0WnU6OFipZ35z3Hncb9uYph84HhFNR0SoZMpy9ktEfLTcVl5XVGYE9bevFIwCFu/0Ut4bW+a4ocHz1Uj9UaceH3XMCba3wtvYXuaxSCmpQ9932NyrQ8ZAo5x30l8VTS5V5rIn2hHHh9TR+Qt5Devf8u078C05MDfZDvf7sBJNl8dSRKiUorjFZ98T+4SP7K8dHEdXxffiqkzmI2G/x/x+MlwWSZ+8l3JMJ4QijITmLl/i112EQIRlgpBYy24azSwyIrLF/Ugb45erD/y9KPWBsWHehOAZBgAAEABJREFU9dWaA6BrFjJXWq83csWcyXBF7BCHI1NZijqcmqWY9UlEhCJidmIoyRvBKwLHjM1Zo9yQdlrFqTfAybwwnOaXE0LcVQp9eMGu6GugEeotPSMv9GEH61vSrSgixE1JLHTa01zBCxU60mrVt05XqGfi9AKSzpj4tEA7ZNxxja6kSFZI0JiRKnmDpLAIMuunr0oHumbB5HY6OTmR/0zgu7dvdcyHiPH23TsO+N+0P2/96tUrwq/19s2bRl++fKE3r18j+07+2Dk9PeWjYYLb/rL9cn/TOosXiZ4cBhYiuICX9paXNwOUF5jTDLd9xccRIWG/6xDUq1Hi4ooImZf4oWRRZioCHiBZrs8Fh2xeQG9Z3FE92KHBC58p0uJVAf15d21tXWdh0z8Fc/YdWfqCKUzMsVab5Y8doxIxohTqySSTnSJSYfjNIDKR1cEJ6GICrObtoY0r/OrqO7yfjpgaj3SHDfuw7sXNmzCVN4U/9iTdhnwsyY3+Uf6nmT/HBkpsCmprI49Dj/XG+uDhei9MhxvsLzCNf/zX7KzywQEziBZo5otNZqPygjM1ggWnZjjc8jbD0IecZY2RF8GWQ9/1+or570KXl+e6uDjlA/5E5+fvJ5y91+XFiS45cL44O9EF8QnHhI91eXasq4tjDv5PtOHgfMuito7XUt1gqz/mJmQOWhCx0TiuGXOXzLdXGjam19pup/B2e80YvZpxqe36Uhuw3cCDtnCjF42/H7fs+vpcm6tz8l00bBzfw3Y98/1jg80FmyCnDS0fvO1wjfe2qvZta6AgnEo2FKL0UtDvc6V+daiejQ3T0vWKUhTMAaZyuDA2oF78lH6lwuKq8P4I+AkiQiP92h8ufvEPfFh403dkDhJz+oKk7fzXWwr9wjQ46AvabuQD+oJ2Oj15q7PTY95jF0Kt7h0d6P6D++1fJBzdO9LB6kAdtnu8rZmDKuUORNbrLW17qYE5cGBh4H8J5z4x8vFSKaPwoXJw2OnwoAcrJYa4X9vGK28CgM38sV2phzFCRzZ8Bux3nKg8jxqOi16hH7kq4+ZHkm8nUQ9GmFxmDZKAwxM87ipMAyJTw+EFZMAeP82pNha5ig13QYeWeYPbxsLOl6mlHUVcvlDmUvZh9g2qMLvpGhmLE0ZZr3000i61lV93WSp23QK+3SV+JOCcgW0VXVSHsuCgYySfMdDPGlhoDmBkTWLcKgN5qw4rcKChiuqJbgiNCbUl8HDgYyDJGSD7dwT56U8Rsc/eC8NvjWoWYZMGh/chTbbvtfcH5d21qylS6yf2UYsuOltENEEDLtOWNm9+IzIib22TVKCD8mHAZnFfZbe5/1cYY3vHj7TtVuPOx3t24tvqgqBq4Em+ihJuOckYKXcgfyVialT3HeaAgQ+GEer4AB3hO4wmTMQw673rj714kG4g/BP34p9EzljiRO/e1t+SKd/hlk6Ysm7Z9cm4M9yVN+8u7srsx+/K3o0vsnf4trvZZf4s0+rgdjPgEbfYhGA8hLRrN2Yk2ml0e/EWqci6TRBSg24ukpSMooSFBtW50R2G9ZHbKfuwyBJ3GBDFwlaD27TCuwvBA7s8zoGO3U0C9u2iS8DsKSepdQ8ibMCjLq7fLNaq3rLNDPfR25j8VvFdJa+hdk25WvCDh9MMe9Bw2EILrUQMyFyuZgtNnWJM4SmP4w0Y77ZrHvM6gPhUCexsuvTxy3ItvWlBBg2orsxz1RSOsKECU7WLhP14E1x4FljCC4W3BF0eoBSY9QaNR9uag6xVjvh1AnXAzyR99Eb8o3y3ifHRxD2mZSr6jRG6l/THB3fG7NXtrn8pw2VNwBPU0+sTf3e5wJ51V9d3bLZ04pWjLWveAWxZP/k96H0AF1NKQabXNHZv+675j3K3zK8b3plr3qHGhneD1zojZe5bKNozIslByIVKGpudk337stZtHcbY9IxNdmAO2VKWQXYli7tAV7irN82TTikkKzHVdPHK4L1T5XdHtU7gFIc1ywWKIkKud0TgG/RoupL1w4pNPf9LHh/4P37ypB3+f/7FF3KabZskebayMaGVEYoImNM9Mi/a/jWHk6bGKQfrG+plHWXVt5+r2R8RVMz1a/kr8+GITZKjo99t5OnYe/AGXsPhSqbezCulU9evlNkpSi+BIYpG4g4HaSIcpaAw0Rmyr7e0n7/L7ZeOtBV1NrIk/hvbPsLx+/eEB9mGbPsfKcxUqApmQ7XDad+FV9Eb8ExHwkZlPUClWr72AzCyZwS6Qr7sj9F58GNEKCJUMhtcb6/he74zOvpz4TsiS1FS78wiIYer5TotaM0S4qIgnr4rNi50Ck9+bjw/DMRT/Ef5kSGjYlOVawdCCspu3zTY43DYt9iRBZsaTdnmgn0KMkj2Fs+JVkL7IDrfk6wjNtV1GfCb/TLgx2pm03ST27zKuPT87KIiW24e1I2nfW7sNDfHOAG4XiDJmPgwSypykSQ/aS7bZWhht2zTWsD8kb7pv9Bh2kCPHrHHG88N2D3O30Ruo4GH9yS38Bv4/nLc7R9z+S5zS383KK7ZNGLLQP8wHEZN88TpOd/tHKRu0eequW+sOSBs+2fvj3UMvDf24tVLwu9VGBuVDR2mMG02Ve+Pz9pB/m//9iv9//+n/1n/4//8v+ir33+t5+yv/fDsuc4vr/T+5FwnZxd68+69vvnuqf76t18h91f6H/+n/0V/9e9+q6+//kbfff9UT5++0IsXr2/w8g17cOeK6HT//iM9ePBYD8GjR08aPTy8x4H5fX3+2efyjwD8l+k+Y645OjqS52b/o55vvvlG3377bfvfA1xcXLZ9Wo/Z1h/cDPTVUJEUikhJIdGWiqJC/+z6A/X9oXq+11fAPNHG9pUikJnmjg7Zwria8qYUuRtPlsVlMhxeEOg5xNZHTx7riy8+18OHD3Tv4T3du3+ko3sut1B2N4Mw81ffF3UzHJ7QTXuu2F0yMS8xLSWFRhp6pN3FFRHY6/w9cx/6u16JDa2f0Y8qfURcC81MBemw2m2+YX3uRxOq3J8qZRkiT42QKUV76GgkYNX2ub/52w9Q6GNuh637KZ3JeoWOCPvN4zwUhKsc5hniG2nUerPWFYfd1/6LAORzaslUpf+mRoV7dYVSYAu77oSrbQBORuXNjd4IHnBGZI1Kfs8HSikiKJf52zoUsoqgb1yz339lGyaGspTm20IbFcJZigK5sYa2HP5vOLDeth8CjMSHhjX7KUMb26KM2g65EdUa3iX6z9F/dnmp07NzndF3Xd5oV0TSH1dy+4wwKraJa+SdX7HdIPrBnbSl00bquaW9TeucdxKe/OBwRCqAyzA1z7IUR5vWBuuY/pLEWm7TkUTLt3cM9XceuUwCrY9QFuZL+DSCstAvrqpozWJKVJEpHjPU0sTl/rahnbfM6aYu07DuiFDslbVFzvLW6fdeZMHHo8y3POp294g/3C8H+mLFfy7RukwrNtuvhsPmaZap0Aip45CsZ0yuVoynkiqZShKMkqkOX/TMDT20dSD7iXwlUxHRupq4iKJ+1Ib1zsCeWuXdEPTppJwy0w5vrIrajwEcPmd+fvH0B716+Zx+ckI7rDWSz7btQP1GdFTqQjGUIQV6fOunripkRZ4q578LUm7dU/oIj4wU4PeS4fINFJHGc7alNrtGbB7Q73w3aYTkPK0dka+gZf7gURURcOsdEN2761IW1HoX7Nu38Cpl7WO0D4F5i8pxlnGabTTMk2yLIVeBh8N/n0DlB/dcdxfzQdpthutg7HMdr/ilUifXwZQWbyKzZlpzrk7jTo+kv3d9z/tnxTjoFDH36QwFHXrJO0lPGpkSlaT1fUe+XtYxUvZI2QN91/CedqXPR0qlo8PzTToyvw2gIhshlZKgqGQqgcueypHSAkTMK6UQ+vRdKbcubUs5zlopY8sYHClvmResp8MWj/ODgwPeoSu57kHZ1TpmuKTMoiwg0tE78OgzJOdN8hsWbYggwZ7D39jhOhvNFuyp8JShAFnQHyEkp7HCvOf0iFDB1iXd2sz3ZBMRCspU2AZSWp2Rh1dKafOV56yIUFq/0E6ZrXzmSFNYt+7qujOvMYgpItShq8uijCQz5TC0Kz7GSBkh82hh5nL7d+BdbrrlTKBSluhtFZ2WHZFZYF6lnEaRiz0rKvHqPA2tQFX7C4z4hQil6gM4j8vXncvlZCWjFyoXHMRe+E8i73ApL0L8Arwk7fLyosU3vLgHXvTGyIt8pNIVpJ1pp5SigEbsmy5FTHEbo/nKclt2SquqVHQWEd6e0BxGpaERgT7YUJftgWVUOwZbWC2RjYZ3nMafnO1JeIvuQSODsOGjjV01Uv6IU91grt+EQUJ3JA3r9Pb/8p70BQNZHAqZ9nSoEoi6wWlsb7acvj/Ri6fP9f033+rpd9/r/dt3HMJxEEhDY5BGZN0G6/lw3/Lv3x23w/uXz1/o2dNnej7j2Q9P9ez7H/Tshx/0w/fft8X/H775g4xv/vAHfUvYHwXGt5T3nI8U/wjAvxA+Y6F1zeLS5bncSn3ssy1+MN9Y+0cf4Bpc8nHz7t27dhDmvrCm7TccjG1ZXBnNvZFK2oHWkBQK4gscF7Mh7tLNNclIwWJl5ENm1NXltYJ8jx49VrOLphOXeRFByPdCHUYM39n2BocNGzQlo2ZWQnzSk4qwDvMr6WMDye1e9Li7GI3JIyJavsggphbWfFlThPXiA/qy6PeZndIf9gr64IwgHQRwVkqX8zYa1MUgYeIRV8zppjMsAxD76RufT0LOsGDiTE/zppAoS+2C1/LZCjMmGhGK+BCWMJrfZr9XNzR9yv4LdN0Cwq2/kU5wdzvPPuaEHUGNFFKDfDWvCefKnlqAiXIT+c8HNxTJh/vy2AzPG4xfNh/aOGWsprbIuw9sNHCovWHD85qNAh/0bligrjnAdXjB1dUFH2dXLECv5c1RyzfwwWY6+GXKgdOAnnGGwwO8ylziw+meicHzw6ov6llUr/pOHbSj7xheRJs2HvxWJ/I0GpJ94XBEULcJCtdTXG6vDzFStlGZ5yvjXA0bjdRxweAwm74jGPhwHUzBZn3BYh1sLrXFRyP+qzlISXG8/DQjws7upPCS3UhF9ur6VUMwHqqC3AK1gZlT3jCIUhQlkevlHwMkOiNSvtwvtsyNA9jiZ/uyUergtBDtSv1M7V9D8Nz+dVzr+O0rvXz5vV6/fqp3717o/PwdbXipwXM3cl50bNw+9F/bWrqeD9GLZs+KBdCWF7Pfif6h1UCZ1t/RHpmjMraK1oekkiG3J0Rua9u4wY8b5kuhW56bDMIj8DAZeHcO6Jf/qRcNa14lTWiNCEWEfEVMtFrAjBkRsZOZWcTxG0agbmI5EMKEqmXYESJtlH1mkNrSrd8I8ovUBFHFFR+kR6BUVY0g4dt5K/YPraBQ0o6ZHTIFJNLChtp0qV3WYbQIj7pDpJAbd2hjHVFuNTeMiH4U6OC2XAolcmgBeXxj34jfbYu3RnkAABAASURBVOtIuNIuzTj7inClgEqfEuF9LFoWajclDkgYEEUEcAFgyYstiw5SsSiRCQQEncIRQXgPVqjpijkcEROjPR2+QUS0/C3JD9fDIOy+toDodJMWkYSjgSZT5TEBliZ+8wlR54dwux/QLvgdccbQII9N53Ob4zZFznrRv7hgR8k3Unb1oB/pD/T/LRtAW9ZIA3MnmpXkL54PgrIocXIf/YB2wkgss37yoqMybir6NMN22pZaka/khIqN5mCcm5qPerRKEWF1rWla+8uX6w1F3xwiwo2qaRwQbrdTfwyTjRGpANlgeWdGmYltksMVG0aw0BG76gyHcdosp708TUUzatIhZCJCEdGSHG8BZCie4I0ckXaP+Mc+aREeFZ9NIDfFOgy73RGBbuojEGUK48yIIB3dlKNm30ia5DIjnKZWFzhariZKliVuGmSYEJr8lVCHZyiYAio8cY3ExonyXqcliRO9c9OMeIXySa3AydWPFg5CCwh+cDvNzJnaaII+9DZXTYfuXAjsOBUJgE+dtRmypFWRdhvyBb/1xaXPum60kRZYSSsCQeQrFawtmMSc8DEsaaaAMWOPfByo8W29pm4/UJu1Uw4/K3ZNGFTDoJ+aR/vTc8lZwafvikMmWJsUre1D0WgqYg7Tv9RQZBrhtKJY+t8cR4OkkBo0X7bkBlNJ2EXZFiM0j7m6o5WEStkVDVX8h989BhrGSqoaNF+NTwOYjqTP7B8nNhPdO3sIU6Soyg50dO1jP83h/bRJj25dgU0LWt+hjNrqQjtBvY5p6ynWVBEhr3N8kO2Nnq4rqKRNWR97Dfz82TO+zS4Yd6Gu65qvXFiljEpdGmDUGZDWCzy3eG3l98KIrN3T8hAWXgwqUrKgs5cUiggtV5XDhhTIYbKczfkxTn5HZOEdQFtueW+4DHFlpkpmszWCWYGM1aBwpyGiCPK1d0doYA9ja7Au3vI9O22QD2prMrn8UERRKJXQTK9lCJfSDicePHqozz7/XIeHR7p/774ePnjEhtkh3pbC5WD0gG7bV3EUptB05FdRoE/Cllo18m47Z3/Ff43v+YsXuuK74/3Jia5Yk9uHjvsQwHUpmXIbGW7jyj6GUFxYJ0ybdis9fvxIv/nNX4Bf6/PPn3DYdq/B7SzW4RumzpF1bh4caZtdQ3IAqNJrwztZlBHwMc2qsVkqWdSRtydfv1pxKMnB5L0jyviNfvnLX+r+/fvq+k7NBm+W0lcSBUHdqtdS2Gh7qaxrrYSPoxX4XbRBVinENdOMpMxkTe3vo45w0ciabcsavKJXXLQw6raq6G5ON498ia1ZimKmBZuF9ko+uoIm4Hfy1Tnj1EcpXLKkcKcCg1wGBajaXsujg1vWJa4IhNAxkjZST/ODcv0t4W+ZwI4sRVkmRKRih5DLEZfzGQTbHRGKJhctvjwiQgFfuqFLPtMI+NjT7IZ6XbVljEy2jSJZgj9BCvni2fpnpa1DMeu3PkPUrbr+5IsIZwB4znzeVdZVCY/IRJDOXS3B+BQN678yFQ6TP6lw8XdtSv5RgPv1QPt7jGQUlXRbd9pstrrm28nt7fy4VP2qox8ftoNjx0f3fXRGSYlyRxrGesS1oo96A7vQD6kabV4VZEqwpc8h2so4PTuTv//8YyXvb707PiF30dnZlZ49e61vvn2mb797Bn2q589f6d3xe635Xrzi2+6CcXrF2lXoXHFQr+x1dT3o/HKts/PrhuOTC715d6Ifnr3QV7/7pv0vAv7mt7/XV19/r+9+eKVnz9/q/emV3h6f6fj9ObKnev7yLfw3OkXH1fVWnKtie0+97+uXf/Zn+tWf/zn0Fw0+UA98+u74WP4RwG9/+7f66qvf6fWbd7pkT+09+47v2Gv0/OI64wUpCsBn2C2DeJReXVmpgI7xUvBbpmVCMo0kG/Mf7UMAfwbf8KFK/jGgErzaMJXB3KaJ7zY+ODjUZ599ps+/+EyPHj3Q0X3/4KCodKGSAqaghJL69MwlxsHBSkeHh2iK1l5b5tM2Z9NnRuaqDc7ZgoG5QVyVSlYGeKOEYUl0AKd7LnYf3XIobWoZp0eEiSJTEbGDFFN90NN0Eo+wzA0yi2KP53hn36HHZVyz13rJAfcV+7obyh2w2aZumISNAVtdTtNPeCBxTX3W9Ks1/d/7B5U6i3F26D7tubWkemxN3rTBnBOqDFHGtqQQF/ZGpdoOLiAhggdx37hElTWbaEUGvVnEnR4aSdxih/8C4hv6ziX7wBXN4XJXzMe0TRIWa8kmy4m+6+GwUZUiu66p75q94ivqcXW9oR+PjJ2B99qgzRi62Iw6h3/GHvN7xuG7k1MZJ4SvGF82KugLLivCtpnz04hw+4SSvEsba+9imiJmfaHObZUdsqXxXA+mMt41VeNYNcxzxUimkUp57nB/HhzHz5lzWbN9bkcUtZvsUPsTopB9WFFeHaL4SMlQhAJbBaqmdpvmsqoN/dz9wX1nSz8wvaZvbGwLBWzoK9V2FI9NegQKYKNl0pn0TwOGLLdlzee6OJwR6hjrEdiGjoXvNMuPlFeppy0qpeiA/tfe/5SVChklk7Gb8p5lyUK4qC/EM8RNmSM01OonKSJkfRv28tasbzZgoD4D8YE2N8X5vDZGbRk71xfn6nmHXJ2d6OkP3+nbP/xex29f65q92K3zUJ9qnwIUtzuoi8vGzS2ekZT7IVoij5bf9ayahgL9X4Zs68eAoGqrm/O6PobDE5xmGbUrMCbCelq05XOoYqfh8D7MM6zzBpL1iCti0hURirgBSbt4yaldkvQbHbZpsm3S7xykfsQOp7sPThJ3nyGnkY26iDLxrW7gpthH7KV9EI5sOhZdplJIDZNt4qoorCQacOF8/Ha6saRW8kWECv03wnrVroou12GB4807iIzMqwvf1GO9X61Y5x/K64qKTiuJCCV+zoQSjghFBPWxJnExEzqtmC8laYvt1jGyfvEYGJnDM0ReI6DoCCRbOZUxWhQp4XTmo23bc/NYtW1dV1QyZTsC6noiqYxoehyOCBOy0/ZMDm1co7tkqGf+i5jSKz6xYEQoSOu6pL59g+US/RGBSKC7UEZCDcc/hmyy/oaxR7KkCnOHkU2X09V0lJJKyoyY9FheXK6j4bWieRGkI+ew28k/knK6Qgr4XnNbf0TI+nTnykwV5IyKDwiqg0f2NvaXOd7ZbG/f5kfsjJz8h49G3uGBH5M5oouiolRPvQIjUNnaCeFGzRuZq/0e2TLPVebULfOWqSwM3P4VvcaSz+EbjOgaEYeKi8pXyh/RazjcMOtwPqSwRkr7AbiOSR0cjwhF0MfQYVm+xUa1TsEk6I7lBZIPZL1wWXtSxugNL/FzDo/9i1MfJF+x+G1p5BkwxC+WDRX0y9FKS6Z6FisRIV8RoYRniMsybjiXOzCJu1zzSJLphJHwDUacJSZeo7IgMkYGUYU/MogMhw3LBAM5s6qkVOjMhcHiRnU+kX9c8lI/2zGiw3l9uOcX0YaX05oDwWsv4IAPBK+uLnV6cqyT9+/k/yfT2zev2y/TXj5/phfg2dPv20vqD7/7Wr//+nf63e9+p29+/3t99+03vMC+lzdUnj99qu+//Q65b/SHr3+vr/7uqyb3+6+/1h84wP8GfPvtt/ruu+/aAf8PHPQ/I89T4PDTFn+mVy9e6vjtW52zYPLBvnF+fq4z4ua5/c7Oz+Q2O3n/ng+CC21pI3cET2T3jo54qR/gHxyE4ysdaE17n/PSdRv74+j8nDwsggb7aG7rETk3Q0QqsygiHN2D40k86c+E6bADnW0gv7NGpDLZTBqlNf3KOh4/fqJf/OKXOuDQjeak3asCm6bbIcMxU1Ad/ggYlC7DdZlSkW2aPkYtYb7pPswD6Jq41ME6iFdT0Cj9mYqoIVLRfFEUUbCfuOLWfyJmtLwtrL0rtLBs+wR6cRXXkgYlNqUxmVNRh2F9/MZeLbglYaXGLeadyJJu+lOYslY33BS885zsltXMKXW23dSpd6Gq2R3OtA/N18Rzy+AleFVtk4GPGtOSkpunFOgMbyQEc0Jlc7N6U4RD4O32mhfqNR/uF/KfWPO/8l9w7bEPNswDW0/arX6Ug+5CAV1fZBTmlQ4UCpvCnQov1ilc2jzo8ea+fcCH8Ar0/QH8A3kB7l/ed/1KRuGFY9o5fXXYeN2c1q8OZLR/WQJvoUv6Qq0j0WNasCNnOGx4I69k0QLPB0ZrnyqF1F6G4nJY1Nt+y5QCRkRAjYSWGSkJHv3NuiLmOLIF3/TYYEpUFX0LRsLjMg8TXtrS6SPz8Uia52qjEh5bu200th9YbDQ4bv4Mt6dlfVBvWmnr9fW5Ljj4Pzl+pbdvX+j1q2d68eIHff/9N8zJ37W5fIuenvY8OOh1/8E9PX7ySP/kP/sn+pf/8l/qyy+/0ONHj9TRvkm7lxLK1s8G2S9j+4sAY0sv6TS1q7Y+Pmpk7pzC05gVubS70NDkqDm+1600fXBZzwfMTzAquiw/Wr9lwmVU5uQJZhlBw1d8P9jfUPN+DiJC3IjWhupyyD+yHpjClNdSJqogYkB0O6KbC10BsGnKdTesllN711RWpV8B3imVd82U7MIWwKFtIkJBR46ALiCJzBRHfuqAg1Tbu2pUpT4VXgM87WEy0/ZZAWgM7dkX6ASNA2VsTKmEG09c+2Gi3BX7p/KwhzCsvftD+b3EvaDtMjBhtn9KdH5CTjIITrf5xhRr7m9RC+1jSq/4ZQqhn0BEKEsqIiVQ5V4FKukN1MXU7QNlGpZRsW1gfLiPRoSso5TSaNBenohMDdvUfINPLD+FRRtZ9wK32RxGzvoNcSX6I1qliN3cmECzkgd5tTYiDRvdnEF8ylFbjUj56bsiYkCmm0iAKcJzCZv+TDj/DqiYjJL9gwdkVNrkBtTHcepkPyHw93QvBS/q9uxf7NMer4mF3F7jbEvF4dYSwTOSNFs/oYnvPZBofg90hjsMCG9aGhw+i/gNXO5e5lvBUHV58Cx1CxRS99FKlOqOOmxUci90CjfGB4+7aRVNN0IUdROZQ+YtMGtsbee+vGCgny9h2hZfWk63NGu+Fk0zrQWjc0KTn/mzNAlzaOEvdEqppNaWj4DbGM/sUuY4FqkSbn5E1vILRHyBeQ6bNtAmjSJTtWidyq/wJOw2ZbNZDYHUPoi2+zavNh76YDebZmr2lAbDes2Y4X5Z7Xf6VKWPTmxL/xxI7t/GlO9TTzzlMsAydith4ybH3fJuUqbQ3XTHpxSJcADTGda9wO/4DWvZkfeY50OvW/u+U9f3imCMYEthfVMy+FZcy2vfNd+EXsP4+23D92MVcjNGU+fDnc3PxGWYB60SVljelMjeHYx9RyNId358Ps6Y8jkVkDawpnD5IhyFPsFtmcBOsquwxuxAkpa838nFbV9bqgV53NzV5TCGml6+b12vDX5xXb3/sYVnGcPlWs4+s4ZSig6PDvXw4UMOsx7x3foLFTaALtgj8Ld3UH4Wz2tKIcOnAAAQAElEQVS1fd/6YHHNQQfLK0UURXSgoIp6Y97AhpL3W044ADljj6Uq5PbAPPlPJJ+j9xrbbIfr6/K9nu5cd+oR4GDV6969w7Z29Xr10WPb9kBffPm5PvucQ7cnj7Xie/+StlxxWP+bf/rP9H/4V/9a//rf/qX++X/xv1fHAeY5h1RRilyuy8pSlNSjo2+08krhm6VjQ3Cl1eFB03v/wX0O9p7o3v178r9KXiG76uhPto2WF/ssoq+xCKYDuLeMamGcEQb9LZELSWQBocyikqnOekCh3CQeQPhGd66KjooP1NLwKdQ+RJEi7euUzKtiDpVcP/czopouh6rFQcrluWyPi0KfKiXhxyQ62xromxnoqxqpi+P2n/3lb67S9UoQ2WFHQW+3Q0RYnIOyAeryIT/zjkhFw6RjylYVEQqcGAENUddR7tMD+2tbvm/G9uOJEfEKbu6KQyb/3fCkUPMRfh29PqN+I6j4Wm5PoX/O13jEyeKnTLNgAL6SL+zJkiq05UQL4aLOvomUywloYQyt2P8ppajWqu1sb6Lr8GhFHzuif99vtF/Zp0JmI9S3ukaECuU89L8yv3dPhxwcF9rPtF+t5LaxDe7bkbZhao+B8TdQly2gquy7PdN33z9v+P77F+0w/s2b9xzQn8mHoRvkR4W6/qB9jx/eu49dD3e4d+8hNj7SIbRfHWFj6PJ60Mn5lY5PLsCl3r4714tXxxz2v9M33z2HvtXTF2/0/Q8v9fT56yntxVu9dLnHZzrxXxh4f67j45NW5sHhkR54/nn8WI8fP2nhgv/O2P97d3ysly9f6vnz5zo9Pde5/2X15Vrr6y2+DkmpiE6ZvQR12HA8s1OhXTqQpSBTkElFgghFAvhjBH23ok+tlUe/M4MwwI2NL66qQG5sMkf3jvTkyRM9+cx4DH2sBw/uNamB/rmlvQ2/F5NyVqu+tWFF4UCa92OuOCy+YH/yjD3OM+bKS+rmPWfPzUZ1f6V/bnlPWZf71kDc/K3HwYxKP66z7Mi7pVoGYEy7Xc+kL0W43lJgjyGo+YbjpqUUNdDXvMfjOdFzYUQw/ja69kEmsK3eN7++Xrf3wpq9zw2H5M2+kPz+FNSw3zRfLsfzr+f4+37vMNeadugPbB7daef6VHw1Z2uk8jQgst6IUESI0hq8ZnO4lW0OaVaxwSdX2HmKj22nedZjW0fmgS3vxw0H+Ov1QB0HbbcVvUVdt1LSDy0/8PBB/unZBe+xaw2s32qy7xspsgL8M0pX+MHvuRP66tu3x+3HKyenZ7rkjCEiVJI+qA+v2upM39qjA74wPzOxJ5gXqpZ+UZf2ts+A43a698OMxK6IaAXV9pSyFMbbSoU6uc4X9DfbteZ9XIUU/SEiCVEW9XV/s16KomwJVksz33aYOn3Ah2OzGx1zWSaBPlNz3SYjigZs3VIvt4fLNl3Tj6tCgX08pMgGl7ePwA9Zigpzr2Wc1vLN8lmK7KtKgiGuiOApJZRazWGJqEpJLftgSTgiVHJqn5AIp3rWAD3lOX+GuCgROeGJzJTzVep+zd7qmr1Vn6v4HwL4rMXwuuYee6TGyvLIBvt4l+enevfutV6/fsV+3plG9vys37r24XJc7AIM+OS9yJiKcir+3oG+CYu8Tl2A9n2ZD8Jkop5Ika/OgJA9bCxB3xXF9VbeUSO8EZ7TjSl9VIXfQD+opBtO/xQiJfvYsNuTR0R8Shz+ZKdFDBgf3BFB+0+YEmMiMjXm6J9KJhNu3PZRvYsQhfgbx2i+Jn7nru7P+MrsiFQppfVLh83bR0RIDTfFe+xpvtwmEaHMgliojWPaor03KGPPKglV4qpzmzkv0emmXRxAlckObS5gPyNLyIiclGx557U05grXZ4S67IG513OCuCrlQ9odEUrGSwDduSxnWJ8xYp8RlJUllS0PM9qePqswf8XaqV+t2riPSAVIynL6T8F2et7cMn9FhLIUZRZ5fSGFBCJSEUWZnTyfRWAP821VaKAdnXfwmqtKRMni9Eneuipygc5CHs89hbkn0EETaSTDBOd1/cS1lBsK5OTGNhRzGoRwQWfXdJk/5R9Rav+z3BFWTEBHgtYdKY8Bqwamgsp7dAo7MmLPQNR2OO5yKrLc5KsG/nc77QDPUgssgwLuioW6jUocuG0M7V1h+yJavkV3ZCgilGs+Cl2xQuN4cq9U0rxzDn/PTk/bgfKZF1wcJvvPxp+cnLCwPAVn8oJmu92wCNjo4uKChepJQ+O70RM3oTdLURAWV0TwnG6/sF2WYcMibtJwi7wYbFTUrAHH2fug8nFpbD1QgH/JO2CLeSJ9ZFANvCRGYL5fNtcsxIyLywt5QXbBgvmSel2cncj0nLoZpyfvdcJC+pSD87PTE53bD8AH6cdv3+jt65d6A16/eiEf/j9//lQvgA/qfbj/3Tffyvjh++/gP9fbN29knZeU5zLfvz/mIOpVS3vx4oUWeOHufwnwBnnj7dt30wE+dp3McH77S1zu9Ebfd0xwndxhO17ARuLvnP2ZpZDWyxsX/iBakCXRMt328EgH3NJpvcBYb1jYEXYfdJphfR0LXevvKcd9pnWkDFlXJu0cAJrZydjSZG0gE9haGemFhWJV0m9GScEmwufyvyQofHjQS1uzJ7YbTt8HJlpEVuWwbg3e0AdxytHHwIL0Rq/mK6ALCGKbGuynVGB7RZdpzvVznVvdS1Fhwmj8SOww0GX7GojLgKe7EPLmQT92O3/j/4hMS/+ph1vRMqbGEja9C6d/CKYRrK8znKf68fcG1zCsDbUtPDUyHBiasNiA0+CPDZX5wGN9y+Hw9fqSDy/G+NUFc9R5w6X/hP/lma74gGxhxv352anOWFheIufNkm37EN3wQbOWdVl/llTXd1rR3/0yXPWraRNsobwc+zncz4f0Ez3k4+FQ7aC+6xXZS/SfpO9nd6AdcqVcUA4VeaCAZneoNAWBvFHYdCj9oTo2Fhbs9CCT6A5gakTjuayVovF7JbbsoxAvpVdXVjMcnmB+KZ1KKQ0d/btrslN6R1pH2kJLppJGa59ELDIEPPdu/UOLzTV+BZsrDQ3XUIDPh4atBj5stny8D8zjIwfrYuEv2lUsfipzfEVuNEgbhjXyG5lu4a3R7x8vndGmF7Tz9fUF5V3RhBuNlL++PNXl2bHOTt7q3duXeukfAXz3e+bepzp++5qPiveYu9a9wx6s9Ojhff3jf/QX+s2v/0K//PIXbYOzZCpCCleSvhipVt/gfdOV1Krr1NufyKWC/5CV2nwWQZwM2Whoue7GF75pRCgilOiLQCNhcUUETykiNKWZlhaPiB2djAssxQ0CwWO+I1IlUyNtVPGx378LkJylTKofeyDu1Y6B5sxQxAQLWYfXE4PbrI1dcyeN5JSnsh2mpDvPJgXvI3Quc08bctMdgQ07W7IxE54RES0eCSWcJXc2RwRhxw3CyFgONvwg32IHwfk2d0GzBbsizLFAkM+6FhTiCyZepuNTuDlEtBHF0BSy//ZhjcZkk3XfxtS5yIwNt8KCt0PToIi5TEcNRHa8/UaJJRGBnY45TDkRIW4tbZ+F+lCnzHTGGQHdB9H5HukXrY5+ic+8wO+J0ohQostzimmEdUi7us32RIaiFVdnisjEmH0omiZ4GFKWxOZANuAt9xTGHMZBnfMtlOxOsCh1JkZoeteI8X6DCv8GkaIMcc28lpdos1uTDTGVK3glk3EYbahSJZl3Cy2/dZHUboeNFlHzC3qcZ6QDGR57I7aPc9xU/94XZTZbbDsgOqm86xMn3MUkefMkvyZkdrBxmuP4Be8Tr8QqdJR94h9cZbocDkx88L+P1hYV2U/fS+pCd5KYYN4NYLTEhbbI3sOSjpoaDv8YFhnTT4Gybq1FiVP7G61zvuZ7h29SPgyR1yK7sWy/GgVR0wXIyWFTklp5hPftsI6FD60zBF3wMZ5owynd+pOeeQO1Mie+XJYR9NwG5kDy7nQ6bcF+PiG8Dw+4qZNI0Kr5iokmOhdEzMwpaX46xw0iQpGhNq4C/gJqgqW3+Y2n/8gXNjY79ugdm4PqVN7xG2+4snntb2HPv964KMy1icDI+3rL+qv3Gqbv21zojW6vx/xt7cOK7fw9KPxfyWOwNyNjhOeDoQo1RPoESZRvVE2Xy7SPM+kLyDV+hiJSERO1pPnGSP1G5jMSCWmaq2OiJVM96/PCd2kpRaho0I9clfeO9Q3sUWxYb27wieu3Ibxlnen1i+ttagzwWhqbbwccUj588FCff/aZ/uwXv9R9DhsH9ky85+F/kXLAIU2UlHnesD8/97fIWiNliv4cgY0qWEcFZDm1fy15/P5U70/OpCw6PLyvQG7Ke82B0brps80ZMa0zaSOHXfeD1UoPHzzQZxz0f/b5E61WHejbIf0Tx7GpwHvw2WP9H//Vf6n/9r//7/X/+B/+B/3f/5//L/2//z//X/3lf/Pf6Z/98/9cTz7/QjbTh2qinH61mnyLTR39YkXceweu85dfftl+AOHDLq99M6RSGMO8c4Q/vJGfCv6rM1oPoV95Dp/CtKAqsiP+tWzTQXu6LVs/ZC3tb6sGwl4TRKQkyvkElrSIoiyFt0MASdSnSqq2DzrdcIJQQN2zGiX+kTswLtGxn1TpkyPjxu2iDNnugp86tw00KD/LZMfC79xPs2BHxU1jg/6IK7GhQ2fTx/dXQVeCgu+7kuq6VEnqjF0et/42otbyfOYfx5NkU2Vepc6uVyRzNH6wF0jY3a6b+7H7/8BYGWmriLAq5Ux3wk2XVArll9LYEamIogDahVOFb8hCe2YW+nVtSPzisbVa9RK6Ku0UIRXqc5+D4geP7ssH/weHBxy2O9wrInTNnGY7syTpKz158pkecjhuXZlF3vNyv40MuT0K+htoo9Kv5MPHi4trnZ+Diys95yD++fM3evrsdTuYP+bg/Xo90oc6Bd/mWQ5UugNF6VTKSl3pGSMrrfj2P+C7/PDwng4P7uvo8CFlP9LB0X0VvtuVK+iRVFb+u3EcfI46ocxXb0/0A+V9+/0Lff/slb6BfvvDC8KvOcg/5sDrvfwDhLfIvQPHx6fMB1t1/UpHzD0PHz1udfb/fuTho0fNJ69evdbvfve1/Nc/T96f6Ww+hF1fbfkmrnwzi+YvCnWKACoSNLNXZqdC21h/UMeIJA1kUmf6rST3d6P1l5CqJw34UtCWowT1u6E6jbD7kGX9IwDPF/7HR8aDB/eVJdX1nfq+qCMs2j5SyozGe/Dgng4OVoR7WdbvqC37Axv2eTamzNn7c7fXvuIamKuXPut+uyDQa9stN2K3bVtQGc8RQbt28nzX9UW2bR+FfpqZMhzuVkVZpEI/7fqU++/B/L9fOTw6aLZ3Bb+he8sYsv2LvpHxZDvsG0OUnaWo6/uGLKnMgs4VfWol++zLzz/Tg3uH6qjHNYeoGSkp2pgUV0Tw/Pl3xd/2ucu3XwK9pmv8eub96ssr2lugcih/Ca4YM5fyFjiEowAAEABJREFU//rC48Y/Atiyt0v1aKOVDlaH+K+nj43yHvKG0/7NthIetdlK2zHE1jLjKTRGqoIRm/3uXLP+cLlXHP77hxK2I+Lj9XFb7cO+dPxuzc1z2oRBjbKOWeQiQhGBzUWd+zv1V0z1jYjGcxu0fMypI22Yc/sHtgdh04psg0IVyGkRrTz308p8VnGS9Qz0zUaxY6Gar0rZwoZKPGZqP7Q+Cm+gz3LjwwFfVjA28FbFn5SHghFUpQaoMRLOrlcwVzltgeAH9qNWLiNiqm/fxmOnwjuslJTtsEyEVLqknUuD+7V5mq8I53fa0n+LprwV/6bcSSveSXQ6vObsyfO3/eMfXg7rrVbdSg/vP2y4f3RPK2ST93JwnnPJvt7p6bHecAZzyRnOiE+FPutq1GFNV0QoIqbIf/BnpcRK+boNuwCbIlIR0XBjd9UUhuzdo/sM8DwxsoZvdcUfOzrLBn2lIXLm3JCkrAURS7lOr0raP9M87dmjD64kn+eaCZaf8IHgTzAiyQcWsYjb8YX/abr4CRqWgpp8ArX1Ecn1LCXph/TrUlo8MxXYYuxrcZihI+Ou2vYdwNzo74OB+crpzi/0oKzlcf5RPGNu0ZSypJJ3R0ANy/sHWCP2eUx0PXYxtiLIA2/wHMFcM/COGD3v0AeWsiIQIlLH2sYtQWWif0ZAI2JuT6daZ1WddUyc6Vkpax9IklB3eSOCsT6N55KpJI7AR+8Ilyny6tY1sL7fMtdFkL90UpQGeh/2B57iPSCcZJCWiYzgjWrrFVwgQ/Aa+I6SscRnWuHhKlGUtkPVSANW0gznc3xL4jDCyV5JOWlKmU7fgXwyBKdgV1RCQu+okQK21Mfztn1RMmUalkBvtX63HXKVuECd/T7OdIk7y5+CkthExohQRMh9K9K0aLkiUjFj4bnc0XbR5plFHeuMHDE4ItQ+uGBY2JXbMDmfc6h/7IPw0zOt1xuZv6VyF+fTYf/Z2XlbXJqenJxy0P2WBetrvX37Vv4X8udnZ7q6vJR1jXRm6w6Mb4YQ3zKA/LG5pizDfMu4Ezpccd4SD7kRqvwveRWjjOoJkUOikQOhyiHQyGF/JR5sEJq35VDoisO9i4sz2ZYLDv3agT52nXGgf8qhuv8VvfHu9RuZnlDfMw7+Lzj4N73kQOmSfD443Fxdcmi1bhhZfG6vr2W+0y9YLF2CK15MfjldXlzqmsXTQB0zgoXRCh/38gQ64MNr8vpHE85n+Netm2t04xdGKnKhkim/ZHvapecFfsAH+L179+V/kfoZHzqff/65Hj9+rAe8MBvYBHhg3H/AR9IDWfaADQvj6PBQ/nhf9StZX0TI10indB9w2zpumaPDI60oq3iwwnRHymRR3DvvAflXKqRlKQo6Ga1C67iFZjAQpdTYBlGqjsHgkTyI6W5SOF9peQ4O78n/+j/5kLFAHa0tJAHnJy6au4Jmq+2t4iIdGSe3vgJ/oSPMgYL2Yd4+KnmFfpdn3Q6jdL4n3Zapc11EfXbA/uo4VNTfsGw4rkDHgiS8B+sydjJOQxY7EPzx++fI/KgGymnl7gtVIhO/+QEfwvjkbUknNuqsag+zfgacK7DgI0CN51ijjqPci5JGz5CMElIhsfHgh0GjmVbG/sBh8JZD5WsO+c/PTnR2+l6n7491dvJOp+CMReP52XsOeU90fn6iSw79PW79p6RGxrEPmTNpUZcRUnrc8bJeMQYO+bA/amOHMdG7//fqSCslVTLb+PTHYvFiGXTdivQJyYK7AEVRQ5p2hG9Qo1ONnhpBxZggHGUFDxmoQORKkT1YyZsJRlLOB0AWATUg39LhpcH8EbbFSHTPaHrhBeO5gXymSXrJooxoCIm2q8JFMr9kqguQIdYtcvsYroVRqJHhNjg/OdY5bXBJ26xpow1zsjFcX6qymBqZ/42BjVjxcm3gRSVQiY987BuV+d19wO1lvuP+scBmfaUr5uZr5t4z5u3Tk/c6o53X1xfYPGJfFQUxb19qfXWm64tTnb9/q5Pj13r35rlevfqezZJv9O7tM11eHJNnQ3226rvQL75kjn30UH0p8tX8wDjJ5hchWzFnyxw34JckT4dsB1+UyT1SNsGWD7rcpeTkV/SYF4HEJOroJ4AMKZ7nID/zdh5jX3yKu7jKOBp550xggeMwE/Vo35NWqWuFUhMUUFfClfQG0nYVVVXEpHekzmObfwcN6KvIcWtCpVlHVWQmflVFJ8p/xl2RmeA81QopF+Z8O81B0xtMcq5BxUY14HxFxq3c8lV5ANfEqfsgReabWptRsb3aH9CJ76elZnje3s35SeLMb5qiPYWMs1fqM6JrwPcjqDANMu3dGCfDLNMJlpswzP6c+Jb6MVS3A/ikTNykTPppO6+7ZhsWHwZVoxpNmGpAyWiGIRIbgravvOZHYPuQQXK5I0I5IyIm32DbYmOgOCjXoJJtLtKPXIi31MA4o0VcbAtITQ/PEBfCS/28zoDT7oXntm7yrvuMaso857QJI2Z9zP83hdZWzhJHY2vjJd6KvHl4sqW+k27L3MWNqEO16bINI/4dQMUep7QaOjDDeubgj5I9uVlFpX9Wt0mrx4j3KjAd0TS28F17qSV8NWi59vpFVVJLQ8jc6As2fQx5TU94ocH6Xo4b87eA0KBPXc2PTnQl9tBs2ItbBAsa+dRjp8sClYcBuXWbZ5hpajh8G+GyFhs8R8zhwB8tTfvXx3QEAsD5FpBX1rsDY6/pNi24aYH9DW+RR6aSxxA8t4ngObzAvH0s6Te8oL+BOX9VoVWmcurCs06DuO2sS9jUf62g5XE+Y7FvoSFh44Jmq1m6uRY31BvWXsjCxsJy2LC0sfA/pLX1d2S4qRR+VLNEdy4nfzThjtyfHrW9CxYtLtVY4h9S2+/Nq/XVtQa+PxMj/W1ZMpmTmSv4Tq28c0rid97Z3uDy2rcyp2yRd57RY99+IK9mjBS7oMJbMCK3Rd504UVSKnOxdtd+PdxvnGAe7iV/BVOZI/1qZD4zsBU7B9uLbUiy7gq1uvCh4PdHVOsBjcaUj/XIiKGBjTIIOz7tP2za/sawHfGNwbqF9C31ng6XBm05tdhygrFq3wNH7Zv78eMnajKsXwfq6sPGwjoxszS+DzF8mLFh72RgQ4rq4OtRovzADzZ/zab3CYeMZ2eXKuVAmT10pYBeU94aGzBFEamCXnEl4YN+JaNk6oDvlHtHR9h0H5mk7C1dtCpL6IgDNDym1f0j/bN/8c/1b/7y3+q//r/9d/rL//q/1P/p//yv9J//F/87/Vd/+X/Vv/43/0YP+Qb393jpekqRIgIkelIrymh7A/eO9Nnnn1PWA3mvYc0ey5r6G+4zlUoZboMMyQisiVb5keYaVb2mZy1vWqFyHqjlECBPUO4NxKDOLPBSUkh3ULGzwmuUMAYjkrLfjKqU02FKlquUgj1OG/2QkK2tbQZs29K33O6DfU+/8fsOBUhJEbEDatjXGFte29fht8J3lMMRqYhChglVU+0Ev0qqlG8IvrjsL8itO4jtg2i7I0IJIqElldCIUKQaKv4c2A+rjGODwihQOwTBBc0W4u02swU0WyWNjLURHyyY/BCkh+5eLlcI2J6kvYSUZKOKYvZFqJN5lT0hUyP9rdmt1DO2VgeH8sZk4VtamSpd0QF9++DgUFkK9ct28P3g4SPkV4zbtbbUU1w9ee5zqOyD5q7vFBHioa7vVWgX1zVKtngim7TXm3fvteDt8ZlOz64mnF/p7GIthi7u67DjkJoVSUUubuBQc0P/2DAveAxP2NCHKnIJkI0Omw/UH9zXwydfqD96oOiPlGAgbYMPzjmUf8v4f/HmvfxXAL57+lLffv9c/l8PfP/DC70jzTjmIN94d3wq02Ooyyyl19ER+jn893xkH16w53r8/kQvX71hP/at3lLH99TtjLpdnF9rfT1os6mqIzbWDhf1oJOiKJl3jILevme/oevh5w6RhCV5Xrff2xjBse4flbFEt27tscU3nhNH1sc11MaJD3kLfq8R+CfQIT14yDwC7j94IP8lkQP2K1GvQjsV2tt/0eRzDr0fP37EnHNfPe3agF1u77QuCh3HkTl6O2Eue8P82eyg/1ZkDNVQBnWADjTkwHh3XqfVOpIW+EJyNUtBFnR9UWGTw3H/iGbZg3a4sEfQrVJZKqpH6rkV3tERh/SP2Dd4wF7s4dHhtPe6Wsn1W9D1PbJSxbaIoIyO+vUAip966tiVopBUMtSV1GN0PmRO7/si9zK2rRTUBZFP3tavepPsdtrFQrRDxe6h0Ulsapst78OzswutGQQ+qB3w1+V8OO/32hVrCacJC3vG76o/UGahPgKhiKLOPPrSBl2XVxtd+8c0rPUq4yiCPof8iP0jBQ88BtrK1P3L7SIu64R8cDvddbtNLRZ+7DDOeukict2dh6Zu6VvqFG5skQcfK1Ixg2bRxu8CYF6hTYyIUES0/M1OnFu1xOUe3/Ktyef0QJ/TMWPyMXmHth6AS7gUWpLCbFdTOj9IlVBbkTEmv4gDf7dXbdR/raGtE5iHnL6lkA1zE+5u6UMNNaDI+khufCt2nGKbTZqvCg3szSzq6Htp35hJHRM7Fkx+pL8zfiptVnFoZMjyWVIlk7DjQTikll/wpEi1a+TdsmH/z2chpkZGyP3+iPn+oO8Z8/e04h0Q5BcNuF5fy3+B+bX/EgDnOtZ7G8SoVJ3RCvpP6hE/Yk1z9C7dfWeqx6iJVlwwNuyE5kClYRtohzpjTvoJsl/mfvgnsv0nkfzz7K0f9IVQlqKIVIBFi/1tiGugT4/0twq0+BNq3ki/NQ+xD26XZRnrNBYBhylKkaGIPRBvedCdjBuD5CbT+MxPpoueQFEQMcw3XB4sJRkjnOLYp+E8E9yXmPepT6V8w3UzrbPPFt0dc19EyP5pvnE6fW7AP4vMfolLPSdesGYaNSCvKLCyoYp5bw+ZvQoI3g3yO4K5q7JGMhw3HK7wR3RhNustaWC+81posx5Ye1RsDGaLSbc0lTWiZxhIa1RcE7/izyZDeYHeDPPJD79SRkS0tiDDjo4UvGXeM/W6xxhYc4zjiC1Dg78VB8vQj2rTk3L7GNZV62iiigELGmN+VNIraY4GNjXkbVsiwsmisvitNP1NrsmHIiZMQrefEUEebPJH22jjZ0OxiAWFmjJP7K6cFAh3fmqkMna2X/5np2ccql1y+LLW5eVaXiycwnvPAfrx8fGtf73uvx7gA+/Li4v2C0LHr1hMXLFYNd/xMw7mGw9+O0TnQOcK+SsO09sBjw95fHjEgc/AoZDYGHzx4qlev3qut29fgZd68+YF8Rc6fvtG74/fcgh4rDMOBC859LnkIP+SQ/qTt8cc/LzRybtjDgPPOcS/1IbFzJYPWTHggoakJ0luQHgjLx1Oj5Rs+LK8wRfikCe16ose3LunRyxeG1iceaH62ZMnMp48fkL6fR0eHOlg5UXgEYv1e7p/74Ee3H+oRw8f63T8LH8AABAASURBVLNHT/T548/0hA+ah/fv6yELxvv37iNzX+3gkQWx6RMO+v2vDh49fIi+A2zI1vBd17PI6lVKp8JCqzMYrF0p6nmB9iyYC+Fkcgk6hqnzZBb5ch9roD9WBsgRtq7It+rQyUvc+qz3wC9kDusPSO/5UCss+CI6+l4qwroSdUm/6UDBtqJUJ+fP7GVUBt8EKchTstMRHy89vhEyOrwvKRWkBZOA7ZKCLjlOoO9V27kPhJaBIi5PUBWrFpCzLciW+EJRK8a7qgN7cHxCog0wUES6eaaBbbbRYYrGrpCwWYo2NkYMHEnAVOLR/KC2sYmuJgdlslELhzw52H6yyIhIxR7Mm4DlKI0IRYTaVf10GD2EJzmK3AtbQq6oA41O8raxlYtO2+DkhjtKJmnJVFwLzb3JCLZiz+b9sNOkKVdaBhsKdTcSKmzVfNke1aqRhXNlQ2hkjN/GNcPwSj5Evrpk7uFQ/5pFoA90fajvMe6w4YPeDQfAw/pSW+aMkY0q66oe0+iujOWuZBvHPWNh1XVadTfo6d+9xxLjKumLQR0asNf+qswRlbbWfEWQCuaoWl2pr5IXEfpH0kb0jPQfY1BqoB9UeIaio58WRVnJ4ciVgjFhZHegCSsFNoVtYnwmcHiBSPOPAxZki69UGK9JfRwP8lZsMFAm/3/8lC63l8tyejAuI0KZqX610gp0XapkyIf8NIICHyaHL3z/agXfOOhT3aogV7WhfU7fvda7l8/09hV4+VxvXvwAnsr84epcTQ8bVYkvG3gHifm3AlPPxxveBVvm383mio/7K/rGRk4f/RLerLW5vtJVe0+csbFB3yC+vV4jt2U8jcqo1KOqw9ADbDtadXp0/1B/9sUT/frPPkfnmd6+/kHPn/5OT7//Sn/zV/8/Pf/hd9quzzSsz3XFe8N/Fca2+J2AOokxY9iOiu3uB6bi6ktH/bPJbNmAGEmH3W56iCICe4yiLKnliiAVPy79JsJp8KIgYpoKeMvwdFgK+Yq4odUCZoJA3imGFPhjmkPki7RmG/LOYxmj0gaV+plX6d+GGKSmxpQ1FLZ1tj/oJwtKR/3hj+jwBgwqKFeKSh7g+IhPRtrPtM7lVxIqYSQlbI2Y6htBPpBA82W5CPOliIVKliGbfEUGTTQ23LI/qpORVcu7+Fvzlegz5miTyyCGfTLwhfVN9g8K4g3Y3qhlzUNPRChiqocY66L+UqIsZqCJfALmuF5wiE52V8pbQAbhRKGuwfNXZca4SXe9Rjm/9vgRoYiQ66n5qpQ3B3ckYpJrDKtSEASELW/AaLbV2a5xphKWuD0Zt5Nq5wsFxob7L3U3Ham/08nW7ImIRnOmUkigIjTu+qFQX+EutKqjv9mLu3zoDcqSQgGNCC1XHee89Dk6w8KWRSKC8m+gvct1G3lH2OcYQL2HWxA+DlCRMcRc2ADPaZVKGiN0pD57qufgYuM+DeyakROdhX8WiYg9OYcDffYUllasAosA6kkjFmbWFnZ223yDSp1HAMWP1T50XaiTZtzI0vfgUZImVHwrwhNt83AIXsxI+T/RNxqQDPmqPEawhbOV6loRG14HVxR5rXFctzQF7QFGbTVS7mRHVcW+SpyMyFmXIXQEyA/hvrMH/ckX5QRgLNwtW6JsksLltLDjiVgSSwlPGBGdAn/YL8G4ybkvRwQy0x0RCjfeFG06NOf/GA3SIiiDd7wMypBBOChDKugACmlGhVb4E1i/oMNhwVsQ0cuopAkEugK9O4i6IJ/wkrR02HB4RpAmeGrr404iD6O70cYnzfpvIzTZF8gRpr3HPWSE9uEuu8DdIiIVe5AmPbpzRZg/Maf+RLgK6djBsepxgWLLVOygB9IfeRLWfAXlJTCNJD+YkxQx2bPEf5oG7TVD0A8ywKOfCQS6JeIAEzWwHtmwmd/R9od8V/asH5N6BvVScxIBqHOsuk59KVrNMk1O7gv4nDx1DG3ZZfamjjFVd0pze6BJprhHlfKDMgtro4Q23ijyDxoob8k7+cilq13+l55b1niBQEVu2Hoe2Mhh8zesCwfeOX5XOFeK/7Ct2Vol68MI5CVvEg2bUbym2hgz3VxvWT9usaOSPmrL9++GjfTr+U/2bzicN659cAHW4Pz0Uuadn1/qxYuXevnylY7Z69iwTzCwj7LFxyPKax3lDe1r1qJXwAcJ/v+HT/WtzSaXdc7Bvw/0rjkYieix+UCmxjjSNxgDKw5RVqzhO/uPeNC2K9bzR4dH+uUvfqHPv/hc/hf5v/rVr6Bf6D6H/aUrusdhaOk7Zsiqe+xN/Nv/9r/Rv/qv/i9acSB1fF4VRXrw6IH++b/4F/qn/+yf6+GjJ8pSVCgneMdW/O66RIQK/L7v+V4/0n32PB5y4PjFl1/ogH4kX3XEtxMcNdwOJQv1SQldQka0Y6XNKt9hbk/HA55pdTqojqOgksfr0QFZrxVhcYdgN50RRRhM/5LojjNCo0KDgZ8QIE8qmGsiUpmdIhJe7JDEDRjcodo6KP5pMcn1CMK+I0IRIaV1NA7xbOgYK32/IlwkyqvyeEmN2MFyhr6udvhSnT9SiS0IUp64gn4ZStIiSGt0iqNdDeZVybaG6f9K3Z8/2bIk953Y1z0yz6ntLm/pvRuNRqMBAkMjOH+3zGQmk34Y2UiURiPSSJmNzWBIAiDQQL/ufttd69ZeZ8kMfb6RJ6tO3eX1awA02uQ93+OxeHh4eHhExlJVV6GSoJCbUsV2fMuAldwK4Oe7lYHaWFFD1KCgntD0OJwU2kdU8kDF4BZtbPHxUFBFUHdBZ909jQ/ecaTlrW0oRU3VnYPfJjYJIOb7O8qcL+ex1+05BzIWnDEtgc+GDrg8X+D/pfQqyFz0B1ymHoFD2d5URZNCXd/r8dOnWq1YI6DDFh+7ur7C5iP5UjYbhUrXKRkbo6QXr17pJZfjn3/1XP5N/MubjcboFN1Sy8PH8sX9Ft2vONu8aj8M4DENOGj2nHBL+oq54vZmpQbG+coXWmCNnW6ZP1bbkT4Prba1yR6Qv2FcZ3+o/vCRDh89hZ5IZaE1737znV3ctr8+8Jsvvtbf/vKz9t8RvH59oXPmnjdvrrTeVNpUaJt0+uaMeWvQYrHAJgf60Y9+pO9+93t6+vRjLtef6M3ZBWeibyh7zeXroAtkrG4H5ju6ED1CPYFOQT+4T/ahSClCkUF9AF+wvQe+jC1OvXX7mFe3tM/xoaUN7QJ0w1w4MJYpphqBrCKVolGhkXgQXvqHO8DB0aEOmVcWi14d6REBazJ2Rj16dKIj8pfLRctzfg+P56MCjUAelaCWtuhj/xuZywf6wMAdhBoS9RqldHI5+6vjESE/EZaDv9SRKAJVVbqinjm076GcgXScI3Sd1C78tWHMbQnDzowjUDmTLvBZ14ODpQ4Ol+h+pMdPHusxc+YJZ8VHh0fI7F1II/YaeV84UjJbek8FpdVbWntHfHmLT42clQQ6HTLnPjo+kqnjQeNCUsmcWkg7iKJbbZjDQWBGxT4a6XobjXTbYgIRS8EXIwrjaY3/+Bf7XusZ7zrb1hwjda555/l9Z/tmFpLRpoKRWnZjPLNXgBFf25LO0R59BKvz8bnMhRSdgroISKLsDhX9shR8u1ehzyJCEbQRiCci+JYiJiqeuQ0RRbFDoWxBv6RcACkYOyPjyP0nwtipyQgF+YZ5qgJrhwRVTvWWTM2P65LLgSwp+7Nykj3Qp1v6zeaNKMghf0dH7DBip0SvnnnL81iiH0xK/rUaw/wgOwV51mWgz1xuy1jDbbTla8UYu2L+ueSOxPT6dq1b0py+gX8Dzyi3g7GEzLFKxpavAfBp8RrU2jC1LmlnwQ+bzUgKyrm9o9tkmXTkmrnWfjns/NLrNL8QMIEsqpRUKSGqldMKXyVTbmelYsszBsbpxr6EzPPzc6245+nxf48hM9vPbrkH8lnfirO+1eqGu6YzvXr9kj5co939p9pp7qMfDAVKGW8zZKAveW+nT/Epz+Xu4bQZqaDsDCkkEHdpRbELO92ICEWE3vdMujgv4JlkZxRsiT+NWMZg8FXwvvJOiwiTd1AyVbLcpWdOfBETnTMigrqjRSOihSPeopSNGW/lWbcHcL+DJnDvay6/l9SC9pMW+MAXbml3aoiIxtVkEY5IBXCiTTRir5G6RwJ2E+s1kjHTia+q5cNQ4SslsZMRd9TpiKcfJI8sV54kGCVd504P0sQT6OA805JFXdcpLRdKNvPPoA37Mr8vrYv5nO+8KR7UNSEiPMRELU2f0PSYb0BfxyJCU32hiIcQT+NlHK+ps2IPl3PaQ/g9WOX8Ed4tY3MLHUzZh3ncb6BTfMt6YpB5BuaGAZkuN8kT9jSqRuajYTvCN2rYhVucPZfpBrp1PtRNGZkna41Wznm+d25g37ZlDtyaFzjN67Eb7nDX5FnWDPM4f8aK9ZrDvq9u6zf2dOtWpqJXlcv5nbZmPlpjnxVrOlPvRddOo83ex624Z/APWq6YA2+p13xeA64p475cw3t7c8uaa6UNe1jba7BtdvB+0GW3tifvducbA3udgbQNc7jta12cVvFHuk6RYdJgP3XMsL3dT3UcZd6IaH1fq0eISJuoC0akCX43Km+urrkgv5B/G/6KC/iBybhj8vWLyTg+OlZbtEC9QOu7vgmzYm70mgZbt0So4fRbLm0ukeXJ/A2bY/9FgFcvWWy/fKlX4PWrlzo9fa03b06ZyC/kvxZwuvurAQ7fgXzzvOEi/5QL/ddcKLns3Z/f51IJ90CfQcOwll8M/g3gs7NTZL+SqXHh3wi9OG/tXNEpFFCXHtTZ6KIU9WDJC/mgX+iQxXSDX84YsvD266Edxjef+Vv51mYpmAEMsuUnIkx2CPIdDL4mBOWM0iaDokXfacnCd8nCbkGdXgQv0MEbfvMk8lzSnTkyCO00A05iBxhxKNu/5dH5s5M5r5IR4ZKTA4wsSgiplBAqKAKtcRA+NgmoDVIoM9X1C/ULY9nChQnLi5aIIimkDyIlpQK+UijfLdSVHpldS7eOUqjY3hxiiHADm75GGfRBWkBrm0zQuk5o+eRNVLvH7ZA8mU9weMJUvpI3xRF3F3a7dwJ2JKDI2smv0Ab0UENKLIzvQL4AZlZDE2gZgs90Dy4HbyuLbRqd05xOETW6V+YuLp79dKKSdJcfikgF2E/T/mP99+MPwrQZ3e0vLbnyvUMQ3Id26aZOJ/tbfswdCnPvZDhstKRWP/2EP9u318whKy7u1ywGvejzb+zfXF3ohnF8c3ku/1b5NXSGL//XXPhXLqaDzkgEz7C/dyl1JHRs4ArUaX2X6vvC+ANdB+2IG726UpSMz4peo8cV86LH2pbx57jTjcF5jCunGU6jSJtcB5xtxoj9DYoLUey9isYoGvABpysYG9kpsp/AeAnQ0uHTDhXfMVymgfi4QzCesutVODDplgfQAyVjzzIr5WsW3K4gqoNmgwIKTJUOT65bbA/mpKOjAw79DtqMZM9fAAAQAElEQVSfn1v2PfNUpwV246O6Zc69vtT1xZuGW+bZ8eJMG/plywV/5dJ+zQX6mn7bQDccyDhN2xVlV9zhbFQwFtrIcLi477Cn/xrAmsX+hsX+7c2Vbilrf9isb3WPlW7xEce3vGQrl3FJvxfmN/dfV1J81BFf9Cma1NAXMd+Leb7o048e6eQYm9eVzk6f6faKd8err/XZ3/+N/vZv/pO+/Pw3ev36ha6vrnjHDPLkkRG7RVjK4ZLZ/NphRhJ1YkfaUWnHlpe7/dnl7BvyU8PfYKYE22eOm85wRigiCYQ87jynSYT1bR7zoRV23uJ4Y5UCWZGkaXrMYd0qvryrQBX9R8qMUIedHmFOKSLuoL0nIlrbI1IRISlodhUiVJElniANq2E3vhsPiQ8+QWwGwQ98LM+wXhOkiACp6aGhU4C6R0JT3GXcJhLe+STlnRh8BeymBPc+JLoD9lBp3ATnzaxz2BL2gV+gCkV27UdXfCEi0Dt2tptoyWxpkaHmbHt1tvZawb20iu9PegwP2qsPPJX+MOZshx8AR6kGfK0+6qoovo9JL3Lhqfug3CQX3bUH2jrzDfgaRRpbREInvpHEud6WginxFOwVigDEA54GSs2fJM/hCHiQl8x12Wxo2S3HX28BYbTLHyPucnfpLV4VZE4Ysa3tyzzQ7D0oHlz84+uaeNTSKxL2oTYe3EYy+MRbcZL+iZ+IQKfcId4j7e20ff124Qe+9VBE3fmAsIkxx2MXVyuLk2MHNexk7sS02vEDyaFJzxZuaeKBH9uqwT8AsNHIpf/IO2O7vWUOXqkSDw5bY19+q5eyTQ/EmDrNcLTV1wL/Fb/26nfzDOvRsKsWFidP4NvtZg0gJQwh7YebzqTdUVjaZ5fmsvvxmc/pM+a0D1HzfSjPOqFPNQWVQ9s7iLUEaSJN8NyBdDnNecac5/A+5nTXvwtXU3hc30MEFvwAXL7Z4H1ftpPTTQ2HDYcNhw2HDYffj8nP6Txnu84Zju9hx7GX8s8c/EdUUJkvR+bbgfd/UL5jnXjAhXJfCtYOJfNla/1YZR7nHx4caMHeb8FasmcNWVg8ZSkK5lThLxVIvM+qRLEGp8+oLT+IprIUubzR9z3vuaKIXVnW+9bPc/48L1bmGOu7Ye20ZZ8rnq5DBnW3eZ72mMdlBvLnNZbTcBS4pQoPtRPGb0ZxiDRqoK5xd/Dkc4qBw6MtoLodX9VIYwZ4Rnidt+Ewatvq2Mrh169e68Xzl/rqy6/1+W+/0BXnHD7oMTYc+kyHOgPyps+AzV1+Td6as5KRfkA1ZG11w1nE82cv9frlG85ALoj7/zT3SjgpnMpkre1L0X6hVADSArvRHqHnic9kWOf/kIv/P/jJj/XpJ59wAfhDffTxR9i76Iy90iVraLFY//R739VPfvZTlUUnlaItjebcSxvamvRtAf4N3QH9lCEFEHazstCIkN+n9o01bblmPX7DpYP7oBT0yqL5se3nsCk9AKkyb6Vex2ub33mXsl9z2shaWdRdwWSjSnRsdrINRXspilqJHgV0ss6RRYE/uw1RCm+EAMINoFUuRt1uS1DW5eCPJJykSxkhMZZjL80ZEaQTiJgoQVlYxR4jqChj6nJt/OzKJ30WMdUhuWwI9gaa0HQzrU6UFBHKUmQZet9DG+ZkS3PYNCLUdCdhRBfpnjEykGcu0qjMso3GQpJ2Tysm8+0SZmIeY47vqPvB2HA46VKB3bKUXe4+abkkhAJbSPB4bue9kEG/scct0SuhHXNLYjOjw897YLrArw84GzriUnhJeOH5irno+PhEh6TbD61ix3ximM+/Tf746RP214Pe+JeQgH1JIRX07BcL9YuFgvAtB7fnF5d6wXh+/eacsXKtWy7214wHiEw9NmZsmQ98cGxsmBPaBRt2WDOmHW+U8C2HwT6IbqCOGy7krjlEvmGwGd7vF865+sNjHRw/UlkcKrolCi7aWYDrZkrSZlt1w+H05fVt+4sEL1+90Rsu//1DABdc4q/Xo8YxOfPcgHVDG7uR+v4Pfqgf/+SnWmK3Q+YI6/f69ZlevjzV9TW8t1ttkV/pk0ofSklfAfon1GEuEEUJRKyCmbZwBNFQRGgYK7IGuf2eU+3XI2PZ55QDh9lb5r+BMa3dk6XI/ZWlKJg3CmN3uVzK/zXAyaNHLa+nTyNCyXxvWQS1XC6IR3sndZTte/tRqGPeMkoW9M2mk3ZPRCpLkfOMbDyhvl9Qrleh7ohQZjaIJ4OvoJWkF945fV/gLzpY9losO3WcIyBGJQWCIeW5flSWkFjzF2hHZmHO7Si/RO+jo8PWvkdc/j958kQnj07Ud5yjY7s15xYDviUe+6rtZhuWTC3w1b6Hr+ILXID6HXN9dUk7xRlMUYeyqIofUD/62g6CKhDWPlOgUo8noImqZfv95vrE4/pqHVX3+ikiaV+ngFqux5uR6FWweWZRhOVHe7duOdjaMB62OG/d+VQdA98YG6pCEUWZPTUW3sXSCN8IT2bHuFyqtP5IRSQ85k9FhGwD2zJaOll8rLtBUIlOxpQfTlJEPIB1vgP1lKZ/4r/TO2asFX1cNOhTQ628y/SLhQplcldGPBGpTFCKZp5+MfEpUg0K+an+Ijy2gNMmjH6Pk+ZYyVRBVmPFLgG/w7a95YdlwmMZW/zl1hdZnofWW10z5/gHAExvmG+Ma1PzePxRR1XSLtqLbMuYUEmTatBeeGyDih0IKvCtDLQA1iP8hcK2+cB6yHxOMiJCJa1/yGXGOgqpIhmEmp3IF091xdQRGS2PJFX47T9r1hVnb8704sULXbB2KZlaYtPj4yP5FyD9V47GYcNZ3CX5Z/Kd0JqLOI8Z19cQoh/rDtbDNfxzggo040Ny5/y36cw/p8/x99OIaPaMML94ZkrwrU/Fpg3Y1zY23mL5VtGMVMTDepJ4xJQWEe/kfyvBvydTxSe+VRviXrD99j72MDTJsp+bK2Q/xlRt7qqz7XbU/jun9cx1fd8xB02wLYxSUol/RoRiryrPkTNKYsu8z03zgpm9zcHMm35v2veNgXil7TPPPo2Iu7qa/ozHCt7hMZ/rhs55EdHGaAQygHgigrFnexDZfUZsMGKYCq076rG5YWx6n9UupZlT2lzv+R59rbPfY9bfMG+jzofX7fM6YM36aMVaqK2R2Pvc3qx0w/rmGlxd3TCuAXuKK4N7ae+PVsxjLmPcMs85zfnXu3ynrRrPRrc3a+4DJpmWbVh+A3VdU4fDjd7cyHIukXN5eUX4mrK3mmStWviKd+75+YUM8/iX0m+5jzJWzDum/iGAa/Q1brmzukXHFeu+2134lnbeUPcV9TjNeav1JN9519TRZKDPDWWcb9t6jrUdXcZ8c7r7xF2VpTT/c9h+5L6xfTfYuNmbvbNleG40neHyTjO/kRbsjdzF2bnOuKxvG1oUuUUh560RZIWMgc70Yi5icqIR57OQygupZKpnUWN4l2NFNnT2Bse5xUD+AYOz01OdcvF/wUXRLQ1fUcc1FyvX3kyaspm+vrzQdaOXXPKdY/w38iX+m7NXlGWzfPpSp29ey/Hzi1M67oLOupYv/7ccEtpBN1xMGVsWV+0QwY4I7NQehD2DesmGYtkv1LP4KAwrI3F6sWgdMWLdbrinWmmLLTbov6Yjtzjahg5eN7puv1Fh42v3YBXxNiUWDR7HtpltZz2MLfKNSqYBY/tkFgZokV/4nkBKprIAaMQ0UN15Hmy2u/th9OBjsW0B1bo7sIMH8hT0AJ/hF+IERJPtcJVziSjQ4Yb2DQz8YMGz3G0gDg4PleS5fvON6G5q+IVhFPKNiFBEwJ/QbPbI7FVKT1rXJpyBTZYUylLo2zN9/fXXuvrqKxERLZb7KERR2hTwCUSkApCEDOdNcNoM8zXUIHNCRFE0TOUDGe8iFDGhlVdIRpOTkvYRxA3S2EDJPOZ9B7DdfcxPxPyNj7JNptMdJq+lz9TpDs+Y49C5vhpkhiImEGmfiCkeMdGW+ODLvV2VVBsZdzkRqQB3Ce8LuCjpLmWIeKOk/aM+lHc5y0j0NQYWeGsmV88LnpPOmZMumS+uWBBenZ8zN5zrlktn/1b4sFmxUWaMUkZMOpkho2Pj1T9Ap4KvGYwkBbyBI1GlSqacnlBjClsj4Wdj2yBsGWMz7PvsWTRjakLYFPKwYOi0MgNzYwNz44i/D2TcQ/CAISg3LczJlvAJ05E+ZmhrIJ/iE++oRmvjiVZugM+87LnksOF4Dcss6DhhcDw7jVlUaedYUuo6iTFuGtimAfvJRkH6wMGcorYoRbT2i495+uL8jd68eSX/1ZVnX32hL377a33xm1/rS2D6+a8/01ef/1avnn2t0xfPtEBWx2Ffhw2LZTInV16AlfeCCAdpieEK9vLlf8DnuXekb/2XHlbt8v9S69WNtvC3OX59Q9EJI+XpKVlX0yyhri9snjvQq+tSbm7GqKQ9RFVKVd9LfVd1sAg9OlrokyePdHJIIpdLV7xXXjz/Uqevn+vq6oxF4rbJ8XsjsFFEKrOoNKR67LjoWCAW0kPUEw0jnef3n+drl5ECWVX2gy2dtuV96nl7AtqPVXzkuPaeiFDEDpkKsJd9x79fLiLQEX12vBEhPwPvH/MVdGcIoM+IbIlmabahfRxtNAGy98mk/rDcQrnQFA9skciIlhYRmh/X5XDElGb+wtg0NSJiV2aSGzHFXWYfo5XdT3grHDQgIpoOCdXeExF7sSk44nMVOBYRdzokdkm3McNZ76Cixz7eYSAhwm0JRQT62C4pKSQQ5JmKsWtaivNjsh/1plFSQf0NEYoIzU9FZ2OKV4gxQmcQ/Cd8Ku2zv5pOGPGvCZM/uD5jrqRO+u3aM6dK1tkgtKe/fs8nsUUDdimJrYhbtG1jfSyaZEUENjTgISGzkGZgy0j98z0VUYD5RIYmu1fmOEOOM880Srju+msk35Aoi4T5k+htzPHfl1YmjJE63i4XEbQ/3k7+veMR0eREQo0QceHXE6b2uE2G/WSghYD23uepPRFB2WhhVfeJw0ka76vmd7X5mssFUoyKnLHNWQPz/0oja/xhWGscN8hxnXto/UE8ALn/7T/o4SbSFrepoelG+l2aGYDHj6GEbQeHRZ7hvLfRGuj8FmhfEaHA/42W8PaX6zfm9BauiqAcmJPv6b4uhLVD02UXVoF9F97rV828+9T5hoIy+yDqT5NL+kzv+JxpkHeXtgvPvKb7edX8vx8iQhHx+xX6b8hdGTcPwHzg+NsqeS0ysMbyvOh1TM8CyPvMpK37rR0pbx7/KfilL9rMZ3S9CuucCPp5Z+eq0DjXT9hx7fJKm39TJUEpO9qpIMPvf+s4eq3n8tRpfa2L6YyBg2aHs6SWXBIZPXpEhAryR9rjPbV/m8J0eLCeqtp/XF+F3+ufDXv7eU9uGc6zbUwjQhGh7TBooP4RukWuy/jA54Yzi1POMV48f66vv/yStfCb9osFaw59tvBbfkTI9jUWHGD7U2yfhQAAEABJREFUwmnBeYPjmZ0G1oUrDucvL2/0+rXPOK7kwytfLkqhZsOdHd3mzGTNOHLGsRIGl9uRyvZDuY+5TPqIS88D6iFDlxxYDei7Zc68YR/17OULvUJf/yDAIQfp3cFSYhHsHwC4ZQ2+RufSL1ToY9vE/ZlZlKWoXyy0IG9hukOWbJd91xxo2RbiiQhFBCHpzoYZCvSOiJbur0h/u19GhWoDJSgzklFpmt8flbDU+qX5RSjRJ4IWg3FwPmmlyHpn30mER+rx3kauM4si4HkLJVNJWsmJOhwRigz9ricjmsyKTtZtxlwuIlpwbr8jEVOaw28jIltSxD1PxBSu73mfN2a+IiaeUoqyTDJIxoa2i0NS0xEfs45OiQglbY6cylaPOSCekbrqDkTf+eyXSeSIcgNnghX57zDvJUQE3ULf4MeIV0RR4vulLNR1S3Vc5ntclFI0w/ORwx1pRmZRxKSzdo99bo3fjuhhfXrmgyVzg3+72rCMdqjKXtXzwkjlSduX+L1/SODg4KBJ8uHu69M3evbilc44AF4xZir1+cJ/TXgD1oyNCRutOT+cwlut2/yx4ewBYAv/dpj3eT4vXXE2eMsZ2nyoe80YvCbuc7Ub9L7hbHHFpd0a+a6rRiqYE4N2EGBUpEZs5jy2iDLvBWPtJRf4z1+81pdfPtOXX71o8NwhJfPCRs9fvNTf/t0v9dd//TfsWa/bb5t/9NHH+hgslwe64fzSP2z05vRM14Q9/7Tx7vFEfZaTUbBNqmSnUGkQVNQhYhGhjr1b3/d385vtHRm4hccvYI4VT0QoIjQyx9s2w85f3F+eT0opcIm5cNt4HHefnxyfqEN+RDSZEanMIveb+7lQ12LRq6BH0q9GQVY7N/UenLIdmHW0fuYJylV8JnZlLOuIc03rMo8Tl3HZkoX5dmj1D5wvDKw1t6w5K2tRxKi4vr5TYR7t0KODLrnon/SiP1MyX/JlvY1CGde/ZV52w5f4bN932uIHrn/N2cYtZ832oRFbWed+scDOnWwXl1nhS1v87RBffvKY84qTY3XUbb0UUpSQ9a9EIlIxAz0iQhGh+RnpF+vjupkxpuTdWvAuTqp17PDNru/QpZ9AfErvmkzLcR+vOO8feF9K7jtpS3iNv2+AeUqmSumUWejzyhnOhjX9ttnZ+YGe2nsqYzdi0jkp22HrUlK54xvHyd+q+xW+iIl3FhERiphhe0TLipzCCXXCgC22jG+HhewwIlt0/2ukHvO6vopulXhFB4KYLIRmKllkH+9Kr7Jrq3ZPROxCsFPI84btZTlJnvu5FKQQZiKQZRX8pkNOZ5/uFspSpEiyQ1SNjccH2OA7K3zK88uKNpkaW8al/cLzTUXTQIbluE0VXaqmxzTiXk/rZTjXaySvLSrtzkx57PQec8B6FvSMCM38EaGIKV4SnSnndZTllMxW3uWsw4ivDMy3nrsvLy51/uZMK+apBe3+6OnT9l9fHB0eYFvOMTnvveG+6JIzYf/i6MCYsk4GFQoFsI/aM7pt70HLfM/XiI4V/jlr6l9bZU55SCOCKqMlRky0RfiKCNlORkQ0voiHVLuntnrv64mIXY5oTtxBv+N5W47ZI+KubveN4XTD9i8lm57FvuVEYJ4ZEUHKf92P7ewamv72VTu3E95CRNy1JSLeyv1wNDJU0u0sbb7Z4mv2t7rX13rPY3/13sLzg+nM0vSlz2ZHy50uTS7+aJ+0nzc+CkWEstWfO/0nqr2nIs/wvGndTB03ImJXLpocpw0eM9jKNCJa+8QTMfESbJ+ImCj1u4+7ebwSbxl82e8Ngu98Wl3UY+r2NIqu5m96Yku321izxmngfTbFWSN5PvKah/fAGqzYK/ldZ/idMeOWddIt78Ab7lvndd7WtqTuARl+961n+cjx+qX1C3mbzSDvn265bPda67bJWnE3vANzyZR2qxvquN3Burwf613ZW9ZXK22YS0fWSiPz64g+DQ4bu7j7e+Bd0qh5SXc5v//u23jLXm8HdNiv2zo5PtM1bXS4rSW5L7+5uWbtdsO6cyvPl+4H6+P3iPlaPuveG3hvseEte9WV66Dt3p/uY4MdjSyZrcO3ONOaRC+MLy4uuHg3znXKIvn09Sl0wiV5riwiFfwbaagVKVlYqHRa8JLqgWk4n44Z3UEsDqzUBoUGGlapb8YWh9hyKTTgNAMLnAHq+IY0X/ysVtcsYC/vsLplw3x73S6F1lwUbTgU3PJS4LWqvi9ashgz2iKFl5IHnsdAhngqE8AIK6CDpnQymAhGHNkvnRuMZ7rGiWyk5mRe2ONct9crXkxrrW437c8Hagwli2TDobRdgGi77dKcgXps3y3OvMUWI06zpf3Oq/AJ/ogQnaEIaGJbaAR6SS0tItC7sjAdmzOuseEaW427iTKCF6yCRUEFbt7E2+qgbZWZqoHwqFFe88dkkHu5tN+DYwN1OaFHv1ioYMMIdAEe9GikKur4FhA6mbcw6fSLSZZlr3d1/Pbzz/X3f//3DV8SFg81ITwUKBmRajZ1WKQRjzA1snFbvqFdvuk7oLzeB8rUt/BOWbkeIyR4dffM8X16l/neQLj8rIfDjSva9zd/zTzQdoD6UJ+IUES8JcJxY5ccdReYqbSX+yAsHue1CR//rQa+E3LZCc7HeShXJ/BScP77YFdzOh078VoOG6qRMTHYF8DW4x6sGfe3XDiv2fDcMpltmB88J4j6kzb2pagvqUXf6YCxbni8LxY9479T6YoiQwlPR9gohElShHgYCcgSbYoI5R1sU909U6vQuArWCkaPHDQnYcflOpJxEjGVvR/zO37G50g9vBfY7CKHvhvBMKYG/KACWJBdNTA3bBjXflmsmS8Nzz3GOCBvB6supTKKXLaizkhgy7yyRsaKl63RXj6kDeSZxxjQpTYBFHJLCNs2JUOBf0QMCg1KMDCv3lyf6Q0X4acvn7U/5f/i6y/07MvfcuH/WcPzL36rF19+0eDw86++0Csuz89evdDtxZl6LHZCvzw+XOqEvvJfUmHHopF3zUC/yvP2HdYaPZ8zt2/o/4pv3PivB6xvsc1GA3wjm/FatzIVulZ8yKALVUqoKzmBjXFnEM+sKrTPPwAwtW0kXpVcGPWUWcK36FNH6HfQdwo2/YU8QRObdF2wWcGv4PUPjghDBlYST7pi7KgdWpTOLpnIJxXbb1k8uC8q5WaMrR8kskFF0vRp8pHlsTJBraaQH/Ptw2nvw8Tt73v97vkinBPoh46lKPBdSxX1Vvxhpg4b4okMRcwQZY0gxx+XnjHFIwKeCZYnnpKJ3XNPTtzxvN1WS54QCglYvr7hcX51C8DM5j6ewpYh2uZ5zLTFW5bLSREBJNHfCrXH0lqgfU18LfhP+Kr4gIuPaDkSrq4sbJMdHth5p4gLwG87OmWCS9aW8+Ev5xvmmKnDkwS57j1Yt/dB3/BEWFZV7PSeWWc5c7xRWCPaV2uN22+0vA98ReTOR2yfICxNIqiz9dUo20XMM1N64GNFBb/uug5+6pOhDz/OBvXDHG/lzJymFem/D9RcTA8eKr+L78KVBN4N2gdJ7/8weloxfxkzl8P7kN7r0w9ZzDQL2FGUwVephThhpExM9a7tc9zUfOH+ALgFfaAGCj/80LYgxUg6z5SoKuN03MFxp3u+ZKLUyNw6cAA/sl6ozM/Od52irgbP23f6Tbl6Jz6nv0td14dgbruc6SRzCr3/u+6SoRbYYoSh/p4xOcMcM6ORcAHWCTKwcgCJtIYg33Cc4Ic+ZgE1Jvnu+/fCPDsZ5twFd4RM101fyfQdFKnpZF2MIH6PCv+HACOfoHcmCF5943MvV413jrveHWyvGU0v8+jueRi7S94FnGvsohXaQFprP3F/iD6ofj/u/B1a0V248TtsOTPuEp0xY1+Yw3O66Vtxy2kynD7DfA9RGbszMoO5MVkjFZVMRQTAm1mIeG3oSKOSsqSK51BowCuFIuZ9pkQRxuo9db6Qn1kU8Ju6fCGepSiD8hnyM/mhKG8rOWUHdB1ZGw2Mb6eYOynXUb7nMLhnfZaZMrbsf7fwNcp+2uVcxqgoN7D2HZkvGggP8HgdZn4f7G2ZR8xr+alo+onHdc72ssyRssac5vJem99wwHLF5eEtZxprr2eRH5HsQXr1i0XD0fExl3FPdHLyqP2Xf4W9dKXfNpuR84y1ttuqkb1AFMr0C0munfFgIrHu7NWxh3EbrLMPiHwu0WXo8dERONQC3i1nJGevXurz33ymi7MzifZXXo1XF7ecVYys4a/0q3/4gn3Tgnb2rKWTc4SqLW1DJRXq2LLedm+MzKWVUXnAgfvh7rdXZ9p3vUpJDtvWXDRePei/QKcIlEFvfyr9WK2EI8hTA0rN8xFr97s08ibeikx4iLdifAU2ycgpBK3EBRV+UAFHMHLYaVGKMO8ESsyfiFDEjIS9NEgxqVD1O57QgE2HXZsG7FYrhfhEBDZNRaQ+9MA2Zd0FpqgUiggIkJ+Q/1m24ZQZI/U5bcSmYx3v7URcTa6/JlTSKvqazuVlwyB9jj/I2yVW6mjvpJCitYeADFEffWOZ2GDD2BsYeyIcEbQfnqlqzU9QPqIogJSK6BT+DXNoJmFgmqWogMwio2McFOadwJ+27GfX7Il9Jnd+fqFXr1/r9M0beRz4rwT0fSf/VvXxyQmqjLq4vNAZ/u9yh1zwDpQXcrrFUkviPdS6rNgjnzN2L65udMsZZTAIBhS/pV0rn0EwN2wZDxMGDl03jJct2Mgyt4x11/GAkuazszVzgcfqmn3fGt0bsNUN54k+Xz3lcst4c3aOvlfyD+JgVtRKKVJjhNjqy+VvOHc8v7jS6dmFnr18rb/75a/02a9+q19/9oU+A+cXN6JaHR0/0icffyr/dYQ32Oc3v/mNzrkg819MePTosWzXy8trvUSGfwjA9rQNrafnOCpWpXciEprK7BVRFIFOO79x2HKSMTejMG+UUmQaERKl+ZIclBSUrxLzzLb5D0H5QnNBP5hecNlnXHPmalsuuRj3XL9YME+l658Eub4F87/npIjQgD1H5vZSUj3pXuvPtGQqqDciFBHyE7v4rF7Jon6xAH2bY80jMiNCHT4VEdSx4Yx5xUXADf52qzXnUs1WjJEk3/q73qmsZJlGRGiEx+kRoYJ9MqP50NXlpc7xzwv6xvYvmXI7PKevOO9a4zuVsRvw2w4dbUva6Lh4IgJ9F/r444/0ve99l3CnkXl04EyELDiqIgIaivatNpxp2l28NmeTRjuOpsdFEl0qdW93to0IdO/kNrqtbkfX9Sr0eWZRwh8RiqANtLcCt7sK2cjxO9PjYcs4st1cb5DnT3U+/Ft0GMCGcWd9KmmVOaWSXwkPjN9WlrDLRcwSiBF0XdOcTPy9H5hkODMU6Gqo6Z6KCIIFG44a8CfXaZkK2WSyLdwn99hoy9y/Qa8Vc4jP6oxbxvaasT6ZFpklsV3R9CDMAdpQYWh1ELZ93D4jItu4SKuJsNIAABAASURBVOwasePX9DhNiqaP4CvMjUbQBqfPqI3HZc0btEla05drfGoDtR0joskxr3iabGRW7O2+I6l9IkIR0cL+CngiKAvfnZ3opyxFWYqsj/3CsBwjIlQyFRF3cPsHdIkgj3IesyWzzQ0j9r/hvHfNeuqG+cC/NDpi58dHx3rC/H7IeDUWXaeA9/bqUmenr2X+ig+F9h4iUxvRWRP2cveCMJKvhvl7ovs5XrK8F1IrmbTnAb/U0uc0509ITTSgKTUu7R5z74KQiFQAgv/kT+RD2bPAiFBEEg0gRQR6TWF926fCOIPgt/lExMN6qNLjfxp1es8Dwzup70t7h4mEHd+OkND8zXNPZRzW/THp+B1GXV9d64I7z/PzM/nuc9LPjbWUh7D+G9YOt1y4GmvOtz0O9rlcn+NWpZRUhy/3vG/8vvP9Re7sYj7LG5lrxBMRzV4R+LL1Y+x5PBvmNbR75rBl7ZLuyhbGnOF6k/r3882fVgxY73E31psejDfzBgyogP3GBsHrdNc56+L52HoPjEmnV3StyKroPXJmU3lfSaPCbsdshEj0k9IB4mKg1cY/tvQIKeCNCEUENivqsFnHe0hkRATp2aBMSdhIsqR7BAnOAsF9QCVnQJeRelzfxM038YqecLdPIq+wNux5D3egXyxYbyzU8R50PEuhymzwOzJzils3h4PyI/JsG6+1trwLTWf4/eL9pDGQt2W+c54v/a+urrjwv2afeA29ab7oPad/OfaSPIdvmSu9drri4v+K9az9tYF51HOoYR77o+F77ZbG/HoL8l/9xV/oz/78z/SLP/mFfvrTn+oHP/iBPv3kUzatj3VwcKhCg7Z05BULl5cv2GB+/oW+/PJr+U/hXbAg96L82dfP9cVvv9Ar/zQti9qr80tdnV/p8s2lDheHOj5go8pG+OTggPhSS4y3RG4fKePJ48d6vJvgj1gAepIvdJBY1FQufEx9ETNBsp8UiX6rbZFm421YnBl2vMqAxr8UyHdn+oWz4SXon4jwxaIXWrdcMq3WN1q3RddKzl/D45f52pdvfplbjng5jalhCC78B23YuG/WowY27pX0Ni6g6Y0NB092iohQBE7ojgfDCD+MtqM7d0NHjzjahCpXM/GMLEJGFopbFhkDC7RRuOQOU2hUcDWn9if8vEnYInvLJLEZBnTbakSY64E0Ga5vzWZms10T32pLxpoNj6mi8Cka0XHDZsVtv2Uhc0v7t9uxpduJUUA1QpW6Kd6ow98EWBV0VA1KZ8ob8265UFmwsSipLZNA05nFwMuXL9tfATh9c9r+/M+WQeB+E0JKpjICIENTOIJwg4Xr7olwPBQtb+Z5mxaF2x2dAipk7iMiFGHsl5viQq4yJHQyAhrxkO9OmQeB2mK2oAPBVwPJlNY+gr6YIPxb5OUOoaQupxiZnRJIIX0DIpBupJQRijSIUDfzrCKQH6RpepJwZsgQT8SUl9AMtUm/4ruECLNlph8ZIVzGF/VdqEN0QbDh3+w2whMt/pcMyg6G4OJ2s7lhYrvU9fUl9OoOHpcbxnK1Hajz6OgA2Z38Gy6eF5Z9L28SD5ZL5ifymEsWpLUJuhT0Ts1PEEhklMyp7c1z0RzZZPGBA4e+i5JSW9ukyGjwRF94AdhOpCoihISGtkFznfgzCW3sRoROHj2RD/xKFAUDoMTO16Aj84RRVZTZIw8aqcr43TL/DCwgRsaEsSXs+MDmyHltjvLYZPyOjHkDk8oqGw47bWD8DMwxAzIrfMawkzk0mSsNK+a+2yvu32+pe42Ng3k5tCijUswV6yudv37GZf+v9eKr33D5/4VOX3ylX/3dX+vrX/9K58+/1vrijba8eAbm0uHmWmv35eUb3XDxf3MOZaO74kDG+UG9iU4dfcDkKf8g2Iqy1/Bdnb3W5flrXSHvmrLXl+fyX3uwrlv8ZhjWGu1DvAtG4Iv/SPQMrJhSRjREhDoWBaWESgZpVb78J1lyvcyVHoOBseqwUTAnJ51fYOjAAX50zDvvCYe1Jxx8Hh0stMBfjw+X6qGBgRM+IadiW+E7jlq29Wp6oqvgK+gV1FkIVOpoML81MQ36XGERcJmOxKpzFeZ3HQbjq+6QQTbcAiO6V7cD3pYKrQ3kQgWm+OjsSTb1UpSsqkrY/iv0EOOjZCoiFK0S69GKtTQkTpH27TyA7VEUG6thRJeJr7Z4uCJgapGG+RtIN6/zIgR/NMn+2oltaSH+UZV1dbqwRysX5iRjJ8dplfp5Y6nJb8xT/r5ewiaCTzwWkZra7PINlLM+WEdzOcv0BRrDuKU57LwZFZkTRlVk3wMp5M18lt/yqMMyBvrPedZyhG9L20xR7b2fVhb5zkQElnFJ3VMM7L6LCEUEGeSbcWejsZUlTaEIt/tdUEgRzg/dP/SSi90lBDxYrhQlvBXdnZUZkIlxSnPYoOXwuA9hkKi72RK9sJjaeoX5ylTtsZxAdrZ6hJ/CStxp4rHMUZ4DjGA1NGGERzsEZSeIpzbEJApdiN59pjy5iru0KTDnTLH5O9E/o1AgSAr6fOpnInwow4dEub0Vm9fd2JXrdVvoZ5HelGlxikEDoxhTOmlNzkyJzOVJ2v/UQAeACM1hJXML6lFKipxA/wRAcTUEuYagezDLhMCWIaTfQegQISFebZztyplHbhP5on0ViGdq/9jKJwUbH+mZIXFRH8C81cpreqplTEG+KUGcj5hSkUNbRikq5XdqW1SSHEZUxQ4wSU0/CJ+Kfv88cH/juXfyHH8bznfajtK+SiP4aOSLJtCcKX9scgY0hXdKlZsn0SBgX0vWCgEaZY8Rdwjam3sIzQ+WkDAKtajOdeCLtonnH7LIjgkR8JJjQjgikGmkPvwEWfgZylb0nEB/aQby7sJOcxxQbNyD6MBoSE00oLoDJTQB0j7B9z6S+IcQiC8g7yD0xUVERzREiwfuMoEuIF1THP1JffA9uv+w57hDlbQPou3jtBbwV0w8LRip2CGhFXkVWRNcysz3IEv3cL6lIK+VI87nvg3OoyzE3kTTVOEjytqUtTqBgfUgRONujHp9smV9uWGP6LQsRSNlNqR5P9h42WiOlPMeFVcmX9qQtuYA3HvJgbDzjNY2ZLgDey55+m6h0nXK9MovKNs0w8yjWRowthqaJSWYWCIOsn2avIjWjohQhPsyRAI8Wy5lWKvy/pjbKZG3w4Y9vNuw4iBuH97ruj2Fdb3XQInckkXtcQNpf92t72z7JpF6zWNbb9eDrjls8Q92Dq57xB6s3X244jOT5fKAi6WlFtDlwSHhhZYHxBcL+ZAokCXqGxnHB4cnevT4KZeYH5HUt99OcV/QQBXWnIX1rMewqfc5x1z6e236KRdAf/iTH+nPfv4zfffpI42ra9boX+ny7FReV5++eqVf/fIz1uKjVpepz3/1Us8+f6P/8p+/0JuXa85hirpcsr5d6h/g+w///t/r2bOv5PX2ijORkfVJZjTd+8VCix5Ak/VsZqrrey2I2+4RoYRXPAF1+yp2tP+NGNCICEWEMgWlRW0uGunGLRhp7qiQNFJvpUytVSOICEUYCZ2gwEcjtbZP4v+up1IvDoMEwRdqD4TsFpy/gnKGRCaYvueYRNUS6UJoKJXU5fDguvAJj5ENfT7Svik/5L2nYb4GylcAC21AJmEBp5kGOmQWldIrIlTFgyJh41CvgP3MsB0MONrH9hnZCw3sMzbsqSoKV49lqEwNwi290aqKHdN1AoIiWU5rAuXaDcn7xcGy6QPbnt5B+UDHbKwjBSvwWLWfjPBVBFYa6mQpRBDZFEMkWfdhJXlBbaVhJF6BsENEUQCX77peS48b/9cXzB1ZCuUk29y/xX7FgfyrV6e64vCyMH6/893vaclZwEi7V4zzF5wl3XJ+4L9+4QvwFTbyePfl++XljZ4/fyX/OfzrmzUypZ7zyYPDY86jqq78Az3sY29u2RsjY3D70HbEV7fsXT1PVvxgZL5jApvaNqrpVxWNDuRXGm5qnR7YA17PF+IxzxaZa/Rb++wNusG/Bgy5heICzNmjnLZyPj53u9pwXjnq+bPX+uyzL/WrX32u3/z6S714+UYD55GPHz/Rp9/xpfACXcY2l7xkHhDCTjhfPeD8FdU4Y3upL778XF99/ZX8AxM+HxzodzxFbofhfkns34G+X8j+KtoonkKfRAQhKUuABKFIKQJAxRNOUCigBmo4VSVLm0+W9LPfGe4b45azDev36aff4fzkRO5X7+cjgjIp6+/5LyI468QWzO9b7BIRykQHUJpukwKuU+2ZdMgsypLYaqu17c07T24xaaVPeV3ki3T7eaFdragVohPdXw2EqYkhgEwBGtXihDOSIjH5BeXc/2veC6YR8Kq2um84nF/hY3DqgDPRjvo9fY30u8eVdRs4rxnsf/iDxRbeBX3fqeN9YJ27vtPJ42P1y1TfI4mzcpTCZ6b3fETIj+eQBiJOMZK8qCS0T5Xl933f5vPEhk42tb2X9NGS8TWja/VLY9MNj4lQwT963vXZ3vOF9pPe2j8QnvQZGReu2+XQVhGUS1CcOvHbFwz7v9+tHre2xRZbiMf2ty1H+oBo+4SVZx5xkiHkVnIMOW+HKuohPMK7hZHjbZmK9tKFyjLp7b6nOD0lQH8xr1gnzz/GmoJ8tOU+YOVxic+6jyddN9rQ3wPjulIHAhBFvfN3lbUQxgO0GZu43GBecjKLvD7IUhrj1N6qDe1vNrF/UMbsWXqVhg6f6BsiUhEhPy5b8R3b3WU3zGej9SIt4XEfmEoh0wiXQ0HiAoGsSh/a9tvtgF8xeSkUEfCLfh1JG9Ts5bSS6vChpD89juyLrkM8JYuylDbmF4uFkrh1snyKKlINlrVY9LR3oysu9y+5S3rx5ZecK17p8eGhjnrK0h8dBujQ7QS//Prz3+rrL36rDfO2z81QTH6qwlM0XQCF12n7qNihtvSgMXuAiRhixgai7WNeo0X4ss0MjyNjP+y+d9o+nJ9uKGX9GanbsEyCJLlWYU80j1A03mjpDhtE5BSYzIh+tcFyZpjHmORWBz+IiBBmIN9SQ9HqJMonIviWIuCZFJSwZqXAPpoA5+/gUjNEmsPW1/RtIBD5/raeYGcwy48M3SESPuJQKaQ7ECIt9ngV5EeSMaFqPx6KmFDRTTwzJYiaO3syzkbmtwGsGc/XPqfmwvUanxT+p2aDwdaQQu0ZGJeW5bHi9bvngDaH78ac80bKmt3NTApW/NjUfpHo5bHvsWLquHldTvAJfZ1XGEetQr6cZ1juhv2a54mh6T5ydzhQrMI1fSJTCTrm6JJT2DkRrkWKCKDdU5Uh+NXSCnO+53+/Dw7YxywPFlry3jIW0IXjnJEvGw7IW2rB2Fw2TLyHrD0O4TOO4DOOj5Y6Olro+Pig4fCg1wE8y+VEHe4XHfJ6HR4e6PDoQEfHh1oiq18uVPpOPbw9c4Z1cL51XCL/AP6DRhc6ODSQ4boeHer45JC0KX5w2GuNRE5nAAAQAElEQVRJ/oK6J0y6L5bo7bYiZwkWyyl92d6HBzo8OGo4QJeDQ8szSD86RMdjHUAP0PcAGYfo4Xmtt+1Bxzx5h714v1ioo02FNPG4X+dx7X4e8B+vQf2OWXNP6/2m/XPL+2Fgjh7p+4HwSHiiW40tbjpw1zO9n1x+Rn73+9/XD3/0E/3kD/5QP/3ZH+nnP/+F/uRP/4X+7M//ZcMf/fyP9cMf/FBPn35EJx3r8PBIS4zRnDSLsqQCh7Jya5xwdbtm4bnSrX9bHiW9UL+5udWaxRo+rJHF84CCrXE0KCKFpyr41xpphRl4ltuVoojAFPcfx1zWMjbING5vb3XDhuCKTbl/mvTy4koX4OryWvNPSTj/moXXJQPZaD8lwWbigrhxSZ7/NJb/PwovRNe+6GdRjU2tHi+7yoJBvJwqYascpINR2sJXWUVEFJXslDudq8LjtmGLIMN2MvUk4QFruxhzeDqwWDd7OW0e0LYN4iZDWH6kqKjJ9gL+Flvb/hsWJbaP54wtKxVvLixnrsNh17HhElH0W2ETFWE9q6xX09kVkSeo67UsvfMEKR+CmBzvAaNEHYnMfsHAXfQtvmFytB2cbnjRN9L37jPrq/YEahZJMf2LpNnREISrXA/6KyTiaZ/cA4mS896DStqERF9jkjOliQeZfKvxSRDtP7VFzGO0yDd8wc3MP9WgJsqlglBIfL+N+k4aSmp6QnorN2i78TBdbz2V+A6ulNikzy6tVTCFg/wsoQI6Nh+lIwx1uCupkiFTkhjTa11zcTv9af5bVS5Xh82KzSrj7/qCxRwXuuS/OX2pl8+/YhP+lV6/esHm86z9AMA1F8fGzc2VvAFyj3rC9EtjuVi2P3Xp8ALf6Zk8SxaF24uqEYEvpBiMCv5V0rR7Ko7r+Wbk5dzAfDOSFhHon4oISYC0Ck9ljLYBJYubBAX5nus857n+kpQjP0DFV0dkDsxZGy+wvaEkLlOKH3L4t0D/wqFGKfh9t1CWpbJbKogTUGaRzV4pFywsggYktDI2KnLWzG23XoBcYMP2XyBgTy7Vb5i3nCfKZStTWXMDhLlPnW5UtwlYVuUyPZBZ6Ztxc6txfSMR7lgq1+2Kg8NzXZy+0Muvf6tnX3ymV8+/0NWbF1pdvdH29kLD6pKF+EKHbJYPOmmBPx/gFwf4yGFfWnrhUmeL3NXVhfxDAK+ff93+O4BXL77mUv9Maxbq/osvplf4hNP95/aNVy++0hvqv7481+r2WiO6dvhZMajDtF3woC9JCjqhUdqcRAxIS7dRmx3IE/YUNoJdtklLx26mDeQJnoShL0VOs02DehRsYAHJCtobyEsFPmcIalRhfFUOikYfpAARpjKRKOtEQPMTBPwegLRPhFNaUA49wCTa4ieGb/U9SfB3pV2ue8S/7avVbUVGtjpDBf+LoEVRaEvKj/MiQhHhaEP1GEGWyxsD8tq7ibRxJ7MxYh/TiECekKHdUwlbXiV+D9vT+mFaOZfM6TOzkBrgYeKcCW0FK2YeG6zLiE5evFfoXC5DSr5KJtIox6fVi56mpZBOmNe4vIGd4JwZ1EFdfN/lT7K/6duVTKBqRZq3KsKtro6g8z2t2PFtNKbdV0BRgW8+FLMUQv+Mn0C3BKYT3i+cmvGHEX1tnYqdDfPOdGxzI2NHKHoHuBtvZQ01MtdvtWWea37EeBzwqeanyEW8Kl9NnuOew6COV8bWhK1q3eywZWgbA3RQRV6FP+hv6/UQ1uk+xbF93OXEHHJgH1N64CwTpJbrOG1tYVOEYinyCBCn9boHwbuPS8wRhwGy7osQn7N/H+piMyhnLVBG02TSYrrXx/EJrQjBRuF4QB25VwxxMM5x7A07aQKkEze7+6G2fh9bv0x16u4xzwwnjpSrkwQkk8PACeangEoJSzSE/I9gBXASdeAbYMYPw31l3UzfCxf9BukPs2Zm033cc3mOUXvH7OXHfb5ag5wQhGY4dQqLJ8Dv+szShY2mOh0yKimmEz4sx7X8Lsz9Mksxv8OmM6iHYHPtmcIy6zfR6RvOd3JI+D0/VNJKmE6YvlsiX3NspiT5g4KBxQWdQKLVgnybz8y6X/xhuSBqQN7+zIXfTv9APKznXV7chfYDtc2jVZ5bB+bbDXvEFZdl16wr/dstplv27iN8LsfwY5+7lXkq8j0evV6pZGzZu2+Zpy1jM1PWv1v2ms4zn2UEY9Vr9Syspwg7zeWN0T5PQkSIT4P723l1N2+Tffdx+pb5f0D3wXWh/4aDuTX7/4rOlbnFzBGWhx9i+GpdKeODMfOtufBxe9aUs5yIUMls0O6xfWwHt8NyA72DPNOEP+EnKss2jSo5v9DGDbqcsz7fIN/lvWc45LK+cJiDKti+ClUVyEzOCPqegzIOkZ48+UgRhX3QrbyHb3Zl3Wu9vRfa0mbvkdfsLyrvvcB2H3/8RB89OdHRstMxWGZVpy3r8VH+gdo37K1OXzwnfKGzV2/U1cJa/Fr/9v/9b/V//7/+D/p3/59/p//l3/8XffX51/ovf/VX+jf/j/9R/+Vv/koj69Yt+4HN7i9ujbzDabYiQpEgQpVGuP0jeY26cZqeJN+YYvQovGPLr7p/5xCWMarSb5YzUu9IXxktrZXR3VMVUtCvILC16IcxUmOgD1kinlkUEQ0w6/1PkGxA3vpU6qzo6+SIVIBEruNkaWu/w/fdFz5Dcf+4TFJv3/Z3nbJM5STXgW476nhrw17caeKpIBJ+dCfYPsToi7HBddTZTrYRdrePuv6RsG0m8rE2ZS0NYvuS5nLVyjvpru4WkfvlPm+Xxtjz+DWcP6Xef5u/Wi52Mp3qH6l+1EhZkjVV5xbMcHlswTlZRYcBJj6s/6bxMHAeSFHKk4sNSunaRZHnjs57feIRqUqhAUaf3RkXF5daMSY8lkfscM1+2OPPekihpF869ttb5iWf652+Oddr//n76xVng9c6v7jW7WqroYY2Q9UGvlvGrvt3yzijRbJN/b40RrdbpE4NJM8f2kUzK0EjIhT0ZcQ9TYd3sH/k7FO0pyJrBFvG+HpXt/ctTmugHy1XQfsjmq6DdV1X3Vyv9eL5qb7++pV+8+sv9Ld/+w/65d9/xtHDoILNhA0sf828dMXZpnhsU9e/Wt3Kv3Tz+tVLvXr9Spfs1d1u285lYFVEyHOYzy8W/YJL5l4FmzrPsJwI2gmSvbnbFjHZw/nGLEuK9qm0mZAyC/IW7SzZZyQRoWl+XtMnaw28V46OjnV0dKgFZz6lpGxHX5YfctjuNPFY51su0le8y0Z8wPVFBPJTpdlA7YmIRmU9JNmPPH48jrbY3ja3nU0dXzMHRoRKV9CzV8ccblu4/YaanGg+SfdJjtM2XETCnwzrYnnWbU3fZqaWnJsvuVjo+04lUz1yF4u+tdFpHfX5HbSif1a0aU3fWYbQxRcNx8dHrYzbmhmcxx80HHGx0XMOM3LuVrEDmqmBRs3vqND0RMwhVG3KV0UENgvaWXTIhcYSPV2ff2jkuPWD+wIcH8NX8LEta4O1tsxH4nHfd32PvToFelXSKsYYQUTIumAsOY2B3ijJMq/tEgEP5ShG9tAu0d1+w300Mu4zi0opykwAv8sAIV3QVqek0W1CVsCnIKF9HAjynC/6vzbQZaRVRYQqfIbrsn9Y1yaLoo2SL018kUXtPUTcea7SGD02vTYBA7aZ8iwVIVJrd4XRoGLiFVIbNdekj0gzPCdttMZ31vjBlneP9bJM8yGu6VzwoYJdjIxU0O6IUESYBdmjBt5dxoY1UEUvt8KwHw3N/0d1yPC4sn2tn9M3rAndB7ecQW6sA+2y0IhQlmj+EkE9fCb9x6ZTYn9DPEl+RMi0x0cOGdP2L7+3PH5dj9pTG0/FZ4xb5qyz01PWKF/oi89+rRdffa3ED4ROQXuKw6bwX7Puujzz2eLNtMxo8viyUhAJBfWB545HjauNF9LuqDSlSw9o3fXjHaVT5rBrm8N31PnoXNHXfVh35R9KdUndPRH0J7aTHqZr91jHXfCDZK6nun7qNKPrN3Veo87bwfGI99fnPLUexkB3dEp97/fM5sxduOnhutDFtRizTOeZNXJKdfgeTnsf7jkehvZ573OyTDbNTJVMmTqtUdodEYowj5o/2j/XbQyutYHOulpipS+tcxuX9K1ppV3Oa+YhMPIuW3vsMM7s846T3D5JXeavlHWC46YlE90K9ScIRUSr1uXN6zIBTwTpLgC2jIU1+pkSZQ6xwR2aEDHxRoTmshExZfIdEcqkzgzqBqWo6zveWYt2//Lo5BEX58d69OhRw+PHj/Q2Th6dNB7TR4SNk5Pj9sN8J7w7jEePHD9EhukR9Ij8wwbnTTgifco/Pj7kHef8Iz158lgff/KRnn70RIdcyi95l5qenBxN/NR58viE8IlOXI/x+Fgnj8kn/YTw8cmhjh8d6dGTEz1++uiez7zgGFnH6Hx8smuLw7x3j8Ahc9cBdzqHwPSAd+UR65EjdDlmr3c0A17LOKGsbXDstj+6l2dZDX63kncMv3mPiR8iw3KPSTfPIfIdX/JOXvQL3v+9CmubkqksqcKaoV+whnD+wZL+uke/WKhfLNT1feNr5SjrtUym+xosDx9hkKd6+vGn+vS739f3f/hj/fDHP9VPf/Zz/cmf/pn+1V/8a/2rf/3f6y/+e9O/0L/+13+hv/iLv9C/+LM/089/8cf66U//UD/80Q/1ne99FxkfY9DH4ImOHz/Wo6dPWTJn+0nty+tbXQD/f1v+s1vnVze6ulnJi/PVatMWfqbXNzcsLlYaGDhSKKJISqnuQJhxx4tN8BhVWy7gBxbwGy7t1+utNlxub4HpPpw28CLd8iLbIn9N2IN2YNCueTGuGKQbwhvGzppJasKoFbwr53uQ7WFDOiLaYsJ1E0UnXriUHVkMjCRskbmljHUWi0NTqmg6b5vOw7Sgut1otYcNm5Nta8MW3kEjMjGEwgO0FHlRWlonpjKwDZkV4aMq/6LZRwoJjOji9m6x09Ztp941k9IArShTcKIoyIhQjyP1iyWOdKDF8qDJEk9QR0QoIojdfyKipQV6PUAkOqAL8u+5pcy82+AV9P/ud7+rn/3sZw2ffvqJKu28vb7R+nalAeM67vZFpAJIIe0h8I8g3bLMV5ptenVtU15Y2HTKLIqYys800dv8c3ymk2w1m5pnjt9TfbsncCKsh+PCT/jtOKlSaHpMZzgFfpP98i1+93UXiAhFxDvxiHiQfsewk0m2MAnJY0OGaDPBXX5lE1zrVsOw0rb9tgF9srrW2ri91OrmQtdXZzo/e62z1y/0+uUzvfj6S33x+a/1+a9/pa+++I2eP/tSr18919npK11evtElF77XXPZvWIgOPvTZoba6BpXM5huHTKyH+N4BfuiFKT2HbmHlAL6Nyrh6GxPjzrcH/Ga78xfnGSQxNkfZj0bG4gDvALVLFi+cqc9SZyC8LSArL+QKnyzAzMDdZz3wJBm+IK7MiF1TGgAAEABJREFUCdNvsl9rxWFqu6jn8vr89LX8m++Wu+iXKiAbDpQL0B8qjbKQMl2taFUDo0YGJ4bcIW81cmlvDFzQb32xfnOl1c2lbq8vuLu/luib1ECZAb0AtsyGUQUjTBjU06++sF/kqDJuNNKPg/8CANhcn+v67JUuXj/TF7/+pV5+9Vudcvl/ffZSA30dw61c7miRenTYt0NHX/SLy7dAlsPJAaThuNiIDmyi11zir9D3hgMGX+pfX52j9xXz3LVunY4v3Bq0x37l/+rFtFomZrFfFBzTPmCULOp5gXncZkSzVwQ0JIjuxhqh1pHQkX6s9KMh+pGk9slCL1KIj5LyRmAjy5ip/PZyx2Nf/8WB4KA1YUx0a3p1qVKCuSbVQfuSyKoa0d9tCMqHy0InfarmJyI17vQZ8Teney6e4fj7EBGKiJY1806UmX8nr2XyNdL/kPZxHZX4RK1HIKdM4Pg4YgpnMl+WooKtCzSpK9C1CeFr5IDBsKxKfTPI+uAn0nXFB/OdMfNEhCLCSQ/geh4kfCAyMibdxnsMdDt9gq4RocxUsQ+VVKCXqKpRTU9GqGRRBBlSoxFxR/WPefCh0T6Af2VO9ZZdHYnfiHSq0OQj+sZnpB3vtQVrCxlzaYcNBSn7IPqBT4T53s50WjQb7udYh2p/Ata/opf9wiJG5nXHZ/4IZPCp+LnTB+hd/zA+PSdv2Nhvufhw/lxuCrvvRuqfUQlXjdThcTYyBzUw5qa0gTl/6vNKPZblPjWdYN+fQu07eJk0OH0P6KsWdWAfrRRfcxpBPjbDpK/TXZBE+r3u5p4Kg0Hqez8V+xnvzfyGRJcx3maJwM9s97czfs94RChih9xR4rOYiPu0JH9On3UyndHysIl9uIX3vjAPfYonYQcnu4wUEsjCeMxCdyTRiUY6nPjCxCP7ugE/TNJM79L03+C59wNaRv2O/y7A9sGPyzrT1HD4ISJCEYbTzRME9kH0PZ9o/oJNNfPuh3dptuWMxie5H4Ky8uM87Xgd/71gXd+HWciUZxcz/nnsKWVEg/4P+nicvA/7zWn5zEMj7+41h0S+LLu6vNTZmzPW5qdcJt0wZ46KDHkNPWHkUox5FEHu1kq/IkLeR27YQ25Ya6/ZQ5oO7CPnNIfNV0qvZMw2RCBFipio9p4I+9mUEDG9Z6zvlCJFhDxfDOyhXccth9E3N9e62VG953F5l6lMKgPrAb9X/H4xtrxn/L4pJeUD6SzMLdRhXuetsY+pdk/s6eekiKkN/vZaIzT9s2xfQD57/lymG/Tt2YN63Tpg9y16DNjM01tm0SGHSEfHJ+iw4JB/284srM8hh0w+9Dk6OpCp9ZKwfoj4Ur78//73PtUPfvCpTo4XOj7qtOzF+n7QMuHk8v7yzWtdnZ1qZL+wiEFPWLOXcaVf/tVf6j/8f/9f+v/9z/9G/+5/+h/1//wf/m/6v/yf/0/6n/+nf6Nf/+qXujw/1XJRtGBdy4dl/EpenuAWiog2ToZ2njG0PZVtVTJbXgQKanoipnBQMAm7L5wTKaUFuj3AbRt4j2+ROWAj+6fXBU6fy9ByKVpBBeu2msz/1OnLfxL4dOq6hbq+V8HeEQU9U0GZiCAcigh9mycylMguJWWIZ2B9Yv/Z0nduu9vsg2DrmVnUdUUl4QcZfh+xNqGTK6B4qzsiJj2QH8YcNyWu3RMRu5BaOfF4/+K6DfvUFr8axlG2VcW/YYF3qtdho1K39TZ1/G14/VUZpM6fMezkTvGR9+rYillfB5w+a1ddb8XXXA/lPF6aXoSdZ7hMQ5s8Ah3pN0QO2NFnUIPHA0AEdTVOeLLZs+/pU/qzo78jUn4CO3kseQ7wWPPl0daywIrL0surSy72L7VarRWRyFmo48A0s+Oc4lb+K6W//vXn0BecWcDHWVtFt0nelrluy9w2aHTb8E2BylqlmoonnGJKSksnTJ6/v8263To1Xr5cR61V7lvDNrE/tTD+5nzYJumu1xBfoCrRMdC3as1B5evX5/rNb77SZ599rt/+5kt9/vmXyJUOmF+WnDUccYBsWRvm7B67LhadsgR2WumlfwDg1Qu9evWK85lLZG6wwYb+GAEdTEH7eI8dF4uFOsq7T0hun6BPIkLmSfu/QVx7T2snY3vqs63slwmP+QtnMEcceveMW7d9hM9z+xV9OTAn9P2CdhzIh9+Rbr+YL3sdcWB+wKF7Ime9Xsk/wHDF+YvDLuc6I0KZRVmK5sfptkPzV94DW/zP8QG/dVrTAftXxob9q1DeiEjFDpL1mEAXyrz7aa7T8QjzSFmSNm810rautfeIefxQnufdrp40o8Pfe+xgfuthn97wLrLObmdPfrsU4P0QeEbHhf8jLkc+fnqiRycHnItQK+d1ydlP4MOJcnTz3fydmTIiQhFTeyxXPBGkZcj6dX3Bxh3oZZ06+tx196boZ2qdhma7DaU//EnkGhNHVUWvaaxURcQdpvzpu2J7z0/2F/9QiMd4pS3O7fteC/th1036tfkhnIVsy68t7C+PoRFZDs+o1D/gV5bveu7Tp3Ij+0XXt93xuB8G/MF8EdHmedvIehil1Z+S6BFEuDqrOnLOuGVNNGAjx8UzzgHC/jhOEUWESilNf6f5Pbil/tZ++t/rHb9zKuWz9Vvo3qZq5bV7IkIlU5FBOjQS3mTiqvjgILfNct3OCPOEyJxAMCIUlHWa/c8wLwztU7Gf4XFr3z1kbnF/2K8q+m1YDw7Mx7aNkSW1xQYjvj+3zYJc9oD5yWGnm84IAkyvqhjzlnuAq7Nznb861emz57pmvbq+utbqesKaMX/A+/fm4qL9sOMKfv/GqyhrGYiS9Zqp65rhtPfh7fyKTxjv43Wa5Ru2k6nT9uE0w/n2uxF/Mio67mO/jMMR9JsDICIUMYHoN37e1t9x12s4bFiAqeF0wzruI/CDiDBrw37efrhlfouv/TIO2waudy7qNIdtE9MPISLubBERH2J7J93tyVLa+OigHsf2Y8PvtCleNOXBxxxT8K2OOce+bDg8C2764vOjfRsf2TJmB94jLX1mgjpeGTdrjw34KmUMst75zOmmyThuOqGrGe0/Xv8Zjrd88kzNH+E5qMp8nneSuPkigjkg5Cdiog7PsF1KZou2MO12Ozu3nfltancnp3msG0vuZTx+9+Exfci9jX/j/eBwKcNpb2Ox6JnDjQ7a8W5fgL5hsey0WBYtFjtKeHlA3h5a3mLHs+M7OFxQ3w4HUIO0VnZJeWC5fV94bxTqWuiQy/Ij1hBHR0sdsj9aHnRqWFqfGUv16GssoMZyudBiuWwyHO5JNxbWhbDt09DD53fVnf90WhBfUvag2Yn9HXSy2bTG6fqu+d9i0aPTIfu7E7V3vn8Y4OiIMGsH3v9e+/ivEhww//oHBo7I9w8cHLcfWqDMybEcdvpcl6nLvI08u7zmYn6lW1+eD2rXODVRhAu4BZN0D064zP/0u9/Tj//gp/qDP/yZfvijH2v6ywE/1h/98c/1x3/yJ/opl7g//skf6IfgB+RP+Ik+/s53dHD8SLX0WiP/hovta3CzHnUL1tS7Atx1a8VL0z+Vu4JxZHFeVXgXAWhEx+BdNPTdgRb9ofpu2eLJBYbTlosjdWXR0peLQzbGS+I9PF1DBLJqsnxKiXAVYdo6KNo1zZY6WVMLde6w4mW+YtJegw0DeM2AX/NSWzHYV1xk3vKSHnmTr4lvSfcA9Yt2zQLTYca+hPx9OM1AFC8o6h5DI3pRRVu81xYPiTSho8t6oEekMgtIFQZ/h3M5rgjSnF4IZoMUikhpV96yRtqCihpRuNLWLRUSbDx9v1Bii4X7HUc17ZDfZDBBVAV2u4eIT9D0VNRFWG0QdYy0rTaMdZx4Qu2gyRNWIjNL0o4OZz8Ch1owsWSkLv2XHM4vECJRKV+hIJ2AAmpIIYGOScrILCpMXgU/S9IaaI/bVJK8HcxbMmX+iFAHf9nlue4Zas9Uh6jHOk9to020UTxBmyEPPo2P9tYd3PZ7vFvAou7xbv7OANRxn1erbTuBjAefWtHvDs5yG0yRRDodwmcqW9ksiMsPX2zSMzCN9JsX9UOjm82NbrkgvuaC+IyL/nMuiY2zN6909ualzk9f6ozL/1Mu+Y03py90yyXvZnWlLRfMlUtrcUGTXDovFkV9nw0dmxeHl4tOB56cFz10Qf/39If7KlVKyv7hF1lEaH4iQhGxiwZtwS47A+6aR57zQ/5HN7TF74YN8MDiVKR29o8sikz5uetXBIyM8ZFxUYH5TYV805Hy3AGrUGXCGwzgLQduG190c5G95lL7ikO0l8+/wi4vNaxuRXVszoq69kItKpk7FNpX6BSzVN21E9lOzBC2CNlGtpXtt8B+wUwlLruCzZ7hcBI2fPle6NNuhxZGx65hqx5jHCB3SX6ycR7R+ZaDwqvXL/Xm2Vc6/fpLXbx4plv6euBSPja37beKDlHzeFl0wovyaFHU05+ujwZqQ1+vbs5ZlJ9rTZkth47jdq10HQzevgTtFc8oT27JRWj7gQH8riDX8GFjo46nsMWI2UbJMkKUzwbbBEHyuAsHQEbs5dn3R1Xa2foUKjDSfqPSt+JJChe+SpnkIoL6bPiqkQPJkTKBnoagQleH239BgwO4XLZ2BbrWhrkN5jdvRXdTy3PYbQ/soR0cRg1NT1XFn0bqnTGlT9+BrsYU+/bfGTnJxZcnuVM9VIMWrj0UURTwRaOFtqSCcCbpcjjvKrSOMzxOHB54oYw7+3pBb4y0JcKyDcpjWvOO8FbGUiDRgPzOj8tVFK7I3Mdc0GPVsFzTEV22fhfvMHhhDir1zuUT3UqmTBuEjgiMuNcqmk2mdLJ+52eWbTox02gC1bpTN8EHnyzUD5wYGTIcfgj3186fkTMCy5t86CHn+2N4GWrUt2y3H/9QOSmk94La0YNvzTadfGFUSyOvAofvQQgboIYgrdyAT9pXBhJcfoQOrE+2+MjAPDvQf5UCI2N2pE9Hj8t3sGE9MWFkDnzIwzvsTg9Umz80q5JeGZ8GmtHKcYLHOfB4Vxv3GM+TDWQuPlGEUGIK7387fT/+ofA+3374Q/xzOrys29TqJmzquOGw5sd5c/ib6DsN2zE7fcYuycRJpsZ+2PEPYOq/ex+u9KmYfSr9bbyvmFlmMDDgDkgqSmnhGvh1a29QfEbuhUmrO5jPYVM43vcJ8oz35X1zmo2wj2/m/nDuLGPiGGn8hJEE50Foue32fjh/RswBqMP/GFCUj2s2CLbaMZPuID+WbWo4PMPx/xqwPYwqpsyGt+0xMrb38bYW4862c/rb8bt0/HMO39E7P5rbOdM7Dua3ac5udrpPvgvNJUzvEv+pAetl3Mmx9AkVRdxGj7st86oPdS93vy17cX7O5dh1+wF0FGctt9E1h6iGL9hvb1dyOSHDn6HNxaNGbDMwf0OEuTnkHRu8xt4yfzs/S1F6DXE3ViXL0O6JsH67yI5UhI2e65uMQY4bHjB4+eYAABAASURBVO1OX7Ge3rDf9mWN6Yg+znfxRHhE4BOhCCARTg20eYYvHl0Gwaytu6afsNvAucOWA4iBBhlbyuAmyEmkUHvFy0jg0+LBt0iTYvdP7VlxEfnbX/9GL1+80Onr1+xjL3XA+YnLzbaxfSL87i/qu1432Pjm9laBQz9+8lSffPyJPv7kHhGhnn3440cnevz4RN/59Kl+9MPv6Pvfe6qnjw9Yi2+VXO73sdWSjckhe4TC/iDBUR/60Xef6nhR9YNPTvTxSa/cXOrsxRf67G//s776zd/rt//wt1pfX7CnGfToaKkj78lY4wfv04HzDa/B5X6hv617a8d20y4LN9Ch9UFt7Y8IRUQL+6tiz0rjnVLhE3HbrZSkb0JBZKS/B+SMvNsr9WBpF50QEORVMM5g3VbBSGlBC/v3LEURRirChSR/R23f0hTTOw+6eY3sV31q9y/yToWKvl4/2h9G9Fzje25/pVxH37V2ZJHQo1JHfaeC+4S38yr8AqYR1CmsgVztHtdRqd/UPmsIGzoeokrKRIQSv5kUrvJTsWFFToPLzyBtv69aPmltzUzfWn5tZUeLuUPTwTLgHcxntLjkslv21cbAGBqd7uLN7ohoKoUi3T6pImOkDbbjbfuroOs2PiOcHxSQgnDpOhXv0d2vtM/lhMzMToeMpwXnRB47BdtbnvvEY+iW8ee5rusXjDufKR3bZLpdbXR2fqXnz1+2vwJwc7vWhkO+DWPedGDdyZTTeGmCLGPCqIpzTJAU6GhICvSSAYe+xUNJGTPruLO1/auB9a7bMmPA30bbaweXq0gwBJVSmFJXVyvadMEl/rkuLm/12W++0JdfP0e/XofHzBec2z558kSF84eIaNQHzCWz/RDAm9M3evUSu7x6pavLS90yFxkbzi+3Ngp1ZRZ13YLzmaXcN/b9pHxEKkDrH4WCsKhDe8/sP/YVz8OWaT+MCFnGAYfgS84cLXfLvLvmosR96V8EG7GBeRacD/X4RDR7S0v694S2uazT/C7wD7X5hwesu2H9Xb66Q4XvQa2n7TsQbnpQn313i08PGNNwGJNTIHinDdri13QVzZraGjFRRPIJDZQd8Z+IoiBPmuwQu7Dj4tkwTlw3zcaOPVgwr3fqmNvvzoboI7fTcet6fXNNSbHHwQ/Rr+87HXJpsVwuZFMEvnlydNDm7RPmbqZt8cZTMHeXqDKPQVAhkb6D1OJ2Xc9/iVKWvTxYqNJYY8T2fs8OzUYbmQ74g9uxZh50WO1BMmNToGJX1GypajWQp/vHcqXaElxnxMP8lsFXpQOM0bZFoOv0D2GZ2vd6+r94fkjbHBk7/lYGHQb6bKRPRsJ85HGEWD5B+6qsp3lJaJ+IKd19aR9wW12XwxMfdbg98NkfI0IRM7K1yK0y79Y2Yiyv8WPLcN2oB0/QW0KXCZiLcFUwjrLrVWiT07YovLXNafsKGYblWIYUcn+JZ467TqLtE3GvU0uYv6pam1u70M1jw3pmluaHHbZsdeKjKCo/s40S/ZZcWvWLhfrFQh6nEVM9WYo6fDYiXKQhItQ5HTiBqKyjz34G6rbcyJBlGiXTbCjIx41CV0szRN9z3KYRO2x4X/iif8v8tCXcKOFeKf9FgLNXr3X++pQjyTVrGcnlAltOwv/5vt2Wd8H4bOMG36INzneNpm9j8oeHfObdx1RmbEkR2ej0FRAD8i0+b9c1yb2vez9uXzf/LNb9NOfPaf9UankjfTpwHmfYJ7aEnf5tZb/N2/T8lv0cEQrsmaUos6hkNuSOlpZWyEslvB4Lx1y8PuJi9RHr7xMuVmOnaDiTsPWptEno4LbNYaeTffdxOeePb/lJRCgiFRGNt5Jvu5jXCQVdS97nO63iYxGhLKWNNesvHqdDfufHOprXmJkjpjpK5p1NnGc9Bua0LXsBj1/rVtHxbdh/3Jfmd7mIaHNDYX4wsqSMiFBEqBCf4PCEzFDmxNcoYVjhV0PlzG7wLxeyV+i4Q1oseH8W6y0eJg5mWN9lRarx75dlduGD79NPVCPr5LkrC/owWfhs3/El79bFom/6+YWZCCkZanyEw7KB44VDf/MahXY6z2Vgk9taStm94zvkoSs8SZtKJv1GvO/anNqxBijMwc7LkiqEu13ekrl3wbxr9ItF459+AGEp/wDAkvWT4w57PXRwdChf8jut4WCpfocFtMEyd8gxeel3C43Zq5aFhlrE+1NrFse3660GDDbwZhqBoqhbHOjo5JFOHj/Vo6cfaXl0rIPjE3386Xf0gx//SD/52R/qJ3/0R/qDn/+xfvqLX+hnv/gT/eLP/lx/8uf/Uj/7kz/VwaOnOgQHJ0+0PHnc0B2wUKf+zRji7l+rbdX17VZXNxuwZhEmOrRX1x2o7w7VlQOFiEO7XJJ2wAIlOMAYVWJB/kKLbqmS8BilV98vVKDZ9SqEg/Di4AjB3R1qYoPssAUoRtFYCnYpGuk0o20+QxqYAFYskq85lHjx6qWurq9YiJ/qOZv/16enWrNIqgzUGiFDlFcWTegU1J8g1MtQ7XBQoKKITj36d+iZ6BNB/bwP6ogDI9ODzHAdWwYnychNBbw0RhU7jjWYk0KFtMxeSV1dv1TXHzQUwr3D2HSxPNLR0SP5/946pj+fPHmqJQ6S6Bs4f0RKCkmmEyrhepcWQi3yo8HhOtKcKnSoDMuKDSSi+NMIhpamCGWhvWAYKodPt2xAVrrxX4o4O9dXXz9jU3IFLjmk2uAHA/083NUVkVOcCbgaLJpGAwcewdAWUgObPcqNtZVzn0RQJ2UzO9Ks1aR3kGY43VQKJWluS2DPID6DBlBWDx7LdiurC+xyKsYwdtHJHqSNO8zpM53Sdccn6lSzHN/IrUDETSsyKvEK1fygp2aQ5jwDgZ6bVLGDbRQ0YAK24aI+YsBO1/Jvlp++fs4h1ldsDJ/p9PQ5l/0vtL691Aps1tcaOXDKGLXggOmIS+GPnhzr+9/9WD/87if69KNHevr46A6PHx3qEVhygXx8vJRxdLTQ4eFCPRNiKam+L+r6Th3hLCFMrkq7Rny70jZjoH+190QEBlHrHyebR7TNqC4HBhacA2PUm7z1ik2/5zN8wmyIpXzgiyOWqBPsO2AqjwMzD1X8ctzAw8Q0Un51dcMic6WEr8d1FsHXFr+9Oter51/qlAv0L379D/r8s1/q2Ze/0dXpS224GO9sL15aPqDrk/q4XF/fXGngxVppq9sQEZrbXplhbIvFomMsMi+xqat1o0Pb8ahXz2FfHVaUv9EITW1ljJsbFsQrHfFyOmZTeHRyoEPCPS/NFZf9l+h3+fKFTH3Z/9lf/5X+7n//S33593+nq5fPtYCv5yV7aH154QZ6VjDcXmkLLL/iL8IHAn1MR+LWYYBvHNZ47KDCvEH30reJnwAivQ8n0bukWnpPXy/QzfHEjkYhX257Yn9VRWAZ8kQ4iUTrOGJ0ouMlk7oSJingeYBKmssA89q2QU9TWoK6XqchQrA0n3NfjNhgdNvpJ/N7M42aMqxjh949hR12vlFIC/QsGSowGq5D2HHAntUysQ2dpUDPyga7Uofc9wZp2nvqrp1zUkQodxBPRCgiCE2foCER9/EplW/bAIJqraqRd0NlfqikV5n/LZAnEOSFyxmVLz4RoQi0p/CWceT3z8A4GxkLDa1NVdbdiJ1ODpPIpyqQ47hBArG3P+ZwHdrLDoZ1BU6rpFeN49gwl7a8ih1HdKvYdQI8pDndMG+E5VsOwMUqfiR4ECY5bCaQ6F6yKKAOGxGhiD3kpFelTorIdIZEWye3JH1Uq8dMO0RMcnbRRiL20ypp+0Ai9VR0NYiRr6aP/glPbTKrTCcx1iGRO8NxI6ds2iWcaUQP02pKmimmgmcUZmt00jEI207EqvDhVCmlyXfRCUGm5YccH90P6NX6w2H6GgbyBo1cbIyj55gtckcF49h5MmWsmXocinApoYgJGUndgQyUQH/rW/ETj8eK/GrfBS7/EBM/lb33M6Kn8TDTdSZ1A3wkgBhTUkg7VMq5rS29prRL14ee/fIO7xCRisy7Ui0e9/XcZWhOm1JGKq9Aon3A4RnOm2C/wHet64zWH/VOWkQoIiahfEdEi0eYir7G7k29Sq4/yLQMBxucXjXO8qEtWQHZQxS0JG5b0uZKfqUOQaWUi9VK/1ZaVCtxw7obJDa+UFA2kGHYJ0ihQNyBkH7/B/n4FELeKrqThl6Sw++D7h7bwJgSkEmLR/poxE8nOpJlTHmub2xtdRsNt9kgxyy7OiNSAQRCRYbsc8DhwLbaPe23HgMZjB9BkSSnCZsp0H8Hi29AHVRUpU9r04WyD6j1mtB0NV8bb6QR3lX7DaTVIru40XRqulExNHlHG/L4b5j4pYmOKDeizwyJNjyA2pNuVwtRkjIOVqjh8D2m8ohU5WsfrsN8rnl0Gynv+IxmzjkCnSQR+Ed8IkIRxtS3EQ+p3vE5yTq1tTAHpzfX123P6ssSv8u37Pe9Rr71X+W7vmHdf9oueUf6KBOfQf5Imwa/62l30Bkde8pgnyz8x1OnMcBfxTikTVZhDovylbSIUEnruqOSPA5JoZQaKmsllKWrK/FKPvKoe3Vzw/7wmqyBxgxa9r3oBHimck0O8t2XlmdsOdQ2BvaDzi/Zqe8WarpT0m2+vMQWrOtXXBQOXvOjeJ0xIpuwPFagAWzbWie9xdN8ALusucy3PV9zGO0frri6vNKLF6/YN2246L9tf277mjas2ZNs0AtTcUl3pD/42U/1Rz//ub73/e+1X6T403/xp/r5H/9CP/jhD/WjH/+YvdIhbd6i7aCeTcfTp4f6+OmRjg6Dg+5bjZsrJe/ELrY6ZE/26dMTffejE7FN0Pc/OtJHR6nvU+a/++Mf689+9kP9gLTv+IcHWMM/Yj/xnaeP9DF7uMIeo2Mf6B/y/ejRkY7Zoz0+OVHSXxVf9npvxSWr44lPbDiYH9hjae+JCEWAjLvUJO5+ckLrgyhNZgQ8OE1bRzOOC/ujzKC8AH0uuncHukFjpug4Bf1eFr0K5yP2v6rd/D/CX0XZvIPrS/JnhPNBUndBD/dlQu8BJ3lIQOXazhcGDqm3rHe9xq2sd0umSoEjUlk6JT5VKUPNkgIlQhFTvuNVxCkj0gzHDfe/67cvmc9h7Z6I2IXEOJCE/zvF+ifyulK05EAwM9TEBvaij6SqGUlakAkHyxzSqdDzNAy0TbRtFK+WiWI7y3Z+RaEG89+FkTqJQJUqz3Uje2OXb8OV8UVXNnnyHgN546686zMignKjtthzzb736uq6jYvNdjPtw5Ev9K0K2EOZRREpyfGk63sdHBzRbp9hLWip5QmZM6pcZsHZ1fLwkD5i36yUXTSi04JzrsOjR5QrlAmt2dcPjHfrH/BFTWwNCIs63b6RcW2blEzkAXQq2D4ilJFyfSVNQxFOM00VfMJwvqEqhVJ+bFvTO5DnOkZ8q9KHFZuP9LepETtG04hQJRBBHaXX0vburGXRAAAQAElEQVQ4OFbmgjYVXfrMdLXVLW1b0ydvLi45p32qH/7oR5zbHrf5xD9gdHh0KFHvmzenes3l/ymXZ/5hgDecXd7e3mjD+aXbPtCpQ9NFiihyW7KY7vyeNo1WCNuhtiT00/0TSbxlBPpV/K7S16zjXTlsi4MDPX76VI+fPNUBly0d50D2rRX12y9G6reikXyjR9L+BX5/Au8nH3/MHHikVoa8NfOR56cZjm+YZzc4QMNu3h12Y3mLvYcRfbCTaEcDbakNYsyMGuBxH4yUoQGKCLSe8ix7pHzFjlLItolImSa2ChVZX7fH7fDFq+0ZKZWSKpwTdKB0hXm9qCOt7/FT5re+L9hq1MuXL7XijNnlDVe/WHBuyRjarG50AN8Pv/upvvfJU3ne5hCcd8FWcKgPKbBzmqIj1aogoJCaUJJVsZt5TKsHM/wCiU+Lx3kD9hto/5bzL7/TXr58xfrgjUbK1l37Jxvs5mHqEjaMcA2GNMIwwD/CHxGKDJVMuR6jZE7xki0tIuTHZWxnv5tveb9mpAJkFkXAg9ymA+PUOo6ek5h/7DYOb9DZY3xLH7tu6yVRTpL7leFGP08+gChplAbzWg7tCOqqgh8a6Oh6R7eD+grjwH2HqPapfLudWypfM6f5lwJH7LAdkY/ckfAI06BKNaHg3RHdQv3iQKVfTPcu2HqFrVf47Ro9BgpYrxGKeD5xh6Y/mXNehPOkiGjIRm2vIikYdyNtBU3/QSNUjNuIThFFAUopchtL1ysiJd3LKlnUk265rnvLeBqwQ8KXmbSj14KxWbpOBZ8uhTT8uYNmSIk+4okIdeRbVsnCnEse6YREp8j9mbQr6JyB9cYpdyqnz1/q8vRM/mGAjrwOWyZ9dPnmjV5+9UzPPv+tvvrNr+E51ZI2nBweUB9yqQvRigji99AHHutozNnuT6NiK2NOd7je9YlkHgPV0F8ylUKBbWRdaWcmdgHZwkWmEfBk6H1Ppf3GlGcegCwJege1J5GzDyc6HhHUk4qIb4R2j9vgYJ0a4OBe26qClH0Q/eAn0pxSxETfkdlsWrEVwJYzv+36IYhnxOdmEG2fmb9F9r4iprrdBw0ivmfDIB7mr1LJ3KE0n6zoF6paLnodHiy16JhV6ROBCiy6ZMr+X20vtwFZhf41EoaSU36HT9ILs2PAJSV5EdHCbo/HkiPuA8vz+PT7x/GIaPxzGec7nKWo530REYoIve9xefMbW+aXgXZZtnkjopWLDEdlnhbgK2JOG6f0wEg7REpZQgGt2KLy7hiZ96Y1TMUmIevndhdkGxBhAKBWZ9J+Q7snAnk77JL2CHXTF1Ndo4J6gz2DdXBnOWy0vcROR9fn/hP64cQKpGVE080srrtkKhAWSTrhjvdx33eCbeIjEIEU+re1EVmuJ4rULYoK/IEdlG5ZpRrmVe4vaqAj6Ul+QiNcOzzIiUhFhO7mSeZCuX76MvGxKCnBI4pEhBK9SqZK3qOjz52e5EfseCjr8kJOTXQGsUsr8N+B9UPZAYkskqPTaIhFRxbCCYpqQJWqaLIPmqYsRQGvKzR6FnLGgoX38vhIB2wcjx891pOPP2l4+ul39PST7+pP/+y/0y/+xZ83/PGf/rl+9vM/1R/+/Bf66R8ZfwLvd1ioPtHy8ETLgxMtlsfUs1DmQhE9L7AQ9ynQVKjXkvzjo8d6+uQTffT0EzYIxyrwsW7TwAtCSuzRNywPDnV88kiHh8dSFG3JH5gMRnWqlBE2iLJUdsYCulDpl2ChbtGrw4hRqJe2l2bYIj+VL//Uqhd4Wyr24PKArkwIZKmi6QzrI+o0rRVZ6BHR6Q7qVbJXggIiXAedieOMYPAgwwlNK/G5PodbvWPQrlEbDnS86NmywRmG2myxZlNwQNuXbBq8kTrgsv/45LFOTp5MePREjx4/5VDihJf5UhEp6y1Rf4PjM0JqaeLZhauESgwCD4R7WDeYJORFIivgj1SW0tJcZs1i4poN4enpG91wSHJ9fauLsws9+5pLaDYn3qCcn1/IePPmXMbZmzNdssG5OL9Uw8VVyzfPPcgj/RJcgEsOe/wXBlyHsWaBaGxZbBnDWGkDDaFt4okIRaRDwuw0MAh/6OOyo9zeCvP78HbJhzyu9yEHEmV3qZ6xDI1yGRSBkVyMN7a6pnAlfgfaMvPNtGB/o1Jm2K7ZXFzruv2G/yts+Br7vdLV5Rut11f4zErBZFZofjKh+XK255BmycS3XKSMo4NeJ1w0N3DBb3rMwZHTDzhcWsLbsxNZesKhbGcgsAN9X9QxQRZ04iObGe/AfqPai4pNzmh/9wuLl/7AwriBMTYA51XyAkvYNG6TF6WbtzaCKxaR3gyu2VSuVm7zWj4U3FoG9hp3oLGyHhmholSXqWDsVOrdUs6LzwKvgQANbMy2t9eqa+y0WTFyB91evNH2+lIXr1/q5ZcsSj/7u/YbN/XmTOqYOTmVW2CXRweFA7qgHg4zaWeIPNH/tJfJDVVGJY1q9kqpAPeFuHQv9MUCmxqVS+UtF/OVS/iOvjoooYMiaX0jXTJOWBR/8fd/q3/46/+srz77B7368nOdP3+m69PXDR2T6Yxk09KhS48ODst/3eDmStfnb3TBQcHl2aluadum/XWHtQr6Wa/ksj7RKXbU8a4Tc3evrk9QtMRPFvhADxYHHfEJhf4PXuSt/cjLEO2W6AJolX3CaWHbYPuQSA/skfK/EV0N5xcY+ZDn/FBii5KpjnnGKJlNbsy2RmZSZ4R4qGuPwjrxopvDXUnkUCM80crAT56QIeQZrjuL1LvN1O12VRZGHmdb/GPAvgP2dlpQzhBUPJW27YMkxkGdwDh23giP038foO572dG+pU8UTVzHKOZutTpH+z3xSnpj3H1FhBKDBI2NcDjUwsTFU5lXDIIPPk0Oskwxn9dsVPSAZS+CzEjsH3dpSTwjSJvSIxx+G6kMwRMqJSegaxr4QASZEm2sDdZzQiX14ScimpyEPsx5f6zSN26bsc9Rmz0qNh0Z1iwOma/MM72rR9Kd9xBqPjHpVC13hu1HeJYfEXPwg/RBecq+Hf9gwW/MQDd3YtNzZqzYS6KblCUaImlJa/9Iv5BGP5TSKbOoANNMxzvKpjKyUfGMra22zwQxjoxgrBky9ZyDCRLEDMYkYtT1RVkSSWo25ruFTSs6NQekDS1MPNwW4s5/iF2xfwyZXtyIQzntY1/Yh9L3eX5HuL4v/72Je4zO/xBgs1q2CcH9T0veT3grnHRERCgiWo5JRLQ4pKXdfQWmwScHjwn6oBKe8yKCMvhETr6Bc2hCqplVAeseWEurwT3pdGTDUwGMqv7ahVtw/kKYuSfwTXzO+nZ0kvzteL8Nl+eCyecrNnErZl8V/u51YN1Rhes23ieXttwlzzZx2vswM1oW9e+iDtW7Opy3y/ivTlzXQ4zYYgJzqOcCxr/ASNgQNhG6VuIV3hmTqrMsyXOvMaUTx+fMO8dn+r60Oe+b6NjkUZ/N/AHGqTfg+UD+PyqZtk/lHlbsWgznRYQiQvInQxHRDoW99/L+1ePQWLN+rgr4GGuSihdz8LptzjeNYG4FpfRKj1HmdQKMs1BEUGr3mYM7GtRb4O186AFL9dgHBFvfjKzJvfa3/WcImxpb1k9rLgG8xh8pk5nqSlFJzirgGTjc8h58YL0+7Q9GlulcLhJ39R31+tDZEI/becXF/wV7yLOzc/kHz7fwIkq4EO/rkXWCGiqJBsX4WJpBcPepFLBOV5eXOjs706v2QwAXsuzLqyvd3NyKpmnNvvyGNvi/PtyS8PjpE33/B9/Xj37yI30P+vEnH+vpRx/p5NEjzimOdHR8rAMfPrJu7lnznzw6ID216Kv63Kpub9gSXGv0D/6yFzhh7/UInBws9Ih19vnrr7W9eaMnh6kff/pE3/Pl/9NDfcQ+5DH53/34sY6hwV4wuAmtUJbkWva92qHnotfBciE/tvuS8MHBgUyPuITzJV3FNs6/B96DD2RKCY2I5hP2e+3xhvNLqAAfutknjIK/RUlFKWCiasKmcDq/+VyRgrQoYrmA6Kq7p83j0aL+fhsu0PRGn+rCcEaYa5LhvEqf+pxlYO/pvoVF1s1+5HBEKLIou572TWOllQ7nTmhxB5ue2fjC4QzKYpFd/dUUmHUfGaEMgZCfjFBh7NiHJ9+3TOdRE3NARWfDvDPcvsp4qXfyp3pH2r3F301H8o25zExdxuPdVHI9gS4JikTcIg2HbVPvG6axV2V5LqvdU+jTkqmSk84je7ebm2v5t7e3jIWR2QORjdvdR4sIW1eRE8pS2Fst1fULFcZyIIcmtLyIKV+klTYnFdKT8TZqtR604RxM0WnDvmZU0UgF1rtCRaUp/gV6EcaEMsQTESqZsl82m/edCv7XMT46U1DQxXC8oKP7JSnTQPkMWeoODkuqlU/1K4t0NYjHdh6p3KjQar5x4iObNlGUACmEo7VnxRnW9e2aueZGB4ePeCsWnZ1ftb8E8Jf/8T/pr/7mb/T8xUsFOvXofcgZrVFKym2q1ONL/2v29lZknuNH6na/NHA+NjIOXG/YTiCzKAvIrumCmu19MpevJBjaeyzT+RXZDveLhR4/fsyc91RHnEculksV/Nv5K5/XeN+Mn0QEdaXc+oq+5unpi6fMnyfMkR3hET7P/8aKs5nb21vOtuxfBnPw9Y02vNtcP4IsSogiGErklywq2Wm03pVsgz3waJ9B9sDZyJZ3jOfBWYZ5R+ziOkfGkBTISgqHCrZxGyvytowzv79c1vGI0OwnpoU2uz0zltjBYQTJ7fA86zZtbA/egwPU/8Vix35nyZnayWHf/hKA5/IFaVG3aDLuUKGgqvmbZSYpEeFv3kujtrRtjb3NkCXlun1eU/wyoHfdtjW2e8N70u8z/yDbLedqFQnaPZU+NRyNCIgBec8nIhSRzUYdbbetCmPJc6vt0eOnhXTzWOaAjS3m6vpaGy7HrU9kOknOH+kf94PTB+xtbCmz4X1rvTfuN/pgoI/Mu6W9+/A87/J1cghFWD/mHoXaJ0OBvuKpyK+0NSKUpSiA7eD8LMQjFQCWaQ1h/wHNB6h/oPxAPRzVt7JJu7ekrTgDX6PnhrasoFU8biN1K9xr1oc0Iq7fEGG954kIRUxI+jOL9Yrd+Bx2dGzUPhrom1lk2K6mhutotsNeIzp7urReI40baIvtPZKekSouX3gPEhc+UwgvWS8sD5ZaLHp1+FKmla2aykju6wnMq1MmRXkTIKMgc0m5Ht0HbLPFPyt0kUWH+EenUGLXBfUMm3U7o7z1Wov13Iax3yftR8/JatZa7z7xbtI3pVTabNhGYfnNxlPbSya6z6UteELjjVQ23lBEqNCmgt4NlIuY0s0jnmZX14X+7oMZZP3en1nmNxWMiLvskTr3cZcxB2zKGXPah6jFGvjDVEVt7bdOEfQMdVV8/0PF99NtA4/RkfExw2m/C/sy3glXyeoZs04ON5nY3/sR7Z6KP+cM2gAAEABJREFUT04dTCHSKrpDWnkcus1DQT/b1w+Yv5f9QiWnfi+Zcl+bf9Z9YM3jseW53fD7we2z3Oq6gXnsCy4XEYqY4LiRTW5hfC3UM494LLm8+8/tMcRjOQNj2HUYG8bL1nPMrg2VPpjLme6D4qJZkEr92iE0PVV+Z4jHumTJlu/6WzprUpc1prMEGPlEBHzmNYKU6RMRpN9jSsXqOz0jo9mx0hczxIrHaGf5fvcZc72hNu4SuSXpA5BZWhod1uoqhXgWjfjVmjlmwx6odEU9c0+WkJ9KX7g9kcRaUmXuHDTwnh29b/K5g88gqJvZDdEjHj/CrFaHeOrOxtabKDy1wbaKiMYXsRsTtMnphnkNhw3PwRETf4tjm2rARG+4JKh3MP+HkMqiGcFCdlRQMEHQgASB2B2olEj7vFdgUgYII2NhjfBb5pKF3UeffKrprwT8RD/56R9O+IM/1E9/9nP99A/Bz/5YDv/8F39K3s/1wx//tOEpl/pHXPDXMbVZjRPW0rAJNveVxUvQcamIHl1Li69ZrK5ZFDO+NKJoBC+X0qt0DMiuV4J+sYQu1PUHKqBfHKpfHmuxPNLygE03C+kD4B8WODg80qFxdKglA7vvO5qY6nkJ2UlaGjLtWF3p1REuDMYsRZFFKAe1jjOKQiAKOscOKdUiaUcdbgeaJPEZcfgBJ/NLd0vDJmybA7nzIwKdirIUFfqxXyzQ9ZD2HGiJ7gdHJzqgHxo9JHx4zIL7EQcNT9qlvy/+jcPjR+r6pSKKAlifqlBEKsJ0gngqUKD2DOJOw+QyBpxyFCmtrMunstlnge0W6uiPRNeBl/iKDYwXljdc/iPGYjk0uWFTc6nT07P2mxSvX53q5cvXev78hV6yofGfdHP42bMXpL3Us6+fT3j2TM/A13fx5/r66xdq+c+ew/uiwb+d8QI5/olW09evX+vszbmuOBTasMgc2gJy22xcEt2BdfvdoM1mCqgnBcN2uIMzDfLv0ubwnA5t5SscBnYmJFUyRjDxTznCz5ulFUnWzOfyc3hHR09ybB686T6/ONMZl7pXV2e6vblg7Nwqy0i/iP7JHYq6nvCiaLHo1JVQm2g1Mh+O8iWwL3yTNgYX0OPIgduwQtaK8TlhwwX5ZnNLfN0wDOaZMDJ5jryYJgxtI+IXVEu3z4+jRnTewmOsmaCNFZuPt7EmzXC6qfnWbJa2yBhov+FxtGURecMC0fkjPlolRQSQkj7uGUOLrtMSX10mbcaZEx8V88qWctcXF3rtn0p9+Vxn/m36N6+1vrrUBviHATpeCgUb3Jy95ML9M7387S/1/Nf/RavPfymdfi3dvJHGWxUO78bVlTZc4G+5bB+wU8UeYpwnbRd28mW7++bm+pyDknNdnJ/qgj5bU6byovJfFgj4trfXEvHqvuXC/uXXX+hLLvz/7j/97/rN3/2tnv3m1zp78Uw35N3S78PtjTrsctQXLVMq2Dcom9BC3ckcI8KCjiwUtl4wYLehYU3fVxXm+p7ynbHzj+Wyw0+KopOyDxV8pjiPA8kFcLp4Sc7oFqkeHiPxrTk94An0CnQJ+qiBPowI+fGcV8nDOfBHNV2sT/EmAzmWVTLVMb/0oGTCk4K0fqYDZJgvi5SUCepz+c4yMuS0JK/s8tTqFw8eg787LsaBSDcSvuWyl8sXyi26Qp1CxS1mXDc60r8D9hzRPSKQ9f6P841h5/sDm1cvDj3/V+zx/lLfJhXdG5tnjqn+iFQE7yLk8mHTWuV6RvxDmnjEE/B1jIsCOhrYuX3QUlJpewHY/lGfiFBEPCgbEchNlVZHgXYqrpP6rcO7gIe8pqP73OVm/swmK9CxYntDu357SNX0iIh3aAYyQMlyl1cylSACfmSHQVgfeFyv+9R9aWzxBcNho470izvhA+V/Z7LnfON3Ms4M9od9zOlv05lnTp/j0DYWRglaGDv2jSwh27UylxmO9z1zqfuDvsmS9Cf91ajDqcxCmd2H4iN28KahwX3V2kV9Dt9hx99Ibf3S6t/1QUS0NOvyXswyZ2q5LdwE/pO/IlKxh3+ywLcENNnv+FyFy6BP3J4HIGvvE813reNkp0BWGtgtwR7rNwYj5vKWNSPeKRMRch3Cxnh6C7f+dRzMBSJCXd8rS5EiaUE0EKEbQxLgvXxPXWdRRGn5VfCH0aL6b/PUqdrWLoffh4ll+q6yzVFbM9B+yqL1rTSymr1479h+U75zdmzwzSEJG2l+HJ4xp5m67D6cZuyn7cLU7RwjIhQRDv5XAnW6vhmtXbR4N3d7DjXu2w//juf9aTs135IXEbQjd5nfhuzXY37HTb8tzL+Pb1vuQ3zIYt592GZ43c5mD8K7TyRtLanCuCrMwwv2sgv2iV4HX3Gw7vk2s+BZFMhU8i4V4y/h9VBr+znm5Ajshd2yFGXp4GOcdr0iOyVwfmQqgvpCCuqd9FN7HC8uV6jDMgIKAr6KfCOCgnBnJN/TJ2JKiwj2tksdHx81mtQ1sk7dsNZfc0mx2e0RfEkxlZQK9Xk+Ka6vJGucUVuvZVnjur4NYVPzR4TJnfWwsNz+GS1z9xUx8e6irPFGWZb3IN6vmI7sHTJ61rmHqup0dbMGK9meh5wpfOe739GPfvxDfec7n+jRk8c64ILOaxvXt6Vd3aLT46eP9N3vfaJPPnmsj54c6+S413IRXPxfa+Dyf8Ity+cBjPIavvO7d3Olg27QIrcNZVxJ62ttvJ84ewXfFowK1nrB2kOgZNES3zjmvMDUyBRZo46w+eHRgY7AkvW819dqT+V7h53vJYU6fMjvfcPxEZ027FO22N2ICLlfevg6fKjrFupN8VGnl36hXCzULZdyOHLysSxFgW/sQ9Q3x1GGj/WBYHXdQbSjTmBt7UPRgT3r6HU5+6jK/IJK7PnH5h/2Ee9HN/jHlr6wtBEeU+tnROAD9l1IQAWlE1QZl4HdDFRTlriDixhzmsMBbytO+Tku0YadPZ2WJeT1TZhRkmlauN59nBfIrJQfGdWz3uaMcCVIh6iFwzVJjuvdJyIUEcqGVMphvlucsozbac8waMtepdmLtW0lXTzWA1YV5pKOdWDf+rtg54FznquGgfGLRnBXeTw7XNEKCyiS+rNowWVSv1gwlhYq+EDJIqFLBabyoEG7CgT85/5vbhlro6QojM1Bm6af9RxV8XftnohQxA7UZ9kd8m1v62sftu73WKjrFurx0QU+23cdYaNoQTsL/Y04haoQ16jDbpfRwvSNjJS0B/dZJalSFnL/CSnCX6JHqzb45IqzKrfzjX8RhrOr09MLff38lb786rl8Yfu//uVf6n/9y/+N8Fn7K6XW9/HjJ/J/DXB0fKik3tX6RpdXF1KrzzUTws8H+tB96XFi/3d/jvRpBDrAndin0NYsRaYRoQTaeyJCkUEKrUGmZQzoPe0vq7q+6PHjR/rooyc6OTlm7qFv2UdUWui6V5xLjISV6MSY2mxX8hximZ6DHj/hHPPkqMmBQyNjecN5xZrzFP9gg88UjWvecTece3hM21etB0q987FeFT3njJHwiJ/Yrz2fb/DTkfmyYgfz2C6r1ZpzQ+Zi5rUs2do751tPh9e8lzb01QCPywWG72w709JhP3yn+VCvUgrtgZLv9txyvrPxvEm7BoO5ymdvPZf/Rwe9Hh8f6JOnJ+3dsOTcpQ5r3gsr1VbXKJs/UuglwgEFEZKCs4kBbBm3a1XamjAfHC5k31gs0As/Hpkr19TrX57yD6/dYtstfUhxfeiJCEXEe7MDZRI7dbS389jpe/XQzhS4/ZlFEZTPlIe1ff2WMz7X7f6zYPOUzImPhEo/VfplBFWhiMAfRuZy2uc5HBsO+MfYMJB3j8r5JcZRwfc67F7ok5mW3OlCHXcft6GlW7+QEj2Id8wHhXa5vPWwrlv6YYu9ttARG4/oh3KUCd1i12v80nSNb23giZLKvlOlL3yP4ra43gjqoE0Oz0h4HA5oRCgiaEaoSoSTr1TkBNtxix7WyTqYRzymzjOlkByW5aHHQN+bd8I45VHm7Y/tvmW+2Lb5dYtPjdh3VFL3crlQR3sclipFKzqFCnbu6W/D4a6kWj42kuEYfbrB364uznXDBf+WcFGoR26HjscHhzJGxtYp57KXZ284U71pc3Ayb2Ts5t+QIgLkDqFWF/ltDjYl5dt8IgIZ90h0iSCOPt9cvsp1wfqgfFeKSmZL097jfpowqLJ2MprOOxvusT4IRqALSOAMU8PhfThtxn76Pz5M+9AtwxKmsPUNEiKlZC6xSul4iHgqHAYu8SGYx3kVnxgZOzMcN+Y8h+2vpvdAD/etgW62v3VqaGkuLXy1YmN4pyh6ZQtV6qvUO+eYNpA+cke0xedd58g4MZ8LRYRJQ8S74RGfdhvMYFp3stzXLUx8YJy2MO8ah2eMxOd0h42IkOecLKX5kPPFE5nqGGP7bR7dFiCeiNjxM1apb2rPIM8RW+Yhyx7RFda7j2W7rcMu3xmuY+F1Wc/7gjqFnW0X12UIU3qMdIz1zjwzRbeIkPNKSRkdacZ+2PGIIL/seCea+FMWqfAeTKiBCeATfKG+7+T6JvQK/KzSdtt5yzxlWrF1onOlnW5zJb/rUkYELSGeJZHZKeETj8uteZ+vVrdtLSLWJaVoKsPdxcCewvsGy6rID+qlWLN1RCp28S2+4/RSUoV2R4SScOMhHIECevfx/HwHsps/QgX7HP42FFX9oqBUsBindKXCSrSaOn6HZHDA63TnuzIw0jjDBjElia7nO1KOb+xU8GQWHR4d6+TRYx2dTHj05KkeP/1ITz/+pOHJRx/rhz/+A/3Rz3+hP/vzf6mf//Gf6A//6Bf6/vd/pJOTp+r6pfwTvIy5RlfrgUXXrc4vrsGVrq5XWvEScP5I/QO6jzV4raN3dmy4o5Vz2uHxIx0/eqIlF+MLLv0Xhyc6OHqkw+PHOj55wuHCEx0RP0Bnb8iXvGQOwJEv06FLNqResCwWSzndf3JsuTyYwstDdd1SWXqFHSbQgd4YAWcB2EV3GEjko4jEbugp08SAEx0J2Y40gzJVA4N/oIGGyzVKABPLE4B/WOHk8WMW1E/0iEX+Y+z7+MnHevL0Y3388Xfk/8LhgLYf0O7lwZEW6Nz05tDhgHjfL6XmC1P9te50QXc7sh481tcQugP7hSGnEaDtkZ1iJ89h92HXH6jrDtB3qYiOdgUTTmXTV4mnFuiw6BcqmRq4dL29Xevi4kqnXM6fgXNw9uZCZ9Dzs0sZzjfO2QSdn13o4hx/uLzW1Q6XF5dyvtPPzs715vRM/qsCb07fNOrwyxev9OrlK71+9Vpv3rzRFYuNWy58V16cAQ/ooP1BZ/jgo2Qq+EcSY6Oa7MHxCZUJZEJtfFN4JOzenXg0WZDyjkNaXNhmLrNLD1PAhDOyIBiZaDzZOFyJU0KejBw22AFIrp8F75rJyr+hcnl+oUsWU8bNzRUtsB6DlouiIxb+JycHjR4sOy1IW/SpUnlV+LYAABAASURBVCQvpCJHiRE1sMHYbG+15vBpvbrWiovsm5tLNvIXuuVyegpfakV4s7rRhrrX0Fvs6EnTmzNv0iovkYpuIxuaLRu9wQt0wqPTeKGOwD4/4vdj8/sti/kNG/mN1kzA7p+b6xvqveaC/ForNghbFvrVA4KWBeMKhZs1sRo0JPdbxJ1tMRBtkwqTMvO+/FPV/msHUUZlN2oJDgj3dd1+w//i1Qu94TL91Vdf6s2zZ7p69Uq3XKwPN9daRtWTwwM9xo4d/HV9odPnn+uzv/2P+uv/7T/oH/6Xf6uXf/cfdf3Vr7S+eKmrN8+1unyj9dW5ttiwrm8V2KDQl5WNbvvt+9NXugIXr1/q7OVzXZy+1JV/CIANu/kX1Jn0x0g/nL18pldffcHl/9/rs7/7a7348te6fP1Cw+2lBvp6pA8CXmZDFtBVPWX9QwTsFjVSb8Xugb9gCvV0es9GxlguenUlFLZgSOkwZQN0vHw7fKRfFi0PuoaecLIRNV/pcJ6QgjJZGDMpnor97Uvo0HfqgXmzFGTDTz3uF4pNdbY4xfY+Iz7hfh55x0x6Bf0YingXmblLl4TOuntqC0XMZQSf0CFUMEJJlxMPurZy5jdIeksnRCiSsgZNSMNlKj6LT2+x+4h9B8N+j52blLH+/5n702dZkiS7EzvHzD3ibm/NrSpr6W6gB92NHZAhZ5EBKZihUEgIFxHyA/9jkh8oQpmZphAE0Oil9srtrXeLcDf+jnn4vXHfe5lZhW3G04+bmZqamqqamrmbe7ybih1ByitSDmLnxDyYA2xttOt5yivvmrb45AihxzdrajIz7UmWE4WbzFg0gMdXXdaUedTAwrxci606DKp1UKlFLl5gUqB+NK7vApLBO6f9PtG2bGQ/QGgLaimqpfTxLvDWUu7KtSRfKVeV/Ee97cXHB7vExnCJgyMdM1aMaexdIVkfPt6n2+/T1Nsf+saPkYsimhm7IPkg+ca4NHhQQWTV8zo+Fl0zfqkLEhtJF67UL7mH1+gVrNTwLWh0dAyl85XtLl141+KMju2AO/4uPnzhSrpg5l4x00dcs6LAW0vRkPghtS0zzuIo5En6yW32gTaR2Cv6xVzjVxJZpv2KUFrGOaDv1tHwZ+Zwat/BYdzvbLmrNrn0ukKKLcdQ1zD1sPZ80hVp/31YeY9T5EWnd5seWFY7k3YS7EuaBncFSMnfI7UQOUNLKaDYz+QPSHWnrZcQVqy0D6fxzeJvfH1gwfPKWB6KD5L5Lo4ekCXiInWSpQ4tB2o45T62SO7dWMVFd0ePId8V38tEmSBy3qv8FgL9fkvNB8jpe8WhOsVD9mHM3BE/nDm0a9G159sSg0raPtimUfewotG6HUhJjxHyfdm2OLW4857+cK1MG3N5F5C+4wx3qpM+RBMz+Q7heYhGEasOsdJIIfQz+aAXYncEL4XDNW0P2dTfYaUt6TEXiujDCNe70IMjdnTCga0d3Ysb69B76nV9eovl8j7DPf24rucPnXQZ9/n00w7zQ71PfBd+m/t2VeF5bNxseLYflZfvOhwNoxs8LlWuVQPPfJX7fKM+H6vzHL643jIBEjQt+8TkXYpswx2Q3J2RcCiQnXmObwiyraz3ttn/7dnrTb39yIcAcdToQV2kNeyApGEcdXLC/uTsjP35uVbePc9Fe/b+efbf8RI9e4Ngoq+CnJF2kVexa2YTfnu700QqWanfsg+O3PAJGmqSMJqWKCpHaFmTJvydfKMu5RndZuxpIO23vBvIC90s4SP+S/ni4hF6n8l10C0vfW7RsdTC+4idNnxIPz071bgd0w2+mHSDfpdXV3r56qXyMfnps0f68U8+0/NnZ3ryZKPzM7NHk/a3b7lcK8/1BZkTH7n2YMeeaMfedVOspxdn2lbrFXuIm8s3/S96vWIP8YJ9TPZmU/ZdfISY2E9N6FZsjfgr/thsNotO0E9Pt9puNx0b0s1mVEGu4g980EDyvQG0yAlsy7Ya/pkZjzyz9FiSVRnrik/KEUzetcr4TknBkhb6q4rfu/9prw4dDi9pKsmlv4ZO8wHJRz80IZnVmJvz4Tkse/sg9k88mwd70g5sTzntGzaIPjNvKvrZSDt0K458uO1rZQYfNPqmMzEDUyvYO0L7IGgTetrN7BMa+8CUI9NFvW3Shu4NXdo6z7Ucc2hkXdCLtLel957tevYLxaQB2buTMs6Nyh3Iuqt6J1PKIEZDxcx/+DKuEy9U9yDjOzO3ZnSbGe+Grmlum7gaOgb2e+Nm7PmZzq7YO2cvv2PvHp9nv5MYkWKHuecxqNhUaiVmBkDsETv3688A64ClxIeKpCXNx8p9dKD5hD7JT+gGCZkCVMC9XCVjj23VUhZQHkrV4KpKWrHbpv+6UR1A0oBYGDrgY30tNTLEHrrwPqtqgJY1oWJDQCK6uYPQ/CGkjLn6gXZeauOrCX9NxMWa7onhG2L0kncfP/v5L/Sr3/yWD/0v9JJ3Zm8ur1XQ7xvelf3f/x//T/33//3/0N+dPP/ouT799BM9enShgjLXfGC+fPuG3ujroEvia2bsJtbWiZTKuzN1a6GUqop9SUut2ISyVEbXmX0WIYVE5EJu0R19J+bWdIjv0Max8r7ygveUj3n/et7XmOg1sXdOTFzz/ih8fWiLlLY79tTxyjgOujg/5x3xuU7zw6Qt44I+4d/jl7RP2sE94vr6RvvdxPo/qxG7qKqYNxEUcy9be9477onlCV3DE3JPiaGZ+EnexiAaR/4177WuWW9vbm5pO+HTgx9iPDw5F1/ue33sD80u8V1H7hWVGKr4cED/lIOU99iRPm54fzPjt7yLC/r7Kt6/XGD3o/NTPXtyoRN8Wdh37W+vFB7jfR2hMQYNgy1qsKeBCfnpoxFXA/JOuSflXWDSEV2i64Q/8pds9viGJkh0tyV2deC/yArC/x4IgZU2H/yaMc68qXVQYshGJ5haHE46k87oS5Yxn/u9M/6eoYdmYwXxa/zoUiRgWzZ5RZbDxjirt8+7oon7ZMN+xQJ4OwP5NbUt2yrAXtIj1ZE1I2s6pLNEn4n9Y56U7cPaiK3xz2KTZVfVOsq0y7y6Yc27Yu7ecP/do5cz/tx/U29bOZqMhks+5e9C+oncuGii74b/Ml7qsqw9hdSv6CGK6IZQqrgaVqvUKqFjaLvDGpA28X1oC3+u6sdMP41OY2tiKffTjNVEbCXe033eFy6WNPqQajHjXlRrUWJ9pM+BPo2cCd3jk2veiQZv3uS99Wvlfe/u9kaWWF8rz0EnOjvZUm56C89LnnMuSc3aE9BFr4P9A2eDtoJshJJ815lxSb29MNsmFiIjVMnpkNHSEVr3DbEiqdhcm5LYJjW0ohwNuxvO7SltsjA1fC/yC60paXiPMdPuGOEJjnm+L28YvgtU9zP2reiEu0vruRIhR7avfrC92MpYlwN6g9/hEp+ELTYmXW27L89KPrE3sw71lLm08KFXzu7XWZHFiEVM1yeZzocPkzZ8HVqQeE8cRnbmSRD6isT1xPgs/TWl7z3rZGJ+D70hc+XtLqGAKur2J84PfrDxDfms+30dxImlVmya+1qTebTPPGJORGaQtSzpCkR3e5b1tNC2cY/LOtU0IMt2WEA0IFkVSvaAGfkd6B5bFrvQAZ9OIOWw2kb2zLPEvt8DVlqJTYRyw4eN+dfSR8phwCYCHdtrSj21rVKWcrSyzVowaBjGnpbIg2ZDH2q3o5KWWhRAxmYBd5QQ6NO2aNppFfn9XSM0232MMj4TzyDxoSUF8X2eJWz3b0u3rMex14U2+EUctRTVgm+Jrci4ZR3a8d1kHRvRd9B9SJvwNOIu8iMHEXdnfLQW7KKCnkHyK/1DaWLxbmwYE3XhktHTNvpV3OxOJtg1o0cDyQeNmLTU64uOjgR7KhsKB+kIXs1EfdKg20ebzgeBcRbJHdImDljRYJjjLJAB3vHwsOMhLLjmYSmb3CsenDLJYvyGj+f5F+v5UH2eHwrwEf5HP/4D/Z3D/zbg85/8VM8++UT53wyoVjVjAo5TGaSkDg2Qb2CPmTdMyKvbPZvtpvyvDip9eNjq/NFTyQO0qjqc6BkfyD/59Id69tEnOjk918jHfdQnyCc+LO6UX9lG53mOJVZDdu0PLgO8G214iTBuTjSMW9QZ5TqKC2pt5EIe3tzcA5XSb8QRZRelr/wA4qOPeSjnw30ZBu3Tea0SSJth3PBgfKKTk9OOkUky8qCQP5315PFTPeVj/6P8wOL8kS6Q8fjZMz3Flk9/8EN9/qOf6oef/0Qff/ID5eP/uD2T6yguEroU8gOyBvqNPgGVkrAzSpImn+wxouIKESd2USlVBd1q3aA6tiNbTl+j7NBOVcuZhnpOectCQh+qGjex61ySZRdV/DVg81DHg720LYMqviymD0BYKeMx7ZsmYqtlQnCftcwkKMp/Fb5ayDlU0Ap7q6T0m4d5MPcFb9ItD2Jv37xR/vcDb169UT6Wv3r5Sq9evoD2SvkhwUQ87YnhTMLMk8S/jg7blBpzYgaN/HquNBRU6N8FZOBPYccC9cO2XMQiNmH3Dvl7iU3SCvPgX/OzHk8SG4XGIrfPA9TlW13yUJRfUM48cJpBPCW+nz15TExt9OTxhTaboW9WR3YV1TO+mzqMzMhvSn87bkg3YunXzAfuabrRjg/Vu/016bVud1fMlcuOHfl89N/R/8QLprk/eO/V0Csbk5GNRq3CwknzvNMtG5YbNqJLmxvG4krXbPzyq+2k11ls0X3PgrvI27OR23VMjMlMMMyMv20NxN8JLwpPDnNlu91q3Gw0sjkcSIftVmUY+iiIg0iQWSTn/KWC69d8LP9K7fK3kl9Lt1/zsf7Xuvz6l7p+8SX4Wjd8gL/h5Vxwi18bG8CCfSOeGfFXwZ4NPhzLjNxr3V6+1Ouvf63f/Pxf69/+//7f+rf/3/+Xfv4Xf6630F5/9Su9+O0v9M2vf66XX/xab3gx94aP9rs3rzTz0f729Utd8lC7f/tK+XP9J8g9oZ+eMtZbcMqYmRd5affyq1/r9Tdf6PLlV3p6fqKLk6oT9KjtRtPNW91ev9Hu5o32vDyc8lcIGL+ZccwYzIwNUatSi1yKain4clCxZVt5GTmMVUHypu9arRHadjtq2A6q5IfN0HmSr+hWuWm7WLVW5SgFGXVAJv0g17YqtMC2JPOf+mGuQel0yXZHKUtbceS+05iIE+OfVLL0HqB4aVNqUWBbdhB60XI0dCl3KBb2C74mw+IQlMPQygHJGz6APzBFpSIHJNZX307E2KKflLRl8ZTujoYN74G5OmPXTHw7nJR1h1mCviL1PZaJ7KRCfqM+eTu1UuT3ez1Fr7aQL/izwBOEH054iYaDTkvXTfF18ndtUwiQkTaIwCfqQKQCF8uF2uit5XBo9lI4ukY/uqRv+FvA5aj+Q9mlzT1fpFqH/7KO0m/erTb8IeaO8I/u0qVdg6el47sOfMgltewiA8mM85K3V3olHQ0YAAAQAElEQVTSBeoHHmRoDH8gWTmiQ0BrBck/QJjQIdxG73tIhb7U9W74ZmId3jMWrPOhucnFtKbuYEdsibndrtDQp0FYMHUZqzwa9nOpy5gvcERGfq+FG92StdH+gMgPLZi5j+6550x9s7Knj1kZf1pSjW68YBI6VBX+s/KfuKofxp7Wc+ul0V+A+iKLJrRwpbpqngtii2b81ICd9aTCZ+pLl5pcAGE54RM1kdnwhw5HL7foB6CTRU5DdjCTBgdfo0Vh3Vsg7LNcJJuUjAElSZawcoHJm5Yrihr8d4C3BbA1xrJp/Q8TaSl4g4JsWJQ0SL6jGZpFUxqgZ/fzpLW3pFRogRZeZIl2gsvkuzzS5G3LDqg1iH3El+0DfUkXeU1Jo3FPUSI24DFmGM401aK2p8kLGQhUCJbpU4cj4yChLc2SLmuNhSBuNwZSnl0C8bwnBpFa1VKwKTIloWM3SyLrDh2OZVylBkOL2jI1AcmDM5UBxJ6EJ6D8oRN5upMF37tlff8R/4fL+MPYo8DYBEITMudjXbqd+ErHiIQgjMeY4ZqpgMb4IFJmPCEcTugC1Ckg76Vr6hk7/NzAWtdwHqcM00NY9jEK5RVWoS52LoAv/RzAqOj+MEVwR/CdHOEHydIHYFsuwEufujuwTU22JeqaEH+ExNlC4wqLAFbTovW533qOOtrkLNzgA9uyF5S7VDoekTWfHhs+PIbeO+gj/n8XmQDBSu/5WXQJlv4X+bRHZvoU9/3QglKsUuGrRdnnbU9PtD097c/DlefgYczz2qBxM+qEunGzkUuVaNds5lcFg2TWLSG9WTNoKoKJfHoxXrJEG4j9tC2nzYwHEzCgQOtQ2or72KTl+Yb1KnXoWGjTBdBu4tk+iOlDrRp4lhzHURU+FzOXm/JstD5bNfqYch9ir5B85Cyp4ZN27N1ubna65kPQxN6vlqrsE8Zho+w1o68EL3LWe1vrZWy0lA9vO9bXHf5NPs9SiZ9gx30vf/7zyaMn7Ke2+vj5R/rBZ5/p6dOn7LtP+15rGAcNY9XmZNRHHz/no9WW0ZyVdwu3tP+bn/1CX339QvlLdOJZfxyt588f6fGjDR/+pdubr/TNy7/R11/9tabb13rz9ZcyH1C32Dvw0mrAvoJuxndPeIcymHsia2XK128v9eLrrzuuLy/18quvdf3mreKYij8xWWJch3EkFrYqpSh+hYjOg5KeER8XF+c6Jd1uN9DwCf0lY/hrKXgrpXgNNFqhS/zTGN/EjCvyxxMNw5Y+RrkgGz2Tmn1BGTYSPEtKHTJhlO0IVuKjkLcNjf5coLnDSodTOlU76KX1YNwazyeNj4dzwPN4YmeP35NO1O3w4S2YQgOt80xqzN1SqgbeSdRhVPKrWNvo0XtO76BRRgWCdqYd1b18MEO1ugMOrQhPz9MmfQVpm/S4rn/AImKWcaEFg9bAxB5Blmyjm1XZdzU0ETS4yJGJAq5L3ovf1A/LlCVLRzC0AiI/SF1od2nD5ln93ctEjM2M88ScSorZevewrcr4DszhWoqi18wYLXPyRte8C7y93fWYy1za8aF2j12I1I60EpdyJd90fTP1RwB5VB1PVeoJdOny6rb/g6Avv/6Gd3a8R0De7TqeTfANytjFDqPDXUpexSq1akDHWoryMaqqaPSg2mreUqma2JwHzfuCnuYFeFNsRrQ2vFc44ePpOBZtNwOo2o4j71UGbVJmvpyA7QHjOKikT0skEiPDRbY7QjOXhl8bDk08TMTwzPjPvGeYe37Svu11w/7/i6++1F/+1V/pX/6rf62f/+JXXbcz3geenz9GXtX/+Of/n/7XAL7m/UKj/Wef5V3npsf2De9pfv7zn+v169eskbedNhNXi6+spIFd0NIdqZ/RSxy2sSF6F9nUW0rdggZ/PBTM+G0vajtm3pVc897nincdE+8fxs2o0/MzbU+3GhiLFhuhx9bE9IDPVIR+e+3zo3rqS7W2242yNp2enZKe4u8NwPebIPmtKmuKPTBe0jyjI/E7E1x71swZH3cQZw27A8kSsC27ytieckyGReuR8Zm4T90Sa5GVtvHVkHtr79MrK3o37eHds7bMrC2txSeSbTHUEvOfrNLVwDyJjMi74d3kLXE844tarYH5jRUysXCyHfWjzz8DP9TTJ480pr6I5+UZNEQuwGj4m1BC2aslLXRkcWBUpc3JdtDJtmrk/Vx+ALDBf0OtMnxPnjzTMG40dJsS/zNzbsKfDdEz4pCtiG89Hx/NrA/Cz2lfCrEDseFr2GRkhjZgZy1FtkPGokaMTMhENr7acT+faBOQdB7bKrWolKp6gI18We0AlyJTV0iLF9kjY7LFpu04YkftKPDYyDvAyBGHA2g2uYJcdJ8wKMj6lHGBRZiXBJ3nDtgk+gyW/ivZQXaVQR1GnZycSS7a8d7whnebE/5vtgzNtiTLPV9kJ2/lsN3Lq84rLanos5GZcNKEntGvyco5t6TxTxFLtbKeRs/wyEXr0ciUip7IcuikkPqYzFROXDIesX+mj9QFiaOKH5MPMKfHwExmIs4pqNCNkRTknbJ4vqn4Ne8RU5c4y/gk5m30hZ9lVzNzgunafwDy8tUrvXr1WtdX132tGlmrM++tplcvvtGvfvkLvXjxtQgenfAcW2TZVgGI0QOY2juET6J4h+gUrI1crBzxWWw/TpMXOjTsfRehp52oE/4LGutM0mAmvpMGaWsGpnXf4nBkoqWCLoNLo34GSQNIHzzDE6yVxdYxdHTY7nUP/EP3Ka9tYNFiCxXo9TAv2lN9ONPGdi9Fx6AXji62+9jYh7SQfgBrkwJf8raTdMS+oFNQa0nJoF9iQvhJ+D306DAnFmlZS0Ff9/4bYzIzHo1xSN4+0Gkb2UEkJqWRXDOP1Od61vHIRaQSH8l3vhCQ2/2npa+QCnPEzK/CmlfQwTaapgaQL9QH9kKPrIlY2KMbHHenaXtXIJN+Sbo9hTpOJW4Ro1KJHjK2VSOfcq1VpaBXUmAX2VaOyAoS4zP+mug7+QkfBUt+r9QF4W34OIi+pRYhTDmM3KTHaPg1fgvvjPVJj+sr7cdxUClVtjtq8qWQL90GG/8gJ+0SF7Wmzir5jzpaqdPxcwWFtrVUuVj9YECTaxkjCEv9ImPi3pwfXbSDTVSr0dcxsqbFD3P3Cb4g3bN/CC1ycQ4n1tEOE1XSt3sNNlhDHZR1rkCzvehal/5tdx5xpJ7k7kw8zYxJXzOgzugfhG8oRUF46FyiziDpioLd9/koJ/giEDQCjeLdmXtGCk0mAZxk+tm4xiHpPGh0tFYzNGuLd9K0ouHh7CUadTno0gMdOXucecPD1PnFI52Bjz7l4eYnf6Af//QP9Ad/9Ef6W3/8n+nv/Nmf6e/86Z/qT/50Sf/Omv7Zn0IP7c/0CR+/Hz15pu3ZObhQGTa63c26vL5V/mTWjoc/utMwbrThY+HZ+YUePX7KxvwTffrpDzRutqp11IQjZvD1Ny/16vVb3dxO+NAdqWti4BjQipwg/RRu8uPmRJGx2Z5osz3VgLxhu9Ww3dLfiWoeQrYb5WXMlg31ydmZTi/OdXJxoRN0GWg3oNd4eqYNODml7uyCB+RHOuclw5OnH+nps4/07KOP9fjJcz78P+1/VeHx0+c9Pbt41NvVcSvXQSpVtY6iQEwWTXPrIKHsTreLDChIgoZty/iIw2peoF631NtVRraSIr8Om+7rpHL6G/HVQF9V+8nka4c0qIFSRo3jiUpBR0UmNTyoZZJU9B6QOTxIBw3QNti1od1If8EWH+dlznZzoqDn8WHywQn00+2ZtvBtQ18BfcPYjYxZbM3Ddj72v+ZB4/XhgePrr77Sb379Gx4wfsXLl6/6jwFuidHEfS1FdrDorrujsXDMIGkwkV8xw5UZ0GS88BBU5WRgIj86GS43ri0VXFicxOZHbP4csKErPFBlX5DUlGc+lu+yuXr7mhdHVxL8tVhnxN85H8hHfJwNafqupUSwGmtAY8FvLGYTm8rIaLwsEWhs1uZsuoLkQZtvEbuj3QKhS5A2vS0vpvLBXshjT6ENi/EWJB2r0WmvW3S8vbnU7c1Vx831W11Du8cV5StlXG7ZBOWheY+8+KUQd+M4asvc2mJXxvys/yL8kR4/fqKLR491fnGh0E6YQ1tefG6ZU6fMtXNwdrJV9Mi//M+/jHnNh/M3L77Qm5e/1cuf/YW++OVf6uvf/o1e8aH+6vXXfMx/rRldK7YPmpV/Rb/Bjo2bCjrFT/kX/AX/bxiM083AR/iNNnwMnndX2l290ssvf6189P/6Nz/Tiy9+1fHNb3+l3/z8r/Trn/0lSPpX+vo3v+RD/jf0d6X8a//r1y+V/91AYVz7n/hk0z7hp90lD8SvX/AyD5BO+I/Zhm4TmDWUmY3g1H0tNpAT7TO2t9iRH17s2YTMrP8zMUWUEo2SEw/EtIi5FaZcaqHOHckHAzfrypgGZSwq+CNIuTI2Az4oyLOt946QgM2lVx7SJh1yypF8kPwK27KJXubJnLjlHpKYOIZk5bAt21r1sFPGFhe9exgCUhWQ5UQZHQMStbl2MPZ52GrMP3OH7b90Ji1VGvFHLeFa2qe7+MxOL1JD55n7XdCwI0j+Dqtd1K20SAtWO5MPWsbvCAy4Cv0skArjEtrMWIfXtroZpNFpYD0Yh1EDY5Z1txyNWdrkoSNo6NLQK7Leh7TI1NER21MkurC35yKDfHsHqXsIdHxIeFCaaR9EToYoQ6E7BRhB6lPXDn5RP6IP6Mxr2ivU7vihH8nRt+apcZE7Vl2TWoZ27EM7NCvHUldVSpW90KK/mG+oqkA60HV/RL/Y22OBMWidMboG8K02kV3OyAiW0v14zWrcD9J+wTI2Sz51C+z7tjZ5ummMXaQ1fOUCjUL02XPfmPYT9/i9pqyFgvmAhp4zcZf4CW8n0y4nVegS3pQWDZfcIU8XrfuCTNJWqC60oZz8HVJmzNGvy+zpYkdDVxohcOHp+fXSkoEe2XcILRUraIqMhuD5gHBAJQkPST/flfOwHM4F6An/cX6RBfFbzvTdsImHJwWLZKPxChpGYHdug/4+4OD0h0HsiVYLtBxh7bnGNSB5cIa2YPVLUqIJLdbr0iBcS+74eteBRP+4tlc2fK2DLiZNWPdRh27iXsRXI95ETLXeaNbvdhg2QF9C7j30LQe8ne9bqlfynbwQaJPyHUL7XUA7+mppR6ojNHXrGfbEDbFPeYYvSF2DN+l9G/Uj3AHOVe5LSeOvh2CcGsCvD+mzcl9LmwX6j3bE8kV4csFSkpI/AHtt/ECaWEk+eMijw3FocyglSbNuT4LpDtSsrA/Sps6rNdXRAS30I0r8Ez8fQ4nLO6TNgwbvFFL/eyI2dD3SLuIYQ/prGUsgYNbn3NdLrWFQqUV5/r149Ijn4uwnT9X3nTwLn/Rn4xNeTp/AV+8lc4+qPBuY54GZrpqMLCylsKxH6pQ7f/WW0HK/OOR1OJaWhwLJf00c1QAAEABJREFUna7kc9rhSE79PnJ9fcVU33eCsaVnuNiWvaCgV0VH29RIc/TC9lU2YX1Hy4unHR98Jt6Cz1TYRQN7S8ky+SD2zTyTTdTv+/1sYu86a0+ZuwlP/a2jSd26pZ9Ze/Y6kR1/P33yRI/wcRBfn+HfUz5snV2c6+zROXv4UzXGLzG5yrniA+jr12/0Rf5Xd198ycfMS2GW7H1H0a2KblRBIa/pRgP7rcLz/IZx32DziLABvWr3FQU1NZ5Lgz17lj37uKnjFn1v1FhH2aboZLNRLUXRveKP7KlWu4SewuInTx/r2fNn+vijj9hbPdaW/Vblud8u8gEFhfMMWUnFscggg+YNuAwqZVSpG7mOYFDDoqai2UXNg9Tpo1pJDEKTFUsixWuGgkFOk7lD58Rmxqrhk3tMmDGrIsCaVUgLjTgRAT+8M/eTiZd/fY/JWM7cW0JryCrokuficbPRuNmoVObT0njpER0QpIZcqZFtyn2QTns+adiDtd5FCtbymkbntE260u5S5Dee21Ke0K8x5jP6BRMxi2GKnjXjUqJU69qIY4a34ct0alt2UEiLYp+9pMkHkmlrkvCQSsyDpgk/McVk+GsZZBdqqG9AIM9jOtCSQqdrbtVL28ypzK0ZuuCfmGO3vEsJMn/muSn5t5dXfOjh/QIysq8fho0G3tOsELEybk51sn2kzfacNrPyp+//5b/6N/rLv/yb/r+MzF8ByA9r9ujcJLmWPn6V9Uy2ugpaDmPHAivxW8ugMbGqquJBpWxYGy+YA5/pB5//RP0f1vzoJ/oh+PSzH+rxk6fKe4XTsxP0GTUQIwP9bdgfj2AzDNoMg7bjqO1mVOi1WGhxwEwaNFLdHauOGeuWOOXdwgwa81oFNjAR0wN9qJQ+Rjvec756c6Wrq51Ozx/rxz/5Q/34pz/Vr379a/2Pf/7nyl+43O1utf6YZ0e8f/PN1/olH9C+4l3XmzdveN9ySww32ZmDkkmzVo7ob/SWiUIGtkky/dpFPgCKcjTqkwZN/If+tOLWNHckHxh5W96FZo0JotfZ+am2JxsNY0U+XLQt7GHHzaABJD/zPmPH+ketKjG/2Yzasi6dnp0qOGPNTXqaexvv+4ZhRBU8jtIT8yVxuE9KDCYOo+48tR6rM/Mq+odGI9mLfRLtidGZdgVaqVU5bnk39ebtW+VfKU+sI2kbeqU+KN1HOA1i6vo8oN/ISXnGvthBdT/DH3sG7GrUzcz31LuLaJry3ibrNwv4drtRPv5/9NEzPWOdPsd+tNSyzjXlB8siRlq3aZaQl/qKrIrAsRZtI2e0qomm/Q08E+2l9L/ZbBg9axw2yBokfGBb9oqiHG11Vgod5rqCLOcMzx7/TMxJiv20S59zA/NjYIxKrcSeDrG83H8ZMhkfJu2NuNiWaRuk7ynjAj19hK/UqmEcwUBcbJj7g8ZxUB1qT1NXS5WRIVnq0HJEQHIhJz0g/aRqwpfpZ8aXM96ZsSt1ScNqWwP21DrIdlwOGWF9QrvTdozhuo5L8CAjciOHrN490m+w0lvaAKO/bZVa0UT9WOqI5cZQGgj5YIqPoO3Rn0Rm7kWliTKRgd9pg5TUPQAKZU5kjd4Tt50/bbBfyKj4NHGy4b38uNmookvue1FmDg8yC3zRZEXel9UDLdqNtEm7yDLx6KGqgJSjy83NrfJOPsjzVp4Pgw08EXPN+9BXL170HwEYm2s1FkeDFZHyXVj5kh7zpfwQyxgx8tjWDljtOk4bfmvUL60jc8nFl8do8Ak0eA1LUGIE+WN59/leQZP2ADMygqX2P8D1oHJDbkO3tf/kg7WcPo/R3uH/D6BJFxGfBL3wziX0BamI4oE0s3bmWS5p6zZIpdQwCedxZhzhRecQbSu29BgnbjM/UpaLbHc0eDN+e9aytU0thangjlru8zo6SkVGsZIWdDB5GihH+gl6XxBsK7Ef3vTXmG/6zgMb0BejVpFd1/QRGZGVe3itVQNzZkgKSkXXWlXKAtu93btdFXS13ckz60gySWf0ClK2rVKLtLCpK7K2o87kUxd7ZsZixo/xczAzTqGLw7Zs5JBv4eN+kTl/c3Oj/FC30U4KT4D+5AttSk+LRNrQceGTareXtbhYOULvgCcU27IB9YU0bcO3InoGDV0kq5QqG36nL+Fyd1gFOshQCFLXk8w7ZynwrG2ps027BRQfnNEnMFS2AMRr5nxiNis2fWBDhj11BK6CxvNJ0nfBpwm+B0mlWAoUgxjA9i2K0qfWoIwDgmPe5DuiBOh5ZMWBLXI7JsTEI+8CMmeCZ38Y4DyMJhjCWWpF0SKj6LPnH+njTz/VDz//kX7045/wUPtT8BP96KfkO35KecFP//CP9I/+8T/VP/jH/0R/7+//Q/3x3/kTPux/xoP5mfKv+b958ao/XCBYeQg45QHxCZv24Nnz53rGJvfTH3yujz79AflPdf74mR7xkf3k9EKtDCrc5PK/EDi7eKITHrCT3/CBfsNHxiA/OjjlQ+T5xSNetDzWGekZLwROLx4t+YsLnT0CSS/Odf7okR49faL8y/3g0dOn1D/WKR8wzx6Tf/JM58+e6xEf/B9/9LGefvwp+AT+j+F5ovS/pf/tybk2YORD93hypjJsZHxodJYLA07QlqR5qLeagEFSxkykDh9oCs8KeFY+rflCbJGHz2VUGbZgI9etCpAHFehNFV97wWTt8i/2CQeGm9Cj/WwVVw111Ii+4zhq4CEwaZDxWdPk77HRcb7WQbUA7K2lkj/IHLcawTBuVPsD2ahaydNfTRvSgX5TN1AuLtgldXfEVmJ6xyKfX6i/fPlSX3zxhbJJev3mNZukG+ya0d96eLRDMWkwU34HbpEOvXWYB3QdEGlBoaYw+XyEAntBuSD/v0ezCcqH54kP9jfXb3QLbq5e6/rylXZ85C1sFjeDlV/3bjcVXxT0FX2L7hrPaL4HJAeZs2wKZzY1jYdUdhsKCgu02XSkv8YmYWbzNe2uNZNvvFgyL6TMCwo8yCKDvdDm1KNbZHWw8ZxurnV7dakdL/j2t1dqyImsmb6ysZlSnm410X7C90HG4HY3KdizuBXGeuTD/+nZhS6YJ4/zVzCYK/kRT/4XGGcXj3R2wRxjnp2yEdyenmjL5jDYbEbxfKnovOOh8erNS33Nx/h8iP/6t7/Rl7/6pX7LZvjLX/9SL778Um9efqP97SU+22msAtY4qMuI/5cXSxN+nJT8UKxaigbiLX2dnmzx/wZ+iyp1//BCrvASL8AZ2mXM3r7UDbh+w9hdvZXwa2F89+i4o/zmxVf66otfo9vPFd1+/fO/UfDbX/1C18TjdHOlkQA5z/+GoMwqZVKjnwlf7hmDCXnx7Q7/7hnHPbLnxJwZdfQ1oJHkIrvKHYPc06VcyqDK/Mmc6XOKOZN0yLx9gEGlFmRFNshpyuIgLxzRyHZQTkpRhmeBZX87wvu7oCAjqOjSUaxayh1KrxfquEN3RzQK7ghHmSamJJhFDswy/m5snsWLmVKlkUAZQKlWaPkAU4s1DlW1VpVSZLvbmHvmcg/c9xfffWwyPgdMzLvw6Pc8TH+2VWpRLUWmHNkz9/yZNYTOOa1vO+z7uvS/AJtp25ARCOvTPrKDctQm9HfRetumvPgIGuvrMcJvoytI/l10vSGuaeRR/Hc4GVuD6N/T7xNhGZ3ukfI9Sqky9auUVa/43g5fUalVdllZ3ktd4Dug0OYYNnVAsgTspHj/4M/GeFDS9x/YHHtXxP6Ohy3bQa699GNbhRgSR+psy7a4VUCxQmvokDjOeC66LH11Ojf8iXieieWJfMu4w0/juxPunk/qWlSAXWQgWVqRyXfI21Wm3oe0kF/95pI2Wo47e5div6YjwdPldcrRJZX3sC3bfY1IH/rWw9QY3ugd3YIC7d/tbIdxSOvkE/dByoHtJO/gXu+7cXiHwzY63qPgq/jLXmjvsP97FyObDok0dDv0UUqBlP4Qfzc+1MMFReYSMrc0nifaAuLHoPVY2mvm/tZ45oidKz/N/ic6o0G6Thqs+aTfDduyrcUnVZIlgNWS4ifuwxowk7pWZeJdrDlrfXgWGP6ApJ+rP5e0MecC4dikwYQ/M29nnqvmtZ62maN0mNwBJP+pz8zNQLEpKGgAQnsXnYfqD56L/ff2fJDpAdHMiXvCoT1+W2Tc13x/7tC2x/Wa//5WC0dsDr6/nW3Z7s1sqxIfwzDq5OREJ3yE3vARxLWKLZfKMCj73ov1+RieCq2OowLzXKdS0dgyafi582s5mkwm6L5oFPqZTINfC7xwiGOJ6/uybdn3gKWfttkj7vpLnrxsbqx/tg91RZETjNg1omtQ0dUumvh4Azu8Cz+ZuzNyJuI76QyTbcXeQlvJsq3IXevDs+fmNh0htKZusRJ6MoUgCe3z58zfvr3Unhfk0WvRcUM/o+yqJu6T8Pa2xFYjL9L49er6Rm8uL/XV11/pl+w/XuV/LcYz+8yz+nYoGuEbTUo/2fcNrHmV/VbyhTl7j8bUbsoHwqlOmtgDBNfsNa7na91M1/j3Rvnxb2PtHJC73Qw6YUOzHUdtxw0fJ0cdrCSdO875IHfOPuri4rz/K9tx2Ghg75y0sh+o5Af22SqrnTimME8DF4WnlLGnJjX8M+nkqqDUrYbNqVLXVNRU6Zf2+Cz322KrIrtSruRLKQpcLIoLwk5L8QyuzNOezjI3ENhlzYJ9AZlSi2qtsrEWH+65p0zsOffsQ8VhW5G/2eAX9o4Zz6EO8Ftc0hMpbcVB3wYR3ujbC4uiB13B7gMgWWHrSJsOi6Ppjj+yeg/QjlI7jO0gyyoYZocmDqtmDuPbgbGESaKKaJBRotSy1A+jUj8y5iN8tVaVcgxsLANtC8A+ZMiGJ+VCdpETGQPxUrtPiqTANGD8liDvtP1+Jt72urne6eaGuX0z8fyvjj3vg0K7urxR/pePl6Qp39zCD27z4wDeRbxlbnS8veIDdnCt65vwRPasN29v+cD9Je9nvtHLV2/E46WMXeNmo8KeK2OyZ2yNinVA/1pU7I4KX8Y1MAwFjGWjgbgexhMNw4nqcNoxEOOJ0w3v1/p7N94/LOm5tqyxWWe37PcL8sVBKKiqIGvQyNhs8PkGfU7w+ykfbsdq5Z3BAvVnHLM+iaOBnHFlkPyKmXidiWdEy/SVscg47DH8ivc2L1691VffvMbfe52dP9Lnn/9EZ2eP9PXXL/Wzn/9Sv/ntb2Vbmc8kuuT9Qt5r/fznP9OXX32lF998o+vra0392YDxOqyD4rCtUvBfrXJxl1OJuVIG8qVDCp18ry8qJg+Spi7r7IrI2uKL4OLiTBfckx49edTTUz5mD/gs9mb8hvgO/+aeNuDD2B4/7NlTTKy7Db8U+hyp2xCb4zAqbWq1xDxK/Qxvw8dz7gf4a098BhP3D4rYjETyE/L2xF7uQ3MqsEkgeZqrlNrRaci6ZO3PO8L13aA4Bsa8gvBS7P6a48tprx3rTLBn3VH8278AABAASURBVIk+qV/Q2E/NyLbik6EW2qWmybbGcVDWpNiU8bm9vcbGoiePL/T82VM9ffIYf7cFJe1mZDX1dZCALMD4Kch95Qk+f0rbR2db7gOFe03j/nutmbEvhTJzSDLeiw/Vj3Ectfh2UGVMbMt2r/u+y2L/hI3oRBszXvHRMGw08k5vhctyL4nrjR50cCfatir10U8cEz6NH/veEjXiT9vIQ88N2A4axqoKBvw3jNB6bGw01FFWkXKlTalFpVYV8uKIrDkDTn492yGTNEgxqU3nFEopsn1A6THVv20Qe0lveQ86xzB4c+55z5k42+/23e+N8Ql9RWRHB5eMQyI5sgvVpKWqYsOIPRmXUqvu+cILrE5Ll/FV1hPDl7URJZVnwh1xGKSfmdFWDvpL0mk0LpSTT9ztsCWyEiexKfOp1KKBeAif+hHNE4tWpU53R6Nbo5NIAXKj88DaXDJXfbDT6rqlrkC74Tnpdf4CK++O37x+xXvuvJdt9Fl6/iXvar/+6kvuLXvV4i6bRC7p4x7q9jXdp2T/o55LX43ntoztgsZY42liq4H3u1/a5JngWP/41o5t93i/7XdT7N+tbfRqzK2smRnfOXnQ6eh8n8aOY0wocND/PV+HTvXvcJrBs61SKuNZtR4ltANs97lqY1MBSQ/I+LbMpax50FKGRUm5EB9O8gD2QmvYN4NUZr4ktgPbxNvQ16+sN/FJeIzgUqtKKYAUvtAjxy6y3VG5HyyoqnXouqefiTUgmFl3067EZngzrzsfskP/EOzILl2+6Ss8tkmaKnoNtK0lehXVWlSSZ54VMNSiMf2Mg8YO1kbWx6GvJyttwOaxo0ZnZOq7DvqOz0RakD8gd0BmDWjvo/bxz8S9Nutf1pGJe2lotlVK1fuHERtbg3rIL6m01KX9PusTcjM+id2CzcMH+hZHxmNEt9gcPX3Qzy7U3p8p11JU0Cu88cXA2ltrVTDgxyDy0qoRexPjmnZ2dLtHQY7tsHUU8rUgmzT5EG3LtkotisxS6adUrUfkt8QoiI2iP5FP+1qKalkwuCiopj0oxWIOMGGZzOTeOxuLfYLy27As/LSnsyiwIkoEa1kHhfogJLB7eVa6T6eRnzRIPkjblDO5rnmYzUCWWpUHgxMess/5sHfBR/Oziwslf8bHvvMDkt/ycD5uT/WYD+c//NGP9Qkf8j//0U/08SefKR8ISxlU66jIO+VD/RnYnpxqe5pfjp4h85E+//FP9eOf/pF+8od/Sz8Ff+8f/hP98Z/8Xcp/W5/+8Md68vwTnSM/OHv8VKc8ZG9PL9gEnOvk7JzyRcdJ9O26PtLZowudXVzo9OJc53y0PH/8SKehBeTPeXA7f/JEZ4+fQH+sk8g8f6zTiyc6e/Ss93fx9KOenkCv2OhhK49blfFEyRceogzkqhbg6dlWIw0ETQSDCpu0A23PWE8HkChoXtrIRfHXCtO+qfBAI164EEKtwG/k146Z8jQbWtVEPmWpap6L5ha61UiFDHvQklb6AIxxIbhrKbLdQe+9bmDiHmPM4oSdtfNXFRdkGYWALKNn+GsZVEDKQYFeXFShBcVVBT2MjiW0utFQR9lFpk4qvTywOES31sSm6kavXr1SHvZffPNCl5dvNbHQWFI56I0ilHI27M08eYh+Q+UDbOOBwJphbDIeFPl8LMzDeWMBazyU9Zc7oTN/8KKC/hGeDW0Dez6iX799pTevvtElH7OvyO/4GGxN2m6qTrYjNli1RD8J03imSH9Ct5YLZerI8q5EYk0wemGUGi+g0lc+ROdlE7c9GT3y4fyWTWP+NwMzL6rER2ahS5D6Ak9FRhBaPmDf8GH76vVLXeevEly+0YTepo15ESXSjuTxy8TmaMb2mXxrs2xrxvkLsIFYGbLBY8OwPT1T5nzSTebE5kSFF5oj2PDScwvCW1mcXSzj59ub667Hmxdf61X+9P43Xyv5N3xkf8tDZPSMfY2P5jhB1RN+35POIPlJbjs19A3My7iMizNO6FkOML5MfoO++esLTy4udLoZdTIUnVRriz4ng3U2Fp0xVmebQafk89cFZjZ28+6K7m+0v3nb9fvVz/5af/UX/0p/+a//Zcff/OW/0Re//oV2V29UGe+TtGUQu27oPoPESMOPebF1e3ujW2Jjx7jGr8IXGCLcq1zsIgMKkiyBQjkwaZA5V2pVYe6Z1Db50lF5+A+MXV125HfowdHwzx3mpt5TU1TRuwfkd0kfLvd15f2q6GJbtg+VmZMLHujYq497C88yb2fiuRGH9/wLvRHjTXtic1LPEweJAVyjkbHYMJ5DtUqRCqmTAtsyPmr4YUbuhPyZWHmAadZaXuvD/10QR+pJ+mm7220nDakxrdGX/myjc9NMP3seUvbMt4l0sbX1urQIVpkfSpHSx41n7LDeYca28DfsW4mhLZg1Q49dQefxypUxWLHS7ipplzpGAvlr7benaAd7g/c9EHehfXvbtSZ9H6HHWcpr/X0aeQ270O7Of6UWuYQHReKkgDmx8IV+DHioS/t7avpasVJThgsbMn4t9pHvKfk7Li98a3lNW3gDdG0ASWvVXdqQE9j3MuwlH3oYC+XkI2+GP7R7xBZK2Es03VuFCNsyK6o40jYyBCWwqcNhBinrWw9T8y4grSfdp7YXyTMgZJMhyXlXmYL0TlEfPt7lOi4nDxIfx7iTTN1d/l3pqfsQ7RC/81K3+El9DsSS+DxpoHsPwxzKCorfcX4rVyrSLrZ0vaNjQE+MdXRZEbbvwqInAmneerwtMo7bJA76esd61FiLGmuUcj8N6M9JucdxQ1SbbzXxUSuYuQe7234s7ffJRy/QZST9fdqG97gNBobUcZwPIeUVazmp1LAvmPucjLwsGAsa86TxLC1VmIMCP2mnkade6/gcjVWDFmRx7vOPPsTR8H+QMQka9PlAS37BLJrr/jDZgOQ/xdnoJCBRVyR9/67QwyPNHlL+nUuJ0fjn9xcQY1b8/q0ftsCgPs4PqR8qmTV0ZH94wXPn9vSkrxvXN7e6vrnRxPNGqVXjZqMTPrRkr1pqlWkzsN9xqSr1AB5gbPf2M/FSck+zlPW/mPhF1hxk7s6tP1M0YspU1lJkw3RQMLn4MemBpJ5H7syczzPI7vAiPDIb9EJ7u3P1JpFbDnJTv2evNLEHm+l/pn8hMfQg7xF6HfrVEl2kgm128kXJh18c4ac7zfB2UIi9oSeFpZ/9eYn+smSk/cD+NB+AvuDD2m9+9Ws+eO4OYJ2C7/LqSvmglg/9QfpONNiLT1/0f7n2Qvkz3A2/oUD/GJi9QzDQ64pKfeW5c2A9rDxvVtLkB+6zFXp+BNzYmyhrJfuW5Pf7q75ezqybom7KD7PZAxR4RkuboXZsSceKXzCsQDepOBr+KPiOrPJj7MSOXWUP+G/sMOW4fiY2O1hCZoycD+XG+tXgzz+imMkL/jJsVIYt2IgLvVVQ6CY9u6fSmi45GFj/GpjV5qRNy9HuOM24LRKgkSdCZcRUjCog6UA6DkVDYQ3FpzN7pO57OmiSTP2GPeZp9pfbrbKv0TtH+B6SQmlK36EnbfQ/E9eNPkI7RjFKHRPo+0Hxdyy09EHsi55rKarEY/RvWo6kid9GvV1kIFfpkFb4h2HUMDCetarUAirVdeEppMh1rQpKCd+oWgHtnHrGmWmo/b4Ra3ic90AT+Rs+1F9d3mrFJfnrqx1jVyVV3Vzv9ebNlV6/utTl22vKO+hFe+x5++ZSX331jX772y/5aP0FafClvv7mlb7hA/fr11d68/pGr16+Vf7Fe+OeWAp2sOYVdApik81I4KM9zxUIvzttyy5yIQWlVhVsk0mJyzqeaNicqZCf0PUNen/z8o2+evlaX796A9iXX99qhj+8pcfzqLmlC2S6qNiqpTC/Rm3HUflfMG6GQVtwytqbuTfA01Hc+Qtl6+GRMW4IzjiKynaIFdtyJYYtfDYp/0ji6nqnb1685mP+S73CRyxB+vFP/lCffPpD6K/0i1/8UllrbKvSdmbgrvmo9g0f/n/5i1/g59/q5YuXuuFeITpL31kP9/DhRgmaOBLS7ZCnyIkSvXxI25IuPEbjpTyvdsBrWwUdhqHKti54P/r48WPe1T7SOfntdqOC/9SPpk18xnzc8n5n+SHAoIYie8Z2l/dGzDXEKDIrMpMiWP05CL4ZNIzgVPSYsGlmfUtZXd8i1OvIOpe6PQ6ciMe0Q1CvC39xVWUc7aLYmL9e+/Ytaz1+S5vwloJdxTIQxxzhsjKWHQ2iqHdRdK3ht0NU9I+9hbZ77JvYn9dadcb9ehgHXXNfefP6NXPglcax6unTx8pfAoBdacONWMK2xfMNF7R+X8kPTjbVevboXM8fX+ijJ4/0lPzF6ZY4tcxamLa1FA110IyM2GujI7QS1CWvwxHfBCm2XMzlgF6mqJRJJ8YoH3tyLxHESh8Dc2PD+7wN7+tG0oxvf3c3jDL9iiM6ZEzWfiD1c/FjY92ZlGeH+H7PuCYewhuE0TimoPdQq7Iu1FJlF5n/GMCwiNtoSj3f5TJeM/rGByHaTqI5ypBLmrBJGt2C8KYseHse/4UevaLfRDyFTiii86zkg+hJd6hiJQ0tdgTJh+ZSVGrtkIm7OBeVSq0aNxtVfBl6YOolK6qmbTBxCaIfWRme1Hc+WeqQhK+4IsayrXIoi6PriU0Zv8R81okbnimD2GejI23CF0zMHdhVDv5GBDrNsq1aCqk4Gql7uUCX9c7Reps8R91cXesla9XbN286bTuOpBPz4KW++for1rZXXf3SZSAXjx4LK5EPoTEA8WvDAY38CqoenA1HNQxY0B7U/S6Fhvy1n5lYSjlI2/ZdchOMYXqA9B88IP47FVYdvq1x6qP3gkkT609/xmY8Gz7peeyZ30HaBfdyo++Ke+p/ipzdg+BBV9EteEA8FEKvpfRS8hPjY1u2+1pYayG2TH2DJpD51ZQDFnjqoT5L70RcNpbSJY28ht/CWyIH2Ev71KWvPetW/B2eWooG1vlCasMn9UieiVWy33k2eFriDoSxlMo9YlStFZ2RQ33oLlaHSUGhr/BsWEsG1t5SsAfUWmi7oJSapu9hPvQlWevRyDfkpo/cSyr3y7S3y8rSfZRC9J24z83EU/KhhX9gfkefccP6xj3djnz8QX/t4M/IK3XRK20bfky8BilHVolt6G6nLesu7adDLKd+QDfb8pFuoR/D+Ct8BTkVlFqVfJB2C9xjIP0umJXDufyOiC/TNuyRmTRojFtDb5yWQSSZ1X0ALfQlH84F6bNgUwAjbWaVVD3sIGyhUo+g5Low8hFIomDG2cFdHcTkQwsowkfAM2lmkIDOzb6Rb2kLQ/pdkX4C26qlqNaiAuzoY9lR1VpvnLm53PJyYMegrdgz0HvkT03cNM2LDYEGpNvbScOwVSmDHj96qh/+4Ef6wz/62zwI/0A/4iP/x598qjxwTBJtadesfcaqVG3Z+D1+9pE++uxzfUIG6aV6AAAQAElEQVS7z3/6R/rDP/4Tff7TvwXtR3r28Q86Hj//tH+kP+WD/cWTZ0qby/x6GR1HHlI3wempBh5qhu1G27MzjSdbDVv0YnI3NqHuKQ9a2D7jhwJvzcfMcav8Uv7R84+1vXiiVjeUN/KIvJNz1e0Zcs7lzQkIb2VLb3iqVAepVNn4EJmuVYUAH8aN4o+UGZJud9IJfW9Z4DNmGR9cITvtqyqyKrIkcxOYu1/nbPAm+prYrLHRo6n2u8ZYSXvoTYNcRtUBW7Ejv6aubJAqNhToxchlXOwiyVI6TNqhu6Mo/1lZPFYUu3OVXKM8Y+a0P6QFmUZ+KVXJd9nUz9TP6E0YEqemj3JAlT2Cih5F1tDpRk7F9g36n5ycqpKf6e+2/xLxFRtPNlgvX7FxfYtf9rSR4ifbPd+YrAi8y88sbHMernlRk7pGmnKDrvBSFi91zIubmZc1QV7Y5CN544X3zIubWz723l6/1Q1px+VrpTzxYbfxId5EAOGEv6w6gCox9JKa0p9mnEBfWSDn/aSZ+STmUAd6mPrugWLRVA6NjVXjY/L++lK3fMBPGsz0mX7zIT8f8Au25cO1owcf9Sv2mBdNom1D9z16316+UtKJj/A64gtvQa9A6GD0HTHkhPlzylx8+uy5gidPn7EBeqTT03ONxH0wkBZiK3N3Jo4bmZlxkiyVqsSBGJP4fMKW/HDhmy9/qy9/80vlo3rVXm13c9DrStPNZcfMB/hgh95tf615Cm7wyU6N8Qlu+DifcWqM24zNjQ8SU2Rh344N2sSDsbmp5cWdmSQF/XhcVcGvjQ/yezbeM+mEb/On/i/zA4RX32iizz2Y0UXIQzmZGIhub19+res3L/qH/3z836NDw5cNneboGX9Tdv6EaJnVdWNsdtBvkbVnTCbK8hy3qNTCPDF597TgK3sp20uauVfwZeUGXEqRi3V3MKGKi2rqgXvZyhgapsZ4kjCsxBux5iYVAEFlqTjwtiW1ZVtcZPqxrZ4m/y5MnYscukl9KJMqR5OiTyDicY7dmiHOmlPueZiIN90dmSsLT2M+NfiC/Iq+VqtgQFCret7IWBG+QPEt9FLEMWNKA1Jlva/VPY+6tO8M8Hz/mdgOGrHdgZ8bWFse549poa/Ipm3PGKRsm9iIrY3YRkcaFWgr7Ohp9fE+5MVhm6uwYUl1dKTtfKTTURW2ukP9aPQ9d8zM+6xPi9hGbfuA7PS1ApbvPcMbJsus/QwFw98WO1voC7of8WeG3y7y74gC3wrJUgdWYHs72ENJK1ZaYy40eKiQkdFR0r513/RslOkIl6CXe5TaiRFxh5lejmzqDIeLF4H4Gduxc86DkrzW9nTVpxeOLt9Gt5f2q+ykBVplQgys2fZSP7PWTUApF8tFCk8tVbUMfVysIvNffBn6hueTrDW1Um8rRxJ7yYfPLqqFdgdaeD4EyyrwWCK3QP2IswIt9CXb8+rH0iJ9Beo1lul3wXG+4Fv8nzEIkLWMS4MO8Lld5d427awPH6G/j7STFrqdVBxm7aJPcuuZORpdY+9SgyJr5TspKvX2zD7S9gAZ8zs8sAepiIxt74j7nYuRe8xsfCJZ7qmEIgsyf1hzsVJZc8VaKtbhoIl7r27V5hvm8q3MxG7w6mi+pJ/gTh6iH56mGJD0E8OO2nfSd10M/x3CSDnJe0gfxyiomTJp502+Z+4vWas6wlNkYkdaUvNEZp5N7cyNoMrUd6SOvFqRZMX+IGOdVIfDpo56Z/4Uy8zZUpETmLIXRrJkUljkUeBMGRMIgsj8dhBZjGHraAdd7mkI+p4z/QQLm4mPBZZtiL8jYPu2kUHIB08f+kpl8kklfNYFIZC8vuewLfsI8PsIZH/P87h18vfNbfe+VooP+icNrWSMoRXW3Ix1QmvKPciMIwwzY1nrqHGzUWV/mPrwllolZCvtQS1FNFEt0LUeGdtlkZh4tkUUe8B9R56/SykaxlGF9nZaqx/JBQWa8WvSTL/cLwgWzTwbh7HLqEXDMCp7ARfLtiKvVisW7HY7PlTdsOecaBp9xLows51p7FNvO254Bk8sukgb7Cy1qlSALdFPhTUcuT2VlTkjUnHY6UddNsXez8T+onEfNTzGYcnv+BD4JR8qf/bXP9O//pf/qv9v4775+hs+tv2Cj5NX/QcAt7e7/gFdLnzoulCh/+h1w14hacOBp5utnj56LAzITNcFe5sNfAMOGlBgYE4V9hjZDyQt7Dnyg+JTniufnJ8oPyCu7GfEXiH7hcq+JHxJN6yjmyqt5cq6WXgefnS2VT4EXZDm41DFzwPP+Rfn59puRpVa6Fnd9h37xQxPYx9dCnUHtFbxUdXMeGKGCLGYoBn/7PN+gDCZjRxXzB9U2K9V9tUj7zlURwl6E/WlqpkiOjj8uj8Sq/HRQjH90ZmWtM2tlw2J5sr+gp6olTrNVilFtQAYqqQ7WJ0Oiyp221bl+WN7eqLtdttjZqBsdFI/LBtd5UNJvQ8U6JRC+9R0neKI6MZzUGgdGGhQsDdpbGptlu2OOMAH+UntKncU1TKouEqy9A7S3+KjGb83IU4u4ROHaWdo0TvtK/mqil0rCvO/Yn8lFX6SK8mopA5f6DKyMx+MuSZTNBMLM/bsdxMf4Cbmn5l3ky4vd3yk3JPedlxRvnx7o6QsF/CVXv/imzd6wQf9ly/eKB+vb3l/lo9KX375tf7mr3+uv/qrv9HPf/ZL5tRv+w8Cwpc2X331sv+r/y+/fME7mGvteN+XuTkzN8V90OifNUQcNrqSzvOMvmRkbBtUS2wcZFdV4rCw1hRicyY69sjYkV7tZr2+vJGGrb5+famv8i/sX77Ry7fXen2109ubvW56jJv53YRgueJfUJA/gJF85vbji0f6/NMf6IeffqaPnz7XOR88T8aN8lcBNvS9HQaN4Qe1lB5XRqRtmbEsJgXFResxzY25OSspYaamIjMv36Lbz3/xG3319SsNw4k+/uQHxPMpH/i/1M9+9nN9+eVX2jMQ+ccsX339tfIPWy4vr5Tyl1991cuZ74SmTH9BQa+kkqUO9aPUqtRV6kuJP4tsfGBSaE0WamrP3nMmM7GG7nn/tGc9SR83rNEj94qKnC1z7oz3pMEpH7tTzkfbim9Sv2ENX94LneqMd0OZm41FZ8b43A8mFqj81YcOvEHXuUrFiozoGdCENap1RIc98RtbRSyLRpHZiJcGceIdTvSN7qlP2/AUbFWpqoydS+1jkNi95CPl9eEfsAk/FPjig4oNpVSN40aVNtF9JA16fjNSN8roahueqhzxzxXvk/aMV8oNH87otKOPGR3TPn7a8o756bOn2DSFTQUZiZ+KPYyKAiHj0dmJfvDxM/34s0/0088/7WnuAdsBW2hQLNkGRZjPPJdKLRrQv2H8HdBjzYsj60/QyL+L0IOJcY+Prm9udcM9cVY41fsamIMDvhmGrZZ07HQbPWQ4rfUwStrWgM6lVMjUIwqVeCa4ZW25YTzmTuci26qlaKiDisx/UoIy+gubTNEuXENukFpv3+uhVvoxfZKlbgZ0RsG24hshIPal/8zFpIFcZJB83r8k1ibif2Lcks5T5CADG8IXdF7iOc8MwRQCcVmjOzbMlBsDs+N95g0xsEdW9wF1dpVBw0qBmXYzazQmsuZi1yx0x1ekRq8gbUsZUHVQpY9aitajolcpS7nWSuOl7Z081J/mmbCaNJNO6E3S+VbbJEsfgA/926mXSqmqpfR1TxwGM2vGnljPe8ury0s+8L/WixffKP/aP7jlPfR2M3APeKN/+xf/Rn/+5/+Dfv3rX3E/uNFErCPi7iyHfiJXc1PmUYshdxzfn1nGGKPfYY0tKyk8jfEJVlo76qfhoCB1jr2la5Ti7w3bsv07t4seQRokbfgh+RWd9kBXbIVn7uO6rCsr75rOWXNpk7YrLfn3kXkT4PsDf0P2tyGyYlnBvtpjoyr3viB0lqqwfBB2kTuqTFqJb7pSdFobdDnItiNtoVbWuOQSd2Kceh/oalvjZqNSC8+EI+t05opVygGWOCXGvbehs24XbRu05Cf8pMNRS1Flrg30Zxu7emutsSMOGx7qqVRl/SlpU6qSroCtn+G1TV2VdD9HW++fMdTDo6FTH9M+rrMyd21j12KbbdnujWZsSWYcN9326J3y+wg/YM2xCvPYHZIlYBv9Cn0Mip9jQ+yqtSjHjL8XLHFWur2lt0m9HTnJLWhHtpVSZVN/MLWQDxTd4aNGtRQtY54UH0Hfs4au60T4Czz2ok96WfsIvTJeSYPUBbZlL7JSXvkz3rUU7JeshEVbUvqkKNtyAV4QWpDxTxpEVuKwMVa9jC2RG6QcW5LaTtJl9gyXtAnZRQrQQDPxR5EsgsRhLw3J9tNeDGkouYK7LnXwMahk3jsbsoI1mJLviIzUJQ2SB8cCbDMgoFYVBjBwnALEEZfdAd4GhCod1MdZ/eZDEO/BhPzWYgNQgaPo4vyxHj9+qmf5oM/H9GfPP6L8RKdn58pDRvqUlweMmXRq1opWBg35qwKnF/1D/xPaf/KDz/XZj37S8YPPf6yP8/8BQ/YZD/cjG/j8sODs0SOVYZDKIren5KfW+qvMW25qt9zU8ie7Xr3lpnZ1qeRvOr2JPccCdPnym1fKBmRik20ejFQ3yKgLXNXwW3NRMGNz0mbsTx2pqOs4OK3UIkNrllb/TUy8BehHHjWXh4UmNRhngGrc5BuYlXyb6YNNUhM6BORFKg8qZVQe4kY2+Zv8kppNVfLxd38AQ+fKZLIjoymTPvEWfdbYMaNH5yjAOaHIDGGGN+PMjX1CibVd2tppAQ48kSOa0QoxhwyFGb0DHEe/9J8y603skWgfYK+9+KmU2FPZPJ1ogz127S+53r55y8b1pd68fsuGdyfeRfd+LGs9olcQu+Y2U38EJuPMC5iZOMiH6YmPtjMfmdXYdvLxtgL7lnHgo/TuLd+BX4M3unr7ErzSNR//87G58CJnKNJYjX5FDK8KH3754oV9fNxGfvKt9z+p94X/9rtbTdS1FSyEjRdKRqd6eFk0usm8cJpvrzXdXmrmQ77hKdAMXwGibD4qCzg2wNP42IyyKvBVXkKZNHWivkZfonfAYZG/id4ovWF+bIZBp2xizk5P2dyd6vziQk+ePdPjJ0878lc8Lp480ek58xFsmJuF2JoYr1s2FvkXNsGyudgvsTrPWmJ70ozPr9++4QP6a73hQ/rVm5c939B5w7Btq7QiPoiOFV2jdwd2ND60x08NW2YwYXfSGT/Ep/mBwS3zecfH/fwIYEf+9vKtbt68UU/fvuXj/VuFZ8+H/13+mgJp8seYeLA1MuOvb8de8XXGZoeM6fADABNDRu8O3oblQ8rQfxCCkYyt8L2YHC6SbbkAL9DhsJey7U4p76QhTvi2Md9wrMLVUm7tEOdLGr4Vjbrwhk+0SxqxQfRZ+ZKaeFjSSE7uAMZaK3qv0FMm0VrWw6P12CeWIc/EQO8LsatNtmWbKQfjtAAAEABJREFU2nbAjHosCt1PfeGBvqQDk20cq0YeyGopMjwz86AR18F+d8N6cK1bYmpHPjQayzYoEgXbXJfTNvR3UJZyOBo+mw/6J38H/DezFjbSILzfhfCk7cTcX9fN8K/51DHdVVxClvtVMuV7rFTdHaEEdwQy6WuO3uhGsZ+2ZezCZSqklTlv0uT7eHSudy+GcAyKv+NJ9wexlr2iMK4NzIqO96JM9kOAnDPxFSTf8S4vXdFhfLhUr3HUS73/5GJvhw8+jv3oVoDtO77wBt2HyE3+HiZrhbz2l/SDwP+h0+Bwru3EmjgB/ICg4xgIf5AGa5r896GWSuwYvVqXm83OKtdG547FTzDl7PaWtAOV54EgZQl+HR8HfxKgpRQFqY1+rc+NmTHNuC5o2NQl0KynYQZox/UDJ3zvU9MySM2aJn+M0INjWvKhrUj527DyvJs+5LdTf6C5yF7KH1T7wLYk4TgG1DQNyGpNk/8urCLgiW+PAek7z8yzYGVa26ZsW3bAvOTeMbM2zzzXibXUrKtJG88PCpz1eE/c8KzVn40m8vnhZVPnVYvIDsKkp7k4l6BXpxSE8O+DCFvxXXLS1wF9/Ug+/GuqHreEK7YIRGbqQPjzTL1ChYYg5eN8+PCAVhzKrZfFgSyuy5m8ZWIo9Xbyx0D+wnh/bck6l/8ESD/HWLs8pv0ueXy5Nv0PlB7H7e8tMj5c8Xs3/lCDb/OBZMY2IMfz/cwzcOaJlBdNWz6unPBhcxjzM1TxwWrXY66w/o6bjSprMLcMaPiPoGwUAh2OzM09H91XLOv7rPDkuWLPB50983fPs3j8lWbRxY6+kQkvckPLPa/Sr20lH0ROdEl9rUUD+ozoWkrtPC6WfY/0nz6T5ll0Tbt+POfc8nI8L8l36DzlWYl7hTjWocA8SuiVRzu550VqW7Z1fMzo3WhfDvR5apqwc45c2k/Y/pY94S9/8Uv95b/9S/3FX/yFfvHLX/CR8gvlrwA02scvGQeZe1gt3W/jZlQ+aD06P9dT9jaffvSx8iOAEZ7sVXiLoAVNhf7f8PJ7x94i/+r//GSjE+ScI+OU59HzzaCBPYOoL7c32rCenlo6K0VnqR8HbYu0YYHM3mZgL7Ap1qaqY2CvgDhtkBedLthjnZ6cdF8stjbNOG1mjal1ozpsVMqG+gFUkDRIvuI+q3mBCmXGs9AmH/8r7wWSlmGU0K/zyb0Nl8OZsh5Q48cVM/bdgbhLHgUZ0EabJs1NDZ8JNHiD0IIG/0KfiS2pliJUVZOUdySZK0lty/gI8tHpo/whm4ZBiqSdgzGPTh3EyQwaNE4tgDH8CveKENZ80pTfQQvdsqNzYE3YsyfmM04PuX1XtMnTRiBtS62qGRPSwviUgbEjH1olX2pVqYybiVWkpNs9NuzAno9YO+J/wsczIDrhKLyvkG6u92Cn25tJt3yYX7C/y+94wbXfNyUNbm/nnr+53unq8pqPOVe6vr7JMPX85dsrveXjdE/Jv3lzxbuXV/rit1/Bf4PtdK3CJSDecOvqZ4h3J+Seb7LsoKgklaFbM++CdszrW3DNB+Fr5vQJc+DZx5/qp3/rj/XP/tv/Tv/8f/O/1X/53/wz/e0//VM95l3iVy9e6yve0b25ulXamfguxHQpg+JTO30AWRWkv8G1f/Q/PznVWdZk1rgT5uZmGLQhHZirA36vpEGptESObdkLdDhiZ1+bZGLXErJnnhFubve6utqp/1Diq290fbPjHcozXVw81hW+/Oabr7k37PX8+TM9ffJYG+Z8/hLALWvmJe8oXr96rUs+uO2IKaaPlMGnD3HErkC9bNVSVGpVJZYGUIklUdeaOCyX0tEOtHmeGbOJ+89eN3wITp9v6XMihm3zrm2r/ADg/Oxcjx8/1hPWxXU+DvER96pT7mOnvCfKOrWh7IL9dLjnfVaAwgptRvn4CEX6WaKLi2z3cteFOL7lY/SeMUeEsgemGfHQ8NFEbO7Bjvwe2ozuM+0jA7vLoFpH5R+TJd0j6w22vH79hnjfdf4ZoQWfZE5V/JN8/DQMo8ZxA0alrtPGQQUdo5ztRRfa3zIuK+KnUio6mPk2sZbMGomV7Wbsvnp0ca5aSkesNO2teH/WsyeP9PGzJ3r+9JGePjrVxelGJ5sqXmuocl/ofoNXHDRDRlVlbFMVP8Zf9+tYo+970OS9M23khWyjBUIzPrHl6vq6x+IN9+fE2Z51RWINacKuWRkDu4gm4GE/A36s2Nx9OAwq2Gu7+ztyb5GZdqVUDeNGG97ND8yzaBIbJsYpEGtXaDHZPbNcZjpvHa2P+561IPwrLVy1FI3I3BB/42aDDvWw950RixHoU9EtKLXILpKWXkw+0OFIvqJrUnvhaUoaqNsfvYM98yT+yo8JbonbnmJv0tRlTY7tMY2p1nVKPvJKrYznoOjkUug98leo0yu+Nfo1GsUPMKnAa1ulVlBkW+thL7GWcvy0z5rRJEPvekQJLUdoUtpaZs4WW8eHbYXW4412M/ftPM/dEv8Tc/uGZ5tr1q+XPAd9+cVv9frVSwm+/GBxIB5e5y/0vngBadL5+ZmUgT0gtvTxg5+K5UTPGSVXLMT760pf0/ua3y3X+yOOVu6GT9f8/5Rp7Pm+/ht+WUcnYxI0bGnQO7Al6bGclINj2n+UPOP23XIPmh/x1VK/s0n0nom3ho2xNWtM0oadE3Mu+x/byjN77kdJx3HQQNyFL7Fm0+/BP+Tu+msH2sQaZxdl/o2sHQPrQ9alYCQfOeHdZ30i3mf0ydzLnCy1aBiHvuakXS3vzkMrPLblYuXIODfsCVJe0Q76JA1PkHzqkwbpO0g+elf6j91Z78I345cg+VqKyopaZS/997bYcnNz0++HKcev+caTvcXIPTDt7IU/8sKzInrNx/M1nYHUT9CD5CEpEqJjLRVdFthWQ88gPO8i8iMjdNuqpdC2yPYdalnKtZReX8tStq31sOkHn06sfXtQS3gra1np/ceGPX5Iuuq7tn03TX30CpKP7o0xDF+jj/Sa9bEvayECO1Qyh9OOPrPCn7hdYlMqEXrgkQmSYC0ntX1nuB0h3HhxYOqCCGxHyjQUeog5bFqUvp99K0+v/J5Lb0ufPV3lH8pr08iLM4M9Dt/j3ARpQBPYDBiEOuqUD4WPHz/h4eipHvEAvN2eYGOh3vdgwJqwV4VXj0XNRTMPvdz3JQ/anpxr2Jxqg6ztCh5Qnzx7rudsED759Ad69tEnyo8Enjx93j9SmonQ4sMul77oo2bSb0eVDS9hirXHl/uZnuEd0WuLzJOzCwVb+hw3J6pjsFWpG+VHCU2DFhTSYNFb6K5mKSl9yVV5mC227AVU9rNxDWvigTDB1obdrT8s7PDlLT69xfhbHop3B+zZ9KHqwhsBpari32HYsDABJvM4LumGB66RD+bDuJQH6gr8gW16vz9LdL0v9tyMXyYWv2DPQthf5KDTRD5j3h9CUeY4Dnqewe8pi8NMvgu7uyz99vror5QXLKxL3i4ykJZyUiJJFf+P2DoOW/Kj6ELX17d6+/qKzdKN9vhpYvMY/nvocKTDBRktqfGQO/FwecPm4kp7PrDf3rzRzfVL5s6lNF/q+vJrvX3zBZvgbHS/pu6V9ru31N8qL2s2o9kwlo7+AI9M8bK88aE6HyI7+BjfUz5G7vlYPfGCaO4fLGc1fJy8eOGeNqKd+MDdP3bzcTsfkhvt592VJpB8aAX+qr0KfRXamNR8dC4Hmmg78wFUtE2bxofpID8K2F2/hYwN1PU2yCpu2FD5+D/qMZuXZ2xInzx5yubvic4vHuns/IL59Eib0zMN260KD9vcBSViy8wnVeYDMTTh6YlBISzUGNCGfZD6mVWp4Z9CfxVMvCBrxNJA3xX6wMuw0BlV4VbQuo8rsyJtgspH9YJMk6YtA8jJxjC+PWAmRo0OqW/4euLBdc/Nb397hd1XuOZa001Ano/8+dC/Ij+0iN8avinEfqWvAf3SZ0d0oe8CKjYkLaTOeDJu6c/hoU3SQJRZWrTdjjo53SovFpR6S8s0bD3ta0QxebNmLDA+tReavaSlVhXo4mj4OP7e83C0YwOSeRnaCttwLef7c1G9L7soh33Pe08rMvWFugUlrCC8AVkdp5btEN+DvdDtJa2l3PHaoeGHQrP4hrRWKz+cKFUKGn6ewZ6YaYxLw3YRNw9BlBFHCvD7UifkWMUIlWRbOUzZXvOW/T7CF6SvmT6D5IPQg+N8ysewrVILYz70tBGXO9b0rKk6HHviNWtqxjEIT3S1iwwObHeJveiZ8QjRXsq2U+xwMfYCUuNncYRmWwVnFmi1VvSqsq31cOe/L4femMzHCM1+yBPaMRp2ruXeV6mKTYV2C8pa/V4afz4A/b/LNDP2K9Y62w9sWemrrLVsw1fM/aOgk7Uetnt72yup15dD2S6q2JGH5zBkriWNfPu+zUpLfZDytyFt99zrJ+bvnjgIQrMfyvtQ+3bwy5ompuKTtE+/XSZzJTKzgU85a0RibGITlHGJLZW1O2tSrUW2lTQ2G3t1OCIzc1HMKVj62m4vOqZuAXPvwJ/2h+y/d7LGzSrItmyvxf/oqf279hW+YFWpkblHxAQQ+2m722EvaXxmL3n7YdobHC72fd2B9Hsntu/a2FZh7EspjGvG8KAz63BjvRXPFhn3pLmf5ceN7usrLz553mjUm3XYiQ3mJc308KCvPOiqQA5I/ud0RrdA6PkBFFetMHkJvvAHyXeIAzrXnLblAlxSfADbvVx6XfIP4QM9qZ26zv6tF9uy7/Euo526As+Cd+t/97JhDUi+4yy9P9Pfh/EdTe+q3H1wV/yfWcboY+aKOiTL6HuPlE3MWDNr9MT6Pvf1tvIMeKJTnqHPz87Ib7n/DtqzRg+8eNqyzxx5nt5xH8gzwo69zJ77wrK2NtnIleQ+15pyxNe1VPoq9DXzQWfHS55b9ig79jR7zbS3aYd+4Q/slK3M98z73ANGnuGDpVxlW5X7wsjLrvDVvGCjn/Q1wjuwl0w79cP0w5M9KuVeFHsXG3gu30ePpHvtk8e23H/ij5lnhAnbI8IFGTxf9Tx92072DqsP1v6T5n43YV/kpD73uXzE+vVvfqO/+uu/0l//9V/riy++0Ddff93lnPKxKi+8CnYU+iv0kXahPXp0oefPnunTjz/WCfubM94DbIZBg4vGWheQr6xvEy/85w78S5ofCozIOq1F50PVKX4oV1fasO84ZQ/xGD8+CvDZI/wZvvzVgJPB2oKejkXb0ezBzLaK/HbUxeNzPX76WCcnJyq14r9piTc+Lg51A+8JvCca2AsPvJ/oIF8D4mgA9QgL31aVvVsZNkqd0WtBFYOufkR/WaX/l/QI2Jkxbn2sMuYzYz9pYlz37G33jLGLJG4CMzzhm7IHSz37kzyHhKenPAfvmRs6Ohr+TbGUqoxP8qH1PplL86E+9G+DUSDj29vBPzH3gjz7BBN9TugT9DjkfQGqMpTS4z0AABAASURBVJktpy34kOzIS/+2VWqRTQpqKZKspY89729wIPcGu8ousq0cadtj/xD3e2L3lhjZRR90KLXCZpXYTn4g/gqy7aV97x9bdrTL2pD3Qzt8eEsMTrSvtBvqSJzMzP2JNWAGSYN9p4U/Pp/hb7O1YuK90i0frG/4SJ0P//lAvWP9Cd+M3yfQ89iFS5G7433Ldf9RQPqfsUmy7Nhb9KHDdicjQrZBUa2guKdF/Ef7UgbVQ3xW1pqPPv1E/+g//6f6p//Ff6n/5p//t/oX/6f/g/73/8d/of/qf5UfAfwJ7yce6/p26n8FoPB+8KS/uzvXKWvsCe8JN8yBkbm3AYV+836g4cNaik7GURvm7IqR/DgMzKugHtJRofVnZOpso/sCcTDadyty63W8FcC/N9c7vXl7qRcvX+tXv/qtvnnxUhveyX3MGjOS5l+U3/IOpJaiJ48edWxYH4zMPeN6fXWtN2/e8oH2sq/rGf/W8nym3n/pvsNntBdHLUWJmYqOpVQ1BmoiXvbEl5qXNuinoyM8MzwT+mYtvSUe96zJtdZ+f8ras9lsNOKn+EAcGetaC33hF+hnfOTL2rpl3Uzf4sjc2uPjyJcWD/WUdWGhwcRpE4PoSValVmWOxPYd9kvu5ZnYC0vS2DIRq8Eeu2b0Fod9sA+9Ss1auSc28R3r8DUfuWNX7Jv2k2ZiNaDZwUdT7yf2dVuHUcuzmWRbBb+WUlVqYW7t+/11xrZaSvdLsWRs3GxGbfHVx8+f6THjuWEsN8MgRMgFHmw3vCfbUWe8BzrLj8fGqhFiYVwbz9ozEM/RQp4OR/crfUXnm+sb1pmp691wim3k3+PQ5C5pyE1hxodJA3vhT37GFzvWwlvWkCtk3+L3iXjoY4B/J+rDZ7v7yDb9z3d9VvwyZM4QB8M44I/Y667fDbG0I5bSdRO0oEnpc0+f+9Rxf4z8glwXJ/sAdlHW/hCzdi/Ya4//G/aHfgzbss09ae4o5IdaWV8GDV3HsacFvY/brflSiurBnhH+zSb8gxDKqDRlzb3BV/HZnjiMbTOXGT/t4y/0WtI9Ou65F8xa9HQf0ajc6+FN+yDPMbErvg7vhG9crFKLZhokbkNfYVNXqsZhZD3Z9FQc3SfossevE2M4H3xLVT/T3jamuJfXi+1Os91JtlWQL460iT7L/ZrnuNzDuU/sGNtb4iU/BHjFB//cL05Y0z7iW0x4b5hz+V8FCL8gBh/MmonF2BqZoWWtGPC1Y2v6PCB1/zGR/sw4r/i+vmzf+ccuMijQVnxf+2+rT3sb2QUk/QBqrSq1gKRVdlEpVfbSJrLt5MsdzXbI72H1+3sV30OwrQJ0OGwvfa0+XMs9jR4Lwr72abvrXdLGRTnsRc661oYW5EP1TPwW7Mx6XGpVYjnxdsX9NPEYPtuq8ITPtkpZ5DbmgDhs5hzzh+zdaRs+K0ctReM4gFGZS32dYL2uPBOXyK2LvMzLzO+Z+WSb9vf+NzLiG9tyoY42tjUQ17UU1VJUKOs7DtudJ3zx1575v+/rA/ONNH2HnjTzWhyr3qVYQS30g5/slBe9C3lxzPgg8mLHLfM2/s16s2edoFoFnZOmj6TBfPBhxiHrT+Zt5A34Jqhl6aNlTqNvvg1m3qev+DH6dR8guwLbEXuHyLLvafaSL7Uq68LI2pv7XtJaSm+XZ5tSK/ouCF+hzl7adiYu0aGWxR814wBciAVsyhjGpqQNvzRoPSVP09/rjMyC3PJO/6uQVW47rIF2UewpOhyl3mXl4jscqu+SNLSp7yiyF4RhyTvZIxyXj/MLC88h2Z91LJRcuTMnAXe+SNMAWj+P8xBiYAJlYrImnTF0xqFzT2cWffWHhRnaxINa+G3LNq3BfZeUc0KTuVGSYqNUJB5cJ9rv6eOGhxNB3yMr+WCXTQp8J3y0f/r8Y3306Wf65LMf6Onzj3R6ziaAD5c0V4tcW4Wb5vb0VGd81Fz/JXM++m/Y8J/C++jJUz19+lz5UcET0o8+/kQff/JZ/+sFWzYTZgLM6DQjK2jo04SakX+ASAVP0l5n9SOkDkpJSfqZ/MJnJXjjqz32rtiR32FzsIexYW/6ndGh0VdsGsaNVpRS5YLvqHPiyosCkZ0O019P+0BbdnhDuYfJZryCPmHQYWIxmpjsKbeZnpFrw9nCDDg7PwtlY2GIVyAdzjAl24iL43ziJLQ5lR22ZXSysQNIlsRNgBcfVlHxoIGN7jhsFRQNfKC/1ks2WleXt2qzpc5bZeRI5j8pVlpS6fK9pGqa+YC+52P5ng/E15evdPnmGz78v9Dt9Wu9fvGlXr/8Um9efcXH/zc8VN6wYSw6OxnBRid5QCwNWbMKssQDfAPZIMx8FO7goXA++CR+afi9tVkoqfCmzcwH58aLEr5Oq/Ehu6HLfHOpDvIN/bS7VUGmQeUDdKGfckgr+RWl7cQX7o65/2jgWnz5ViM/3V5qd/1Gt1dvdPXmha5ev6TLKxVuBhtLlbn75PxU5ycnHdtxZJ1oyrjv4Zmob2g+YwMh0B9wkxbibYR3YH7UWpQfFFQ+EgSFjwTHOMN3myqdjIOeXJxpYDxq/EFs0ZEK+Xx0H4upayo8ehtaIPoXtopyIzV1Ey+dJnzXfYyvGSRcO9OuyeEPDd0bfI2XVBM3wZm8+XBRDv4z4xMIOYV8EJ0KdlbszSZtg1351zqVcQ66jdQlDapFnM30Pel+fCnDb5v5OfDAPva04C9xNOTTgBynGxdO5HA9nAcaMsLXqyAlXREZwYytQfLBIiBcyTV0Q0IG60Cyl4yRXfo8Cd+KRmYF7WjdOiCT5voemlSQaSoCEk6IXNfTXmrs+3T1xcqztpgZ495zSU3TnrG7ub3m5dNtfyFyy3zIRqzHZHjxX8zoDyA8yGXzNhJjpVTEpD/QzNhEXpCeWtc5pd8daYdIxu7ez/etGz7uOKq3LdudaSIWb25uug15EIuMifV1Jk6T70xHl7R6CMtrPYt52nQc+sUNClYWNFWp3YmKCrZJATFoW+WQupCnrAdHU+LjHqIcLHRx9L5jK/HXACT5ILMgU7Ro4rAlF6INaWRRXQ+gaPouFl5E0NQqlbHUdx29pw8y2Ja9AhbyEHQP7gUCxFKkBDN2BU3oEaSNJNuq6GJHXnxrSfBkDGg/g3tLxLHUk7k/Z7Kdv2li7PPSJWniIPdYau/PJqSri4wk1KRwfyKGgrXO/7S/A2MS+sT9ewYT62zr+km2saPg10IeiC4Q1rC7dR46pjMXKpKm84BiZDb4kgbJt96GynfONAk6mTY9Pbr0OroyAWHlv6USEr2iE8U1L+p1dHS6w2N4yRzVpy6sK3VNwx36d2PlTvodnFSnn+/Ch1vTsFcsLRvaH6nea+4uYQ06IZljdOK3XsLZK9NNz7x/iedKtQIfxrpxHxT31wV79ZR7etL+AwDypt7O/W6npB2hYcvSL9e7MSUvQBlh33JGyeBbqpH74Zq0CT5c+y41nAvQ564y+Ydw9F2B3oY3IOnnfd5olhEEncgFfq1tD2k7pO/S3y0vfOJADtfvPsPzbUjL1CV9H+2OlNy7SGXaHhB7gm5D6j6MSFlq0m7J3V8/RLuv/d1ykfHvind7+D3l/A72q/sn8RDZ4nlj8UhhrR14Pt7wkWB7csqH3VNVnlPCP7MmllqVfeieNfqGl8y3YMf+dmI9FkckDkPRhufsLR9b8qE6H2iSr7zkaPBNtA1m1vzG/J1Jcz/Jupz69GNbnHJJapXK+l8K5TW18twUmWE0fOJwkWbW92EcqGdfAD19UdX3AclH10XvnXo5zzXRAfsm0ugQevTac8+bqA9m6iXr7jhkD0knr3nbsq3c3/L8FFmGoyEj+byIuuLj2eXlFTrM2tPH2em5nrGff/LkmWKvbWRgEO1Sjh/zI4AnT55o5v5YS9HI2JyebGVspre+L8l+4OzkBFphP7jTqxev4J+0hTf7g/NxUD7yb9ijzVdvZfZtG+00NvaNYJxvdcZ6eea9TstOJ+VWm+GWvm65D+/BLJdZw1h0enaii4tz9DR27BXbxNFk1poFtW6wJ2MxkpIftsTUiJyNTKwV4DL0PBVaMJKOaq6d3pBJ6PQ4bd1WCJxLD6I3cYSrkV8AoZ99PHme3bOfmvBb2gdL2yaxR0NxzkkzfOHZ89w+kd+DpE1Ny/hLtoXrVbgXrTRxZNoFZO9OkwtI+pm85Z5fLxNjH78dY2Je9FgkXtoB6u0ettXRgSVoeUS4y7rrHvkT8aw7OZEV4AKcu/YTnjz7Xyc+377tH3jz1ylu+LCSOT/xngd2lVLvUJN3UQGoix8be4c9+6C9sj7MaQPSd69HwJ7yHtsn8tE9vlx1iOzwBqVW9BfzlzGAN8+gmb9pF76J9SQ/WDplvdpuT7UZtzol/rOOFcZq7jYjCd3sxV69d0CnLnrYFmcHnuFszCXA2lCA0eEpc/Dx40fKfLx4fKF/+r/4J/q//t/+L/oX/+f/nf6rf/a/1N/9R39X/+g//yf6+//0H+qP/96f6Q//7E/10Y9+rOH0QmVEx5MLbU/OWV/PtOW93oYPU+Ow0Qn5Kisfpq6vLrXnPUAjBgsjW4u13VTmoYE0VGszDAdUylW1FBVsq4wHSZ8v8Wsg2jcMM35QQSIDkb3pTf5xCh8t8uf+v/rqm/4n1y8ePdHZ2YXG8UQz45RY2G42rE9P9ezJU+Vf5kWfvFS/TIyAfGCLPKYn/jLtWCeihNyvGdsJ/6VQ0c+OpnHvrDnxznuNifkJRb3KxmppYvwyHzoP7feU1xiwjQ9PtSc2c09KXOy4J82MkZox2RqHEZ4T5QcAJ6yVm82In6pyzMRfIxNdYBcNKC1n9F1ykm3lCG1Gh9iR/ubeT6G+gqQFNrOeT8TrfJemn9jR4DfGDax5A2OXcu4Bb/H/NR8rbxnv3W7PnNl1ZB4GM33WssgutWjDWGy5v0ZOQR6dYlNRiV9lTcyJ9Ge70+3Q9ix1E/6offyePnmsi/NzVe7XjUELGDiZd4XJN+Juf3OtGd8mzyAhuSn9B/GVbdnWuNmoYlPaTbQj8DhnSQ3cn++WGvWhzfS/8LYu777Fkoufdrxbz730lvG9ubnt/p0Yv/imEculVtVSeoOUe8wgt0DrqKXPkZJyLSqk4YusKz4Gx/9XjME18+G6v/vAX8htimbRlAznUibTT/drk9GnKbrd4q+JGI3OqUys3DKumUMZy9yH0m+phTaTZvowulTKtZQ7G9L2GI1C2pHIXuwUvk/bUquSxh+Jy4k4m8HaJn2EnvkZnpl4ShmWiGMUxHhhI7rsGb/o+Zo5/frNa729vNQN/k7b2JE08owOpSz9Rkhovb8UDkjZtlyLxpF5R8x3PvqJDk3UeYEOx2pjwRd26orM2pXqpY5WlEstClZ65LGtEw5VfJx4yTqR9SA/Anj75o3ylwG246gf/+CHvD+/1G9//ev+40vjAZu+kBt5M3Fz1xf00P7To9HIDvWjAAAQAElEQVTlMSQbHe9QpL5oicNHIPvOudYW2h7jHba7ou3e1x3hOzNWIQ4K47VC7x1+n9L7EP0EJrVyLH7vOS6r/WS/5wznt7JEdPAOg70Q98zXxHWqE1P2QhdJ5GYtmZgzc19vJq1zexhqX4vzPjd6Z95cct++Zj3JPan1OHp/HdTRYVt2wHh2evILZuaJTZzHv7WoMn/SV6XfoOBz0ZZA6C2jZ+ZBo130voOpDkgky8gUiLzApUKmf2hkJFkCpmwnL46kgZQ+JtaJmQVkjl8OKUxK39E7fQ/joIH7b+XeUNJHGMRso41h6HzoKtqnqvsVekgTY5L7WOQnDU20XWI+egTq/Yk2uQ/2+yH9uOuNPcoRPvM80pRxXvSTDE90CprCo7ujkVthW5kzOuKxrYLvbcsG5EvFh1qO47pQ0mdSG15QS1GpVRnLgr61FNUC6qJzxnEi1qb4eDG89xMZ8VnSIHKD0JLGf0lNZdKU8/yb2E0Zcj9dOkfP55L2SUOP3SUNQ1hRDkrXsigYRttdKXuhSSkXmfKKgnG2VWpV8seQVn4ziIeB1HJE2cAUA2rJ5VxuUlEy0yqKB1kHA9GXi4mn1pEWCxYp0pqSc1EOwy/aiWLklloU2Pe8nc8wkLENO3k6dKe5D5444uw9D7EJ2L5YMIgzfA3hM7w7grpyAzo7O9ez58/5cP+Jnn/0XH/wB3+oP/hDQPo5G4X8OODiCQ/aF4/15Fn4PtMPfvgjffbZD/Xxx5/po/w1AdLPf/hjff6jn+iP/uhv65NPPuWh/VwFn9+y2X35+pWCy+urvhkL7YaNbR7a9+iRBe/y6kpvwSUL1jUfr66pv+YB5or21+TDH1zxQPSahe3Fy5d68fKV8lBwmwcxcMvD5nX/f5zNKmxkTs4vdProsbak24sLnfCCYHt48M6fQ8miUFjAhB8T6NFl3wN9xoNNYjwKNrgOKiwerlWu+Bs6DIRCI17g43Qn3F9sI9Z9PGopfYJlkgW1IEM5aE+S///X3BfoSXNehqybEDYiKTdeDKyp+pMFHd6lySNEllp9D1ZVNQ885sEYhGfaW29f3+jLL17ozetr7W/RYxLP3IUXN9LgAqrGMqqoYkOVbZVqUvrjY/DEy5r9zRUfyN/q+u0rvfrmCzaLr3X55hXybmQW1lMexk+3o7ZZfItk7ODJn3OveQLYKRaVhu0Yrg5WUNtqgdLfgri8uqHPJOMj9Q//6M7H+Vv6v6XfYCI2Gg+Jhdg3sVPCix/zsfoet0q+EWfz/kYTH/r3N2+Uj/1Tfkhwe6X86/aeP/wQIDwpT9dvtbt8rbfffKWb1y/U+MhqfOHptvtn3G50crLBj7MwlA3QHhNnzehyyybm+vKtsqG+IdZn+o8taTvdvtH+5qW0f6MyrbjU9nTQ6XbQY15wbYm92GN825g3AnkBNyNb2NuI/8Y8n8gHe+ZP4nnH/MkCPuGHHke06+3xuyW83PCrVfB5gWDGxNQ1xigw48bejA1+YSyrNsTBMhazwlckosRgSbfMlS1zZstDwnYzahwHYsjIFzD50lNrOfr4ky3Mi4F2uVGXMqjQPv4cxlFCsRm9GoD1cDahslBigVrYgHsftRQZGmHTWciqzcT6LMaGGlLMhCbZBVq6sajpoDl1MCGgwZiybeVoXQ9kUcfoQmqKfgFa0dVBCvWZ3x1wLVR1+UJGpBVkFjKpa/RjW/FFUEvpuhdosNBOCyiLw04rMlBteFNGxgwiKzfcibgI5h4bE8yRpC7XNr6qGhmzWkfF93bFFmmasF1GzaZ+YEucVCx8LNH0DqGnnDRI38GMjTO6ZH0VR6MckL07U15hW6aDWmrvN/rnYTYvdfbEdfjuGpI5LptyzqTFRkf8gepuxlagHAd70GPhMXzUwW8vafQnqxx93BwKpVK4SAXd0nZGRiccLosudMjop0WxRG8dPQ9/yuJYeMlw2pZtyYWzkCa/wPTZZJm6NU0eJkmWHkAcSw+uRTZ5WBrU92AoUQqQY7yX+E0+iG0d3GcS37O4NwEcqWBmTGNj/LPUz8LNaqJP0M/0T6bgr8q8pqGWA6WgL/lcG/3PoGmdn8beDqoXVUtygkmN9SvrWdKZmO7SmqLWAnF0X0vdz2s+cx8+CR2TdoV7awmaKRt6wLsnZMGHfIRQG1nMh8PaOxGLu7wI4oXKjD5t9ceDlDbwqx/YdqjrRS7GxoKPyNLF3IEDaRTKLOP7rl10osJAUAP3lBx1Iaf/IGTMwE3tCFryYVQOK3ziODS/q0km9gfJa7kcOEnuTmSsQu5SuCGn/ztgc8P/nNhHPbytI3mh14LW/WDZCyRLwLaMn7QelhJznUTexcocCRYWpFtyx+KxyA46UdBQZtGp6d3DtsoRbMtesNJFs+TtyFrGbeY5YwWeV+ODf+E+WSwUpgFx0HhumvmoNfNxqzWeQbSXHGRNbr1fCJJoRBMBcjo+bMsOdEjJ04lNCuhM7wPS3YnQCH4PK4NpDg7Fe25sDY31SMAuckeVXVUUFOaMFkQ+fk6rBepH/D4nJojtRjdGRhMZJKgVyQPgfu8R6oguFUAPc6DDQTsd4KSKDEEqsv0tKJIsHcG0vQf3HC3aRqd3kXYzNsUGlKLYFmg9FtmNdUbI6eg6W4V+Vpi8DW+hL5KWvHJQFqAcGtLlA68NY1ga9TO9HyDKK8IbFtuyg/ftlSwdwV1+kQ+pSMX4rljpS2rZ97zfle86ycxvZkN8JnR+D1aDJzC+qNwjxmGjPANWV9lW7h2lVhXqShmUI/6vlLd8pDK67nn+vWU9vmUPmDU5PDRVKdbA/m7B0J9xInvkOSc8jTjMopT1O/eRKc9JzNPUBTb6uUnIaWiqEhtShlStimyTDptBw1jlQ31458imTS1FpWNQqVU5dtwzrnnBv0Pf6DwTLw0fpQ7p3WcT9509oIrH/KboF56UD6zK0Lvrpu4rcaRbU3Gf0pZ91oxdab/WFYyJLyQrds8IjtyL80ca+dhW60ZYKRvOUskL+/AHTLUUbfno8+jRBR+zTrRnn2D0qPgjk9/MbW7SZBuyZ5XCB3RVlboVt0oV/tvii1P4T2w+7IvaHU3esnfa67OPT/Tps63Oy7V++GTUDy6sj0+hP5U+ft74OHmtWm5UK+umdypD08AGZbMZoVk1upTS4yh7j0K+0Y86quSqio3D5kRBHTeqiQlXdByo28rjKCrV4odKvlTGRaCp4UsuyjNCsVRsSY1UvYuG87FcM/cEQzf8jfjMR9QdY79jX3bHjz8NYFZH2uJPZcyI676HY/82Q5uQt8ZV70yiP3focKT+Hk0zsluQ8e1QVBck0Doy9sEiIvIKMotKGSCl7C6HAqeV4Q3cyIeC/faST3+QOB3Le7v0L1l2kbR88E2+4tMCreB3yRLyXEhFtql/xMqzfz5kZZ7csK/v74nYQ+dHK6HNzNmZD8OifSWmhjqoliLc2IEC6kB2MTa5wllwLyNEuxm6oSv6p+9FRaGmNicbDeNA3soR2bYRd2g7oyTtQ898+PSzT5kPpzrnfdPJ9kybzVaxqaHMxPjXUrR2RUXPI0Gi3y5KVvKm3NNaVIlrE2j2JLMPL8TFQDzd8lFszr+I5znj7GTU8+eP9V//1/+F/vl/97/WD3/8sX7w6VZnj6XhpKmeFP3oj36iP/3H/0B/+x//Qz398Y+kzammNmi7fcx8eqxHj57p+Ucfg4/07NlTdM/8N++Ifqtf/+KX+tUvf6kXL15oIiZrzRwc9NGzRxpwz3Yw7waqTjejTvDXyVB5R1A0Ym/FpqoiXKAJI3GXpkbcuUjUN/JZP/KBLGNdGcO8F8x7vdd8jL7ifd7Fk2d68uS5KutI1u6Wf03MuFcb3TfYsGWuV9ahqcdM4iLyJnh6XOPkxMjMejrRdg8m6iZ8iQiVamRbjkpVEj4Nmpvy30yw73l3Er2ued+T95BpOzEOud9kLb++utE17y53yL1mbQ9SN1NOXzOxVkvpfj053WoLRvxV8VWpVe5jXTWw7lRi2CjTZMU/OhwFWkFGqbVTGv1PxFVs3e/RlOentMHNxKg0kZngiX+P5+WELhO+aNSLPsZho3HcyMif0Dd67/Jjuok9H+1nsM/6w+LdU8ppF/7NZqP8oOH07BTdB5VaVAmK6Dqln4Ov211/UuRNyMK59DvoMfeRi4szbTejKrHPiQwjr8ol/JMm9lpZPyfWztbHzSrxXdqAAb+NxN5I30lrKfhuBpOUjgLG07ZsS5yio8hfxnmGFh+mzZwqWJpsky/oVXueWvw6K/5c4uGmx138HFpcU0pF9xH+ooqOS8xPSj/dP/Rbulwj190HRpE9vsoaF1xf3eqKmLq93Xf5aKa0LbXKtpqwykKPBSgpxWbqJsY12MVnjGdiaEKxntJHYnQ60BFDsyKXReYMX2g2NDvZB1joRaK+mTbM38ie0yfjnTgPYNCMrJlxTr9B9w/8O2I2uk1pE54Yo/R1AHLjt4I9E/VZF66ZW1n7r7kH9LbI3SMHEQoMb62DKnGQ+Es8DMSDsCtoiA6UA/ml4Efa5B1j5l7IDXpS27KtQr04bPe8jb1S9z1JPwu0WqzcA1aMvEvbjBttxi3teG4g9uOTmfSSNe3t69d68fXX4CvluWCL3teXl/rVL36hN69e00FDZWv1gSv9EruJAds6Puwi38G9XYHnXehwrLwpJp80vEmD0BZYtiFlcBp5PUDG8xjUojd6MhhZVxZIfXCgrSlmKFjLa5qePgQmsIK17oHzEf/u6e6LChu6yHJZED7fjWdJ8Qh4lrgMwXaSjsW+mXw7QEIc8LdCHOFW5IDkg7Us07cX3Zos9TJrFVk5F/FsMjHn90qcZ84oB3UzVmU+BNEt9QV6WlVX1VKIuU3Xbc96nfXplu8kO74z5H41cxNuQMiJyIbNjXLotuneva0eHKYEmjVlfjfRmnL4WYsq623iNGY07pM2dXAU0lJiJ1T6QQjUtF2gNDjApVCsB+ALeQ2LDD0NrFIqGGQXGUjpBz7Wh3aQX5BTUoeuIc3EXXwViMPoGzQvbZd2i4ysh0HaFVcNZVDmcSVfVIRpjEvrPsBlChAfqSr0mXZCp+SrB4m8A+p6Hjm121BVSNM+bSaEcHZ724G/GR+A0NM2qWkTCDnpQw3p8KTe0BYUOTTqUp9+elmoj59yz43NAaR+lspcQZEZtCjVqcvFTh/uhaW+qcHXCVwK9SQfPI/5+nyn3YwOM/fuuffTVGpkt0P7hg/IQ5q15Cf4iwsUWMqhsxlBx8KpenDG4I6yOCNOCEJLOmBw5aa8YFCplfbpYwXFd87UpM+G4vdASRScWNSj0ztNuqNCb9GXEQxfz1OWLHtBZfGPTiMTaeTGEb1KLbA03IBDtB4m4y6XTD9tyz3H5cBqF5VSZRfhPEVW+ggKPgnbFH3AnoeBhoxCv+cXj/T0aR60n+jx4yd6BB4/faonz56Rf8oH/QttT850crog+S0vLrM1sgAAEABJREFUYE5OTnkAPFf+1cAZ9ednF5TPOjZsgOKDPX4KGspGn/VGGZ0eAB/UoFZ1PzBOpWOgvKCMVQWejlJV66jTszM9Y/OSHyvkRwr5qwQdzz/S8/xVgs8+08fg6fPn6J8H1VHDOGrcbPoDeamlB98tm/M9C6eKqB+oGzvPycmJgi0vPaIf3r47veZwrG25WJHXgX4Duo70lTQohgckjaztdqOKjRP95iHn5uZGOzZZQXSZ2fQ3Nn7vQomO43hkPJf4ooYYW/P0JmFQLYOCIhYnNgrMQ91c73kIeaW3b66UB8797SREKoudM1gHmXlwEUd0LpZqxT9FGgpE9LvJR/GbKzVs2PLQtR1HZYxHGAcQoRMPa3teZCSd0zkd+eCzWopqqXcoB//YpoP1hDmKAQM605wbG/3ury+14EoT/pvpp+FDoU9jwzCTD0JLeoz8snjPpm7PR/9gd3OpFRO0mbrGTRSilB8LYOv162/05pvf6uWXv9arL3+lq5dfarp6Kd3w8HbzSu36pTxfarp9pd01m+bb1xrLTqfjrG3da+ADQFDna2K3Ur7W9asv9NWv/kp//a//XL/663+ll7/9OXK/0Jc/+0u9+Oo3/UcW++srzdg2dey05wXihH0T6S6xC3qaB/+OnfKngBbaDncwvlmvQOIjnrUt2yrMgVKK4vuBtJbkJRNnIp5qMWNatGV8x7FqrEUDtErbYOGbeSnWVCSV0JGxHTcaapUY78R4xr6Rb6wJrcfXrBn5NFFlrgzhH0cV8qVWrfO0lCq7yABhsLc70FXPm+sC6tY+kN0eACYtXMndIfHeC6y7h7bL5mVWoyyCNfpS6LZ11n6hr/jokE+pZw+XUotWRE/bvX0tRZW6yLu3R/1o6NszXGzLtrD8Djocd30ZAgW7KH53MWlRjsha/MsIwdOws800YA2QktI7dCltK5Qqce0QdYyReln9iOxedIpp+GGgsmyrdBTSRR8dHbYVeTYpKPgk1fahXKtqYW0mXm+J7T1rSOoDuyTpsTO3uedzcS4PEMqCtLEte0HYbCc5QqM+xcYlIPnAObelrsfEof5OEvok30iX8RUyLRer1NrzpZJim20dH5HbxFh1qNsn8n0YSO/rVp5306XNng1+7h/iMP0GNNcKopyobbo7osaHcGBo2BvM2BRMrOFBHuqEpLClPkgfkRydezmEMAB7GTeynOlQxIbvkHqjr9Yjgg75gq+CFN9NDXEF2X728lF7y52+6ITWvc6yfdd/5NpWjlyDmNdiNzbv+4vAW+7Rt9pz/9mx/s7QU4/ENPsg1vqGH233Pt9lfDCS8EWe32Xq5VCt/Jeiczmgm3TIC47WEUnv4tAbjVkSFIiDItflvM+3hfBd1wgIvosHXfQdWJqn12PocKy0pRjejqW4XMPSc9F3RScsF/y+ZL79eifi21m6BcfenHkGCvJM0nhWS7rUL+vSIjP53Et2mucbYod7+XTN8rCnp6UubfqooHraJB8aDB84YVKQKlLuT7lHPUTqvgu0u5PxXXxrXbRa80fpIVbvKYvcVf+0Okb4wnGfrrWsDbkvdVSqKXdvp/44n/K3gWa/13ksZ2nY6PPbsHAwKtjc+jNMxjRgRe20BktkkqxnAhWZugPt32G5r4vXFiw0fc8RQcf4Hvb3qo/bfij/XoNF+dj0XXjQ7ENyQ0MUPuusLn2vdcqHhFP2lCPPgMJfuYesSNnw2Za5d+bZ8ATegQ8YuQ9NGY+4X5IlLWs5GWhOQl8zzxITyDpcSlVBTnFRo5OZdXzixXJklVpkW4V6Erm4l13Uj9TXoR5oVsp0o8y/xv4kedNmxzNLIY2c7JcnXqLd8rx+c33bP1alr0bf4gh/h+mrlC4b8t05o3/0ng/8qUg/SVeYjLX8R5a1ZlbaJW8uaR8M6L5h/xv/Ra9aBwYDBtrGHyIV41vxkW3ZVo5aq86O/oz1MGZfafYWe15Y7mCJRgvywWNzeqpCPwyu9rJ22LDDz6VaqKA3b15AnXTGR8xH51ud87FyO056dGp9+uxMz89HffRoo88/PtdPfvBEn350piePR150Nvnwoa5UabMddUbsnJ+d6fzsHJz1Pfu42ajUolKKaADIY2sBAy/oK0hqyrWOqgekbPKlbpRU6cTuMVWSSuSBnCHnCkHoBLQCWwsQcdn3aOxN9zwvZHaPtbKHqrRrsLP+wxO6ww8m4uZ4/9F4/ghm0oBGqFSUGKyFFCwa5Pp9MM1X3PPalu07QvpbiuiITQ29cpu5Y/iWTFO3hNrIukfaQ5RdZFBKjWsg3fNIlm3iiZfg3Qdzn5uhp33ej1xdXvO+4oYProCPZDd8cL1lPmVuF/wwDiMvbzcdlT4yXiPje5IffDCmIq4zhzBHpQwaWD8G1ps6VLkWqRgdxNFUKDd8vuddQtaX8JXCepHGyJEsgeLCPX3S+fk5e/rE3inxPWLfrOi1eGSOaNFcpllTDlYLZEX2Mq5S6LSSUaVWq0YfeAp6mLlTecZ4fLbVk/MTXb/JP7i4ZF481T/4+3+iP/7P/lAfPX8kxGvP80Xl43wdi06YG5//9Kf6/A/+QCePnjAXi25uZ716fUU/G52dP9IZ7+4m9g0trbHNNvquEHkQndCH7bnyvzfaVDEXi7ZDUEkXbDCyo5Ye5wPlgjwdjoY9E+twEP/s8W+w493GNfPk1ZvX+vrFS32TP5l9s9ewOVXJXHRFQmHOmVSyrYE1aNxsVAvjwtqY9TUfR/ZZy+kj62tgWethW7bV8Gk87iLaGxrW9yCfYW13yNjsefa/ZR96e3vD2n3b17us74nJ12/e6OVL3vfw3uWW9T3Yk+/7sKQB+tTCWJycaMu7xBG9a60KBhxa64Ato8bNRqVW+l7ORcfkm2opxFXtKLWiLzaj5o4P9sHEO90JHyyYDx+rxYGtXNdzwi975tfEulNKZQw3yv2gokfugV13YmEPUi4uKvQ9026HfTPtRIyEFltOWeeTDrEBvQoyG2O8w+6Ze94e2xVfQ4u/W28/K/8QJuWz0/hko+1m1DjiE+Zi0oF86f1O/V3WjJ09Ri1F1yE+BOM4ahhGuVjht0mN5PSXfnU4QiOLy7jen02H/+BdPWVbRl6HyYNSKj63Yn9s6/6JLZZwu0LPGh/JpRYN6FWxpWBDQ3YgjlrLYT6VPt7haeg6MX67g41dHjQ6VNalgpylEZ3pw4ddZFBqVfwjhRd9Gbf4LeMtDjt0KX0GtQ4ytoZ9gnfHfWqfMYN3PVNf0HuoVbHLTuz9/8n7s19bliTND/vMPGKtPZ3pDplZze5qEI1+FaQ3QRCgf1QgQelBAgQIaDZJiSIgNCUSGgA1RYqtrq6uqszK8Q5nPntcK8Jdv89jxd5rn3Py3ps9SCTkGd8yd3Nzc3Nzcw+PiH1u4jcMrdh5jKWfUItQMHaJPDLuy3WrbIPvuoqOmX57Hf60XGCP0UKiWq6fsGl2QZJjMmKxgU66TRu+OTgOMosM10cE0tbR0NP6mM1o/AzE+4b1NtKOYr/ct+G4N13RK/kJxpMlFbYP1Um5ZMp+8Ro45wziM+wJa3w7boSIqsfE+HbsbR/Y016/eqVX330PvtPth0vtb270/s0b3se/7msC7V1f74N+5GRFpv8dxOIjG2YjV7j809CY02PIk/M5/Ii6tYm61/U49UrbtrAXm9d4MOWuy/3V/IhQRCyC979WIJn7OYjUJY4r4X16HQuQ57KM4yoi5LVxx33G34Aq9rjONjX2D1EfEXJcZISr1PBdRa4SX+Ylse/17D0xAn3E3o57lmW4ccq0sRbd2HrUnS1UB2BfKkQf7SJCSzJd9DiOZ/QZtnNdBx43HpT1L/oo0Yf7adhtWZEi0I99poYUvfeGbH+fCDVPJPPuUWFwudo8so+uzNC6H8iJTcN9WnbibOE/EPe4bffM/cjArH426zLsd97zvEcKfzZgfQVbhY3VbbgX2hP6XKI/IbeAXxxiHdYdERqG5f602WzIDx24URM6d9wjfY6wbTRTxNJLk33jvCk64SdQT/C6T1zfGfyQx47AxxJ5PSTbUdk7Tc2NCEUsaBjiea3Ej3221nvsA/tjIR6cjwhXadXhgu0pmSr5gIi4110y1WPkiLe2GbiflUzUNKDepueQFakyQa5VZDAnvUqNiZkx1I6zwcj1essYLhsZQUCE1uTyml+peUbBkJX3MfVg3af5pi53Zx2ctvIrkVkxeIXlDDu9enF29Blzk46IB/s6oy8Fy9TujMzQguUm5zFLoYAfAZUEUdDOSAqmId1PSD+QMYneDFb4RiW3wqUzgV2xvVGOUvphZMONa3Oy7Q/Qfig4O18eak65sW05vC5BXJQExrpIIpIb1qgdB3jXP3/+XC++eKFf8OH9z37xCxm/+Pkv9PXXX+vLr77s8P+/1wr/3wcYLn/51Vf6mJpnfEHdF19/RfsFX//sZ+S/Pvzl8hf66suv6eNnHV/y8f/Zi+d68uxpx/nTJzo5jGHrAycYN5v7w6/t7hg3HEJHOS56kPJwM44sWlAyFYxVH6XIUEQoqTcWv5f7cgQzg59F6nFxyFO8vwIdA7Ho+TFKphLeuqEeU8dUc7wRhzMb3MRH7okPEjMPKS4bkw/4zG9jzbi7iFR0fWiCUeG/f3+peWrY4BiTIlJSyHUdrLVKHz7Uer2VLBrZzOyPk+1G/k8Z+SOz62zzGQ8CK+wD872x+mY2YadjTaSIeBSj1mn5hC+Sn8EMsh9dtrXZQjEt2t3daOYD/Uzczdw0J+iKmU19AjMPLPeg3B9uOt3Jfqq2i82RzQXHzAt4qc/dQShX4FPDfwCwv/nAYe295tsPqnzsf/Ptr/Xm27/Vy9/+lb775f9br37zz/Xu5a+0u/yD9lffIve9ppvvjgDv5hvN19Dr76Tbl9pffqOrV7/T++9+0/V8/5u/4cP/3+j3v/yX+pb8m+/+oJv3b3Xz4R0m3HXsGeuece3v9vLDpvO7zttpf0/38lhrjwGGVUFjSMxn9byCmRhplKlRKSnPYWQoQRghJSHhaVnpAH9AdmRfKUmMUhkioXuJyVnW67iB+9krIhTo4UeyDmJq8LpjPXofYvOWafJgUujHDxzjONzrqsRvO+Ce+ZnMKmPq6pKpiHC2w3p6hp884lOU23gMe9+ggW/Q5q9wvfMRaaKIwOyQi1nIg5KpkqmhFPlmGhHKDAUQaaE4jj3ccwCrXxnxiEYufZgZ8VFdJH2nEpo5ahy29LWhz41CBbV5BJeB+cbxfzVEyAHcSuhXzcSHDikiFBG9FBE9n9hkRIQK4xMpYqkjq3UMESHLFfa2iId6kSJCWXJBQA86zes+4wF6y/1oIAZE8iFx9bup4Vim6rNXxNJfxANN+ohYyrbxuBwRXU9gS88cfhp7reEYqL6Xs19UYJ5xEOsx03Bgl2FdOf+x/ixFEfEIa/sfohHxSbX1r1grXXbcTtg3ccCcWOP2UWO/NyzXY+WjMaB+m74AABAASURBVJrvdsewrmNYl/XaD54L0WitJ9uvpY8HW6v9BVxp2Yj4k8futkZEENcD8TYos5j1k9A89j6Hrfft8uOG8B3+/aZDPlzb/NPn1JlKe99PdjxM7bnP7Lnv1LbnXsmnDeQb9Sy0Lh9hZZRQsfCtQYpAUEty7C25f/O/EfGor3/zPTzWGEl/4DH3MyUeUKSQZP+kIlaEHJPqKRQHvhRyighFfAoaiYoHYIO7WBGUIz5tF7Hw9K+YGmt8QWW+KzEw8zC3Z8JnyoAzRWP9l0wVbIAsfF69qxEv0EbsCDSXk0DhwyEKdPwQ/ZDXUUI2KB5itbe5v39Q9yiP3L+V66gf23H4GPfIFvMf2eI2HxsTTF+5hxTSJ0ip86Ce2J5/LBcRigj9WIoI5PIeH8tHBCH1AP1Icgx4vzRt7DE/Iv5JdYTtOYJjBV4Cx+4nDf57xwgsDtk1hrSUH6h6KuzlG17C+uXp2fkpHyNG9vlC3UGeeV/aSxHL/A18uDvjY++44ZwTi2xEyPMQ4XbEG+sUDmHZOAvv5Y81hufLPh4OZxLPYT8/81zguohQpnWop8I9ezm/JB9VZjmfmZ12AX4i6In+yCoiOlq/J4ixDHzc2LJHTOrnSe7Jppb9V4HH6HZ56Md5o9H/zH3fcN4wf8VaHjlv+zntyZMLPvyddX9nKYw5lSVVkrxpKbKPknxm9ncCFxfnWtr5o822y1fu7/6/nMIcRUqVte+/Mz19cq5yulUdi+7g3/Lx8obnqZoVmbkjStM4hk42RWc8U55vRp2W1EmRTsfUs4tTffH8Qs+f8mF1HDREiAOqhK7Zz2kUt7Q75SOnP0SddYos7yr8zHCMwe3HUQMowDQ5Ww7jRqY5FC1jLSrwsxRFFvHDlSDELIun5f7HziHJc0ANfApca7kEscL5a88H6j1nhsa8oEmbYdDofgJh9kefIwlaifuF47A/O92fvYlhZJb7gOUfUDI1YN/QxzQoKXt+DR2S8+0QgwfWj5BDf+4TeF4N63jAjI5VjuzR1Yi/Rn8r1iqXa69rDBUc8r7nR+QSb/az1dJo4v5pXzTkKPbLct4D/LL07m7HWt7p+uZW/s+WX/EB1v+68oYPKQuuZXpr3/MBGZPQEUr+J9nxoXC/ZSAWNhqJhYIvM6gFWUIRwTPQnvXq5+i9GkoG5m19FvF45v7BbkJmYn+ZVMqozuN9TN9neOZGY7+WOfQADSnRL5LHKXzt+kZMGyWDuU0/ofU4S/oOYn1AjqWiZ2cn+urZhU4Gab670rS70i9+9kIb1lLjPLHnXJHeM4m5gbGUkurr/eypqOYdxswSCsY46vT0QtvtKfnU/hB3Qf8li9IoCQXo8djHsWgYQqp7nW4GPvoHEDBNqFGgAP9uh7LEPP4tCv4n4UyuJo/dc+1ztd8RXd8wb7zTefPunV6+fq3vXr3WKz6sXzHfZTxRlVde4IVAiQE5uro+fL/jHcjM2muP4iewe+hzPTLfA/ZEWEdDgwF5dMFjH8NYLXNTNROXjr899wnn3Yfn+ZL48/+/t/9vCFzu9aznCVs8LttlWY+1MZdbnml97yr41n6OYFzuDnPGceh2RkS/14jRipSlKJiXSCl7u4QWZQ4qQP7DSQXiC+hGHehtLBy7ovrHutADIQYqczCjN7tfBuYrImSbPY4dzzm2PfNQPwz9HuY6j7+hL9Dldhvuwx5XQaYw566r3Bc6iCs/M2KcEMfK1nF9fQmr6pS9+oz3sefcW7bs5ZvNoHEzyvlC3DX07Ph42vBpYywiuY+BeVz7G+gXNnq1oInxEefI25aIUEQoMSCh+ihZxqzVR85bLoJ2CWKZI4l8DopMhXms8cyidB5/2DfGqq9QN3Y7kcmUmM/GxFTQkHccegz2j2PLcbIndis+M99jNAo+LZmKCHSghbZu70JEKKnzPLgv+2IcRu7rm863XI89/KfPpFKsN/GX42HBzBml4vdVPCKIs5RtSfJy+gi4nNFhG3znpRDuBw2+7Q5htpwSe43IUMUux5z3AdeJvSuzSO4nsEsBKyUl7ZsqSowJG3e7qf9B2B3vQu9u97wPnTr2+7nLeuwGjT+5ZvZH10WE3F9EyMm+t26vY79DNZy3bGJ3RCpikbV8RCiB53LLOjjjPfgJ59nNxnMwevtYfMuc+g/WPrCnvXn1St//4Vu9/PY7Xb+71N0Ve9+Hy/6HAPu7Ww30s3hSj1L0vt1/PuL/6xas92MdEaGIBxzX2xeGY8R0rTvOr7w/Ri3ruT/GyjM11raR2PExjmyLiFX0j9KuA7mIRbaxBmfmZO3f8eC8FXiejYhF1rx/22jEtbFn33X8Oe8+HeumfV0f7g8De8qe99LLupn6nm35ktn303O+dfk87Dbem7yeHcfWM7OuG2uunz1hRDweY5bs8UxVv+wT22C4DyNpU0pR4Z5RkC+Z8v7TfZwhUx1Sw8/OmpfIDuxlhvONMU/cV7vv+1zwLoV16b68Jxoeo+u7jkA3cP6PoR368zpu6K+M13oam1Gj7hj2gfvyGG2H++q4v8dPqrR3X13O+oDLebDD+roe7J/Zu/fsS54/563Xsn0esvT1VLFjZszW2w66TA3LrljLaz/mR4TJI7g+ImT/uiIiTH4Q3qtKZpdZ+1lpwvfcdHqw2XV9TMSNG0WEukxJFe69RpYC74CEgvIRMrP7QKQstKWebL8iFrsrc2RG+mdFw2k2omKA4XznwV9lIkPGWs6Inq0HJy+iQXCnzDNEiljkyP7Ry/3NnmCCcwYuGw8NrGOB9bquKehHBzQOdJWbktGgTR7HhK4eMPcBwYlCravtY4klb4b1Gs4b7s1jNA3amN6XGVNEKA8ON3UQeqK8eZhGr1vdTGvLl+xtXG85HyRWmKd0TyIh7/F5PvBLP+xy8K4sFh9CvvziS/35n/99/YN/8A86/v7f//v6O3/n39Gf/dmfdfziz36hBxx4vzii5H+BbMdn8j/7xS/4+P+Vnj1/oaf9Dw6+0PMXz/WcvPHk4kk/rERgJyhsOqe8HDi/uJD/qOGEQ6fhg6vtLaX0cSPdD7nL4p0PczRpZlH3jfMQnDjg4WKK3M4brRERigjq8RWx51igcJjzmcPArIlN/vb2BrrXMA79/wfr4skT2T5v3CcnW43bUcOmKAu6iINIyWi8cJ15IFyALl6q+Kax40XDng8TxjzvGAdwXBnIB2oK8ydS64shlFk4KG45bJ9i1xKT3jgNx7nH7Xxj3KWkvHGsuOUBfGKjrPimEQOnJ6e8HHrSHzaHMnTfzWyIbm/MyJlihnSIVzJaynDoAyf1dl4brlsREYoI2QYkZcyMu7J+aECzBirZuc+V7fINb09M7vlYvrvHTnt4rm9uy/wE2pgphzZoQAr/J6/R7z8CMBp+bdOtBPY37zVdv9PVy2/13a/+Wn/13/w/9N/+3/9P+ov/6v+i3/7lf603v/9r3bz+rfjR7v03evfN3+j17/5SH779pa5e/UbXB9x++yvdvPq95stXCnQOu2vVD2/0gY/+b373G/T8TtevX2l/damGzQxM3WbmrmE3hDFL657QYNgfKyxjAY9PJNcjLPvWcH0Ha7gBRBQRxAR7QKf3LWU9Dp1kzyjEY1LPpZ56/D/4v7IH+Gaxn3Y0q12fH+jGzYZYH5WlSJFc2cvjZiO/gOuOzxDnfzWp12cWFRCx2GK7K7HmG7ph+0WqxM6CpopvzG/4w3RG3tRA9P5KdAZ2mOE6I9y5sIG27gdl/QDfaZePbk9mYm5qTYt1S+zgLOqkiOgQiawKflu68+ha903D7hX0qkDWl21zIdOcpoAu46q0a5jTLHaAW6YijMIa3dDXuNAcFVGQj47mFwVtwMQBPaC6Lskn9YtO7yuN+K/YFuEumiJCHnNE9HzEQs0TKSJ6vctGYK8Oac1nyQNnIRGhwtxm4ksjlvoI+BwqRuB71sBhN6irM+MmTr0vVea0x4LLxJt+ICX6jlEy6Xfp67hZW+PG40bGfbre/Jl9zHTt09Rl1+NMSAOfXo/llvqIxXeuM6znGIsUWrFnzf8pdGafNawz8duf0vZeNpzzmBY4Fqyv4e9OW5N5FRs7KnNDvteRx4UyKnMGG2VdoY7zMD+9enfBmgPY7jlwfERQTgAtucxfRDxqbzvMSGLK1LA9pis+Lq/8e9pVdiNgLbRy7zQm7gczqLz89PoQryRrf2lbkfVF48P+IZHXH0+2dcUiZfmPsdSsv65d8w/U3BXmfi5vnuv+dWE9H+NTnXGYN9csHnTuAO8/8tpbcdDX/WbeoYz42taUYr8nOL+i8xB306ag/o/DsgtosGSOfs0zjljoOy7JZXekJTWCuzH3jgvjPi7gifOZLRFrpbI3Vc5fjZgRb98b6PFTd3I52GcXOIaO0ejoGGLttAXobQZ9LXZU+G57LH+cRxXeQQMZ8yE/eNkXxzgWdvs/goC/4r4/22VQ13mrrmP99pbLicSSb/i7EScr1VHZ+QeI5LaQBv6/cdEdM4HPmyobWjvC4+4RfMygBO8ojmA8XMf2H+cfJH4kh278pA79/zCtdvyYCcx1H2f0+7Hv8+Ow6WfCwr2/pPcD9RQR8r5+j1I08pLVKDxriBQRylKUtEvyXiOV9ddYq5Wzvs/8xny4l+swD435q4fzhM+tvieLZB3HiAhFBDXSgH1+xvH9tbdnPfqcWbn3dYHDj3muN3ac4f3SbqJ/y0UUbH1ARCqAmzbZN413BjwvYp/bVzX+V0WVIqiXbYE2VjY47qvnEeUWJSGHCxASH9q3GjlPbbfb/l/78zPxZrPRetaKQ//JPXSDfwc+JIzAz3wjz6lud35+Jj+jumy5GR9PPM+6A1vo/c/PqJvTjQa+UrYSmjBkz963m+90t7/R1HY6Od9oS33y4bJOdxLYsH88PRl1sSk6HZouTpIPjYyT59nkPpz0VfBH8fihWYpGxnPq53k+Ip1AT6HbLbrBiM3DkCrIDbwDMLXNHucKMeZwzCBTiKUBlCwK+DpKmKbwDBBLjqdmp2JDIMPMUUeGMhsDz9LMG+ewhmwQE7bXL/UHdPp52RB1fcejTQMz8pU4dL6h232J/gyXHcuVOKMX2WavkWEYFOikuQJKhSRamqGHZBtdMv0Y3V70NtoYSz8zbCIOO1xu0Ae4joCzwgPafVsioFctvdBMRuUcaCDWy+ZFhCKMVCaeoN2e53SvkYbPIhgH+qsbQT0vyby43h/Zbq5v5A//l5fX0Jv+r7DfvHmntx1v5Q8trt/xAbnrxb+ooU9mK1LWVzLl+C7olROTHBHkWt/bZ+7dM76ZWbMeo2W9FpyfqLMtC2a9f/9Btunq8kqXYGZ+Lef5y1zGaBoRi270NsPOYLzea0qGxpLy/80eUkrOB8VAJon/0zF1cTrq/KTo6xcXenaxUdFe3/7+17q7/sCRYq9NDPCK/JtV2qREM12/v9blmyvdXu1VYsM7pye6uLhQ0MsdPvIYPRY8BlsfAAAQAElEQVSPV7ZjHDQAr6HNSD8FyZCC+RhZUxuUbuAZYzZtaLP8y/8gn9owjg1+HRmvgYhKDZmKcYsxV+LdfjRu+/urSbfsk+/4qP7Ny1f6/vVbveED2TUf+ibZG6lgfQ7cJxqW27+Yo4giJ4/BH4u91zZ8FsxzwYbMdLUiQoX2WYoCe3WUGoqO4bir6Oi8g5zzE/NqP7kPw7F4TSzu2ANd9hptjM2wPRNxV9m3nDesasSv/sdWWVKllG6X+YbX9DAU+OniAQ1qLCQiFaAMzBG+2LCHOx+MyTZ2IFoZk+01/J7ZMXlwPfeW2mEZKSTaFnwTkXxQmng3CSYCSKHMco+JtXB7yz5OzDTGKdJAO9tgWjIVEXCDLa6qMnYhF9xvjaSuYcTEu8MJn0U0+X3nk/Nz3kNu+x+M9PGjJwGK5PFM+NH5xBZ7wnC5MkeZoZJrv1KfA8beqNPxHgpPPa2tqT3wAh2Gqxu8mdhs2I2p+KmpwqNIdTA+z5n7y17mhyuQUfebY2J32Mu8nmyz56fgJwRl+8w3et2BP+Fbrwn3n6Ww/sYOy0QkU/TQX0Qo4BmS8yHLFdplQfbIH9Zn6JA8esNFj9M0PH501u4zKSK0pohQZtFxWttL0efH+ldUfOWxWffqs2Y52d8Lwvahs8ETdb7cvucpRKxjtR2A+LFplXvJng/8Nze7vs9++HDV995LPqLf3u6WPwDAjxOxa3nrNBa96sllz0HFOOeT8UmhypzbbvO9VvbTXpPXO7G354NrJRgiAkmksS8kuW2QN7WPxnHscXzC+cnYbkZkpB0f9htrwdT3ppfffquX33yr1999d/9fArh+/15vX73W3c0N+yzKD5dtPGT/tUizQ4402G7jiHWfbczhMe4ryDT0GJ5n03aQpeonXat8O+h5oO0+lqyoHfR6HX4M1/9UdD3Mtee3MoeNfmfmuqHfa85YylURoVIce47TJTql0I8lSxzb+GPyD/Wh3g5bgjjCNPaHBqTFv00BP1kvhX2iZFHJVCWWZuJ8JjYbY/G4IkLeO7ec730mPjv8IcC42fTuPE6P2egMfpxfwF6Nnok49xqgivUwq2HQAxrl5ioFNrmvYpu4D0WEAl5T9PrGeAwXGjpMjYjQOq7GnMyMwfPSkHe94fxSx5MDNvkZw+txmaN2uK/QE7oiHvpz22NYh8um1un8A9wuDtbCbdIqZz8ZNgkT7+1F6v6KoC2wXqMyH8bMfEwG50Pba57r14bOP6D2sVhuwg/mO++5XNt5Luwvw/UNXzYMaxhmes8/lM1bUGV632+P+9Z5Kz9LUQTzcagL5m/F2m6l5rudEemxp5JYTGLR8Ln4Hj6/HPiuMyJiVaVuO/ZGhCKi8623Zw4/eaCdBB060xh8PTi64QTzEwUrLGOH9GBBzjKGHWra6JQLsUOnS4GyuiERC1+kiJD1uw3FH7iCumCTTxUc0g9BLIqwc4Ey1SJEfHVEYWhJmyPYZpEiUmkdPHT7wJC0FeKVB+jK2BH55Drm9zHiF4/Xgi6vdOVFhCJCBRszB/nAuWGD2HDj0iFZZ8V/1boOSNocqjup+K4Z1PuwYziIJwc/qLS3L7bjRqYnbErekAw/qBc2Dduwod5l/1cGNof/a4HtEd3wUD8is92c6PzsvL+4ePHFF3z8fw6e6fjDuTekiYUX+OyCze8JH9W9EW59M0bP1h/W6TcQWH1TucE3Nhlj9iIkP2P/ngPqjoeRFbPrGOvaLgI/4gmXG34Qi2gBM12XzaRyWDH6xCNb8UkDXY75dFSM2LPlZcVXX32hF8+fMaanevrsiU7PTnTCS5TNyagtdMXK2/DyZNwW5YAdA8qDzZpXLQ1MvDC544Pyzc2lrm8vORTd6u72Si6LFzGn6DvHPz6sOAYwRQxNpmiSx1TxS8UXS77K/pjwiR+m3715q+Y6g0YN7DjwLv+JvlseIPb9wTrxs9s4dhxnWRL13oQqfWAv7by5Vx5uraNSxnNdhp9+RTA+UDIVEUqoSKttkaGSrmOdMQ+e/x3ztge+mbn/Y/hQZ1jOfYqU6A3WGHc8rh3f/I07TTvG4j/UuLshf6023fQXUwMfguL2WuXmSifTrS7aXvOb71X9fwnw9jvN4Pbl73T5zd/qzW//Wt//8i/0HTD9/b/8f+k3//z/qV/9s/9KcfVWL3iQ3u7v9NXJRk9CyqsrTW/eqH34oC1zMBCLIwE0YGNJj1PdDxEh+2IcB43jCAbZxxGWSTmtec+DYV4q+uEyKCQ6BvYb09XvEaHivQE5y7rOsiLZXxGUeGiLgGIX3bmmw/NnWFdEyHUDNwPfGDbeY1iHA7Y6DoKxeA9Y90PeDaiFW0rW0RyQaO2yKIpghuA1YqTPPXM9E38VHmI/ekUEI9IClqj9sY7NNUHnVmVa8ElRaoVlzQ9JJeFTf9/WekEGlWrobwf7ZxitwzYjoggLNWK/3vObO6WkQ1sxvgZcrlCvD6NP2kGuE6ELmwN7Gjrmda+BP5SNyjAqk8ipSUzjuzk4bAS18OMEFdTxmihiUIuULa18VPL/76Tf0jT2EVrJ4xr4CVrEInRvSkQoIlRK6VSHNLFXVmxqBvMU6F9hkc6nrjK+yr7ZQd51Kyzv+C5ZhChojKPJf3h0e3vLnrbrPMtHLHY4v2Ltox+g3Aex4rqu9yN7V9m1vmQybnQyXsea7bNMxRDTx/BcumVTBG0OMMd4LMsYbAtoKw46LWtY3n0u+dp1Oh/xoDvicd71RkSYdESEwvMGOoOfio9XUHx02df3iKCu3cMqIinCjgjbROHx1e1+NJZAINSqQdYff1HZiAdK/YqIrisCCse/AZX8a4gUCjqPWGkqKEuhyr104n5vOK9Dioiea/TluavYFbHwwoPptctPxIEP7VUUycporAdD0CT4CQtiXSq8xSQsVUqgpCFrmwp0iVUpFBFyinDdipD91Fp1VQcmysBE6syiHetagnZoSU3LuoOqp6U+DvrzQCXz3d9iTxz4DzQUfaD6wWQbm41apWwTc/igx33kWqsI9MZDWTgrDhD9RaTiMxA6pUQPIG/XsDQUB1kq1LsOdWrP2V/HEH03dESsY35Mm2gM4qAzIhRhJDTdBWBuUOr+H41b0ev46Vc0uScxJGoqobFX5QP/3M8wPtPMlCfmkv2f+BTnrQ7qxTlhAfV1x3xOCvipGV0H9D8gqL2v5YcO3amgHbGwe34mb1je9abGmj+mziPe25l+DqtufIG4/eAQaDjlU8yMkfH3OueNtW8aux/sxuXC1SBA4rfsdNHLfkimdkiVia40rdAmbNByX1rygcGUm+iXbL+QqU2YQMn1BtmfdFnW+LxwYvSKyFAQy4IqQh3ks+R9XtQ310HDIL+uyYhUHLDyGLIWYP+SEQ5Y4LIeUgR9Ulx1mFJ8dJn3p+DT+Vzn8nMUG+1nHP35dtTfz4ttXSElthuPjFXcFxtjRTW+YC7hR3KOXc+IiOE2RYSSM2nhTFMGPm2R95mXprycr7itqZSiko4v9FBhvRNn58beXVljRmM9NjqrnJX8jqCS11FyGxcj6JhMZSPqOJwdPHfGuBnl82yWlOtn7kFumxkyCvZlFjlhCmeVvfz8OHOet1xEaBw26DhRKRvGVxRKRaSS8UcwBtbPbNt5LmGEqva9BBdHa7FPUPc/cd6yXueNpR9kufemigo6UaMTnqt//vXP9fzZcz198lQ/+9nP5f8y3wkfzQf8WrHP99Kk/4iQxxoRisw+BsuMm42urq/lj53ffvsNH1+vlNRnCU180NkDP6M+e36B7hfabFM3Nx+we+K58FZXN+811Tueb8del5wzZ55V6921Bp5bz4r09bMz/f2/86V+/sW5zjbSGJPOxkFfPnumL5++0Mmw1XPoiA/9bmG73co2245Sijw3W+Zoi62FuTDPciVRLqdQZe7njoptwRgGRaQcXxGMuSPRm2IbU0idym3sJ56FJz4QNOaoEV8z+Qr2nE1nfBDEzpCpTRbsTw3oFu2C9kYSgzhCzlun528mPivzHHJq9Nkk9AQWNtqZG+iJDA3jRllGWKGI7HYmfTneJFosGdZVlVP454D02Mi7T8N9GJbJrius4R5y/9hlKjuDMs0fXe5u7usk4KcasWcwJLnOmBmz+6sUTIO+IgK3VM18sJmmJq9NCR34Lg4orPsNc2kUnidFcnt/lLm5vtN3377St9+81MvvX+v163fyRyHH6NX1lV6+hA+uri6J4Z0m1krFpxNzMUNn/DpDbVP3C/ZksT9DEaGSzH+GnMwf2JtKMr7DGLzWdrz7uL25Q/+e9yQzokE/E1QqxN9Im8V2Yuygy/ZbIA99ZEglpAFm/yOXVlWILWNbWBPPn+jrF0/07Hyjp2eDnj/ZKOYb1d0H/dP/23+pf/Zf/1Pd8AFpz8fZejtpupn07tW1rt81/c1f/EF/8d/8C823fGwtZ6wfwJrxWv1w+UFv3r5lbU7qPuND2t3dXX+v9uLFF3rGmvP+4PdUG3y/GYu2rMUn52d6cn6qE8onQ2J369jiG54oFey9xhZfbonLbQ7Uh5K4GJQKLSkiFEG8KrQnfibm4/p2rwm5D8ztu6s7faB8fTfrlviYWtF4cqrAr7XZz7XHTEO+Eep+57PD/hldDUbYsUtX/bdgS7j/SIk+F+hRan1uxb2lyXoUoUJ/mckyqczzTvaR5z4idHZ2Kie3My3FukWzkPNBXxP3CP+RwIRfmqQBHwYTTpUS6rbVi4W6Ql/jOKrg76RPt18QikPZ/FKKNrzT3J6eahhGOTm2Hc+GY3oizm3rDXFxy0d7l82vGBE5KCLx+9zH2iIkyuZV/FkR2u0mxks84fvWqFcQ2/Pyf8OBTusTKbPI+/CA3bbd5UBW6JCpUhEEsgKfzho9/pAqe6enqPDjvbKgpyBTa2XfaH2nKb43tYZpNNCS7K+992D86j3pFB/4Xe+AT6rn3aKHvapRVtfUVFlTEVRyNVRV9BpJH0nfe/T5/WDrfFoh5CFUxt4AYYVdoWSOgr4iQhEhp4jsfrxjP+iwfew3nouujzF5z5qmilzVZGUKDfQ9MH+BD7pco1P62vC+bBw3yiDu4M0VPvKiTlBYqvAqep03L3OQx2GfZdrnoYiQk3W7qbW4jIc5FjRV/GOe64I2potOFpQFQUPGvJm+amv4AN+gt9Jxg0rRebXb09SgzXXAMiJFpJZ+QomvXS7DRsOwVZaNIgdJ6KHb1mxzMLWpVFGjYYU38x5rv2/a49dpbrrjg+Wt/wsAxKnpLTF+e7MjZmf821SJY0yX0GvYlm4Xfay2mr/C/bi+9v7U52kpN82s3XpYo0Kp+SEpI5SMxzQiiO0RDBq9L5ZQyehno1vOTW2eFeg4If4v377R6+++1dW7t3rz3Uu9f/2W8vf63a9/o+vLK/bZjTbc91rFWP1wCvoI5m5BKMLw/Gdv2LDXGVMjYuFHhNmKWGjDAUZn8uP8xwjaGoUxmyLWTp0gngAAEABJREFUr4hFhwtrG+cXuC4UEUvx8BsHXaZmRSz1bu+y4fxPheWNxgQazhsVnzt2Z9ac59086zT9GHY3btA90CUtdukzyXoMS6z4WCwiFPGApT46iYMP3N+aF7JN1LsOP1uQkhK+sMd02d6QapLjqjK2vsAQzlJUDO4hprAYD4LOgAhrkyqDNSbi0j6qxInLM7o8JkT75Xyj34hQlux2RIQiFjRBsyiB803q/fV2HhhlX2vZulyOSAVwO8PxvuVs4j4W2SrL2iZjx3edPefrGXtto+H9esHU16vX6cQ+3mW8T3Aunym7vTHT1ucE78WVPSTYV8yf4Jvnc73rd+zjpnvojn7vOFcYE/t6jyV8t2dPMO+Gc/8Kl/fI+xzi/M3NbT8vWIf5Ezbt0WHd7mvPePxO289UN/4vIbFPWPaWb0+3tHVd10Mfu4MtO9rs6MP6TNey85bdIbenD8O22k7nd7RZ6neyfz0Hlflh2il7zswxwj+fwLKfMA+MiFDEAXmgh7JF3J/9bGrMrEl6pF/vb63ThiFGusExHBAOkIhF8VrXA42CaUSQkyIfN4+AbwFBRZcEsoOqeeAA1mcvTJKsyoM5IEtRliMQ8N2uA3XeN18jh0EdHBZcHjgcZaYiQiuNCAW6V8c6b7g+S+myEcgAfZT6kOCZfgzrM9YxHlOa3F+4QpYzjbBtC6RgQvAA/mlMimX0UTLPE1oPm0XrsksblNrRqkyyMbEAJxaLF58D0XnzGrobnc/ocKDOzrOwrHPFxMJ0uw7qJi8gdN0RzA7oCd3JjXbgprrZ+BCxeCMggc0d9h9o2Dgj70XsBTijq48BvaYum29YdweLzX3MyKDu0dV1w3Fbw7oXzIy93qMxzsph1ygcDL548Vxff81Ljp9/rZ+BM17CnPFAdQ5Mnzw55yHsQqb3eEoZvPjimVY8f/FUT5+e6/ziVGfnJwt4a7LdDuJMiWUzD6XXPNy914fLd7yMuWRe5y43jD5YzRyUJnitw3PKxHn2IZWDy17eZG7YlPz/YfTyu+91ycfpQmwOxLdfKiVx4798f/fuvfpfQ7P5eO5Kpp5cXOji4lynjO9ku+FAM2pg/EwF+ucDau8vOI4Gk8ZyUDBPwd3MaMy//bzf3cn9vOdBd4ZXiZlGvDBIbK+HzX/u4/HmsuDAZ+48f25jeJ5NmSCtqHzY98ubiX7c194bLhvyLS8SJjbjyof6JJ5Psf8JB7On4Nm40ZMs+pLxbZnfQH5EzrRdfdD0/o3a1Xs1fD9/eKsVN6++19vf/67/S/8dB8Db129ULy9VeKgaONRuid0TvHKGj0/ByThqMw7yg9NA/471cTNq3GzAqA03Tf8hjW+ewzhoHKgzBWUo6mA+7PcFoSSTJWVEhCJCa4qIpcw8NFAZd+sxTFxDGw9SOA5x5i6FjuDAsWCwfWDEbve76keh0rYwFu+LkW5oeJbFbOs+1d5HpdwUiBAQfY69xmyLYXsa89qwbwUNDldD36EtuYBrkCVHX25H7DTgF59uT+j1PkKhkqXDsS1klv1i3x8CEEKBZP8JO12IjF6OMBWJ/vFRAyKuK7FhuPyAqkb7hm8rWPiMGd7M/taIcWOx7yB7GCsdCDMxrS1gPI7vmQONIT6mYTZrQpp5aDLU/GpmpN2oyC3YgFGZA7xupWY+WFVs7XZhh2m1beg3XdFQ3o5tEf7IlPeEgTnOCEWABKaRCuqlkNtW1u7M3tvvBezHFf3WJ1IEbWiXzAFFRQQkWNczB6mdblgjO/b+eSYWj9ohJOs4hvXO9GXqPlsfU7PoPSKsfym6vssfdCd1JVkjUOfTeRDx0EZrUC0q+LX+pmbb/hgOvvtYhsb9avi3Z/7EH58z8uC3P7Hpj4g35kHqPgj7wwjWCDSDOuaVMTkG7WuRIoJfXwdqEk1ey4/Q/Qe/U/XU0MWlhbqOxlxSEO8Cjbiu8lnAcL+NuRUpwjJNtmNybDH/zcqoK0kcUk/2j1z05X5WO7HJ4gP3ys12kM8XI/mB/S2LBY/VUOZhomGj7qFPkm1p2NoONn0i0Bno6vRHfuhP7qtTfZSs4xgfVR8V2yd5tzPT9Agf9eM47WAsrY+pqkLd0joN2b4OHdKqLymHPSyhtyFjyA6X+Z2thtQjUN96vWUOWHmobl3+wCevg6zWhAystQS1bCda+KvASqWFr0NqFBt59urwGWZS63vmrHsfsGfKfvD+T12texkNatTpTkaw36rt0TcBdAkEerlnMHr68NW06D2i1DcD/Q2IvO49RXvH7yPeose/fxo8Trcw/Rj086iPpb7Zjt7/Uu5r3bwO+xR9vcr5BY3R6xGW2HjgUeaepo6ljXo6znfGn/zz0PdDU8JRK8xt/jlCRCgCHPa+oyotsgELrEpM4SzXgb8U/g3+olcr/g2q/besqrF3TJx3Zu6VEaFSBpVSFJwZRMpCPh+QpUjUWd77u0g+CzTWW0OX9yOvhWVVN5kyTQq7BpnK2pw4ezTyXY7KRt8z94qZ+37j3mvRaNSSb9YJArmIUMGWwhmnYEcmcSnkui7RR6iU7DQiVWk3oTOzyBgY2ziMylIUkZKwjn4q/VjOdlVsESki5DOLddgG0xW9zH1t7ue9WW5jXge6PAa6thYF/RiFvldaSvKMMMjPDE8unmgcRwXjEylL4ffxdc4Hv2SsM/Pkmiyps7NzvXv3rre75hmp4YOzsxNdgMIedrod9IT8dkyJZyux1wX7W+NDf/DhP9k7g3KC4CVdwf8DMiP74cnQNGivgY//2yG04V7rD0SbUrTluWKDD0sWeZw+m3tcjQEbwQrMTJWSnFekYDI7Uj1V5r/7Ed/RBB4COgasP3I1xmgfuM952snPihPvByp+WeieYXo/r/5soQGfFnSlO2Je44BGTKxgEGICsaDJeffh2FstctmwzUhIkcosikgFKIc8FTRvqsSF2G9cZ8iJhl0n1MUVDXsatnU4fwCGqPsRI8J7PPOJZjXG35gv1686VrsCWyJCi23MDTYQithDi4Ovuyz9SSiWGHbVzFqc8IepOt91oUZ+0RVd58icnxNzJydnfGw8IWY3SmLacrd8gL+6uunvH675iH0F/C/x/VHb9P37D/L7C78/uLm+5Tnijvcae91c33Tauk1SRGhA5zAO6B+0rvMI26QlpojBgkxEcv6sfGyaNONzq4hw+6KIUJbs7a3LeggFOTV8KI8ORiJXMjSW7CCrQl0ikygcM3W23ejZkzM94x3Pc94LPeH9zvlJ6h/+g7+rl9/+Tu/fvNT/5n/9v9L/4t/79/Uf/M//Pf2n//H/Xv/5f/ZP9F/8H//P+sf/2/9Q/7t/9J/on/5f/QcCN3py8lRPz55q4kPZFe9x7I8972vW57CJNXhHPM+skUhpYF/Y8o7hjA+sZ3zoPuU9w3YctRkKH/8HnZ+N2DcoWbPZdoq6Y81WbXLQtmw6ToYtdIRfxDKWZ7aPk4J9FIy9DIUoa8sHPZ7trm93uuJD3tsPV3r7/lofrinfTrrhQ9/MGWCzPcVLof1+7h8D1/1vZh16Tidefk+8R3HZdY47kXzPwK1qDkzKwhrDPLMMlyNCWUqH57oMg0qmnKzP85eUN/imILcZNz1eBsbREMqS8phKKUrkYBErM5jU6GwcB202432d9ZnfmHfn/RxtnaZuuyAgoUDnCkXIyOJ+/Hwf8hhmfowJ6j+smFnXxt7rDF5EKIvbFNkX/b5DDGcpKsS27a6sWa+ra9aVP0LMrNPMIsPy1zdeOztZr3knJ6fEwznj2sh2R6Sk6PrFXuC852VPfI34CRNUibPK+Rghedww1PDPxDxO2Op58ynTze3Xxibm+pk43fGe7e7utvv09GTLe8YznXGfGtknAm3L5VZoRmfrvoXrygO6/l6HHEGZpSiwGxamsG/hK+dnfONxzny8r/BmIIU8bvtL5BuCc/dz04S8/X5HDN4Rs/6vbOyI6z3lCdsRFT3et98QR+OwUbcH3dZjfSJRlPus6JzwiXVP2OH83nHOvDjvtrbFeryHJXEXjKnnGReqZBlT3xidn/Cz++o8fmwTpO9n5s/orozJ+ntf7m/PezBsUTC/gGr06oAGXWD7Deuz3gWhiFCWIq+pcRw7dV6K3nZmwDOx15h02/gAaQ/fqHzYL+wrAz5TDNiLz/HJHnsnfLRnX7i926NP+HnRaz0i2Q7njZlxzLUiZ5vFvYo8AReRyiwPwGaaqmGb4Xyg2VTQJd/UiDFjyNBQUuOQKsTsSN60EgM71s0d79Pn3a1m4nfne9XbN3r30n8E8Ib9HLx9q4l1MuCnpK37OIbH8IC19wcJPUpBKfoYyfTLNi5Ybba2XtV/lrp6P57OPPqJCEUsOGL/hGx0mYigfQLTT2Gh1mzb5+H6PwURScjHAuYmgjzrIw9zHBFycqzPrE/nRfx1aKnrvB/4Obb3B8Q+qVrb+T2v57oMRer2BCTJ65Dsi2VOkvpQU+CjDOYd2oi9yn7aiFE4hzYLyT7WVPF4S1GWsuQz6QMFixj+WcoNfWZFHNrQznZ5nyrcH1xnmRVCRaALixS0CYxynxGhCCzFJst6zdm+hq2NPrIUlWFQllTQppQiw/tCluJuiMHGfjqDifv9JH/3u+Nj/PLRf9/Pci7feS2xvjqffXbHXuX8jvwdZ5xb2ngPNjXuOAP1sw91pnfU72lvess3oFvKN7e38n3uhjV7zTPO5dWlrli7LhvX5F02XeGyz5z+48r3fKvyM5LxgfPWNd+HboDvp85fc/68urrSqvv6oO+KPcEw/5q8cYOs23YgZ3qNXaY3h/L6RwOdR53HYnjv9tiddxvDZcdcdC/rsPfVTht7qOsMMVeWYRuTqefP/Nn3jgOsf4+fZ7djP7WM59fraYX32QUzZ4ZZK1/E8cfIlUFMyCiZGlgYheAzkoDRITXoikRuQVHJPKAQXKlSEl1B/oCAHgE1h2vV1uSg7H0Fslnk/B9DoJ8O+nCsqGSqJIDfN3LyEaE8UB2nYMRA1Af1pY+1aGBxDOOgwAkRcd8iIhA1svfXXAPP1LKrjaKd0fcyZFzvRTgxUTsmb+KmOU1NFYEm60qk8qDb+o1UovsRMuAhX60xuvHEiVjTqvA80RM34x4YLCYH3h0L1AG648a3Z6E5APd98e3kv4TxgX0P37hj8RleKP5LGvP2LNgduqzjko+lXlwrrlmcMy8RBvw2joPss3Es3ICLhlL6eETqY7ddBgG756Aw4YPGgUI8WDT8UIHtrwTyjI8qhwQHNM0/uSKCYK4cQFg4rTGO+QgT+Yn6SZWXtLXVTsWjzjAWLfYl9oV4gpL/9W3i16GkNozhhEOhD7ZbHgA3m1Hbk00/5D59dqGOp+fQcz17/kRffPFUX375bMHXL/Tl18/lPww4PR20OfGDAS+Ys6r4ZcomdX6x5aCesi0N20x1iKQI4S+pcjDf3d3w0f2DPrx7q+/914r4uTLOgk994M9EN77bMfCi7QkAABAASURBVI/esN68eYv8Vf8jgcsP7/X+/Ts26Fs14q3hz0ZfwfgTXxg+FHFGkjEy7oHxQzRCx0j5r+GT/u7YzK4+XOrt69fY8X2/EeyZmwV7DksT2Msb/szcNtroR5I3sYmbxMRBa0/c7fxhkQ1/DyZibabOdgd2ixiZb/e642Fo5uGUjhTwjIHxb5UaZ2m6vNHVyzd6/+13uvr+le5ev1P9cC3xgsIIaKCnXt/p6tWbjhmd7WYv3U0aq3SGT0/KwEN06X6wT0b8PbIXjCM8YsG04KiIYK5SWYpyKBq3I/O66dQxZmw2gwZkB+rdpiNpk6XvTwNtXZfIqKeGvlThAT0iWNONWKiaOBjN/YBRxclDREhHRENeKkN0JO1KKfCKnDwXlflgWUnuFztiSBkYLyMy9Dg1uQ8/8IkqzJAhYrQROyssY54Oqbkf6rW2SSki7iHSItMY09wBS717j6PLmrPAspX5d1yt+5EpTsGnpSNpg1m9Qbi/DPJNeA5UzCMwiPt2+PgjXnIudYsMAqir7BO2Z1oo66V632E8Yjzr2rHsx3BdZV5m1sPsOQJ9XbC37VgL/YHJe5sGzBykGJVlo2E8URm2yhwBdTYVzPTteZ54aTuDvjfzstP6J/qYrJO9tu/trBFT+ynC4xa6ipJYMiJCCUqmIkJOll192vf8g44Zva6zjOF8ZtFA3DvvfnasVf//Lfq+YN4iV3WfZ67aEarHgj9m7J5NKZu3ytu2iFAe7LNdHu+MnEgRoVLKPTILsqWPJSL0aWqwALHUY3OlcNcrDn1FfK79KiX6SDlF/JjcQ31EKHKB2/7bQEQoGUMpA7SAVMKLIKqJ10a8OkazpEw77Aeir+c/pkd1bttBHFpN5YHftCmkSO4cTRXGzHqamecVjskdc7zsUVWV9eB8q01OpoblXDYatppGoNsZkPQRsZabvP8YfS6FLmx1mRpKlBliL9OEkkR8RBQ0hSJSEaHEV0aEeSsOdfDsO/1YCjwHZPyAbEQoIn5A4qMqNuUm5GlDVoaLnefMPT5qdyhGhgz70nNhahyqe1ys+WMa+OgBSb8hxQL33fQjiX5RLsOyBrdhmXoMK1xv2EbTjqA/1N/L0G9YH7S3p+6zl2WAZRFdzUW0qhFvjT2DFSAjEYgIRYBU79ZnHf+XJNTvAzvV6ZYzyw0Ty72fF+jiY1f0jyvcL4h0LaNBvxY9XVco0BdhHnA+sZq47DG6Urd13lROyJj8IFYZ0wOs4xOwOPl4J9D8YegRaGf53i/5e7p2bN6aF+PKz4IaSQxSKXXq/BHuJ0+kVafpCtg/4Wqf0b3wHrzfPtITnoBPeFKE7ftYWv9/kjzuj/Hp0COi+ynimEp2qZ9/TH3fGDecSwr7aN8nknrk2UcDUJAU0j2kifOJzwcTZ4nKWvQ6G8fkfEZbRCNCXLJ+sbZMfR8R8RnBr+8prF+39TqKCEWGjpP3cCMiZDqOowo2lsN9UKTMQh12y20NmFwDsuMwahg3SuTtKX+M2XGO8gsq52fuVTP3tNrvSyHrEqmZz1lw5nzkc8nscwz5CXt7vtNZjTEgLndtHe5jReEMZXkvmyypiNCITed8UL148qTnbZ95I7L6KEWE/Mz9+s0b+fy16JvkP17/jufCly+/5yXWpZJ2gf4Tzvdn4NnpVlt83D/uMy8FpMEcJHtdiudS7uXpMrSABLwZV6t3GtjbNujZbEZtN4O246ANzw8n2638YcPj93k8Ivo9n5nEAl/LyGv3CflHe5J4Xm+cs6twrRSJhaEWnq8Vuk9BfYT5C6uHBTZ6v585j65AKaHTFjDGQMZjKeyPyfhcFnzxXF25BxjTvNNM7DZkwzId6FB7GArdRqz9hwoxVoihxa6iONgXEQqMi1ioFNIj6D6hveebRWjjiWv4yGAA1FniAbZP2LbApx/uUV1ecp+FOTGS2MnMzouwcvXUiOkObh3CpmQMESlPj59VemwT+yJFhCKC3Ho5nxSMonHYaHtyppPTc+gJ2Mp/AD8SG6UUZVkQ2NEUfZ4nzoY7PsT5PYWx9/sK3mU4dibWE8oVkXL7iCC26IeYG0oqSwgWIo164m/caMP+VHKQp/OOD007nt1ZhipZNG42GrejhtF506G3t9eMSCnwOZeSnwHfdUq+4FO6kwNzZBxnhw+bz3nn8+TiVGe8AzpB9xfPz7Qps/5n/9P/sV5993v9i3/23+o/+cf/WP/RP/oP9b/89/8D/cf/6B/rn/xn/0T/h//oP9V/+Z//F3rz3WttxBoqJ5p3VXe8h/B/ivr9u0vdYr99sCeW/Zy7Zw+dGVhfxycnOuej6vn5qTbjoIG1OPg5v4i8tCG/GZue8T7p6fmoJ+ep89NBF8zP+fZCJ+VUJzxnbodRI74smWKY+KNJxHhzTMFoHamZOLnlvZw/9N/gU/8RwLv3V3rv9yo3O5l/Ca0ttd2e4cfkVczcPwqse2cjqD7w4n3HO0TP88zcew+t3kOZa+8Zrbn/wI7sSOYtw7Yt5cL6GrF5GEfGWZCx7AqpDEWj5xdsNiOxeKITfDUMo/xses1LfvswqY8SXd5tKv1W4jwisH+rkrnoZvzCH0aQj6AN8z8Mgwb6iogux4+cItIhojvm6pK+7LMyMsPbU9bDmcbNqSIG7osNmpS38tqcCNId77o8/gH9WVJZCnMSMs/PxhHwMhWx8Lx2/Jzutr6/Wk4k5/2BxPqq4wX57Xari/Nz5X37ypCq0EQf0p73t85/DDkO+vilxqY8Y+eesfn+uPecUdf3JqjPCYW4G8fCHAwdW9bF+cW5zs9OWZujIkJ20GprRHReHmjEMr7IkOfDfTlOGFafq4hF3mWDadPMs2ifv4bqHktNs20FlZiTbaNdZpEYf5PjObrMhMzseS+hwnwm9SWLvMYC/0cZ5Pkpw4h8Jab32tsHwD7YdV9M2rE27ti7bvHjLfG9I79jPvfwJ84EM77qtjCugdh1DAf5iFBkysk+6WvB64KB9TK0gsY4ZsbWyNsvlXm1XxbMmrBnAua73vqsH5cwenWY1yLIP0AKZSTADupm+nD7Gf2VPkNLcr/m2Vd7xjNR5+f6PfIT/qtobRbGd1IS1+z/2xMN+E30gTj+a913d/jmkg9jd/iuMh4xftMI7CiLL6yv+w3di95QUleYI/vPcDki9Dg9jNijXEbe5HwQyz5/btAxYudmGHS2GbWh/+bznj/osT/5vwo0RmrH+r3je8YlH/3fvnrZ/wDgkvfm3sMqc7T1uibWUYUJDQ9A+hX8ehymBsXDZUuENQ9QTx6/4YJps8NcAMd5ij/5ighFxJ8kb+GIn97G8v+qiIhun+exA0eWUmQMzM2KYC4aceK1YfpT+4uIRdR0xcL5kd92qG/E7KzGXIzYk8RJRCzzbNWIufQIyAZxpi7lmLDQAyJCEaG+5tA3ei8AwzjIfQweP/FZCmuBepczS28TESqZKtgyIu+1YOq9PeHbzpl1O7E+TXscaUlJ24hQZtGyry00S3bdvT5t21LGYlEh19s292k4n9i36Mhen6XIvCxFXqvu15iw5W5/p1u+K97wvcr7oukN3xuv+G7kvO/H1+S9H5j6Hu3viNesPeOKs6A/mvsZx9+xXL6+vdb1zZVu0XPHHut9aGJ/3XFeN++W/dd9uG4P33YY9o/lfE9xP/42aTi/Y0/as1cbS36niTVu2Ql/TuT7Xos+7+WTeeSt76HsfXhSl2M/Me31+MHUe7N5fX/te3Xt9ziXV8zwd4zpGp+YrjFvuqKx5xKUaty7UCCD46nM93lgT3ufse74XmY4X9Hb27Of2hbHx4rG2jqGfiCl5NBYIWLEQRM9EIIA0iF1CRR7YF15UAEKAZdZZEQEC0GfSb01/I8pvTNSHziWpcWtvByCMKGfQQSdosmX7XBgmkbEYrttDmpXkF177bKUfbmN4XzQJt1XZNfReejzYLwAhK6VOm8EbWQZC38G7suYmSD7bGLCZiaYC4+jkLZNseSh6tBRQuao5KztNayvT751ErQzqASlA6CxYc0E1ESAO9h3ftgggKYuQ4BStwQPwc0CufPiYnF6kd7e3PLActv/f3T2fKS9u73RDQv2+vKDrvjIfAX1x+br60teTlzyUnWn6oVh3aDxwE0USwyy0U8PXPTs+Mi7Z0HOLLLK4Y4wUgTz2xGKCGUpIBX2K17RITULH/IlU6VkL5lv9EL/IYIsy/gLOrhUsefy8h0fx/lQ/O6NPrx/q9urD4zxijFec0hmvIxxx8azt4847Dk/scE1/Bno67p4OTIW6WRbdH6+1ZMnp7q4ONGzp2d68eKJ/EcAX3z1TE+enujFF0/0/MVFx7Pn5xp5aAteOEs7xrlX8CJGlE2DF7vJSwuceLDlWq++/x6fXyMnwi9UssgvYCr+NOxD+/aWDeUNH+m/+/YbffOHP+jl99/p1cuXumUud2yoe8Y1MbeV+QnGkvhlwK9jSP7/gNymtGXtjdzcBupHxjqAii92HOY855fv3vEQO2nigd4bkeGYcrw15jgCZVK3taKjEY/L/FeJ+g54dOW/u5DtnnkIruhr+6o2sQIQTb4oFCUy6KMsYkTUzci575m4mWjXY/L6Rntw+/5S7/jw/+ab73T58rX2Hy41ceCbqeNOIp7YFMRco93d5bVuL6/UiHdhT6B/iORBufBgPcixEozdqxHDGU/tPOeFjxp+89paIVJEKEswN+UeJVMDN9PiWEZpukzevIiQU0Qo6aFkKskL3SJ13dg2g4bvKvPt+K5eV8yR7ehANiKIC9p3HdlVuM1Mm4n2RhOJ+lIGKZJr6d99lqQcoQigzyW3fkAjdirz22080GoePrNvFN0EHe/jq60NGbc1NdxbRCginFXkgUbIY5+Za98ovR69H90wn/6DEfvDkolchHO9uR5ylLGpsd967a4Q9t7PLXUC1T5if5xZG5X6Dnjuo1kHNi+UGO3lhVbmoY8buueD/Y72d95faesHp6aUwv5eMSqHrbJsFEk+iTVQssgpsD5DyggXMa2yfJom5txrbUL/jJ22y/u5/dMpPnK+MhacTlu3D9Vut+cN1oHMyMyWh1KtSmxN2FtZA5V4aZSR7ldmynDBdXv6dtvmhujjkue74pNK7hGQWfhVvU/8OjEOx0wlX+nfsC5ba+o+VrjPgl+81xklsQW/ZCReUsf6K/p+gEgHyxhLwzYYh8v8Q/YTQh1re4lT8kc6Fx0PPMyQ8bGKkvkxayk/OixI1b7BNo//EeAvDY5/7Z2gv9DKjQxlyc4z1cFW611tjQitfDL3V6PfY7iiHfo19VxNxIOp4SqaHHpoLJ/a53NiLg3Pp2Nwoo1fYpp2/TS0vhWVOZ9pY3i9LXwiBjnrt+3HaMyb20zEqg/tvs84b5vcp2fDthutj9XjXWHuj8M6HrC0dfm45UO5dR+4rvMcK3AqdjbGwCVDsh79SELGNgPrarRZIfLHaDrMIk0adceodFjtPPg9tIYWAAAQAElEQVSdQNuS6TFGUzW3Q07UPUCHRCW5dgCEMTDOLu/SCssZB1sO7K4bdkP3AxYZizR+DMjRRYNDqbcn37ofFv6xvPMLQqaIQhe5pRe4zENjDiCwXPeAaIFl6ks6kUn26eTjV6ucU+db7fdXxPMt7XYITcAfVyrUevUDiXos+ZyAbWn4bwG6FgsQjSOQvb/sb6+DGd+vcPkxKvYvQMZnRNAMxtQAg0Djg11L/w2dix4qP3Md23SUx2+6t1s/mBp2PcD9/6B4r2wH3a2X/LP2rR637d5/DxKWWvAg2ye2M1e5lXbmJz+xVq/0SCIiFBFHnJ+ebY98sPj7j/F+utaD5A+a5IF8jEO7z5LPyZq3CEeEgnvYMGy4vxQi3OvOUM93Keor8zOxl1f29MlnAs4+3pNFHJYiGYmzSwnyCyJEarI2gwIX5VSPUd8XZnRZZ0QogT5KEaHCmSACWooirBQQr5iEHnR5yYkeoD4zRaSyFPkMkbS1XOXsMXO/Mir75cy5x2OanQdSKDK7Pp95OnhW6PchzmATL7Yn7ktua32MAv/QKhhMSDRfIGncctYrudwzaTPTd6J73Ix8iNqolJTzpom/rKISTxU5ke54Vn716rW+//6lXr95qzdv3unv/b0/V5ZRb3hx/YdvvpHr/S9dbj98UPK8kewLpzzQXZwPirhVxh1YnjX9YTzQbyTz5TLWKXgOLTx/7nbXEh/FhyFV0DXgu1IGuez8yMtJz03DT/aD7+WYia8qa7f2M7t94/ivxIcpCiVsauitPINXnGZEpDKLIrAEfQ2+SMwev02mizudr5Qrz4TG3Gmgf0UyAx3oCI+Pscn9MV+NWM1eroudtuEAy3T7aC/L0LN63pml98C+BBEFZuLLAhJdSDZYXNHrEwZWMxZpaesxrfCYe14fJytpvVfXV+z3ejKW/ET8TKoeD3Xm0ZEIUgX9ZinqfszUmjxHa77hE2Mtm1Z4M/E4sQ5clhZ7TZexpiJWFEXPF5Vh1Gaz1dn5hS6ePOXdxxM9f/5CX375pb786isN40YDMls+SG4PH4gKMeP2jn1/uPQ7Jp8VG36yXY0xTax9sWd4XCXTZqjH21iUGR3DOND3BhsGSaF5qtzDZ3mtZEGuJHLAtIQSREpdL7rt4fAw8fRAbJfM/sxPlRq6hD1bbD3lg/LFxblOT0ZtTwp9SuMwyx/+v3p+pj//+ZfavXut/8n/8H+kv/viK+U1Hw0/3Ojy9Tv95T/75/re/4XBl9+o7m94nzBrO1byl7q9eqsPb9/p3Zv3vNO55eyB/cTnRHzOjkf8ULEtbddmoxPsGBjXwPj9BwpJfBZJI+VNaTrbhl483ehnX57r518+1S/AV7xrenZxovOTQWfgZDNouyka8UVJyR9xWTwigOmJuEOXIiT6rOyju90s45b3JDe3O73/cK0P4Op6x2uUSTc3e80tmeOtam08m1bmYGIu5l72v5hbXrjvKFfNjG0ixvbsnxPx5hhoxB6d020uUEr0HQFVKCJUMpVZOg3yEUE5e7ngE2McBzkmTk5OlCX7P3i54T2XPyL4/aVjzHEesbQVyX2XLBr5KFMy6RcfqLGWqxI5RFSZh4hQYd+LDGpFakKgwx9Hr3kvdsX70UveR9wRO+PJmbZnT4iXc3SfYtdWkaPy0FfSF7103QwVPmMpRVkK4036tylI4JuIgEe/5O2vdZ3O+BFD0D0i37TnfZb96jEl/ZycnPaYiQiLdVT2yD3vMb1Po1FGI9YIPjqcexnTkGV8jLRx33GfnrOJtp2Luhm++zk/O9PFxZnODygltd2O7Af0fbrtLmr4r3JP1U9IjTFW4oiu76XNMxYdAd9Wh2zDhN6KLTNtZqjlZvIRqWAgTYmPhbrQBH9GBtLrPJ+FdZ/YHGG9qOYK2kUyD8DjndmLDOsWYhGhQKZiq/XZN6YzivsHqEOM2y63sY6IUCF+1v6S9iJVfDpjk+Uo9qvhr4Zu1/XnXJ8vmGvzugA/nj/DbW3bzFqyfyzTaI8IY1aPC9vZQT/yAA6o2DsxtjveA+94vz3Th8uNvm1zQ262TOfP+K/KfxhURWI8wsdNCd/rvkkxaBi2Gjcn8nlEUbAh8L/rq3xusq/cR6WmYietpAw5mWcaESrsu0ZEqmRqKEUF/2UpWhNVsh8NsRc29KljVuPeaAT9eL/cjEUn7A+nm422zHlhXJV3c9d84E/mYCypCT/4vfitv2O8fa23/mNK6j/wHv0DZ6sZeesr2Duir7CHdlsi6cU1hsgvkDyuI/TB6j4122BfH2h13vbfS/z0TIT7od+uozH+BY81WGZBQ+5x3UPp2EznfwgPrT6fC3z1CbA1s2hBQlMR0ZHMtfF5bQu3+4nsx3bB6r43/XEctSbbWBsz69a0DEWB3faR+1KgDRmcyjY5g8oRoilhe8YRlWMhizn4HSu6OPXr5XJEKiKUjDEiej7CPIMyigIwi4qUIhZeyZTbDKX0dZDwK/Z6Le1Zv/t+Zpg1w9MhRYY+QcA7wPZ00aA3EOEfKZiXoB/RviNCA/fGcbPR5mSrLfdWP5+cnJ7o5Ix1jq8G1pX7ytKN7ut9z8f5ve1iX5qx0fC9abXXdd7bdqypzmeP8x7UeexF5u/2d5w9duCOseF31rj7KYc+TX3vnFm/Ho/zEdH9lqXIf8g12naQjCszlzrypSRztmCwPvabAWwY5zh6HwO06+XOGzUOI2e/DfsbQGZEfqCt7ViQGseiYciOZH8oyETEod+lf5EcWxA11r6fS33vvr25kz/gV/zV2HMb89m4vx0DR2gtizVsuWof+zzF97A9z4czvjRPtK/Wc9BRTemvAff9U5CJ8YaFIwh3NiiHuAenhLvCp2ZQXW/D6CQiEHi4IqI7gpCDyQIKKUPypK5gZcn1gd4O1wc/LCrzLW84b3QZZNd2NMYvDT9VVexw2fTe4TAcLKKhaQ8aFFqGqn5FhDKtVJ+kDG/2sGkTYbtshfq4IqJTkSKCsYU+ThHRZaxHCjl5QmyqMTPOCmyb69RlLLdCpFBgh4Eo5VW6qXKYq2xk87w75NHInFQWCYLyuEoJskubRpCIenm+YDGFCvIOIAeTP67dcbA19r5Bcnh0gE0s0sqB0zfRiQ/it3z0938C7eW3f9Bv//ZX+tVf/Uv9zb/8S/32N7/Wd99+q3fcQP0vFu74eHxJ/v2bN7rzYRndXvg9OPnoJJzQCNR7e4JFylyUfEyz+59hdAc04VZ5I/IiHjgoLIff075gvYgXsIjHQSfbDYfUDRtA8ABzqfc8vL169S0f1/+Arb/Td9/8Rt9/+1vwO71/87rjw9s3et/tfs1D21tdcTC4vbpkDFe6u7nSPN2q8hK58jJ5mm6wZ88Q7iRepLCP8GB8oud+GOOB8YsvLzgwD9rPV5qma2B6pZkX0Pv9Jfre6fLDK73BptfA9u1uL7W/u9YZm+4Fh+6SHFhY9J6XV3zovnx/pQ/vP8gfwTdsQqeM8Qb7Xn73HR//v5fpK/J/+O1v9e3vfq9vfvs7ffeH3+v965ea/AcByH549b0+fP+trqHXL7/VJXmXr15/r/3le8kPUz4MvXrJw+0b3fFBfXdzox1zaDu8gXkja8TPyBxsGLhpnyJ4szcqNinHVvUmB4I5b/tZlbr99Z3uLm/5gL9T3bEK9s3uIx7jgORZtUiVNViDNU41G5w/shq3xOfd7Z1uias9NNA5KrQhOAI5sTEGEHHrDwAF/ogfh1K0Hce+XochlUULhlgo5cqHgokXm9N0p5m1tecGN3udsX4mdFduToYoN8piTYXUdSb9GF5biT3OFzopmdRL0WN+lts1Yj8kpERddOq9yz411WfSQ130WtRBg7bRqcu4X7bT8EHBEBIPUE8lg5cDqQGKl7Wm1W6GstiVUgCMV2NglfGucNkQ9YEeZlFOEXHwUlXjf64XNAI7ObAH+YJfNsNGXsNGZqpwkzVFSnv2Hc/vNbG30qvLa/gTqlIRRRFJHmlv7oIadgKGuA8Ds2Qg2Gm4nv4b4/DcNfbRxp7p8gqPtc8581uZ58pc2Y/GRCxUxjC1vaa205594G6+045DkA89DRvKMGoYthwgTqAnijIqYpBA5kB5kOkAf2AcG8uzjjKLpFBEil/hRDXsnenfNlTshEHotY6ZyZ5ZVyHkaaMjP1TaNeqFphWBTKEPY6A/U8RQGZJCQX1myhhZJ95LvdeO2FeQT9pmKXKq9p8YbUhxhCyhLNlhfkPuETwGfCps8z5hSnNsqDJNGq10zbusQ1rsbV3+Qe9aNm3y/Ink+kgyttOU+HX5GKLOoFsEm1zndob5pob51ptpa5ALU5ocroiHcnQZybIZvWOG2Q6SC2kM5B74olKu+GqppS3tlrbqLMtW4tFzGhHigm+dC1xvBH1HUA+b4dpk0bkCaVk/sFyPHfpdqQVqtwEfIktzRaQC6BBXbkdVv5I+nJmxaWL/tW1eK5Yx3J/XX3M9h/8JNPqurLeJ+8HyMDCxxzbZBkxB3doKiv7FHqnZLuJcQqMNg4pkGyJCEcbBVgU1UkSAhReMwb40qNGamgLXtI8gylr6tL1HQBJ+7Vh1rNQ2dlTaGgE1EGgdoUZ/reepY822R1jqlzHTE4JLXt0e+8dlmverlKKSDxC6VwTj7bbQv9scA7XYoUNaS6YLq9FRbwsLt0uHuZdQBhoQ+gOYF1EURiZsy8ANaDIeiO6TC8aBQfswaNd1ijrKohzWBxbJUIR1pwQvXI/uiFBh/KkBulFosSMpp0biPuHRFvtTosxLT/brOt9wBgHztVq9ZXx3yHFP8WarJhgHBNSA9Mv5Y3Qm4vDoQytWNs7j0grRywKaEFMNKIglzhuN+4kOi9X8DvbIahlh01EdrWUkPjCcNyodGVQu16GNeY26QN5YKv2L3fc2BblUhEEe31rnIxz0rXZawzHcx+dAOB3it+GL1vOYA3W+sfZned+QQgKuW9C6/JKn5si2CGLr4LeGjxpCDbqOtfUyfqPz+zw8FGpNEaEI9MC3zMp33ljLn6Oub/T3yD+epz8Jn9N8zMP+j31+XD4WJR+xjCfiMaWqX9H95/ldIMpNjB/gJiVryff8kTOZ82tdBPKZKpzNyDJfk+74CFK5j9sHmU2lBH3QwgQbA1qItyST5A2fu5IyRRnNndLK94KJe4TnjmK/IkIR0fPrT4TLAR97osAOwMnVzwezsG+UzymBkRP3I5/F5r6GPEtBjBFr3EPoinuOtOdZZOZcNUEnmMaMTVyMsapSt8LnFOuc0Ue40G8w0wvcn+hTokzjPq6QFIFNgypxcsuztGPc/t36A+nJhg+nL7TlQ11hKLXu5WcTy8z4NfH3y5ev9Idvvu1/APCHP3wrKeUPc5V9hsdBveaj429//wf9gWc9/0uZmfvr8y+e6Od/57n+3r/7pZ68SD19Mej5i1M951n0Fz/7Ul88e6JzXuhtx0ETz7G7/bXudpecYW8ZJrU7qwAAEABJREFU816N/Sg5k148eaaz8yeyDysD/vIr2r74Qj/76md6cnGhkqmGnQ1/zDwr+RmpMk5DyDf2s8o5eeb5qVJfGZ/QLfbYkqnEX1kKLkrGdbho73gSOk0r7StnBaO5PeftZM37DxcKsisSmcAWwQvQ3I6zuP0hdFXmVmrqNiHX7UbOPNcH9oqy6xt5Q/g4sHHAF5kDcbVVRMHQpEnQ1HYz300K5Az9QOo6qTc9lg180UGsUC3X91jj2bXaVuyq2GQwAlXKlvM6krADdHniXaSIUHR7TAPOwxUZKiVFl4qgDtulZRwRBf6ogEbwfAK1DyTGeEBl7ShSheeALR8cn/Lx39TxMteGj0Y5vlcMwyCnZUyT/Dx3x3P7RPDuiFW/C3L55uZa79691fv37/Xy5cu+tzTGmdg6sOfY5gjsqCJmK3Ha8IOgMLBN1Fk2GFjtvqrUV8xngCFXiwlTMv6I0ID9X335lU42pxJ7B6Ha6YZ9bzNgM34vRRqysgaKnj4f9AU4ib3OEf4zxr55f6N/+Pzn+h/8vX+on198pfM80UaVD0m/17R/xxi+Z495rddv/oo19Afd3nynm8sr3V3veQ91o/cf3mmPDyavDWI6Bunrn/1Mz1+80IaX78nYS6YwWWFfMK5BoW0penq2ZR2f8vEfvDjRz56d6efPz6m71un2RienO51s90A62SQI5iWURVKq+4Vh02tTxR+KokaFl8l+XzVPTbvdrOurW7169VavXr7V5eWdKucqju34HR0NVGAKcDjjnBinz1WzGvGA2VDLNFXWoctiDEZiTGFdJXB5T0w4jmeMoKkiQoW5SHxQcMJAHARUh+Quk7oooQR+RvX+7Y//79690/qHCDP9imT5iMAe52BwNerqYY+fGVhl3hudN3xNtawf54utQBXjK/e1CRn/C8fvX73SFS/xr28nTTWkGJXlpFPF0H00TbWPY7Pxuhiox/nCFyBL0cAzdRZPSsjjnrFl7dvUtk2s64n70473WBXbxmGjzbjFHvRQXkwN+knec56gs/T8xB44MyYxRvvOtLInclNTMJMZUuHH8PufUlJBOfHpMGKvP4RsN0rWSpZUKQXdSd8j71kHyiLONj2/2QzEl9uLbmY1fKUfSRGhiEQKaxjHjK9mbPVe3RhUNfCHRL3zTJt5E7wZn1h+Ik4rvp+NOeRuEcWXVa6f0SvGk1mwFxBPQd46jYZuIxh3Ib7EvPg+Zt+JVNj7g/EritZ2lhftdEhuqwiJfmyf+7UNHoMUikgl9REhJ+dNV7je+Zm4n5ifuS4xU+jX82C7shQFeqzTfVRisDHYBU2NDivtrMd5w3Km5kn0TRDPc2V+GGWTep527m/GTxP9W6/1VMpui2ZZD0U8E+TV49p7xI73td4PyniqMpxoZC8txHPgh94ffVZs6npsKzHntUTvOrii2y1SRBCWS9zMtIkM4mmUz0MRgVxFSnIcG7AkzhK1Tdg0gwmZWaIPmvb3u884o5wSx6fYdDoOOikpnxeueZff8PPzp0+I5dSHd6/0iu8Yb77/Tr/95S/1u1/9Si//8Addcj8aabMZBonR86MsRUEHEcEYFpj/MSKoO8itdW7n/EqdNyIS22uHy8bic7xvvwHzPg/7BuuYT6YSkehwvvGzQlrkgr6cjwhFhGQbAaEhI8j/ELASD2NX0CfostajJTUC5RgLF0F9jKXGvxGhiFDia5HiYANZ5pW+yNz7gzxDlWXIYj5tycQBOBHDkGDszi/8pgfqvCHu0Xs5Po2Zc021A5TIpjLcQqyRWY110ZiDhNXYU0Xe1cOQEvcDkZopAlYRxH8EdaLBJ0C4X66zqVUWDYqNcwUcmbo/84xKf8ZE34bXh9AbNFwQiniMxIZS8p4vJ2RgcDne8AFl+zyRrfir6yU/jOzl25H1vNHY6agN94HT01N9+dUX2vDckox9ldtst9RvtfUzBfktGFh3w1A0snZG1p+xvEceNYyDBu4XpuNmo3Gz0fZ0C064f5Gn/ZY+Tk62va9xM3b942bT247YdIL8Kd/G3OcJ38e2J2671QnUODs71dnpmU4NeNvtFt1Lvcdxfn6ujjOocX6hJ0+edPlzypY5Oz9Dh/Wc6hR97nPRs9EGm7ZbKHZuscU4Qca+KYzPGDfUb08Y31bDsFHIfiemuHftbne6OXzT2PPtyv+gdeb+3oi1kHpY8UgtVeYJiD1R0IIWw+EWxEWKBL95X0dvNT2g0aYxrw25NY/0/RXhnu6LPdP19Vz/afyuIKs1v9BqxXRQgWsN12Cj7vFRG1FmnWhFRIg4lvkLyCKz5Fn8jNSL6x7UwV1+AynDTUDDjhUU/+i12rja7XJFo232ZtDsUHRVxmesOis8y35OcQSGANf/MQQD9WIrLArf3COZSniWl2ivn5AsBmiGcAVNgY8C+40eOeTxTK+znyPcQMiFRoJzpP+Zh44dLyT2YOJBc8fLnD0f24yZQJo5jFcHY6Od9RFMwfgHbxAlldwGEv7MjXTiIWbn/wTI9ZXec9N8zUfm77/7Rt/ywflbbqRv/AGZA/kdH48bPk3sKZkq6XBr3S5YSg7xmaHCxmEM2FrYaIx0nUETj3cZZ1VQdhuPa7MZWeSbDv8V9wmLvv9/qLGQLy7OWLQDfUp+EXHjP2B494aP7t/zwPaAV999K384N16T96Hg9bfw/BLG/9oC3lvG85bD/9vX/mhPW8b7mo/ob0xff6c3b17qNR/R3719pbtbHvjurngYuSRvfIB+0O7W1OUr+Q8KOiwLbm8+8BD1QfvdtabdrWYO8cbEnNzw8f366kZv377V2zdv8fc77e922jKnzzjwPL14oiLpigdpj+G3f/u3+vWvfqnfGH/zN/rbv/5r/e1f/Uvwl/rVX/4L/fJf/IX+5i/+uX4Jfv2Xf6Hf/tVf6ve//Cv9/m/+Wr9B7s233+iavhqxMaL35sOlbq+udMNH2B3zWbHNG5XjYlMGrSgKYgRfU1/Z2GZs5ClJmxx0Mmx4UC49v+cBauc/BOBBc2JTrDx8Ng71HdyUO63oARMPCHticuLwS1EiVuiG+aREbGaEBlBgjlnIJ74IFXgDgWIbS6YG7BzwVxmKqBJVEnHU9xioH/Kcr9yQKy+WfCiv3Hxn+jUqsV+J4w7yjXxjfRgV+9ZNuPOp87pc0bCzomdFo77B00fJPMPsyMDOcJbDgUDjsIwVfaNvQoVmfFXZt9gKFPyvYo8YqyLUQb6JtmC9qOnZTpFvwGu8g5rV5mWtra3pjw7bR7DmxWeub7LOFahSMIaMUBZARWJPRHTV/CLvX/W5GTkwDJ6bDNbAjrVzq6vLS11dEXvXN9rxAml/t1djzA3fVWhl7B2cwDCt+4QqCc3H6PJUVOD8ikWGUXR+lfn14N8Zumft+UWo16DzE/NsOB5m/LZ3nNzHSFXmoMFxvj2FbpWMKXJQiwK8c6aCfIRpKp3H9jCE5x3SYKZvkSICmSNkUSm0S+gBkSnRVk6NseCTBlw0gr6KZR37fQ2MGrDLdhoFXrreKIW6gQekTT9U9UMRB5yRgx0u6v6xj4yKwz33xxBzl8X2AWhE2IR7uF2jXe1rYfG3KxMbI6LHhcsV3xqNTg0Wu8SYgvF1WKgDhoxe6D8NuUYf98o61z+P5ToHuQj6PcC8FY2+7/PWCfqYadPAWvdTaUPfx1jbrvy1/EB17/OJ2Kv4zXURoYJ/qZWx2uU8jEMb+/cYyxoVtlvPEsMzD/YL7C+mQZ6/iECN/UUbHO5cZqHOSClTwVwrtFBJERSEBehv9tUhhmH1q8GvjMEvPPacPWbOG31MyDV8QxNmMtDDWhGU/gRtK5p6MllReztshEFW1nOM3uD+J+5ziB/y8A52HxjYwBjo0+Uu5/Eb1NCT2Us/GLz02Vmf/0H9Q4W1GSvHlYb7M1j/9NslzDZW0U5dbzkpAv8Dz8mah8vySzlZh33T5DZHipwFzUJHaMxN82COeA9ZGqBHn0GD1/THE9tar7TMis44tOs8/N9cvqeLhOCJ1Ouax4UdVggS2SVOi1IFySB8Eww4aOg06qCkHVxkrKUiN6nVO+6jd5r2t6p8XGq8TBL38wWNHo+uR8Wg4gjYITQadp39t8I8fTat7aWGz/mVVXhNGBXeAiKN+KooXtEQbFqSaQfqGvyFK3VZtwNegyJm17pPKY3dtn1a0znEPI4k+6lAw64H1I9kFvnld7HAeUb0kRzFw2Vbuz7bjQ8O7CNysLVzrK1n+HHeIPuZsd63Oojc93Ow362M3jc8538cVsZosLP9RBx74afqf9xm6XPhocEDg/xJF23YMtTnlPWjoxRUDNzj/VLHNJJ9gy7NN/zS45QXPSVTu/0d94yJ1k1WYwjfN/xnUAE/hAqhpaNxpm6+p7P/+3wlkvsoJck11mNdgA4Yn1yr3kZ8LJUMRpynWINMgU75MHd6et7pZrPVjueW4/Napd2KifvNxL3H9T7bmbrse9Ge+5Kp+1ugvqaWfFu6vv/FhkhFeJQSpiygvnoc8IW/fE6ceB6KCM5WRSPnMKRVMqX+MntdP62fg7c8v0YEZ+C9/vqvf6lrnpUuee6a+dBR2c/KeKJ9Tb3nw9y337/VyzfvdXl7ozZIT7680C/+/Cv9vX/3a/2dP/9Cv/h3nuurr5/wDDyL92q6OB/19OlWT8D5xajNSZH42KkSEufAFqkdL/jffbjWB543b3hP4D8wOD+70BcvvtCLZy/w8QljljiI+6dj5lxSQWOeK2fiyr46z3d8tL3lGeWOvW6mTWPMoR4Xral7jclrxAXKKNcOAkEVHTPvGBbsJN5bNOA+gzb+w+5Ex4Iqt2mcwysylXbBft7Q4bJ11G5bxQ5kad9m7NHBBqjWxCQGPkhQOCOP40aljArKUkiAUBIqJPLNBUnBXBo6pIbAPRif80E/D5DW7dVa0+17HyKZIzXGdwwq0CBV+AZdICPQ8HHtfMzHllAEPWGb20uhnuC5n8Iz1tBjUIreZyigmQSQAoVeVxJmo1us9bYAnzmWs5SDHdIEb2ItiWSbFlTsmZmSWXs/Px0wI+f1dcfz/jUvQS95tvMfAPgPAQzbOrFOJubRdGbO9szl7e2tLnkGvL6+lv9LAtaJC+gRW7HXfVp+z/soy7tdtXOo9rMJgkJM4zj0d0Sw5XcCjX2A5aeRcW+Z580wsEZGbccisqrTrep8Lf9XAIa210g8bRjvCfY13oVssPUCnS+enPGBaa/UnSJulSDimrxx1WnGHXRSaJL4/F4ZGwXJfo/CWWSWamiTA+9JtjrlJfL59kTn7AWG/3HDE15of/3FM/3dX3wp/8v/r56d68XFiZ6ejdqUSZthwvZZm7FChY4CLZRTQ0mVEoqQZEjMbeM3RI0EsxIvE+9aKs/V9vHtzY73We/0/fevdcW7mtu7iXmVFEWRRaKNCLiJeS2U+zMyPvHcBOPSUfLcekrMct2Cgw7FIb6aGjYsMqGMUJ7jBrQAABAASURBVCSIkIStJs71DppcN+D/DS/jM1Oee//jkCveRzpm/IcmmKdCvLvpzLxN2GdamcdGgDdioIJGv91G66aPiFCk4xybWKg9Jmnv+K/Y++H6Vje837rERzv8VemoKaUY5PyO+8iO+kIgbU/9MWADn3XkviRFpKIjZL/P2DOBik0i2RbzdtzHduiZ8LHlh2GU6MvztNtNcp1tWmJ7K/vBY5mx1To23NM9783OBxlS4cfwfShLCgOI86pC/ox3ps+/YI+H2u5TqD+AeE1Zh+G1NQypFZvNqAjJdbZFP5IiAvkEQZvG3Nfef8X388EH9kOjbFhdUxB7VXf4wthbrkn2eeQgZfEwer3v6ZU60cbU2aS+OA7C/aZEnfnqtoSL7FV7/LlDpyR85LYeT1MoclDQ1vkWIRFvilREICz6bsteiF2zG8JN6iJCkaGk/4jQcWrMh+dq4UXXNQ6jCnb2d5XcjyPg0z4iFjF+28Ev9hfFflnPyjf1fB3XZyRDQkfr4vzge35n4s1yhquWMuOhj85zE/puIqNUbcE4a0dtUhm3ErojQmuC3bOVPa55jMB5z6n1uzLiQT4Y38y6mFmbDaWJbx2X5vdumZGGPYJGSoXYKyWI1wVZJFR0FDJc8v55Qux777w4OZHPCdeXH/o/kHv/9o3Gknr25EJnfMzzfw348u3r/scA3/z213r5zR/0u1//ra4+vOs6t9tR3j8TmzMELw5wXoIte7PTcDkUEV1GRykPPNMj9k/KevyfAF9JIQG7x3B+gXpyG1G/QI+S5+lPRY8JOvI8WfeKR4o/W7Cdn1ZEhCIWfFxr3fe8IAdWeyn9xMstHkQrMVlZo6bmNvo2jUS5FrDdK8l7TptlOVPO7OfrObI6nn3OVWU9NLDS1vezxrwgglo02FcdRG+F9dEVEXLfjQZeGxX7TA3nLZ4EuOG9f8N5YMu5YMP5YCC+C3tEer3coyiRdzujBb8GxJ5YUbGpsp68T0zcKyr9F+5V1pkl0ZEaxkEjsb893WrcbHTCfczovO1WZ+enevr8mS5YR0+ePdGTZ0/7x/RzPqqfX1zo/OK84+zw0f2Me8kZH+3Nd97tjKdPn+gpep6/eK5nz56h46K3O+FD/wl9G5Z3uyfIPnn6lD6f0P+ZLujDdWf0YbjfCz7oP3my6HB/xnm350LOd9gW0OVoa2pdT2jrd95nZ+c6o/709FQrTthH/McJ9oGf0TwXxrgZZXrKe3LD9Se0O+GZtMvxPFqYE1zOvjlzn5nU/8H17Z3W766Nys+BgOrPCW7ve8JYikyNkqnm/Ru4rT5OAcOArFfER4xDRRKeZJuC3JKneLgiQhHRS43fQCjpPA+8ivGwCaelpWWMiFDE51EyVDJ7fW/FquvBCl/A7Y+hzyTLdxzqIuKQe0wCeyMe6iLI00cY5N1PBLzHzdRYFB5bO4yvV9PG8oZo03UwjixFSz46VSANzMvCOEtRssCMAo1IRRR8hpAM5LkyguGHIlaI/APEppPc/Ab0FfQaSTnT8silut0+DBu+qc5sYI2x9EiifTs8gOz9r5u56breN+eQlAoltqFEjY0MtSolVMg4+LYOdjaG05OtDH9oNw2JD9J3uuKh7t27t3rHTfaah6SJjdObKM0XHWNRGUIMjxbsiMy7sEl4wgjKhvszBm72A/Ibt8OOxsvaCbsrD2Ou22wGbbcjD26bDpdtjzencxbkdrvR2Nuqv+NI+pp5gbW7udYtD5T9o/aHD7rE3g9vXusDH/mv3rzRNR/Sb/joffn2rd7z0f/Nd3zg/+6l3nz/Uq+++x581w8T33/zjYxX1PuPCPxHD29eIvfqe/kPBd6h892bV/gDmBocNt7Rx1t0Gx/ev9PN1fv+BwJ3N5fQKx4Id/I4J/znm4EU8hzd8TLI8L/Cv+EFzRUvhvzgtRkGxheaeGCw7R/QveCN3r9+rXcvv8f27/QWO998+20/5Pg/WWe84sBz+fqlbrDrCvtu37/VzEf+gY1lw8QNwnesAR+iSqcui0PVgkHJAyjzUEZth1Gj48cPkjygzKByaPcfAux5aLrjwX+H3fbtLbbv4M2W4QFn2s+a9rXDf2lq7ODtqNv7xkiM5Dhow41oy2a84SZ0D25QmyMM2GGM3CQHfDNAy1AUmcqSEuMy+v4Rkj/+12ydiuqAh6iWNePVvsC/Ipm6bcUmwzdSx+SylmZ5vVnHApQhR7N+RYQiUhHRy/6J+HzedQ+wTKBbHY6HyhplSlT9g2BidL85MGbvM6UUmQo+1TSUrIUG8t7QmOOujP0BzdT1kSkSOQQD9Ebd/kPdUd7jFDqC/pPWSYO1CUu5u888vM76LweknPywZ7/NtPdeZNzd3faHMI/HemxT5YAy8XKnchizrTti3DdOP+jNxJkxQScexCGqvCQ1mgr5AB4BKx/zcVcvVyav8sKlMdmGsH3FXBsPpY31VzsW/Q1/Ncqt03lq5Cv5utBa0UsHGVpibVQUVk4WtYgF9NHz0LWvsKMVPABLe2J9JtZ3rJeJfbmiM2LR59geNxv2skEDsT0yvwNroaMUZcmOoH8dpQh7UYoIZaRKKUegTFyUXHiJjohF3nmvnS1rbKS/1prmPg97VdaiyyI1fAVBfx4Q0FBmdpRSelmfSRGLrKsiwqTDuj3XMz4wnDevVz76wd9u5kC755vXFEd+iAgt9hQdp+aYj+ysCCvq2Uc/jXGvDOfX8a68n0LzoDsiui8iHujaPmLhreV7+lFmYg3YDrM9pogg2zoa43GkmzY/oDBPFSzl2mVc7zVXkTXf9fav4bqRmDIcVwQMcduwWcoSC/q8EtMiBb6j/4hQmF8omw3fehu+iwgNxIBBFeuK9UIcObYXzKrIYQ7VcY9Ah6FOCySFJeAgAuntoDSHH/qcjqS9YV0RoYgFNPvRq1ki/POvA7T0+IRipX38KdDvfo4B63NXRKhk0ccpIuQ4i7ASHfLZ6cqPCB2nJnzWsXLbmnlMYVvHiq4F3iq0lj3MiF7qVatIgxUZiswOfrhCy7yEnCxj2hHLXGcOSvbQOLTLUigviFjaRRyo4At5UDRyNtnAgWqjqEVBB+toQ5X9ln2Mc7HPWJWzpGKW/DWgzxFZ9EakooP2cYxkCoGMkO5pkPdlusLlFeY5bwqwSQasxD+JuqTfFQGj+0ip6P2nJdUoPwA9tJGgHToklw9ZWmAwhaaI6Oh6D/nIkKIt0B9JVMu2rvisWBf6qGblLdQfZBasFi209y9kbMdHGj5f/Ej2vh38zzd4xK3si/3eAnW+sXkYj4T+O11gnB7zj8BzG5EK5jg8zfxEhLgA/FiANol84Yw8cFZO1t39VEdo3Gx0yssb1/uM5o9tnjn7zNBRSuQzpOTHWOVm1ltlra0wH1HsiKPWD9mI6HWBngfukouIJcNv6zeAhzIszlL7/kFoz/OT4f9CU8fhY+Te5yzOF7v78nRoM2mmruu0oh9BH9+ha/twhcwzDu13nFkrsWb/+SyXpSi5X0aEErjO5S3Pqxe8QCuZnCsnvXj+Qn/zV38j/2vcS56b5jm5Xw5qcaJdHfX2atbvX77T9x/e693uWnVs8h8BfPHz53r+NS+xng46eyKVwf86eM/LNfGybdDXP3uiZ1+c6emLM509PdXm7MRC6Axd72Y+bs093zj7FWzyi7En50941j4hFraKCEWGPIdGks9CjufzxsfSeb7lOe6We/IOJh894SexajBsBXuwgOljzBLt63TH+O+Yizv07MjvVHnubz7/4MfW42iv2ulMP1PPt8OZOTCtITdx1tjxvO/nh4mPyT77LJg4i2AXNjEI9RDy5GGZQCb3kkiVMmrwWZv1oM+kyJThqgg6deYjmOvnoxW0kOGuV3g/LjjQ/SVUPMMYmQParAHCVdXkcw9ZaO1wrDb4mK0IZLHb9Ub0/MoLBWWf5wfOeSWxwvIKfA6gbIOq+LA/A00zz2L7jom8j/oNefu04JMZuT1ryNQfXifW2oKJ+ZpYfwvcdmKdTcTVzDOO83vmwv0kNozjhrjayi9aI4L+dnzIu+sf+z9cXukd72fe8y7G+Vu/NKVPj9njM5yf2Fus02vc9jUPxD5BoDG0iOj63QeD7c9RjVgqxO0J8T2ORdvNoDM+Jp+djLzHCE27G837W214B5XoS+K18AE/wc+/fqYnFwO3rWveI71SxC24U2gvxV5hkO/UdflB6rhRDnO3rDW3H6V50HxL8LFUtpxfzoeNnp+c69nJGfQMeqqfvfhCX794oa9ePNVXz5/q+cWZLk43fMhCLe/zttj4gNB2lE42qdPtoBPmesP4hpIqICWFpJIp/4+sxOTaH40PcXuePxku8zczBzu9ev1OL1+9Y05m1Sh8CLgA50piM7JowwvumfiYefje+w/0WUwN6FEKSqGgvWM9aRf4PrGh5GpRdBnJlF/mLMJ5fCMnqIt4z2yPZyQOtzyjbk82Kty7vLb3xOEda37PO4Md+65t85qZGZtjbsLWibmfiKOJ/cFtPrY3sMn22RS3dVwZE44x/IH/6vpGd8S10bIo2COiFCnSFsrvrfyxOih7vdglEzYgICePvdPog2IPquxJM6jkGasrQbWtjMnrZqa99XhMd7c73bIezHcf9sOAD0qxP5lS9j+PdxhGDdi1jjEiZF+NY4GfwjxNB/17qNeRx1xVFRH6NDXsc53Qk9qyfiJC1TGEce4nIpQgIrqOiIWap6NkWRcjo8vrkCKi+2Fi7PfzE5LlvN9MxFr3ZSTMoA8oc1bYrzGD/WfWjr1mpmB4TCJ53BFBTr2/JB8ZCtq2EHM20W7PWWDW0nfrcynqjRYIRdJfKJ2XsHPWfLBzYk+c7Xf8EBEK2kWYhjJLbxcRWpPHb7+5bmTdj5y9/P4u8iCzCh5oxOf5h+p7Yr0uRCx+9Hy6bNimahux1XLGWh+Bfq5exoY1Ck3dzrR6DdDe62Hmvm5bG232rCVjRm9l/CvcZoXrJtpO6HAb0YcCf5pi3Exb22N/JL6DRVxV5mPX/VyQG4nxzYaYdvwC7wHjOPQ9fTMM7NcD+98g/xHAdhy1RXYsKRTpko/6/keKN1eXenJ+zvnquQq2s9HrHe/Av/ndr/XbX/61/vCbv+3/SPDu+pKqHTJNA3LWU6JR1iNEiLkVqR2ooMnw4h46SsGYj4oKykaiyFjrmv10BM9bw7eNuF5lfiqNwMifKvwDcu7f8zQz35W5rIc5M/8Hmn22KiIUjP2zlX+EGRmsSSpp2yC+IqwnnP0BNHnPr/gTcRX2xIG4SGA9PR5pXShviKeSScjMfKy91c7vpYGffQyv8Zmz5wRm+wCdHr+BCtlG05+CkqmI0Mz9qDK39mlDX0SoEM9b7m8nJyfa8s1tw3PYgG2Bjd7LCC5lKR0DsgV+RMBefJHkI0KRCxSS+7DN9sXM3Bne68xP2wJyQCdw/1nIl+z+Gjcb9W8u3G/9h3frx/kz1tLp6ZlO+Obmj+A6OovjAAAQAElEQVQLzvoz4/rR3LIfY8u9wzg9PaEtY+SD/8bj7Pytet5l94cfRvjjhjVNfgvGzUbjxjYtcN24HWU/GZYxzLe/Eh8Z42ZpZ32b7UaWMTboNkZ87H24pMedGjhfrbCPXb9iwD+G2xnDONz7atxs5DFs+/wxRqjtG9iXjIKPE996fpK+IkIRn8IyXTZL1+2850ahvi96Pme/82VlrLHcqQSHH64IhKGfu/JzTKG9EZCmj0FpNZbAEslBdAw3W2AzEDhc1rfCprl5RGCkjXsMtxc2GN7vjEa5yS35Ia8O/dHUWEjLgmocWtxyFXWf1rP02ejsGLUftJp8+DrmN/R5o/BiqeQr7WqndVX8iEaEIqIvyIQ6qDIIKk/k6kPKeSib5j1ftF2QGUpmCTEN3ImMUoJ8qlBnJDcmIzi42W7/xdLMg9Fud8dB8Vq73S03yaITFtP2xItkVOmBXboOP6D28XGYqaDZBzi9GYzR3iqlaEtQn52e6oJF//zZUz19wgMBi6hgT2VD3NPfnsP3xAO7MWMDJmoz0k+RLNf/P8l44do4QEyHh/2JQ7tlraPxUGOZYExGI7jFuEznulelny5D/YjezWZg0S9j2rC4Npuxj9Xj225HDrg7NTbqINLsq05Dcn7DgvVh4YKN5pyNyDhBxyASDwuNQ37t2Gn5kH2jm8tLXb57p6v3Hzr80f2avOG6a+pvLj8gdwAPsS5fm4Jr6pw39WHEPpvxWeXBuOF704r/Kxs0Q9Q4MJ6BzWTcaiijhijyHwL4/17h6v0lh5fX2vHRfpOFB75RZ9utzjxP40anjO+kFG0JIGNMxo0vCj41gvl5Qkyc40PjjJg4LanBvsKWMYSuUeebrc4PekelCsupEPaDQiP2uO+BxXGCnZWP+uxM4ilS/vB/9fa93r960/H25Wu5vnHDs0zFx3seZu5ubrXjgWbPQ6QfambqfcgwJmQa/RTGMnhuibfB+Y5RI7YNzFkZBpUyKEtZwJizkDcFQSA2iZFJlbW75FnncCoxvpRFCSFfZpiuHHzBEDtn9vygw9TrxpuwdRgNvtEF17ZL4dGvZQzvnW63VtrOiJToTySWIFqi21wPuhvMhs2OEaMhUbihHCNLUUQogUhW53Yz/jQcY41xOMZc55EvFOGjq9GnHIsHnmWsc0HKZQMTrOK+3Hm0KZkqmRqwJ4lRj2Fifj3POx7Sr6+uOZx/0OXVFYf9fZfbMqe+KTv23c+M/C0xcndLnPCSYmYMhLEIUfZph1olH0AdlZdoTYUQg1fh4a8ZcFHfVJnIevgjgIiihvw8NzV41ltn2vUP/a3rdz/TofyI4r+JB9JC7G1YHxtu8o7FYKzqc1gkxs4kdPeI1P0J9dWwrVb3wY6GnpmOPC9SqKBjIJ6t29S+KyWVpajkgohAdehxcjnkfiJCEaFM2oGIpRxBGT1ZoPB1lNZ2ayxF4AvGab7j50iUl2CUah+E6FCutxzc+8vl5oHee8BVXlygARdBI18Z/4w+w3HyQ6BJv3qf+LAXfsJP67b8BEFEGjb9MVD9J1yB7OcAu1+ucybU46FKdK11/FIwz6mKbwxRLsydSLXycu7Ab4xtwodeX/blioYyA3HmqS7zRJuGPAxFhJI48JxHirTMC8tEdPwIkUG9aJN9Rt0uItTbQnVIlnPsuj6jK6VfesOWPi7W2zIWN0Bn7wzqYkeg/wF0+FBGRwOLnpl1XuUQmPnxerResl2+yxxkIWimDy6BZZSwXDig86gzV/c2mWF0Lj/kLWhQUm+rRykCGSHwsMFST9m8Fa5b850i0i+37ZlPfqxhZTofzEfEsfxxfpWE18fiMvlu70rN+wlwZ8Yj0VXHp7TRxwOY90ftXHAbU9cxz4diYywdh/aCiv25Uy3Jcd04w4hzIS17iLp5tGBPMoqSNsbCE1oerHFb6/Da6UGJHh3877gyHD+Vn9ZBLdtcXy5oklILAvoxYHWZY/7Ca5COR2OEucpjv5xfqfthHII28z9CW+VMDa0pDpkGNSD318fl+4qHjEUM+mtQ+2PFImT9hksIdN99hga8DssZlC3beeRNzTbvETrzh396W3Tct7O4y6afwtY273meTwbVTEFv/qn4f884HrfxE822M+y/jqVNRGr0mZpzpDVVfBTsLT6DjZxvtpy7vcf73jL5BSCLwedex4VIEVbqlgsa9YZlVrhsLGuuyWvXZdebssrQBB9d7jvCOmEdroZNPh/ZBp+VXPa/DPZ/Je3q+lrGjvPh5+APlnue5RbMPJ4smDlL+iw6QWfiw+M2li7d/+fg2pXv/AMaWaN6/ASXP0AY3m8iQolPI9xWpKaGXMnE96NOOT9++cVXvKB+wkvoN5TP+h8A+CPc+6s7dqkNT8db1TzTXd3qzXXVt++u9D0fSd/fUc/cnVycanMy8FyEFXEnviXq/CL19PmoFy9O9MVXT/TFl8/0/Ivnunj6VMPmRGV7KpUNekfFeKrx5Fzb86e68L/6Pz2Xz5/GOIzYi17GJZLnL2JmHmcJKp7pG8/ore6YSj6y86zu9xKF7dI0ojL+hnw9YFaBZwQjy6z9j+BnPr5Wnk3FHt8438zE20x55hl5waSZZwLnK3WVM08jNiJCGaIPLGMuLbPnw9ZEu4lnbJcrfMv2+WH9r/uAecKqLEWlDCqgotPy1XLkdUgRoYgHmP1YjzmGxyr5pHSMYM4DO1Ihn43s24E1NpRREUXRkYyjKEtRMKiIUATjwg7bCuHM0wSzg5yczF9uBcjCcHmmL4agLEUls5/VEl1UiwlVatHtstfXjD9Nl35aP1/ZjzPPAV5bQt6wnOmE/LKuJp7hJt65zGBijmatekwrdpQsOjk51dOnz/TkyRM9O/wLsIuLC0xpuvMzIe8zvJaveDa8Jn9HbFu/7UnaF+YmS8rJfe88v9jgcUaEMrOjlNJ1brdbnfB+h8Fi06SSoZG6s5OtNiV1MhZtefexKerxqHmnxjusTQl8Q4wSh0lsF+003b1j9Nc6P616wZoqhY9EAzqNMilBOeTLsFcOtyodO0VOQD3VmjJ2+yrPTTCmMo4abdMBW/bcf+fPfq6ffYGvTjYas/EuBxuxJ7BxurvGfnVsi3rdyRCMRXwEG8DI2AbaFQ0RGjKhqcKoShwoPJE8PxN74J79c/X3De9kvvvu+/7HADPn9cTG87MLbbcnCtpPPLNm2sfiHeMeuVt5jj1PXg9SKJAbaDcQ3847HtUDNNS01FtuRW+L0AOtfQ6tzzyRImkHNptRxggdhkKN+vx6v90TRzvgvd02eXxuT8tFH32Q6fa63o1rc1/VWQl/VWRc57hyPiI1w7u52+mS+80d77ru2F94baAoRQPzlx4nPpmZ1In1UvEbWQVtO7q/o4+9hSlR2R5g2X2/T7F24LvsPsyja82sIdviubrFDvML/t2ypjbMS6Lf9ct6neXUebRbxi9FhOwv3/4H7Lbs6zdv9Ptv/qD3vJ+84T2L/wsdhg6pdd+wPvkYNrHnYrGO9bq+IuN7ecXQjkOfzWUP5KDrEWGMUigjO3SU7Hvv7ZW21oEY98CmibVuNBiGoIbziHYf2S9GZQ5cZ/0RoQiDvhh3Mk+Bv4K+RbJvrXc+zJnLmK6g3rAOA1FCp/W9rY8TIdvnGLW9ztONkp+OlCLoVyRkbVPFN+ZE8LsiAwE826oiQiWxE7pwdZ8Snvsw42O68hbb22InfXY+zgnG0vPwbANEHoPoS+iNwFi5R8dmKHJBFvOFb2fOTjvW+x3zMMlxaB22w33umRtTz0VEKoD7MyzTiJGJe/dEDDlWzA/6MK3c6xvKCvOSmWZpsbHJ/RfWlvl9PyHmC2s+AvtCCsQDWjLZEwadbL03DMoSnK2Kgsi5unyvVy+/53vEoC84/zy9OO/743R7Lf9juN//+ld68/238v89wMv+fxHwLe/x36lyHhk4pwzsv4WVWyQZga02PeAZzJxsw4JA6nNX+xzzszzPizETw6bHWBpY1wMavl3Q+rw37Fthebdfyys1/6fCc+E5OrZn0VM/UbHwbdtatfhj5a90rf3J1GoMGhxrp/hHr9XuUlJJfASx4njqeSbLttg3VtB5zOfMvu73zf6vWO/ZZ132PeXQ9b1/Z+6ZfT17jljT3TfEsfcB+6oxJ2KjXW29p8yN+wsbQ6broL1tbdQldnmPHseh7wOI9Kuxhi3rQkT0PSYiFBFy6uMge9+PmaBih9flxPo03EelH2NiLVbGHN03OEdLNEegiLbml1JYVxttOUttNhvWkNfXKPMHbDRv3Gw0bqjbjBrgjZsN8iPY0HbsGFmz41g0oC9Zm8vwm9yVy8X1mxE9owZ0RBYpQz0diPOeJ0NWAAK5wp7gNt1n6MmSKtBjBLyEZ1i2DIMG37dLURaQBVsCtSA+D/ffEfwyt4nfRvRERG/rcpZE76Dt6YkufM598VzPn7/gOeyZzp+c6+ziotcV+pbH9xGa2E2Cn/WiPuhHkRJ5rzjLaOVFyPzOi1SUosSGiFg1QJ1/jJQWBvFBUNMpGogLCb6p4bwRkfQRiggOWnNHb4c195T2DirLO8iCNjok8w0XF7roWmQIOtqu/ZkaUkjA+RUuB3pX6Ci5T8Ms92E4HxEKnBWx9tO4mWG4wtX3CJx7XyCz6MKwnkeeCW/cTCoPt/KiAaYrGo44Bs36Ra+y6pKpQpBtRy+KjbwQCsGzTlbJ7HJBH8fwAzQnDuZooquJ7B7/76CAB6CZg/vEB/gdN7Pb6ys+qN5qT/nu7qbfsCsPDajGlqpgDP7I7rJtathc2bR2yO942Lq9vdEth0DTHYdovzxxPY371ZiIHf35gFUydX56qi+eP9fXX33Jg90TDSywin/2fNifgBjLZjNwI07qpMiZGzsPRNxU/dAfh5cHwsbGg5Yh6tzOdg5D0C67X8yryO15QJt5KSBeHFh+j52XV5fy/5/c7//we/32N7/W7377m+4Dy83YM7PR2d/eIDabsW9IJ9tN36BOeOjakvcfBGzGogHHGBsW0RCJOZWuqtp+VvDgI6g4qLvcoMGNIDk4ji20UdE2Bp2UUYNCkz9e8oHTH/1n/Fvw/yn9n7KZcqZQ8JK35KAR+c2w0RCpYuBbpkYD/LPTM+w8QRv6+FD+6vvX+vD2HR//ecCEe8JG4v903EkZVHyToJ+GTwpzFRy4Al+Nngc63LLxPj3d6osnZxJ+3PMwc/P+rS7fvtav/uov9fKb32vmoD9IXVdw06jM93RzB3+ndjfJ5YYPwg+wu1l7xvjh9VsJ3ny7lz/++1/6f3j9TlfvPuiWh/mJG2ngI+G/ik3+w4Vb+vYfAOzR7/lx3Jj6kFgZfJZC3IzKUqSIjiBfBvzFDWZg3CMfjAvjbtRHpCKQk6Gj5DXcWD/Mo1YqRcSCDC0J2oJYy3tEwJPU8CvuRD7Jw+BqZkCTfiGfXBGB/AJXRoRJx8yhwe1tGZ3JyOIjJn0hQbQpsKvXR8KRYMALfAAAEABJREFU7JPKPNo/jmnBdtUwDjJ8IyrsL4G0dUPk/AoUoETEXGi12ePSIeHyZWx2Ewh8ITQsMqGgM8t0Pv6wvuZxHKE6XkADnmcfanRIztv2HbF5c33T95kdc2/9ttvzWtg/RtZBwRcV/7rNjK49sTURa9OuaiaOKrYZTQUzgrAK1Sj4bJTC0T6oUjezvgg57fjZ026ujQhIVZ7cKy9ihMyqI2KQWpF5JTZy2WjILm0lhroAXROFPMRiYQ5mNKNetrsFqhRwpAgKEn6HRxsE8HOVD5ALqjAWuVQhlgtrPrPIiEhlSUUsOmpDVkuKiPt5jEw5rfO+ULd5wNI0lOh2H1pTNxa5pt5PRGqwHYxtYD5Coex9Oaee11FqtaqhvB3my3PmfDvwLJohtDR80GgvlWJ7m34oNfQZljFtONe6Z3xoVOoNoTmwWaSI4FeKCPqJTiOYB2zRR6nrRIf1rlURSxuXA52ZRRHh4j11u6Xfzr7/CQYZEfdyGR5jUG9qOH8E+13hcFBlbCIvhUTMphyLtCEv5BbzQ4HOTOoUcuq24P+eR8fEOtlzP3JsUpTHFm4j6woFgrZrnd+RPbSUoiR+IkKRdE9n1gv5/1D3p/2SHMeZL/iYeURknqU2gAApUa2+3a2ZXt7Mvb/5/h9j7vR0S6JIggRQqPXU2TIzInz+j0fGOVmFAkFKas2dQD7p7ubm5ubm5mtkHcAdDY430GWYrNEiQgksKyJU8JdVjulZipZ0qqTjnTp8O6JQSarJQckWItftjEgFkJZ6ravpa90rXTyYhawq90WD1vjcaBUZHwEd17TI+zG0PBbs/GOIishz1qKT9W2YaYYzzevsE0SEIgJKlRyIx2FU2s1MwZ6L0hDJR29/VgTtjwhFLICpZUWGILa4iLY+QhGHZMhPs5czTxCx2DQo/xFO5LvsCstroG32H6ogiwoVisiHuOT4sR8VjR7k/xR0tCeMSvxB9oNjWIPygSyFKhBxkb/Sg/SME1T2f9UvmbiQjzjAe0AciFHBJFoZCwbSSAeze4Jg3hFpUKWCHfhAq0AfPbWlgm/r4vYtcbW2BvRHRBQFesUxlJwnHoePsMwIp6WIUGY2hMs17YoiuiMcf4QY/0tekWQZjwjKZ6QMx8O2RPbHfHgZHej+nFf72YbE9ZPPWsenDCv9NDzlcUtBAHpmzQniC2YFfWTbG2jWWCJCEUYSnsK0UzgvWpm1rBNu10wbZ9o0O8RvPZ8mlWSTG7KNCvYpaXs5vcpBEuUqZfQnnsDOzo4IRfx5sM0/B8s5RSD75+E63f5TnNIe41Lo8QnmG/eHKSFUBw4DwkqX0rZh/u6Ys8lon2EY1A8DZ49Ng/cCzrBtvc6MnKkqtsOCitQRofWZmeNmzl4rT5JV2/ic2Pswdim75jm0DA/IDBgRErGERFsbDj7rshecLYN+rsAvMHacLXb3e3lvOXIeWzBp9FoI9rysMUb2gBNr48z+wRhJe51EDFXYTgSKh7k+UMhQtR4nIG17Gaa6lIjYmmQt7BkttI2MypgrJeUmGS4TEW4uvhmc5Wd9/dVXuuCt/b/761+rMLYxn254+c+RT6M22l5+pYMu9GHf6/VN1TevbvTD1U6vrnd6+eaDJsp0/cDZtlMpVV03adhUbc+Si6iNfvGLF/rq61/oCS9gLy6ftpf8pd8quq1UhoYczkmfSbmRX3hhAqsq7+U9rI2SgexUUVXhrB5iPePs7tCAWSJtBHmGCCs0x42es2g67R8N+M+uc9E+7u9UOat2KfUlWh2YiPqrmqGoT6Biy4rv2A/EU+nASprow6dCc7772RiPvtro7n98SAoJBI1M5oWOPa8hnsp8YBbEkAr8j+D4SZQqmfRbos4iw3LDnU85uGXQGFULsc6E69nItpw4AwfNKlk0dL0GzrGuu3T0HbS+H9SVXkncPJGhiJAUikgFcNxwnGqpxbUaUMk3nZgm6j4wLszT0cae+vpS0F88tYWIfwgtwenCFx/aWGnKrAOOSO2yPpbToWuHjq6n2YmzUwi5sm2C/utAEQJU6Z/APh31b3hZ+cUXX+jFiy/aDwF62h7QJ8aj9dxzPvRY33M29Pi0/rMroE1VoZmzl/MO2HB2o6ghM6mr575gAD3xTsJeVEmQOuMl6YE7Lr8IPxsGGQU/CuaU4IV64HcadxrwS/9L+5Y+7LW//aDx/kabMuvLF2d6ei49vZCur/6ozXZSv5k1NFT1w6xumI4YSU8L+lmF8oUxiWk8Eti9VB1SumF+fLO70RV1v2cMzNtOF1+90C9+/as2Xv/dX/9SX3/5Qgnfq+/+wAuqP+rD21fc17zW7uZKZ33qCxR6fnmmy22vi00PrejybOMThDb4zxDleC/Vt3+00WPHTfOBDh/DTniO+2e1+Z52+1/3FXzwpf/65eu3ev8OOzCXnm8vdHF+ocHnhuSMzVja88LEP+a/4+7QfSWF6G6F66GvN8NWUuAGAAME+hTKRniPZZr5K/06y+N0RqbHjUOPk4mxO+PDFR8w3NclU31XmCdA16kwX4hnxM+9FvhOacZPkjqMLjpqTpUobSqZqWNkLWj+hh9Zb6eX+ia5HusX8HelVxbPdsEV16S7+137EcCN/6Ko79qsV6jxKGlLSCO+zEdB+Z77jIhUgIqOWRwPRUuHZu4X7MYT+u7Q339FYMZxUVE7xtwemvXLUtTZ7rR7ZB3cY/dpripdrzPuCAfuFCNCttcOvaZ5VkRQo1Thq6QL6Q6dtvB22G3Etu2vM9EGv/S3/WyHQLdWEN+YWYgmxseOe8GRO0OkqWXT1pl8VNVMh8/IWCDSQo+KHRZb2p4VngpP0nclbYMFJQtmo18QmmF9gYUqZH7LtN3kNBgxjNvmdFBmDRENvxpmbEmTZb9p5cl0mYm2iMc6iDpc3kA1eMkQdc6LjGoB8KSW/xY9U2xhldRr2IaFfskCneIVQWhPvhqsDBItVXIj0AMWyBVaUGKBaTPtigwNQw+65t+FtMsTwF+RMTe5LY2tIkKZqYhQyZSf6joQWBuq3P6gQKG/I/LYL/OiA2nTSnYq+HmoKKIDqcyiKA6DJtOPfM/ItA0PzBEz9USWxmfdR3zSJotwmYUuhSJCfsxPrc0MgT4RQR5zAHLsczPlzZe0Y0Fp+YluEamIgs6YoEqzK4K5Uraik6GUsoSSObGwibi8PMeORV0HjXn99vZav+NFv38M8Ev2QV99+QXz5aBC+cPdje6u3uuPv/2tfvM//4f+4f/zf+r3v/l7/fDt7/Xh3as2p2760FCkEvUBtkzQokdIESE/EamIAGrQ8YlGz2NKimP6NEzK6fjYD41jUpVxXGm/27xC6OD8Sp7DU1RstKYd/3MRYd0XuD8iiGcoCQ0dnwd51gkcyccgTkLHV5jsuEMpcolHLKFOnlX+SjJvxCNfRCgi1uwWJmnDiYj4KD9iSTezML4leg+9zW8/Pvg8wTuNPXNoQKe75T2bw5Ba+2fs7PL2W89HDk1zeYeea2b8ClelBN8Pdc7UJi18k9wWGOhTxinjv7WVOnXEyjcy3mBq5axnUCjC35LLeEx6bC31Ul+GImgXfP7MzHsTc/2M0hGhrhSVZOxRj3WvhK7Lsla4XCrgK41/LRORTQ8dn4hQ33caOs9ZnTZ9336E0/flOPYCm4l4wlM0QB+6rtFQkzBk/+pY18oRgW5ZUg2OZ1Ec04WyRlDYcBnz9X2nDjgezAMRIZdpf+nZnZdSgHQ5ZCmO9nkInU8Z0hFrmLClJHixnY5PxJL/ka2Q67QyFehbaMuw6bU92+r88kJnF+fqve5uBhVslLSjUkbW5QSV8nbLEf/ZMyf6HMYWQeadqT9pYxl6uW2JLY0WR4bb7nr7YanD9BrR3Em0IQLdjkh99AQpQ5pxhjaf4EcQHz4RoUDhCEJgZzPc6AdQ1k72UOgzkaSs5UihTx/LWWmOG0vavACd7KyibETIsvTJY53mNkBrGxwRoQgjCRPueChng0U47wR0gHgiVpooJx7kIXeRPzEIPkbgIA0YL07w2AZE8LFuXuxMd1saKDszSFdMbLgMb7h8cNlxON7xgv+OheqecMdm+44XqN603bf4nVqal833vMA/cIgaOdx4ofbG7YYX5LcsgMZ+d8fGbCf5AMSiLg7iIxu7O8vjZa1fVt+zuXW9lUmj4oQzGNlwut5b6rhFnutdcSCvwwE320Edjl855tzvbnV780GuT6S3HFAuL7d69vxSFxfbtjj3LNYGY0FZpGChNm8hvmHwmO/y8kxn50PjD+RYnhfxN29e6dUP3+uHH162X/e94yW29Ro9WdJPceyDDMm6dWwKCjr2fVEHegZRPyDXPwBgkG7Pz3R+fq5zBup2u4WHCYW2ZIT60umcw8zl2YWerID3CYehi+05FzdnHCo3DVsOTv4X8ZvSa9P1Gii7AT11DzSsw7+Moeu0MS9yXd9mM8g4o+4NE4VppSvtAN90gL9kaui6dojpIrXt+lan6/EPAXp07SQli8nIIrajT/f0JR3ORqdCnzTt71Xpr8DfKj5yy8bH/yuD9dA7237kVw4efpl//fZKH3iZ38J3V2ohL/zfvXqj9xwOrzkc+oW//7T//uauvfDf8YIXxeXuLAoZbnPJQjzl/8RcEZLctpJQ0L1kqmCnkgVbbNTRvojQ6cMUIEQqS1GE89zTorfF4zTBjz4VXj0i1erNUvTxEySj2ZfIjz4MU2hxBMHxk5HINv1I+BNBpd0e+54nHUYs5ZwW0YhQRCgzleUETkMv0CLMI8GoyCW+hNEMwbeMZpQKG1h0tJ6A3IxQBNDnH+u2trfpjE+5zyYOzsaIf4z4iTdKK0Zf2oA9h2TPQ/d3+APzkeeJPXOS5wmHE/OJFMosjOuNCj696INuiU7olSBiiZdM5nKa1hQyDbvgG6UblN1mQdmq9GcNps1R5B8AcG+h/WHWyKFwZCV1Mype6Ly5pkQ8s1cpG3TZajOcq+Ni1OmIDhN2VIysKTk8xQLLQR5rNHJnDup77Wn3jrGzwyYH24a5E+GtjSWLo7SBmbHZb9RqQ68Hqx18OdcxV0Rar2hlIhwXZWdQ5c3e0jeV7pjV+qb5lHmqnNcKti/LWNBk4gczBnCdUiiOssWTpWi1eWHe2TAHDcxPfd8r4Avz0B95jFORK3xAxRjG7HmlxVddqBQrwijLCCdbGoF87PcGUUWYwzGpZDasOkVGy49wmAvTz3wnvD/D8hPZ0egRrsfxFY3Ml9MEP/lxvrEyOG58ksYWtme6rdi/YxwUkKXQ9o7+SAq4HHPcjAUrBaAs7TL9kSYt6RH/ch+bNUvR4+OyVTZJlsTXe/WsgQNrYN/j4/SJ+++R/6dj1cIVDwzWJ1sbrO9CbrRSZH8utMm+XfDtBsbD4gdqc22cyNLxWfKDVDzkut4FkNsn+MY2dbGD/YihAG1JW03DdBMrklaI+CO0PHWRtyROvz9H/5i26LX4/BKnw+WJdF0AABAASURBVLApmqg1co1redy+B7S8hf7p9yrLbWC0s2OrjPv6KRvpVZ/TELLb6XYZTv6zcCrzGLc8w/J/UuaRt/E4/siY9gHGV4CqUBCe5BLFl9r87DyQ9DP7v2naaZruwZ3qfAffPSYGOijaDwEmaLPCHU+s2ZjQJo5AjuMgjiBon8XOi21t6yWNaByK6QwelyDwp/Lltlu/hpM8staP2STr/TFMk8srFVEUtH1BocKUoD8ilvRaTysHqX2cZ1Dso/RCa6TPflkz49NMlzPUfMx2WGC+he6YdBrXyWOZp5jJ+ymYj+yHz6fph4yTyJ+q94TtJLqWSPq+nPhcHG1+wvp//aj73vgpTZ33IzPaAsZayAzGml7CzFTPWl8yZd+PCHXsA0zzX38rzN2mV8aDz8Bt/+K1hrOW6REhPvrxs9QVQb4cN0QdzGYMLJdtQK5l29+c/rGchRIRSvqxpMcJclyOsd7WPcKmGzpN0Oe2R6vUtUI8cYQ4w+ObVucI10+m1rBQTxbqcb4z5LJESNufIpY0SYjLx/o7VkrRwk4ubJkhPtLRBrFktmRAndmX/bf/9t8UEfrl11/r4vySvKLr63vd7Wb5z/9Pea7bsdfVLvXmturVh1Gv3u305gq8vdUHeDnSyWtuUv3MnDjxgnPGzhK18JJWKmjQiS2qDuxjD8wrhxlaGVSz1xxFOzIjUxEhwT2yl41FeblvKvLCh7vjDwCCeVkxKU3jPkFgpQV0x0/hfKPOe/pgrx33Goks0zKqSglkAWwfYR3EfLT4i06eSn/PwKExo5ezI0J5ROQSF495jPlYJiKpq9OGM3jbn7BPafn4j/fIjtsXqtPIrmBuqJrxL8Qg1foZ9DO2Mi+ZKDxL8FbOOtV7Yl7i+iJ54oWjaTP9nehY6KgSRcOw0dBzlslOgV5qT2imkvqAxQYt3eqvIqtx+svlIpd+q3JZyWeRO85gOy60XWehPre1p60laT+ICLirRSgiVBI6ti+ZtKFqdvtdH00KZfMv30+c8eJxuz3Tp9jQFvtgoa4IZCPaMibmiz3nwOvrm/YDcOsmkU9795ybGrDPHriN4qEoZ55ZO17g33Ge9F8IuL/baR3vsCgoj+mxBbpikAl9PW9Zhs+hb968bXbouANyu5N+MebDThMvNiffifGi/3zoNARNRseesAGf7nLSh/ff67B/r+3g/03HQJurNmdgGxo2lb30rK6fFnSOV2FiELJPZ4pn1sxYmbl7e//hvd68f9v+4cp3L7/XPe2z3sJe1rPaX9DvHr6r1z9oz/2dseNOLRjTW15sneJy0+u8TxDaMn4uePG+RQHfPfneycCz1GGrkvQvSOrKpKE2nqRMlIyU/WXPeXaiz+/v9+j4Wq9fv2l/aQXToWJR0rdZikbmCveLfwTg+wDEkB8Ej6BL6BtICkUURaSyLDIkaNQ702f2j4m+nxkzPueOhPYR3xuM0MVTSqqwLiVhV4r6vmv+WDKxc8jjzzpVKs0sLS+dR7yAjESK2D9Osvw9fe0fPywYmY9muWxhvev7Xp3RDSrYEpGtjH3x9uiLN/5HV5aBrhNtMI/DibRoW2ZRUKfDh3RJRQLoVcH4kjzOg7R5Zuw+MlZ29MEddykTaQo0XRY9qjxWfNcwUWfQh9uzM3xwkJ8RW9mOhbo3nOML9ZluNP+PkPN9T+x731vuCCfmI+dbB7d9on63YbX/kheKCGWmhqFHH9+PVLxnsZntZlj/Gb0sw2kdn4ig/NJuy8hcbNNhW7PMtDPhkUKfPhEJKTSil3VqsuGHKPep81eY5rnOPPYl62CYvsLpGR2lUDTZav1uun3c/Wg43wilFnptPiIe6918BF/JUmR5ro8sC1MQSX8RunC1viDqSnTGEo8IJXbt7c/N54rs32k6KJkiULUSEvFocJmSSdnS0mu+Pn2qGo/lRSS50eB00g+G6ZVG89FcqyJChbHW9MhQFpepag/RLKkOXQs8EfgxBW2DRQZ2Iu24jk+iZ0QqwJH0EJhvpm0Rocyigk29hpi+IoJKxYMKEQFfKiIU6NYQpoUK83zXF+boDX7aKcm/573Jd9/+Ub/9zT/q5sMV9/Kpv/rl1/r1r77WFptfvX2jW+Za/1UA8f7lw9vXunr7SjfM0e/f/CCvE8E6PtDWviTzaKhDLh8FIyDkB8UIIkIRQezTj/NP8Wn+X5q2LLtalX1rtr3x6Wo4DixxtV/Fvk4blTzD8Z9DRGDDopKFdiWII1KfPhX/Nh7pQRQLsXdw9Ssg/i/72A7G2j6HxmOF1ulot2YH4ugtx7Gdx3Bg2pKprhTancf2hkI85PGtiJV+DO0MZESEEh8pXVFhbuv7XpaT4TmkMvdObR6LaNJkXRuYgyf22l7vljluhHeUx5TnsmrjWU8tT0Xf0XM9a83IvGgZS47k+o1THUtm02fgzs/j1rxes732WdbKa7qO9SQ6Go3GV2UMzLYRWMpEs0/PGPKacMb7NIddl6KofCbwWSFDLW2akXwZkaFEr4ggHz+RFNBsu8yigv0c72xL5gTnGe6CiJDbaDg92z4hBeWZrhmVUN2RYGbn1aZd8iJCjUeimfAQLt9EfvQJKAAGt3cFRNxl1kh/mTZjrxbSF7NtRN/g8qqRilIksL7cn0Oq6KGGlGj/CuvocobjC0/IYdimJZW2xdCr4FeJfR5RqKbTajOHmUXhelDY/vcA0n/2JyLonDyCTqJxCc2IiJ+VYz5jVeRzBWy8z9FPaT/HM6PXbMekM9ZyrV50jAj0X1BK1+IF42SmvNDo5IkImZ4F40Vi+6VcwFstn3qsi6Hj442YUU/qPmY1R5kYqMvAPsiD279g9sAz2iDkANRCNpPelN7zYt+4ZYN5y0v3azb+19cf9IHFy/EbXsLf8sL+hsOUw91uz6F+arKtQmZH9aGRei3j/bt3+sDL3lvKHXgJLA4YyWFE84EXtZOYmhS0KxgowQElCVO10cTAaodXXnD5rw0cODTdc2i/Z1Hdc3BxeI++buNmO7ApL6pcAtzefdD79691d3eNHveaOLiY7suCwgHGoAvkdPX/B5ALgYo+M0BzBfqtSOKG4Nsff1xwc30t/xhgaZN/1DCrZKgUQF950h26Dn06dT0YOiWDxxCDyaiE0RcJ5KZX2QxK8xVoWp6IkH1k4KVj3w1a0BN2DQ95lOmP6DLlw1ZHAzvihdYw28iox0liZKNh2AcewIRyy+Himv72r6p3HAL9K90O/YahaIuO59h4M/Qaum6pAx/twbYfSFMTDjDaj/APv5wffYjgMHEgvP1ww8bmra44FF+x6bl6+5ZNznsd3H/070y5cXfQgUP24f6geT9pd7PT9Xts/e66hVdv3utdK/9Wt/TBgcsFy94T7qljoq7KYhZV+FWqJHYHXemwV9/Q9UvY04a+2bVXRx/5wGIU7OixrJ946nEcOjvpn8hQBCA0zVjHZ0K3PKOjvpJFmSnTGzJaPCL0c0/ET/NEhAJZgeyIVARpkNRXkvpAtPx4qGbVccYnIkIuW6wj6LCBURx2RQ6Nbo0j70HQn4isdZaSyDBK4w5/00fuJ8cNk05h/Yy9/YI56kDY+pm+9uXK/d297m5vdW/Y34zbu3bB40snz3njsW0FvZv9aU8BPT7gPh/YkBR8o2TK9MRGXV/UH1E8RrmIkecjlMswH74+nKnzC3tQhgstOFfyAp+ERqXux6r7wyxcmvkxdJgMMQwDaZ7hFqimGlQIC3nHkNW6cnE6U24ag3msMsd6eS7aMzZub+50dXXNRe0tc9FNwzVj4g4b7BkH3tBN8yT7sufHcRqRMYGx0TKTdvZLuwt1Ss1vdPIE7XVyZkw5NCb832n3zQLrJAW8jwhZ/orAruKxr60I6s9SZB77Xd8/jlGnM0JGRCgi5cdhhNPh5Edw3kqIWPJnryvEI5a080sWRTymTXM9JfOhvixF1sE+0xH3/FESGrAPGGq7JP1IVmTI0PGJyGNsCSLIB0tq+V7suMSlYA1jcMhP8HUKkQfmqnoEDA+fiFBE6FFXx7PRIpY816XjMyPjGP3JwPyGGYK2ub+cNkzLgnzojhv2NevmuJGtXsfcphPEEq+s8cbM2k/LpCO9xV3siEpfOlrhX0Pr47jhNkeEMlPusyylheU49t2XWdAVHvEEfAR8gqrAEuObj+2CW7eqiFulFZJ5j7APGNCaTxDqZ59j2Qe+T9MPGX8yUrGHYSb7ueMVhVfQKLIWG7e4q4Hyo4/pxicZEQuxMt5XmMV1GWvc4eew6OH6kWMbrTgyR4YigpR5DKL/Cp9E5opTcaZFuL5HqmlORdgvkqjzQ/aNZKwX1kLz2Kenumcfecf8ecOLgRvN9bah6g7z+ocAe8KDKrN/xZdn+geB7VOP8Ur/wATttL1B2iBoH+Itm7ClT79MMx51pcJThmPcPI46/BhrW09D++6aXuN66K+Py1uqERGKDEf/QrhxxueLuf6MogX5eabPUi3TYOByhhD7dqPSF5UzwYKJkuY5BaT/RZ+Mf459/mXKRIQifox/mdQ/p3TABB78huTxU/H/FUdSC+w/JVOeoyMoC9V8pXTabrc6P79QZcx4vzEzDzmcmI8n9iMjF09SKCLkp1KHw0Se4fiKZd5Pub6IoEyuWZrZI3mv5DPwhEzXs2ZGhNraX0rbK3WsJWvevySMCNplH3yUUmnXmooI/D/1qG+gM0gQoZIpPxlL6PiKto/q+6avzzeZRVkK5ROWAP6soVreF19+of/j//l/aGSP+MWLL3R58USZnW7v9nrPy/3dVHSIrW4Pna7vCrTgJeKsN2/3evdup/dvd3r39k53N6NG9r0j/TPXUKqXak9bB7ABQ/urWbf3oz7cAc55e/a3nV+Eb854kbSRrcLuRkFbHZcCWkikESYjvBh7jPvlvUPjGPc4D+bgYPx/CufN046Xhwtm7gXE/BCUr4RqIbXjc1SEvp5LHBNx0xeNFspCW+NcWKCzVDgzdH1RKakIAb5kXr4Uiij0zaANbfb5w/5VbS9gDjgJavPLGd80Ju5S7J97zkAjZ5qK4LB8kMBlAitV9DZm7liMSn9W+IUckbfcpYyOqlgPxtmGl/9Dt1FJ+onmwqZFxkSxmbVuArNGZK2wPhPpehxz3lsN/dD6L7OwTtb24+R7zuTG3ue3kbUR4ZPH8REuH2E7BW3+8cf5H1PNZ3xMlVYaYV0QjRatDT4P3nBf9e7tO738/gdeKnMPcfVBN5wZb2/v8fN7Xj7vOFcdWlvXXq5zleeZdkdCG9z+U50cN62dNQ+LvfxnV8/PL+Wy9/f3+NpBXefxaLuMzCepedzzrudes//1PfdY25LyDwBm+Hec4e4N38PcvGcO7DTwgr9O17q/eyvc5gHDRirkZZlU2r/2J83cULKTYd/CAor2Y5gRnQ4KbF99PvQ9y9WNDle3CsZhz7jdKNt9zIerd3r76qXefP9tewHV0c9nfacnXLJ/+eyy/euiRva2AAAQAElEQVT/L589keG/7Hi56XTep85oxzPafs65+IIXwGfsnzp8tS9FSRjIMTLUHtuvdEXDdqMsRde+b+Q8nwmNhgb++YY+e/XqtT7QV6hOW1Kl9CrkTYwZ32e6f+1X4plNo6/cZyPjxnVAplzIct0XHXUmdnIfzehU8UvxOD6xBnisuXzrV2RMHkPkd6XwYm9QP/T0Y4c862J06vpefqyTwyxFBbiuDjtEhKrrwqeso3kcWofqhplwRA+/4TXQfWh/HNFrfxgZV7uGO3zFcNsP+N6BvAPhOM5t/NFgdBqUpSgweJakDwDtTlBKNn283i1rRoevj7I9rdcBebt7/JR6vc5kdkJ1TaRtH8M8ESH/UG9Df7d2UlfFnqv+/dEublop2IR8LCG7gKdxh85bMaL/we2g/gOwXfu+04Kii8sLbTaDSib6ej+3llRrT7WNj4gIRWRjiHA8lJRL4iVTEUE/FvmJCAcNESHzuN0R0fjE0/yBeY9oo1mWfaLkIisiZHvaF62H+U6x0uwja/w0/9N4RKDvY/0us97pZBYV5pWSCc/Sl6sfRYQ+fSKPNM+PWuIRgYwO2/YqjCf3WU9/NQzQGCcRC29150sqJeV+Lu5L/DRJ6088toezI1IlUxFxxBJ33gq3b2YsRETTaYNP9eix6NUpSyhph23e4xPOH4ZBfmzTkXFquE6P5UZv8qiLcplJ+dLqd15SzxKmg0bPDBXaLR63OSKIqZVzW7MU2lHUY3vr4cxwGegeq6ZbJ4/dDboLu90xp337xz/qN//wD7rifYhf/F+cneny/Ewb2tHTLgaWRu7CK+vB25ff67tvvtFLyrx5+VI3rFUT956eu82aVFpcZ+ZRZ4dq8YhoYTqUFOwLPoLpJ9BnHrdnxWeyPyKZr9VlXcBHmZ9JRCz6RSzhZ1geSBHRxmHBtolsIwJaSfmJQEZ+DNNPYf1OcZr3abzxIXOlR8Qa/VFoX/0UZprZa834oX1wYi0y7RQRqYh4wGme433fqwNraNqKoK3Nx5yP//X2nTXOOHA6syiPtnK5LMd0SSUwbWIOr8zRK0yrxzmzQrfu9SHt1Ue4cW06mz6yJjYefNtlT5HUbx0LY+h0nii51N+Zjs4u43XGofVqZUpR0EbTTlE/U89pvvBxNjZqIF5pg2kR4pklLzTQV1oyiJJ6jIiQ68wIrbpbx565rcfGHXBbCvNjZsp5hTZEMOdK8r+Y95QaaTnQAiKoBIbnIa7yZR6nI0LmzQg4lo/pS+zxO+Ix/5FKC+gXpyvh4mfsO/G5RqNIq+cYMni0Ais0HVradi7omqF6hHWchCaks6cfOMcIngCJLR6BP9H+PMK2KOS3ELlLvJPT7tPMYtUekFVU+gAa9JD1uUicEEMReZI+iR6NZdmKo0waUs3SQoh0XgShaacwk+GCJ4jP1tUYT0u3geHBsBJdLiIUlM+GwOYLxBPh9ktZigKdbCDzlkxFSIm+Dksm8aIk4RJBWXe4O/4UkB8+HigPYBA4bgesxCc2LkbbuHGQbC/UOAgcwL5h3zaW3lAa97wMduhN4J6X/PccGB7A5tMv/vf7kTIH1q4ZPa1rLgsjDiEe17Uzr3/pyQtlTj0qHM6Tl+lFB/U56mwjFsLU5VnqfBPQZnWJPB/geSFfObDP407GxIF9hjZxgDrs7xC3YxN437C7v5HzgnJ+WX/Hy3//CODV6+/17h0HiOt3Ms18e17ku/wBnUZk39/f0o5bmX5zc6XrD+/BO11zELp6/4aXze912N1opM5CR9B1WlBVokoMwGTwJG0uGegPSmKLckQnTxwJzS/VRy4bdrz0vrVtCA/0zYFDuzeOEwMbiWrOIGHbqR1MD2wMjMriYsyUmX2oJk3D0WFuCDY8or990LJqDDiZ3zwzE/c9L05vb2/04cMHvX//ruGK9r5791av37ziUof23l7LdU3YWVyeliIxJ4BQH1KHXgU9jT7y+CffQsmCV/GVkXbtObDdc+h2uCO8e/9BH96805uXP+j67XsOllyYsxAJ/Wf8b2rldtqj3+7mnnCnAweQw92hxU27vb7V7Ycb+uOGPPIpM3FImEGlbqGTeBwYUijQzxNRh0/2LDybflDfL/3R0TDHl4keGvRCHyUI+tFj5+O1JyQZ+pmn9aCCMRwR+EpZwKS50FIKe0yoBvL4iGcpJZpBjI+oK8KZTlRFOL6gCj7w+IFuYiMQlwHPEshZRsvmy3G3j6gstpSCj3ZK2p3H9gdxZ7Y0NMeNRnfBj2CJVZ5zKsbn0+KqoTz+FyIeqZJFSdgAzX46038T/jDho7N9gjHV4vjzMkftNdLPe3zlQL8f2hx20MgcZPrUyswKyy3IB+7XgY2RDwpnZ1udecPNoaLQDyVTSfscV0oBHLc/OCwsgBHQaRaBWpsUyq5X4dLM6IazFo9uUBn8lwC2iuxV1XGQ1vHlv7hUCtw8GYIAe8yA5kKTDhx29/tJOy5F924LFzEjq7FlTFyO0mTtDxXepPYeGYX5LpjLRi6w7nXN2DL8LwJ8gXLLYcPwhdc9c/YBAdNMIyitQP9S1A+DvMnMRKYbrscnImDLB0Ic873GTfSF+2S19UwfLYyxBCfftpeTEaGI0DhN2GE2SYHdI4QfZENEyL5QyjGNBfWTT5BzBHaUjnEdHzf1WP4hxw5mNJbG0GKffkWEotmEMKRoSMLPoLXhlC4lBSJCj88SzyzIiIbHvJ+LBQwGgRwCt/cn1SffrJ+F84wl02NzwgHdRyNjzhcbxsjYm+jTmfVj4Vy+PTarfYj6Wz/RHoeyXuhTCnMnY0rHZ6SvXWaRxZxAha7LvuM9gcfuPYfd3e4ef55k2dbOCPpuCYV0hOvxWfgec4U+TjlcuJwKRaRKpmz3ku4jyd0SQV4CQvE8Sg9SpyDZPgsN9UklCOTkA6SQjqiEj5Cq/Kz5j/Ha+D6X/8gjeBaoPUuZU1mN3L5sE4zYbNjijXr6VZdEawRxjwOLWqgoAq1p6/CBqFUF99sDGP/1iLnJ0088rsBYsx0/xUr/udA6fQ5ruVOZp/E1fwkXCWv+QvO36WtYW4Mxxye2iLAfpSpjYmL/OY532u8/MG/fMJ/55f9OEQepYZR4ibT4cCX++HH56jF0JFkbRx+5TDGkin8+0Cu0FSL+WVAGYS5jEOVjXoL2cfwRH/NY28Z0/Fr4otVzJLV4kFjg8lZJja4fPc5fiI59CuesNMdPscg/pSzxT+kfp50yn0O3JuiDdui3r+vTuta0Q5f6U1gk/ohjJTtcMx0HlrogHmp2emV7CBcDPiT/vAgVNJv/ueGfJ/WnuVwPuQ6aLYm3z2dbRE5jJDz9fIbXsoDHRDA/e572viuJ+8VLzz797Oyci/4NgkKea4zqOQdxHkdtfWENm9uYCkUEvIwDxmnjI8XQVTDfE+VDQb6Xj+Nel2bGtcPKWJ6Jz62upXwgM1WO54bCvqlj75elNBEz66QjVslrYUQ62eDyRkvwFWFZIbcvIrQ+K08cdXS6tvZIEdFg2SVTHXp0WZQP9BCtVaTQGb1ZcyEo4fG5Zt33FvSNgElB+2jrsgVTQMuSevHiuW4573Xsd//rf/3P8v+r9tnzp7q4uECudMMe8vpurx1T26QNe9oeWtHV9aw3Vwe9fr8HO715f9/C3TToMJ9piksd4kyH3Gqfg3al130ZdDMPugUfdlU3+1nXnPFqdNqen4Oz1h5Uk45jGI0lmmq72D46jirzhOl1pl3sIQgVM6wTLE6PmtsP+/eqLdxp9l9w4Uw7+cUrc/nMGbpyFq+UXX5U0KqiPB9o4ql0sEH0s5/Z+cc+M4N1akiUA/Y0oWxkUSb7JHy7HwYV+jMiZdkG3C6uJaQU42NGhwoczq6nAd2oLyLaHidiKQGVslgLfhqu2Xs5UO0XlKP3qWsma9LIC9KJtlM9MqxXKgIO+EboM+OqEp/w8QUj+/dDw9zuKcYmq7ouHR98NBBYXY46fe645x7AuL290x3Y+SUG7BFHnWnHTB1CDrWTUxURC0i5q8MhCIUm9qr33A/ccn9xyznH5x6feXzWuYPuO6mJuoUOqiEh3/osuuy487jWS+4fvv/+e/lflr9/f6V77lXuOU+67EjZif2NbU2VCvqv7zsN/aCBt+1935ss28d8C3/FLtMDvv76l3r+/DlnzXPK9NDHJidSzDEHMczanVHQ7kTPiw1nMVXN9zuNtOmGF0TX3MVcvXujq/dvwZt2L7XpghfuF3q67fVss+Dp0OkJOp3jS2ecQbecSzfdlpdKWw1l0Ib5qqNfCvIL/tSX0GYo8guogbHfo9TEPvzu6koH7msSv9h/eKtr7sze8xLqw5s3GiJ0Rh1PeWH15HyrL9oPAC715dMFLy7P9YxLvIu+6HJT0K/TU0Knz9HP9Qb9m9RPdfKck+gUEc2WEalSOjRU+xGG+7XH1l98+aV+8dVXGumPt+/et/7yX2GY6NOIUGZRYTxV0r4T8Hli77s0xrfXEPeRZUcs9YjHLkGgVpbzStOFfPuIMdMnRjsHMXYmxsIBmSP3bDO+4bJdKeqxRz/0hF2TlciICEWkZvQ1IpwOFfhFXBm0EYQk4PqM5mvkVwm3xQ8oH7aPAb0fBnXoGpRv+qCL23egr5r/MVZd3zjO+Bpo4aRpssRQIqdgX/E4nlmIoQCyH+tPKRL/nNnb7rm7OGhkrPnHADvuWXbcuUSEOuTgsi1vsfk9+2D8m7JnZ8zf2y269vJjnXr8b2saNqj4gEDHANhuB51zH3Nxca5Evxm6y0SkKhW47gk7SKGS2WR2fSfb/OL8TJvNoIhoto4I4uivkJ+Z8oGtHLcsrKqIUGB9x01fYbYsBflFEaFoYrAbvso3JY7fTb/a6rNexlpPICQiEFmb7vXIW9HDIEMZFuxYNBmOrQjaFxGUncmbWmg9K3Lc37ZFRdYDPxH7tpGUS/ozIpr+ZEmh9kQcIy21fAV6LPWlgnih7SVTllPStFCEoUaLCCV050cQBxGEphnEK+NPPBFxLLuEkB7mSeufJYVQeAhFe83gEBM7f0aOQyNaXlXB73tQSqghAxGhICyZKlkUQToe/cbjYsV4HLPiiQi+paBsZspAWCuv9iz5pmckdABfy+Kr0h8ESsoXfDgL/MTNTxPgD2VJdcwNhv3e6MyLJ/kv4r789o/63T/9Rt/8/nfa8U7kCf7/N3/1K33x9Kn6CPnePKnn9uq9/vi73zZ86x8CUO7Ny5e69TzNmsrgVpGsPjYIZRI3rBP7ptW6+ld53LqjoDiGnw3Mt+KEoZFCDKkFZMWfgcQeEaHIkPxpYZCmoZJs63U+J/mv+AlFpAJIob/kqcdx2uaH41pS6c8/SwZ2cm2lFObZQr+mkvrDhRkbmUWbftDg9QCeDHq51VdFFIQSR8iSUitE4AwJekFWIpMQWqXcxNjISBlOV+bbFpIHiyLiCAT4QwdObhP55jPpp+xfj22OsIw0a0NQX2EN8TpSHKEFSAAAEABJREFUuk4RS77TXlcLbcxc+C3DdmRSFC1VxQYVHR23sIoezh9Zo70+77hL3LOXG1m3xXhDtBqSOijgcg1BgvwkMyLgCdiDMEHI9rOO1q8w93RGKeTp4YkwP8VoZwVeC4TeYZDndEW/GX0rpQwCKSSRH4Em2JMVQzPlG6/5QUQqS8Jn+ZV8EaGgjX3E7LXdcUEn2x/LMGZkOMvvGRecFIfReS7mMJLyfJx23FCjhYK2WI8oRWF9TP8cAt4GdLYg6vAnIiTwIPNYlveRNF6nQEH9+EkXbmR4ZykiFRFgCcUTQR6hG41/YCwbDHMHRDqZIkTiWMbljIC2fKoLKSiHDsRb2pYB2BGmUKWDlpkLuVCcXupb6qoLoyJCdhrxdKXnO6C5viQuZWLIYKFSSIQLQi5jR8sSsrNlQstUyVTbvBNGq6NSsjZ9XOcKfeYJZJjskOJURZ3YY2LzODFAJjZ3DQweH44aGn1UZWKYibcqbXcl/xX06RuGbiNjywuvczZ9Ty6f6snlM214GTb0W238S34OIyUT/tS7N695gXurwsFxm9K2C+CwsujtFPM75L/Tptvp8jz09LJTn2wqOawfdtccfj6wkbhTxF4lDkq/kPaPCOaD6rxDX0A4z/cKHdSVWX1BdlclDv4Th/3b2yu9+uE7fffdNxwAv9UPP3xP+J1+ePmdXr96qbubD7yAu6WuO93d3ejD9Xto1E182t2h/412tx902N02vpFDQaBD8S+r0SNpW4CKfWc2zBP5E7Y1Zk+azmMyEH1gVC4dPGkdOKyM7V/jj5oxuOF+88DNgrHotomyU+M5SEwaLm9M1DW6PHVZH2NvXcHIRDiRV6m7ckAIfHvygQFM9O2ew+bOB+a7O/mHHg20raLXdtNru+l0xkGz76QJ++2w3+HuWjOyK7JHNi8TZQ8cWPfXH3THhmV/c6M9B/OJDYr/NwATh31vaA4cLA+395rv0Z8Ln8LkFfhfxxg76wf1hE5XXlSOlNlzIXTYHTTuJ/q20t+hyqFmpswMz0QbZsKKHAGbpETikwN93ysjFBGSDDUfzFLkTdnAy98Nh4ct6FmACmOuMMEPQ6+BhdUI/Laj4XiPErnioWtkzNhyph899iJDEbnwhHskFKTnNl+QJqzwUpyyVQE/X8osiqBvtfBHhGS0fMqJNAiQpkvKEopWBDmlyAliEjxrKOzo9ArTa2A78wRyDUkRoSzliJTbT666vmig7zvsAQv+yIHEbaCczN93KkPfqpkxxuw8h9ikes7A1+Zj6BfyO/rSlyrtBxruu4ZZE33Z5hv60KHzD4wZ/1DonssIl/OlkS969siwTC/yq91T0f4r2bU+7/tBAxcGPRg2WxmO285ZiuggJfYrXEb0A/286dTTxixIymh5QSgaXbpOpe/VD4MSP3CdRmX8RKSSOpMNjPnSMho66ijYpSi7gfJn6oZznZ0xJ24uKbPRNCWHZmnkRf7IC/4Jv8V8mogfDhOH6BUzB/Cp8c41ce+iwxT0hWVvkXuhrjunO7aSusY3Yv8Ddt9jz3F0WeAfEhwm5M+a0J1RJKNDvw1jwAeTgTYW2hu5rElhGyDVvj3XSiyOIOBjG0zMHUv+3HwacvtEhCJSARrh+BURjc82tI+1KmLJrBiAbAXEjIXosWy+yriZ8SdzLjIthxzUopgMVZcJpsQQPUMoQuIh8VmY5cC6nqKqtvaRyWetm6gCWzisVOD66wOfJSZZDg3kzsYiq8Jf4Z2PIUHjjUhFxEcg4+HjMsZCoHFEKoUrsviQoo6FrIpNTJdCOkF1/wK15zRPCurnW9JCX2QutjTNafeNYdmncFtmGBbRj2USmYG8kkU4JjHhk4Ux1ctjyqi0YUJfyzVclxGBT0P3AX0Z57vmo5xZaZ9A/RjUT81qOMZn/H1m/LiMTMM+7sPAH1L8Rx0Bzfr1jM+SKe+jhq5jvujUMb4LcdEvSiSHEOV+JEQeHzdLEhkNSbRriOy1+J3a47ZGKYrsVM0blDEcl8eVAY2xnCqKKK1c9Td6ynDcQE+BGuikUEQqQFWQu8Bx62cIusMgdJ8k5Rxaebff4SNmuFpp0QDMtowHEtDVxo777BQze4GZfoykBmRHhPxUV0qk0o80Wg4MSO3j/EdQG/xOt0y+AhsYqou8iFDEI2A5fiqh+2XRtaKL0ZRtDQzygeUYIg7l0w+lZR9eoQc+8wd5dYGqvO9C48YSEUp0LQa+7ipd/+S9GHuvyT9MZe9X6wF7srcR+xVsFkIObRZPPYauqaK/wMxcTRafpX1EKGEOx1z7Gnd4ioRhTRNt7XDaZZx+lLemBE9EKoDjVaHIBTZZg376iZOsiFBESIE8/JQIevPtdJi+wHVA1aJVfQjDJ78k2UqpyVqKJfFH6JMnmvzTfOrRIyo2bpipkU6u2LiahlNW0os48x9jrf1SOIxQxIqlDorqFBELfQ1FWhEIOCIlGUfaTOFHCN9aUGXPAFVCRQpFQ9MVQv0JwPTJZykn5P15UHsCvY2W4Gupz7666EP1Ta+PQ/KxYbUtyaj4N9yU9oeGOPgElfYbJtdWxnw/BaQdZc+t3CzvARP/6rtekBCz2Gxmzrf+QV6WVBz7Dwb4KukWa2FgokgpzRuS0wm/EdBPoYen0ld1STEwkjHfe7/EOXfjfSX7pZ49cM/a4TXNLx/9IrEVML+FisqOIhqdr8Ia1LPmeL9lBHpEwEfe6afSWMO0iFCEkS0smeoiVUCaLqmF1OVw5Ax4YE7KErJtvMZZ5+32TKV0clsQL089XpfXerpSOP9dU8esYUj99V//Uv/bf/xbvfjimQoX13vOenvk3visyJ5yz/514uX9u6u9fnh7q1fv7vWS8DffvtY/ff9O318d9LtvD/rm+6rfvxr1T6/u9f39pG84J/6OM+Rvr6/1oXuq63yi27nTu5ud0vcF6LnhBWM/9DSsKpLB7PmCSbfah+aZaR96lehs2f7E2if4ntkTkEEWsz0+Oh52OuzvNILD/pbwlrP7jfacYfe7Gx040x7299jjILyrlZvx85k9p+uzTIczdSO+fWYMeAoTnYasGi4RigiT235ipmwE/Yf9u81Gm/NLbS+eqBs2CuxeFaLKBXMrJtFO96fh8jOSZiqw/MAHIsrCCC2RXTKXNHZyxDobbsdEv02+g2DP7n274byJe4Hd/S3j7EY7zvOHcUf7Jwm7zdw1VGSvskT9FbrvIBxvCJQ1yJOq6BjUrpwz5gdYRqCf2+eXhzv7ET7q88nEGWUGI+f4A/QDZ7wJHQNZRkVnBMr/S8ILXpDYRw+cD2+5X7i5vtZN+8HzrW5I33EPccv9gl8M33HHcH+30477A2N0+7GndXCTpsOskTOR9VINRYR6xvPB5ybqnOj7GcYG4gopsW9mURZAWCF6/BgzPuewlA5/mrRDx//wH/+jfv3rX+vv/u7v2r9UTuaKAqr4D5sV7r4Qo66kemRuyNtkp+RMjAB1KLunXbfXV7z4f6u3b1/ru2+/5Q5mVEX3C+ajyyhidOqLWvRVbvVs6vSr8y+0iY2enj1XD21TNhLzpeeMDp0ZSiqSeurd9p16xnbfF3VdKOnfdL/TF/fveOG/v9HmcKPzEvrVF79Qx951U3o9pS/++uuvZHz5/InO+qJeFd33Grn3KeyLLrh3e9ZP+sVF6skgnW9SyT1ZoID3VqUr6pgLjUL7M4uMiXZXsOVlsfvj3bt3Gpmsnj//QsaOF9D+KwD+wcYeO0/0K12liJQUuMssnyfumGe8fhgun6WQzR488FT6Ukd+11m6Tgmt73p15qMtEaGENxwHYgwb9s8R/61OQ6/YzPEZJSoQOhTaYjkOzTbiV86nElmofcfpKslhm2+coKxiaYfwS7KpkgziQV9bXikdwwxbh2TdZiqYwEzdkbQP6oT9RvzIL+33zNW+e7EtzVOwe9LOQI7gN0wXjY1ITdjT/i8exOCKB3k92TOG9ozTO+YJh1FS7juq5Z7iwNrBeNvtaY+gD+qZ20opKth26Ic2hp9cXHKfuBGNkuflyv1t3xedn2/VXuZvB0WEAr2qCI86RpNTkF3lcbo928pY/1epiS4eg4H+hhRSA1URhu1nyA/jD3vZdjRZhrlmN0SW36tkqitFSagIBUxGlYgvKNixImemjELNbk6fwnJXzPAGfPKDLvYJ91GrFlqTDQNZrZ1NDn1hPSAzBsbWD5UCBkUwI6WQW5mjfJaojJOHKuBz3ZHmlCKiySVGPJVZQLa2Oi5XTBmPPREaFdk6Ph19kcgIqnSew4KMoeu1oX8FvbockZKWG8i2NmTImvDlT4aiZNNlhr9GQI1mv5n2znY6hepchSh8ay/fEUxeFxDleaxEqsP+Sdk0L3LsszPlrYN92L5veOw73DFXiGfGVuYhqgjqofpEn4hQJIjAJ3IB7YtY0tZFx8flI+CFH0ZWv5n2zHI8aXtEqJSigo79MOCrZ/ryyy90eXHOOBi4eyiqzJGvePfw93//P/Tb3/6jrt69lVh7LrdbPb+8VI+Muw/XzJsbPX9yqbsPH/Tm5fd69d23evfqB/mHATfv3/Mu4kZBm86GnnG00WYzMPZ6FXRDFdpotYIw5KfaRg0eBx/D+SsibIOlzEKryqNMufMxSEQoIlt2RCwhPK3jWr50JGMa5wdhQlsAS2O1OAOqPgKFEywlG6uaz4gHuqi7KhATipP4SlMUfQQFQh5h9z4FzBI8gSxV+BQK4iWRI8cJTTdaOrQ+q13XtEP7icNTBPI+SmcqoUUcZVXpGFPXdfIze3/B2PYYt4/bJv7LXBf+oSz7yVaUhsyMkRlfcP94jGVJF39AUE+hLa0+6nFoWba963QcAzX+elzXIkIls8EyvXbjNaI4qIpSRAMUEXJYpdZHM2PS68ZovYlXBTliPB9Yn/ea2ZNAhmY6fViJeuwb8Fo328/taXJYcx2vtBNuV0WBCucCBPIZNWIDY2JfWbHFIj3gC/jFvDK30F8VBQKbOO62u85CewpzXc+cllnU9Z0K47jQF4kdIkO278T4RZrCJsaAESHnG1XOkSKcKfSaNdGHOnnMZzkVK0YsMkXcabO5rG3boUck84WJoNGb3FD7z75Ik4I8t8cyGmi7w2p7OZN8px2UTLn+iHgIdXzcbysq9jG5HG0S8SBIa97suQS+Ne3Q8+9Iv0/05US7qzVtdnssb7mLdRz7U6ifZlpIKOLzxVf2VRE3xrTTUJStwo1Q3A0YcRbnLzUFDqwGyzBmGjHToEpjRSc10OkL/8ffEdYtlIR2qMyioL6IhR4ROn1QgWQo4LGjNYfD4EknRZge5EsRgUy1MNDBeuknnsiQkaUoqb/repUWzybDxQKejFBJ0wK6w0T+I1y2eDBQvu/7ttBvuADxy/4LDrGXbOieXD5hYbtsuDi/0BmH93PgHwV401AyVYR8Gvrs8qIdHs6RNSQ0XsoHl6cL7hSzF7Mbab6VRkKQvMyv061iukyb42gAABAASURBVFfHS/8uJ/XdzCI6a+MX/Lx4Hwg3HDiGrsrxwXGjkzZD6nzbyy+xN0OhXGrDgO5LilWYDwcqFt4KJjYJB/96iBfXe8IDB6E98R0vIz25isEkBlay5AegCditqlCX4XTQNzObZR8SfPjwYfX6w5VueDl+w6HVh9Q7Xpj7gHLwxQO8KIGFGPr4mP1sRpdKXTN1VQYRiirwN8sW9VYmZ/NMTEITE+Oh6XnHJvzmiOsW+peFu7sbjbTF+Ob3v9UP338n/8jB7S0hbJrCTGw4Uj0NsF2MczbjF/4199lWW+x2PnRsRoq2HBQ17TXe32jH4fTm7Ru9/OM3+g7ZL//4h7Y5ef/mFRuWK03Um4yZQt8nE34wjhzvg7pAUaqLQr2l+UghbdBUmml7zJhmbvF0Xhb6r6dMqmSqM/BP86fimEae/ZUJuxx93pvoDr6kz9sYI28Y8Oftpm2WHO+Y6M3n/J64ywrBDJFWl8smOot6Zvpkpk0zfaRPnnpMr6HwB5Nm89O/ldB5EaGIBUk7otAC0OohnVmod4HrNUomtFRSrmQu8VKUpShImyciFWG5SbUBPv64biMy5LYWyjrsGJNZUg9wfikPaZF2Oa83E21o7SEUz0wfT2Cmfx1/AO2dvCBzAN5zcPdljC9mfEHTxsHtnfwrf8Njw7jjEufel4xcBvkgv2dMrrDtknYOw6CBjc92e6azs3Nwxib7XOcXFzoD58xDWzZHG3jMW7I0m1T6ywcFVFakVI7tixD5ag9eJ5HOElrs0ilo+8xYHDkAT7Qps8h5EcuIdL7to8zW2xUBkR2+tdX5+RM9ffaCA8DXevr8hTbbc9aW0J4D+v1ubOGMUecqDniT7jlEH7DZnkueA2PGqCrIdRs6Zdmo78+12bjdT5B3gS3OwZnchz392OO/xqYftLGtCIvbmp0yC+jE1xFLO0VbjIilTeJBJb7xYJSrR5hQj/0eESrIiwiKGtlC/cRjvxhp24wtZ/qiWuZRlmIpZNkzNm4p86z5jRCKSBQisSpH9PQTJFYQhbfKLTKtpf+Cr4pP16OOteniwpa0Yk2fho5XzbTRbR2Zy00xKm0xHDccNxz/MeqPSXgBDfqEfqqLs9b0Gpq2InBT7CcpsOMCrINeEaGIBfoTzwwvH1lvY1EpKLEgIpQllfhFm3MJxRORCiAtfK2saA3CPG94nnBoesAzT7Mm9mW+8DUm/AajMiXbLnWpn74RqEeIcjo+4RB6QEt0igh1XWHsdColVYiXUuQQFrjjAbURsMtHYdLUBRFFAdJrSnbKLEc4ztjSUtZyqpYygiYuUFvY4gvPQ1p+HnVw6hSWJcpVYTPgj+MOBT0i5SciFLHCtDD5nwFLN5aiEdHkOhWZaghox3hmKEkb+tETR8oaOum4kSQcngLSX/p5VPVoIMv7KSHOMz7JN8mAbHE+7Kql+WKODvq8K+w/QJCGDT+c2RIaI/XOCvZnC5oEs/wI9teZ+cGozCuBZ/2I6UiwlGP0kwCdPqGcJq37ChQj68eSTPkIiHSzDAq0DyTa1KKf/arkGiLU6eOCp+mHeCW2gmj7ON0ifLmgQbR9HD9FI/K10oh+8llz1j6KT3Vr6fiklJOmGadxpw3TgI1jNBmkf/bjsj+Fny38b8tw2g1/Rs32XePHrG7vSsW7mYedWnhdySmcg4cyDryH9Dw/sWZ67dyte0D2XX6BYc7KerHCwyaY94wkRIRZFoTrIErofb3n/kzPNdDax/lGSzx8RcTDPGaZWYqyFHWcGXr2VgN7KYeFud/13nM+/MDZzvpV2hnUkV4PIhWJrJZOFdabjjL90GtgT2Z5JYvWx3sjt2tdA502TIvAhm4cbfd65zLhL0DzMB4RPraZ9xsVXr/M6vtOrjMiFME6RHnLHFlXbeOZOYhiykQEZ8pE2NCnnj290C++eqEvvnyu5y+e6vziDJzDlwraNLMvrXOiSgc24EyTzvVhV/T+PvXuvujdXa/fv9zpt9/d6R9+f6X/8bs3+p/fvNUf393raioat5falY0OZavab9WfXeicuwTv3wv2jpTamTerAunBvCoQdHqdZ86Fkyr2dnsq7TJmzh9uV6X9gg8G9hAHXjbtdeCMPIL97paX/zca9/c68DLrQDhyhl73nBEhP00ENTu+olKP9z9r+tPQebC4ZoCmiDJthrFi5Gjt6hVeP/CFxKdEQ2sEL0AqdoSRMnwfP/UkJE7/YH5FREMSVmwhw5woTa3kzaCq0qfzfCB71HjYgX3DgRf/rd288D/s79o/dLjhLH978wE73QttZF8I7G0ZgVwhS6Qf/3+q6ENatFQPoaiTeo/9YpW6rtcZ5zTfGcmS6SP7n1/K7znbeYz7vOdxdKAf3Bcjez3PAwfG/Z454AMvP655GfLDyx/05vUbvX3zVn4BfM0L8jvOkJax53zpMejQLzzv73cyHDdtwucregU6eFyX7Ghj0YQ+znfZkXOH5yDrmfQXDHKf2R89jmxv8bjlEUiKVERI8Eakzjhz+gz61Vdf6e/+7v+m/8f//r/r2bPnsmz7aT8MypLKDOaAbtmLJmlk0LWYeOLl/qhOwUv1Xi+ePtHTJ+ecbXv4C9RZB+6iDne36unzrxkvv7x4KuNX58/0JDe6zK0uGFNn3UbPL55of3tPeKHApoV+3PiFf4o6ZnWMraGT+rLg6cVWl9tBvKvXJmb1da+OO7rCPJE4NuyUSfqTenhp63s1/2BgvL9V+0ch+Nh8uNeMTwV3RGXeqasH7uSkgp/QbKw3i+ZKIdrUN/R9r8L8KB7biW4iJi7zJ715+1bf/OFb/fD6tS6fPNGLL75UYLN3vPzyjz3cvyN9G5HacDfZ4W8jfnNze8Pdwg0+cM9Lh33boynwzybZXyRMaJCylEUXymeEMqSknpIpl4oIRQT+PeMzYxtH9rsF99RzRz0HzdipNFmD7DMQoFM/NqzYv5Jv/0E4sipWsXSqUPD1iIhUZlEWQgOFAl1MD8fRJUm7dD2R6/yqbPPJgTsE/68BbrlPuWedsn8732uD168FrgNQV6V6+78hZEeEZjrD48M29r2E725uuKORAv/tWxsjXB++yXjeA7dvsxl07vHA/eHl5bmePLloL/nPSPesMcK/xLzRdaGB/t9yV3Pm+zjiiS5B/dbTceuZpaDLLNu3Hwadccc8tLW0Q4eiLKmZMWFUbOw2WA+1h4a10F+nVMfpA+y3rBtVEaEEXSmyT0ZiA+S5XnmQSq2+Jb8jpdaHI+PLmOjniFCklOjUGCiHGJUsTf6Dfsh1fMR/Xb/LVnSJkJICncdqX9S1sVHx4RGfmZrI9as2GdiFemeD+cx5QXmHxmncaSnkh6L4icvOyK2q9HWTR+j8iFC4HZlKI8LkVjoi1HedNvSb9zMewwmt0MaCvm57ZCiBeCw3jnGSctp9NKGvbeu4qzXdmOvc+tNnf68BXi9m2ue8io1sdctO9Ks0xP3u9d+yhYaWKfQxqh4f1+OU8x132TU/AmHObIimY4u2L7c9FPAkbYwIzejhPhvp+0W3WVkKSEWkshS57zrCiNAz5nP/S/8zxsYG24l97oFx+e03f9B//z//X/rtP/yjXn37HS/3rzSxfs2shxPrX+UdgX+sJdanW9ZC//WAP/z2n/T73/xG3//hD3r9w/d68+qlfN9fWacH7N/hO2J8RfPO2lrwL/+ynFP8ZRID9tD6n4gt0E89n6nKpNn9DVysIiUiaaVb+jGc/xE8wSkg/TwsvuKQhutzSCUnZYn+zCciFBGNy37WIn/ia6J/R3xixJ+8X1lZXdb705bP2ka3Nt/0nspzoOfO3v6EghWfFGEDdVcLWVRoZaQl4T1Qkh8RSgZRZe6stBcmRao9lrWAuQG5cxt/M/kBpCxFLmvmVo8jR1h2tbxjOiKIhdyuPXs1r5sOD7wb8LitGNxt9zq15w58zzoykudwx3ukCbvM1G8pDg01nWdVh5S3jIqe9RifOaeIPo9IOSRLIza2DoZloVSb70P8h44Br+eyvusVEW3OTsZ7YqPIEIJow6jJ8xb6QGjlTc9SFPCZZkQE5VMul5SNCIUen4hQpNNVGY4vIGF11dpBdmQoS4LSEJHILYqAfoTa414ANNRlRWi9WpagE4kIvqWwzAgVziERocxs0Mmzzo8RgUoLKn3KciY/MzZw2mED/eB5eMLGo9c0QFfIurTaXTWyUFxG6p/5RFiSkBEP0MnjAevkosjIi5UDHe9OG/GZWV5MpuZQs9k+Qh5lW+kRHh9CHI40ygaZ3Gha5YZ/VPAziYho1IglbImTr4jFBJEhd3AEIc7WMZhbGrpOHvM3eqQimOzQ4yR7MTQ062h40phx0gnd3TGnvBGhQj2rs7vOru/Ug6EfWNi3DevhbbvdamCx94K/8QIG+qGXJyDD5bKEAp0XiP1SlQ8NC6rOzW/v4cX1/vZaN+/f6sPbH454RfhaH96Aty91/e4H8l+xGL5q4c3VK91fv9PuBhDub99zGHqvaXelEUz7D5p315r2N6rjnUgoNcqHnA0bzrNNp/YruaEnHOQF1dj0RUZfCgehAn+AVAkWFZzdtvMmZGJStpOLJyLkAVMy1FFuBWStj/1nYgDYf1zem5gdi7l/FHDnXydziNvd3WnkUiLooz5EncJmbPBmfJXD1AF+54/eCLAJoFEKZn+jcrDfs3m4Q87d8bBzw0XUzdWVbgnvOczvsPGe/AOXHvd3H/TsyZmeXm7kg96T863OmOS2+MCWSaC38m4j9c7oZIwcNu8+XLU+ecsm4x14z0bj/evv5X678f8S4cNb3V29o4/e6uaK+PV7uZwYO8EElMBdXpDfU89AnT3w4ajQQ+kJ+oiSBXt29IPRH8PyEHaZKubpnN898A7Is8yCfKP1R0d+V1RKKI8Ih/RZloQG0ijEi0oWwiRM+XH/ReADjKfMVJOPPMdLKfJjnlOfiAglZVxOx8fjcGT82Y8c2h+8sLlsRKhYZ+tKaJs0kC7U5XpaPnmOu+6I0Brq+OSRliVlmDcilOgdEYoEEVqfiJDzMovauLf8lZc8HZ+CDq3dBT4QEY9zDJO92+A2ebIf2Zh4XnX7Voz4kw+NXuTt+z6UX+Gbhi9NG9jQ+l9QLYf5nUb8Jkuq6/uGntAYOPQ53BznoJ55qhvg2QzqQL/pVaAVdC7Nfp2ilLbsBe3XZx73U0R8lBMR4gOtqpRQj0ynE/uU0imztEOTx7bnVyzSeNVq8jIXpAMZRYWLvmHYaMsF2MXlpZ4+e66nz5/r0n/mi8uKGqn9YdaejcpMPPDjMgwqtDmpV9CqUvOMPFneoL7bAEIuTbfbc51zceofQZyfnbd6tszTW+ozPF/3w6AOmyT6RwS6LZ/K3OaY+9DrZWCjiFApRRkpPy1vnh/63GkjSypLUaaRS5ljPCJo+4/hcpbpdSgiHMWOE5djXJpQh8eHedbQDBELn+MrzBO0xemIj/MjUhHxgCSFiAfPAAAQAElEQVSeGWalDXMLf+4rIrTK/zleKbQ8eAHzhOeCxeeP/2qCTeziJ0vd1n1mrrcNjKXsx9+V+XJBbTpXDnQLLMP+BTyh4m/VdcI/N0D/WJQi4gHOiggHcv8mcaPQb55zIqLxNobjV0QcY4+B6/Sh121toO/cJtMjFv6IUMlUlmxhm49LkcOSCy0i5Mfl1nCVY1qSHxEPOkUQp2wA57vMKSLyIel2PSSIRATfP/2JCEWExAv6WglFfwKBChzK8qMosxNfWD8av8vYnkGeUSvcAQ+ydJQFRRL8DSm1MBTHMmpP8G2s+ST/wk+Ey58WctpYaY6fwPo1fV3nyvOnw8D+tq9R6NMWQltLzTbAmvgodL0mODyi2SgVtgPzm5QwBFhDxw1I/0qfiFDEgk9FRiz0iJT79DE/iBqpQNfEB4xAf2Nm/g6Rp+Wxf1bGxQpTI0KZliEFYWXMeq1zqI8eOuQhfYyHw8/B8oyHAp+JUO4ny5OnU3ym+J9BighFxJ/B+QnLg16f0FsykIlN4xGNfPIVYZ6fgss5z+ECKaQGLY/932mbYKEcv813jP7/cRAntjuN/2s3qTLmjUXuajuHhqlryJR55H3kdz509iMTe79lv8h5nfPOgQugK84zhveXFZ6Z87fXTgNRXIrTeWs/Iso8EaHMVEn3O/FCnLkqGHcRiy6uPyIU8THEE7HQkvJes4Z+UMee0ulTGY57r+sXmN7fUvThY16vq33fc0YeeMnBvs77sMgHnqYDOjk09uwXDrTbbTOTad5POHR68jmCeaXtKQhNWxERcnnbx3VvNhtekpyro37zWK51PXCWHHkBvMj1nuIIv5AJzp4reOl+wQvBr776hX4BnnJ5fXl5oS37yZIFkYX9Sc9pdKu5nmuqlzqIF456pr2ea0cYm19oKk91P1/o+n7Q+5uim/sN9zFPVHVJ2VQgqufFj/fHl+yRz4j3fVF7AR2TQpP80lmEQYnKfkigMn/aV6Zp1sg52+02reIUEUF5SkK33xg+g7uP9lysO274HNbK4Vc0hrN3qGPPjgj58f7+tC8iwuQH5Ena9TojImibZJf0S39jphWB/xX27KXfyMiul7JobvxBUYPgRx/8Wx/DNYSQSpFIqe3HuDMI5tOALjBxxzLxMnbiRexIOE87TaDyQteY54Om5gfQyR95aet7gv39DXcS3J9QPrGz4KsgsL/fKXQlVKgz2z96kGiWMJyEjrZBRBAPBYoV2rjhRd35xYUuL58qIjBzlW06tX47NJ+1T3qsux8n/Lrl03fur+ub6/bC//vvvtN7Xvp6LvBZcc8lssfBxH7a9a6YkWtZOy6RD/CMvAStrM+WucC2VNNFPK5z5Jzql6SuexxnKVMBPHa6vlPPGCpdeShDMeKpjsY7r6edDiOCoqkXL77Uf/6//2f9l//8X/U3f/PvaPul/PRNVrfMB4yjgTGaGHOirfbLcXfAtSd1GdxJdfrq6y/0xRdPeXl6pu1ZUcmD7m/f6XB7pZ52P+Oc94xz3/PthZ6B59tLLfFzPTs7U48f/PpXv9Dth3e62HYqddSAj5x1qU2Rtp105n8gAy7AL55f6AX3QxdD8NK+Kigv5gVOoNzjzdQfOtsOujw/Yz4r0KbmK4edfeZewgeNaH4zae0TmkPcdpUwkDw2Ruays/MttujB0GzsMVJhEXascu1VP7x6rd/+7nf69tvvtWM9aL705Ck+X3V9fasPH67bvyj0i4OefnJxY8Y+9p+72zsZjts3nLfCtg+Uiwgl/V2Y409lRITc7+JJ4gTtM+FjI/pX5qBG4KsyaczQ3JeepyGpw2dch+P2Sfus+Uopsu9EBHapzv4IEaHIaOWbb+FfpXRSBJBcwhBPQpuZv2bql8g/IiKx0cz4GvXxjwBG+en7rtm8x2Y97S7WFVkl6VdC80SGIqyj5HHkNnjO9dgyIlKdyyOrQz+PH/fDgTtEj8vISn7RBkczzs4HnYMtPjQMRR0v/zeU3W4GPbl8gk8N6NSpWJcskkLWp/f6i3z30cz80GOP7Zl9x2OpV4cM05p++MjIeDKfIZ6IUEQQ+/HH/bH0ZWU+nMBiH9PrsX8jAj1yAX1Xug6f7Zu+1mntc/d7pR8S/sHjG4hnz7ru/omI1t+2k/mMRdeJOXFiHTvQZ5MKc2zfF+7fqWNwXZ26kkroS+8zlvCCTPEwn+KPFbsseatnqLU54sftjlj08HiYmO9G7DWy97I+Oj4RQZ1Ftqt9pKPNEa3CIwe10daHBJHifkPPUoq6vleiYEQQhtYnYom7rlYv+x33m/vK46fiy+YtWVQy1eqmfwsyl6Ju3xHMTY80KWJpl3hKplymp+yCHurycT0z88PEvD8C95v7xz67cEgzfW+dRtsGTM0+trtaPeJxGyzDfO5T29O0zKIs1I8OaZQlbp948uSJLlkPt8z9Q9erD/Jozsi+5Bte6v/x97/Xd998w/uPd7p681Z73hEU7OyuL/R5oMfEC9Gbq/ftxb9f/r/6nrXx7Ru9fc27EvbL+90dfoYfZQjxD/qiMuk8Ipz8WWSEVuhnnohodUUs4c+wf8QbET/H3vJXXRyacBo6fgrnnyIyWp0rLeLj9Ep3H65x96371elTutOfQ8V/f45vzY9Y6o9YwoPv0A3GxEj4qXzne6w4dL79NSJUGHdG4mviiUAe8SQsSX8Tuh3Wbcbv1/pXfucZ9vEZ/df2RizjyT6+joMZX6QKlSzNLxyPcH3AoZFhskrBt0tpY7jpR9p1ey32Hu725oa1e6eZuct1Toyzlgd9WUcOLS8iFRFN5sQaax0sp405yk4eE0eM5I/Mh5a18FGMDUc0GeiTnbKhKCJVcpEd6JxZVNDXdEqpZFFEyHkR2IK6bAfr63yjZB55ktGpBtOzpIzSee4uSvgSGYbzDccz4IO+pksm9aaTau2jLV0p6lj/FhTs2am4z7O0uhszX5ZH8EBrdSpkeoHXcDziSENmKclaNjRELHTziKdkKiKIqYWNfux/tpFyjmkOjYquze6EtpH7qDKP6vhEmOuYIEg1ESb+GWCSXK1bUcJQe07LNkL7WjsfVlWc2vwTip1ihr7KFLoEnWHo+Fj3pTwdC69lGI9ljowEpq8g2T4R1k2KiCOSMPW5J8I8qcxo2Um6ZKqjox1HAxmOk0VcyDJvVUXRmYFtOD4xGDxBeDB58+uBdsdLZ7+EdgcJfjue2xERKtTRs2A3eFEibmdriz9p6+D4ZmDBgrfDaXxA57TCAB01cVjc+xDJxs+HzQOHyYl4coBI18WBoIDZv7a/v5VfTvvl8btX3+vdq+/07odv9baF3x/D7/T+9Xe6fv8DL5Zf6ZaX/9fvfoD3W+jf6vrtS92QviP/nrz9zVsdbnwwek/4Xrtrp69UD3fquEQY2Ij2eOymhPo0pCFLW3w3DK6e+IaBagxcAAwMjE03qCdMeeBXXlSNGplcJuBJoNoxJOcCeoZ0EFvoxCJVuo6BtWkbxQGbUrUmNhwz9pqZ5CuyknJNJ2y66Qp6hbzQC57J9jpBYMO0PbGr6O+RvMP9ncw3sSnwC39jf3cj0w9sBJwXHMw40/HCP2kzA4mD/0Q/dMjbotTmiHte9t9zyDZu377Vm+++1ctvfqc//OYf9bv/+T/0zT/8g17+/nf68PoH3b5/q3te9h9ur9vB0vbt0Mv6DV2Kj9z/lbodpiSqAaFCW9N+h38ndmp+iO0cL1nUYfeOfmnAJh0omcp0WUCYmSqZ0FLOP0UxP+XNk403lCXgD8mKoCc9RrXYAr9wHHUUEVqfip0NpyOpp6S6rldHPxbkZxY1UE+Vy+EnDiMV4TRS6duZRWNm3pnp64m+tw+NjM8JVPLFUxL5DUVZCuVTq+wsxEFEKMuSL1FXlWbKZ6TU0lVB3BC81lk8QfsJ2qfSJkcSeVmKhJqWIXiCdNKmiKM8kQnCepEX0AM+8VjOihmZ3oh4sZrcTtpb0cuYPWca8Dg9YoORdhszPIrk04kvFWzb+2X5GZeM5+ccFC91cf4x+n6jzE4R2coo0NGwXujpyzZjhlx18pj/mHykw8RHCkXLj2ZP6yke26Lgh0QVERzGNu1feJjmefX9+3fyfCt70bF95jUSfvdLQVfr2zEPdPjNwEv/cw66z158oWcvXqjQnhGF9hzCJjYpPRc6Z+RvLy61Pb8gf5DLRxZ0KOqYk2wno2Oe6vpBxoDd+mHQ8tJ/S7ht+rpeKaSGx2+3scF98wDxBK1xiwD9M9OX7lf3l/vYZSIsT4oIRYayZAsjQn7Ms0IyDZnIMk08ST9FfEyb7BceG8B11mbPWZVyFFHEkR996hGmL7y18Zl3Zk60vkZLU36mfRN+6Tnb9Rj1KH9pkw91dEJr+dLuelKH2vzg2j6F22baEtqfXW+rj43s2C4iljVjRp7ngIoutek0Pehcmy5r/Q4t03DccNxw/BFYBKLTBH/yE9gvP+KIMM1Irf1hf41IBZBCOiJIO088Fd1bG9Z2kJYeeZ2cJ/oDkwblhE87/BRqz1pOjKP5YbPrLOtUPGaO6Bk79uUIl5HCsiUF/qc/41n1nuiXAwerET9z3P3i9ggzhgJJRpK0dZcwokhHtDj+W0V+AC08lRAmCfrHSOmB5rjhcq7HWNKPPKaBKh7Ch7LRYhBbGI4QCyBs3JJ8tXbSCUsI4eETxP4UyP7RZ+X/OCNptykRoYiPYfqCWIIffZv+KWyDI3ihrgdbHmkKpCxY2tWMA03LGMIX1UgLj1Z+aDN5hn7qQX+t/J+E9STtuGHeir1rFU8qs1MBnovD9BmdmGuCfNtp0YgE3BGhiFQEoQWYzNif7IuUmYHbJ0X7ONCnjwV/SqNefZZZPK2SJWxlnUbJZjDHPwfY/8yP9T3Fx8Vox8cEUq6P4M/+fE7Gp4XN81PA3kf7hFJqCEJDWI3wmO/UI/Rv9FA/WuifBf0bP6uuP12t51L7g37UHvG4PMGf+Kx7ZI+Jkbna4R0XoD6/7pm3IxcZXmvtwrPXVeA6DYv2WhXUH5GKCPXsK7uTfVwE86/Hn5kZf6QYtOw1mCuIQP3YR5O9VympUkoDDG3ecd1+8X/Ludr7wQgkUTQizKLMIq9bRpZstPXLus7U7bQDp71HscyZ9bPF0dF0Y2TPPGEPx2fmiYm0baWmsxRaHud7D5KlqHBG6fsOHTqNzDE7zod+8f9QlrOfOAdVwsqLQfGC12pOvCS+unqrV6+/58y709Nnl/rrv/4r/fJXX+vLL9m3PnvGBfYlcjdS9EjoNcVGhzhTbL5QOf9aef5LlYuv9Vf/4b/pl3/7X/TlX/1H8J+0efK1ytkXquWJxjqIba8wlPphoy0vLM9Ah+6VM+PMGTUwTmiS0C9O4LNvxQaVfeOMXYyJ0P6XqzXoixlbVfuHQ3hrw6xmN9uOPMdDPKRtP2IqWQhCM/kTZUgwczQuRx9AFS2+lFvy219Hg0o34qLQLMuITspOUXrJ8QafkoyhqAAAEABJREFU9KPxWdZc/a3j4/gKtVYFyYCnss8NLC/6zvcwjlfsMWOzmXuDFo47Tbz8n7iXqbzAN13YsAJhX9UDdtiLywPI8HJnM4Kd//eG3A243GF3yz3CrRwX8oM6C0oMfarHWfjIPzooGSoliEsKyfaoRJJ2Gz6f+F8D+3wSkez1lpddbS/GuHY44aOV/q70w4zNJ+o78OLsjhe4NzfX8ot/zwVT62fqgG+izET60F70H1q94jHNQNyyfa8iDPowlREKdJBCzp+oy5fqe8vAISv0lkdo3b3vLMwfjmfxfo/cDPnJUpSZKpkttH73vMhxmS++/LKdwX75q1/yIh+/74oKcnwOTO9r2dP2wHNTBPLo1xFbiNDie2z8nLF3ebnV2VkR70iV2mu6v9J890EDfdrRx91hr0K5DjxB7mVf9AQ4fEHZGO/0qy+fqsw77pZGdXXfwk2Z5Jf9T7dFzxpSL84HPdmkLroKz6QuZ6wwSx6D3KOdnfW6uNgy9lPzvGdeudf9/TWX+LeamDdCI/zTEezp6R/3p3jcpoigeZYHAa+3PQo6d56nhgGZzMOUrmRnKXCEPO+/fPmDfs+LsVevuAvEH/phaHOQ+9g/ALi6+oAOe3mdmBmzA/n+a6TObz984q5tpJ9nbCvkLxBPKMJIFfsq8UK9PfqQKZRVQhu6vvEJn6vIEY4TyOrpvw0v8vwy72xru/Sq0O3P9ilUoRyy6XfLm5mHEAEtlKU02D4uMzOmJ+DQafFEpDIL9u7leiTsJ55I1UA9oExFJETJ7XUbnY4oCjBR4X4/6g6/vL11f+1kWwRl+mFQPwztjtJtKegZEaqyYOTTVRXJWVKRIdvW7drjc9fX14qIBpdzHzq0/nfcSc7MMW/fvtbOPyjiLrgy7/R9cK8zgI3OtoMQi32lrhT5r8a63zweMmgfdpwwIAGKwEMfeFxFLHX2XYfuvQoXjR1jKxE2H+1nPSvtRnWFv8Aa0kGiIaBqZO6wLarrATP96jpbPzhOf619MaPIYouiUoq6vl/qz4LIGVkj6+XY+oDqjne+gyKCZNDOpU1NjmWhX/MH6pUWngN2nfDVQps2W+T3hb7pGrouZFTs6DnX8/7MHDnjj7XpOjY9HK/YvkIX9KA30/JdD3W6pko4k3b7HRqwSvAl+kYG+oZK1zUkPpamA/E8lGfO2TNHGzO2J2uxDeU6bOTyEa7ROZiceqvbfgpoS/2VbplZG2aZJ0ty33amyyeXuuA+cLvd0P6CIHqBNUhuF6Lrojj0x09FvmhLRCqzA0URWKLRKYkIR93XrnvEjl4HKrq47Eymw4n+N33BTB9Pmhov/Yx9Z/JhlfnF49C+U9EpIqg35XaUpAecBvbvC+72nnDHd7k90zl3ghvs1Ss13u10/e6dXn/33cOf+7/ixb7/Qd1AWyfu84O+7ViHg3WeqVp+p3J3fSXjmjvJK8acfwhwx5o5tz6hsUdbUb3+pY/buMpwO7EmSddBDGPUzwCGP/lZy/xJpn/jzFWnz4V/sSqerGX/k5rP4Gf2uwb8yD7T4ozJ5pP4lcPFzasq6Zm5yqHgMa/H7u0N79Lu7+V5f9Up8TXHKz44g8hQRGilu36j0k8JveTimzNpw/SIpYx4nDZcJwNTRkV/stonMlrorxZfk8gorCees0spst9HRBvfXkN8drpnTRrZI1ifCTu0O1PuTXe7HfuKezltuSWzle9ZAyxLPC7TgI9bv1WnZjP0ozkK/oNVXk+sh9fp7XbL2rNlTt0oszhbEdl4grZEuJ+Yg5xDWuGIaHbVYp9jnunmJTsiFBHEPA4WRESjJbpnSfQvrQ6GovxU+sah09XKkohYykQEKeqkHbaLfcE8EQvdmRGxyC/IBRFOpwptykw1HGkR5NGWiFAW8gplzEc8grwj0jTKRsAHxON6jdb/pNP0VV83FZo/tv9MX8z040SfVnQ3XbI9a7Ofae6LBzjzz8Fiq5AQFuEQ46AEHwQ7Lh7TaVwYjociAroUNErHx40xnLQiUsihEZQ1utJjyE6FidlGMS1x5mQxcTyiKOCVFvk6edxIG+txUE/oaANYzzV03HB6ZlKYwKyJxeXAoroOCjuHHbpigIpxx+MGQaQxqyjE5DAxUPY67HcPoePGaBo4MEns7+6194Db7VU56Mx00oxMD6KIUEf7vGh7oJTEQaC5dRUjNx6USQjB4iMOnhML0D0Hxaurd3r37o3es/Dc3l4Rf6X97kbbTWkHx+SgQlQXQ6ezvmjmQHr97rW++8Pv9Pvf/L1+94//U6+++4MOHGomDpz3H97p+v0rvfnhD3r5x9/q1fe/09Wb73R79YPuwM27l/rw5ltdvfqj3sPzgby7t9/rmvAV/N///je8pP4n/fG3fw/tpV5/+w3l3qpH74r9DGHjwNY9bezpyw39apx1Gw4+vTpoqVSfvQZeuhm2ie0wMhFP2M8T2I5LlT0boBEaXaLAJ+wvhu059AMTzcDmfZlwbtk0J3Ys1Lvpe23wr74k9aWCvrBuM5vlmYU+Wej9a+1Ez931Bx1ub7S/+aARmzvc3VzpwIt+p/3yv3IYtI2fnA263PQ6x94rvHko7jPK3r17qw+vftCrP/yhvdj/429+ox/+8I3e8bJ/op57Xvx/ePm93n37rW44cN29eaPD1fsGx+/YkBw+fJDY5As9OzakHQfEjgNiF7Ncj9A5bRDaFISFNnc4T0ms2sJQ33f4XFkAvWQqQdcVFdD1HWGqtMkqVLpUB5Ly5islWl4Hb2ZpZTOTMJTkncK83jRjZDFoNKPzAXvZh0fGQRt3bLxnbC4GHN2joJ6IUESIL1pAAC0LdZSiQt8p3LKU8JUKZhb6Ed8YWbAnQi909pmZRXtkYjQq9qiMqRGfMd1xLyxSqMUpW+dKXO2JCEUEcfKhz9wszYRT45McujxVaIJetfBGEGKP6pLEGw/1zrTE8mfKz/AiDntgFRgn8ib4R4SNR30n4hG0EVklizJpfwuLYg2Duihn/QlUoNv/O2zk/rGtCvNLP/TaeNPLBvjs4kKbs3OdsRG+uHzS/vzn9uKJBmjD5owxc6Y13JDuGEuFDYDnYQV1gxqhStXWD/Ul+ucUa551WvOzlMYXxSMxRINUFVraO2KL2mg9l5IF/St5ie6OZ6ZF6cCYt13umVcn+tH2dNsjQhHRZMz0c2Pmi26BJlXyJhL3XDZdcxgfiftP/O/sKzU00SaVQTls1Rn9RokOXTdo44MCm5ct9hug2x7Oq8iMTHV93zAMAyGwrbJT8l8E38gOFVLE/Q1NCukUyHJ7DVQTXa+1bW6f2+RQnzzZZEkf51n2whjkRyzpgm+Y32FEKCIa02R/4wLTY7JiO8MZzmVIeliq4rNU4ooaTE/KOzRUTeaLgjO+XkoSE+2YGibmpZlGeexNjPvKnHiKmbQrql4rViCnNn0qVTN6WtpxQ9CW0G0K2ikFNOjzgjbOKCOeSmh7EoXH5RZd64l8SpFtukG0fRyvltyQGKVV5QYDp43G+tmvUCwFFBGNI0gbUiiOcbfBacM0h6c0617dBjCDOtPWI3R8eVsrtEorfgKWGfhiZpG08NIlqtjLPucwoijtu6B4LwYi3JeLrvadDpp1i4B2bHxEaH0iQhELVpoUEnAbxJNKUqGMgsKhoI4FRQHNEGEWxhFQLnNGFXobQQg8h0602zZZMKu1RV4fihQdcJiEJzJgcntrsyEqYIPFxpJtsqKaXiXrbYgngKhT6NFCx49o/A+yKdfii79Zvo6PZST6r+GRTD2UoT5ZtkH9DAe57MQ4dRsnlFt1WUPxZNBGlz3qYt0C2oJQhJGE5YhUYqfEzmGoUxiON5DGftUyydEpXMdpGklqCOmEPtN+8USYLkWEgr4kQiKPcF+5bwzar4BeGswb6FKVCkLD/lfsnyCDMig4sRYsVVFWy+M827jD30umSoKSausicduOojKkkMtXwio/j3Kc+sthKSdgf+b5Te5MQY8jHgSTNv0h/fnIorN5l/w13fwOstuy2PxUfzKcpM6VX8f+W9NrKNq/QO2JCEX8GFJIfxIpuc88N4E41qeTMkF8hf7CZ9X3p8IIJH+EVOArUkggiBuO//Ogf9Hjuh8RigSx6PhIX9NrXlEwXuPIp4+eIBX48nGuwREW20ieOxoeaCvPrGrHCfyD0rPjhP5kKQ4aRq/XDI7q8sw9B9LTESOXRiNnunlihKJX0uced9YxGWvJOMuwbk0U9VXNnE0qdVWv+apCayspMiToj9zSTJ0uGbFQJ/Yh95x/Xr95rdevX3NZtSPbeeDoY4EexWsU414Kzeg8U27P3tHwv6Ccac8M3fkBf2Yn6ZHX9VbqdvsaH3HrZjmGjk9EyHxn52f6gpf0f/M3f6P/+Hf/Sf6X+/3A6ex4Vj9wF+A7g2D8+1/Vh9jt8yJ4HO91ONyq56BYUlhj1DXny5c/fK+XnAV9J/H06VNZ7l//9V/r2bPnOmMPn+wxvXd9f7vX+/tJ++5c4+aZ4vJLDc9/pbF/ojyH98Uvdfnlr7R9/gvdTqnv3n7QyzdXuj/MGkdsH0Xe47pN1nHmLDZxVg/Oada38iJ75rw2o6eIi5ePQb8la1Fi08QupUppYAthV9tDfqAFod3L5/oOXzDsD/aRAr8REbQbRj4lUxGBmCrLyWPfJHuALEVqaUKFnCf6fKbOmTRRUaXkuJKgqHRb1eiBr+69zhRkB2nWDXjMb0RYU/FUZZJPu5b6Q0mec6v9hXbbPpV+5UisQj9O3KscuD9ZMWOn4DxrHmHH4Hwe8K1I7FeA7xmErSvwvcPEmd73Cg3cFxyA7xcm7iWWOnnJiw5+AZUoVEBKStqbJLCYIkJpZJHXyb4f5B93fPnFl7QLbVknfX/ysJ/HdhhaM/SJcbz3BTD3VQfOSTNtTYU2nH989nHYc9ZJHNVh7z6JVGKFICzUafqGOrtSlPBFkgu9oFMxH51k/cTjfttRzx6M1AVJ7gtDCkWkIgnBQtPDU9GbLrLqYkjpcJi0Z3y7rU/8Lz3BGefZwhnOf/3t4vJSCNOTZ0/lsRNNj1RHGzradHV1pXfv32lm/rl8eq6BF/Nf/uKJfvnL5/ryxbm+fLrVV8/O9cXFoGdD6BnTxVfnvb7YFg3TvZ50s7js0gUv7vvpTps46Dn5532l7JmeXfS63IY2edB5mdTB8zUy/7dfvdC/+/q5fvn0TM83qbPYa9BOqnuNvNivOmi77fTv/vav9PzFE23PuoYZemX+6LqqF1880Vdfv9B/+ru/1S//6guaOWEXz+1VfmxHt9PhjNHcJ/4Rve0VEbwUvtDf/u2/1yU2ylIUIN1n2OYef/jjt3/Ub3/7W73jBdktLz523GPec585cXa+5xz+lnsq02fWhFRi014DPlAyFZJm5vsJ/8ogDRK5IgzmHtcTxKVQRqhQr0PxBOqXtMQgV7SpNp445vXo2dO/hv1N+MSMTmNbk0b4pQJPyU4JCkrfBmkAABAASURBVIgocp1puSUpMmtCP9tihXWtzG0zOtu3CuWkkGVkKYpISSGBQA4mpa9G7oBdZ8WHA7nks++Z0Mm+eb8bdXd/0D22G6EFMjps1HPXYQy8ZA30Mb0qVLFFYqfS96wNg5J2KgO5teGefhk5U5tm/03Kum8PnONH5uuhL9wF3zEu7lSZs4c+dM795HbTCVZ5DZqYw7CqSgl5zBql9PCHbAMdH9uw63r1IF0YeumKvv7l13r+/DkpNEbfiFSsqG5/oF4oJLkvVdUe+4NR21yWjUbTVBl7FWPO0B22DL4iLEG0G58m2mGTDntYhyxLf5h/olxEke1pdKVXpuf7peKSS11SSEq+O4k+Erq6TivZY7ezsy1r+Qttt71sry9fPNM58a4LVe7UJ+Z3Igrqk+cthyBwlkqfGHIamG9FSdcp2bYzPrBkR9NFaLNA6JwqmeppWwY+6jqwi+OJLWbSo8FaPSPEbdfJE5QpmQ+UiGhx8074ddfRl9gwokAPIbpBCusm26PD99zftrHPS5khxMqP67OvRUADtnGQ6XABPmbbI79kpwh0wcZ0r1y/y7pHIMnxifHXdDu2pcknPjL+zG/9nP+Yrg/6JnVItCEqsmaNyKqsrdWVqdWiRMeIRdeS2Xz9fLNlPj7TL559oa+/+FJfsMfa39zoFXfx33/zjV5xB/8P//2/6+//+/9b7169VNDnA2e4LT5wsem0Iays+7dXb/XDH3+vb/7pH/WH3/1Wr77/Vu/Zm/r9T4aUJUTVH+kQYdrPISm3QDwzRkjKEYXuso5V4ktIp2GT2YmPUClnrETHT7HS/9Iwwjp8Hqss62y0+vD3Fh71+TS+lnEYEQ5o2xK2xPHrtNyRpKBPHY+MhzLmy1jth39ULHTEzBjwGLJPtTi+FhFKEHkMxYPO3hMd2Fd01DEwbkqmnL7zOsg+afJ4h4+ikn2Qfd/E2JzxQzX/U3sSBqMkOqEHzqoO3y2ZKpmNp+Kz1bqQCgM+RCoVjceh4JlYZyt1GhFQkR1BiSOyFHV9B3qVjrHYFblu8axro9udSovTxDg7sAfz+udwxxq1J810BgeyGMvlCKpHSsjySjiPepgrHC+JRHRIEBGKABkqmaDIc0pBnw79ShbMFchJSSE/1b5BxPMCgUR5HZ9ATjf0rU09oeWIYo2XPOcjUFkgNrtjPMLMVKH9QTUB31GcWl00ZsLeyxxTG80+sfLYd22Hkf40nLfCPE0G5d0PFVkRoY72DcOgzKJSUkGdEaEknlmU6BNhf7R+eIjbDErJlldKoVxp8YR3dj+TX0FEKAJZIJArnojgW9BTn3tcbuZsLgUuVx/weW75scDP4EiqNNSGMdyEjxGY3DKMUMRSTURI/pA0KVB+6TgcUDykTQvys9gQoaTxhY4zWtzpLHp8Hmu2TsaMbg4rxvKisnTuqIlBaiefGDgrRmgrDiykPmgbew5jTo/QjAMH951fNrPh2oMDk4FpztuTtyfP6UOj79vk4LyRw5TrmpkIqvXCiRyWTHkApG2CtZxvPeZ1UoJvxqkmBqVlGHtkW4cd9e+ozzhQ94iuxsykM+7vlRwyD4c7fbh6o/39dcPh7pqX1deaj4fLHZcL4/2NZhavFeKAmcjwwTTY4BjJpjE4gGi8k8bbz+BOQV0iv4X7W84s8Jm2v9P7H77Tu5d/1He/5yX3t9/IL9InLm6Sego26bBJR/sfIV5g46DYbaZdAc9QUpfnZ+BcGwY9I1S290zfzfSPWOjtQSWTA0evLZtp/xr4jM30djOQBoQ9cr588VwX0J8g78n5VhdnG2370mwmNs0T+tsOhQN7jx1PMXO497+6v3rzg67fvWn/An9/fUXTbVfajO3vP7zX7dU7zoDG25PwrW7evtbbl9/p5R9+z4v/f+Cl/+/0nvT165e6fvVD+1HAnvLTzQfNtzeqdwuCvt5gp7OQuMbQgF8PpHsD2xXCjrAnn/0IG8bQ0BX8K4mXZrMBu/W0s2dBMDyeSikamKSMfhjY2Hfq2RAWJvIevmQSzQxF6iOY3mgRavkOQ8o1TOjHOFOblud0nE6a6bPmrxw+JnCgr1eM9GmlTS6bmSpMphFBmcoBa9IB3xgZwyNjBFNAN2dwgKsc/g+651DaFi/zMZ4mJs9lTqiKCECDUCqLvUasbxWXsuxxkY/cVsZlGX8TmIlTBD74GZejaZYLFt7a6p+cR3nITS/XO6NkA3nOX+G5z3SHbsuCmfaNsv73XoC50JiYuC0vIpWlKG2T4rhRFKbZRoQBPbKo0IcdfdnRj10Le/WbXtuzM51fnOus4UK+RDy/uNTWOD9Xv92qZ/xk1y9ykWV5BgRFpASwpGqEqpanBnYBLU3/Ww85hMfhiohQRCyFHr5DnusOHNgP9Kvtk7SxQ/csZamDMlWBjWcwacY/ZuaGPXOi5/WIUMmEQw06PpXwEYGsR9imBy4/V+y5DDV2vjxgDz3RqKD+gi08Rjabjc65dD27uNA5cNp6VqTO9LHrEXoI+0QE0QWIgcP1okz7QLeu8EkhPUDwAWTZHpYZtiG86X5AZkbq555K+QU04oG5adfkuy+aTuwqI0JBHYsKdbErtq0/AYurGC6CcqBjnino1uNjD8AXO+zW0tiu7zs5nZkq9kvKOJ7FbamMqUkjc+9Mf7re1nbGikOsgc7wULFb8AjbE5jQlIeB0PZJ6kl0ikgFyFJocphBEUvYEsevir2O0SXALt5ELglXYDsajldR6wOsnzFjr1NU0j9GbSLrsT6HtfHRPmgVzKAx8eW0YVoDc5DTn8J5K22CZ6Z/PIZ+DjM2rvDODbNm0sYia9E1my1TEQESrWgt/OZpCb7C/uMwBE882PqURzwRIcuLcFgab0QQ5kOZPKarViunIooUHXDo+SAlLVj4PI8ba5nHUHL8Mc/pPw399FPV3KK5h3hI8/3Rx20+xWNmEAWfKUPGjz8f8VGOdnyeyb5j3zzN/ajwacZJHJmNjRDZtWGxqYg3tEsxaJ4soAX9kNkpApps11A4Dly+lVFIJ7A72x4mWUwVz5GlxclwaJDDWHemY49hbTxLfTrGHRqp5T/3ifBL++/EGjIf5xIxvvBYZfMrtTCDkqTX0GWto8EQ0OMD42PiJ2JVzSnQXD96yGv0T0P6y5UaLf9HBf9sgnWutLGB9i8FrfeKhWIbLLFPdXF6yfmXfy911mMfPYYef4vPiDw1R4C3+ZdQzXFA9N/m47o+xb9Nzf8raokIRcRnRFdoBsGf+cmS6rw+ExbgPc4Fe54t+8KSyd5rXsAet+Jv3hdP7IV3vAC6u+UlNhdGpssPVbf1mPlBsn6G2tP8lclhtpwjZsZsy/QXZc1jmvd3lbpMXmGa98jv3r6T/wXqjjOxWh3iCQV1VuSvZ4VWD2nPDzDIeQ4N8zp0e912Y6W5XvMa5lkRRAzPOS0kjcptX/j02VM94SK5H5Y9t23qewif0fec12famSWUnoBU0cVr76iJc4/p27NB2+2Cm9sPuvrwQTvOlmdn57pgn/706TP98le/0l//+tfyX7HyfjSHQQd84HYO7btB0/Zc96WXNmfScKZgTy/2r3uFplJUOAP3yDu/fKILcHnxRMYGOd6riYkwOBnN6DSzN5s4n81cfs/cEcy8WKqcvSvntuAcl/AltnVzEh18wWebzOxFWrqjvkzOoh0ocn5hLeki5QvVpEylPvGUTL6liGhIfFDQvMfR+kQqoNUIrBfUblTCI9DF+/ZkH6osUnQq/VZhexCvSk101lQph71g4BMLRKjlqUg3RHgK61rbnDupck9SsYsIbZcJ+6xodiOvcpcg7hKS+d4v3IK4YbsFcrLZcLJWsB1UbW/62y/9Z+5nKvb2vc7h/lbGnjuce+4HDtwLHPCn0X3DmjeByjhxC/qeNtP+/rgv9/lluz3ThJ2zlHbG9B3XyNhzazOxE5GJPvMZbM843vtshcyMaPcE55wdn+LXftlnvHj+ov3Z8Ce8ZH+CD51zptziYxtg3i1zhut1fyetq/SLsLnDkbPePFXcbF7OupzZx6aLtQ+Zx0Clk09t9BmbrXkO3eYG5K+6RoTuuJi/vbtVwQ7nnNe2tH/Eb9tYZM6aaWuzGfVWZEqV+49OFNWIbx/ohw0v9p882eirXzzVr3/1pf7Lf/r3+s//4df6T3/ztf49L9nPy6ht7HiRf63Yv+du5hbcLdBO592kp2epF8j44tmZfs0L+r/iRf+vkPfFs61+YTwhfHqmr0Bwx2bkdCculjQebjVx/zYMqUv4gpdPM3dyB+7bdtxHBb60Petb3tnxRwHWeUs8C56OOW2Tktnm9cJYTOLiGenb17y0f391xQuzWR4vB2xRGCfJOQ1XUj9stWEuKZzj/C/Yv3/5g777/iX2mXR2cdHQ4WMV29u3/BcYPBd7np2xr/2hpyzVacLmtr/rddpwuUqkZGGoJjG1PnaE4SLUd1QRoYLfWnfTLcNz+0R/RoTcRqNkyjyV/pxoy4H5y2FmoS0DfrxBTgdPQWbKvrnBX7MwGikzUmaP77sNn2LCXhGh9bHeVYHXmPYI22G3HxljkyZ8vLYywdir3E+N8l8B8P86wf65RybKK6g/j30TgawMZSlN134YmLq3GnhZaV1tz1I6BW29u2fNRUZEquDnaTkGIg7MC4GxZu5aJ3xZ+Mpm2+nycqsvv3ymX3z1QhvmiYSnMgd5jSyZsnzDMulWzf4KSRFa5Idm1rA75iG31YgU9RcFekcErPBGEgJJoZPH8kC1g0F2nvuLjudToXicz9Qxt3TLg+qPdRmPfbRnfrIfVGQ5r9Bu26UkeqBDErp/A51GfO/gOQdetyEiZDpfymL+IqvTD70K6aTMsOnI9pyQGvqiYSjY7lxnrM3D0KmkVJknZuZ+LEIbZyU0ioqclhZ2qvhVxU9tXzLgScrC6ERD8I2EKnSo+MxMMcBcTcaSRs4ypiaTGiptmRljbluljoho9jLfiE+Y1hj5mt04wvWTKNnhLz1j035jOuLkKpvMaZLXAfvXHXOobT2jQ9LonnJU5SJKIpm0B3/sSlGWoo543/cq8JUsikgFkEI6Io7pyGT8QEUOzZf7t6KIAVWS2yTaJc0oZ3qlrY5PtN2+J8paTkQQBSn5TDYjecbnBT9SZFjfAp9hfTeMrTP2Rht0PSP+hDvQpxcXumBOGFlf/a/6Z9Z0/8Xk7/7wu/aPJt/88K1ueLfidypDztpw6e4fBtxcveW9wGveC7zRe+7zX3O3/+aHl7q7uZb3T5UxJh6Gm9Ujtnzc7p/Dwrl8u90zNnLbK2GlffUhnDW39Kx6Ei4l1++1tjUteGvDI+X/OrGIQJlV59MQ8p/4uP0RoYhQllTii7hEayfm0vqs9nK48Jn3CMq6vyrjp+JvBRnNtxO/ZTx4P7+uEyNrTUVwxU8n8kbm3Ilx77G41uWw0i8z+Q7pLNknPRatn+PmaX1MfZV6TSuZKgUQRgQdJnmVhHizAAAQAElEQVQMjMifkSU3jIIz9UeG+p75ifUE4cIAKpnAcxz9jEzzzYQZCYvlVeacqpF5ko30YiPyiag61MeP9e0Z4w476imZrc4lXqgSmfr4qehmeH5pwE5OSx6ZSwtcl2mGeNzbBK11FZFtTqHegfHZD4O6vlvyYLJZLCXRxXB8hfMiQhEB5/KZqX9knpxYTxJ6ZMh28bhaOJZv64LqJEKOT/SL+ayrea3jjBbOgwk7p0op8vxSSirRJyKc9QDzNmBb67HCNDNFpCJiAeUVarq1emFwnQbRh08e+TOLDGdYnhGRCuS4HYaEQJD67ONMZ9BgmOqKgA4qWe6MJeTbI4Qs2DCDFjidlCc0rygn0gVnyZJawlBCc1bpi7LAj/fhiqpsdIOJtfSpbigNhXSk1GbPVmdtfOZ9gBZ9Zg8yDw46d2JgejNkeFCOfjEIDgzQkcl99AHrAXsGAWDztAzue91x8NqxGPhfHOy4aFjhRXEH3TJnBqENPVOfndvxSudGBE0P9SwwJVNud4/TGsPQs6nolbR7pvyBw9y+6XNg47/g0HQ/sBjv2Tzu22HJFx/GgQ3QgXbYgV2vaHNgvwGbBQvfBxakt7xcfvv6B71jQTLekv7w7rXub65UaX+PHfuQOsIuxWKWoDygR7e+iIN71VBmMGlDaAwxyb+G66irBy2MUYNG9UfMHFJu3r/R65ff6vX3f9Tr7/6gD29etx8C+F/OCx2SDVThkJxAHJgboI9sMA+Un4mjrJp+2O4Mu3kT1jfdAl2tc6JbqNAOt11seiubs4rsGZmTD9Kku6wP/G63657ub3T/4a2uXn/PC/pv9Z7wFp331+85g33QiK3G2/dy+v7DO+1WkL+/fkf+e2hvedn/BrxtL/qvsPMVdr86hh+I3yHT9vBmQfib4/M9mwMueaaGa4231zI98YPkEkD4XoF3Q7+eY4Bz+vacMXSGHbaEWybDDeEG/zojfs6keMFB4Xy70TkH8O1m0NB16kqnzAKywemOcl1PXl/Ub3ot8U49tIhguIYihf9W4boNpSRpIS+Z5MgP8j3mQG3+J6nNMNURcPKBl0y18Qt/i9Mu4UdGxYfaOKC/D8DxifG0Y8zd3d1xoL/j8HTLC/57tf9/DRvTGy5Cbsn7wCbrmvi9xxBjZs+4mNHDc02gc5aiQrt67GJsznyg2jRaYoeJxeDAYrB32YfwoNFzCGPTuhhuo45PBA3y/AU8xwWh62yyKDdSbkLuSBuMNc+h+W0hIcLhI0IVuZ8iItWxWc9CO9yfxDv6uxzR9QNt6VUGo2thR55RaHcH+mHQYH/ABgPoB9KE3dDT/8NSHlvYXnS+fDf2KdQcAaVpq3U0n2E+hwE9IhQRSngtK0vKKOjtdoonYuEhqsn29lyG7UfitnHjp1zzEY9p5FbCFY2uyjA/yHPfgD2GrhPWQ2QlJDh+asANFqI5FiRldhwK92x6DmDPi/9TjJ6/S6cOO7ptM/WdX15wObtttMRW1jMilOin9rgiR1yHQykiFREL4AvjmC655Iknwjzoyjiq9t3AbqCkw0AFQsebXfSjJ0/kKskGlXV0QVXFfhGLXpVso/EFdYp84NifBDI8fmvTcdaI3Ub6zOvQA5wGI2PQmLCxwwb6uB3EGRdtnWQzVUGiF2owddQG1PvRp+n7IyqlWkY0+5ZS1Oa20qnQP0YHLRPbFQzySfmIeKBUbP6QcOTYVmHDBs1QXdkJHnis9yzPERPrjG3yEZgPJuaDtQ6HFRuatmImTQUPn4r/OVHRq9mK0HFjRtZCm7HXzOXS1GD+FZXyxsz881m4D05BP1im56zZ8dO8Fp/aWHvQlzXWOrsO+0xFfyMilKzNYXMf7RMRigQhJX0REa2/Ehof+ckjLSi3xBOeIiWIgnemRBig4rgL8Od4BAySQnqAludIqkfeJjORt+T+874tE63cdrV2/uViIkIRCz4tHRGfkn4+3fSoCpr2ESKo55Pi0CqkqsV+IpRfymLbFnd6RXX5VKEvPL7chyVT0VAIi0S8qllDsH8M6P6YrggZEYR6fCJC7vekDiMiJZkH/QhbWa3PQg94DGlJL37Ous3+aWIc2h+No1aiCmBea0opooiQ84OI6yfxZ34sw5jhd2gQ/dHH9J/Cj5j/FxCom3Y2HxVxsNiBqmJJE/vk81P0j9lss0dQCTZ8TKfiR+miCNbphhQJuV8b9P+7J36kZyr+DNq/vcbHfmn95tqddihFhCJD+tw69UAj+yc+EaHCWtmzL/L4K6yh51yInvHibxgG+WlrOOu61/qJNc0XF6abt7I+7dnHeb/ueIZtaH0Yv+SZ7xReN2bWsRE5xsw6VVmzzENR2qOGyrrS6iLU8fE6dcf+//37K11/uOZly3jMcVAfyvnF+Y4zgfWMCOgLzCVV1s6qLKFk7iq0fUXHWavz/qGk/EQs5SLCSc0n7YkIBXYv8NpeX3zxpb78xZftxwA7Xibdc3450Eb7+Ex7d9wZzKydrr9kPuhkGTN8G/boW/bl2zNOfbT5mvOnX9Ld0w5app4L64vLy/Yjg69++ZWefflcZ7w8TF5W3s077XnxN/JS8BYfuUPejnnwnjOwMfqs1Un9ttfFk3M9f/G8/Yjg+YsXekF86Ae1+T2EerPEul/Zy1VksPgr7Ee0wXHnBWe2BdZMy/wdIZ9VbL+kfZbX9526viC7cB7tNQzUA60if2JPKPoiAB3SZNhWPjuUvleW1Aifz2bem4gnIhQB6CefPYyJ8gfay45IrezQq8NW3bCV9/ql30AvUqYoLD81qDW4zFWhaugKBemWRx/b92a3mXuD9ucNHLcNaXflQr9yZzFh2wbO6ZPXHTBzfm1xwgqvvId0WRBHiFDIMD6lNXsjO8lPys/I9l3I/d0H3d1e6e7uWrecee9vOQ/fci6+ueVFw612vPRu/VIlur/tz3f434iNZ/ptpk0jNrIt9+zL7ZvCBrYxRdTyPL7hHxmP5s9SeAG50QVzgXF2fqZzsOV+Ye1Hh0bHGayjXwtlshRU8RgLjYdJ437SgRej93c7Tcje7fac5+/bed516ZMnWtpaLXBfVOzhcGb8OC76vDXUjSWejEOPH9fv/22BfxxkfZ49e6qnz57IZ4+Rdh/w6YPbSP8c6K8R+/ousB+KOvsUttoz3uZ5x3iTXjy/0F/98kte5J/zQn/QeS9tYq+LYdQ275TTe+5tXqnTB/Wg07VKvVZX7zTkAb7Qs4tBzxmnL56c6cWzCz3nhf7zyw3hRi8uFtT9jWa/9D/c6bC/xX57bXj5/+TyjBePjAVeOPlf/N9zZ3V3/6HlP7W8L57qHBkb5gBjoMyWl72J3xVsYvT0jfvIY9Eu7vPgjN08dpZxENpjlzL06hgrI+fhifnY8e32XKUM2tF/r9++09v3HxSl03PmujNemHmcTozRSp/d81LaPhcRcn2Z2fr7gK1HfGvC/2bsO+EDzrPPZCm4YVL6pz8RoZKpwryctMky9qw3E2dQ+0QE+bSxI188lj9S14F+nqgvs6iQb/TMK53rLIu8zWbT8pI0E5Aq48TyR+xhPzB2zNtUi2S30mjeh9c5DMlGjcI5TLrfHbijumvhjIFnJfTa7m/9Qzn/AOAda5f/4sTd/Z2meqDOCRlV1iEQV+e5jcfmr/bZhkmL747cBx+avAP0/y91/8EkSZJkaYKPWVTNHEZEgsqu6qrp7p3p2T2iWTq6//8DbumIjpb2dlCDAokiA4djYEBV7nuipu7mkZkFenpn7jTtmSAWFmYWFqRi4UlFFfqj6+wjKT9e8yxZA/0s5pvT0yO9+OxUf/XLL/VL1o6TkyMtlwt1mfgS7aNNlqKShf4IkLAKpdMon6yVtuX9+k7XN1fIsGYpGChP+rqjXihcBT5qEDzIIzMaHN8Bfvrkqc3uo+xLI/H94ohoyYE+cZ+umNfW+JP3IhU/jQhFhFzPfrxi/HrNNK+gLcNlTmfJJp3zIkI1JOd1+EW/7BXQW/4D1uF+0TMHdE0/p49nmzFPFO4k+j5VOvHeNNX1hbADRebnuamyhtsPHXa02/cd9AV0tNPRNu1L6DyAkT4f5HVsw/iwbq7rudrpUbXpKORrujAfuj8cr/AYscPAeLDvj/hPxYYRQcn0KbRfCm2DTMvdqSMekZrox0bo9Br73rKu3HiNYUx7LFR0SXzAOnQllfCIhqmNDl5ZCvkFX8jGa/4ybZapjvMSuUom7WOHSOiL5idi4jenPw1HxrPhvtxiJ0Fu3pFEHogrY8rAatjCRT3tL7rCHoT+JOxBR39Yn76b8o6WS50yp52wxhkL+tnr7sf3b+Q/7+9L/TevXur1D9/r5vJC/l/2VNaQBWPsCFqH6T0B4/rj2zfcfbzV7fUV69+aLURVQbfcQTz2vX1YlycwDfDH9Z7q6Fw8lX6ZYpJp5viPQ3vJIyJCEfFjMnIifpwfEY0+Ygoh+1f5RPw0v4ho/CNC0dzpUXa0bmX+iqDcwJ+c3kdkNB8rmbKPJGHERO/xmY5nYDc1VOZJ+7kx7uwaEU/0jmjCMGYYs6wxHm8D78wq483jyOeT5pvMVS7bev/M2K2N36SD4/v8xRMRfFuzUW1c47fmY7SC3VelnUrZuBsHDl2rlFApqUAfp7V7Rui3yDkio8exZfLc4mKXNcArIxQRzn4KsiyD1x7PLxFBO0WLfqG+6xsyy5O6EdHSEchD3G1MbW/ZDwDkj4CmJJbRwxMRT+KRoYgJtpwLPV6Seom+HWNu0rUq6Vuj0aCz7eT4jIico/RdbfODM1ynZOInBR8I+UnaLCWV5M+ICEWGi2V9HIkIRYSoqMyiwjzSgSzEWRgigvI0aWvPfTXgF+6PgT6xTYyBeWxk/i6tXjb7Oh7h+iGY8CGUFJaBaETQbKgk9J7LHuqSLlObERBKSmiipAwqkREEkZqfp8aKXXbQOcaUNE3FiUfgweO4HXVG9eAx6Kn6pAMC4WkrQonwBKSlIKuySW38aMk8RVqNxxYad6qU0Lmjkw533OUTaMj1ZjAJV2QzmqEZeFtvPA0u9TdM1O2w5gnaG0PKPRAmrDU4j85xXW9WZ3jDMXhhpcyhB5LDgQFV0TMikPURiZClJHJn65wsRYUO6vuizvlFlAFCqsq6jBxq3P6IU1R0GJDN6YH0xhtdwoH2LZPTDvEoOlFqF9/UZy+iw75wCBk0crl88e4HXbx7qfP3P+gMXHx4rVsuu9ccILds4nrsuaRST58kehSFFsh60PVc9HdaoIfRp9QQhNi4Bx53hvMddvRbT7nDjkNrRx8Gducko8oFvP9MziUX4Wdvf9D719/r8uNbjRxyYlixMHpxXHMPvAKEXNxXDmUj9YbVbfvl+9joBlnmg77TQV+0pGHObFqgR4cPbFl0V1yi+wcOxt3VhQy3vbq5aH8FYaDNgYOW4bwbLuYvvLgjzw/f/l7vX32vi/evdXX2Ttf+1/4tfK+7iw8a/a/yuZSvyOT49nk3aAAAEABJREFUFjuuubwfSYsL+7O3r6j7hrofdH32nnCHj4QfP6Dze91cnDXcsXlYc4gf6IdKXdvItgp8sGNjVzwh0+cdE+US/aYLf/oEP1pkoc9Thf7qomiRzu+16BbAodFhq04FWroFSjVkc7gqB0baHyFwWDLJD5CanirR18K2ngVct2Qq0jSB701gNpRR8aHQ/ATl0IYneGozuY2UV3x7AgcOfGaKjxwktmx+N4zBLQeble59sX91qUvsdI2drhy/utLF5ZV8sL8kPCfPl//+peqK8b1inIyWtWAZJuHS9yqLXt1ioZ4XFt3S4VJJfvQdYSeEFGe0hi229kL3c0AFobwKvBN08Cgg6RMjsKUXpy06bug/o/FEpgGMETYTbWZDtW3IMy+jsKD6hVUDh/CgXw1lgb4oCjJ3fQudH6VQNMEyFfQynygJDfTUc35Atw+RTuQO6LIUeIdsByV9FULSHRwHI7BeeIOkoJwMPuKppAn2PtF0tK0iUgKJHI4ncTIkhacu6CobnbHBvuF802aEvCgaFUZTG9QRj9sF9pssHKyZE0fGievMiAgFuigJw0Av2nQbsGvyx06WLS86tmQ6XPOiaiDOWgxNKqIo6YOOcdUvFrwAWWuNn21pb9z5CuRNDymkB4gHecmqxGbbtbjTMygXLRkD/mKe1guR9YhAhmzQJ09EKCP19HEr5ljhDBi/1XCK8aYHQEe+QJZQpLmQB51r/xSC8TtinAGbbxhra16K+EX87c0NL+IZl5eXumZcXjNOH7BL35B3Q9y45uWHQ7+wHFlX/X4VMVgHaJU1NRDFIHjymfqvYu8RWFYXQ7mLVuQL+j0iVLI0RIScp595Iugn6rlus7871PyMPVtAhc+63UcgLVxry6+M+QlVY+vLoYVT3thoRmgeUckzprLaZBjh9/ixrY1KvX00Cgw2tzOXTWn4oUOFn/X5OQzYed/nRuhdp9LWFv/2nmjFS4AVfbzmZYrTzp/a2DJmB1XGgOknWJfa8r0/isDue7DMwXjMPUz2c8lPwRYPbCh4VqGSRr48PquCngmRlPNEeoKePHWXcvgUTu0K4TTJ4TyAXV0SfM0g+hOfHS30TX9s8WMiaPb5m+EeUX2wedV+/JHsMaYnOn7Ct7WhP/KYfr/YaWPOCzi4rZ+Gx09EKhqKMooCVE31HGoX1888dZc/h04+xj9t16UTb8F3RnW8TabQO9T+YxuO7CMGfGLLPmLDGrIhPoAt9qWMPXLFv6lNxUr+SH4l/ic+T0ic+Ck85RHIGmQFIcHeJx7i1f2PE7eQ+EPBz0Qea+4I9sXYZdGRLfaE1nQt118umeG0Cw3H/zRMOcE8Humd51RF3z8GUT6j6l/wMN68ZjU0Zc3l57DP/6m8+yX/o+IVX3xEbb74mLZv/gT0mKcHW2r3VEUEcLLyNYPon/jUnf95T1UyG3XHHrdnT9ntYBqvAT6TVmQ3UaXewBruOd/597wsNjbsEUb/C0iWNJNO8cqYY99PxUpmpe7IvDmHI+tmJZ/i3WeS33k+71boXbxhn3Z+zn6Dy/81l+wt32UgWF8C8UfGuusYXueqK8K1QjM+xEfmslDH/r2wl2ygfqJ/hO0Y1Hj6GVk3vSYPyL1fklm4TFnK/0r6GReO/WKhe9bNO9bPqc3KOjZqzb5pdb/GDhhG0n4LW++tsMHB4UH7oWnPGdd+fsOZ1n8J4IbL3vWGesy9/ZJLwy++0Jdffann/vPEx4ey3l3PmYbILZfBl7zAb+Al/hV7tBHd3WC/6LU8XMqXGSfHR4THOjw8RP6FSglFiCWRvuIsajuK82g0YC/8L0EANVQT70DAJ2FQsIf9pytFDfhSAZmpyJBtUumHikwDejc/aHMhXGFZI5DDtEWWe2s64LjLKnywhHw2MYZWJuFyzArU5azULw5kOwXxLKXxk4JyyTzchTOojkxi/RhbaLnc1oiMk//gt1z+B5tVQ7zjgBrarQbeJ22Bw5G9UwP9GKr4l1sUT4XWvI0pPvCOZ2t62hC0pnfYQH2/10EgCbrKO5Et7wm2+FML8a2RMTZwKbvBpxruV7qnr+/vbnmVQJz3FTdcPlyy375i/+2zC4IoSxFmkN9rrbhE22L/GhKSyfEt49mh+0Q8Bfu57yICHWrrD5e1PSEXkBuwBc6bMGhAti2wv7t8w5g1Kg05vL9bcc5fy/RR6XDaobeV2CFJO4/WVOmgin0My+/3efYXQVcYt/Yt3EmIJocLfNtl/gc796s7FTKPj44YT0sN2HqA38ayzuPYtsW3N7yr6rqUebq/3c4Nl5wbbF5SOlx2+urz5/ri2bGeH3Y6XYYOu40Wea8cr6ThQp1uHpDDjSqX+aPfDfEuy//ww0httOyrDnrpuJNOuqpj0odA40riPVcdbZeNel6uHZ8c6uBwIcsmemhkXjNuee9UkdtlJ42m55Ky6OBgIectkXdh+6TUYYMCbKviMdj1SvDZF1/q5PkLBfEN9uAojG8slNkxTw3abt3X1Oe9xJL5wXRr6D5cXOjDxblqhrrlQkdcmHmdGCmzbW+ub/C/NX0S6pBhyzzi/lhhyw3nZ9va/RkRckjXt08ETthiuy/cwjkVf6jMDRFJfxZlFgiCoTE2Hx7oUzLIT3WsVZn2olFb+ttYe3wgw4gfZUkVZDKdZY4IRYSabUonPxU6o/mLeTBGLLN5Cb8zjYJvUB0Jt5caa9JmINPQLv/vmOdX9jV8nplAmEdOr/wDAebmC95P+v3WijFt/pbP7Rqe92+Zs6+vr3kHdqXbmzv5xwMO7+/W8hpyD//1equBjktk6Okn6+T+E3K5L+zLTeaosp8c4ksOv/jiuQ654F72PTYNeZ0sWSY7YB/zsV1rrU3jiJCIjcx7a+Yey7xlzIzMUzQt/yCokUBTsV/LJ04lPhU8fvZTc3ykHcvqNh0f4fFYQ/I8MaEi6xb/3GjF+dTzjus0MI+t8S/7mtdLz3n30LiNxO/9vkv47GjGhLLAhM43MlMFH+j6TqUUxl+vnnoFmlJCfV90zNp8enqsI0Knu/YjgMLY6x6wZEws4NGVImGDAA6zpMTHbbW2g2IFo7riG6PW+Jl/nOW90wZ/XTkNtuhl/Sq0QhaHxthsNuJzQ6tvuq39FfoV+6It87jrTXYbFXRUZlHswkRfy9Rb1q6T12uXVfi67r33cuwjVvjnGrvW1ie0jNyuJ0JrUBmblTpuy6HzgjYiQm4jwoSG2pPoEBGUFZmPEUG6pDJTEY+0+pnHulfkcZuW1WmTVuR4APPCgC1GfLQST9rt8O2uS3QtCtJJv5aWJq/HBn1p/ej+fXZyrBfPT3XEONkwd63ub2RcnH3QOXcD3/u+4PUP3DGcy3cix4uiQ/h1zNHJnH93ea7zd2909u6t7hnHiWzTuqbpof1KjOlBDY5/ip0pGh1l/tSdva3zU4xy2jRPMdd2+LTEqYhoNo94DJ3/KR7sih5/Kj7XDSIGwV/wsZx7YO76qcqfyvCUxq0CG5YC+1jf9U1Pj0VRFBGKlCIeUfGT0f6Cb1XilZBihl0opB2qIkL21VIKc0U21GYXuBPSEfK427IHGsAIzwmj9h/7b6U/S0llKfBNwZ3xXMHYeDS+0LhvWxz+U0g58tEiLKnVBKysqexV4UImcWjQo82THgtehKpUslDM3EPa6zaJh8/EGz7OyUkeqjglmzOpW5gvMIpmBL5sAocRgR4TkrjzDfO1vkbTJZxr6auc1i7t3Ipehm3ofLc/o5X76wFVEQGSHHRC34qNXNcgih0qZYLGdCE/LhvQ37SJns5rVPCCUEYEtDkhglDIC8OKfKMhalA3C/bc0SmSqjGBMqq09t3PtnXTn3ZbuJO17ni2+cpxKsGZbz4RfNEuge3vfKNl7r7CbdK+9SjMcQ5NYzhuRMBgR+8g/WU0QyCIQwviPGmfeIpbYC/SY3PmLUqNoAKHE0acrOKs2KZJXH06E01ZcmnqaIzWjMcGVsTlJbDFGRyE/jXulgVnyyQ6crCiS12zoVI+wbRjk9LSJcp5chX8RhbBgUl4YHM/sEkZuPg3nwFeG3g2cLm8ZXGtlrdh1Nj0GthgbBq8CFvnOkqBgUt2beCEQgKFTs8sSvI7bxwYFAsWkSUbseViqSUvARagg66nrGRQC2Z1qy1ybJFhs7mjrXvaXqtyyBtBpbyk2OBudMfl5z2XoSOTCASCBTIkYUAwaklnv3h2ol9++bkOWHx66g8sPNdcst+++14fX/6zfvj6P+vtq9/p/dvvdH9zzuEj9ZxDQw/9gvq226YdHu/kA+XIhjLoQxk4Y5t/HbfonLAHDnOmE3YTNqtscm1H4UNhY2F/YfsFSrw4OeKgVCT6YLu61vr2ElywaH7Q3fWZLj681uXZ2/av8JODT/vrAjnooJNOOCWdHi11tCzoGVrAxliy6TpcdC3Pv5IfzZuL9IHL/Q2X8vfX57q9/Nj+HM/95ZmMWy7wfal/9vYHvfn+a73+7vd6/8O3+vjmJQv0K/Cag9xalvGSxf2d/+TPd1/rw6vvdf3+re5Y9K/ev9H5m1f6+AN1WPj9J/3PvcC/fU39Nwo2bYHe1rXivyMb5YFD6PTXDO40kBa2OWDTfbjo1WOfxF4+6KOa6A71dHCPLy+YOA7xJdMdEB6wqTw6PGob7X6xUNf1+EHHhf9Si36pviy1JFx0C/XZgb6hi6LE6xKeicsYNKtChA9lak9S3iLQPoZUmBLt2ynTNX7QOZT9Ah3sm81PyNcOiRxSspBVMHIw2mjDmFuzmdpip9FjFDhviy9tKfMh8f7+Trf4/IrNu8eg6Ub8cIt/jcg5MMbvONStoF9j8y3tV/K75VLLo2MdnJxoyYut/uhQPQfXxS7eHRyIXbyi7yXGZICaoSiJyKEakifMFjoOxgeEHA/q9PBZHh6oY4z3y4X8L+o7wp6NYkffZEdvQheM+dZW16uWTgJOl8WBjG65VEGWpNwo/YL0I5Iy02e/VM2iCp0h6MIopckeyF9os+s7lUWnJC30ylJUqBOElT7Z0lcb7MwwbnoqUk1XWe+QafYxUsdpEQa0Do0QtCN1QEtTFkAwq7ThcvvFyCLn8hmZvSKKpFQQZhYlcveLhTrk7NG3w2YDc8yaA8wIL7od16rUiQm0EREq1CWQD8oDY6riA+IZCSGRa5DkQ73AdrQJO42UVCpWhQ7wj88+Z948OFSWggydSunUYduCrJmdGihzvnWDoSpCjUDwMB8FOmUKYuC428M+0FTLQ8O1xWur6zhVBQX0QiYMGZUxMpA3fSKkB9CXMYPMpK2SqSQeEdCF/JClRjclicvaaoT36Iv/rGKSU5QplEbqEm+hVDgIHeLDyUS04tBnrAnbv6bx5T4vEVe8YPQF/tU5h5uPH/Xx3Tt94IDz7s0bvXr5Ut99862++/pbffuHb/Tt19/o9Q8/ML+f65aX9ZcfqfP+g87B9flFy3/7wyu9fvmK+fO9zj58ZJGVYrIAABAASURBVH26EYaYdFNYrYbHmOV11mRL9wPmFWYWJmY5Gik0dSgiiEuVeaOaqKWcnnlMGe6PCoNqOvusGRmuAzDfRIg1qU3c9T/BIxHlam1HTO1HREvrkydiP9/8TOAQmB9oclk24FLDOlfkctyoyGo4PiFE1gOmvOnbdMboddtEU7ZKSbn/rd/InDzs5ucRupG04XoVOSIst9R8DbcXj+MuG6FvPJhnyH7yqXvtPSloiZi+KyHgW4YzR9p03ZH6DmeoUZgqFJGKBuIeCOkwhCMpInaohFXC3w3IFTu6hzCgpZ+xoAwRr7Q/NlSmNcYpPjKASh8YMBTEMu0T0H+enyKlcDsBb0L9xGM+xlwU2CC1+y9SAVpZ+Ns+blnGJo/lM6a2+d7ZyZRG/VF6xDfgEdgCfhXdKjSybG5nH9iyCiIwhxGdjIxClaRByi0v9YK8CamIaLAMRkQoWxtVtks6HegIyIA2NT1TvSC/KsgC1XRFscdfIt8f+CCESglRRSM+uGVNcDjYd/HFCihQJT2wZ/Ch3HXEYzkigpjQJ1o4fTm+h0puS+5sh2+Qs/cJ1ArSAHsImYWMIetF3qehaSjX7nEX0BXIWBsmnxvlsOJrJgtkmGG5E4UnmL8phAxA2nEOBTRGxmQ/PcgR+ksemn5CXuURMkHE9aPH/PfxKcF+2Rz/lGY/XUk8ArX080AujGm/bnbli4+chkn7RIQiosX/JV9B438MtbU/0uZP48dtotvcuT8X7vlcRaF9PPKrslrG7OOmk0IscQ9w3oyIUBubmp6K7CNjxnvKI/bQx77kYZ8WEYoIXpIuOG/0KpE0McJzaGuvLx1WXExsfSbEv6s3zRUSy8qcKfw40CFDjU8EEe2eyrgCLnf2VEJl6Cv1zXug/s3tPZchKy5GrjlPbLFvhZcaJh0qeeMujXyt/iikIJ8yeFg+MqAJleJxQWtVSvQpmdMYaukgDwgglOUwxBMoEQEt+R372M/ZS/7617/Wl1ysmaaiy5aX8FkKx76Rc/62hZX9bTA3hPiPum4z4INYNo869sG/+utf6e/+p7/Vc15ALxYd7ws2evP2nd6++6Czi2vdYuNrLnp98X3Ei+pf/OIX+uXnX+hXLz7XUUWf+0GX56bbStFreXCsw8NjffWLr8CXevH8GeYYyFvSl5069n4dOpRMZUYrq37Xwj5AhPKayXsJh4lvJvtJ95OEkXao9NGAg1kPKRQRSvYVmeaZ8jNCO7T5edCAP4zYYmgY2fZVbak8GGyFq6iTRYE9ou80ZGhNG2vsOsAH95JikiBoQ5H0Za/sFoQLQuKFMDvoimRiQHUZag8MWggfeI8PmNLWqTbiESpjgPeoxTJpblTFDgPvXEbWlRE7tRD9qA09H4QMQet2H3hXbRlbj23Zhq7hcAdsPGD7gfdEXq8q9NagRKhDz2Xfq2QqSVuZkfdDI+8c1pybr87PdP7hnc7fv+ei4oM+fvygt2/fql3MMi7FUzjjKIp8zrrj3c+GdzqYnZJQRVYBpwf6Zr3ecvGx0Wq11j0XQhfs3c/Ozlp6Az/zWHFWv+fC6Baf9J8Hv29n/C38V+3cv0V+9+uWd0vrzdj6umKPiJB9pC+pBThArwPmmSPOIY4vOQ+WDBkD63alL0oJ9X0n13F+R7zripbLhXroN7wPest7mQ22W3Ah/u//538vj0v/OCdpb4uuHXSR4lL0SK5vvu4B88sgRjunpyfy3NeXIv8Dk4L/H/Whz044+9eVlmWrLu/17CT0N//mM50eizlxrWV3r8PFqI6xEOg6Ypc17/G297ca/M6P91Qx3GvJ+65+davt3bnubj7Aa5D/dH8UyZf4n33+Qp99/hl4oWeMV0RXIDPi6PjkiHilD+6ajQf6f+3+R3fLf8I7j2W/k5se7chcLHr1i4UWB0c6PH2mv/l3/17/y3/4X/VXv/q1Bvx0VDL/hBQdBiha39PnXDZvsFdyPs++U1kuheF1ix7vzz+KKs1+S/LXvJO5v1sxN9/pA77n9zqVPjZaGe91/H5nzXswj5OKjSNoinDEP7boYD9xnGwX4Nq1zcUJYeCTqUKTRQUZk7mhNv6IjGEaTQgdRlDberRlH7jBb+45x66wz9Z9wrjpFwvG8BLZeyXpiJSfiiwD49eyb3m/VJmjKukR2Sq8Whwew1CxaiqQQbLdUpBoYL2rzL8j9tyik203jJYpJDp2rJLz3VceM7e31/p4xrkX29gmgqt4KoSRwRw5tDH3gbPxhw9nur1d0ef0y2pLvxtb1sBBlfYW3UIHi0O6p8dm1GWsDaw/sNNfffUL+Wz/Fe+Jv/ryhU6ODvTLr77kQvtQfi2wYlxXZLMdOr8DKQWe1lFCciGK/GQE+SiEnT7wXvQj88yAfReLTqVLSGqjt/zCTlBDTx71XDciFAEdcBjYvlJL5Iu8FpIOx3dhRDjWkFlaOGDbLXPPFuOOtCO5Jb6hHUjbtoZtjWmUJRUAyVnJ0CtDdJVUirIrlBUV5oRqI8ArS8e3lBFNfud3GVqi5xFzisOe8dUzpg48Vx0udbBc8C62a3Y+ZvwdHR5o2fc0kbQPH+b0pit8krYiyJM0rwO++LePGveeT5lvV7wHcz7ugGeYPhSRCng4tO4PvkqfbGwX+tx6+y8huN7M33YZnSH4oKd1ikC2LOqRs+t6ddhCNpgCXx7wv23TX6qK0ANGxkSF10h7lXbdRjVP8qCSn4D3HDpuOD3JIIXLaYvqtGX+oaCPMPquT5JW3bKkoAyIJ2KKh+uT9meWo7IGTxiR26jNvjSjsM1YOwTG1hdVlTBIB3on6Je9lvTlIfcOhvv5sxfP9de/+hV7sWc0NTLe7nXB3Pf+zWvef73hLuNSm9srra4vdbJIvThctPuCenejM+4JXv7h93rHe7Arj3PWAb9Ts62a/DHpV+FsGe2TDp2OCEUAyx0JxfQp2KjkYzqhMaZS15xANvWdO6UdiwgldQt+L56IUBZ8AETu2iIUj9ME0wcWQezPBUaXgXmZi9Sg3RMRyPWIXfaTvEC9QI5wCP1MY7vNmPN+HIbo2Al7hdH4RWsnidsGmalC/ycI2qo4o+czETru6hGhkjnVI54NUimpBBEhGpvKs6hkRzzJexxnA4tDbeODGYgxUpK61Ku0MzJfjcxjmFjml/CQqAtG12mwL1NXFZpoiCAEEaHIkGWYEU5CW12X9rbMCV6bB8KCfAcHh5CGRspG2o8IRQQ8RF+RjzyWSbsnqdN1CxlRCrnQwNtzikGGLHeiV8fcluhQQCCX9WqAvUP7eJRUZj60WbEDAonGFSkeKHfOMzKmnU9mo3e9ktnic15FFkOikT2Qrcd8SsPlUiJXRFA2av+JiCnpAHgsOsM83BcGkgkGE6CPnHWxTAk5fJGhuiymdLSQIj5JPoE8fzq0Pomt3MYMtxMREogMNQQhEE/uwgjnuQ0yIxX0TcBLGer6TlmmvBqUf/LJitHd+d7weAJ1aIxM7gMTux2g4hxIymZq4Bw4aMSRx7YRwiFxnroH91cGDSraf8K2jokeDzZFiRSG8xJhDPMWPBposwK3MbD52rIANrCxHEk7fx8VJzU/Y2o7VGi5IIN5m5dpzNtx1x2Q3xjdDvWbLKYHgXxC5sGbdm/wmtzZBnRJjIlhE5TSadokdeoZFD0Lp/McGotFz2ZgqeVyyYa71+zYI4fEwT9C4LJ6zcb/jkXj9vqCDfOVnK4+SG7XWt1dyX/C37i+Oid9o4GNfdBfHYplVPSsWpKY/iV8cHiqWnAYveSS+v3Lb3T14Y1WVx803F8qx1XD4aKoy4rJ1xppJ1C2YvuBSeGeQ6APiDfXtxxG7uRflw5s/Edg+0Gqik2G3aZypI439Rs2KFO4bpuFcWdf2zuQty/JBX6vDpkrB7K6ved+/Fr+0znvXn+vi49v5Yv5m6uPur78oGsu6le3lxo3t+i4UYlh0o1LK8RHZ+sq8qQeXYwOvReUN97Y7hzd33CB//Xv/lFf//Yf9e3v/qnh+z/8Vt9//Vu9/OZ34PdcPH3T/hrB2bvXyPBe1+cfdHPxUXeXZ1xYnXMZddmwubvWlsNbpd+EDkEfGiKcsJHDqBvmqY1SwwMCw2GCZne6C7kDZNsoLthALvGVrhQ5PORQcrjAb9iMeTPpDaSxbBvLhQ64eD46PCY8alguD7SA3uipUwp2xjd7UOynmSqZygjxmUJVBcAJHkJ5jOMHegAeS5wuQx9Bp/ZUZtNP4QLnDYylkXmjUm90vKpt6khy4Bm1xl+2YKAtZg7ytuRttMEPt8wnnnfWHCRWjHVvgJ0fKXVMYv1ioUMua5+xEfvsiy/0/LPPdHx6qiUb7J7Nt8Ml5UcnJy3/iIP78uhIvvAv2C6pHx1H+K6oZmjEJiMG2WKHMaToixJ02LBbdK3NjnYT+qDzHuH6KacTfgXaQh1j4bFuII/bbGWLXo6nw4NFi1sm/4BggbwtPDySQ6P00PRLFRBdj0ykFwfKxUIqyJ9uv2jEMGOElDkhpjBKUUKjSDSjD8UT4S9VQi8q7g+6pqXdsY5D0D6OV2ca0As4bUgTHz08e+k6x6fQPoCrqMENUieQybIZjqtKkSH7bb9YaIndFrZfh66a+ai5JJTyE5HKUlSwhWAw4m+jfQf4EGQfauuZ53bKnLa/GdZ9DhsvbHeI7Y84qD1//kIvXrzQKT517B+QsDma2ghFJHIW2bZRUopoCPKriGt+HDce0w/l+9lzMfIzEz+kLJ8TESE+jj6gYsMHYFSPt5leD1RzpE6RcAgIK/Nw1Uh/DMDhCE2V/yVTZXM1+EUjEHQRavOE4xtemlxfXbaXiBe88Dvnwv+My/uzDx/k0Hk3V1esFzfM57fMmdfMn5ftT6NdX1zIPxSYcXN5zVx6q/XNXcPdFenrG6ZT1g3W+XvWndvLK+bhC11+PIPHFevESpW5BBXaPCR0n4D8jqPF/MFEQnw525jzHVYyZjgd+J3D/Tyn7TvGwDzlOczlEfS5wsXwrk/QMulH2ywiZNIIKfGtiFDQjjHR/fx3ROwKK+E+SP4FH8s742m1mb8UEQ3JPBERSmRN4tnCbGXiMR+Clo6Y6kQ4nGiSuMegaSZURQp6Me8PDVv2AiPj0BBPRPBddyD40cflgf+l/F9EKKQG8ThO8NAHTj/sN83WhWCOTqG/d3CFR2ei53b5xCZdfpyOucx14f1Tn4rzVda15qQzf4dPiGfej5m11cOnHM4+StwUbs5Q036KqT3m48gfC13254HWm4aT/uZruL2nqA9ykO/5HjjPEGUODT08ttyMh8zWViXpdp+2SWb7wP+TsMLfWVPo8hnOfUREiA8ZcGcyGO17u7Wgxed0yxvlMQ7x3qfuxedoEDHmwDQzyPvRJ3ADoAmqDAriwqOFzVq6hdgGNnQ7/owlHPkRr6cZAX2Q9VMg++kHWrcXbqu1XWjEQB7L1LDPaa7eKpJ4GjpFpllOEDYmw/n7IOslB3guAAAQAElEQVSTz34bjs/Fjn+KuexfI7RU+3zc1n76f3zcc+wjRvzgLwH2x2d+qj4OqBltTqbL9fDYDsZDxpNIRCgyWp4vKQprwxGX/6fsrU/A0eGhDht89lioY4/stQPnQv5JphG5Bs6KDEGx7ZBDj7VZ1th1TUQo4hGt0d2X53WLkZTvsnjxuuWsfM858ZpLkDXjt1I/lchoOfu+a/II33Sdnr15T15J07AnRq4RYbzG1xYOkMEjYwpbvaqkTT7wDqUmlELMmYI7fAiefJI2Os4EWVJ3XPj5ItRnBGUoIlkPR+hDJYu60stnNDcXmh7TOFbhHeHcqucvTvXXv/ml/uqXv9AXXNx4f1pow/+6/4Z91IazONJLYi5hn1REO1zalW3V8fJQx0enOjl+pmPg8IvPPteXLz5reNH2uodaLnvOkJ0SOUVnjd4P8p7CdqrYSAhZvbaRTyu0ZB/dkj2okscGrcVH9uDjbn6tyDIyx1Ywei9FfZd5P76FbuOLG/KreMJ9g+Ts6aMURXagl7BTRR8FZehc6MvC+UiZ2sB/xd7CoS88vK9XpLp+qcXySEt0T85Pru/lNJpuak9FlhaxXujXdMTmFYwtPfmw6SppmZ5wRLe609ehoRhlDNhL2M72EXyNSr0KT4xEsvJuZJyAQJZ3YHwMu7jpmi00PxXfHrTlndeWS8vRe3P49djgkHcARo9NeuxVMrFS0C+0wfl5y+Xqikt4Y6Du6u5OZ+zbX7950y4ab3zRCHVi336xkJcHn7fts9s9fxI0xhZb+93QFfv1c//oF/gHwb5cW7d3PxvG4mryeS43VvBfI4PP7wPvRybbVEVgHfQdG8ZmlkT2BWfjQ85+J5zXT4+Pdcr56znzzDNwytnMODk51jHoGcsdOrtepU8MjKtC/5rPEWdqvzfZ8k7h0v9Cnf5yP9F0a988Er0HdCqMwQ5+2RX5vcoSu04XbRW1E1/qZJ79olMuihYgtcXWG3V1rU5rnRyEnh92+uL0QF89P9avvnimF6R7ypP3Vx391uHviTziwnzg4n8krLwD07BStndJ97jQvep4L7t334f6Je0d9LJs2dv/i4rDkirI2y96Feyw5Lx8gNwdvhARXAivdXtzq5vbW3nvTZaSL/u/+/ng4EiFMXJ0gpxffKXf/O3/pP/wf/9/6P/2H/6DTp4/xxdCW/pHSi0ZQ5VKmFnOMrL0UoY2jIWL6yu9fvdGr95yAcZ8l5ly394TN+wf/t+zOLS8tuXIfOB/zLTFrwfsMsKn1ipjoMzrjek3+NXA/CCe2IPoGtNaphD/WTcw52/w/w3vj7bwHsx7t9CMVHBZ403bI21mydbvh4eH6nvsiV2dV0qnkolMYxuDllE0UOHh0KjUNwaP4UHM7cBxpoMRmynpL+YfReEd17atW6NlRxd/BsbyFv0M+5zDlXUm3zIYQoaevupwikSmDn4Fvrax509jYLxuVlvdcXl/cX6pSiNL3gce0HeFvirU83oRgT6U0XXKFPqi+7KTx5hRMjUwn7pfRsaG0M/9UUohiuAIHRHKEiq8xOwaCj621gbfXvNuumKfcAOzrUjrJ56gLcXTAue57oyEJmIiMt+KPK6RWWTYFg4j0tmKOaT9LEXWOQuyTywajft8RLZme+zs0F1lBLRJ/4v6zndf2BZb+shtR4QiQpV6OLmIqaOOx59xwIXxcrlQUr+UVM94POLdpH8E4PwO3sbkO6NGbOOL58myIl0fIB7nj+hsWQzHHyFZ3kIbEZZE+N+oLePHsLyuT3XZV5xnvQLZ3Lcb+z96jA/AgbGLHgB/aC1vz7jo+k4d8hfyIoJCPrt4tR40VGfgY5ZzSsNxzt+F4rGNDKKa6exrtrfHgvMyU9bPoeV2H2H0Bwmz0McgIlANmfT4RIRcr6GkcgeyqV8bkEzN/swPzlEKuqBN6PHtftFp7lP3n+E16vj4kHeExzo5BSdH6nvGAGvdx/fv9IYL/lfffau3P7zk/uBcR/A5pvy475jnN/r45hV3D3/Qm1c/sH+91IZ3XhX7RYT+1OP+tP5/nM5Un+KnaqAx7dZdn7SQfjNlJXyAy0k7f8ZDGfl/Kj7X+ctDdKBfpnrEpwjfxFs+oSZU64Ef1x0g4mN7hgIfquhgP/cYqjuZM4K+TkWE/EREi0c4xDPYM4xeO8zT/EFAGEGdqVlSjhC0z2TPFlUoTQemMJqPu/1pXIwtTStQqj0Vudrcy/xbaSuzqICIUETI6YjQ9NDugw2cQ5ogMhotUT5VmfhxyRY3z2YD1oot++6BEOrWBgRt7rB8jgf1HNY9u7nMsgdtZCnyuJRCzjMswYjcI3WSNl1eSlESF3W0kz12cc+znlNM53FtlMIcw1xTmGdMnsjR6gtLwZeADy096E6cHH9aLBzzlyGazB9BPBFTOVHKY4dsNrDOzi9JXWQ1X8N5Myyr82aM6O16ltX6ZBb6V43fQL/iQnhqUN0g+ORjmyTtlVJUCn2WRc4z/wjqIIfTEdFk3a9uGmM/z/EIaF0vUml+pJ1vWH6HM3Lk4DIYON/ApskbNGNgMaltEAyc72ZsiW/pkUGJWg1IwB2sEs5GiU5LNi0LNh999lp2S5XaKYZQjgg2IBS0wZozpaVCfmKsAOw+Vbl8r1w6N7C5YbepkUPtSLwCp4MDbgN8XKe1DR/zYrpVFxiUF1wFSUukgjbpKwkasVEb3QZ1A5pUUVcW6pG1K0tqdNBlQ9RC3QmpDroeusUeevKKSqYyQhIG2YFmZVQato3v7m50dXmucy6Zz87e6+L8vW65/N+sbjVwKOBLlYPBdnXDxcmZzj+8lS+mL6G9v7nQmkvocXOHPBv1OcoX475w3tzf6P7qXDfwvfr4Ru9efavzs7ccHm9wxg1yMSFwUO1LaNmH8DW539ds2jZsOj0p+EXCBpsbKxam2/YvLO451K053G3YwDJx2XYKBUoZWYqC+ICXr9lUbNrkspXTlUEbEu0MyDBgo9RyUbRgUUxkqRyMRg5AWw5E93eXurk51831mS7P32GXd8j/Zhe+1dXFe+x0rrvrcy6YPra08y7P30L/VhfobJx/eM2l1CtAyIW+7Xf+/o3OPryB3ztoP2DXD/A4g9fFDufNrrZ74XBX6hY/3Ui+yCedOGpXKjar6CB1nbTAhn1DatFFw3KRTb+DZdHBstvB8QkLdF8uex1yCXzIYffocNniR4eH8gHOG8VDDnIHbN6Xfa8lB7vlcqHFoqfNQvudCo0XxlXXL8k/UE/YQRslJT6RoQgjCVNJHEVkRKqlneX8IDfw06DvZlTGvHYYmQ+ySsm4KUpFo+ebPNxZI2OILiZX8iQ4ksBDtKH+hkPYmvpr+xN0axacDYcKY82GeoWv3ONj92yc/NJhDf0gakdV9kVl0alj09Shf4+t2uU+dlr6BcGz53r24rlOwTNw8uyZjp+d6vgUEB7wksAX7sImFX+viZbExxYiP6EAasnubNRMGSpFgjawc/4EbOcZI5q7ruE2XM9h4N+BDoujA1kOw3oYSV/5hwDmH9C0kHYew165WACHhuMLqWNRQcYpjElutw8qHVvdO5SPhE0vOsghxZpDxxugqy0yfbnfHHOe4XhDtG9FhAJ7GSTU9M+iAAkv52ekMqDbYxARE4Pdd0ATMeWVh7qp2OWXkuq7HhUnP++xVVd6fIvNldcFTY/byUx12CQiNOBn9rcNh1BjywuvDdjiU56PGhwHW3xzxDbaPRGhiFBmaePtiJdPS8ZfIU3DUogydKOtLEWfPnvqflr0kI4IwUSmdV88AVSRybcUEbJuJYO4fvSE84ELKvbw/GqMtcqh8yNcdwfYTuSV9QIgQWWsmzYgNlye1PE6v+ai/5YXOre85Lu9vmaOvGqHlHNeHPqS35f5U/kVa9gF8+hFC+9ubrS5X2lkrNtmRaEusqFHN5Yp5hBNoP0ySoH8RqWOsSidFth8ZC1a8fLqjvY/vvugD2/eyqF/FLBlvqjMIVmpvw89PjFHKZ+jPxdWZGh7HOYt06RlRYYOWSKCNQu/o2ykzYE5S+j1Y6j1mXg8BiJC5lO6oizEAVkyhP1/Gnp4IgLan0CSZzyUZ2s3Wp6osw9oodOfeCKi8chI6hNv+qd+/gmKDIL2cdxoCXg4tOE/QVTcgrm9jbtPyppNXO+nERFMq6XNCe6XJB0R8hMRtDmh5TvzJzG1OR/2pz7YEQYh8s1l9U/I43ZmUHP6UF/7mHL/7O/IkDFXiIg52vSb5LUOD9mfRFw2w0VzvFL/afqRV6XA2k6Y5XdqoqFYlmMHT1o/Ss+UjBWX4T8BTNpAXgVqkIReLR+WVXNdQtIk2ydiSkQE5NHy/BURUxpbtbpBPQoct+0iQm47s0AnQDomiMdzXsX/Rs45W/adW845Hvsj6wHFDx+qyPwm7g/Zn0Tc6h7c9z/nNyaTxxSoRsCLUA5/BjYSVP/tH/N3WwVWHSrtoCkd0SuCPJluHxYasEeXRgX6GY43kFbT1zQ/BUphZzUegARQzrUeQ+go+gs/rrSPv7D6z5BHBLr+5fgZdv8ds59a1n6+D3oDWSaasDuQ+mOfiJDHkVFYC7esfcm4PmbvfcIe22eVgwPOLLzcXi6XnEMWbd/W9508R2vvqayfc9LxGc7zviUiHG12b5G9r4ho+cmYTtqPsPABRejy8krvP3xooRS02zc5Fote/WLR4uLp2GNP6NQhX/FeG74JrwjzkiICiGey0WwvstWxjlsv1zMSWWyTbPK43j5SSXlScWDP4Au4NRdRCW2WZA2stBPYqtOiB8iy6DqZPiIVDYEc02eaVT3+Rn324lS/+OpzHRz2+uIXn+v0+bOm54rzdkRRiPoMtkL7I237/D6wvzk6OtFnzz/Ti2cv9Pnzz/U5F/9fffaFviDvGWXH/vE4OlJNlXOusR1X2vIOYmA/PXIWHpkzK3On2nzACuE4qOS7zHOoMbC/HphbHY7sybfeg6P/Fqy5EFxxQXUPNpz51g1rbZmHM903C3WcZUu3bGHHhVdDS7usJ39CIqzLlsjuugN7yi2o5Bfq9YsDaJcS85tqkZSATxV2wp7MaRmV+ABGZajhod9V5XjTGT3TPkwo2nDce8Gh6bfl/cpGIzoMvEeJxte8Ar5woF4F7g+PoQ1n3hEeotT5D6CfzB5SmqgNLjNtW6NcKCkiZD/qSlHX9S3dyunvQGaDyrLtbeMNdjdW7Ou9t3fo85H/WkSUVOKDAS8rn7YdY91p3EiVtgxF0g6+Sxv2KV/6X7M3v727lc9XFdmMNW3d3t7o+upSV9eXuru91np1p4o/CLv0PTKDLCmF2pnN75xG1t8uUweMWV9CPmd++Zwz/Wf497PTE50cHbZ/nbz0ewD8tEfmk+MjOV1K8J5p0Brbj7ynLJltXHW0UXmBf8cF+Fsupj8yT1h31/nyyy/04sULeSwP6OQwu17pcQicvuecYZ/KUtoYWzMWtts7aXuLzrfIv0GFucCk7QAAEABJREFUjUoALvl9wX+gquf43uf45Gf48VfHJ/oV7yVeoNcB42rZMIrTrApjSubJO76Rd37mvXUaPbaMucWiqFsWLRnrR6dH8l8vWDDP9rwHOcAegX6l79XRnhHZYQfpnvej19d3+OTY/oX47c2d7u9WnGOEdJL7UswV2S+l0mt5dKq/+uvf6G//3d/rF7/8lY5OTlWwhXZ9HoSZRSfocgSOj45b/JC5f8EZ2WVb3uvccfbz/5Lxgr6f7JYqJWWfMK44U95wRnRfn3C+PqVfK/1l3xxYWwbGUmUMWMgt8Q1nwHvmiTXhFv6tTH/eUz2IIE3aXy4XrAP0LQO8wryG5Pzifs5Ujw2X2PWAdczn/sPmV0vqLHTAe7h+sVBXOobUIFE/4WM4PqPi/x6DfsewxZe3+JRVMaTgkyB4d8pcQbltMKC77WRY3K3fj22qNuh6v9potd4qSmnITHU9cnTGUovloQ5Zhy13j/zi2W4HrbHV9fVtWw+97myxY08999UJ/brEL82r0qDbVYT6Ra8D/OnFZ8/1/MUzePet3zbMUxvqOzQf12n6oopAxxh8AuzZk9fvwmI7BYJhM9cL0k5FtEyajkfsylyelJfMVpaESuhAm40x6IjdLIth+k8REcosD/UTHhPKThJLI3k+tg0Gz9vouXUI7xHbRNAmcB+tVitdX9/w7nuFD4wqOckGmbb0ZUWmmOVjPbGPma/LBsoKfWj/sV0Wi06lYx7FX4Q0VQPjclR74DEGuUCgMM919K1RsGlrg/wK8cD6sd3JGxFqNNCaxrAORgQVoB+hH5DVOpNUhPORFDm2rNf7WLc1eaUtc9BIuefRUlI98liHruuonxpo37qXTBV0jEh0Mc8J2j0DY2Gg7eZHhI4P2Hvuv4hQ7OqO2H/LXGA/9ti37U2X0Lhdt+N4Yx1S0LbtYUSEIiZkKcjUIfNCPXbp7ZcNhTRl6JIhGaLPsLp89nfc4YxEb9ve60KhjmF79H1pfGa+/qsPntMWzBXW7fLiov0lzLdc8F+w7lRsyQyi40Wng0Jr67t2p/Px7WtdnZ9pdB+w3iSKpHWQLEp7V2bxQj9+ApuZdi4pmSpZFOQbLjPm8h+H7if73n7oeJX9xD5j2P6u69Bw/P9KRIQi4o80gZG0QzPOFI8IReYDforByKC1btYjMlSY17tim4WaweEbjqZ4Kv48NrjMdchssqWJSJhHRCjdrusR1+6JIIO4aV1OtPGqjCljJMQTyJ7kJ9I+1TIyXivjxuMhIuBfVFrfTjwjAl6up4cnIhTpZFWGHuLOq7QVzpQ0wn9g7Lpvt4y1GZX8ynzlEDKhqJSMaVEHWQbG7nY3bj3/uHWvpXMY8DeyYM+S8lgpLV7U5ifGT5JvRIRa6DqRNBXyWlc8VpeMWcaR6ximK7mjCegeICX1jUjiO95qiZh4xhRmpmZETHkRT8OSqVIS3/ecbK3Unoh4CBMaGMuIoA8osg1EGIEQwlb0nW1suc3lwZ6UOR4BMfH9T0TIftgxt7oNo8Nexf5JaF4JTUQoMtQ6mND8WxxmEcG3FBEP0O6JIA/6zLLLUaNpdcl3mF7sRg5zlU2z4fjgX+2yeR8MJilPVBXnqdCJDWziWA9gMWNZkFEYmC1kQHU0sCipDiEWGHCJEB2Sd5QVnG4KRz0NBwXtBA7HrkkNtF9ZnMSBUmxOXJY4ZcHghtNTHW/IRzbYIxPoxLdHhi4kw4c+zgyi+xjXVUIHwcNp8QQyJbKWTJVMOoZFG5lRCXrJZfso6FZgmKGJJ3q5DSOY0Z0vDj/GOG4Q/V53N1dccl+2cMWl/ZqL//3Lf9nuHAp82X/HZbfDm8uPWnH5v72/xjYrbVfXGjg8JAf1Bbcp91yc3159bJfgH9++1JsfvmGRea3t/ZUWHbpzeR30kehfw/IVDvPuzwHbjiy+I3YYGewOt7xUWN2vteLw4P/flOHD35oN0cDEIZ6SpdmnKz1hr4hUAEwoI6BJbCls0uwLf7eNydRjsz6lHhst6JiDRVHBTvc3l/rw9pXev3mJ/G+4YHqvs/ev2p/qf/Xt7/X25Td6//r7pt+bl3/Q6+9/r1ff/V4/fPs7/fDd7/Ty29/quz/8EzTfUf81l1JXzV5Hy6Ljhk7+3wk84+LdeM7m94TL+APkOUCOk8MFdJ2ODzodkF7ucLBILRH4YEn+ASBcwq+lCZcuR4dlX+R434cW5E0oxAubhqRsinszuOg7HSwX8sF32ff0U6eeScBYdF1LL7opr2QqIuQnIvDNgs07JX2QpagwWRTCiGh0maH5GfFxTz6G8yppMdm3vnZ/G+5/xtMIagOLH/kVjGDmFpFmAQIW9QFb+tYLw0gJo0qO+0cAzvef5V8xlmes4c80izdWIK3hv0GmEdlVUj7k+iB2dHKiIy7zj06OtTg8IP9AZbEAvSr9NSJUlKLAjh127BZLOSzY0nwqvAZ4DtAZph9bGtkJHX+ENEJXky/qlUWvxPaC/4zYS4+7+pVwkCYPJ+70Q1mmKshu4uX6ljWR1yiLTgnP6FLBRP8A2mx6lU7RUBqfme+omNpzu4jrNhsy0YGyCPpFDd6Ab+nrSh3Xr64D/Kmu63wPVjLGXUhUZE/Qpw+V5ixHd9jnOxe30OUtwhdx0xGT+TueWTAvfYjMEaGICYkuRuz5m8WrfI3oM+Iv4okImc7pNofhSwO+tsXHHrHVlvVkw7y1bdgyP+G70Az4vQ8nPmzc3d01Ovv7iD+3tmgngjYKMiLT6PYRvJI3Q//NT4gOfcIlgrwnOY+Jiv6WrWEXl/RIsIuZQyCrUeAXNBLI7zjTrsJ1sYd46RDYLdB5y/zuy//LszPWko8PuLm81Ob2TpV1YeRFw8DLvi0vfTa81B04vDgP47HuVubNjjn0QM950fP86Finh0c6PTjUUb/UYbegfKE+8glYnrTAF44Yw002ZPKPAK7Pz3X+/oM+vnmrs3fvdc6B6t4vkpDDdIZ1arpJCvmpLWzx6rRjM5z+MUb62fZ0if0pSyrpb8N52nG0b9j+UUMGVOwJUn4yUhFB+qcxdXITSP+SJ4I2wZ9fNyDFMvS5ZR7d3zs9reuMkXII2ydiR0+ey1vmn/gK9C703aOt9ioggvmMjLVK27CXsUfxR6MRochoNo0IlZxsLJ6I4FtTWYthYeTeRQkC/PSnQmebuNQ9sg9RzWmXyYkd6i7U3pNNBtYx9PMhCQn2Ss1oh71cR/fbb2n3DXD8U1TsVi0vmMtaGvraysY5mzmfeQ0696nxUPCnIhaT+aGCpuaOPiKJUagdKukZcx7ho23wH9ICznsElsFWVY9PRU5jktP85zLHjTntcD/t+A7wFG2J8ThBe49bC5c+5I3M9x7DA/PewDrhtGUwJiLkd7UpsfsOQoPgRx8T7xC78Ec01EW+AEKaaHBsRkjkaX4a3Zz4S8LH9s3xaU1yGl/6T4A+jBaST9sRRfHQ19o95kc0CDkrCJgkCKVR0VAJJ0gVYmOKkXj6mZoSFZ5Cf+EzNUEjMLRORmP65/KZGfy59P//Qme9jJ289FvdzQ9TuFe2I1Gz254dH2xJnqSIkOf1wvxeGa+F/egx67ovH4zee1vKxBMZSuIR+Jemhyptr+W6U46/zdtwfILLR/Yftc1pj3I634gIdbu2INOGPcgle5LLiyv5XyS7zUQ2t2+Yz5bxXdF/wV7eKJlK+EwtTt8RoYiQ13uFNDI/VISu1DPEExGKCGKW6xGR8ZBfWx2XQcbH55/rm2vdcCEahf17kMnH+03bLSI46/XqOaskcYPGLQCAD5+IaPzD5uTcPtYNNpAiRy6AljrkDOt/ybxcLvT4hEQfIk6zUcWe0wXQiU44T51wiXcKjtmPLbpOPbKVDBGosJlKxnbVhj7bIs5mAu9/Ku0bZGhey1tIZ1TWvsr+euQ9gsNK6PiMLe9s1v7X4LtLaL9D8H57zR5yTdmIjJY3oiizU9ctCPtH0K/RMJWbJovjRREpCZ2pW6jXscd0WMpCQV5VyhAPVApSBkaS57GGT+Yxl1f0ckjPqcM+jic+kdCqhXQQco/42MD7KIdGo6MhqoiAVmkJ5ewfIzwdzhAU3jNmhAI9QtCaJ3vxcQ+VPFgooCnYoWccFPoOci4MNxpYy8zT6RH/NbbINGHNpfCdbtkzr7A/TWnRL7TgHG1+Eq0yLop59r0CuwbttHxRBoI0IrC9H+F1/+QyzHyWy6Wsg9vd8I7ObRk39n8ufv2n3sXlN1MDfRuiCdmXKnYsdF/SzIIxukSm46MjHR8fccl8jL8et3cjHRXM27BObuOANpfUKZm0LXx9jWsOKjBboIfPeyvOMnd3t/r44b1e/fCy2cC8f/nLX8L7RBGhEcNGdlJBd3wnu4XGKBpqcCwKOb/0C/kC++r6gnACNVV5nxe8wYBa/pPPA+/yggt8/0v/BbodI/cLLpF/8exYp7wPOl1IJ4vQs2XqqEhL6vp/06ntnYbhHvuuCMF2JbpZPbSLg17dslNZIGOXigLo++AdQse4N/rFkj7ZoN+9Li6udX52qdvre93e3GuzrsJFhYugVwI8Onv0WqBjUXdwpM+++IVefPalfIn/8fyCfPEEPrLUkktj9+/J6TM9f/4cvGg4Zi5xWVc6GT12C/zEvrihwQH/dbrrOmHi9kOALfPChjEf7iP6zhfs7k/3k/MH6plmS3jPubLlc87zuJlRYTbCW9jX8WA8C4SCgBTlCK+edi334eEB8+ShlgdLuV3z6bpep6enOkGnQ86m1uXo6FiL5VIOTyizbD1+dER5h61dd41vD8xzlbYTHdxOpW37kPUdmAe3GNpplxnMEg6kQD5JftdwD59mI+aDYXD/VPo9KKv044itRvpiTZ6oVtT1S/yhb+iQ6QHoERHQpKSQVTf/W95jeG28YcxvseUSvRaLBTbp1WEX61IhrugREerRz5eYz58/04sXz9Uv+javuG/8o4bRg58W9j+ZiTxFpZRW//T0BJs+Ipt9sA5teNzSOfvVkdVlO/wE/5LwT/iDVjHUxupA33vdsa8M9MWAzcdmx1EVPhW9TG+fLPhmlqKAl5DHekuhAXqTuR7ika7wFuGo0fMnhRNNlf3Ra7h90bYMeJl3hPtri5220BCyjtln77D9inm22Q1ZI0IRE2z7BX3mNbfScN3JO+7atN9U2rbPZLHcRYn+WR7jbl88VBWkYppqNIF+iWw0Jschefg0nhBX2vTYcXvehzic4aqwUAhbcL/jfLHmB3uCvi9a8o7cYSkpP1v8fItvbQkrvN1mxKSn4GEaw2UPfQSt6ZttrQCtRUz8Jrqx2d+ymabR0r+tz6HPLCruU0LXs51sM8NtOc/2MZ37qPNY6ezzvcquXqJoyVRYWVdqYIdAOqIl+KpyPEu0sGTKvFx3v16k5LzSFXl8+R/xLfuF2HarRHK5f6HXrDsf3r6VfwxQmdc/OznkXdhCXBlodXule9aUAX8ZmRe3vPB7iU8AABAASURBVEfD3KK3ubtS42NeIWkfe+bVX/JU+n/GXK/Sd7XlV/ypYn/3wdjilTKPEcPxuc7/iNDt1ybnJNtfIkNt470+6BQRipjwwAf/Mv/RYxGfq0336c2+aRJ65xkRMdkJuqDwEZXUDKJ8nCKQ60dAiQ5uQ629SabZf01jQDXJCo1p57T5SE5NaGOZ9cMymW4aZ4O2zIuVdmZerS3mogq/SjiNK0u20wP7uI9HdK/EK7pPmGxt+Ywt+rqu45RMbpgxhfi70C+yKAFfCuYtj40oidgT3OoMRSpdBo9gjInQPFpeoCOICLKCopAfz3eG449w2U4OMiOcJsInIlr9iCksyGZQ9OQTMZVnKc32todtYKLMbDwcV/ANrAOx9hmxdYvsvkbs5Poj9txltWqOm2elHxw3RmztMGJqIyIUMSH3QtMYrjtjTrdwx8f8nZ5h2jn+x8KsXOhLo7CPPOkHcS8AIn/0AbBtdkc5P0NKynsmyAUbW3EwrVxEJ5v8JZtWY8Eb/UU3cpFadHLU6/RoQbzTIZtf7k/VUWfkAnt1dabrs7c6f/eq/an6O190X53r8sObdtn7lovsN99/rdff/aGlL96/afSuc/XxjYyb83dacwHu//fK9u5KA5fk4+ZOWy7J767PtOYSvIutOg7O4Xa39xooH8c1+gwPaHqgb7AxN0pKy0XHgalowSTfswE3FgvSfeHwHCJbprNdGtwGs3gabfYeNbKgbtb+Je617m+vtUK+FYcF543btRBGFRs7HP3/S7u/bYvDCrotNrI+q9sLFo1Rz7DlYV8JOxaJO91df9T7N9/q9uq9Lj++4vL8O736/ne6+PCDxtWVitYaN7f01wY9t3IbA4eUyma8eqJAtmqHBWIoB7AD+wcAG16yGKu7lVZ399qwQLlsxLGtWob177BBwQYGMtFSgmCUOiw4lOlKhjLqBAZM4UVDYGeHFRsM/qU4C6Qv4o+wrf+Uv/W+xxfsI6ubC13Tzx9ef6c3XPp/eP2tzt5+j9+81Me35L38PT7yO3zkD033NfaK7a0W+OQhPnrCinuK4z3jpYlxyoZmxjPizzgouN2CTTo2Ph060s16gj61MHyxjx/3hJ3RBZvgBKGC35cUNiGPfPvHjN5p0ENgdJlKeiWxY8E2uJec15HumYiMlsaGBcoGykKiFqiS6xoRoYhHjEwyFTtv0WfcTeriqeTTlEQZTkc4gJEkYBKpALL28SZsJD3gG1s2by4bsIvzB+o73BKu2Pz6Rc6A79DtMgbmh0FVvqiviVclLLtQWfbqDxfqDpbgQAvsfsAF/5KD/8HxsY5OT7Q8PoTmgPBIzu+PDtVzkE42dGXRCyNrQNc1euHRKv0CvkupKxqxaQsp39J+u/RO8kmPhHWHIRIeqSk9hXJdEN4sdr2iFNUINLGhoSHu9Ezn0PwVlMF3VEKb0hyPFB6vgJdKJ/Mr1mGH7DqJTq+0WU0bbg84vcMYtA+qAl4h1nvRY6IbW1rUy6QO5UHcdM6jW1RrsBmoGiDm0+jNT+YdoYhsfOYyKaQHqD0RoYhocSkUYSSh4XjI7Uc4na0NwX+CZZaiUGY4X4JmhyAEAhF8Ubb/sb95vhno51qhfcCIbvgW41SUJXU77NsV+iwmGey3gnHdwWlqtHoeD4b5VwxVkM209vF7LrVXvDiyTVzH+RE72ap4HEevEXlmtHyKfuYTMdURsgTyPSIUEfJj/aRQ7MrFE0kaEG1yOzRa/q7eY9wlEyKoh0xhkJW7dBH5KBZcrvvSfnXDOnN9q5uLS9bbM+bNM92cX7KW3unu6pq19Uy3vGA3fY8vJXUbcMIEPf5+vDzQ8eKAeTbb5X9BkQLdMosW9PeC8IB+cbhM1gpkcN0Z5s2bNgXzy+b2njn9g0bWmaRfO2gLvFwmHzZZg7Z+MXR7K4eVNSzbiKtIIhVJGQLB4akCwcHxEGTy3Id4qv7S45OR1MmHjNk35oyIUETMyYf6c73CuHVhxEQTMYUjvuV8h4bjM+a6kmkN/eRjuohQxB7yMZ7Y1wh0eERRNJnw0090dSMjecbwcBjYakRW22XWHRJIoyHgLZmX0H1GlZ+SqSypCNM6x+EeJjIXyPZ3xO04pItl0PRU5r6GfvZbc0n4RqTJn8A8jP1M849wLbX+dL2pvmVn9KOU6xj79aZ4EMRDvUjS6CbzC9oHsYMYC+FySbbbyJq4zzOCupRV9JEcB9SZ4nrymMbYz4yAnoy5DTUeas+406El+HK7E6Y5kSxVDGo4PiMiFGEkYfkEKctQ4T3TT2EQBLTZwooOlf6pLbRNDamSZ5tIIe0Qkc2WSZuG0xGhIN80Y7ONdg98SPPBnjt+CsomBHUiHCdLDkPR8mjD/l+KAn+fkIqk3AjiQZywjSNXH8UFlr8q8gX7uUV7eZPua8onuSwPdOiFKWVIoUlH/cwDsYCd1+EDFfVcd5duxbv4fpBNzlAEyNgv+jPjtN3afQzRgrpOE7QyhxMipjaCtiJyylQoiD8Am0Q4Lyg3nwlkKZhQazPM2Moqa/GUJvnk47rGk8x/eQLfE62rheIx72h9ZHEegFPWPaCWGiCPCPEBDidIIf0k9N/liQhF/OtiX/BmCwYYJtn5ceD/BSQokkKaYdsa+2niyfq94LJp0S/167/+jY64SE7Gn3mOfDXb20UkRUSD2x1ZZwbWb7Un+J5AFY0sAD5fCNkayHRp619kCNDqcwZxXmntVfmSwxf//pPH/leuA/U9h42EG9pacwHa9nHwp0FZzizpqCyTIxGhwP8XXI6UnMrc1sh87vKnqOjjHK8jI9uRDXxG6mNOFK8uglfhDNIvF/IlzzUXMCLPZ6ZWjOzmX5s9BiVtLjjPOJx1l+WFX7gCYd1hwXuIyhjb8O7i4LCj7bUWy+TFfKEfDvT55y+4vHmh589OwTM9OznVKZd0h5yb/APz51zeHR9ztlou1ZWiru/Vcy7p+059T7oE8oxiI4ZCG7BVcNIIxrnhs2LlXYGQp8mInSt9Nc7yIltSPmGQwyBvHNYafb7nHDqwX9vynmPClguuQY0de8nGhr6O8K5vQh3pk1qQo5P4lkgT0rRG2t7iE1v2jZX8zF4lrdsSih7S6UzkeiG1dioVLXNEKMI9NlLCaSocGlNeRW7rG/hBCbGvrPL5vEHEQQ8PjrPiNU9DwNtxh+7fkT6GbNqDNra1xWmQtqPFUyGjoz8SfobrDdaJ+qPDcdSIHM6PSBXOOQ6d3nBpcM9++JqL9o9nH3X28ay9p1lzhtni/4Z5mXbA/u4r678l7vc72fj16rqFCnwL51FD+CXSYrRowNQyH4+nNW2an+t21OlBB31Cuug6LfGvJ+PJlTEE6sF2VMFogb0D3+qLeB/Y6Zh3Moe8D/j8889lf40ILkDv2xhfM5Y9nj3O3797J/8vxzboZ7v9+le/0l//1S9lGU7x94PFEluNspyiPzrsan3nueAtFzHudl/q/vKXf63Pv/hSQvAbbHi/GfXx4lbvzq60xiVG/GlFeHZxozdvP+ji8kovX77UN99+q1f+E8+vX3Fhu1Gg2+efMfa45D/si5L3pCPv+urmXh06njAXfMXF6v/yd3+tf/frL/WbL5/rV5+d6LSves74fb5IPVsUxupC2dEg7yl73qF+/vkzffnV5/rqr77Q6fMTylIjg2UMiWHS3pN0zFsdOvecv0YyP3y40Pu3H3lPV7n8X+vuxlgRX2lLxS1jaUQqlYVW2+q/a6kxin71m7/RKZfhF5wDX795ywX0Rp99/kW7IHd/Pnv2TF988bl+8Ytf6Ne//rX+zb/5N/rbv/lb/Qr7uwyRtMKG9qnNZiC+1oZ3h4iriFSE/TwZUsyb+OWG891Av3reG/EP95f92FjRt2uX4/8DcP/Z36IGYyaEEVRhXKknjwtAhijRFNIjjBmXR4RK6ZpPLrGRoKJIfb+Q/zT+4cGhFtjQvmx2Lu+6Hnr/aOBYn3+GP/JeaoGNzQcRtEF+j6NxrIqIB2j3BPqanzSVicc6Wh6ytGXOWmMb22lDH4wwNbbbwO7SajXq/m7b4P5c3W+tpir9544vWdShUxLad4UMWVIRiWmqrEeSZ5tut1taZ75iTcI4QjRlpkopKpmigtxntY46Pj1StyiKEsqS5G/QdUvo9kf5iQgFEUPU6UrREvsdLBd6/uIZtsTWC8Caslz0TbzKXDOis3gigu/HT6UzIkKRIAL6kJ+IUJYCUvtPOh9EhhoiFUEc5ENeND7RylKZRREp284YaHPYjhoG+k9FhXcTHUh4RAQmqRqhqTakpC029KX+7d1tu+wf0TsylKVoi163XPhfs85v8Nk17yf8wyfbXtQf8c2BNa8SVnhqrCqZSiEz/Q4r+nZsqE5IMpmjo/sbSoGwnNkpoigJrVNBLyk0oIvbGxkr2nsSXeZkRMxR+A/asq6M46iIYCx0Ojo6aP3oPuv7gn+l/K6+pGQs+mS8dGDBGKy0OUygzRGdBsJKKB7rERGOYYIKRlDRsbZ2N+0HPbW9k3Q9ybShiJCfRK+udLRvGfBD9HMbmBM+pjDdhAwEVDTaqbyq2c7ykBERyF8eEBGKVkcPT2Zig14da1fHnqhkQj8hJeLR7NHxnrZjHEWERnhbJoqpV9R31McfHL54/lxfMU/6f1Uz0u8fP3zUS9aMd69/0KvvvtHbV99r5O6pY21YFun28pz7jG/b/xLg8sMHbblr8T+S6ZGzVMkyeF9hBGnDfRs0bl0mOEXG3mfKTwV8nO1+cTijpW0sUNFnzv+5MGJqw7SGZTCca8z1XLaPOX8OI0IRj5jz53CuO6cd1gffon/3ZI3Y8cldOKc/DenTiD0a6M3X8Hww0k+Oh7/cFm1UxnYl3uytwA+yrV/OL5kS40eUJz1Ukm/4J4gITTqMorsUEYoMfKi0fUqJVEiNZvZfjS1DTpfMRmu/zDClaeFFP5lhUF8KxmHI9UbG8gCmNqvsl5bb5C4fWI9Rp43Xypw3emwgO7XV9528vovHdQgePi637s5gqpJ93nxQWebddMtQllRh7ARyRxYFoYBVEuUq5EETjB+no6WLTBMuj1DxuKLcZZW8gYbQGHXdimTdxBMRfPMhOwI77kGiDEHjIY+0RJPJ9xTavi3Bl+MPyKJA5ohQyYlePNaZ4MknIhQRSuTskFt7TwR9bwORN7BuoAAxKclvEew+4leOW6eIkHkU7FMxarXepgGmMVqe84HjBgaxURrCRD8B0xmfFtVdOxV+EdF0iQhkxFs86fviGnk0XWRW+VfhfSecV8RH+c+gL4p0tOy52F/q6KBnE59aFMpioxhXiuFOGm41rK+0ub/Q6uasYX13Tvix4fbyHRf5b7i8/Z5L26/B7/X2hz/oHfjw5ju9/Pqfdumv9ZG0L3t96fuay+1X3/5WP3zzz3o5A9rv/vAP+u73/1Xf/g78/h/08ut/1PtX3+j64q3Wt2dNju3qQnV7o6j30ninJCz919eqAAAQAElEQVRaqUNujfeq2zuNXBprYPOeAy8H1XQ7Oijom1p2EksSdPcamMRH6NR+RLBVtkPNVsHEHmytMQD9tNV6dat7LvJvb6/YkF+xsbumjQ30tQG/lw+WweG5cpE6cjk/cIDYcPFfOex38FqwEnzx7EgnHPw7bRTIbp1urz7o8uwVlzXv9Z4L8bevv9GbH77W+YfXWt9fKqE1oq6F0A2Vw+1IWxva2dLewAbF6Tl/oGzfORhrzY9HJkkfIg3HZxrtnohgUBRlKYpIZYICCCNCfMiTAm7RbDWq6Z6BbwW+pZZ2Xl8CWyf2T8LAtyTbodTNpJP1ob/cT0bicwdd1fFB6vS41+lRL/9Q4vnJgZ4dL/UcODw9WtKPZcdvxI6DKi8nbHv/4GCJvMdsZpcM7EUPHcIsQA86ZJqBikrSpQsZHbT9EyQDO4TqP4LtIGZW1JZR24AcReeQDiDqYKWWb+vL5BKWE09lgpkxMlEMTP6G449gg8bGe8NhZWAiMuZ24IxfjjtUQmNk9NdHMDmMwK073MJrja/cczHqzabDhvWKAwvgpcAaP9pAh0XlvWt0nXLRq8Oei6MDHZ4e6+T5qU4/e67TF891woHh+NmJjjhcHoNTDtFHz051cHKs7mCpQt3ZKaIURdfJ/6J/xICGF4mt9bc/MUGZpmLwARuN2Mo0U6gmT0vHLk553WHKxyqtLKANeREyJp5OJ/lq+eNMR/2RtugsRjxlO7mcthwtNA35FTg9w3yjpNzZFR4N0NQwH4M2nZ7L4FOdBmTxcbmEK0jkuY8q/eW06VoomO0QkXK+0eKi/g5tA8SmAEYK6LLBdfUzj8uMp8WuW0U+8sihHp+kXxroxwqJix9kZl5x/JH6acx6NaBUC3fjou6FpSSbmV6l4HO0ITdgoEvMQAYhW2QQPEVStuAg2/e9/ESEAxDKksosrU7FxjP0L3rMd8ZPMZjKIhw+lsdO5jknIuQ8yzbnVWQbH2xS27h2WXXfYrsAnLpYrjashSv5sv3+6kbX5xft0v/ef+au4VYbDrX+gcBwv270wRzj+onDN1SxdooLf0Bep9ACG/WRCsZkZc6pHPT2EbRf2fyMzqd8ZL4w3RxuOUD7RwcbXiStab/SpnkuGfcdfM3LZU3Om1vW0huZzvwS3RNlm1cTD6OlhWR6eOJJ6iG7RSKihXP/tjkWPi3zk6+AD6bWiG1N53n3oR51HJ+ruE/m+I/D+HHWz+REhCJmWNtPCYOMGUR/4lOK/TiZdqIh7FcGfC3zj0DfMnHoU1jnmZZubeVOz3aQkIOBHpGsg52ypIJ2xOP5xrSYqfnoFK+iBqV7nzrFp3LWJyo4PrdR8TNTOM9hRGhuw2n9mKP2n4rgc939/B/H48dZ+zm7YvMy9ouexiFsOhEim/3H9DOe0j5NjehuzLkR5oHZyZ/zZj5PQ3fgTOHQ9QzH/zjc3lNeTXgquT6gf5tfoAuZf+QD7UOp48aUsc9fjY/LDKEceMhz/I/AsjTaHY3TBnkRRRHZ+KUIFfIaJ54sRdYqszyuH6wFFO19Yi/+c1Fz+bmyH+cH5PtoQvyY7F+c0+bBxpSGWmg/IO5G5fhIbtupMQaJ2xk/aa2SVxljbY7Dz1qas0N9wIglDfjCrRn4Ex6PSdvQeMz5b4vNvBzOMMf9uNOfAlmbDQg/LWrpuf4ctsw/88s8/xj+TDb/imQRoYh4wrG2ec9Zc77DGc7fR7SxsmXdNip+4D3S8+cvdHR8rOe87FwuD1obE1/2HY2/7aD2ON9z/ob1fmCv1zJ/4mukzL42w20Znu+37BlW7A827BuC8dx3C93d3nFhstHAGjy6TQP5KqF5DNCO+K95uLmSjH4QngucASJChbGfmYqwDdSedB5zQ5aiYN3KkpKLQfW4AFvOOvb5iFDEhK7vdHBwoGPOMP4TzGfnZzo7P+f8f9/aKZnIOyD3WpYtqZch2OzGEfIK3pWwyY/dx2aXLfU2GjirGvI/UuCNcLAZWyw6PXt2osIZdclZ6+T4RM85T/li7tnpaYsfHh1qyf52uegJwXKpiq1oeRfSX21cjMi1Ic+nqEHR2qBsN749r1Rkk2XcwXkBryDf8YS2QyfrFdDEbr5J+KM+/kShGwYRqSQzs5DCxjUpZ7+QvSLYVTYU4gblghvi0By24IxLmwP97bTk8kT+aLxGXnZWrwEG9ZxrnSfs7L2TTT7B8U5Cu3SQDsexcx02EnNeokuHUkaBWV+KeuTuCEumituwbPZHfM/7btsqkObTzySDiauexNGFDHQYHrCF12ie6DqFUx2f7X1hes9e2WdyX/o79GWVwy1nf9Obv2UoafvMkgR2Lw0dZ6aOPXYWNIiiwmVYRCqA5JohVOfyZsTmo0Regb7vehX0H+2fICJk//uCS/y/+sr/ovyFjrk8PTo85D1OL0yn5Itm5DWkpNR1qb4r6vtO5peRCrDhfYJ1uOMs4As2h9Z1Tf5cdsoY+6tffKW/+7u/1d//23+Ln5/q+PgIGZbw6riMXOjk5ETtTzNzrvvhh1f6/rvvdM1l3YKx4DHxGbIGAp1x8X17v9F6UzVE17DioL/Ch/wjgA/nV3r3/kwfP17q+vJWNzcrrbiY3fiXArXDP1J8AewTg9SwJdwqeH9XeJd4sJBOD4u+OF3qF88P9avPTx/x5XM9O1lyCX8IDsCh+kUoGN8DPjjwTg6PkDHilyNjaQDCdg3oMNbQGnlwFy5tK+8Ztw+440J5iz5jWLcihzfoWxbI8Zu/1d/9279H1oJ+58xVK2x4QJ8t6bNQwT967Hd0dKxjcHh4qKPDI7148UKnx6da9kt1pdd6tcUma9n/PPet2yX3VgO+iyb0+ciF8katX7lMdUgmdQvybnTLme7m+rrVH5j37AuZqQhqA/uxYZ+eMDBGRuGdYsppCGwwUtdzq2kN8USEshQVdLGvR6S20FlG445LN/vZ/T39yjuuDevNIfP4krVtyeX/wQE641uH6J2l6MkTNF2rAt9OxoPbcGgat284bkDlQGMVR/Fq9Ukn4hfyQiN9tN3W1o/32PP2dq2Li2tdcU63TDVojHZGBqRh3m63dJ0SW0mhiAklUwlMM9lkUHXDEv2ajc5lbZ5g/KIFciBYAGLNPrzzcziiH9XgV6Z646gt53OTLllLbBfPgxFB/lZb1sYFa02Hf1qGQGbX34d5GpZhlsvlEeGgwfkDspnOGeYz6VqU2DrRb0ZETLIh60QfVAmZPxE+QXli44pPDi3sup45qNcDT3gkgHivnuirofml51yXuU2YKTK08pzEXGs/8p+tt/97vxIRyqRfsZX92T6rGirkdfSXQxqR6EvxWM5HkE03jMw/I31mtHVulEbGEypSw/qErCskyDi2uHlQiHjhoMF5EdHkEY/Tmckc2evw8GCHJelOPZf9MzoWcqPvC/NBT1mnLKnpCQKDYPeJmNMIv8tzWwMyW85Zbver/c42W7Gvsy+Zznaxz7g/CmM1kNH51nmc7Ujo+iNKu57LHBoeI+4j7xPNe8MctGWcu92IVADzs0+Zh0VM2ogIlVLU0WbJoiRd6ZdKxZAUGTLdI0RaigjCBISOg4iAT9Ehc8YJe7ET1kAh8+31pW6uznnf9lE3F2eq63vuNEaWirWuzj7o+ow7KtbyLWve6vZWxXwy5TH2BPqXP+4DY9ZL7iZg/p9yjYimX8QUflrudPD1U3XJ/lf/uL8a6BPL/6/dQHV/41PV/AlH+sxw2no6bp+1j9nnnHaZ5YiAAjs6XeGjZliXAIrSPgWKfazr8I9OJQt+U7BxqvUJbbqufdBo5dBHpOpOppltkudyKR7KLJPpND/UsYwjfF0maCOi+XZmynA7EQgoKUuqIFuWSa40TYunMuc8QvKC8UCVJvdgO9EW6kvwaiHlTHXsM8gqCfNQOGS/l8wlLQ4NwrT8gGdh7AU0rtegyYpPdCJv+gSBQfDkE4iAvJEt3C8aW7/s50zxiGiRiKBOqFgO4uJx2wbRJ5+IUGIf07Z1jjrimWlHbNLi2CUiKJH87TyX2Wbisb0jJlkdksXaxDxOfdON1N/3eddvoE9NG2Gukr+TeMBLnzym/ySrJSNcq0XbV0ojEWNQsvFMDkTTjwAGldiq44I/uVAeNlwQrK61Xd9ofX+lu+szXV+81+X5G529/17vXv9Br1/+Tq+++2e9+vaf9PU//5/65//6v+u//qf/l/7L/+d/03/+P/6f+k//x/+mf/iP/2/903/+3/X7f/o/9fKbf9C7V3/Qx7ff6MMb4w9cPHBZvwabSw2r84bVzXvdnL/S+fvvGi4IjbN33+rD66/h8fvW/vtXv9fb73+rN+Dty9/q9ff/DP6J8t/p7N03uj7/Qavrt7q/eqO7y9fE36lwqX7QDfK/ru9zywXHvbS90f3NR61uztDzo27bv7J/jZ4/6PLja/LOuEy5ln88YBv1XEI7TB8AuKzerm91e3vRJv67mys2v3caOcQHtu5Lsqh26hl0JUNi0zRyKT9u7rX1v4ZngYhhzSFz4NI6GvxDBf+I4uz9S71++Qf0+Rqbfa+r87fY/22Tx/0yDveKkYM8F+NVa4n+C/ozONCzdWPgDtqOa222qz04PWHgwBEs/mXBRAX6Za/FcqlEVg9wY2Q2ag4qEeMLHSJCwWQRJWVkEqZUGPhBuesppCA/S8j53lz0fSeHHZOD0bMJ6SjvAU3KgEQNRRw6UgfQHC5ZaMHx4UIzjg46HSwS20ajX/aERSrWnyNU5UAlMKKj+2KLzTdcZA+8oAr6pUNvt290yN33Rf2iKJHF9qvwqWhcoa2ELd9lwPGu72T0hEaH/R5AXgfPUlLiY0RIE6aIbTQBaYh4rI/a2ZhQCiZ9yZvKDRvPGV6cBtKG4yP6VDbPYuIL5BSTiuG4AWvnamSS8WX6HG6ps6UOZxF5Ih7R0/Et9TeUbdhQbfBVY0tomK5bLtQfLLVgQ7nwv+Dn0n/pkPSSF1BHpyc6BAccpA5OjnTI4byliTvPdaPvNOIbvkAfMMeIjcy74jst7pD8QVgeozm/Qi/yW13K9uV3vmU3HDcmehi3eiyummxrXm7ToX9oECxKSd/b5w2nmyy0YdsFfRjQmD6Iu48cirwADhtox+3PcN0nMD8wl89hoyG/tYmMQl8j4NfKWp7wg1Ge5Fv/0Uf2i0r/ibqWo+t7la4ztSLIbDE9ibvuSN9q74lIRUSDsyOexvfzIqaydD8Qn8scZsJnB6eNilNbxoE23faUtlZq7YX5AP2ZT0RgasZdV1p98UQE3z/9iYhG7/HZd70c+iB7cHCgSV7KsVmBn8sT+oh44K2/8KmMMVeJCAd/FBFBO6kshdDxeKCPjJZXsqjbbTpc6AO+MXAo3/IGyKGbHDlAum2n727vdXVxxdr1Ue9fv9GHt+9Yw85Y0665SL/Xihfqq5u7Ft+ueOm5HVlD6gNYOpQ01lDF+ih58x+SukwtsKPDSr2tD3UcfybLqAAAEABJREFUjAdepEzz0VpbXiYMOzg+8mK1gXlqYE0cHJLnuXhD3TUvYgZ0sZ6LjnWINkb02/CSxj8CuL++ZV2+0+buXuNmeJAlkGcG0Wlwt8gf/7KdTOGwMn4moKgz91Ax7LhXPnrMgZFDrudC+/QcuprpDcf/XGSkZkTEQ9x54okI/CCBwz8P9mX79j5Kup2n9WH/Jz/WZ+t+BoPXA/rJaczS5qIIeOKrCSJCJSdZszDfYj/Xt7/ado4bY8sf5cdpw3Fjmh9GjcwXA3Z2WcDTZRHhoLXbIruvEWFMNza+P+7HHVkLcsfDCdMbjv8cIgPboxNh7tWNiFbF7bbIj76mcnlSl+P7eErsNuachCx3vPcdOiIU8ceQjUVEtPDP+dqXve5sWLFhRLS2/hwejzSxizoETW898ImIFo8I/TlPRCp2+Gn6UFDucRJRFA2pzK5BcjnIUPGcwhza9Qt5nYxISSHbNwhakpTTLfjkyzape/b5pPj/h5L2fcNja6vKGc4YOZ9U9sGVy60J0/iyvtbrUYHKHoN60A3eM+/g+MB4NK3hekbFVwzHJzxy+kti5rGPH9elk1p/OXTpHDr+3xu2r9t0+BTNl/iKCAVOZZjyXwP79vk0vs8/wm3HftafjJvfTBQRipgwsncru32R90amocuZfwVNPkA85lEZIwPretuXcF6YfMI2goBPdWXCn/u4PdOM7GUG1v8t641xx7rvl8cja29EPKke8ZiutB/Y3eO9Zy/cccboSlGQ50oRE22WomRN6Re9FqCQLpkqmUpoSqbJFTGtYSNyOKOVeS7BJovFgsv/Ey7kn7lI/pGC4UQ7P5eU663Y20ytqu1bGJR6tAtnG2QesJl/NOG90oQVeyjAXmnt8yrvBsTZrHBeTTZnHsMF/r608mXdKZf/J+DZs1OdctY64Gx2CBweLBdNJ8vgPZzo04odt7Q5MqbNV+H5YocWf+wzhKW/KaOODOS1Do3XLpIkMKE6ZFr0hT12UUfYYf++78k3OnXYzijpObpXttDxCRFFEanYha1t5B0M/KE2/wmyn6Ky1lg06ZN8Z4JAzqTIchrBu4HgvY0hx7m09Ry53tzp7u5aq/s7rXhB77+E6Mv2O17Sb7hg8J5UyIJBZGy8dwUDeyKaIMv9+Wg7yzuyh7Hfekz4/D6gh3bPWCs+MjLnjrCtrb5pTeOLjS37ZNdp7azu5XCDP205+xsuG9o4k0qmOvwyCcXjtiNCESH3Q0c/9PhCv1iolB6KUGaZEEVSSJ+glE5LLkbt6wnfAV3sz5bR/eqxc3p6ol988bm++OIzPTs91sGyb/2/oP8DnzUKxjdaC5jHoXlsOTOs11t5bK/u1y3cYOc1Np2xwf/v6Q+vP0dcsHz55ReM2YUKstlOvoSLCHysU0Gfiowvv/9e3wP/C12f9b766iv9+je/0fHxiVbYbsXl+Z3Bjf+aFwEr9rZ3nCtuOAvdb0ZdXN5z8b/VesUY3nb09VJ1XEo6UilHWnt+4r3pgN8PhFveIQ5lqyE5SxHvu1GHy9Dz06U+Oz3Qr//qM/3yy2f61S+e6yvCz1+c6LMXx3qxQ78oyJ9c7NEmY35grfbF/wRpfk8woucYqTWyekracoE8IP/9/cBl/qh7LpLvsedQkVtFNbuG5fGp/vbf/Xv923//P2txeKR3Hz7qhjNg1y30/PkLLeljj0X7j8/FDgu+NIcb+mRE55Kdeur4RwEF+ztvTdma/trgq+5P+7lD94txfXWN324U9HtPHffPuvnwtvl+RKj5ps+U+GVHmPQjxm4f+7HhRPXYc2QPLvM4mrPsVxHBpZwvOw81Msf5BwfXN9e6vrqiX68ffoDg/9+7ZRyYIzKz+ZX/Ne8pc+kUnrS8mbfDiFCCgn0yQ25fe4/T1XKir/bGE0MdWvFQZwzkkiIKX0VjDd7NDsw9K63cf2OrTL7AFK/MuxEpy1mYbCsMEznEc3Bw2PKtu8enx+mI3obHjTnQhEYmqRanzqefgXlpZOyYr8usW8lUgDmvZ/4+4L2Jx5Rp5r7u6TP3W+85hvgsV0SY7CcREYowUhX7uw/mdiJ2+ejoyk1n5CgFeShL4m4jIuTQOo7oW3d2E8/Mi6gcX+Ojc7nrR7iNcPGPcMfFrG2ZWRiXjCHkGOHt+XgYBm3BBltttyPxkT6S7MNVQVvCyqTxjx57LfqF+r5rbcx+GhGKmOCCgfXD48fzuTHQF27DNhnRa6TvHTftPiImHpFTOJcV/KOj/UL7ia0sEaRNjsWix6cL8gbpVMeegmGpQjjFnVfkej5bJRXNyzr0fa9Suia7eCKsbyU2fWznGVMOLWM75430cfMXzxPo6/JM5EDWyHCyYYR+i/4D9m2gnuuah22/j7XncuYSrx93vCu6Y06z/29ZE0vmg5wj9nMbTR/yC+0W7OMGR9ozf/et61X6OSLk8r7v1HWAcIqXlo6IB96WKyK0ZG09ZS08PDpQX1LXF+c6//iBO6i3vHe7ePgRgNjLrW+vdPHhvW4vL3TL/Oh3aKmQ36lp/8G0sZ/+M+IR2agSmYyIv5RDq44f0/gU/dnviD+Pt21kfMoo4ufrR4YiJvxUvaTs0/xP027T/elwv8xpY87bj0cwF+NXHofNJ/DX/XLXSfo34qnvOz/iqbwRU7qU0nQxjeGx7B8X2N8iQiVTKWhtchCaHuuYlEWEpjDlZ5ZnDiPmGtN4K5mM7V4dftsxXnvGbWc4zvzcN3Tqd77dykwLTU/YE055vSIL+5JRtofXB48VRGxrSVivgkyBLRDBa0y7P4FvgUcQJvyyK5rQtbCQ7qhrlER36mvviYDZLp0ZioiWipjCzFQp+ZDnuMe2M+ZwZMw7HRGtfkQ4+YAsRQHvhJfhgtmejkekYodMaCMUpJtdkN80+/Rz2nlu27Zy3PkR4UC5aytiTodG5puBuW70PMdc1Aj3vgIZIyb6kpYpFJGNIiJa+FNf0eqlIiaaCMcnoM6oQheytBH60n+Q/2y+L8MLF8jD5oaL6WutudC+vfqg8/evuEj4Tm9fftPw6tvf6+XX/6xvf/8P+uZ3/0Vf//Y/6w//9J/0u3/8j4T/sf3r/Jff/JNecSn/5offcQHxLRPdeyWX1Av/uGC850X+jSrt9LykOlpKp0edjhbS0bLqsGcDvajKei9tb6Hj4p0Lel/S1821xvWVhtWlhvtL5LzkcuBMVx9f6c33v9c3TZb/2MKXX/+D/OOASy7Rr89e65qL/JvzN7rjcn9L3Ur76b9gsL7RBl3v0PUSmnPoP7z5nkv3b/T6u9/rO3T9Hvzw3e/I+1Z3N2dKrZvNirbSsNLgy/z7G91dX2hNSIbEizSxgCdbAs7tCjq5pyO2bDCSfHkh5GJ+pG7Ao4tBPYfRxE7buwtdnb1pdn/z8g/6iDzXZ29lFNpe9tLhsnAZEwyGKtGfQTt6gBQRfFUG8KANL/M2LIwDMq05ZDg+epCk1AYkA7XbYXGw1IEvc0G/WChwvMbXu/hQeypxVFGWUMeAKFx2izJLMoFvaNQQighNA4A4bZrlBNdPddTvyhyGevj2HSFYLoo+xaJPFkwp4T/6ZYZ1Wt9zODJWWnNw3LQ0cey7oXyAbrsH51XbK6SgPeuSHjjIZ/0eIWUp6JDIWYinCjondaZwl1c6lRlMfsVAp5KJnKFItRDLaPRgj2ZV7T8uE/nOq6YhMrLhHPGXwf1nsEHa7jAyeXhBqe5L6zIDu1C1teO2vEkeoDHt2r4ABmg5K6qisy/ChY6Oi74QcmdfZPjHIb70L2xyOnxjwWX/8uRYxgGh0+VwqQ7kopPrP/IpLS14N2A3h0Gac5DGiAkoPYJKWhiqOv4A7BQ7oxBGhOyrpaMtZB81/VetMJjCHT3pTz8VvnSEpragg4do0zI5v4G080aKTVcdwshhK3cdUMmzfc3S8Seg/+onMK3zmPdVXYn6Tz60M2fXh4KAdkq4nnm4H9UIqYCsEaHMVEQ0iCci+J4+btOxjLQx2wYvIqAl7YKfBBJEGyEPpeRIoR89Ad/4pH0a0hZ/te/ahyv+1+aDH9WWImCKPSMI+ag9QX7KMhtBGxJ5wGHFGDHn7erGLkz4RECbE7IU2V86NibGcrnUIS9DOjZDEaGOcSue1r+E/kxWbxo72VD3+rNl+MskrmgonNMw07bEJ1+u0rIeyB0JRaQCO0ohNag91l8Tfw2M/YG1w/xH5gXb1huIij22bF5vr685YJzpIxf/H9685RDyngPJJWvcvbYclEZe2ozUF/MKHaSgXqEtg9a1j5KpkqCAFnbYqqhgrwzLKNgMsgzzhnlgjm3zDbJtW3yr7bjRlhdbXn9G1qAt7Tu+odzz8Ir52r6StLPoaIO2KvL5ZdGKF7D3DXfa+iBPPm6pGcKYkyTNVLsvMnexHwX7RTub/ohml0F3t7FifSyf7b6l/YE+GFnPKwR8NGJDYcMfQz965jpq9HryROxrsh9/QraXeEoTEQp8KLGfbZlZZEQ430jsFq1+BKH137dHK2HkotQkZ6VvmV+9zvDCYyQM8V/Ap3mKFOF0yE+Qb79wXfeLfdLzlcuMuSmHjcaZO5jOeW6jhfhPtY2BeU0tmNixTzHnO3wKqzjnuN05/hia12NKctrQj56IUET8KP8xY6+sNez0PnaULQtp7MRWDkQE39ieb8wo2zEiaG9XR0FkBtF/wce1Xc3NGhW/ta0njM3XpziymRBZcBi1vVBL8zUzITp9ZrkduhDwmcvU5NbPPw+0M8mnGaRtS2MmaeHcXpKCZm6HaGQognxQSq/CPJ/ZqQDnBzWSMRLsHWzx0KwvBX/Rx/WMv6jS/wXEyOAO9QUe5wg55HJLButuZc4dPZ5afGztO+3I3N8OcYA23j2/eY7eMs9VfGQyj61muJZBmxQ85kxp2/O/Heb/KdxStBarHLoVh4bjlbL6tJKrtBznGy3Bl+P7IOtHn/3yOT634/ApEEmiD2bKOdR/18cKh6L5f/xFLUcEL4cX8kv+xWLBmjbK/3/h9WbdXgAJBTdc2jU/Ec+n7Hfpypjasu/zmlnxt8lK87dkdxpZX4xK+AjRf6HMItHWmktBXyCtCDes+14XIuhr6ognIhSRioZQ8Z6EMe29nOM9ez3zigg9PsTpGNcxnfd/HfsN05UW+rS+o6YvRd3Als4hSlBVkK9nPrGdjo6O2Uceqq21JZvtlgvmG2hG1i3vxzymaJW6UsLE+o7NLmLvtNmdVVfaYueR/ZDH3sAeo7LW2lgj8QF7rnwJzP5u8N4JmGHSjuU45nLUL6BPTo50eLBADrDsecmXtFkV9IlRmQfMq8Lb6plHYM9oljdddZY7gjoElAk9LHPDSDF5c7zNDdSFknbQL0PZkNgpic8oxCcU+mm2ve1otHQpigj5MX/3t2V1SJNkT2VEoEsHu5ZpHbFdR14jDDsZlWqzc93JJmRw3BjIG+R/+CL2pVvew9zz3sZ/vfHi4kyX5+e65CS0zkEAABAASURBVCX+5flF2zv78nD6UcCd7u/uuES84T3PSv7ha6Ud97EF8j7dkAKhsCpltpF9wRhaX07rrHjCtkJn94XpzMsYmHe3jLUNe/UNvj/Q3wN9PxJuCZ0WOibtRPAN7AsBP0whw3LYtj3joMNfC3Y3jW0thUbqR80mp9OGzRVKdayZB8sDHSy40HDdTGpASh2+ZfR9p/avSo8OdcS7osWC9bWEEEEuT/QqGSr4aAb16RfrZvn944rVas28ssX/OR80vbYtPeDrpvP8sUb3129e6w04O/uoe96dWXefC3zBb9xw3jGcN/N2v71+9Vrn52d68eIz/eY3v9Hf//3f6xdffqXD41MpF7pbDfK/jr+62+hmPWg1Svfb0O1dINNC2+1CikNJSymIZy//7wJGdDGGlKZL+lHVay7v7hQbaDfqulFHB0X+EcCLZwf6/PkhONJnzw51crzQ0WGvI154npwcqpQQLOmPgflgK9F5GSE/1R0CPG7pMfpgbDQVv2I514aL+Q2CrIeiFfLeg1Ue6T4PtcoDrdHz87/6lf6X//C/6te/+RudnV3o5ctXXITfN5c9ODhUun8y1dGfxoZ5yNjSJwN++OqHV4yFS/YFFX9A/pNTHTPv9YuFIpL3ixVbDdpwWeJz3NhkG7HhWisu6Frf4McR0daXRb/AR6JhCY/OflmKsqQETUTYBDIf62m0OPlqZmlf2n9MYzgvItQvFvhw1+SyDL4cvL271+3tnW44S97hR/Yl/zjA48zxLEX+kYj9xaHn9uOTE7nN6X2LmoyJvSImGYWkY+ufij3pOPHEBKciAj1MFVCin4yJYKxBWajykqkyDitlG+yd2ENRYOJPaNvmDHOTMlKFcqMi2ATJum8ZN5ZztGNQ1eN7Cz+Xje4T4PKIUCmpzKKIELXpw4F2tvAZSYuynMqqFJJG1gACecxHxEO5x2jhnZ7zs6QM/cQz+7OLIuAILJPrW6ZaR0UE+lEmNTki4iHPfAt6d6zRFMt1HbquZRtG21+ymBHIjj9HYFsBeHsNsX1cp2KHEXqjpYmr0UmiT5L6a/x1y3lX2Mi8+8VSpV9qlP0dOsIKBsafaUX9UnqZ1WghJJnPYrHQknm0ILt5T2VB6eOnycN6bBld7v6bMZDv8pm60oBrB+0Z5ol62AuKqpYrwsyiAkKohDyeU0fe+QYaBItNKZLXPpuz60IPKCHMBsI1FRnQwQv5i5GpLLkrV3tmmSvt0Bp5CIAQFcEqtq4yL0qIW58Bf7ZfQgj/iZf706itzqgRHzYqdUznMkXAFT5ktLTDZv91m2vWrIsr1gvvUQdkiTDvhIp62I0IfRIq+OtOojaXbqhnrKm73qyaj/dd1+g6aLtSVDIbMIdyT/+KvHDXzO+Q9+NHRwcIOeqStefj+7fcf73W5dl73r3dqPAerNStbi4+6sObV7o+/yj/EGDL+6+UWhtUJlZ/BmT/pR+z+lEdZ06wDp9ilsG6PVTFbxxP+iEiHP1vwNT23M5PM/qpNn4qb64989xPz3G1Pmq1IWuh1PIqvlHxsxkeh/IDnf00YqKu9LWAQ6ORUM/hjsTRPYQi3KuPWUF0htvx2KnwMCiSyxzONo4IRQR+my00XWYhPeVl42+abOURIT+mc2hfL6WoFPwXX07CyFBmkedSr70RQd1UkB/heMhP3ek6MhYrMm69vjB2Hcc0bc3wOJzrIZQMtzEjGDdRCvkpplY1+qAt4DaCcIbLquxxoSBfCsan54JR82O557hDy+IwwnXCUc15UiVtEPzEJyKUpShiV0/UQE8CeIxK8g2XGo4bJVMJJjrWHfzH61hlzoGD3K8V2zlu+gh02vGNiKm9Sin1BJ1pW11oKnltmFHe+JOu5E98UoV5KUvKcPmfg4h8QpYHpWghKdmwBRNecEE63F9puux/qXMuwD+++779y/OX3/xW33/9W738w2/1/tV3uv74TrcXH3Rz/k535+813F6y571TbO/U1zV8N1qyET7qq44PUseHpeHksNMJm95TNr2fPz/W58+O2RwfqMtRMa7lP11/sAgtO2nZA0Jvlr94cazPTg/leod9yDjm4tu8jpbZ0g6PFo5Lh11VVzfS+lab6zNdcaH//tXXevv97+WL9O/+8I/tMv0HLvTffv8H8v+gD+j14fV3evfyG73iwv97ykz3igv/8/c/cHFyjg3+Sd/97h908f41E/d3pP8Zfl+3HwS8o77x8e0rmr1UxZ4xrJFjUHjQeDPhw87dSltwenjEQlBZEO50d3Wl+6sLQuNct5cfdX3xTucfXuvy41vKziX4dSwaRtmFwYW222A7ItyL3uSD00QbZfQtne7FK3HUGYUJQDhglsSRihYHCx0dH3GIO+SFwcEEH+S46F2AfrGQDwQdF8J156i4rYySaVby4pglFBltwDzQRW2DveK8CmoAL8qGnZxC+lwuUkQwQRUVnNv8OuRMeBZ4diXVldJQSPORQ8Nx624MbG6Mipxjm6RGVbet6Qn4KSXzFRXZc5NIeXIyEIKyosyiQnuJfo8oLb/zQZhNnifNzCkvIqHvwQL0bB4WLSzQFW+YQEbQZKiDZ0GOTNIAq8ioyDyHjts+tclOhzKpJPVFGORZ14ptp26u2pLvifMJmPicHtjs0TB6hpTZ4LyaoehTy2P6nBdGB4zF5emxlqdH8qV+f8S45DK/sJlxvOfCvzs50PL5kRbPjhT4TYJy0CsZrO3inzAXndQXjQVtgNt2W/6X+MaIHgNwOAaq72QStqxApJkNkD4UkbIOWIAQWhR2HiaQ+brPyqKXQhI8TSfHxUPCNmwVsY+zExqjuB0IUwUhXWKLRiMV+aLd6jBTUYoyO4XrREqEcxmZ1KlCLM1PRMhtzIgMGTI/o8KDChGpeALoIlTwldLapJy64oldOOmdtBcTFC5V5dsf22pEV8PpCJejIhUHDvJ+MTJwGBT1yFJJ9CcunohQRBCrhAR8avPJqb79baAl9xniQxNPIDmd8lNhboxsGiZsNTI2FSPFI2MSTvA2DRntE0Fd9IywbmQF7bq9xos4DVcgpQYOZdYjEIRi+Flm6pOm5u4ThIbLiO54ye2AwvzSLxY65KWpD2eZqYip7Yho8ZiqKarkuEN5MfaBDMxp5wUUBsJM9MjicrgivHjiAUH7sq7AoWiviraBKHNcxIO44Xi16cxT8BnxORR3P8996heEq9sb1o1LnX34yLr9Sucfz+T/T10gcw+vPoqSeIFXVqkj3Wcn51tWy57Q0YJbQbRQloJIoSiOE6YUAFEIQ4X5ul8s1DHuowupJDMO8sGw0t+Vtb0W0tQZAY3KYfsxGgehe/YeK/YgA7W2+MiWl98jflNRuBJ6Hh94GeV/AXRxdqaPH97r/bu3Tbdhs2WfsNAxL6JKFvmZrFiJGqIvKiCUmk4hPYaVuCE/UwlmtRnImNIRE98R+UZkasCXKoR8NHL4JFsVu8pG0VTPZfsYSYwmhLM/gRGNJJRCQWg4DqmksFtJhK42tYcdKXTc+Y/AxdBDPBHB948/1Ux22aYIt4e8ASzDhJj6HB4JTFdZR0f7unjcNnqatmSqpFFoPJr+lfKxzT8DxHyQye1UmRPpDKyIDiRHaMlBx7GZjW/i1VkPsE0hRabcIVo7YTJglSaQeKjliGtNsEwzYCJTfgohn+VB9CYDKurxmdqsbmiXGeixizZ6x6diaNGrNmAWGiIqQ7RhRIQiQtMDQYs4nFBtIRSc20hsPDlwlfMigvoeSK0iX+SHyONLauF++/qZJxufaPQmcdptkU2ecybM6YrlKlktDHRr8TlE75behZTb1grkBFWhIJRCmpHEd6ja8cHws+xk8YFmpv8kbHUoxn1Vw+2SiCLRjssUzpNEmi+SyFJDIeYnj1l82h2T2NpiBHZ3mAEF0N5j33DS4YxKhzfgNJUOri09wHIGHt3y5hDLQWc++4hAJiMJ97BP81PxEd6PsMY/BSZ6ud0pDOtvMpJU37ENZK64GO1jnSDX446pV/J6u0NgN4FKuro+vOqePq7DYKBOBSP86s8DmfQnoScPzVEDWcmtyCFkbXD/2n6EYexsWAO99dgKRXpAUAC3x9JKxgyiDx/nOQEv83sAeQETEIzPCaGgbdcwFNDsPhGpALvkXxzYzsYfq+jyBzCOJASw0TQ9EaFAhgmOP8L1TFXp2IhQz5ru882w8+0WZ//ol7bu8u1mkPfFQl/F1CcjBdWgbceNAScaWNPdFyO8B9JuZ4CmKiTqiqBqelzfdF5DTLPi0v/8/Fy+fPL/W9V/1cj7vsJa7zUomj6FyiHL2HcLLXnR3nFGc5npgjkhS1FAK9EYSNcnz3WydDKCfVCit5DJZmsyNXK+6PfOZfjMqLFdklhO0wQ2MF589kL+F/j+Ualf+Jt3SfqdOkL3CjbsYzac2R0fsYXtuSbPl1P3d7dcKF/r7vZaviy75YJqdbfWds18wpgLYWfs5joD7xMqthYP4qrjbH54eCj/y+hTznCHh+zHOqmw0cukr2JL7Qni3UGlT0TfUn36IFtMMZlvpR21vKpKuCtiPBPz+QVu2iFamBJhRMhPoLewS5aUYVvYfgUb9t0S/1ogc1FB7rKjMV2kZB8ZsY33fVt8rqKnxQkKC301I7JgWXqAdiii2aogRya2zAa5A/uX6ngdNM31zB70p7DJjJF3Txsu/9erOy72b7D/JX1xxUXhNf1xq9X9nXyxfE+f3N3cyFj7hxi8sB8sI216j1SRFfdgWkGSSmDYzqOmfWJbdyrnl0Ej+SP0rpM7u5HE3tKG8bVlb2vcc2Fp33B76/uVNquNVrw/Griw8A8BbPEZqKuKvj4TbAkjQoFxDg94t+NLfN5HJP2HKVobG7eBf42WC1kjCoKGxi39jszLfsl7uxPeCR2qK0UFm/ddr8ODAy5xe/V9p+Vy0bDgHE5zUozoMACHoyIC+sNWN5WkU5NeK2yNPrwXGziT2g4DclimNWeCAR9A9ManjQ8ua9++favXrzjXcA5wHZ953L8BoeNrLprtN5YzJJ0zd/z2t7/VB85DJ6cn7a913Fzf0r93XFSjI/Lc8U7uzfszLs6l2/Wo89u1ru+rLq8qfd/R/jH6fy7FQspOY2KfTJ28+ELL4+cq/SFlRYkMHWUUKXzm0RpfvtN6e63NcKdhuJd4J7nsA5t2Ojnqdch70cJBbOQcNHAGGhmXCY9F16nLYlNq3Iza0O8DwAlxjnvOcGs9472N/Vk8a2gukXtdl1rXU93HZ7rUc53VY33cLjQePNcXv/qN/s3f/J2eP3+hs4/n+uGH19pyjj46Om2+4Dnrs88/Yw470cgcMWorj4m7uxtdX122PtustlrfbyXmI/8oZLlcKiOQQOhKDXzOl2/37gf3n8sYGxWssPM9fTjS16lQZGgL/Uifd/il/WqxWKqgu8tG4ZBwrgwKw2MFNsgmSqb6puug75gXxKQ9wKsNdaq6TsmiSsYKeS5jXMAiAAAQAElEQVQuLnV1dU3fW59r+vYenQa5/S1y3Nzc6h4b+wJw9qkvvvhSz188F+ykCCVzlePVMgk5HMKfmFO0NezCWXrh90leADXZt4z7De3N+rh6xZ5kiSKNTQ/JfSO5XsBXTVanTVuVikz12Kvre9lmbR1hLbF8ljMiWn4pBV4b+nILjw286CfmDucfMI4N96N4qCKv1RGhnJFF7UGuAAg4KUKmaUqX6BjqeJ+S2Cci8IVBBA2QtU+EdZEqSprOiAzZUrZFI/ojX6aNSNpKJbrzJes6IYjvQDtBuVFFm1EUMZWZvftuZO9fd77i+Mg4qCOlY+ULWgLE1Jp5eOOy6PT5l3+l7JZSLjTUIkWHzgfqu0NMku2vNtiPevrD/yuS46NjLZgr7dcHjJNFv1Dfd/ITkQ6UyJUtSoMtx1/B14QIhyT5WG7TV2R0KPoilXKfhEKefxy3Ho4bThf0n+ikoG6gWGX/wEJBnaqSgR6JrEVdIV6SfPFYpiqLkNCUUqAtyiwqXQdNAIFQSBqZuxroUamS84hK2vLTvLyva7D9GT+idgRtJmNV02M7Dsj5FOYXiijK7BQx1SmlVyBbjYD3COoOox79KuT2q41DE+6TDp34kD8y/23aGPGaTDEf2qL9UlLUJC0FWR1tGklbGeKpss4T3yqyQagwH7kNj62AcM0+4ZLL/purc61uLjWsbrXwGrG51dn7V3r57e91fXmme/Z+A++/OtpNI6XWMPaDjfYREa2tiClMwhkhQZsKwoYqRZJ+QCiCvD0k8X1Yb0PYrOlXB1UgZDFG+q4C8URQmdDpnwPFn3ws1IRIijBwdVt2EictjCa+IgyIDMctgpu2DHrywI/0JE5F3hFU/GFUha/716Exc6YDKRvlNCJQe/o47bWldKVlRDhH0FWNTNZNVuR1ffmhcoUkAqshXJPNcZcBslT91eJVloGonDeyVjqe0BsRIYcGbFXxRdFyYAOHGUXBf6LBAM4LpYJyQwq5/Q3zvHUumbIvJ2GHPrCXn8wgv2jWcUCOecxt2I9smScqdhNPZlEmfDz2SyFn+gQ8rINTEeHgCVw2gT6gxHIZ1bYjHZF8z59Q1QTtQrdvHUbP2Tv7RTy2U8mLCAV8skxyjTveLrOvimfmmtAaESGBKh6HJJVQwY+c9kl4un2M2YYhWzUVhRyavMMeSV0DUrW2aNv+0SqgTUJohL9MAX/rQzac1GA5nedQPC5rcWhhQY7wubH5cUSoZDZo9zTaXXw/aLKTETHZOCIUMSE7nCqYbDwZeVI641L7zQ/f6gcmozc/fE34O/ni/83Lr7nsfqnLD290dfZOVx/f6/r8AxfiN0oGwmFfZBwtOp0cLPScjalxfNC3f51+uOwIJxwQNw6XvRbUa/2F04UXDU8ubDwFknSITQQYkbGyQTZNQuPQZaZxesaiRGvnGReXp+AIeZYpLYq0iNou4hM+ZYc333+Dfr/TP/+X/6ivf/uPXOb/Vq+/+1rvX3+vcybl26uPbL7vtKC3F6XKdZeE/qHC6uaCS//vGt6/+l4X799ofXvVaEzPMaG1V5DXNkp0HNiEGr78X93e6aDvZR3uri91gU0/vn+r8w8T/Eux28tzDRxI/7/U/XmzLMmW3YettT0y8wx3qqo3dgNogFBjICgaQVJsiaRMX4Rm+qYymf6gkRLNaCaoKQiNhoQe3ns13vHMmeH6LY+Mc/PeuvWmboCkV67c7tu3b9++fbuHR0TeU9GxY2w7Fu6mlXLh2hBMedeygZ8yxTGxNSaXQctSQHQ3LpCNRZvD4paDyPnFBTc0vPTl8JeHBk+fPuXG6HIgPwQYQGZ3tlXRn0gHYmUmGF1WEXxBNo1gwzhC7fTZZWTsUmulMvLAtgxvgPaulBfoMXWti0bHZPuYk5LrWVyxhc1g3RAS5APYp5NkWzY2VMOWpmkzqU1Nm+1WLTaDKdgyD/AxVtWaCvuqleKzCb+FBms+451oF1415INqcigHvha0DYe97UAjP3jItCplQcde27KPGHYz/lSuIGbDSZVpJlDYlf0+/AUd6c5qmbUn1h7YsO/ZuB84jB3wB/cVWtAH9aap7TbKC/5zHhQ9+ey5nn7+Qk9/9Jkuv3ihC8rB+WfPtH32RFtkgt3IX+js2aW2Ty6UHwPkX/t7O6njuxXeTNJUyvk49op5XgBPVme8ig9c0kA70pSb7BwCySt+WSgClPK9ACWyraSCBkanK7x4JTXkybpbphiI8vA75Y5vxIUtNBh11CfGhU67ZFCZMw5zjThY+ihaS6Yu7TrxKFL0QsbHtqqVRqzhjw3xUNUUpJ1Ilh+/y8hSP9HHZrNRHqRst1vZyGATgseP4RV5g3wsjzEv+YjGnhmbQsMNIpMLUm6Cr29uxk1uDgajzoXOUz3hfoyOe6J9hK5w6RBYOCP7wdepL8Yaxc/Hlsh1+hOgTy/QMXWobelo08wcjQMJDwwOR+TB0Z6bsj03ZQ88vMpF07I0IJUtj/YZV5CylRR9QUevZDlyxE3mpVqTZH06Mf74lH0nbdNn/DkAb22T1mPsOMjRPWyxWtWAGODCL0mRZj3o08m2bC9uQ2TR2wVnbJGNeNlOk8bNSJdm1vwdL//fvn6tl99+ozc8IJt5MBmY+shNxPGGcW6nafgpvgrC2xCnrRUPqTikMVZjv4LKukU/vOwtd+kH3HBDc8vDhiD7Sy9r2rHnne10dnGuLdffhk41y1NTI67zA6Hd5bnOLi8UGpkN8kHbso+YfnBS5jwHzzz8ja87fQcHxrOn7/xrn1eM7w0P9/Kn03ItvefB0pR+sBd38elavNvJHz8n2SPnEwQjaKkPQMlWobtaaYC8XfJH6CO29BvTh3JmK0qMSWkeSCvvNxl9aq9GWnX34Tf0sv4e84vyIZfOTD8LRO49KuMFrTJGj3hp1ZS9LHGEF7TEpIbRHb3BTF9ZYwE1x4+hlqugkm0luSyWygIYH480+mA/yo88X8fWjzkyfBYuGT7Jr6DIJ7oDsssn1UtufC91HzGVcjBEPvgqxmB/um4RjMZgKf367w/lmDFl7HPmLw2zgLXKhJ72m3KEfj9E04posFNK7gcQW05E0nuwSK8VK124+sCPqQtEWinZT35Sf4qPhFL16JfUhQH4jC4Hi5hLmfzwaa4j7FsHMLOXmDOTud8Y9xzEsAfEHksjgtNDkfV7peErvBP6eyn4XRrRz/fEwwukMn54rDe5Ixjjuo7jn+SDyAetNly7NqqaZDfaRU/aQmkrJa9jWvPpMziyP0V+Q/XHTRbx435BnylzR8bsL9enpcxWRMMln1VEGZNShv3hZ8zJJ2s+lBsl5NCTLDn6RC+FJY9Nw55PUeRoN9x0lIf8+/vEwN+jN9uqlrmWHu7veTDKCx+tiXHOGtcru/AFA0zVkQjOewi5WbmW55oezKyvLnTQJvGW8oIZ2T6AyKD3vBjMC5vXr17zMvZabzjb3HLfLASy/6KCj2UHpZzRc1+23ezUGucJ5MZ9K/eKbKVpdpRHtpo201bTZqsib5dsA8ZEu9jUMxanSVeVlfOFS+EuY+Je6wAeOIfe86Bty731+P/wP3vGs40tuvyItJp5BnB/d8vL21textwrZ/DgljP5DS//71LHi+ard2/15s1rvX0Nff1O11e3uufl2YEzb3w2MTcTZ7jtdsO9wnTERhecuc7BxfkZYysVzyryA4De7zXzgtu88O7sdTPPPzr7XscpYxlwhvUIUktcvzsQdcIPkenQ9aw7IxsckDkkj29nHuTP0MzrjGxX0vKdnO3hh6pSbG+c02r4XKSZh1p77fPy/R7f8LzjbtBbXr7ccx7da8ZvwusZc84erUpmPqpljOSd2vS3ArXJQjKGIPYfxvnxnpdg97qnjz0vmUMHHuiPvh841+5zbTj2Gc2JVrpQQG+omwf2zPkYN2NOV6lPOfGwp69BkTlwzYkPaRQxdXzHcBSbZvo5IJt2kVl4+IQ2a/v0c8eLyfzr5cTJPc+ROu3SXxnreAbXoxPtM/x71uwDayd6YSkym81GjZix00r0PesOPZELZuYysh09e/qOjpl5rWqK31uV2sg34m2r6Asac6kMxh3/dCXf0dVHfB0GryxtWqO9sUXwwBDtSx6b7JKBSJ3Ym7EjIVkVvomRw6PNL797OfaCmZjL+rGtM9Zewz6a00dsLah5yXsz/mrA119/rYxjh9w5z7Ym/HHH3Ih9wtNO9wfpuzdXevnuVq+u7vTtmxtd3Vp3+40eeKl+fSderDfdc7Pz0AVPPCv5kc6fvNC0PZdqGj5pbdLE849qwisH7H5grd8RbzcjxsVLdfUHmeeaTAdtCnlLmiXPyngb4xn3a70Uw+6viM13d7rDtoebB+15Cb/nhf/NLXnsObjpHtmzZ5/zfOZH2j37Cc9ufqJr7fTmUKqL5/rxH/6R/t4/+If67PMvuP+/HT+oevvmLT4qPbl8os9efIYti+1THix6HnYzbcpfE8n/2uHv/9Ef6ec/+5lePHuh3e5MWYtBZbCMiAEoqTPyzpq4JwZtqxrjoNyZ0+xjt9yrJaYT66G5p8tcbrc7XVxcYsdOcmlN0TXTnuZKfuWH2pZttdbw46Sk7EuDEse59jywvmLL27dvletJkH/9f886iWwggi3/i5l3765GzFxdXY392baePnuun//Bz5UfeOWFXmy4Z2x5QRK70pc8vod9nfiVumyrqlStadBq8AoZERezMh7JgzI89rqZGInfD4OXPrIWI2MvHXQE+ejA2OgBX22UWG7TRJuupGqlzXar3W43UNiQMd4z3vgiNtulpMhcsh4yrsg5ixXb5zEGqWFz0bcRDiB8zBi6sp4226WftF/HPGPgsBPJfHCtAqHAVarWwh4+iF0puCw7KGiFNWC/zx9Y7x27ot/IP9prjbGHn0Y29o1MyaaS/OJrKe10TB07aUhjLf5k37KbGmMOzRq7vb3X2/xg6PpWr7ge37L27tks9uyN8oS+zQLybZ0DFz1YWRtb/HNxfsF5YKdpM6khE7/Zlm3k1k8f5fgnHKPDtvxIHTbmds3YuWfPZxJkW/FDQdWl0CB5yeO/cuzRsU4kBNlvOr4M0rSVVQ2bp6ap1cg7zdjX9ZjS7lgg2wo5GpvObB8rNPpp6DiF0S9kujzmPWMQ+RW2VbQpdGYeExdZX3vOV6c4MJF7xn7AB2TTsyJvW3aA0aH0Z6CRvHzDT2aUGHvyy/gHJ8Who8UPreHeWZ1+RgVf76U0xmhbDVkI7eBhu23ygL4bc31+fq78L5lyVhPXxH3OHfc3472SOZNtc0bjenB/81bffJ0ftn2ja85/e84hqBi6Cp36fVOnYQD5oU/8ZFvx/dSaglbL3KbvzjoJ4udAI0VpMAq/xxdtP4itH1CBmLJ5BDJC4DFP8ZOfNKLiRH/sD2bOR0FnXtGkVST58CKzwvbwRdZxfFPVRrnwjU3UE4Ad2Jbt4b9WS35YYGlQkRnQom567gAAEABJREFUSNGfTKUNSP6QvQ1dydsmvkqN/qpyvWDNU7+sGckuhW9b+U8kg+hNWDNdWvK0Y5zJUy27ZA/JFJHhzEHO9GGHj700nlGyZ43lepHrTCOOc50Isnc1YmT0Xx76jN74If3ExpFnLLmmBynP8Tu696znsa559pI17OgI6D96bI9xhz8jH50LH9uPcuFFX2hgW0mdPkVshDfsoH34SvU60TBShGjMTQpHVDXZHoiOyATOV4C+9LHWWdiEfKvC5lJSUcaLw7cd34dnW4WMfiB1/N2xvUd/QLuU135XujaPXHwT/w3/pk10HGFbLmCvTQa1PyxXXjC/+fZrXu7/Ur/kxXdefn/9i78cL7Pzp0luecl9f/2G8+qtGjeOxeG1OLjm/62+QdkZgXG+2WrnjbZqmnCIuEktPFvUb1ocY5yzoArKhtkA1WPjzgAyWXMCJCDQDxzYEiipOxCI+5Rz4GGgOia7ZPtYkqIjh8lO+1Y1Xq7vsG87TdrxAm47QTmc79pGO+hE286N3v31O928e62rNy8Hrt+90sPdtcwL1An12yYFOw71EwO7PN+ir0ab27dvdPWaduDty2/EyVw+3GtDsOWHBxvkG5t+ccNtAt70J27kOwexGdzl1+QDV7q+fqvrqzfgLQfQt7rnQYAJhN006ZyD8Rk3LNtp0nb6IWw0Hs4zH43x1gjmUjHWRn6C5oZtx8E9C/mMhwTnvKi54IVMXvgnv9luxyFlOag0NdpM9NempsJfgY1THr2+ZDqBt85fZ45sa0ob+q2aFFtOEb2NeajW5FYDKou1+3g4SHBL6cuyswlqqePgdSDGcpAdeNhrT4xEPqB7SdZpMrob/Wy2W+UhzZaXTsHuSDfbjBv/4WdjU/wXTPjS1VQDkwp/tIwLn1TD9oK3IuMZefjGXmzoRwhqBmcvdhl7bKtVDRT5wC4lxYcD6sqvcWmqnoqyeoAa7vuUutnI0MxZU8GmqXaTDM1L+AP1keE+UAnkOttq9/RS58+f6OLFM13ywv/s+VPlJX8wPT1Xe3qh9uRcdXk20KCNB0vTSpNnHbTdVt5y49GsuaTY5lYy4yp85oGSbD6W9CGqNXkAe/Ft4T8bHn4wiHxoHfOhwaMWnFKiBDVIvtFn6ADtylYQfiu4lOfjZktL1nkXy1Rirc3EUfwukm3ZJie5PPJ1bG9ba3qUj0xAXWpjTxC5lOlZreoDhBekPnJiDGmTcmjGWugLUl4h7B956uwaTdev03JsS9u1LuXsqXsuwjPjXfkrtS17wcoLTbvQXHRCfwi2H6s6+rOPd/aGA/u6bVXmBh/oE8m2WqvRf5UHFSn7fw4iQQ4OeeCz53pAFfINnTXQKrSF/UnY/iT/lGkvMrZH/z6xI3KdzSV+y7j2xEr2m8RMeKk/RWRTzpjacb+o1obe8D+FaowHmLGs9bFhzYsAMTZglkx+xg/3PDR+x3XoNS/EX333rd69eaXbq3fa83Avcb1hTe3Yx7bbraboZmxyEUKdBxx7xf6swc2Weq4xRvkDY9tz3cqazj4THCyFZo0HYq6CYmzZayb2guwHO64pl8+f6fnnn+vp55/p6WfgxQs9yV7z7Kkuj3j24rmeffZCF5TTZrPdSjZ2zRr9EzMHYmcOMlbG3cknHuLvPfv+NQ9rXn77rV599x3jzjXzboyxVem3SdHXh1720JWytta2qVvzdsmg0L2i4c9glBv1+K6g79tY9nus/FDbIcoaTyZ0jJUxrnTtf6WR+21gL7ojG18F0REaXvKhtod9yX8KxVgzvok5bmN/TvwyTvwQHTO+2nMuO3DmSjmInkJvkHzat1YK7KU/e6GpX9EZd7CWQ22HDERfkILt5YB9nLPwgn4sZ+/p6AvvU3D5cdx9bfORfNHHp9qGZztkILqSiS9CF7CRE7P6jVikP/29xOTh8KD4N/t2x9+nsq3wazViyB9Av0ey/egTe8nbC/1Ynf1p/iLnhSh0hWQnv1Dbj2V9lOJPe6m339Pv+TIXwOHfKIi/Q9/Dpm0ZRuriy1kHzt97HsA83F7rwBl/5qXP/HCjzssncW4fPyRGZ4G0tEz7QMO/FP5X+PGJzad5yS5Jlm0l2R75ai1FFdeOFa02siaVG1Nh6o/gcJql83FsIvA7fzqK3iPzdqoi/VGmP775HMvkhGX695LS54p0mHzoivizho/iJ7tke2CV+H2p7d+36W/dbmYvNDangb30N85drJtlXjr7bsCDUWQlM9YPxxgdM/NIkCB70JzrOOfNtBcpNLxOe9uyF1D1+FnqGmeTmRfhb/Xdty/16uVr3fEwXop8KSlyoUHjGlPVuP5Pyv1roXemjz3nhD39H0Dkbauyb3JN22wmtaqByKc+cjnXJS9SZ88NyI6PnWvPEpsP6B7g3n7PWSwP+j//4gv96Ec/0sXl5ZBfv2yP8eSla/6S0QP3//c85L25udL18eV/zrZ3nOeu3r3Tm1dvlBd0t9e3erjf0xaPcgCzm3bcw19eXugyZ61g3MOf6fxip+120mbT1JqZm8zTg2ygB+YDPTzXmDnbdc7nFom5GnRkuxgucsv4ZmQ6Powfqf7exy4ZKMD3XdEE+KQdFtOmg+VTDV/j99Yac9RGs1zf7nnxfo0fbtmT79mTD/kLCTpgxwF7ZtliLIZa1doC5q0suRaUTb1IHWro+ulkOtfQPX68Hz++uOGZyy0+v77G9zz/ubp6qyseumde7h/uFJ2trIl7/Yn+NpyLY7N9qhe1fDr+WzET6x1/RepAPAT74/noAE1dj4Npt35SDj/rLM+vlmcaXPPRFRljTJD8DC+yxdxusWm32WjCD53zV+I8OoLk52FXx4ddjXGsc5FnBl0z/x2UF6+Rz/1Z9AfhPRCXnfYTz7yWdpKxI3o204b4Yt3gFzsjXfy7yHWZayeuU/wXJG980om5iUJ4ovei7QYd2ynxir6pmOP0E0SvvpdstKPrnv3oHWf/G+YwY21VyjwV1DY2aKBV6Za5zl8N+Oabb/Qt9wpVTZdPnoyXupvtTk+fvwCfaXfxRA+sr3e8YP/21Tt99/ZGr68f9Pb2oKv7WXc8TJnbmeZpp7nt1NtWDw+dx50l11ab3YU8bTXtdpq2W222W03MT5uazHzhPtG1Gvn4deLh4mbTsNvM0UHZCxJ/+UsTD3lBzl6356Xj/vpOM3Z07JjvpP2ttb9vyDe9uZr17t667Vvtp3P13aVm7JixQeCeOTx7cqm//x/8B/on//Sf6qc//ZnuuC/88pe/1Ldff6WSdMELqkv2qs12oyn2bApazLHZT7YDl5c7XfLs5wXPjF7wrOg592xPaLOjjxEPGXebZFtryh6a+/WUC75the55cX5/e6cH9r8H8g/Qe5B1UlXKfWpQLiXNzHdohwYf51NeYRu7N6OfnJfT/1hTDw8j1keZvfqBcvbtxE7qg9TFjlt8/3bsBbfY+MD+07WZpvEjiSeXT3Drjjmb4M/MW9e6Jm2Pfltrww/GfpfxJfYwrmqlllhALuvtwJpN22V8ZtUsyPZw4BnnPftH/iHPnuvWkEFXw45WjbHsFfsPyKQuvKk1ZZ+aNptHHz55+lR5MV9V6ii+YWzZX0SaNtPQM00b5vh8jOuMZ8I2duDr7P2Iybaq1YBIdsm2Cp3nI3YulB8QXHA90g8k26ON7SGReTzV31rTRPxUa8OHhZztkRdplR8Uv+UanXihivU0Dd3J2yXbILTC+gBpHz+Epv81Hx/Hn3ueKxsdVZNaNdbKvd69u9Hbt9dcH67HX8148+adbrI2951rCuqRl+jLnFe6qLvT1fUN7a5ofzf83pj3xHSwwd9BoZ/Wclk2KHSE8QnY+B+52H1YryOZo4BrdJpE30R8hAZpk/GlLqj0AZL/FGyPOdigY8RR5oN+PyUbO0756SvlYgyNOfwUxvzSR+RsK7I6ps4YotPGBvqf8FeqsoeEHyQfzFwDP8TMGlyAO2hm8MOf1dasm+wDB+Ip0ulzytxsJoVO2NFAlYVZgkAd0QHbrDdkkd8ckTW4Zf1twBhvtaEr++Ql6yN/NaehqLOmi7255nveqz3wPslqnHdu3r3Rt1/9Sq+++4Z4e8st6QP9evRb9HcK2/p1yV7qXaUVq7ztoXMt/yZqL/KZhyDzEBr8pran9ZEPTnnJ2w75JFzWik8KwIzOgOz3PrYfebF7Zr4jO7MfZu4TS48CvyGzGfO8Yd43zGvTqV2Z+zr6OmrKHj7uzHPKK03+FB07UjZfndgOTdsB9HWCemZ9xPbseXuezS51TY34stNCY5+J3J7YOnBdOLBPHJBNe1R/8LFLttVY4/bSXqTcWrOFkdOoL/Q31mLGnbXQqtSyvkNBBWmPfdGSsaS/Tnkg/R8hUuy2PXRn/cU+2OPjWvit2qgfzONX6sa+NG1U1Ic9fDHGOMMzaEo6ZPzpH7+lvMJe9Bd05X1MXVb6FynjiD/n4/zBwsezOuWZMQXJ26Wqoz+hQ46+O0g+sOkb3QVNea1baXS4nKpH1MflVspc2IvcmF/muWNPEB1r41VXYj0827KdrFK3ol5/+5W+Y8P56hd/oa9/+Vd6+fWvdMdLaE6Z40X2tmblT+o/u9jqeQ6ATy70jJvNJ7w4fXK+40V608ZWroQzxuTgesuB+4ob2PH/SePG7oEbuj03VXsO7Xtu7B6g99xgBOHNBH0GEMTgTOB6MDvg6AN6g8jF6RlFq1LRr+0xMNvcIHNI52B5Q/85YO455DFbQ65VscF65IuJKY5bk7suzzZjPM8Z144DefU94+k65xB8sWVz94EN+qDiptmHe14WPuQdqjZ5s0KZHZr6PfUPPBo76OHmrfr+VvHbtvXBa/2B+nv8eXvE3fj1l3jo+BL/X719JRjaNumMrx1977gZCrZZfK20YfKzwQStKHNhSn7DYpwo1xH2e39Ua6pCaRc+Km04pO+2Z9pwcdputuPAt9stdLvZaDMBNrjpFFNTQ8/ERnEafFkY60bzgJ9PF+OBDVYfJdvDlugJYldhc3RmY7FLSZ25mY9IOXnJUsDuRKwrfWczTH6A8dEkUy1FDhh9A/ThslqVqpqqQVtTfBcUfNsyMtVS39QYq5ENLegGXzX8HVurlRDWSLaqNRV+c9q0JhWRBZ/zu7KvB7HNspLskr3kKxQBIxCImDSIXDAzuJm6cbPAGtlTfsjmxs3z8mKu6wFeXvD3ZnnH/PFifsv6nM7P1FifedmfwDo0a4W206hb6zuxNlO/L+mWOL874p5+wlvbhRIk0sQ4A8bL/bIO2DhjcMBULCPI2AzzCKZOA8oIYbrJJ6iaZMpSHRuFljx4HjwvCsgfP+lMqdP4jj9T+hQKvaMe/1dFQur4PvvNe3T2kK7EIEOCohd5g2G81pT2jAOh6JBS1gcpOkacsn9lL8sa6bkogcI3H4JxZizYc2B+s289cGO8Z98T8tF1qvy0t06bTgyc1idvbO5aJBNDqBGiCq9aY9rozpAAABAASURBVBo3mljzRXxHPlh09WR/Z/T44ojRH/ms0TWvYYu1pNCAOVjIwj5+G9tty/bgxK6sgfhzzBWDSX/xYWMstoesaRd+V8r4lHLGt0LwF+gxVREZwE4bUMyrH6uVvqNTtB3903euQRlX+OGNcbLnxbbsfeGv0DF15qhVqVXsOumA+g9KHQbo9DP45MfEjcljhQ1+jzVq7rz0fqW3r17qNS/+X337ta7evtbD7Y2K/nJdnhjPBh+1St9N1ZoMspQ4yiwv2pmr8Brx0HhoVduNsp/sMSXre0ZH9ghzXWg88JnYW3bczATnT5/o7Omlkt+w92x4ILDjgdMZD9jOnz7lpT8v/z/7fNCLp891xgOU7fmFNmfn2iJ78fSpnr14rueffTZo7BL9zew9yw35Xh37MGV8kl98ftDMnnjPOeL1q1f66qsvlf8lwLu3b5X1E2H3fAtf6YPU8eUAPloronfwUgd/zDFrd/CO/duWHRR0QbU2fFoNv7oGf9X5fWpYH6JoA3N8Ov2K/hNHK0bFb/HVsTH4WDS+mvHTPvsK41njdpVb24S/8la61K32aowt68XYnLpgxD4xmX46tocXaKT3bUfx8es9f7QhrMfQuWgO+jiWVW6h6WvsA9Q/qvo4w5zHPhPvH1ZZhlHH+ROBZqDB1TEhQfvMSXBknhDqj/LrGFsrRaeOfI2EkkHXr1xTZuKYgRLXAp2BBvLHskubzhgXpA0tmMOUl9r335m390COdim/lzjNrfav9LTuh/KxLzipf/TboseMPTiRIGvFx6JOI1H+gKZwyks+CP83ID4L9JFd32sWfV7mB7/kjNVZBzo8KGf0vs+L/xspf5b3cCfnR7q8pGjI5nifLh6h/7WnxRc/PIqlnqETp0wda9luMqhazmbJB+qFGnCMA2v5T1D9jZPRsILsRx+WDfZlPS3Q6BP5EQpQnaaPy6d1v2seXWO8aUd+7TfFgSMvMsFjffhD4N/hV/oIvt9F9oxAwx6RTuXWfOgpJLPH25YdFLf3sw7ERK7JwT1n01Ak+RALyOk0mRhisvoRB649Oc/2BNiJXMrBwqLRyIQG0SHlX2t+9/Klvv76G2qNTfRH7uNPsedPU9O04f6mmqpxL0Z/B65POYPveViUNoVca4ltp4i+hWbfjC2Rz/U/+QikHCQ/M57QDu3otj3iMef7jDH308+ePVOw46wU2cDEZ64TSCu9PfDC6/rqSjc3N1roNS/07jWzz+f8csMLhGteTudPvx8OBxWt1mtS7p933Lef8QzmjHu8s/OtBrj/226bJp5jmA7tWVUH2YCHy1175vCBq0/OVDP8Lm54hKiMkZ05YjBa6QF/ZYzx28z5NnmP2EZ4/aBCo3U0LOiUcQ9jEer6I2BrSR27BDoyD8OmPc9S9jwPyXOimfvPYRSWokHlpRWuVhBe6MpfavNNzzBtGriHMdCJ2z4M6rw0exh+vr+71e3qe+Yhz6zu8nKMeTkQ252YGXFCrNTQKXlQDyqSwTj30BWhgCsZD2eYGV/FZysSF0GPEG3KZkxEAmU++GBpd6DdPfd9dze3uru54xy7V1xgF/KlVo1b70lbnkec8eJ6y1k9z2xKpu8ZeXyJ7Yl1JY25sop2VaWkxvqoZsW/mIE/eC6FrzabpkbcPPBsLkh9IRcZjetsp3/Tf1Nib2L9tFbwKqKMYdZMvGTdGPl0l7aVCymxJ2Kwc20NDczAivic6KPxnKwhtyN2q0kmH6Udmc68BSLFb40+6WzE6B1zGB+3qnE/KxIjS1Nl/jrznrnoOPmG9fTll1/qz/7sz/Sae6Qta/Nnf/hzffajL3TBev3iJz/VFz/9uc6ffaa2vdS+b3R123m5Lr3mxftLXsC/utnr3cPCu7rvCv7yl9/ou9fXephLbXOm3dkTbXfn2mzPNDFHZxcX2nGfs9udwdtqs9kAniuyR2Wfih+FfdkP7nkx//btO715/Yb7uCtdv73SPXFwuJ9xWUmHCR9vtD9sdfew0+3hTG/uml7dl6611f10rjcHg643xO9b1tHZi6f6u3//j/S/+Ud/rH/8T/4xrpv1p//i/6V/+af/k3abjb74/MX41/2d554HzkVb5qA1MQcz47G++OKFLp+ej/L9PXvV9VuuBffa7SZdXp5Dd2pt0paxtmlibBtkiwiwVv8/3D/IrhG3rZoyH4nR2+Oz2szN9dU1L7zejToRt5G3rUK+jD58NLM/dcYVICh1fZQ8yrYVW6rRbiaKkEufM/nNtNU0bTQx9gl7s6/nOhbEptCsw4eHAy9wr3WTGEu/qG5TQy/2S9qdneny4lK2lRgctmGj7cFD5HufKtoD2zrsD2MuMIn9b37EjI4AFzDEPmTywv6BZ6wH9pboYDhDfo9dS9/z6CvzEEzMR2tNG8a3Ic62242qFatpHi+k0w4jNeGD9DVzzWmMbceayI8FEpPRM5TyZVvD13Rsm6ZmP7KWPjbaMfcX3NMHVTXs7qxb2xrpSEaeL9tDB9mjbB/60rZVPdbZi5xNLKEvOmfmP3PW8dOBs3wQPS1jpm3ykrWmyOmknHG4LNtKSv0+esZ8HMa8ZG7oTnMmQcUeeVD+t0MvX77RmzdXrM93lO+Y9xkVJblJ1ZAX/n3Q6zdv9eVXX+mbb77V69evdZX3EawBkTbEXqtCHNgq0BnTAhwsjf2Lb8VWfZT63IfPbI8xpJw9Ln6JaHw4MZetYVcYoDOYgOz4HLjOpA0ulOE8wqVWoDUVNHpCYyNiH3w6jYMw7cwPdmGbXapGe5D1VW3JV2tqIDGXmNwQe7ZlH9uib7Fp8UFVU2FDg9olg+SD5OuEHxuC8EMXGIJubJKS12PqR3/EZ0EqWhXrJbG8GfvUdgsFrUo/lFa/hBZyhU2NMRb5VvghwG7batWUl/+XXA8Kc+7ZV26v3ynvoGq8H3rQxa6p2Ievjz8CeP3dN7q5ekdM7kecRK/+lhOmLN6JnzIHxOI++wrIOhv7A/x026Gd+kdQTvvU/SaMtsh/LNfpNxhzf8yvsoOuvBM6ZNE16o/0Y72fKvfjvGdc2Tc7bWO/M0fHBomH7OUrirmL3MweKYQzB9kri/k07VIf2jLvjTmH2gge9YWkPlQiHulTJNuyQYHQIzrjzPl/7EHILn3PCu1H+yNjW3VsW8kDkVKXjYimlNhCksmSAj35salQgLqswmYMQf+sjF0kh1+Na/pWF3nOy3XhwJ4RuxIPjbpck+2Sj9AxpY9OjKz+i87Bo+/O2JK33495Zkx7zqzhR4XpO6jWZC/+el9XKuy14c8a9qYuEHt16Ew/md/ko2+laz7lyATJh/8x7Pf2pS5yM3bOxEB0Z0wf4hCxYa/tkV+/UorNi89SSs3ifyk0ZXLoX3LL9+gTfy2l4zflQn/QkV/t6YzZzlxYOfcMFNdh5FMX6CR1+Gux/s2/+p+Ul//3bDSVAyCH741n7bgZON9YO8oTh/fi5lHcpHVe4AfuBwmHNG4eOhdQsXE98DA+G1te8h/yK0tu6A60OXAQTX1HRrSb6efh/pYbljs2t3uFN0DgHAiGAxfjBFsOZDe5eHIwfuDGLAhPDDhOyEEldLgVXh9OWQJ5+TXngw5sZIOPjTP2dspCrlOO/UFelhR2TRyRNoVrsPnhhov8u1fq2Dk/3DD0ax3urjXfX0sPdxzI78aL/w03N8Yn+9ur8cOJu3evdX/9Wg83b7S/e6uH29fa375R31+z2d9rUw/a371G5qXevvxS7159rf3N26EvPzq43E06m4RsVyNAisEVwElawVwrY0q5M24qPvjYlr0gF+FcbDccBs9YyLvtVrsNONItdFzoWVjVrARr2gTJt9ZUBFNgW59Kqw0rjUzywZ65nNk8VjPNgBKgwyYOAa1axI/jGVkulrVc8OivTpC2i4SGzGq37VG2F9qqRjnxkXEHLQdEDka2h29mDMpiFskOr7SOMba1RvmIDQeBCVur4QvgYgMyDaFCxqDQnXyHN1PFfqS8PCP7+Cn6KZemtkF0wo4CPhmrRPVA5jaYlf+68i/498TaA2tzz5rsBGpeyHu3UV66nfEiLbjgZdrZ82c6e/ZUW17EbdjAN5eXmi7OB+psq7TRblJe2DXax2buG9E+cyN7GC8FH1gnD6yRAzE4xlFWbbCZsUYeo5UxOgYrzljgYzk0ECnbnG05deiRm7xC6PSEuonhFtJ+pJGRSh6yoYD2tpFDLIrJMZUyugOK42MvMimEvyD9lqrSX1HFPKIj7VdI8JjAlJMPbNoAY0fKKzx4JT/ShlH0G8ecgO1GQS6iOqaljeVjOaQj1NmcO53P8T83fXto6gLbKmAvVKepsKOibYGPNqFOgWgTvZJl6jabzTjoFvMpUuo6/ZNVp/8g+cBOmwWVfDnsgcgFKeBK+upLe3XNYLhBVjV8ExtdUspQA5GGDCrTPoA1PqmfWFctGG1x79G29GlbrUo+6sl6nlG2ogul1Feb1Kat7CYja2jVpLGmq6mQ8XFMNm20pPSx5JZ+JXPTd1D6ESn7i13kiJmuZdzYB2N87EVX5nQw+LIjizD5fLh8Ljd8c1dRF4xW6Ml1EKVKmVYS18c510ce0nWur2J95gbhJv966c0rHhi95sHhO3VeZHHBQV/XhM5WpcY4DVRoOyLruFdpRmaP7jv03eXaTBx0fObtRsU1Y8Pecc7+8tmPf6wvfvZTff6Tn+gF+ec8PLt88UwXz5/q/NkT5cX/NvtNbnJ2Z2q78++heEhWm50aKOakbbba8fDg6bMX+tGPf6ofo393fiZhU67hB+yJgzL+jl0H7Oz4JteUOddzrtsd3N5ec8P9lb766le8KPia6y7XaHzaZFWAPpE6OiDq6OjUD0p+4RGx1M+UV3TKH8rhP/SZeQ9EvAVFOTR6bMtekPIpIneKtW4+6ccr89fQjo2n+CFRe9GWMRyIndCPZaMnvBmduDdh9oicnx4e9qMcmdaaWqsxvrR7r48ZIqwdP4g+45fQIPkVlOkG/xPOPNDSSTn6Ul78iA7qUjY6cY/S16B8JQ50kpa2kpHlW3q0Rcq41nJ8D0OdM8nM/CdvbFsx2sryqkeOiARVEnpDAtshADr4UErLZzAUu4KV17G9E6/iOi536peYW+rff9uWsWGFlLKV1HFgH3rSXugIt/hKfRBe6t5DtD+FT3Tblr1AH6RlDGHZS72P7YTPgvjzFPYqB2WfsaGjzUpLNqtyoFBtjF3gIQdvdAtPp5BsD2ikITRyy1fKfdTbkSvywZJv6C51zuwHVf7VxXynOtxK+yvlbD4/XInDvcy9ivFvMb6AKRrqbQ+aryK/IuXfB50+grVt8gPE5BLnzN3HedrMA7Nm5j849X3y4XXqFqCja8RHH+26VrtblarasXsffRV/LZBC2+BLliiv8Ji7poKWSvaCCkXyb/JZda106GIMkqUBfZCcPh/hx7FKkRdpoVWWnXp8cuJXBH6Lj09k1nyo0cnY1XC36577AAAQAElEQVSyQSEHlbXuo0yFBvA/lePjR3tL/h3yaWxHf3IrUj7Fyj+l1jL/mIgdsUda25R0zBtbMocpN/b5Yn6nifsLzoqtJiVeco0uePfc1027nXJucGVlWTO6hZ+1LhpJ6aXjjE6n85HaJQ+kFpkxJsuD12T6TV+mHJXXvLz77tvvxg8B3u/7lhRopKJfI592YRw4G+SMkGteniXc8/xgnzMTlYWcvbQ9cB3Yc8aO3hna6bATH4jJXmTCm9EXmfATjit2vITfbnkKgD9SF5n8y9g7nlm0qrDUGbdtXOOhs7CVmXh8EZ0fAdwjb8HFnmEzZ7HYnDEIm6qVGu1y5pxa8TB5B7bacR+322202zZteF7Dbb42vFCd2kGBuKvrPHfZ80xj5lwYSLN44KBQVCrPcMZzEPZHxdbUrL7AHgagAfwSX0iW8WExJh1TyoFkCczsn5ituWukzvx3rnsH5mDP+TXntesb9l54HRtj1wH7ko9cQKc66eJRz8xcRN+cDmIzNbaR9fBxfGVbIw4ZT5Etyi4j3bXHt+OlGjERvz/wcuaQ+Yux2FuRlUQzxYZTjH7p/8BZKueiuDLow0/L3jIf8+HToQbF5eEHKFXH9gN97nnR+HC318P9XoeHmfP7nfIn0u/u7hX+If8itRfjagObaUscNFQwFs5POZ/tx1zNi07ysV9YnzU8bTYS+Rtett4SY7vdVtvtRgxRM9e6Nlk7HjhtdwW/yTUrvInnC9vtRFkkxsU8bYm1n/38p+NfC08b6ixtc29ma2Yc9/TxgE8zL1WlaSr66QNijrvu6fMeO3khzPPExOo0dYm8wWZC39bKDwK697jugOxBIlf0FczM3QGEt6FvEVe28Q0C+jBFbqwhYuDq3Tv96pe/1L/8//xL/as/+zOmZMYiJqWVBJ5+/rl+/nf/SF/89A91/uxH1J3p65fXmjeXuu4bff3mTl++utY3b+/1zbvgTt/mz/F7o/vedP3QGcEEGvp22p5f6vzyqabNTtkv3ZqqgWrKi+93vOjPS8W88M9fNrl6d73EADFx4Lz9QEzOzK+Ye6OfRwG8jJbe3HS9eid99fKgf/VvX+pf//KNXu+3enXY6M280UvseKfS9TTpcLHTz/7o7+qf/fP/WP/4P/wnYknqm6++0S/+8q/05uUr3d/c8Az2Xq9efatvv/uKF5WvsbGr6wHshQrd8+xzt5v05Mm5trygSnwcWKd3PAfNX+3YY9hMzE1t0o+++LHOGHebtirGyZeypO6I5Yxlt93p+XPu8370Y23Ii7RnrHfE5Wvs+epXX+r+9oHpmJQ9uqEzGLqQzZoZ8411PqLTQfiEgZbrS+JJxJzpvqlxrYptU9swng1zMQ1e+F3Otqd71l6wZ621mjRNW9mTbm7v9eXX+OtXv9RX33ytb1+91C3PuKs1ngF09pGD0rcTmFpStaJtLQW+bfPNB5lGvHayq522ibNOLEpZM0H0IfL4iU0HYmLPnpK6Lo+RK7QLG2Yd8P8BP9hNW/y63W410VebSsMebBLpu+9e6p699zDWj/BDU/bIPWtb2NJY72fce+/AZoOf8H/VcSzsV5ZU1Zgby4znQL+Gt91s6HerVkVdKT9WyN7YCKDIRTdi1HnAhiLbWqPKA+vYM0Ydk73UHYvKXCdvO2S0S2ZtUy22FfwFkoXZj761rQmbtpudNtNGFRvAVG3YVSqJNg/sZXtiIWtPbjK4p/zdy9f67uUb4uIBnab9JFMXua7YZOaCuKB9Yv6a9fXmzVu9xO+vXr0aP/S7u7lT6h6IezGTM9cSJXgxdNFgNAEWK99y9MtKOhxjwF7KGfeK1NtWq8Kukm2ZOQp0TLZHLm3u2V+WPWZOCGjUYEfqMGuU0YI+46tJ22lB4avIBHahb/ExGXXahwatSgUm5uQR6NhslljZbrZ6jA8aHNijEwPxe/YKybIbOprsko8IP8Bd9IcH+4KVt8oV8sKH4a/rrY7j1zF11kyyHWWtaowzL+kviP/L/GiLdZQmC1YbrFal6Eo7AkEZdrmpVbDUtSpZGr6NTBBOq1JD4cy+eX97o7vrd9qWxz+uvdi28SOAzp57/fbV+Mc993e3nAu4XmIjYrKjVY/JtkxFsDJj14qVZyN3gvDNl/HfKWLn2jYUkQ8+xv4wBqVt8mkzdI2CPrAxOgJ9lDInwcqOzIqV9zFd6zsO/wDETl+Bn/oJ7FimYZNdSrLNXDEPjMW2LI15Cs1YRPvQ6CG6NHNOumff7/QbmztxM2ctzqLaKjTYo7U+TrZHX1rTMSbThWgXXUpCZzR0KrLOD+zRnTEdOGfm+ip87aP9EQ9sqz7AsESSibEGJlX+o110R0/0dcaB4ezZG1VZLilr7/SvzRh+jWsIOlppjBvb+hE6po6uIEUbXSD5oCMbGthWAdv4oy37MOurtUmYm+EpNjDMkbetJHuhyQ8c/WczMtbbSqV1H7Jsqyr1NfIizfi3B9gUCuuDj720C/PU7rV8ykt+RepPYQpZT5Ax3tC1nPGJ0dEVdqVG0LQIxV4qWi022wtfpOTS3/AfDhoUfj4jj6xtVSv2sM2APkppH6zs+CAo9hyt2HFg2HFDkH/dbh68d15sm5vHvBwvJtocVYKRx5FmMB1+5wBx4EI2s1CwQ8UgqlmudIfFHHOUts5hfmbQ4c0SbYOZYA+iZ0ZPgjQLIIfLew6HOSAG+TX8AwvxITcZHD56JhREPrIzC8YW+vkS6tG/2JWD2qzoX6HYA4TtASEuUzblwt4xZg66M5vx4e5G8z0b8f2NHnjRcJdfwZLv+zudIrK3V6919fo7vfzmlwNvvvtSb3nJ/+71V1px8+47XtZ8y2H3jQ73V+i4Vf71UfqM7zf4rvGAOPaoHxQfZ2x7/JQD3D3jv+Mglxck4WWMnflgyDJOrxXV1FjEWxZaMHEBbq1pgjfmiHmyLdvq+CoQcxrAGnxZsvOlkVwe5aV9W3ipJ2d7BH0h07EnmDOfIHkdUz/21ZE5sh7JqjcbQ2Av/UWgki9pkalBN4wpyLhCU5d8Y4w5YOTAEWTMrZomNpxWpVZFvqlaASjlVuSBbTFIPh6o1gbla+FHhnbZi4LZeKz4CtIWauoLDIp8DSx6kh9zge2IitbD/2RGF0LV+DN9oTDNuqztpOl894gNN3fnz5/o2Ref6bOf/njgxU++UP6c/5PPnuvixVOd82Ju9+xSZ2DHC7rN5bkmHljVdiO1xs1ql6EdI8Y4mI/Oesq89DFH1NN/q1J82Kpke8yx7ZG3Uy5472HXMYoyMo0UTelDspJGWZErhELDPyKEOg1ZCmkIjJ028nqfOja/Ly25vpAPbPBoi65jXfQEjXgo4mJByTZY6FEU4iMgIp8OAvJ2ZIsK1hC+k6j/CEZm5R84OOy5oev4V2ti39JAV1rPjCnoofCz9iNq9FTDz0DDTstjXPgPfY9t0q5LKQdS5JraNKlVDdhWUh3p6It2oeH/EFD7WLXmQ9NP2obO7KMz9qyCw0b6rWqwln7JjE/arsDMwVu/qqzG/Gw2kzJu2zK89BPooxTeglSYL+aEMc1giWtYp50QU+EEqY9cYKft4r/cmASo4GHBzDqNtVKrUsYzYV/2W7tQY/D+Yy9lY3Pq7WP5SPUYoSdt4GG1Yk/Hh535DxTKNe/Avn97fcX1463e8EAif+ZfXBcap4zdpumMfWLL3he0ZmGm0s+wmu5Ds18NpAbbxvpHMD8GCObwaKvWtGG/uHj2TM+/+FyXL57ryfNnA5fPnip4Ci948vy5zp8+GfJpNzPGPfofcNxe5ooK8PdsYjVr200K0i88QblKa0t/m91OTpnrxvA9PulAI2UEku2B+GhGLlTIvMInb16/0jU+EslHQB4/HZvWQmfNBjO+zdyP/qiPTBBezzzAW9t8kvb0tNYkf4qVf6SRDY7F+ai/n/RRGV9Fx1HoN5A+dHCm+kguMRoYXfaib6Yfe8kXfratVqWCVoW/ADEdeAiZ/Sd5icg8+quGLG1ayX6PyGgkdGSqApE/RXgBvOjtfC1gBk/yQ83JF1Uacthwwn7MjjqE3tOs19UnsR39o7jYk3lHHJ3wsWdtF/8kn24CYWdoEH7aiZS2kQ2EjEZCEXE4suNrKfd1fowBrNXH8pBdZLBitPjUlx2bP65hTDRFtR6BUdH963R9qAUFHzI+KqV+xUdVKa5VoSn/IGL/ilWI8sk6WLmPrhwZZI4V3+8inCOGGPmjf49NBkkVnlLhm5ztG/c0Azzo1nynnNvn41le7KVs9DKyo/HJF9ofZ0uZDxDeicj/rNnf3Za1xUrjqQwh9HdAmgdp+reCH+pbylrrJ3OTfCCtbXSSwjsp/o2y0RVECTRxu+Kxb/gf5I+yj7yU//0i/gp+fa+r3R9KVZUaZ4Bp2miz3YKddjwY/fFPfqqf/8Ef6vmLz8eLkAfOs+IaENhW2umYOucWMV/LNaSP+dP7VXSUsuz315Al73E92qP7gYflex7AH8jnhVGu0SJFrqqpsHPJF1zpwLX89vaWF1rXPKy/Ve6X96zr+GFmowz2PFgLf9xP84zhHuQZQ15edGSGouPXzPliPPDLOE7QyafvHeeVaqXI5UXjdy+/0831NS9n9kOD+R7ANy4rsrZxC9cnLiqdewJBuSyMMU+c0892Z7q8uFTu2zebjWqM0Zpa415sAo26jc54obvbNspFW64t7G3zfK8OZp5fHA532HGPT4IHibO5x2kM2ZGfhSW0FW2wB9/1+Ao6g44vOrYFM+NFweNnLPmMY4D21PRFW4YzQPNB07bTPvPwwHOlPc+XDiB05rmReDZUOMBA2BV0GnfazNADc3AglgIRPzPlDn+mPuXk6RoL8unqPMcJb0W4mKkg+Y6uEZPQ5IuKVvGhkXFEBpZc9HXN9BkciJ20DQ7M3QwwRXviM7E3D3+lubmO6FFf5PKc6hA58MBLmLubW4Xekw8/bSMXJNaDmTNY9FuNeWpCqw6sicRrcMAeuxhzR9f9iPv8q9PYs5m2uri8ZK2+0IvPPtNELG23GzWeKbi6pm2RRyN+n/sDL3C3YENsTZo2TbhF4praQaPNHS8kwmvcH0RP4nJqDbuIIuaiA3KUBQwkZz6JS4052VM+qOrA3kLs8aJfo26P7EGEvkydiNH02+hzd7blBfSFnnHPkT7veRa35z6IAatV0c5ku8x+XC70ExHYMTO3mY/OfIiUPeFXX36pv/yrv9IveKn76u0b5eWnc3+52er8yTP9wd/5+/rpH/w9ff6TP9STz36qdyyZl1cPvPS/069evhv48rt3WvHm+kH39PvQS1e3e333+h0vit/qu1dv9frNlW6Y13teCGYPu2OPecuL/5e87A7e8HLwzZu8UCQGmM/Ml9ClMQJpz/rbbM9w5Fa97TS3M93wkv/tvumrd3v98tW9fPGFbnyuV/fWl2/v9G4uXeODpz/7mf7T//q/0n/+X/7v9Y/+yT/Gm11/tDynXgAAEABJREFU+Zd/qV/89V/rin4bfWyQ27RSMEG3m9J+fwvuJVpMlM/ONzoHZ2dQsGWvyX6z207sOQ3fI0n8x9Y7Xmo1JnAivgpajV7o44H4vM2PQxhj5idjnNqkw8kayDq4Q+arX32l/NjLtnbsgdvtjvjk/p95to1dyydxNrMoZtbk4dh/eCsiZXuJD+wo2gexL7Y1+q9qSmjM+HzuxIxKhj9NW3Xye5i3PGv9lvn6t3/51/rzf/P/1Vdff6uXvMx9l78acnePnNSKdmV15HVM6adNbdQdWYptM/bu2V9lq9rin5lY3SdWTzBil/JoE9uQ4TN0pK3oMzRyN/gtz8YTXxmTXAqNDZERiSFKFnO7BwelXVDomeNH1mjs3e62Ojs717TZaML+ak1JsSO0tUK9ZVuNuhmjUndgju/xVRA7Ms5CN6brNNlLW/s9XeujJ/q4CknxJ7pTDn/ogZc+Y5fttdnwSWTCsK1WsdmDPxMb/TgvRd3EWSbX62C73bLPbbUjxtZyfGaXJMvQqkkGUqEvfHS7qaGnTVvEKMsS8OBvNU07TW0j037PuSUv/N+w5r57+VKviJ2rd1e65XzysH9AJ6PF/z1gvkdAjcFqScd8jy9Sv3A/+LYt+4iCgkUgjbtWH7pqyEVX+s8PFEJTv/Ybfx2IzwNrM/FhFLUqYuJs+KpVwWGt4NPUx7fRd4ifsbEzjgjYVlVTYx9YUbQNbMvYWLaS0n+n7YH9LvGzIL7p2FuIRI75pM/0l75WpBzE7o5/oqdjg5024nw6K7Id/Ws/ax7F+L+HDAybsLER98GIs1r0RMC2KqimjKOgdniCv8A2NltJ+e7YEuAx+pq5tTwodtIN16t5PMN79+bVeK/UuD6eb5ryVwE6Z6Sbq7ca/7s6rnczZySvkxTlf4swugKIXB722wstaPinMMbb1JdP2b8m3xUfBPHDe5BjXvrA/CjTjz5baNquWGQyj0Gn3a/p9JNVdqkVIC6rlcYI1hCARucKYcfMfp17gvuHOx3Y4x64xu2J01zT9pRnzmZCS41YWPR14tQemrUm27LBRz7LvrwCAT6W+GDKiN2xxjJOh9NlU0l+2Eg/ofFFkLxIucY27GmFPYwXFnE3K2fJ7DlZX52xRdXwAZm037Pms3cPsJdHdp8x0j8ionMlzbQNoiPlU5jx2fXIsi07WHg+1tkeMum/k1sx01fQobDloY/Iz1hBeBJlmldrskvVmnSUq1aaWlPWbssc4wMlWWMfjG6RX/V/j9LHzPhWfpoGKR+Oe9yMbSvCzxwFyWfuo3+0ydevxTpqycYo16C2oaXTVIMXvrVuAysvci7jAtPOSop9oX2MZU52oGN7MAp81ZYD9gCHvd22abeZNKGsc3N2IOhnLgYUUS7h9rFpicOCgY6WdAJyZvMSNtdUmtBTx02UONSYA8eIdcBHSjsUakUfxh40s9mt+aLzYPSF/B577u/vdMeNyAP27dkoR6Bib48NR5si34/5lQ4ednSgYX9seg9z6DU3ooMmf8TEjVJuUnp+Rc8N9SGH5Psb7cHh4ZaNYUHK97fvlB8BXL97PX4I8PbVt3r7+mvwDfhaefl/f/ta/XAtHZYX/0Jvw6aiv8IHuFAbvnJDLHUlzYx9Zm6PngvrODopG4jwUw5tG+Zvs90omMgXE+BWMvVM4KCrjtFuaDr9eqyFefTcsV+zsKoRH5uNappU6G3QFgrKCGInFo2288fzwdgOzO2euQrWeUZ4fGyrqo3FOxE/9lK2Qy3I2LyrWQ3/BJFbUfC3W8a+mYZcK6Ov1GIzB7YpfPQOm2N3kLrWNMGv1lSNg54ZQVAltTYiJf4t6ibGnvZVTYFbUzB8SX+rXLWCXwoNvJbpx4V+fGFLKz/tenw3dEiZ7wNlsy4nboB3Ty50wQ3wE164XY5/dfuMG9Tnevb5C108f6Lt5ZlYzOJuTn1Ccdbg2UZtt1FBp/OtdpfnAxtesrXYYYtLqsw4bauzOdBSdKsiDCZZG4zd1qRGPrwB8hNtNvEdfsiG26rUCuDTCRT8ak0+QtTJJY3xhS6I3wbQqSFjnEKdsSc8YQgGmXZ2yaZea6JuZEMXuJUKrDT5gIYafQ95yejbbBLL01grDX9kXhc0TRkbaBmHTXPTfKFpOxA+euyFr98yxc97LrYzh4tOHHRm4UB+Jj8zBx+r6RxsZw4d4WeUkUn/GDTsCt+ObyrZMY9z9NEuDNvKWLfbLWPdqhhTp58hA41MUMiFnsJexpZ+Zcll2dZIIeRtD96QocJe7CAr22qtYWqNvG3yVlLGEbrC9qirYx9VRdtgGm2rlQqejsle9ByL3yPR33NB58Kdm4uOfzvjDS/Cyc/4KXXD//hr8JBJ/YrBO/o/vDrp1zY2tQG7ZCBSK2ylbiKuqhrx1JQYS3VjnxJxTbVSXrHyQjt7Z8feZRV0hbayrq/e6frdO73kIXP+5P0D18KObZvWll9psz9Njb7pf+ihn+wrQfaU02tIbSZd8NL+GXvK00e80LMXL/QUPGdvec5Dw6e89D/nIeJE/Ji1HUy7rYK23WiAfjfb7cjX1GTGmDXo1iRsGSNwRgFCjXVgzsiO5chuefjQsMuMgWBQfpU69gdkuyS7dJr6yVwhogceyrzjZvv66nqsg1PZNW9btkfR+LTj5/lEz6g4+bI/7POk6oNsobOQ/RBmGHXE0qdOUvrt9N2J05UdPWv+d6X2+z6qmlqVGnOQ/axak+u0vmRbhUxgl06TvciGbzNv2Lk8gJeMnqqmzcSct0l11NGq1OCb+o9RrWRbj3xbHyfbyBzlyFfVo4jtx/zHmeFD7BsUX640csmHBsk/HtZX+Y9o6jPOyGZegqXtzE3ZQXvW24EbvwP7Suo6+0bqvw8ilmuXONs9gvVI5CNK3ffysD/4RGZlnOZXHnSwf8gvqfxdgc7f4mPmJfhhUWzKwhV04IclR83wU2yllHkOiCGdgqqojFT2s4H4MG25hg4fh4IOP3Ja+6Zg+PmRrTlnW3tq9mp5+TB+BHCreX/HvUcefs8S7YPRH0MIHXGLXWbsNFZglwz0v5R0tPW3NSd/ojnmD2RsZGzLUMm4AEBx3/CIbdnvEb/I0oAQB/9+P7EsPa40+X+HyICDMeCTgY9y+v0B3mObyPx+8JgTyfYjir32FPb7OrN2inJZxxQfgbFeoGNGj1WPpGuR73JJ49y422gCu/Mz5b7vxeef66c/+7k+/+ILuTU9sA+qSg4MBas6tmKt17icYbOnLnV9EEd2+GYUT74suykPrfbHF2h56JaXHVyukbOK/jacFTacPSbOJRPnDpE6nR44X+dhXfbx3OOkt4BqpbvwgsjtecgV2ez77+2TbCsp+tYxjPLxepFoz7OHzWbCT/iBB/pX11c85H+p65trHXhWEfkVtlVAJyk9rEhdzoi73Y4Xnk/14sXnevr0mXa7M7WasKdUrbRhrBvuZ7ecvTabpmA8K+DMeGAPy0u8hzyjAAfutfvMw3TuuztnXR48YPZBZi8MOs6cadehVHBmOoxr3Pvy4jWXNeBlfm3K5AUdYC4EDFLuQnsXyQPxYfw8Y0MQu2bsOvDsY1Dsm9mXezDs4TkQ9DDkZ81cY9MudmUuULp8TmJ5qZu5Pu8HDqtOZCyMQUcHyccqRoJf2wAii77jtx2JYwES3T1xxbU//R/QE9rRe4iNULtkgPj4TMRjY66KNRpGxn/Pg9Ug8XbHC+EbXgSFJg6jM3Kn2BPHqZ85b1hYPjNL5GfWXBCb4nM8pJk5nBOb2LnZbpUf037x4y/07PlzPeGcf3Zxrs1uow1xM22bairlRn/O+aR1uUltMijlDN6obxv6HM7pQ3/ifcavRTxMm0nb3VahG/JTa4ItY0Oa5BlB0CwV/hF+qmPceVDikDku5txAIDSxXDWrsGu327AGLvUZ9yI/+9mPdclzjsT7A8/99qyvTl/CL8qiPlKPOTDdzerMU9no8vgx0NfffKO/+sVf68tvvtYVa3TDs5UtSPOZdm13rs9//HN99pOf6fLFF5rOn+rdw6yX13f65t2Nvn0LBr3Ty7e3+vb1W72lDhEF727u0XsHFnqTl7PM8Q3Ii8B33LtdX19rgJfIe/aexHaXFMhQnNdDy+i+1dvbB72+e9DLu71e77t+eXWrv3x9pW/uDno7b3R1CJquuLk7bM7147/3D/RP//k/1z//kz/RH//Tf4Knu/78z/9c//rP/rW+/eprZU5YIDLzMeGbLXG63TSR1QF7OvPbmLTtdtKTizNdXuwUvz95cq6f/Phz/fgnIJTYevr0qS6Iq4aOKHArYmej9Z6wV+nu/kFX3I+9e/tOr1+91t3tjRieOjG8f9jrYfwL/AfdI/cd97Vff/218sJ0SwxP06RCh1uTWyl+mdXHHrVnLWbNHEKxe89a6cQ+rlTiIhCyQWdtBInVKdeLLXrRjXJ1G0Q3NJa1SVEzd2P7Qd9891pff/NS797d6jr/ght7R1/EXtHWtuySyyPmQifsDRp9FHbHptXe0PjLGZedKglCd2IKNatrT9yOsTFHB7Af5QM1GqmO7aIre8k1Ps2Pft4SX1fXN7olXmI/JiKPcr7zib/3XKfSJqjMWyrAhK259pydnalVqY5QMS4UVWuyfeS3hbYatt7yHOId8Zz/ZcJ9fpwjLbLIi2R7lO2SbThCrUc/rUpJ2btsjzEmv4x5HuX4MfNGo9Ff1sqKOXNrNNC2arGxY2/2R7jjU/RbjX5YW4kHrXRoHyLDrszZJvExbVRFjLRJRqcyOSp1IGA11JSqNYpF21IhN01bbbb4b7OlPMFvxJKVeLnl2cQVa/+Off9ArIrU8K1NBs3DptgVpBz2ERnLGBPjOrK+Rzx0RdnqmYUuHtWwulqTQRrfcy0a+xJzN6N30T+zto7IuiL2ZmIvSBvbIWN9jQxfaQf54GNbsadVKT4NWouf4Ps9inp7sTDWpp+c8/LDhNiXsr3IV2uq1jjvbAa27A+b7UY79u8g+cSwjb7EBEj77A+hsXNmPJmL+H/P9WNmjCJlem1L+JDi8H580qpSpF+D0jRio43+N1zzNpvkG3zA9TLN6V1CQ9QFyXdsOdB3aNrlupa2+Qc9b1+91NvXL3XP9aiQO0dv3jnNnOXevnmle64dkUPp+NgmrhYMxu/xVUcdcqxbkLxtXABT71NkA9uy/b6CnE251hHD+MFPZvf7sD102iV/hB9U9TtWtCo19raJ2Gm15G1sJuZ/WNVia84ZA7z4D83euScfLPF5GCoKfa3QDZLvR92h0eSyqpUKiqiCnhiBl9gr9uGsS1MelRLEai17UImC8rxj7BHqrNH9EQfofMRBfU5v+l6KHQ/s+7E5NNeWCDX6jV22U0TzMRYoZc+Zidk554GjHMEhBnGEY9Z7YCbNxsdO3YLB4Ktao2nJ+IAi7ZZ62ymi2o+wTT2yocinTRBfIaSqRr017K+2lFtBS6Yfecln3iODME2WDKEAABAASURBVKzoZN5F8kKNbkpUUz6ZM3uRtd/TZe5M9+9hL/U6ptiXGQhkKfoHj7xI4duWfUTF3hJKVbG/NWUPa+QnfG57yFbkyKNifGzakAtdsMjNzNeyr83KnC91JdtIv/+YcQc1cfAf4M0e+xedW43KzkYUZYIuIcGlDx2tObYqvM7hfQbRXW1xeGhrDT3tfac4tqMnWNrFDRr1th9pR04nyV4Mr6PMSiOSDT0HmAy2ozu8U3R0BfORZhJc9AUil3JQ2O0aHL46w43jgoMICcaaNhr52C4uhh0cWEwzOHCDHRocHu4UPNzdsJlf6fb6HZv31cDD3bUebq+1v7+hjweJRVXc8PSZB47jIWT6m+lP+L+03WyVi02bJg0mRlZN2ux2YKvdeW7mttpst5qmjSbkqzVVW5DAn9j0GkEkUv8IDEjxTxAfUf34STn8YGXaJdty/AdCbcpHDLnHg0vXzJz0DzajWMCwOfSPjQV6AKMdX3b0l1rmA52wBGuBmQnmUWxPZJWFsSLloIjL8CrtS0o5+QUeeotFtKLhl2CpL9k53GlJUQiGxYYFlrxlxp42oSIvWwtq0NQN0FerUvpzg4LQIDdFoy3tc+Bn204kKPkVYjF601TbjTY8eNtdXujsyaUG5WXc+RNe+hMDvZUe8PU9Cz80v2jf46cguryZFB3TbgudNBEveYiHYerYnnEFItkl23LyfFulVo2cxnXH/X0NjeEf5dMGFLIiRZ8ZW2gwIxnaoUIu6OpD0jbFZX5HvFnULLXJjThifP0E4S1YdAxp8w3SZgHqHzUhF73EECub2OwatrpUrUnFOKCZm2pFscGzxBhWZOhoidJH2H7Md3Q/Fn5DJrLZvxL/OZwGi82M4WScK090M6N/z4H1wN4TO4KPu+mjbXQsWOvNOIq5aW1Sa00pp66jM2s0NGW7Qsa+kP7WPgbFhkGHxPuvtB2y1Fcr9BcuM1h0FTqtZX6tNZk5SN6jr+hYEV0z+0bKc8aKjUbHFNszTyjxmOdZCcr0GeiYMp5ko0eKfryIjuhLXaBjCm+mrwP7UObgwEOEAzdmA8e+51BkUEEry0anFjj2gGpNduqWMdvUA1Fnlwoq5gAFfJgbdC7F1aOhC2bWcR/zOGvm5iTlGbvQKNP6npvHW2723719q2DPYbRjXKvShv0+e361pmqlRjn9HjSzv6AvCuBnXwgOtPv8xz/SZzzID32PH+vzH/1IL3jQnz2nbTaKfGdMj8CaDuRSMPiUq5qqNQl70nfqBlJ2yamDzsgGox11s6QV03bHg8XdkE2/D/ihUz/0QW3TWpl+deZGJAMxnoLOzOFDbm55ELLWw/7gE5+F8XF9+EHqgqKv0BV0kW4eISxJjGskrOjWjE2PoEFiMUhfA8f57cQBwgy8o2UoYIjoWLJjfAn1jr7gyP6tyTqOhs8LH0/QNI6u1AUpm/kIImNbiErsnafoq83QGSCgalwzGV981Kqx9ptmyqmLvvewbId9RPLBsQixS/aHPClly6Ou9JiOcn0wlu+R5Sv743Kj3Zc5SlAxJx27HoE/1zMITU4+zB17wVoX2hnrgkVf5rWf6JIsDegHUuw7xQ+IHdl99NdPNHZqAsj6yXgYF6Jw4pdP2ZA2H4NGx1XWObenr9FRgixA2/c/q+6P6Kp6UUAz6rFLlPuJf6KWGrj51kcJJUMASrzhYY2b3Eh9IJ6CqQPUpZu1RRbJaAc/n6V9alNa2iUXuTWejQ+szrsPWsaJiQfO4w+8VAg65/GZHXP0g4poe8RH5egedeEHYZziUQmVp/y/pfzoG12hOJlRpZ8Fg7fWQZdPF8uJbB8wosEyZ/PgKYoGpJXomDr+6sf5ncmHvWhavJvyKToy7xHJ09rfJd+HKZm39BT6IXSsDzXTHZDvgWkCBAEngin91kDVkI2m3wejMV/R8/uApnzSM+S3/qSnCJ/Szt44DyweSV0QuRVdiYvESnGvlL1ebDXFfcnlsyd69uIZeK78cNBcB/ZccyXLNAhyPTCxT6iocxHvCS1ZAjPXvaCnUktarqFLfY1ryUZGF0tzXFMiut/PvCx60DircSawrWnaaMs9zYYzSmuTbKICYVd0MTry8xGdrjBJH/TbShnbRPtQe2knhaILA07lRTq1/ZCzGaI5e3Vs2vPy44qXMPmB5h0PbvsycFqld42xaOjWsOOA38b1mH7iw+QnXiJcco93eXGpi4tLngXs1JiDYMOZLmPdcF+3DeBPjNXpJ3s6+1gHMziwn3WeT3CQVOdcKeq/B/ZCLNFM/QC+EomR850PdjM+vtlbIrngWKOOv4LVxwwDXcjQIKp6guZxvDMPKg9grxlbgj32BZ1yEN6MTQfsH/asdkE7CoP0PY/8TLarM/Zghs5ru+QHlvrU5WyAsHqMpKWwq7A/SH7m2t/Rqx9IM3V8PqhlmPiA8YaLn6qIp6A1OJZdMrmZl/YH9B+I4UHJz0fsiYEDcTSzLhbbrKwH2zLtw7/n5Wj+FfkBWYZFh4tMNc5gEmsivrAaa+D5i+f67LPP9fz5C50TQ9uznXLPn/hJnOc8n7xKCnLNxEtyM3KlaTupyIc/01lnPiK3Z65yfdxzH4oBamW1VsiWbJE6+26nCuDjznpgouEZSE1WSxt3KGVoYregDWQkVmd+eD5GH80zsW+dn2307OmFnrHvfPHFZ+MHAYn/AzId+9KmMCAQKXOUe6dOho9CRd+pz8u3vHwPta3dbqdLnqXMCL56/Vqv37xRnqk8w3+XLz7TJbRdPNEVb/dfXd/r1fVer64OoOvlO+nbN7O+fvWg19fS/byj7cWA6owBnhHrGx36pHmetD+UXLtHyFtsmxhxsMHLW04dO3CmB4N+pm9fP6D/Dtzrq9f3+vrtQb96iR23pZt+rm/e3OvtnXSoc03nz3T54gv9J//Z/05/8l/+1+N/qZZx/vmf/2v9+b/+M/3yr/9aL7/9Vp2X7mfsd7xJ1UXutVpTypsqnk/es13MzI+1ZW855+XaBQgNfv7zn+jnPwOhP/+pPv/ihZ4Tb5c8mzq/OFNjTyraJd6C3IN2W7e3d+N/4fL65Wu9efVG716/0R0v0+8HbpX/7cUN92tX766G3PK/RbjSZrPFdzN+6oBZRJdtMjXKWRNZG3vW0uFwUNZ45n6FSJ0YmcGBPaQYYzXaEg+xa9ptNeEDucUdjz9mE3KqNn4A8JYX/8Ht3V77/Yx/ukbnQ3fs6or+uXd1TCva2lbG3lpTVVPSnjW+x0ZTrzLz3WnXhbaB0R7BtRwaXtDRvVLFdhA6s86ic8++kL/A8OWXX+s1vn379ho/XkkqdPu9DfR/wFd7bInf8rI1Nkd3VMbmiTnc7tgzsD38+Di+iz1BeHvW3j06hr+xbc/edce175bnE6mnQ32cxhiYg9DURVf6DlK28Qm6kh8yjps7PprD+gDpI+1WHBjTjA3hZxwRTnnooWBHmXTA5rv7W93wDCXPCNZ3CIkXxDC71Bh3UC2+E/3HBg0/2iUPNBkqofcEhlfVNLWNqk2qaYNIQ4e1x8b4shOLTL8CoTXlUJMPDcILhCyNlXzP+PDffER4yYd2/NaRnUFo9m4dU/wcnfLC6MiKQug+88izkrzYTNnFmKnv6In/Zmw+JGbosw/+ok3HFN4xi4194LFMbCZvW7YVvxSDthkpumaQ+XNJ72HW8GHggfcrD8TUA8+4DqP/WWm/3W50zrPv/Kn+J+w746zEeenp06e65Dl5sEFG+LPjs7RNvM/oSJ+jzLjX2A1fpA7yiU1r3UrDt0VsFDacoJFvpjqtuxgeY5UYodK/M7Y0xJbwOn4NP89ipqnY34gNzmnvXr/S1dvX472R2Rl2m0kFzTuku9sr3d3dErsP6NXfahpWY37GfKq4hs0LJz6L3FL68PuH+Bnje3zY5nctxWfB79pukWdwZGwr6znnHhsPEwv9GJ8tc1hNSZ2YjN0uCzHief4AqYtc8MHYh7zDHoie4Tf0ZR3ZVlWCQY8p7W0TU03VmowOIVOtRt6jLA1DHGl6H/GjJdFd4jNIf4MJb1C+wgsOXBuylvbQrGWqULkIrj6wrYnrds5DK6bNNNZhxkEwqojzik3EMpZEzd8A6f8UUWU0B6fa38vEA7aH7dnfUhb2uKRhG36L74LGWDzqLLloU+hGL8W0S7wHOqb4KdlTXlXTKVyl6K7QI+z39kavbfqyxCfl4FG+lWwq9D6lfi2tNqRse8ja72n4P4S0TRwE2bNT7sRK8ENtwq/e7wnwB7CXfFCG0zC0XIu34Dh53FdxqBGjah43WnvazTL8ZUNrKqOBoO9svAI9F5DjoWkPfXg4jAMUIsI+2SXJg5cAnblRSlnMhKmbuIA2LqbbzU7TtAWTGhfWoKrJfo9So/9aoJJpH11d6O9iO00QwKe9K3o2qiq11lSNOmzPYo1tdngbTZuN7Bq0YUvkbMs+AmGLCx9jFXTFwmOsXMRmDh2HgQObeHh7ZWL23FB1bnzTJvKtCr2xZ6PN9ky7s0tN0GLc1bADu+OD3dmFtrsznYVyeN1wSN6CqqZCRzBtGBuLIHn7aCtUJLv4Pn7g2ZYqFkgz40lN9sYuH8uGdQSynVJDdxBVsLTAUFP7/mNbRrft90xy9lJe+4tfg5RzKHngwh+fxU+5ewzt2GZMT9OgE0AdXmAqivHbVuiGuRox2Zpa4VMuttOweVKbAL5sR7ia3ErGzmpN7YiibFt2UNDSmqpKrUqVurKqlRqo8Ci3Bg9aR2poNq0Z+YFWOlA/D4rfyR9SR3k6P9PFs2fKn9UOLp480dnFhSbmeiIegk3yrIleTZ0+O21D1SaJstuRT17kA1OXA2liI+XCD5GrarRpMrQK3+A7k3famjEDuyFTxIOJ8gLol6XIHNEtoYTP0oaMUm/GFl0ebMMmgsyaCY5zKDQGttTwVZA/URgektTyjfwM4kehS5g08vBiStpG3qO/mGLFNKdsKfW2oRkDZfgUVK3eg3GnrGOyF3kbirwNddGshoSNrmMMJg4H8we+Uh+k2ray1wQphx+YkQZ9+GWminHDm9m9AhjjU7RPxo49Kwq7rGLQK2wrKfrmceiZh4y98FOXNSdZNn7I+IPWZPQocLwKGKdItmGXTpNtTcRXUDL/lYoJYhjqbCZGOFTUUIQn9vxZ/ahTn0gzgmNbpa6xdm0TGxLmyTWrTZRZ160sm5icNVLyRTlIPhgVMsQydVKolRQb5lyn6GxcQNPvyXWoWqNf1hXtqk30XeJLMwHf0RP/MRLKzJWZPWBkgy7GydwtNx0PjPnAmGdhMkj/HYnlM0o4bOaGqzNXIn/Pwf+Wm9Vvv/5Gv/zFL3TPzVog9E/s+UtLyZRrXbfYW1nb+EybpqyZg2a1bdOWhzTPeYj2BQ9x/uDv/R3t2Gt2F+fa7LZqXDOyr2SvCTZcY6JHjFluWmHyXY2oBF3KFJr+Dd+Dllo1eeStqlKhI/YO8HBBbSMC01NjAAAQAElEQVSYkksGQmbAbVzbztnvLrip22HDTB/xsaXhsyx3nK38a4Z0nutrx2fhnW132rTGdXZPPELDp13alC27KEk2+VqgY0ocHLOjvlVBQeSQT30gWQI+6hLJyEAwYQ7BLGIBx8zE0YrEVmdOdYJRxpN4kXYM9JgnipS6IPn1GoiQbD8i5RV2jaxNC/pO2/itE9fGPtujfuXP8DtyM7HWsSlY7WDoSp8eKhe70rwaOuJM7FzaEVm01WOiXpZpWNW0gDXjQmLhpy6omrTWhzZiYvDpKFSyBOxSQ1eoCj3UC5gxZf9fIHzfB7ret0v7ch05lJI/gVjDgQcv7XRMSx73UCZ/lIusZNkBeke7UlEO9GvTcV4IkbhsoIt5XkFBHhr6EvSZgiNnsB9l7SZ/AMsFvGCRznd0sjtxzuwnEA/Xg54YoK8eLINNoyP8SFMVSOFlHAvWskg9AugxvqIWyY699P3YB0KDa+ZpZkeahcTAjDOCfqQzumZ00VQLLKoEW6OODNW0jc6AenQLdHyg76WlJ6qpsdwLp7eBrlKnolOTvXIfy7zIh9etxz4R+eAzRxbDIrdUIIwu/SA0km3ZHvl82R7lMYeZx18DZQ0cEdseEUUy3ye+oJSPbaFSduqxdp1//NiB8MACjYTEIyeeGMzBSW6tpUXGTvvoCFL764DomMOVSrHnFPowZXCPHGYK+zMOeoY7LwRzeuwgUErLf0bveyBKhx3Ylk4Q9R9Ai+8+4NEkZR0TxVVKsaXQFxAyxBXewo6xngadGe+Blhj56D+KH31m7J+xT2j+IXTqbMsu+Qj9VomWtCvrGMf4bdiCrfTbT6AjP2oHn3LjjMVWo33f62F+0P3hTrVrevGjz/T5j77gDLETA9eee1yL/3BWKWcDfDmbM0+qG6rh0TXdSchpJKtxvTbjyT4tUuPs0oqXYrQ98Mwg8pvNVi94ofnFj34k20iJh6cbbbdbTZGf0A935lqWs1autTO2J9/xqxl8taJtIbV8bPQAN9pS3xc23/D5zvkiD87IMs9pZ+UB2sxZEUdq4kxTrMM9D9ZiQ/q5ublR7lt3mw0vtXgzRwwIO+iGOMDfbFqtmqomzi8HPfBwO/qDB+559zwfia7c2+f8c845aMsLuO12o0vy55zVdruNppx9S5x1SpiuhsnGUTzQYSoYCf2afsWcdeYsVOz/YzKo0xGdNvHZKU1eJFQKhwEJpUpiatUZTCKaqRxqUPE4tuSlQjS9s68uprBLSkt8z5p5dnTg2ceBh/AdmxbM6Jip4zwx+NFOYy2gS3Qu+bQX/NjZmVsq3n9whnGGMcHkBWZkDvg9sgEdwS7lGUErziAmLpHhQ1X/AGkrUuhoW/ibeTdzaNMJdaGdgduW4Rl9B2IkcXEgNh7uWDO8wI9+CZ8Q1x1MnNdb9KBjZj7ueUm65+Vs4st6/1/HFQfq8+zsgRfRe9aE0FO0F/2l7wPn3PzL27zQuyeGGjGdZ0R77BC6JuJxs+VlKkZkTWQ8Ig2PGm8yFLfStN2oWEu4RZ1rRDBtJ9bZRkjp4f6OuM0/WpmFa9HcxaTpwJwFOG+ESs86ZOzz8fzrXG/RUPaI2Q39TeSZKjX42TsLbe2IDbacE+dffPZMP/vpj/QHf8DL5s+e68WLZ/rs8xfjxwA77llmxi1MiN6sx1ZNKXf8NTN2hqb4jy7G5+L8QrvNRrlnuL+9VWzfjzXYtScmr+9u9O3L7/Tdm9ciQNSRvfjsc128+Fy9nembV7f6+uUDL/7Fi/dzfft2q//fL+71p//qW/3pn32tX359p2+of/nuoFdv93p3LV42Nl3fNd3eTzxQP9d297m2Z5+xn57pfr8dPLVnatvPdejPdH3/RK+u6evdRr/45qC//upef/WrO/3iqwf6lu4Oz/TQX+h2f6G7/U7b88/0h3/3H+pP/uT/qP/mv/k/60/+i/+Dfv6jn4lbZP3LP/2f9P/8H/9H/fVf/FvNzN0L7qmecE/1/OJSXzx7rjPO3F88XaiZq4nYPece6unFE/38pz/VT378ozHPb/HH61f45dtv8OeDzi922mxLn33+XH/wd36mP/oHfw/6c10+vcCPe12zD7LkpCrGe6aaJiV+727u9erbV3rz3Wvtyc/EqrtVzPuB60favXnzRi+/e6kvv/xK+YsAe+Y48WojhX2dtdNpc8DePTjQ0R6ZA3N+gGbPzprAUCUu3MU0z7zcPwzbJmL87OJCm925evQRh6jRga97Yvbbb7/T7d29ugyaLi6eadqcMZd3evvmmn09L+KaWmINmdFv+p4PSj797/us2IyZCsI/DN48yqkLj5K6sK/3QSG0k1bK0qfcBxZebLIUX7QGKQkbghn7d4zpgT3izZt3+vqr7/Rv/+1f6erqhvbWNG1V2LzH5/fsR3e8rE/sd/zXo1wkW9UaYJ+SlD0lzx/u71nzlGeszNjuWDM37Fe36GmbrTbETLEfPbB/MUzZ2Dl0mjkorSnjTl9jXmrhZ/zxkRhWYFv2gmolr3Lom/Fz2o9NBlvs+Krjr84YAbz0MTMmPmM+EGGuivG3Ma4HbM/L/xlDXRYfNeJzoC0yLpH6sIOMYp8RtA2vNPKUUxfYx/Fio3o4JbmRhY/9e4y5JabS2Wa71fnZhn2oUewyV8eosmlCi45dQfa2mZhihMikjhx1e/ap4IHzwiHXUmQ619HI7g977fHRHDuiFAxbF+WLj4gTzFFVY4vbqDFm26pWsqHYay95kTq6Og2GTsq/7hPZVjVEemxlPWVNzthkG34f6NhLF4xfKuRtD7rhWjNtpngBW2cdkDtwhhnjZWzRiReQlbZnO+WHAJeXF3rCM/LQi+SfPuGsdKkNe3fiJG1mbJkZh0iZy9nSuv5Wvm3Zjvolnhjznmttp11AUz5dZniPMPJw33+ox/ooMbRVYUfTljE15oKPwp84Uz+5ONdnXM8ueAbXmnR7e63r63c657z35PJMiOjwcKPbm7fsOTdKzBpbontex2ONlPlJpucrNoHkg1V2pm3GESQfRDwo5G3HXQvIh7fKpE3kAtshn4Rt2UfETxblwFBrTdVKwVq2PeptryzKxTxkB1xYsSVYSr/pO3oAk23TF3qrmoKMJUhMhrbWxt6Q/AN7w4GY7cRrZG2Lj1waNLG5YrPdKgFcraizxFyL/pDUhymz0Ec8ZzS9rExu2qWmWlva08hOdCQDSjKo5sd6kWyrFRVaUmxd/WJ7MA/sCYnvjCl0Psya4dnWZtoMVDUZW2yrtdLEelkwqRF8Rb8Fv01NiTnEZLoNljpTfg+Ehp0eOmvkw/sQyHPis1NfVHmgKHct+UFNHp5OYPIeuhW3awSqumJbZz2E2lINGctesJSL8hHU02h84rdg0TJYivJM4wo8p+Rdhe4mt6bieiH0hC/TDphyNeqCKpiSbU3INnzYGn7FnxW5IHLU66NkW1U12q7UTvk9RAoPIpvOyfTj+ja6bcNf5U2tKH+fcr94YJHtZS5CRAj5hKg0TVuwUVWTqF0gxVkJqFxoxkEnL7g5dJlOG4O00USg5RdlOVyMmyDqczDYczh44MBwx4XwHrqHn3mbuSCNehZebmDSJv3Ylg3QvWWxZUPfbHbacthYsTkG86AE8Aa7k59GfqNhPzpic9BlhlLKJAaN9o0JinwmqFobbVIOXNOQz4Snfop+dE+brVKfto02E2PPDcgGfRv0DR78VqVmUE2tQksFdcwAGqmrWslOXVNVAiX6dxr90KdpP+pbk120sjKWak2NwArPRmF0l2UHJVNG+IOPqY9/O9wRNF7mNcEcXupWIEI/GkgexYNELrCt6Kthv6imbKtVqcEbIJ/6atSVSH3EWWfyOxfZFTObVGLmjoPpwP2tlg15P+JuRn4mtoLRlvKBA1D4sZBu6V9qRd/MRzvB1JpacMI7ra+0Sf0JosyOn6WMMciYg5nFtqIzBh1TZGzT1Cr8rCTHOgDNA+YDdEUuBsGhqGfTbbutzrhJe/bZZ3r2+WfKn/3PXwAwMWVsQ6mC7qbxwp8+Ov0FcimInKstcsVFVNZsS8lDl3bIUnZNKmJWLjVo0U+1hVeU/Zifhu6OrkC1tJe9xAZUwxZJPtZFhnzkuxgfiExgYqFSTxtElibhPUKKjCdLqPsY3cRQeh512GD0r4CfWlGWqaNM7fFbEn1WKxmEtta0gHHDM/WrvaeUln8rn07sBIsyLCWOY9+wlLqsg/kkzlMXdORmkHbZy0ID2yEDNvNYjOeIlFPR0Xtgfc3QQr4xz/bSrh/jt1rjYLBV9pzso9nf7FgVDR8i+mzLZRU+Eyk8yPiUjZsXIKW1Dx3TKht+8gPYMShjXGh8syDNXBJqwTIrc9Z+riGMKfI6STa90sBAWvPWklYq+VgvUnQEZMcHM2RiNDIZY8Zkxx+0p12siD+D0QD22j51WK4cHg7M5Z6blwOYyeMMxNnzMx5y7z+0SKfc9HQOoDPye27y7u9ueTjBHkjbHFolOtKSathHuXzcIwWVxgNabJ2pyt5Sm6YNL94vnlwqL/zPuVFKuW0mJRaEbJfVLQ068pSh6WnlifKSx3jyKWs0oiFlu8n4pqqpBQ0KJuIt8bQgMbZRwUvfoUHWY+p3PKB68vSplj9d+lTRtWeeVz9XKzX28amxBxIz48BObGfgHZryA2eMd2/f6sBDpQPnisW6Ya1Ok21VayqoSLZVhf5qim2utNRj6vTXmaM+Ym5WJz+D97Qrc9RHPZ5Cn23Zpg/24sFf2kXGkhYvI6uueH/Fyu/RTzy8P/Ai9lt8On3NxEz2io7daVLYETrjzwO+2kODAzTyQeo/hfhibd+xKTpCg9hme8y5zTjpj+7xD6Mh04PwZsFg1IkZslVNOTctwOf4HjYfRh95XEJTkR26JEsBhKoPPQZPSVDbMnakOHAqLMNaYPoLdOSZNnbqRFrosD1GhEOdbXnIFZzf5mOEAshx3OSWT8qBUs+Y6Sf9LZXH79h+zC7kU3Jpv9R+8pvrZeZoRWf+1ph4L5+OgpVzml95pzR9Bh/yesbAhEV/aheYERrBICHAGCiN6zi2DRekDBDMt4Sf+ZKUNpEnro7597zwP8RaRy9acPxGTad9F/uGNuzNG6ntBtzIE4siHrJnLuga9kWL0RGQXz4U0LXkl+++EL7XulCKf4uf9338sNJVJrTjw9BVumfeAaOB1VlX614UeipJdT7MTUhX/tOQz34XDF2p/EEwL6gkHMba7cl8LNvjo4/xsVDqw0MZdqAVz/dPIDJHdGh0P0LI63tpiMF9pHQ1mpzyjvkooJrSr/9EZrFRabIsOezWMQ39CJ3SIUj9YsfSusM8BdUnWlL6IaCctqP2OH9rUUNDf5zHtfyejlZ8deZsHrTKyvVWpAfOJAfmsZPPGsn6mLaTxFbYR1yRdclB1hlCiCMNL0IyfXcduOc/iquqFjRkiNcCuWblOcG7d1e8cNxzLt0of5p4t91pw5mlh5WpWgAAEABJREFUyuh8/8lek+tuniPkGcI4c3Ht33NdS6zmXNE4b6RFdM8YlTFgDuPsyrUsdYFteNI9Lz1iw6M8e1qeTezxQeQmziBnnKkcH6PvQH85c7x+/Vr5IcDNzTV6ZrqgJ8xFrVprYNKELbblOo4dqgQEihv3XBP3XrH5jIfcO/rI2M8vzng4vKNtkzgPdMYWnxtHzrzkNzsaFYprAqvTd/qfJWTEuXJQ2o728NJ+5oyQ5zUHztMpY8Lx06Eg40NX5rqj8RQyvViKP2dkQju+wFUKPZAZwNaZ/tKXkFvR4X0AbOu0X4DdyNpe4oNBkV3y9FnHeLGX+onyisRI8lShQcO+2NGxJxC+tmjnUkFTXvrsSko+tFAwY88DsXA4zvuQgD9ohI6IXJC2e8abOEz83OdZF8++GKqqGtIeMD03yikl/g60STu602rjqi+81AczY+AzXmCkr4wr7e7oJ/3d8PL17dt3evXylb755lvwzcDL777jZeCV8pcp8lxlxiCXNbWmRjxWK9lYVaXcF0ybSVueR+Rfd5+d75T6ri6XkNNIM/O1xy/3vFxO/GccOBuHSwdensxHHDiDd9a8kO/plwFVdEEzflRqot/ddqsLzv/PeaHzxYsX+jHPQD7nJclT7lcueVHy/NkTffHZC16cPFd4u+0kJ+6jE32N8TSeIdiGj7U4avRHuaqpoIK3v3vQ9dXVeNH8+tUrHRhDXiblhedX33ylb777lhdpB9V2w/OYJ3r2+Rc6f/qZpvNn2nunl1d7/eq7W/2Kl/3fvrW+eSv91Ve3+jd/8Up/9eWV8iOA1++6Xl3N+vbtXt+92evb4O2Dvg3ePOjN9ay3N10vqf/FV2/1F794xcv+K/3quzv98rsH/eK7e317a728b3q9n3TVt3rzUPqrb9/qm3f32jz5TM9//DP9w3/0T/Uf/yf/mf4Y+gc//0O9ff1W/8P//f+h/9v/5f+qf/Nnf6a3r17KrHEeL6nwVeGrwu8F5QGb7nlBLOIznmxd7NrWOfvs5dm5cALbxgwOY4+8eveWffFOnb1ks5vGC/8Xnz3XFz/+XD/52U/0k5/8RD/+6U+U+zfcrGDLfJ6fXxIvVuIzPwK4enet2+sbRaAxLzn/t7bMT2LqgVi+urqW3SQCbjPttENP1cQsF/17gErK5GURWqArw5q5t4kekTpjjR0p78cam3XD/L+j/5s8a7zfs5Y6nrH2xGv+lzZXN7e6vr2X2wb9OS8GhTbQLaEza/SAvrWvPTGe55Y3t7e8zLtlrHf46n4gz8oji3tlm+bJSTN68C5990eeRD0QaUjRHdnjZ6lzlaqaJq4ToUOONje8lH/Ny//vvnuj716+0bvrW12BG8aS/33B9dUt9uyZ9sOAXeiYZHvYEhv3rIU949pDD8cxZS+LrXuc/EDdPde6O55NZIfe5hp1fq4NMRM/d1lJPV/J4y9D0z5zEYwqvsLLvISXPCxVK9m0AMU4bQsG83D0FxMceQ2OSJ35mzXTeebiMOa+E6/wyC+yUou/Wg35tM1eUNboL3tgYJv61EKotK2q+PqIVnIp5gwskhnpgh7b8FFnXoMDNjJ8tWnS+fmFLp9cKn/J5Nmzp3r+7InwuvIXUEKNrIgEQUdb1uyMr8Nvdezflr2gYUurUuzp9Ju5O2TOQMorZupy7fYYD2tHS8qa2+12nKuYO95pVDXFBxvyE2cb24sg3/04nhlK8fFTramByLecW2gbahfzMY99dU+sHPDJYtvCyxx17BJ9IKqg0ed22LPTdrtRysX4giEXc8YYjHwNW7fbrdJmg/y0mbTbbXVBLF7i5/wYYIe+jMnoie1BVVOQeUl5hawlGY8zneFHplMRe+eM4TgnmZdhP3OVRskfUseYChv5wKYlOjfYtZzjtpoYY+rpYdTHth02d3Tnf43ywHW0M3/njOsJ5z02Xt1zjry9vtKe9yEzZ7SlLc3/Fj9jrMxtP0F46WLwyHTw232QHGfGozQ+UMqnGH6L3CLjxWFL4aPv2BF8xP41xdEh9aEQ5s8uFfMahNPZKzJfmdcxPsZ9YK1ln97j/zlzia9bWe9R5EvVAmIIqiqheIFIlG3Djgx15G1rJi7YjRQ/GJ22lXZLfGnk1/KoP8p49OHhrdEE/em/EUetNdmWw7NRsnwynsRq0BlnuOHZ1sQ+tGNNZN2MWISXettjbLaHTtF/o48dZ64d8RmbOntTZxzZnxboMdl+zH+csUvFOOxFxuiuaohZdslHwBjjlDJeS9AFfCMzH+dozA95GznsCf8RaOjUiUR0UVosNX0aPyltPqqLXNpnLlLf2MfsRXdHf0dfh84DkUYBH7uGfiE7AC+fSGR80ROackdH2o88QqGQpX0yYD7OFVnUvfeLHV+E+5thm7bWmNtWit9/qFUhW4t7tAQoRgovFJPTQKgUhSWbwWL1PouEw2IOAONm++GBsyOAHtjoH/b3Cs2AXVZrTVWT7MZFWuPQcc/h7oFDV9qv+nLA2HPYmE8u2CLZpdhiW9HVCMo6YuRbqeoErWT6zcWtyA8Z5N2aTFnUpd60UWDkQVVTY3FsOMTkwBraOFw1eNNmq6V+kWmUN9vtOPBskP8AqTvBNCGXMrqiZ+ICmUV4ikZda5MqFPm2om2U9i1tQMMWuSRZGpA6lClTUK2pqtTQZVu2EbMMP/VULnmlHV98Ovh1n9SPtqYNiKzxYahSNl9HuJVcUnEDNoBcBZRblcqmGRq5EHQWUzCPjfagw3HT7YlBpPJJLOyJq4f8yITNuNMmi+RAjCRWDsSi01+hk81JntXoK31jLSr6EZDjJzbYlv1pYKRWFOPJ2F0e8ilXNTSZ9aIBCuPTWbwztg8b1flPH8KItVJe9ndUdOzs0Lycm/FNp48gN5yBN00mbsVdW/4kHc/RFNn1hwN7xnsAsU/R/QjTL/2EaZwD7Yy1Q+cAuQMSmav1hwAz9W5NCyUOibUi1k6R+qCGTdjGWEb9ZlLbTirsHWXaibqMxVCXVdAFtHPJDm2Kn8N3wVuB7GgHTV36q01pAF8Yv52i672fbSttTJ8foxs5EL6Mf8jr1yTbsq1C1wobO+G1KrUqFdDfKMX6KIAakO0cBOesCWI8sd5HTHXZiz3yMg5hV4/8sZ6sbMvwk19R9ppV1ZKP3bYpNxnegD3a66Nkh7+MGwE+puti/E3FWmiZb3TElj1rOA+WYrNdSr1tfSrZxCm2f6ruh3jRt8xvybYOXC9ywx3M+K1ag1+jub30a5cMBpMve+VbtuH8+o8dmYxOqhZdpl3ahPceEXuPowxzmhuFA9fFYA/N3CrrrxYdmRPch08lPDLQ2ecEeuKANntutPfsg/lXK2KcqEVOUSPXEst5KL+nzR6f5gHGHQ8y7vBPfgjg1rTlIHf59FK5KTojv9luNbF2037GHrYvLUqt3yllYY2Gll0q0GoiPiblGjzRdzN8UY+7CjpgI5sRSy7qBkoTe09u6M4uLvT02TM9ff5s2Fw1cX6YlYcPe3wwuqVN2fhhHrGwXi/iqxseHr3hQXx+dBifI6XVb2ljWzaWgMKH1Ro2l2xDmxr7XPgNfqgdeVAiMRB8NubpSHMtSjnAIPToCA99E+vEttK3SDa6ANm/1c+p/ijuxMOMv4KUl7GMQaQ4MGKU/SY36YNx/HrUVdgKjmzGU4zNqrZQ28qYg8KXFJR+E/Mr0kcnPlcYfbaHHhuaMm2rNVVrUbEAV3eCc7V/YZ5+m0IA+cTHrk9wf3uWbdn+qEHKgZjPAv6o/qSYQD3FSZWUdkdEZpT1WyScMqRC3yNrL9DQE70ihVp2k7+HH/LNe52Z018PuvjEp/BZlY81n6AZb7BKIC9FLnvCCeB3+MFSX/LjOAoWspEBFCTB64Dc8umQTjwelPPZgT7n2nCW2qm3c/W6UNs+kaZzeToDWwn9qmVfpaXy8CxadEzJd9Ev0ID+F5P60ZKVHotj7MnHB8Eh1xbwfm5T+2lk/GOYxhsf4dMtPuYaxgqyf6PPOrIj5cyv4G+k82/S+DiuozmLprWw0oX77+LbtuxT1LEcWoRxU7WCl94/ZU94P4zs1y6rqqnLkkKDIs8acCKIuBCnCOYhcWWzdmSZNs5aynpk3dGAddghBvlYxTqzLXuxVaQD16Kc6d69e6c3b97ogfu/nAueP3+uiesyImptkm3lupBrb5Cz54EzaK41B84+qYts2rqVEvcz16A510TgMa6MI1Ia+kRKu+jqyHSunYOSz8vBPbak3ra2m62mTVMxhvR7z8Pbd7wge/36lW54YPv27dvjeDV0G7nWmjabjTbTBEIBejZggh+kfsv5bLvbacdZ7fzynDPQuS45E+14GNewu3Pvu+dceDjwvAXMuT/Wgf5mZmKmw/j5IzCGnvEjkXmaWf+xe394UPKZyY9h+rILfSWHUtYJ3vfQVYwv07zy4uecKdJHfBb0ow3v+9FIC79jB/Zj12B+9JX+c46Kf4af4kP8v9ngy2C70e5sq5xv88B9Q5lpkrJnpV/OERRkE2sgNPNRrSnJtuwFKQex/4GX/8kHM7E5YgsamzPGOT5F/wwif0+MHJifxNCec3vyE/Y5fkNJRz4gq/Ds9FmK/waPckdXMPojBg+5Dzgieh94zhbde/o5YEv6tkttrIviOdvDeAl5w0vuq3dXuiYu3755rXdgvMS9u1XHzxvkN8RdsLS1qhUvUnbjZVXuGeLLYt1Vsxr+zlim7YQc64/+hx08E4yNsVmkHl/P4lw+a/9wOGIPDZZ4mxOztOdgnymSaJNHORNxdMZztWeXl8oPAZ6wBnbpn3l8cr7Ti6eXxx8BPNOTJxfabSd6pDPiujVpi2ywIT4aeSp1YF8wmejv+OueF7/Xb6/GDwByn5CXzcX8/PEf/7HyErsY6zUvXlqVttutLi95YffFF3ry4nOdPWUfuniiO5Ve8iI+L/RfX0m3+zN999b65Vd3+jd/8UZ/+eUNL/Nv9cuX1/rFq6uBX7251ZdH/PK7K/3V12/0F1++0l/+6tVCKf81L/iDv/jmjX7Fy9svWecvLb3Bpm/2t7rKIJ6c6fzz5/rH/9t/pn/0z/5D/eHf/TsSMv/6X/2Z/sf/4X/Qf//f/rf6f//pv9A3X/5KDb/lxxIb5tXsEUGFMv8HYvuGfWrPC+8Lxvns4lw/+uyFfvajH+uzZy90eX6u/BBgUF5gtmqaicfsz1fX17pjzzswj4XurLdnL57rZz//2UDyiSmmVYmv7Wanoj2hLaYKc72ADaOI+aqifkHiKHFz9Y4+eFl/QElXY4wT1yH28tma2Ww60Aq0ISBBOzr7zJeSrJRn2hzA7d1eb65u9Oot1xdwe3evPbJuTR37ZvQd5pmw7BrnRZc6OgVCO7YOitKibs56nrtm/DkTz/FP7vX3xFyedd/j4z3XI5EyLsj3Pj2csgRsp/RrYVvT1DRtNnIrYZrSdsam3P/nBw43jPP1myu9evVOb3yWoNEAABAASURBVAjQ19CXL98o/3uA25sHHXhGsJm2zM1WE2vlgI13rItTHBhT7rmjd2bSHtjbsv/cs6/ds+ZF2rFWN9NWxheSx6eHSphkvpdP2bK9FPju+G3x1UGLvw+aw2MMY0yFLDHRGGcxxmCmLuhpTzUdCKUysuEpPC2pRxb798xJ8q01LbqsOuq1Ldv6ONlWq6ZqpYZvHts1q6pGG0SgfWAENP5xwDkoZSJCInKiY8t16cmzy/HyP3vWGfvYbrflZfWOIaCDdvoIsTl+QQl9NlVramDDe4LsSdsN87bZqFVhg4nxWfv9fiDzFnT8KWyIjiDjWMYzKbETtFYqdEzoTl3ytmV8ajvNBjox3uNTdNpW5BptJvwTPdvtRlts2mwmTcxZZPfE1AH/Z13sse2evWwPr7WlT6E+8+lqsilIy3775Am+OVd+lHXOnhTkLDRtlnhv6Bf2zYwt8/sI+sh4J54V57qV9jkPxLZijNWKHqTQ1poqPNDDdVGBH0feqmrKMywbHuMecc9azruqIOPo+CL9IRJzlAtZeJU4AQ2kPpiwOWitdDjMuuc9WM6T4W3Ze+OjK868+RHpPdfnifEVMXGX/wUA58nwDvjP2MJkyyINw6Gf+NhDQjbj+kT9yoqKFZmLjv6cO0IjYy96kl/lFF4Q5m9EWkUo9BRa1DBO23JoYPJAJLvwqz8J2/ptkm0VPg90kjLG+D/vITO3wXKW4XqAn/egM7/MvoLM4QLJ9kDORR2bMyqMHDy3pgF79Bt+t0ayjYxkpmQAu0a9SLZSaeLR8KfNpKqmagWs8II2FXnDK/buSRvWX2tNVU1rSmwmnmL/yrNrrK2sh91up9YmNZB2gW1NI0YndG6G7DbrzRl1Z6UBM9KiDKWkwtZWpaKtjeCxM5dllwyqrfWlho0VwB91tCmQZrZVRbuAvFfqUlInLse647pKhxqgDouwLRLi+tG5lhwGFo5ke6CqFFvspWz0Dx3Q+NWGT14ku1hi0Uzho89MTMSWsG3agOQjnbqRt5S+Gv4MP9fQ2J79PGXbst8jbVbYVmFHa9gLtRca3gqR7KU9WdnGtzWQPauqsXe1UY4dgYcuK7RVjTYFb/jAIuHgXJCzMCgNgdAMNpipzyFhOQTsx415BjUWTg4GIHLpwDbtSzGkYUyZvBanrn30Q1f0PZbRn/5OYUePB8s2Oq2C6iSlz1xkYteBC0DKWXCjbxbHZlqCuZEPb52AocJ8F7a1ptQ1FsRE0K+olrpSJnKz3Wqz3bIwctO+IDqDyG9ol/bpL5jodxp91qKbflqlnxrjsD34FV5r5Be5lBGQizL86Jg2k4JWRVXahVK/lluJCj4ZEFm9T7bR3R7r9GvS0vpUAE4cFhZOzSFA0MRI8pm74e/j3Nmmr1qATS4f+42SfsxLy4WSLYR2qw6R4r/tJj7G15sNHCn92Ec9hrWC7PsPuo4HlNWehS4S9EzGbBDo6+8hWZjwPYQf9NQD4ec1HzrqaJgFHew55By4qB+wIetkBa6Ku96j0R8+yUWDexEFHZ6Y504f2Sjy45pbDtgPHF5ZItyqCTmD0CB5gF3zR8iLwNG3kOsabaOj478g8j1tKCc/+k8+GHzJ2NKYg8cX+tg124p9gciPcuaBOrNmgtQFo07II5e+PgU58RqgBKIjbMu2KnqDVoo9QezJWgtkKeiSjD9H3vRJpv8AROoBG3jmKhfJPfOWPSw0OHDjNzOHiH3wCa/T7gPm30ohFinLgRicdZo68ZV+s9Zm7EqdXSHIEu+pB5F7BLbn4D9igLrQrJ9RT8tqTdWabMvxG7x8YkVksodmP1/ofvQz6u2QD2C/56VtfBcaIdtLH64UjzAUdKATjM6pevyk7rHwQWboZ1ydudhzEFhvKHp4jH0Vnsln3DN+S93K1+hXx0S8RI62R8YHxKf+QWZmPS66Tu1bjV+oHco8jpvAzNH86EPbqsT0aB65rgNjmIlBxU5sSX5FeMnnAWQOo8mnaatSq6DJhmNuKGi/54Z+zx60R0+Xlb0k1FxfGnvploc5taFN4zpMs07bLqkj21MOpfz9D5UfMNdy6HskJxR5QMS0B4p+qshbpD6QrG3ZzMHgaOQL27K+J+w9v7gYD96ePnvOA/BLZRyJ5z3+ysOHxJtIOfAItYf12s/4D/j1Jv/Cg4dUMw8gD9x0Zu5s08LKf2SOH6vw0dhjWlO1UqXs0g+lTvwtWOd4Zp5nMcwFNE3zjBsnoKYrZVuy+VJS5yuAnHz6iLWZQ2x0fr/+RHRkO7aMzCe+OrpWrGuhNYxDttOu4yuyw/bE14H4iY/D+3WwlzE4A3ZsDN63yNwEe+Yq9EA/AeYwfvpH3FV6hMnb1Pm9Epkl0AdiZ09j2i0CxmZiF96oQ39o6kIz1pn1ikRY74F8GqaXQLQL6F0DwwZygw6Jx7YpDWBDaGGzsPH7ECkSp4D1az/IoldDH1ZjZ8a7IvENC9P7gE6SbVXmQUnoGTpCC8aRsib1MR7lIhNEHCPGfJJ//MATe1pw3NewkNrwA7Lf+xz1fY8fRupOsfKi9ZR/zDM+ga6lHHoKPfIZb2dvo5x6HVNPnOO8A3vkAR8ctNGhzsC5NF2CJ2rbZ6oNeW+laupDx1EBpVi2lr5PDesUFP8dfdLLD6teamO7sH+g6zFlXXf80PHHwlxiqcNbyr/uG9lHP0Rp8Cn52LAi9clD8buCYRfl8TnWjfwnvn6oC60VK/1E2w/6Oa1Pnx9jrQ8/+dAVKR/xsf1r+ZNmrMyVHnX8IEl/qVxp8p/Ch/WZu1O8b4Hcat975qdzWe8f4yiZmMn5U/izcs6vSY37Wrtl25RtuaTlGgex4WfMPi4ZqMyeJcqWES5kEnKr3eFROz5V6GWd5l+K3o5/SXkn0yYPrIIt998RrEqn4vx0GA+891z7x56f6xfts9Zju+2I03+XbVVrajyUyfnCttKmI7/aknaPujDS9NO5Rixynf7YB7vU0FONc4JLSTlv3OflCTZf89L19evXuuchbvTGjsgUupa+48Om5Kug+LWBnGOmlnLTtGnabjdaHmLvtONlwcSDv/xrwWIf7rx0C8a5MPl+0My67tDOda+PMc2aoTPlXNtji0j9yDvgs2CZX8laUubHtjL2hbN8z+g/RBd+mUG41fDBKRhj2tlO9fhXmAfOXnsQmr4egR22ZZvY4DP8fBhz1ekrCmzqyIxveB0ZimpV3wd22EafBqpMhsliv/ARGgm+PP7LMHq+4NvwBoqShu177sPT5QBTPyr46tiSWIkfUtfR1tETf2ecGS/ThKRVzHHyndjc89Is9fOB/bRLGY9dKvptyAUiRe8hZyeQNg+0Cw3CD41tD3k5ioxY63lOlDPzk8snxMtu+MfoKuzKO+P8gPiW83CQP3/fadfoe/wIIPFH/xkDTZR5nTaTNtuNWuKuecm3GnQ61t3e344fGtwR67GnMo7WGE+Nsc30cce6OBxj7Z587mdyj3nAH7G5VUk4MWO6v73TAy9kY1t4sV3EzsPtjfZgZj4uz8/04tkTffHZc332/ImePDnXZoOOvlc/PEjQrJNW2NyKuqbtNIkhYJfHVhVfxI4rXn6/e/NO+aHELS/BdzwY//v/4B/on/2z/0h/8Ad/oM20pU1p4uX12Tl9vfhcF599AT7XGfk7b3QzN719sF7fivxOr24nffvO+qtvbvWr13vwoC/f7kHog756t9c3V4eBP/+rb/VXX7/Vt5Tf3kdPoz26bqyXt12/4kXtl8zxt8z/d7ww+tEf/ZH+oz/5z/Vf/J/+K/3T//Q/1h/98T/U8y8+11vm9d/+xV/ov//v/jv96b/4F/ru668l7oHub68Vfz25OJOXp0FqrTOmeZTnhzvdXb9T6Bm++ju8vP97f/gH+umPvtDzJ5f6/Plzff7iBfSFPoM+fcpZCV/m5f8333yjL7/8lb7+9hu9ev1Kb96+4Z7loEte3v3kJz9V8OTpM56X7lSF/6tpN14Wb/DrBl7DxL2yZhJ3RexMiUMQ+QNr5P/P258+SZIkWZ7YeyyqZu4eVx5V1dPXHH3M0d0DDNEuCPgKfMI/vQSiXRDhyywwi51rd3q7u6q7urKq8s6I8MtMBb8naupu4RlZlVXTC019yiIsLCwsLCyioqoWnp9/jl4+Xr95c8sHs6wNltS0EO+dHnSoVPBKdlO1poZ9kpXyB9pTp4Qb9fbmXvnX8N+8fqv8y/hbYmrpGvJ2oa6RLvrST1jGDwQOrFeyxhF7g8zTMA74Ov2o1jSBVk0pP8I/MgdSFoQXpM4Gmt6Sg6ZLnfUl8gtzZMNYb7L+nnjJu6xpnuWaxEXTvFP+AdtEvBp/XL+9U3y34fXrG4V3f7/QN6lNsyTLtnLE1iPzbbRJf9PG4JPefJQ+h7/ZJ1lVTYJG5si49d5lF37UODrXADLOyNFFZf3rJI6sD2kzhdVK1ZoacWBnHMOVbMNPWY20tgPTo3tBz4LiTttBirsoHJAW+hB+q1WHsM5OeSTJnepFJpzOpVo7telBI+4Sx6IsJNUss7h2HdDP2nOaY4KGJxOzpNtk7feznj270MXlTvtdG7hiXk6sr8YWce9mONFn5ej0J8i9JLRsTcT2lP0LdrVQEGqj4STf0ZN1F+eiJr1YER1B7C98rLJaNU0T9uwvtGNutirVCa1KrZWGrOKfhXvikX4mdvJPS4QKq5CbsWu326FjVsOmtLNgz0K8Zq3Pe7q8U4xdKUObbCt0we9LZKG2qT/p4uJCl3z4v2Ctv7i4JH+prM3zPI1y28TvohvuJ2+vr5nPgDUw7QRpVxwTtkzEeOoGrRrc9ZyweWbutLbyjpmrxEhKjW+qlaZ5UuTs2KpxxP5HdHXsHgWnS/JBPdRZ/S/GuGodp7SV+0/u65GNbVfPnil/tefLL7/Ul59/rm+++nrctzrrx93ttfJXAFIncWza7PishxLzp6a/Nxn1qHteYeUt+PVInxZ1fLHyYv+5JOm4IyD59Bx1sKmDx7L36MAfW3nqbOn/3SgL60Kf09YDsDFjcWTNC12I145f17HCksylsb/GH/A79eGullepqg24NRHQcivVCUwOWAZ1AulCDES/TgdmacNat6nQy0XJ28SMEeYZzSV0JbPSig2tDZ5tKAJCO7Y+9hXb4U3MhcR77k/V6mFu16hnJNbTtlJe6M4al7W+D32seTo7sCf8M847SZcVPTa6gW0Znk5HmX4pwN4Tb2E8eoCfHyhtp50O78j4PPaLmDIVT1hOcunths2vGxXtmX4N0L5t2VYOtIUMv8RXrU2UlYqxCGx8u4oqbQWpELs2Gl/FRttyOWyl/Mj97cD6knSYC30Jkg5sq5C3LftdhK9fc9RDnTqrv6Z/VVXGx3ifSc/H+8P9nd7FPZuu2wccDnePiwMTo28OZ6E4skiloao4bEVrTQm2lbKQjnxo0NgETsrDR6sadMdCnQANsuhWNZxSagRu8o36reC5NEGLxeIOAAAQAElEQVRtgodgOeLY3GTyoHEzfpG6DCdk8c7Ceo4q9J3qJj2AHtuqVqNeZ3BwigLbKurEpu0GN8/chFpTyluVJgKloXOVmzRxU9na3O1mTdjf2ChUK6UOl9FOUce2WtVoI3pWGaSwYcGv4rCttJmb7ITu+GKGzrudWnTvZk3kW9ItbVCJM0GxYUob6EnelAXp56D4EFbmeogis6JIr8gKZa3/EdHKA622GUOtBHP0kRxn6o8El/DXibGQk2z0eLUzk3zTY3v4Ira2ot2gtdFHmzplFTwUDNqmdYJK1kIfFvx14CNYbqr5dd396cNPymNDbEw6iOyKdMISOgJCWiKN+yVouaQTTbqwwTYu6Iq+I+0GEAk5Paw0q84Or7uJTgy0eadgfMwmPbPpCnZseIKJvOjzQr2g05aKjTSQsQUa3vuQRS/8bM3Yg7PtlNb2rWNf0dHRqzF86LTpgyijL7SHiBT96SM2bHYSBPAtw1sx0VXqo+eo0tErhl7SvSYFC2VCpkM3CP3BImEDbWMh2w0tlrqtjh0C8WfySYfXqbdQnvbl4qQN5AzftFdtRhR+ygCZ0bdRF7noCxIHgbaj02aMUcGJEZDTWfghyYWKqZPxTv4cZct+xHnZ07TtwbJXmkzqB0kHSdvYtAbgiLPwA49+4SfKYktsCn9DJ3iX3CCZB6HJp6wj3+mDbUKr4WPJRRtCF5Ct5KMzOI76lOEXqlJcYJWxC78uyk0u625H1l2ypFalArbJrWfHpjVFe8it2ZRbdvQWxf42GBfJ8B/PTVdrtEMb2QTngSJ22Jbpk7S2k37QZaW9DSkL7LXNTudMnTrZfE6ztuTeVT7py0M3/kj9DanfUV6WsnjmQbCaNajxH/fI6Let0Mb8aQ3bQWw4suns0QtNOi+lDrzsueeh5o6XUV9+/gUPAl+w8b/WkTcXC7Ilq+z1frnbqVqTsZ+uMC59ILZfsJ788Ic/1Me8yMm/yPjgo4+0zudZmUtKHXQJ9DgqNEq0HaYDVpkWQWjaFXJBR3art+Xjc50OUydJl7EPWGr0O35CsWwBrzzlMPm1LduqzGmQNTEvlF68fMkD4ZWqEb/E0TonRZ2myE7sHYr7sF0waYE+5aXeN19+pfEnT3mpGB/7Ia4sibE9g6lbFX9OqhZasgPLtnLYG9UDjxTpUlFmm7SFBerExoF91XE8QGRVXoQ6yimlLOUIjrPjz5HAbtO/+DYYvCeXTTY02Io7OheAdtrwO9hkQm2rWhsQh11cH8+0u2z2PLK/lSpiyPbod0e+0/bC+tNJS8aMMyT/HtBd1iMTt4hTPqpC9WSchr7wT6ApXkYsEvm091ivh6POuiTQsYcMPGxBPL4dfPar/YTweIejhh8a47/GesmmjtajnqQpJZSNTCFwDrJyLsAyOh9Q5M9xprPToZ5OdKqd9X2w4PU4CsTWIOvGAPXiuW0sqM14EItqKk2ygyaRW2HSoEoCdslnGH4f7SMmc6HxfPRPo6GKE9lp0G5/AoTHWegbCfSY9IqTLmWs0TkEjFWlclMOI1tAiuwJ6Bg2SbLhnZcnv5Xz4V8qRH0CXrG0bDaydvbFOuKXo2ct7VJ9finvP1CfXqhBp/0rFXxpJ6GrXCraaAoNDN9a/xNUojEuPgPJ73F2BjbYRJMeYIwz1r8KIq5XdKHmAQsZ40tj94a1D7G9RlN2bB1JLpYd1IkmfYY6Sw+5b+dRcnaa9Luwje7oX4HAk9OrD/t7qOA9kX7MrjGEetl+wPDhWoSoH+D4hLHHRVpoa4P0KKMclCn1E08jXXDPZUgPPpSSMU4oTbtkx2lbju8C10iPgvddTrrs1KmThKEbSD6c4SUTuiH5p6AsfUjfoj8UEWNP0Q7JX32OOsJPETN7vWUgKvOcGZi1Ix/oH/tt2aXGfThlCcqFOO2d9SJqQMdPiUfJY+3OM3tkdHZUazrwDPf2zVv97JOf8+4hL9WtGb3bM/UP2Nfk+dc2zfSB6Mk+MHMg6lqV0ld7lSnazHP4jj3Tbt7JdsQGYlcSh9wPsDFpey03fQpGTMjoRO9pn3F/d+AD1lFL9m/5oAIVvksfL/iQmHYWdIrDtqZ5GqiGTaynC75xGZ0rJp7fC7mFj5jB+IjZpFaSvOj29q3uwMJ7mM6eIjKhR+Q7usR+c0N4R96LLKx7x2MfY5l9fad/G5JPeac8y/pqu5WjWlNVk12yrWqhpe3I3ni/340X/qF7PiAU8hmXwveNdDP3HvyxoH9ZOjHUGSs0JCQIphL/2cIVSsGRl2SZTws2x2AjOoDsgY9093wAzV7ulr3xHXvk5I/4fC270+DzAXn88JOPAtd8ME5ZcIzP8E/8i9pxxiahW9jYWqOfha8nlYt0Q8YihLENK5AJv1opoPB0UqZHLPQ1cbFgV+TzfmtyW3WiI/zj3ZFhwgn4xNS10Vm0W02N2JIsgQU/pH8D9L+zlwmO+Ome54T08w4/HHg2iN9/8PHH+oPf/339gD3/+Fj77Lkuph2rXqnzLmTBf8vdnURMljT87tiAD5pEvtNqxgj7Ek/qmudJ837mA8xOez5c5c+97xn3aW6aiNfYcsvH/xt8nQ8v826H7AV79ctR7rLueSc3PhT/8hfE8I0OxGX4lzyj7OZZmdtKe9gl4tMS/jIfP2blOegbPoi8BoebGz5U3+se2tHRCJx82N7zca34ANeXO8brfgAHowP7m3XRmnZVoGl2abxfgu6mmT6LuLnWp7/4pf7qf/srffKzn5P+jPegfMi+fKHLy2e6unqh8fH/1Ue6ZwwPNemeugfWkf1HH6tevpKevVS/eildfqDD/FJvlgt9eTvpdb/UF3eT/v7rg37yxY1+/Pm1/u7LW33yzVGf8pH/tr3g47/18y8P+vKtdbNc6rPXXb/46l5fU+92fqHX3qs/+0B/+C/+TH/y53+h/8N/+9/oz//N/1F/+M/+ib7i4/3//J//o/4//9O/0yc//7k+/+wzMdG0I04Xnj0+/OCVpskqPvp/8OELvXz1TNNccj5M4q+vv/hUzy4m/ZPf/0f6p3/4u/rdH32ky/2k4csjscK4+DQmmZuJtfyvJILE3+s3b/TZp5/qF7/4hX72s08G/QT6+vUb5YcoL/HN1eWVLnYX+ujDj3R1camL/V7tFDvLiPGDLDFepVYN2kSTGQPd5GP9m5vxEfv6mrG/W9TZxwVMh3RV95lzx9FtItZaqGzGHI1KnU8//VKffvaVmEK6u+96+/Ye0Dc1ZJ3pAKJX5Fccuf8fmKL5Ef0d8ysfL48sBktHDls7kCvXgaypI8HFJ376FhyJ6069hfod2wLExmn7HToyp8tykmWKiqRQoYVM6g8kLasRi4FUWohPYbux4T5zHl999dVrfUb/r28O+sUvv9Bf/fXf6i//y1/r55/8Ul98/iVzMr7QO0fafoeRDLrntMUa1fCvbfzf9eb1Nf4E3LOPOO3ImGZsYk/gKtmOBmhJ2LbgQNRpQtcMWjWVPcpNuZ4cdsrM/WaneZ6Ve2mjXsQin7pFvaQf0VQ1SV7HOf/QZyFW2jRpOtnvWvVuVKcj/j0lZZ9kHA6G52bJ/ZgpJtQMCN6y3Ov27q1i1uXVjJ0WTWm/K+wuYvNeFxcz+Ua+Ud6YC7Mudjs17CiZ/yR3IK1paaXhgcgU9jygTN1SNUoGX6oHKur2AdH6QgAdxl7hKER05B6Vcdjxzvlif6XWZlU1uUy5FZ2NzmRsbCs+WU4xLI7kMydCyaqqlDpbW6FB2sz94cAEdEnVPPSnLPXsVXfSG4wNhfMCt1VvtaY27Kkh1unPkXvhwvwKOpNkIfbuma+JwQjZa1tLOgrDNtf1LOxNHISGs1A/1PawL/xWTY1253mnmXtp4tUueJMMxQQFUurU8L2xXWfHGM8OIzacwbZW/RPxsCM2LpT/NURHYX5E+jXvrm7evtXrr74GXw3Eh0FkOv3Gc0p774M4bHOV7JWKozOGkIczJQEhglwNvl1y1UjnYlumXxvCe4qO/4Kn/PflI/eA+AShDqXrpAwk2ycU9BE6O2z42Blbg7OikQzPsdvIAcmEHYBWNeXoxMyCT47MB6RUtJu9zY51ZmGfsQ4wNwMcFJtTx+iaplm77GFAIz5qnqT8mIf4ztpmZ3Qkl9W4303oa8Rv2g1txJUdWyTbA3py2Fbk7bXcNmt8Z91dxj4q9hQ8xwehJ0yZO6QfYrqsBq/R5qZvwv5CxmVtR8Yg6ValajVssi0jYztF30LaCFIQe0LPEV4QGdxMUfQYb4YyHDKrZx+gcJyxI3U6AdGJq8Hk0qqpsKPDJzvOpINkMs1EuZFLOki7oV20Z/pF2er/WSbvsoKyVVWyyZ/hnNeFvV6x0IMgY502AorH2WNzhMkh/qCTrEYZidCA5ChPO4H9bRtsy14RmYl4alVqrZRxio4N0bkC62LHqcCmfgHoiaVauFMvLCRHAj0LywAbx7y4vhsb+xtu7m8GstGn6zTaNAwgmBvIIjoRXBWDTrCtClpTA7YHjex+ZuJw08uNfAfdzbuxAM7oeAfzpCFD+bzbKfqrPBwx0i50FvlSjnQ6C38GIr5PwO+oN+92mnezonuK40C1ra5V1YYOe9WjhyNausK2pQ3i6KcArCoNXehs+GLYS3tpd5c251mNsvgtMPanjo1CAsi2wrPrRB3tBAkLDm1s7cBcy0ed5Dr+laZ5wnczdEVsKJv6XawUj6BKNKesValVyfaKMqWPZ3Lvwsp/keinRTpxNdIk4u+UfRfSh4U468huSMyFJ/roVMTclGUhHmBRjv0VGymPzChHB1mKWDBIDx42ZdwPLOB5qZQNQHDHw25o+IhQDb+Q6ANK01poZ8O2mdnyqxyGIb+cQfEGdm3UZSUGhE8zKIYGybs1ueFraDYzQdsxVjwETXvi/vJS+6urB1w8Iw9vd7FX5MyccGsai4zxQtLo79+BBdt6gGzo+hcB6Gt4J9AV/CexFxbPBwOb/uRTL7YHaUe0GfjUj05/TUwvtBGseowecGqjUxY9A2dpUf4+MJTYtI5p4inIeOQBLMgYJh+wrKmLw6XCP5nnQVWDuZ4pt/HXmpXtd5E+gBQbPUNhKoXxHiTOgqdFo+5T5m+YN/Ib0u+0Y4cj2Zax07bOjyJvP/JsI0ucDZq0H8QfdZbiJ5txwuFH5uQQiqjzgEKOMttyrZCs86MzXzt1N97CHT2wrQLiSPmC7iBpWO897Trx00ZsIk4XgP7EaO9dqf8OKMg4t8Je5FJ2UiI7epKzMJNE8u/CNnamXSOPP9qkeayhzMWHdZv0vBtrqh056jAHWjVtbbeiLrAtcYrDtjgHxAOibeRBK3gmvhewBlnHQNt0VuKqhQeZ+6xXIP8SJQ8Ayee+nDXtQHk/+bqn3/hBHHapsGviPjOD3X4/HiSunj3TnpeyF6wle3DBi5fIyLEF3ymtpvnQAGXfOsMPvlXwHYzIrhg2Yue5YKfPHV5gm3HQTJkApgAAEABJREFUt46UIYKfVtsa45N/0fDs+XO9ePmSvl0q/U1MZ52OvG14pVY1qB0bNHqYl1TXvKTKvqazzxny6xDQQOQCjcNefSNYnUsf3PddEpeL+ll/1nSCd8WWX8aL+iP9OckzhltZT0fP1CcfZD6FdvTnvtaRCyL6lNqWT3bbfsemyG+wI+cti+89/OWCNvxGfEdPp80g9+e0HbqhE3Pxu77j6Ng51mdoRJzxiF5oq1rbww4pdmAr+sQRPwc68dXX8uTtdUxCz/kah7Vw/067G4Si2Cn6sWQNYswjE0QmlMFQ0FN34KiUdeyh2pqmD+GlmQdr0J10eIGd3DkGNxcQPuQ3PlPPih2KH0DSA8MmCfKgtVPQtcZWmMtDH05y1B96VBSfdGuleoeKI3zIOJNOh4EC4nrQpN+HUenskvobNvaW32j4pB9sJB2btnxo8sFZupPv6U9Pnx5hNxnoQVbCk/gr/uk8MC/A8nSpy+cfab58pdq9lNpzeX4OvaLqXvaM86LXWv9DTxcHuegOKNGA/iuOKA02FefpjWcSG0g+Pd+pErkIhD5F+CvMnCpi195kwk869B8S0Rmc6YzvNmgrC/1VOKv/TvKdzr9ToqH7qU4xrvC29t9HEdGoKw5kk97k4KzniZ+ylfEPcEXn6A506A2N2o0mHZA/s6ezGJwjEiuQWxO/5XWtv+rGbdhWiZuyWpUOPGvl3pofAeSjUNZOj/LMG2msQyfbdDpy78heJs9kC/fB4Jj1mXVaogHkipg8sNfJvzDNPii6W5Wq0SayNjOaNQ5R5nWnneUBuV/F3pTZlg0KQKs1TdlLZI/EPm/i+SVyG8Z9C/2d9XTjpU+BZBkbPHTV6H94ae+ej6qxsdPXxj4sH7fyYfOCl4LP2IOFPyChI3pMgj6Ig2TKSI2y0AVfXPPSN/u/vH+5vXnLRyzev7z5ZtD7uxv6ey+zvyxc3fmo3bF5RR8+4RJVq0tdyLaBKj7siUZBbM+9ELNXWa6dMUndDjNYoLBlWw3fzcN3e9437LRnb5n95HjHwTPYjrJzn6aVPuzqo36hY/AYu47eDs34rzZ0PkYctMbCgglrPyITLPgkL2fv2Bvf8oE/HxPe8rHp+pqX4998o6+//lrfQIOk8yd0g8hENu+tjrzfip6OTcMW7AkdMU1sNeKjVamAODr2QUY+cknbpi+rjF1hvQNUjz7E1oWH4sg8oEvUHDC1nDm8MESndlyWHZ3EBrJpP/lWTUHSmSJGg6izxCfE6+3trTrjlpgb47GfNc2TGvHdihaxueHvGpAK3ULeQKe9z8IHk44uFMmmBWB7TaNjRt+8n5UP/9Gb9MR4J53xR1Qd/Qs69vNO+bPL+fj7/MUL5Z1byiM7YRM9pj81+NM8aUZP3gnO06wVE/O0SfTxcHfLYxSxEPtAnpFMvyd8NZU0QY/3t1rYYxfzodE5QlETH7xnPnLvwFRSfiiwox8D06T9NOsCO3cTfsI4RGRJxjd//Vd/pZ/85Cf6yY//lvl2Q1+e6fmLV3r14cd6/vIDffDD39H+xUst6Limz1/evtWXzNFfvv5avyAO3zKuh2mvev5KvvpAX95Zb/pet+2Z7thnXPtSb3Sht+Bal1p2r6QLsH8lX3yoO19JpC9e/Y5e/OgP9Y//+V/oD//kz/RH//Iv9Mf/6s/1T//kT/Wjf/SP9IbY//f/4d/rP/yn/6j/8pf/Rf/bX/+VfvyTHytr3NRKM9hNTZ24LzqGqxij4/BV7weG/p70vXa70m4yUXXE5wfSRZ378b+M+OLzz/T5Z5/qc+hnn31O+nN9+dVXumYOZr00Sm3qVtNCLC2MjTgaa8WEbxfGcMdau+fj/8T8Woi5mfHe73dKvKassLMhSzUlvtc4WpR5fnd3D73X3d1R+Vfrb9/c6Pb2QP6A7Ygv5qP+ceTv7lb+Dba9fXM9Pmx//sWX+uqrb8AbZI7cszryXTe36EXP/T0TkJ4zjMzbrsPoQ1fmsYiIDkLXfpZskw0gxBNXxd6gyNuZuwu+xZeS0jfjo9aaqoIaOmyTP6Upt63tWGIMmejs+C80vo2/k96AyEPbcqnh89Aj605UGN6KRt+km5t73VzfM04evvj669esm6/1+vUb3u2/xS8H9C0q7InusmVviK2BlfFroz+l3W6vqc2j7pdffo2+b0Z6859kTnyi7Uh6RfppF/qYj/u9ct+c6EOnctb5IN8gllNMicNVmomVmbmXujb69XjYWz40SJmVtg6sTbfcq/NDDppQQ09KN6TtaqXW2sZaaV/J+64LimLvwj04/+hj3je9evVCP/jBh/r4Bx/oo49ekn/Oe4tL1pCLkbaPyr07f4UjmJmjl7zrnaeJts0YdMXyIPcm46NAsuwTZIJfyhgN4JfMr3metGFCb8FvVUPOytG5BFQnSDIfF+JF6LObJKtaG/JU09OjU2eAuDwvC++If0MzXqEpb1XoqyTVmfu0qlal2FrNrNPpc9DUaNeFlZyR23wrjuhL/NtWo19upY7cgj1G34ZqTXYR44u2PVnyhd7YF0SXydvoqtJ2hJ/0Rm2rXLJXmvjImlaVNmhcTw8P2Y1rM5bxE/2OzvdBsR85P7RjXVxeqNXWhzt9xRr2zddf6RvuLaG5BwamITtXvJV2yP8252ZX6kbbwElveL8NNp2h37d+/xV9sC3b31fVe+RSNxC+Zfzwr+NzmTG2cnCLVDDStNWqxlxS5jhjKMYqWMibutWaqjVN3M+mrIO7WfkWgUId1VlzFu4DC1W6bBPzE0A+dUCrGvWrtVGuJ4ed+Fnrd9psVUPOrnckF+wKNqZt2Vad5MXRkYGIAhn+lu/otUu2laMjtyH5Rqwn7rOm7OadGraGv8mEZg0J3ZDy9yHzVWszBOyWIBnmY3b466ku2zJ2pk/VStWa7BrN2GtZ8ulbUI3yzPENkSG96e3U7MK/JvHkfJDBFymyraJuoNNhP7Zd1RQYGXtVaKOb+sM3xE50Zi0JoiL5IOmF+9uQQz758Dvj0sk/gLnRT9hkijaStq1WJXtr86hl6DwOX57Hhjjs1UaS46wslLkp5qF8UD7+rw/p92yIViVDkotdyiI4zzN0HhNkngls8rmBpSwDII4YWK2pbTgZGZkJ+R0bw4Gz9Lzbad6t2LMpCKLftRrduElWa6rTTSA3gtamkx2zGulCtuPAUNtK+9Exs2mYaSttJ6iDDFyrphz22saWtte8vdLwo1enbGyqKjVsie7dvGNDFBuabA9UNaW/6Udst40aQq8kD3jI2VYB28qU4CJGUcmZQGBo18WJYDoyPgceegYOt8omKeOVlyYJpCD17dQWi9BRBx4CHmTY5G7lo83yaFu/4uin4AvdxOxVf/LDL0mc0LH5lHyHdMZlSXCyWTiA48mWCEVbFuCePsI/YvMBHHkZdORl0yHySUOTDo6kF2TT52NkyR8HDmx6wah3UHxzTHl0gwPpDfkI+pCOfhCdPX2mHyMdSr0OXSexWeJXiBgw4+zEZStVazL0AfhXyGhQ6tDRlLXMG2I9NB/688F/z81/gldzE4Gr1MvCmceUfIhPPaM/usIPuEXk9f9Ax5E8EylImuxYBEI3hJ960XGOUcca/VpsdKyIDQO0GxtiV2F7P/XHp76KOoHhDyRPvxd0hp+2wu+CEQOCpJ8g/TlixSjejIbG99kErj9o6KrWlLlc+F60ZVumbS46X/Rs+AAViJWqNW1z0aYMG22neKCiY6SkhRg4Jd8httFlVZVy2A4ZiJ3ByPwGl9RJewtxlmrVShNrS2GP7dGe/Ui3Praqsf5Fdmpt9C1rWyvSoKjTqpSjValVycXYMm/SZpCyskO+FS8LczYyKbdryOQSXpB0kPQ2Z5JOP4KUfV/kBdIy1ocF3x+1YGPm3zmiqxX9wDdJp63QwLZsJznoeVmY9lqWdKsiJB/z4T1FP41/+j5z78nLrnme1Gg7KMYoZalnv6troW6jPEjR8cj99H5F+hPbbI+xK2xZGPe8TL7lhd7NzY3yr2mybh1Yw1IWnK/h/TQuaTt25MP/JS+cn10909XVc11eXuniCvDhP/emxHxkbQ/f2FDatUOdosHf+hNGZ71bQNJPYXvIP+WnTrDxj6zHB9bUIPM3fBd1QbWGjiImG9QpUscPC31LJnqC+HC/v9Dz5y+Ul4oXV5dKf7JGRGd8E3n7pAObU68zBvl/ql2/vR4PhPF7YK9yqfNdGPXR87TcNraez4NFHXsX4na9j9zrkLHmPr3wYnLcuHk5GZno6ugM7OgxdftAys4RH0QuvI0uzIek087g07/kO+2PPLpXutqUdNDhP8XGb1X0x4xBqbVStUa+lKOf9Cb9FFXtYf4s6A+OsS82gcgXfWxValWKvF3ywNrvyPwmcPk94uEF7xbZlr22szA2HRvPsUnH7sTPiuNp33Bg37SwBi1jbCKzyds1kjb6v2WPR5m0UY36D+3il34ObNKTo598bj/qsC3Tll3ygE+1EjtH7EzMHWhrOfFDVpk0EYjJkroo4tz0FIKbXHT1Uz480tmQCXqG2BeMuB58qrzntC3bZyVJfxdELG22mDrfDdP/qkl2kx26oeFsdPSC3zDPAFXjpG+h1CVEtdtfyfOl1C54WN+pt0vdL02HpUQBvaI+uoWuDMcATky/V6DvNI5U0K8+3vUfRiJ+4vlEaXHlUzR40HF6XKXQDfqtj2I8NnyXkj76Gbu+S+L9fNuyNxTpwHTrhFGNtIIiB4hJjby+92Fb9iO+d8XvLeiTZGiQ7EaT/t8D6B8uh76jfstv9J1CMvDjw3PoxKP0u84tBkK/S2bj25b9iGItz33o9vpGb/h4cDPurXxY4L5drViLWDNT2Qx96BmOPHdlfxPkvp1YC29hfd7EivvKkT1D9kBv+RCedxLZ5888vy/wUy9r9TzPw67sK7Z9UfT1TNaTsmpN0bfWX98TNPZx1UptvCtorPfLw1qfdtO3VO/Mg9D3IXXDj91H9jap07B7x7Pb82fPFaz7sCvW5DGw2IFDUuk70FlPcv9M/w746S0f+F6/ec0Hmtd89LrBrweJfUTQ+eAgZa0PNI7Yu6CDE1njmya3WQUavpvmnSbSpTbKOjGzYrVv1O9dB/ab6VM+wOSdUPShRN2WqiSfkLQ8/Lcw9kds7vg+7yeCjNvCuMbWEWc0U8jrdHTaSjJ1D9kXM7YZ306DHX0pi8wR/hGbou+Ir+Ob8c6KOomjMfak7+/utCG2B8lHlkFQR2902lZl/LG/TW2kJ2Ih72kSJ9WatiPtL9RbsDV9cFm2t+J36ILNsTH+Gzbij9j72G5por28C5p3O+WIfmOHXbIf9yopiz075KaMHTbN86RG7BobUh4s+Lvoy44PSHmPkPSb62u9vb1R4uf27kYdO9CsUufjfyA1xkL0K1jwbRA/xdZWpcy1mbZm5thEuwOxg3x7wKTw8yOXC/bmU+E39Mbn/bio4dPdvNfowyM82YcAABAASURBVDw/0In0hM4ZNGy3rdgdvzx7dqV8DJuwIXbf8Rx0YFyP93cKDjwb3dG/27dvFNxcv1F+JBPZhl/2+3nUf8bzwQDvUy7htfSd+TJFJmPQGh+6eX+JjXheOZwLuOUD8pvXr/lo/BUfvr/QN6Rvbu+obXna6dmrD/Tio4/08uOP9PyjV7r64Lnm53v1nXSYut4cb3TDPL2jX7f04+1R8Ep3tddxfgaeI3f1gHv2IPfZf4DILMhMVx/y8f/39cM/+Gf6F3/2b/R//b/93/Vnf/6v+aj9hf6H//6/1//jv/vv9P/6f/4P+g///v+rzz79pfJDmGr0hDanuWnGt/t51p4xbPRpYd4sPJMcg8OdFp5LjmBhHXn2/IKPTjth6uC/xafXYKVviaPrB9wwFgfGtstqp3h4/vy5Xr58qVcfvOID5wd6/uyFLnjmTNwWSufItViBf7AjP8jJvChszY8AXvBMd3V5SftF+4vGvOXZ6ci8v+OD7d3AAf5BtzcHvcmPAKAUy6av014z4xI0xrPzwumWD/zffPNGX36Rj9KvR93erXzwT9nd3VF390fWfdGmWcOwDYVZe9O3jm3VmuxSQ2d0T/hzYv2ULMPvzJ/euwKdDnstS98acTb6Tv8bugYyHiB+Mb6xfaq5Evsxb1surwWn69aW/cgPrxV2onfYRax3itOPIzYuZLJPXvBL+t3JCxwOi95w/87/quY1MX7L3DouC/7op9beT6qaGgid5kl73tNn3csPrr7++ht8ucgu2RjxRIXtd/ix/YnI+Hh7JE4GsGeTib8afky7w7e0PdHnqmIMlnfU2H7IHxjXrG25T0Rn7mmxdyGO1/pt9CdraSrZHvlWTUU/pOh6P8aaz9q0cJ8rxirz7sMPXzIXXjAXXih/LQWTNY85WcJcOft71gexoqTsYj8r2O8m2rOE++k2ckWavALJXmnaSZ8D24Nv2m5T0c4EZs00FEw0YFvbUaRb1ahzpP/xSWyPL47cJ4LI2h5x0DGk9wX/vhvnkdlge+izUwfZJbILPlxjcrOjYVO12qpRp1TYMjFPQgPb+EAc/QQIDll6X2WZg1QM8wRTukKObg9+4vhAf5KxTRVrnqdBj4xV+K1KrpRBHWratrbD9pDf8htNnVY1ZAuZjZ+0/airY3PHd7F9k3kf7ciFHzrm07wbvluwM/e2p3jLnnAhphNGrU7tlaPiW/CJb6/l9olS71vCZ4zEvW3Zjzgr/o2TfcRE4iLj+v7qsTV4WhreAx7sSb9XbPI9sQq2/Puo6bft4d8t3uzS4xEbiWHGrYNEVmd8jED8DVGobW31RZqlVeO7BIJH6t0TewdsYZmVW6kR4zaFkqq1B7SiDBSg6J3TjF3sTSwHtjVxLyposAknHSQ/6qS8WrLfCZue0a/RN9K23ytre6zvuZ/PzL3YGUQ4cd0ZV/v9dSPzPsTGwY9ztNox8lxsK+W2ya1n0ZfAtrYym/QZCv9tsL1W5GoX1/U8tzX9XphfWfdSalu2kxxr3ZG1Mcj6HtkU2B4y9kaLfLDmK3a2NT/qEOpORWhIkNhRfAYvZUH4Qdo6x2gfO2JjbMUw7gdU3OpjR8a9kz+wHkRHkHE5R3hBZM9hr61XboZ5ALu/u+Ul+b3u2ORlEx/aCeLdbmZDt1d+1bvfszgRzEVHZxbUHQ8oezYAkZlGgDCgLMkZ2wCLsXudVDEq+SorEyKY0BEaTNwgonNCf2DkbKuqBlJ3wHo4RlkrtdYUHQOkizq0OuSqldJOdDd0tyoGTgOrvv6YxnbTbo12Dd9aD7QxsTOwHYevPGmVLaUNl5GPbvK2tsO2ijZzI7SNjNWqBsTRWo3y2NJpA9bw2aCntuLVQIxHZ+N+YNORG0NekLzlRcFbHorywiSbuAObp9XXaGSSL9RJEB0JkqSPLE7ZCAVpo042ORkw2sEP1CbXVyRyg+TQuZXZWy0KTmcf5dJmQ9j26peojf9iR8eeHtsGjhqaqLtgX37UcODB9AgWJkEWwOiNO3ouJ4w0DYwyeKkT+Q0rf+GlxoHN/4HN6Yq0v8lkc3jHQ0Z8Fx8mfeCFwhH7RvuxDxuGPOkj7Yy+MYZZ3CfiftpNaq2BSQW/qkmuR0jp+hnobeSoM+1mTfOkNjArvyJzNWX+nLx/ljZqg+i3ZLON1ANSx+WwtR3kJBR5Y5xoZB8QXq32LujsMlWCVIWm7ITo78g/AMUPekhTNM6UjwSXlEPQmSs6M84Bvlw5715T17bi38acjX8G8FfaF30Mkg5SO2Mdiumq1mTstenTYEomberZVo6Rd8m2Cr4ejpR/G7aRrSFl5IPYmVh4aHuUvv8S+QGnPDWDpPFHCPpFWXRFZ1grYFJgsOZztYq8zTUgl5gLGrFTrakaPohObI3/01r0Rr9t5RjzgDWngyM3xNDw34e17jLWps7YbTKZg536waYjNOXhdWSXobuPulqbTjGIVRAiow8dXQfmf+ovx6NCz7HKLKkgu2Svyo6Zl8zXTlvBEOBie8jYK4WlOkvH85nreRDa7oPJ33EPvMuPrHgREX22NXzLPaqq1KrQo6FbObZukPYZ6FaaUHhJR1enn8PvrCnhb5u6rC9Zg65Zz3P/TT4b8VaFRunAun6gj8Eddh2YO2NMKG1sDLNJ2/Mibs/Ll0s+/O8uLnjoYT0hHnzSgeh3nnasibmhG7RuePV4jBL8HPrI3VJxBONMZ4+MeTD6Snpw6Xv6v0mf047OQMNbJlbWcRZHhxe/z7udxl8CePGCPcnFGJPw44cNQvYcWd9ff/NaN9wjb3mheMSPKNf50cmMOUKnkib75KTgxEnqXTvp2cn2fupf58Xalo5HV3BFbnmC8/b6aUwjo1M/OvKDT4wnnbjIrTjzQ6fDHlbJjt9WjUOWOqtIeMGa+1XXzI/WStXagF3yhko7a+1OX1c7yW/OI7mdrZoKPNTFNtuyvYkwDPiOPnf6uDGHlQ8iyW3YJKBhKUIB+VN6y4UTnUHSwUIMxmcdu5PfkDqd9lM21pHI4bc+5NLQilx96r9dVE/NgGQKN+i87FSOyHomf46V+11X016gVPmWEA0SCLGzY2/sD3Aq58mv+PaxKjz6GTXUDPkN8ajp11WM/gGqDEoH+sCpZuKFvAbEgSDXnJ1Lh/8+CP6K+JgXf/F1PtKfYJcMVpno9Fi/1rw4rP3+UlWz5IlzJ7Ud+yf2W5rYs6KzNyZq8iXJ0oDW4x27z8vO01RHum+gqGecTjgZRClnhCCIjFYGhTfoUz75f5gz2n+dJoxgDf91Ut+/PG0GqREa3wZJh/f/L6Q9P/qaZv0OTNkGkX4Xejg2/3wX3QQpZ9y3nE+JsFZsnBQk7W+1aYo2kHwnfN4dopMUc0FPtTzErb7XEXEsP8lG7ykJs5lxYx05nJ5Bt71KJB4luQ+FcYbsBfLy/ZaPaXc8b3XWpq04ZdkndPTaVmTyo73sa3K/W+8jVv6Eb+pEbqH+ShdlT5S1O/TAh40Dz43CB1WlvATPs/fE3s2OhXRCorSfwHyl3aydaSt6xrMf94FNf6htmb5Xa7KTthr3tyN2pL30Ie3lw38+bOXdSNrMPdK2qKQcR/Z9x+xxQdoLb0MhF9iWYcbHke3ci2haFeYY9E7pdq5pexTKQ7BkNxX2NT5aTdNO87RXm2YVe8WUrSiUrPX68MGihXtJ+hS64IMDe86M2z1jlnG7Y298D/IhL/vV5G/54Lzlxz6avnVsDmyLE9tNW9Lj1eNjT3xwpM1O++IohLPvDV1lhU1Hdfw8ZJAbFNm4IjK2lb7alk0aZH5RUZZGXYhSL+MRpF9B+NWK+rWWMz40NdIpe4roMFptK+PPzUNH4m3Dgs86CoK0o9OxwE8/069WJapT0tXpOwnyBemKDBartTYw8fybZ+AadUw5Hy5pNPeUaqW8N8izMQ5WXjx/wweCL778Ql98+aXevHmjxI/xWXzRGctgoY994KjwF2zrjJeQa4VOMDFfWtWwyy6lrcC0WcOmSRPvPuZ5J6TGWMYH+ah4fdprH3iPYpvYm7Vn777n/eFuNyuYoWljmiclnbKgLDUuzRof/Rc+WmvYtih/EeD1N1/rqy8+H/j6y891/fY1XbhXa6KNpsuLWc8u97oadKer/Tz4xUe3BkxfJ/Rf0O4F9u+gJdNEz1UXvM9sRSzgqy/x409/+lP9/Sef6Bd8aP/i6690x/PDxdWlfvcPfk9//Kd/rH/yR/9Ef/jP/rF+9x//vn7wu7+jFx9/JBrUG+TeEhev7xe9vlt0t0w6mL1G7XWsCx3AnWa9Plhf3y76Bry+PeqO9fvopgs+jL/68CN9/eXX+uKXn+qLTz/TWz7YXvMs85O/+mv9/O9/qj2dLmJhv5v06uULffzxh8O3u6mJLo4ffDjxhS33PPt0nhs77w97P8hm7MEeP01zCWE0HfXZ55/ywf+NxORq6JnmWRtam9SAXTJQN23+QPlfTnz80UcKXr16pfyQI2OctRfPappK89xQyTzm2ejAveMewBj2XlxcQHcq/F4u5Vh6Vycej6zntzf3455wc3Orm5s7XYMDfLuNH7u/eP5KL1681OXlM+3Y3827C4myfOSP3DTNzIPOu+17HRiTdY7hOR4xO31AWAt06RpHFbbasq2WeRDQ72qFX2vEijg6cZm5s+BjO/KPtttW5Kf4EDTqtiq1Aq2hY1HvXZmLqR9s65GeHJHrm3FnZTF3gb/2RzKDbpu+dNaJrq7YU+Rj26RlMW0W0DiiN/M16/mRGEFANXRIHjT1aqTFcWROHFnbSWodJ9POoq/yJ8qJTeHD2ITjOKnnGnKtGv1u8JyqIFLYh/9yT8895J61YtxD8dMWbxN+src6VDudtlXorCrlOLKWbT5IPv1K/OCa4d+RR2b4ivHPO4Hcp1Iv8hh50oeN6LSNratuu+QThqy8ktP1gE8W0FppJk5sR91APvbf8R7puNzjJ3C8w8X3UuafDhKoWrTbTcqPl9JfmLRgda4a7Vq2YTOaIaRQoL4s6DqOMoaK9qw62V4t/bBMgQ0F4rA9xqFVoaIP3xzxx4Ku+EgchQwEvRHpCn9hnML7LnQKVnRFNnWSH/aUVa2xBjRVEffisNBvOWXYUic08qmn02HjB+ZIUZ6YoJJk7BIHPAUuKaCgAzLjmn4dElOJa0m26XsN1CmNk3XSBtWQSVvVMkc6Y3YcSJ8CnY60s+LEOCPhb9k1jcFa4dh5QspGfNK/TT57FkyTMh5jnnViqmk3ER9Zh1tT+tS5h3XGJP2I5rUf+q0O27I96rrwN6kOtLKSGhjZFDzFKH0vc5Rsl0eJtLFCo5GhWeNg/Rh0XM74I/8Pc7Et28yXGtRe8/HncvKr8G3QGYeivNUaN62gxEZZiq9QopicvViQ9Svr0HI2puJI3yFrHRK2H9omK3Op8KBJxzsawbGos7YMnmmb+YPIOCO/rsEjiymRWtO52miB1bEl9gQbfzRIZiubFbL9AAAQAElEQVQzunOfyr2u6J9tGV7R3+RTZlvJ29bTo2Prhsey9HqDcGfSKaU+Z/yW3CNgKoADcVnniB12xqwQkGzKB4r0Oazzw6c6oeFnfI74dGFsg/jgNNzqwmf4K7ytLHXCp4sKP/nAtmyznrSB1TclyRKI7EKl0Pgm45m0OCIR3sDWHjRjFESuY9RCPA7k3hWbN2B71rdOnQCrtcBLGvXDzqSD5N9FWn9ELWwKjyySaehIegEHNmdHFqDWrKmV9rt53KQaGxn6TIetbNavnl3q4orN28VO066pKC/qNDZ8gYqBZ1Vb2FpmgiQvBnaTCU2+US/18yAwzZOqClg+1d/q9gyRNfgpC4RM0Ggz9XexBR02bmGz2XFkNfRhFywFwqaBJ/ow7bFckmE4+vV4dJyeXGHj1KYk1TPQYGSEgSByGxYGMotDxxZRZjcZtGrCQwzeeqO554aVh+1sUjOgqdcZfKG7ulT2AA1yY1pWUD6CmgAIjXnBcuxjs5u6ke+MZ8Y2NuAZBWXRfF/TJFltuPYHRDZAaOXhN0xQeMGwL42ldPRNsqNU4+insmSoqpSYvojNO8ar3x90n1+e0u/8wjv2HYnFA/GXHwGkPwtjFF8Xvp7GTXAiJldc8MFrt9tzk9yp8GW5ZFvreNdKq9Ag3LAMfyz4KxBH7Fsn3KLh75ThxwP0yMYoWPBjuhHE9DGO6UgrzRd7NTZvLXbtZrk1FXZIEVjRSQfhRYcZ98g05ELl1b6xIKaKGBmDUDDqLcLn4kAAwYkNQeEP2CL7iEggYgZ2aMDg4fcIJg2Goo4gSPudNowtQ0nSxh50RK+qFNhQqtjOVfFzq0mpD2OctmUjBxWwkw/gDYlvXzb/byUZiyD5tB/9QcO+AfqdMqcdEj39gcpS6vWRTs+TWGFkB/BJOF0IMwahpiy8DVXY2jX6F9sCwoFiy9Qp7Oj0K22N2MyAUirRJvXWrKWR77gapnKEJn+El8FY8xK8FIPoDJfGyW2nZRsxQ4slC9pPEPQE1Kxl5BUgI+Bh8yRDnb6hK3bb1D1hYW3qzN27u1sekvNQghUW/mROwI+FpPT0WJgjCzckGqYIKWSlc3o88VeasmBBLvoWHbkr4IsE6FaPNGaNetVKMXlDa5ZLGsOIDiMlrdcD60fWzjzY6ewor+Ubq7WSC17aKY0+9liBD+KH2Jb5feClU3SGhtcZ2A3UHq0u9L/T/7KxycMNqGV8+4AldYInMGMxMV92bVbLWODirOcNTdGRdebI+pw+3POitRPXc2vcc2flZXIr5iQ2LOCWvr5+ez3+lc89cnKpTTMvXZ7rRz/6kT7kRczu9BJLOYrYhHbaMrKSJVDVVOg15TI8F+w8oK3p9JeUcsSepAe4FPLGlmi2TfUVQ9Z99Ss09+0NC/fihXHrCC3UfQTRAN+ODmyQkRiahdvURx5fUt5Y8y4u2HNcXLH/uJCxOTK81yCaaBfp6BVMB7IWfJSPCZ9/+rnypyGPjFnmAI08nmnylHOtmY5NfdgpRSeROiTCK/Tidca8VGpQDxQ5m1JsrUAORxWeVj2Ypb6l0U9ynGkjibAwWaGi/kYJUy3ciyzBXSFsFNo6dIM4+qiUVro6ZZGB/d6zI7vBjvZVLPYn1VppQ/IbfyG2g6Eei6JD0MBukqLrEUs6Bc8OD4uouJx0LMylpNdxMT0CiA1fmT4AomSMA+xUVvwROELo8dpdfG1VDSnliF8DoZVBgoU+YrHTPq3A6rJX+Y4eBDj7QGSC1F2oEz1dqVXYYtbLrmED0tFgyow95iVuiTigOHmEh1xkvw2E4psTfNJ13gc7bUpIPoBOSvA3+dD4MFKP0pLSpwD7yYgOS2hZ6H8HG4U5zn4WDz02KZqLso0mXUpZZCl459xsXEYbXVGxoDOIYMrTt8yJwC7ZBqEnVJMHyDOWHijBRCtty6SRSZwNuUaeXhtQZpcMYEqyfJZukU+euC7Si6hDPnZK6Gb8+qB4KcZqPYxcIMoeYQo3kOTsyA3ARhUcEvBIjLMP5sozfIYAX9LWEnTFp4+AudbiOrRCkfMjHN947W/R/yHAJemA5Dhty8iNjAzZQJKzY0jvndR69pFnFOH1M6ylku13oG8dhuMzmdjYyAdJr5Cs88O27O/GuWzS9lPZc70pe5IXvO8CY5P5ukJIdXBOxdE15pB/DSVSGSVh3gm0SyZjsiJ2WescSFmRPlHBD6zTQVukRpOhD+hyeYWhzAeGihgipjutA6FngL4J2Nb5MerDsy37DOhVMR+GMHx0OWkayL/Mvbu51sK7giPPa1l3YttYE5hI4R15fkKUGrGl87i3KC/L1zU+tvXRXtFGq0IOHnUl85Hnlo+X1/qMj17V1rIlZdh/f3cQoanoPsLjHGtM0kfWubTR6Ucxt+dpxwe9i7GH2s07ulM0QrupjJIOYIzhHEokLewFswfMPWndK7BPhSfsyvP+zF4rY9bYi1zmryzx8aqj7459mzhWez0+Nl3z0S0fZRecY5rGLOxeKLvjRe5BrYpn10nzPA/sxkfSPTbvNfOsM7WmqUVmpa2KOk12UDJKV1g5GvINu2ZszLuQ6I3Njb1n5NJdV5Nc2vHsPNFuo4440l+I8E6IjEyQOvH9wt6jc5+mA8NHC2Pf2bN27itHaPbL93d3Oo5xR4utqqaJfoiDKFBCyqR1GrRVd9Y4I1uKvbbVqrQduI56BTzGqeRR3qqgTXZRFnhQK2O4KDZlHI/s9zoNJb0wTomPO+y8ubvhQ+I1H3Tv6TOV5DEm+fHJkn7C6shD6HLHZAA/Pkh5q0m0SpnU8c2RdxrhB6ajQep32k5MHfDL8NHhjrlwVDoTmWr0iD7bVrU2xnvi/VW15FdMU1OO6KJReW7aXV7oRf7V9Ycf6OrFM9Vs9sDHAU2W0auyWnRSv2zF2E6ftrFoZbkUsZgD9QMt/FEmL44OyGfYulETfiqSGTLkO4ULvj4QC/lBSHx8JN3x2W6e+Ch/OeZh3hvueT7ZE3+XV+zj+QB9cbnTvG/a7ZpaSTs+SF/yHu9HP/yYentd8UF/gnfkQ9o947b+y/9rJd3hmV43Hqhub95oz3vAV88v9aOPP9CHr56BK/3gw+d6cbWjB0ewDMw0dLGbdcGcu9zvqNc0x1dlxqCJLuGuRd+8/lqf/OJn+psf/7X+9u9+rJ998lP94hef6IvPPtUta+DLly/10ccf6w/+8B/rn/7xH+sP/uk/0x/983+p3/+nf6TLFx/ph7/zB/roB7+raXel+4N1e9/VPevuaH329bU+/+ZW+UHAdPVCS9vr6zdvdSBmvvzic33ydz/RJ3/71/qP/+7f6n/+t/9WP/5f/1d98cknWlhX9vi/WO8upqYdNjt+4ON+Y8JYnZg8goOKtcuMy8Lz/TdffqGbt3zcZ86+eH6l3/u939Hv/O4P9OqjF7p4tpfwYd7p7nivtSe+8mPr4Dkf1/Nc+YMf/lA/+uGP9PGHH+mSD+3Prp5pwYZpnnX17Bkf4V+A54zzXrtp0sRY7OdJF/j3Ep273awZPqZj4aI8GyYdX9tWMSYT8ruZ8djviYc941DjvpG5c8e8zZp6fXOrN3kGvr5Vaztkmg7Mv/v7o+7vl8H76OMf6nd+5/f0gx/+jnbYanxEuLL97pKs9SBymLsLBZ2HyGCh2Lbs0oQddrwpyRJFGgdzSD1x9MA5sekT/MyxMGwqJXFC+Ef8dWQ8XHXiavjwnuf69DEyDwUksmZtvJGOylNfYlOQNefIfbhjvI29CxXHSRqBrtJCHwU1/ZrpV94rXDLGid8xJqN36Q+wZFsTY5X1YzfvmRMTvr3X9fWNJKuq4QJrif+Y44mDG2Istpq+uVEuyfYJpTJIt4nRLDQdX411mbZjnumXXbTbBlqb1EChQxwdv3fqpK3QTr7Kaq1kY0vypOOnQLKqmuyStJYjooFFK9Xp8IlCqpVSxejutAeLMwIB/sFeamthbiGihp/2rGkX7AWunl3BX9jDXHM/udPHH3+gmfW66HNn3h2Pt1S9A/dqXuhn18VF0+XlTrvdpFZFWzmNDcZngTTYyEeP6UB0ddpX7BsmcYGvcXTZBiNzusAjZRy9QugupUpU2KV5mrFLGRolkb4fWVNCewTh5kw6GDJGLyZTXaOipSWyUJo6eYqiaopfA2FbqI3QqX5rlnGmXdTXahd60E5lKb7ON4Fb9lm3zJX7xJxK3akHFZS6ETZ0YZ5lPqXOwl4FBbKireNjgxLNaTtMxrbmeVbh7PQvOkI3mT4StJNyZAVWHvbFViBZC8wNnfyGjbd0Y0mxFoVaOQpdoZ3BOPD+cYHudzP3vwt9/OGHynxt+NDK0bl0VSuoaEFCIZdvny5rwyh12iQFtU3i3TOy55xCJrA92nEK088Tom1DUZj0oMivov1kGoVoWKslXfBL9grhE8nyKb9R3KAV6TPdjAKFbmstlLGGNc5OOhiZ91w69VeI8W+gBsJbxnw6Rjk1O/fre1WVbA+0qhE3CCi9MjGrQjQ5jIyO5FqDSVxHLnOij7IlRUNPEv1kx/AV9Te/JV9pDyGDnFGVfdRCzBcNGl+FlmlHm5TUqpS2g2otVdEs2dZEfmKvUNgWTy60f8BX2a8d6bdb0zRP1J9U6KlWcmHVEulVh06H7VOKHqInchvWgniHMkNPMDrtIuYlbrU6atGBdiPfaSNlEnqRGS2mjTNsvP4gg22kkz9HdBgdG4Svkg5/hcYR/4+E0NMlujEgtzF/hY6eMpt8H0je8CXL0KnNMjQo6oUfmQd0UU8cHjC20G0RDjL/KYCHmGyr8FHGKVQcG98ZB/Lb2Rm3rE3Hcc8/SBifewIJkqm1ScKh7Lyva4khK9gfEvDqalUDady2Zm5qE4vhzE0hRmVhDA0agbRj4zwRMBPp1BlopYk6Dd4GVIneyRXiJFW0tcEWR4dvJejmeVIwoSMytkeZclgyzgg/iFxrTdVKhc7k592OG+ms1DeyC97uAx3nLDo/bMNb2974tkd7tlVA41jrrnre1ZHifnJyaPIb+mh30TEPf9yEMmgps9c2MvGy8btj45Q/+ZxfJQbZIC7oPDLQkTky8VO3w7OtxtjMu51mNtbzbk9/d5rmSY3Nkl2MujV0UD91grX+wnrU9Xh0Va22iBh45H87ZUcOvrvs+G0h0/FfKLWxDcY4bSvtLWx0gwRsH77oK5+Jn8VsgeYGnf4/PDQmqE+6bGNfjf5O6fOUfgLSyVc1Nfo8EXNT4jQ0ID3vkCOdhc2jj6UcncuASQx+EqQ5mYtc1zxrko5cjvgwY2GbfpeGvtZU+FuJUWxxK7mAjRd90nFG4UtbXuNIF6M3Puhk4o+Mc9oLhSWaH9CpbuSS7uRTtwu/nwARbMYDLjaPiigoOsWQ5dkuxYy/VNgT6HTYVkufqkmrlHRG7fTtEWuZODz0kZC5BJDvPAs9jTaqtWGDnRpP8Z3VR0F0nNs+mE8utmWD8pOSZBmjtpqJaAAAEABJREFUOJdkfAgZsvUgu9UJtRLH8fs5Mkapu/IYA1wurfIr1cOxynTGZZ0nDwVbgmoM0ZaTbRlbtnqi0JRmDK31P7KyCx8W/sfGrA8gfA1bRurhMljIh9rGlq5KzJKO0NqXhXhfkpXtQVGuAZT2zF/iqeO7DrUtYye9Vw57zdvGLtJQnY7oH+sY871HDwgv6VHfq2BVMaWaJubVNIVOpFe0Rh5Uo8/ojg0dWzJv8nItLweylmZsdDpsj77Y1laPJDxaxYbUX/ORk4r+JK9xdKWN6I/OIy+zjlmb6DvuUOqmPHSIc7H4L+MFBEY5Lo0MVqtVG6hTI4mt/Gjhnhcbw/ahf0GLsKVpvfdOsq1qTThW8VsegN7wIJ57RmP9yfo373ZqrIXiKHyUsY4sLoLjga6VChqbUh4kvUFPjtQ4ZyUO8R6sDr7jRKgP/y7YG+BLRLca9lOtFJ5O27I3FF0uStaYJaHCh/HLPO4FM/r7iNuM0YF1r68djugwM75eeEkRP9/x4uieB8gxjudySMe2gOS7p5MdF63lVv5LxhRFf6vYKNmx18Pm8GMAliuUyxoztBsbg/g+/A3JBynbeElvSHtJp2yjq+5Y9gjbsoMhmcv3wqPOVXztw5rO9Twf2SD8FYZsEO3XAClJeCHzRo+H8VX6emBeZc+T+F8f2Hk0iI8QfezR2ktY4yS0xoun0NWGtDuKvnWJzcFWMOZc2mTPNdoce5RljM0q04XrgAdWHlevNsTmdCVI2x0jOvYiwdnBdlJhJM95g/GrL5s41Pa7Nmw1vSVWany5prhi2Fh3sKljm3niyGNXaKffgeAHazkNUe3Xnr1wwIYnBjyt/K3ildEVClgbFWz5QTclVuTeB6lGWaioE5mk+4lv/OAxFy0JPG2D/MJ9csEPdAaRRVRBJ5psmUyg9x0dJvUVkFxPQwLIOJM+x2hFXWufBF2h02E4gaBn6KQ3PNSGIQ6Db50pC75V8B5GFGx4WnymIyK0vfbgqdx/bT7KN/zX6npf/U33U4psuvhdoPidM3LDB+9wv0cmFYNz0eSDR16se+rfRMrKQ5YzD/bcTtdt2GNVUhRyXWVH4nRZtZ4yvzXZtIt50bXqzPWevcqb1691/ZYPVbyI3ezTWG86z50HHVhTg7G+sqfJvblTblsTe5SJPctqd1drpaomO9rFi/MbveUjWP4VcYzfzTtU93Gfb62hf1nv9zxTZy6nbmCXDBq6sz+4uLwcL00voflQdXl1qbSdZlYfS2lxgzjO7xNkH06jN2uqZOxlP8YaU600zZPyv11ya8PGrD23t7d6e/2WD1Rv9fU3r/HFgRV4UVFnOu1r004rq5HfsW+bd/Ow9eryQrE3uOCDWbDf7/iAttc+cvMk28qRa5B00KroX9MOmT36dhP7ZuxqVYpcxi37xSNjY9rejw8Wl5rnWYVMtVKO3N/sop9NE/YFrWronofO0g7+DCY+8DXqtdZUyNh4lnuLJdlGR8H3gG1ZHB2MM7LJWHapVZNNepRx4T7GoOPXRf09+zoRT522NMoWyJE9QUCaPh4Sd6zzHbnc80ODA7xtv3F3f6uM14FYCu7vDwqNXIAVD2fywcJecsUSE07zErvpCtch36roT1Hedcd+M3qPtJu2D9jVsdu2Gn5rzId5nhiHSXvGes+4zNM06i48L2We2GYsJk2M1QUfzV/w0fmDjz7Shx+DH3yklx+8VP7c9Cvoq/wo4NUrvSL98uULPXt2yQemPbr32s2707uimfSsKWOIDXmnl/ETR9FWEJ+RVatS8h0/Jt8Zlx7/MvfvWAuqlXb7WRf5SI++Tt/uKTsc7hgPYp8+2FajbEK2FfpAq2K8pWpW/v/ZdBm66Opqp8uLWS+eX/LxY6+PPnylly+f4Z9i7qOTD91tsi42mWc7XezQn39NS9l+tl4+u9Dv/PBD/eHv/Ug//Jj6zy/0DL3PLmf6bVx60P3dNWN30MXcRjsvXzzTs8y5/ayLM+xJT9h4d3+jLz7/VJ/8/d+d8FP97O9+qs9++alu+SD/wQcfjh8B/NGf/HP9yz/7C/2b/+a/1f/p//x/0T/+p3+kf/ZHf6J//s//lf7Fv/wz/emf/kv9yZ/8C/3xCT/40e/qg49/pBevPtLV8xd6xsf2OOaO2Hzz5mtdv/5Kt/krB+QL38748GKesHvWJU4bPwDAProt87HuiNyC783HxsqYMVYFJklXu5k+7nR1seL51V4v6PfLl8/x8XNi5gV4qVevXpB/wVhc4ee9si4NXF08pF/wwT8fpebWNDGWTVLSF/OsS9aqC/x2SXtX1Hn5/NlDvf1u0kQf8q+jlZWR+EjMUF2JrdBqTfO0I2YvtENX4i/r0oF+ZC7lRzpvef59+/ZGn3/+ufKn579hrQ3yVwIOh0WtzbpkroTazEU5qgc61z7y5l7SdX9/hC6K/iNrQdoS5Q3/ir6Jo4OcscW27EeE3/F1YJdsK/NnYa+Zsg1H7M96EzrRx4uLC2VebOWhtkPeQfR2xj6IzmFf5AIkj2NtOdLmcbTtsjr2SFCVmLLsYqyqhj/365jyofrFi+fMtT3ADvoZPZnT92P+8mFBUmsTc2/WZufo16YbekPs51799vpaN4xJ7vVpZ/iO9mNrbAlQhy2bJ4VNj7AtuyIyEB3T1NRaqVqTTV9oL2MU++5YVxdiJ8ING4vypNNeIJnTih1VTUp+gBSydmk7YlHqBBuv8AdiIxvb+/B/H35Nu4FtYnRPbF8q9+wrfJr4yRqf8uDImE+t1JijJt7FvOwg6eKD/gR/t2vU3zEuO6XPNrbTsm0Vdqx967KtzmC6hFyBJjg4cYEPsJGM1qOv5HSN3NhHkje1ION84KH7sa1RxFhF59rnR71r2XaNXxbaDYSOc9hpFUlLrlysam0gcrEw2HTbyCMWHkNNfJCRsKOP++iY88RY/gLIze29bm7vuCd0sQVAKrIrOpXTr4X4ONzfMb/vdSCmk7etAkK73nPY0SHMe6Tlok6pEUfDNq1HV2SCLb9qDT9Yues1NnWSnToBw6gg8yWgiBLRRg3KgCqmZI29HPelHTZIpm896wp0Ibas3/7oVB12oSt0CQ0PpSkj+XDC0oYHJomNt1FY3z7TEWr3JxB5jefp76r9XXz92qMTFO9D1q/M0SP7sONY6xkz+p2YaFW4PTF/XCnxMxqifAwWA2ZbroB6FuxlwLY4x5zMPLJN1a7O3CDxcPboesjpVN7hvA9izE0Z84Litappp+ATJ6MNijnTZhGfjbVwmmZN86Sx9rUiPbO2cC9lb9mYf6jC5q6F/o29ML64Yy93z/43/hFHp6/xzyhn7sCS8U+1puhoVWF9NzIBn5aaOqbP8GNDhj5UgqnHY+Wd8ik6x2CfMc6So2joOjFpwLS5IeWtSrYHkrcdMvK2VxoZoLO6Jl2tIeszSLYHNA6Pay4Z5zGfGLSkN6RMsow+G5pYgrapqRirwA6/FH8LO+zkiQHjuxPE8eCn0cbC2iAVshQ9nLZl+yEvnaelipGNhvcERzZMK71UbmZ7Pi6nrFrThIG2lcO2bCfJArwQxH3kp8iBRhBuqNbUqtTgFe1Ua6rWlOCMgjgm9ByFfIJ4ZjOZdqvV0F/wB1qhg8lKpUZ6JuDn3U4NGyMf3YUsxQT5Mm4A2TQkuKMrultrQ8cmZ1sup8poy17TrWiLtL3m7ZXmphDh1Lc96iQf2BUycGSxPrBBy4Ri+OB1jZEaE6SP9Y84FdwBcSSdm0LGJlj/vyLHsUkVunf7izE++fXmczbXz54/J/+MDe+lqtroc2ywjbb3n7YfgqU/WaT05Bg2sKCGnXFsbe1fbDzSv/jVtmxHZLQfnX0EZh/5yGbzms1RFpYji094G9LngahATxawFbPGuBILoQNJB4w3nZCxZ97vtCOG591OE2VBo7woq9aGbTbKOePvYSiXpAdI5xw2kFjwSRA7F/qBY1XRR6wVDwZuk+Q1Bkedk95N1+CJEUdPx3fxBdlxbunQID4IjR839NQDC35KelTkEnuOLNjxZdCxrSM3MNpZePBedMzNjQ1CB4UxCbeScdeG5KRWZ75RDmM0QFbA9PGcisNOuZRr6ucBsOCtqNFGyh5A++KwrapSa02Zo62gNclu8kD8eVro9P7DjtbHss6NKnjkvJtyWcG7XLo4/NbH2tVJ28idEFkbO+CnbBuTQfFnNl7hnyN1gnPeeXphnhwZt85YRe67YD/aYXuI2ZarZENBgVHAJX2zPeZY2hg2jjjoStx2+oCYUqfh72qliditpKtUAfXF0amX+Uny4Uz94IHxJFFnelo92mivttoebad9cSTWD6yHC3F9jE9A7KZonEZHBaC1pnPYNWTOL7HtiL5sYA7Q5FNe5ZAHVDVV1UM+crEhdGPaVtb1gro8YiP+zLjl/nFg7Ptp/GrIxH9Nkqm30rh7g+DrVxwdwQM2D91svvKROu2lSspGG7STfGzPy5DcE1ut/Ygvs87t5p1CDb+xNol27cb9BB9kQRJU62FbttcM1575gx1pN23CGqf9KGN71LGh5Ydye00PxukSHcEpq0LG9qBbWhz2WrdlXFyU12ijGukqTfSjoNoO+mHkcn/fscbPu1mhsHlxc9AtD3oHxicx/1CFfmVv0KrGepg4eZs/i8ramH5vcu+j6UNkgoUxD8LDqYivtpN4OO2NFxpIVZYrIp1YWpJQ9A09I7euQwt2nrIPJDJBGKE28chY2Q5L9kpTdo5R+OSylT9hf6+s7dGW7Qf56HvIfI9EZ12J2Hm9hfkf3obEX+L5wHzIfDtmjL7DL6ljr/YwNMOn4W1Y8FPS9iqTdGCbNXEZsXCbDzXEQuj6cmBR7Ctk7Hfrhd/R2dMYijovcJI+ByOZkjNkvDs6ozdI+hEIvvfspz67TN31xml7HQN44dsjqEb9Yv5I1rtH6nW42BA/82LY0OIFVM8cOdyLTYI6vPRFBHVoP/XvXV3kMskgQmPM67noNz1iIxi6oOjSSG96TryNn7KnoKxY1zz6Hx+UTNq2DF010e+STH6VbSqBmpT5uOCL5Uj/T3+O0/lwUEcJ3wxkoxSow3scr/S5459HrGWSJeAHu7QesV0pW7Ma6ce8bdnfgUIajOcE/bpjtVMne3+dtL22+Sh3Vp9+r3EQf5zxN92UP9Z7N2WXbIsQPYMlTo1j0zcyv/XFNHCO31SRixrpxwnJB6uvNxtPNDKI/9ef0bdp2dKhIG0Em49Dk9+wVXuHUm/kz+jw85ZPYdKJUV5mjbhNPnzJ9gP0aw7bjKeVw7byI7p8oL+54YX/27dKSVwaszM3Dqzb2c/kZdIdL46ChXWmqjTNs7I/aew/TT57mYnnqXmexkeGmfJvvvlGr9+8VtblebcbdcRRtA0ZZ2f9yT7BthbuLUF4wRD4NZeF+r9GZBTH5uwfQtNG9phH1s/ks/do2Js+TXvsHLZOyr9uGUBDloD8a97YFXvn3Y49y8pWYGkAABAASURBVIwP2kDel9AFFU4MdRJxZPAd418IFvLbfDeyQWeMF+6d6/p+0MKzRpD/VeAbPiC+vX47fphwffN2vAy/5yNhdLTWhu9DMzaxqfGcO4OplXbTpB39nBmjCV6rSs8Yd2IL34v7ovDn1n7+kl/+qt/93S0v7QH7sntw4J6T+3tioW/y1O/U79ie59r4+IB/j/TjHvkge+L8mejco5O/J6aiK/GVsiFPzGW/MOSoHz3Gyrgw9tl4KG3SVuTOY3TTF53RVTi3I0t1qtJH0skHsT92HvFt7An9VbGU8sRxMGzCjqr4L9rfhV0yCDd2LMyZtJl86uS93NXllfIvr59fPdMHfOQPnudD7OUFH5Au9Yz0yxd8vAUveCeUd0OXV5d8pNo9YLebNTHmxo60V7S5UUJJy+l5rFUpMWHHk2J57MoH5UmW8eOBF8Y3xFThr4sr3ke9uNLMR/nhR2Lrng/RXYts69sHaxEfvxbuxZE78uG+mrCx6epqRz/2Gh/sn+34KH7C1ayrZ3vtL2e1yeg9ar8rPoSX8i9pd7zkeMmH/+fY8OJqrwHk81cAPnj1TB998FwvX+Aj6j+73Oli1yTa72mb/dyuGd9OutyBfdPFHoquq6u9Bkjv+Mrufhgf5L/67FN98+UX+uUnn+hnP/17/e2P/1Y//+QXyv9TPR9Fqxr1rvQ7P/qRfu93f0//5B//E/3pH/+p/vxf/bn+4s/+YsWf/4X+9b/+1/qzP/sz/fGf/on+2R/9kfIuL2tLx8d3+DixII49dl1d7vELfeBD47Nnl7rkQ37sLvqx3N/owJp8d/1Gh7sbxuh4woFxW7SfSlesUx/wwf9DxuoVvki/nl3usXPFM2Ll+fNLPUf3xX7Gv02X0KQH5glfd5WOMhD7qHvavM0+mnvB7ds3Whh3mtLV+Gg16wW6YufF5Y51Bn1XF5oQYEaig46dnYn3I3M5MVitkJu03+/BTnWKo8yjrA+Zf3esK69fv8XnX+vLL77S+kOAN8pfB7h+e8P6c6+sCZnjwYF15WG+WmN+H4j3yNzxQfmGZ4IbfH7Lh8UD68iRea6HoysmVOxqbcyhqlJg05vTOhHxqU08Yxx4Lj0qfclYpm8pO4fLQ8/EGjuzxjZo5CJv10OftzrRdWTNTL5os5Cx17bDC9I/Y1cnk3Qgncuk5BGXlxeMy6Qc8cE1czrxm3m8EIMTa37s28075Galv2nbtuzS69dv9PbtteLvm5tbsZSrWlMj/tOXI35cfX8c/kjfwk9751jtzJjwrES7rUoNPwZp0057G2pUjZ6indhoe/CWk39sj/hpVbI9sNmdOi4P+e2ysN4OYG940R0sdCj31ZSlL6EZh2Atjy9TQ0r+QIwlnnJ/ii3haTSF3LghQVloXVK12GhlHXt2tderV8+wuYQmYTKwWpV8sjW6km7VNE8zmDTvdppm5iXjVFUqynR2mLq20VVn3O9Obm10xiDpgTOf2tHloSBlI3G6JG+bth7RiAV7zScdFHaGtlajf62aqmrUK2SjJ75L2i4dDgsf+++Js1u9eXOjt9e3evsWhIJb3p1hLvNZoCu2n0ySqR99477NXI/OtPVQXtgGGjYMOeZ8aObwDt+u87Kpxb+tFH5kbauA3nPYfofrsmwPXnQPW4i3I7GyITbb5r6zHz5ZKM/ejQWEcW5j3b+6vMQX9zqw7h2yDwKE0tD7fS6xI3L2uh7Elk58d8b3AaxjkSlkgqR/W9h+6Pev02H/etnN/vfp6tgdPC0LL7H0AOSWgD5nHOLHY+KiSnvujz3+2IBM9tCRCY6JDQLN9uhXP+kJTbsjNk5rViPu593uUQ7ZTt2O7shusGtLyk/SW/5pnYcKJOzVFtvkHs8j99G1X42YbWrcW7JmVGvfitv4IWt09qmhR9bAI7EZn3XsPpJ/1CwZX7XoYT4Uaduy3w+dDttKPEVe4zDXAHI6bQ89kTuxBrE96PnFZQ0YuiG8LQ2tVg9VbKsxNqlT2LzBtpK2H/UkL46JOT/6iXzq1kmmVY2+IPLOaaOj/MCzSQNXU1DQ+NO2WmuqVspePO1UkQd2yei3LXtFtaZ3yl2iUNGVWBaHjSxt21arekCRD2zKT9DZUa0hjGOy2O3ZbOUXR6EJ5nmeNM2zCoXjtmUpD7Wpn4bPb4IuC2VqBFrqtkIvSN3wWpGnneQDcWQzc46tQ6GBbbmaCjQGo1pJtDNsob7NQgaNTYZfyBXt2Ia7ntGzjIlHHkEbO5CJjUU6eSnylsmHp9Nh+5SC5OYdJAk7RSssUy9otB+KCDciKe1m8uSB85AJxWRaWAACblNKf+Lfebc/3chntXkntyZV4WvzCIUeOtxlUaDixh+ZiTrBnptCxiuTO32Kr6uabOMq/CUpC486idNpo+uU7ixy6Vb8dGKd6pr67+KxFjrRt1B31ItflVKPHylkQVn7fNSBxWPD/Zam3pExOUCX4ZNOPTyCCrdSfPLwcoX4S77oU7Wmak1yDSy02U8Iz5RV4m+HH6GuCfYmLyEKLNvDHWm7iwN9qRvQafWUA0xc06JOdAfRCxXlKuwABpKVI/44hwafstGQOEjDW1AeuSM3n8yjI74IYtNCOv7LIp6yJbIBvkrthfLU3SD0bViO+BI/H7lZJfYW9GeMO1ToWOM7WiRhU9GPlUcePbZllwxSHq6Ev5AVh8OXkwKns5Mf0CgRdnbaWttORcopib3isJMnEb9FnzNGTYY6eaW8Yu6Ii2N0oYapI9POBiHnkzwiQz50429lyQdd0SuO0EfgzpgMX6pWoI10Lp3Cd5C+BSd+ZL4LHYODjFdwpE7owuYu/O+q9334GTfbQ9S27IwRcwjbEkMdusFDSir8nXWisZZOA9MoORArm+yCzbEvBR1nvoOTzpQFNnFCwmC1p7TGUjjnQOB0dvQ/6DzpCy/FoR0f9d5lW7E3sC37ESkXh20NfxLbifcDDwKhFD2cLmuMKbLisM1VGvOOtg5slBbGYzC5GHl7lSH7cKbNHn90pg12S5ZtSZZdenoM+SEnWesRWqMOeXRlfsTmPGyPDSb3iLQx+oRNG7WtPISPseMeOu92mlkXG2vijnTWfNun6ZpWHtNMFy3YEXto9eFMfkPicsWRebDG0IMgiWiEPJy25VqBNx7q9IztAE56kP5+CRt9YJX2ID12jxR5zuQZMiUm9vsLXV5ekW6SWSsoWMdyUQ7bsq1Wpbk14tLjhdDNzc34uJCH9Pg3OuNzOsGZvgt/reh69ONYc5LvGnIahx9kRRktKrqGTmxfB8Tajsey1cbwF9bq4LEsNtBICsHgEyskVa1C3gvbsv2tMtuDb/tbZb8pw/62joe+PlHWGY+UPWE/ZG2PMSFcFLlOHzMfMiYZm7zsz1xOPuV677HZs9LIRR6FGvqe2BBexiTtZN7lRd/t9bXueKBOWz3GPGknvBXruCzMy+QXXroOOuqkbBvTjN2GJ8q+Z3boZU2LeCeOHoCPwiMCB7EMfYRptmNPH3Wwh7R4uW3QWVsW1sfQgVG2qEMDFHGiIA4aIBv9WUCSTHrQXLY2kz5H6p/nN7nQc/55OmVBeKFB0r8CsWnDsGutY1u2Hyqu1pjeWA53+OXI2p8XlXf0/R7uPWVHySfkxfbYda+19b4jRRtSHltCn2Lw0/J34WmF9+XX2OojlhmvE10lT2WM4RYTK//b1z76/lQ++YBYwUtDR4IoePDBqaOD922938051YtA6gZbG+/QCPyWePDvb1bftuwV79SMjQP4I3TY+Y7EP0hmG4vcl1eF+OqhPdKj3RP1KvHta8oZMca+D+TeTQyf1x3pb9f8PpyHZmlmYS1aTmvPaz72vOVDT/5FeSemcgMs7rE28wy3HbifrTjowL5yu7dl/zJedrSm6G5VaqTHPpS9zPgwCc2/4rzjI0xszB5nId7tksGBvdqRdSx7pcikLHJ2NIp5vYwf++dF1g3r+rjXc7+Pvdd8pMg6n76kzndh3b+upelXtbRtnkOOY98wzZMm7JzYd4k+dPZBNTXV3GSeDfdXVwp2+dC1n4eiqtJMWStTxWoljoX15ziwcC+546Pd3e217qEHPqAufADv9NWMYc/44of4UtB8iN1g7keBkE2dfJC7fvON3r7+egUf/68Zr9ubN4r+vFS+vbvWDR/uDnzAi+cK/7XCfqxK3oxrp50Gv2AEeRHdaePIvfL+9kZv37zWDR8bN51DLzqv+RAYfj4kBW+Jl9C0lzHJh5HjiAv6T0xlDDvPrMGR8RW80GAZcYeP4Nlmv1DCHOES/EZ97FxlFkUPFwUdeZ0f5DO9FnzVU4e+RT5Ifo2rBf1GvzX0U0cg5T0UpK3sGxJHQfYpGKKOvjS3EPub3akX/YnXIHWDIzKh52XReU/MBykX+tLTAdewq4pcTKMPkcuP7vfzrIzRxNhdkL66uODDKzi9x7vY74i7pon4nPjoGqRznXjKGBujYzMdoMn4ecVCGymL7lZFvFoTQdCQN7YFCx8fOvGQWJqJ/Us+JD/jA3ybSvd8BA7/LrFMjAmHUp3aObtaW/uyEPed+23no3r+hP/MB/YdH/X3fIC/vJy0v2g6Hm/p/6KrZ3t9/IOX+uijl3rx/EL7XWOsWO+WOzXq76n7o49e6cOXV7rcmY/hfJj8+otBL+caPwD46NUz5QcBr55fKnjBR7er3SRUycs9eo4q7DF2TewHdui8pPDqYtJzZPMDgw9fPlM+ol/uZ+ocmVM3+uUnP9d//A//Qf/v//F/1P/07/7dSP/lX/4X/fjHP9ZPfvwT/d1P/laf/OwTffrpZ6eP1K+Vde7Nm7eyrYWYzLy4vbtlzbyPk7RnDJPoxN1YG8/GsAjmBir3aMZAzMmg39/oyNxc0FPs+ZoXbDyo0acLxuWKvubj/4f5F/+M1RV9208ePw4IvSB/wVju4KUubsM3Fm4YeijW29df6ubN1wPXr7/SN198Bj7X19Dg7ddf6Z51ITZMDPqLq0vFVzNjnvibp0bfdiriqhNLIjaMXAOJyyOxdzweVPhlQjZ9n3czdfYq6kQ+/sqcvWfOZK1/y9r+mvXoDWvNV19+hY+/HriGf4fMDf4YzxOsJx1fB0fSeebd0pnLd6cfAdwS2wfmacrFsTBfIueyYkPuCSKt7zgim6KFvhwYn+g50l548zQR/02Z//nYsmBPa23EgW2mYlc/tcfQq3OJTyK/6jkwJw5KveUk11Hc0YOoOjqMnxrtoFQrPxIiWhbdMifjqyDrsumHbR2wM76MXxfsTr15nrF10oSu2NjaTHqmtawOgZT/JUCQZ6m0TyHN0g/siY4Futp9HPfQ8DqCg1IW+aL9YBn90bB58MuKv1sV69i8ApvmeVJgWwu22qWqptZKOaK7qBPQ1IO+LsuObNAiii+xi74fGZ/US3mn0kI+vAX9sWuAdSFj0bEz+XvmXXz2dttr3DJ/ecY65v6Weujo9LGjL3rttG8VdGLMp4Zm8Q+EAAAQAElEQVS9macQsrq42PGh9wIfm76sEEfW6KGHdqMLloq6GZfoMozi0rhwDv1kFdD5kcerJJcxBo/6WH2Zg6Of2JoYQ5XS99CHNulD8uewh/bB2upFPunQNG6MKcahtabQSr6VCqS6bdkle6NJBw29paUzvh3Loff3R2L3oLu7I2vuUTf5CwDXd3qbvwjw9mb86OcW/6+2px4VZfRIHm1Eb/JBdHb80fmYfhBupa0uIzdilX1I+mBbU5sGqrb6QnZRypf3+EVnh+lvsLGiP/45Zm0BsTXzbYB85Npor9HIgm33ivwSexifqTUlto7kj4kx6izEWU8HQGcskw6iqy9dTzH4J7sjN8rJ9w3oiEz6do74ZctHNjLBxkv6+yIjEJzLR+d34VzuMR0NGx6556lNX2zfkNhf4jN8c8SP8W8nH03FeAs/rODeibI8a6w4KOPW8TPscXZ0dOQD26pWAxP3rYe56VKOyMSG1Flor5/pSfmGxEiQ8mEr4544GelRr2+iD9Q2JjPW2LIwfpkH1zz3ZH068ByRdm3LtcplzFI57SS+5ynrfA0duU/ec/+7zzqW+KL9A7EWPsE44pKth4yC8tq3sscaE9qqqUCoXfKAZWgs79goWeMIg2RI8g92lWUQf9pO0UDH35vMYHyPS/ScI7ZVaxo8W67VxnNVtlWDT7nX8sIemzxUIDazLMlFOUhepyP8YHTTME9YeaaOlbKKn8a9dVKhw7ZsxkjiPg6gOYdu2hRwK4VG1wD+XH2y1ov8b4LazbuxuZqHIU3TPI8FLzfYkZ4npUHbw8hGcCcvS4UxwQTPLtkGoSdgcKtSq1J0zegOWhWxdHyAzo4ECMvr6gBLRkcQJwzQ4Ua7mWANm9O+bQ0nRLY1DftIyxUFSuCQGLatQWtJllMuY1+jSuHxkx54ejj6qsaRB4ilWqPPgemLYVRrMrRVo6YH0m4WmWM2GEzebB5iZyZkBi8fq418aNvtNO33SjpQm9TZcAWedmr7S00Xl5rBxMePNu81MXY1zdRZEX9kQrcqFfa2qtG31RrJXeOIj4MDC2BoFg0cqCD1IleyJvqzIby1PwdlcUi9DJLpSGeRWHiIT1/DTx8fITYdXfl/9hxYUBCjmuXWhv3Tbq8d/ZnSf/qTOJnmSfNup2k3q6ZJLnxRxAw2ZVnuNptZzKU3R3jHbnTWAxYV5SVVkz0hRTk8uVRtkgEJ5C2h162p0XZQw5+TinaLeK34nrLIeJQ16hdo1I3eR0iWTmCtijsfQNgSh1L8M9JdbLSyaIsDHQuEfmCUggUF94zPERq/C/nha+RMOuPUqtGrxrgWdQrdXnWmDo0cWbhzA8g4R59iG22knjiiAzLOx/uR5Yo+yUbnSddqd+ylcVk6gWZol+ZhJz34tJH0OcLv1Dlygwpkq2jHNslz0B81SbQdPfQ3sRV08gtIWWA3+YTkUx4aRO4cHX3hS5aAXfIJBRV6t7xtxTe25dh4hmpN1Wh34xkZII74CKKM15ZOPnPhwFgsp76fl6U8cD3qSX7D4NNW8rZDZPsBg8HFNlcNfp3SoSUTH1ICMflW8WvXgdhamI+xKYhNthWZjp10gpp6gHpGT1IHpzNyfVkZqZ82UmQXhHahSW+I7krM4j8ExjnqkeqnAOy003unuVUvReN8Hz+8FIYGWV+zxnTsX052pdx2yAMWyrMmxweddjttboW2VY3xdalaqbHOVzW1rAettB6WTVm14a9szG2vRVwz3pD1xI4O6NCQbVWKZDaV+dOR17wwveZFRTZtkUtZ/NhZU8PLS4kjY5WymGna3bH2/+hHv6Pf/4M/5KHxaqyVknU8LKy1C0m05MSmzZZOeeqfY51T4kC4Qzif+sKmDH7WnOBb44//NJidLtL2t9Ia/XZZDzBpUPgC1bIdQn104KvYcKT/sVUyGil3xS3K2IV3yX3wxYuXPDA/V2McGNJRlm4wlVWt8ZJgHmXiiM5sbG95yfMaf8evB/waH3CzoAtmnhgdXfFZT7sYkHqmvpLHNnEs0A1kOSPhYb8e5IweKf1IG6HR1eMv6nfmXqDTEX6nvWRty3aSA47vyLc2Db7tQVNoP6a3+qFBygP7UcZ2WA+wPXTZ76cPgqeE/X45+5FfpE/iD8RVI73Zlb5k/O1SXJKuD8Q3AZncJxL3o+J2yeDK5ALJ1LctxGX+i3zaGCAoRsyir1SUWs1NjXgJinoLMgsPSQt7tKFE69ExKlhzj1dakqgTmnJT1NP4oFv8Q0fDHW5Oy34X4f4qjBjE7q0/RjhI2xtSpvhjAzI5Y5uxMXIxIxC6RJ+UfrIXTZ+TL5QO+ZN90mbzqklCYEDjsC07KGjBi/wGsqMxqMxlA8mRDz0HLeO7+A/yUFAY9T6sAqmzpqLyoWXioMMY3YR2+tGxpUcUM2yrNat4sX/go8Ld/Vsty60kXgD1e/WBA0vBgXRwhC7I+wxEEe0UaDWpEUe25bhB62FsP4c6hcBuskAokOAP6OzwKR1q2R42CKtYnCjrUl7q0zdKFIj0Cr1zxA8ruhJLayH1RyI0SGalndgIlLZA0suJN9IoG/GWKqAzYAHJcfYhm7bQQNlyAu7QA+jyltawO1Xfbb9TbwUSFJHFB2dpphZNaYDCVbZro/bqN3ulGz8tbbDXMtsbS/aWXtAVZPwx4MHOB9HfIrHqXm15t3p8uvLT5sJYLaf2Q+kX87jT2XcBf/QdZwz7YidpYkN87BHjpxMfMfRt8u+hGVeE+jnCi7qxrqAJ9Z378eeffa4vPv9c+Zh75N7ZqpT1c+a5aOYZSTJtiSP9DSTbGs/qyGbeGJ1WKc+pq0RXIyhsszQd9OzZFS958xHMmnn26gs6F7FfXSg/jmfPA/fOIxj379h2guRhzxGf3Y2XWPfoutPdzZ2y1xovUk/91OmwVyvslS6dxiiLPyDY1rTb7ZT9xqsPP5BbU9vNumM/f83Htk/xx+vrtypknlP+wQ8+1oc//KH2V1dDdkY2aFMpqGa5JFtqk1WV9o4S69DxcKsjH0+Xw53ER028y3Q/gCP8Oy3cp/IB/sCHh3s+auVf+oa3IH8kf+Tjzt3tW93yAe4mH/7ffMNH+m/o+xvdU3ZA9z1t3N5eK8g43vGBLB/SggN7o9B7XqTf39zyke+trvmodv36Gz78faM3fNx7881Xg76FfpN/Af2LT/Szv/87/fznn+jLL77Q7c218mOAu7yAjE2Mw/jAzQvFAz47cv8Z48cYJZ242iDibmFcj8gtxFvSZmwnYmeXGJt4LwBt1YigkvGaMl7oEkg+KJwb2BWJgeQD27ItFePRJsqsjHXK9vNOE2009FtmDADD45EmG5to50Ds5x3Igb7FVqMFJZydGD2MF/dHZDK3WxW2evDv8GuQfX32ovHLwoeNI35f8E+QfsSeqAzig+i6x5fBLbH2+qsv9ZO/+Wv9/d/+nb789HN9+YvP9Iu//7l+/rc/VWHjDvuf7fd6wVzqw5/32MQcIF7vGPsbnjm+ZOwyXjf5eJX9MB9S7hjz4J6xu2Hc7yg7EmtCR/QER2IoIBiVGO184MdlPIdMYNbl5Syapxv4gVjrxHFrnWeUSR98+FIffvQhcnu1PFc1yQxwygObWK8jstJuX5qmPiDdKfftHfMlH+Mv+SB/sW+64EN/PtyL+/iuSRez9Ww/aUbnzH0+PwwIZuYY6vTicq8XFzs9o/4z5J5ja9LPL3fwZ11Sf2b9nMDQx1y9nGvo3OT22BB9sSX9N3upy4u9njHfj8Rt1sgf/83f6Md/82PlrwHkL5r88tNf6q/++q/0v/wv/1n/+T/9J/37f//vB/7yL/9Sf/3XyP74b/STn/xEP/3pT5XYyPhPOPWjDz/SRx9/pHmeR2wlFhbWgCBxcM38vmWeH4iN2LHHpxfYt8ffwQfPL/X7P/qBfu9HH+vjV8/16tle8Uct95q4RwRJm/2Qj6w54wcEb/mA/1pH1pEgPypY7q919/YbffrJT0fZ/fXrBxqZmzdf6fb117phTfjqs1/qi1/+Qt98+bneEKd/95Mf6+9/+rf6HB/Ebku6vLjQB69e6eLyQjvWzR1r5OXVpX7Iupm8bdb74+gzQUYMNE1zww+TqhqxYC34PR85vvnmaz5Cv1V8c8D/1Yo1/x7etT5jbf78i8/J32lh3XdZBNxIi6Q4Oli4Vx6ZN/eZg9AlQL4jNLFG5McYQWybeDdZ+Nm2zNy2rYIGrU1qrcnGPuoPPawXuUcGR+aRzo6Mc5C2EacPiyIXhPdQH3tyT0ufw+usk2s97gvRT+WUx167JO6xElSWsc22Ou3GBwdsiN+uWQMSa3es/xTJNm2vPl/QbzvsAdSjs9Qq/duptR384h4+6/PPv9JPWHd+9vOfj/qxIzYKG7rMGFI1ugLyqJawSS5VNdnW47Glrdh6pN/pp22ZsWsnv0d+od8pW1CYcU+5Xdi06lzLWLxF+zLmAKgzPgH6hq10bmsndQIhB1vLQxsZl/hmUX58M+8n7UCxPnTuP0H6PEA+9ZLuQ4nEVBswPilsNEjZgftHRz6o6vi1Mydm4jxjl/aO2HBEgdSxRfQ1skGYjX5MrUafE6et2ildavQvKFucyhGf5p5zzzxZjh2WgTTsRf8RXmQ6di/YZZu6BTzkbI+0yyOfS2TPqdTVqRtEzCX60zSx/7GNKP2kIMmqIi90NkmWEbabDKSmBX8FXSXDK08yGGW45bh0HXnndcf9M7GcH6Hcc99dqGd80WUZnY10QadplqF0T/fcd2+436XPaTvlhVz8ciDuDuilG9jQlaNTKUj6HB2hhbKNV+kYGXttO+0NFHlQVZRqzPXYnfEIMgYpiL6shxlPGh8/HkvfJOv+9p693S178C/01Rdf6jX7snv2fr3jDPyeCBdUHNEDGWePfWcw3CB9tpOSbA+II7GWOt8FRBjjjPPqm+QX9Ad10mM77AHbQ3fKAnLDTFN9a2MIjou5Boigk8xoy7Xy7PjPMjQ4dVd2eI74t1CUvcOk3eQnxoJo07CDMV+IiZIV2BanFu4znbnRGeeOPUfWzyMxdgDiyHjaJvV42lZjblYrrWPZlGPUj66lo7vCGvDWF3KFTbZJrf2PT4+pQ9udegv2JFbCW7B5CHKxrdQVxypz5B56GIi8a40OilXI2larkm3FD4ruU9/SxwP79NDYbCPXV3vEsepfiOHEHYxvnZZT5x3AG+3VSdpqbU27TPM0oMc2CtnG/bSqybZ67MMHiDycth/SWyJazkFlbQifzqtOuht7LNvkjUgNiMM2vOStHIV9NjaQsVee4ZHFbvxAbIx8eF7rFXaLdKhtVa38aWYNaqQpT3zQ6BrCqDX1edxVbIytLGMjbVspi3yovdqSunJRn7wtKdA4bMs+Rw1+LrZDBmrH5nVsME8822rcaGNoqO2hKMbEYRmUAKZiaNGxqqYcCZZQ05FgS8fwaeicxoRImV3yCVu9BPt3QY62FXGO5jSqbQAAEABJREFUTnbFlui3zwQQs8lzRjexo4VL0qnbZT6UdB2ZQOFtbSadGMvkSho1Z2cnHUA4O4PeEU5gbnTTQ1NIcOIbt1JttJXis2DwCcD4uFpTfFvka+YmB0Y6+Wmn4iP5tLtQPvzXvJO5kfVqWlxa6Iug/USH7rRnq6AzOmbki7w4Yivk8cTYLIBh2AQSeWablL6dsKYX/HVaVNi4ZAFcWJjiqwMLx4bk44duVKC0n2DDwB7TV53QmAwXPDhdvXiuy+fPNBOL4Q0ftNKQo86REF/Qk+UmWNDV4QcycklDO1jwA/sYLbaS7uQDke9gQU8HRn98bGwJnfc7TbsVDR8HW37a71XTLFUpOtJuN0pkRZegyuGMdVMxNq1I097m9xQrcmtFrQf1UbCOieWyinpCbsQVY5EyhkEjT8KS7FzFUBsU+ZLk4XDbsksO0IX61Ub4kTFtRKc4xjjRRm4k4aFegzKug8IYdOSXUUa1X3GaMguVQ3bYnAzcnNGVNtEkraKKPRuEvXZJojB+Ckgbnt3oH3yt+odM0ujHzHf8AEuiLOjQIOlH6PHoa9K2Ym9iOg+TK1fKeNiW/X5scu+jdsmgFRS/0wHEOv7BAzF6TLwYsIHid87wwwgF3tKh34Zt2Y/4toR04MaeDWVe/t3zMqGzjkXOtlrDTmMltsUX59B2xOYNGw+Hh7VmUbAmHq7GB7Zlm3GytiNt24afdplbaXegq0M3udCFNvrJ1sKf1Zpa1dBXQ4cjNjYl93nAIWazFg3muOA/6AL/QHl+LEBP4aynvda3jT0r0k424jPr8TTaa5TVqGBHpt7Jj4LTJXEe/yXrXEDs7/Qr/NiRh/DX33yjN69f89L0FnPW1anTz8RgHhDveEC/4yVc+pR06u15gXLBB/Ad61XS8471qZrW6bLZlFYDEW86+TN5D5sL+XHPCQ3oXx4IMHPI9th5hvCDB/4Yj9WnHXtXrOO2kKfFiP/G6KPNRennQjpIKwNGHbEkxr21SVfPnunDjz/WBx99NP50Zu6lboWQ6KPUqgalQ5izqHO/j0/zMeCWF5558AqPZlYRGhlphmHYYT05jNzax1E+hB+FbNo71TjSVjbQ51jYvAu/nUQG2fSEDsaTi8sq+qH3HPajPcNfaZMHk7Szgj5jY3Sf4z2q/uFZuKUTB4FIMwCjjX5mj128HJi0xiG+oz+mvwOkCyStbx1RuGEtjC4xfmvu3asdWckuVTXa3Gm/v+BF5KX2+50asa9xrGM7kqfLo73xJYExGunC8wP91MfV30cty4EYWWVTtqrpK/me106MpG7ffJV8QFubH79bVdp6RKdORw9GCeMg9AFe7CdzUhP5U/KB+CH1axNZ/Df8OmHUprUNWhetX1fre5ajnFEZwkmSGOq1tpaPDdXEPvaWl8LXWk4f/cXHAo+Pp/iGXeN4I3Cqo0FR9M55Ur61dV42mqI8DQdDplADFBiN3wXEkB8q0LnSjp3LQGfcniI1EP21Z9bRFauu5aRrrb+2pPQd6/Q+fN/xHZbQf/oxkk8v0bPpHz7f2n4qmPym51fRyH1/bP7bajzmY0fG/5wmHcnQDcn/NtjG/N3xfCfWzn3z4KO0+13tdabw8g7e0Teq/ar6Q+Bbl0dvk0p11p48I8S8Q/YifHA6sofqrCvhR8HMs1zWcZl9HIxUq1bKe4R5N8v22JulDlqVtV3jgI+eez6+3PDh8QtebGZ/OuTQZUCxcn8LL0ibWSNH9dPF9tBpR3taj2/6cMfCfbez74tLUxokrSfHQkPRfeAe2ilzGfsnXfJx6mM+7P+AD1QfQS+eXal4rr7FB9N+z7PrC129fMlH/2f64Ac/0IsPPtAFddLvPeUT7z6KqZ+PB4GYZ2O94cWt+dgYLMsd69KKJR9O+bC68KFu4X5y5OPcEb/nQ999PuSfsH6ov1b+1f89H3bXsmvlhwQHZO7vrvnwe6vUj65Oe0f2/AeeAe74kHvHB+Gbm7caH4H5cD/Sb9/o7ZvXes2HtW++/poXzZ/zwvkzffHZp/ry88/4sPeF3vCh7zXlQeouPP8zuOqxNfrxy4EX04mVJb5nrREOZ0S04ONOPnxYYVOvU30Z6KO8K2M04FLhvAl/Zy8eWoxxkPo2jpXkExVH6kEUGiQdGJlWpcRpY/9YralapWjETmtt0KEbruWRb9W0wV55m0z6EZvtld9O+uLbTj+rqIveTr/ueW+Sj283w9c3fIS4Z2wOWojNB7CHi2zy2Z/es//Pv9TNM8JbnhNe87zw1Rdf6Osvv2RMPtNnP/+lfvnJJ/rlz34O/bl++jc/0d/9+McDf8vH5Xx4/ZIPod98/dUY06/4KPs16Ws++me+veVD/9D95i3jDjL+IO0Eb4iB/Ajk7vpad8TKIXOf2HH6ZuGfjNWimQ88Fxcze/ILvXh5xbzJOrDIfNja7SY9f36lC97vJB20kmzhfygy5iN9Jz77+MGA1PiQXY0y5koPn7mAG3Wxn8a/xs+/yH92udcPf/Chfvjxh7qibSN3IO5v+Vh9YD4Uc6txj2nwx0d79E20M8GfuOfnA/jFXHpO3Xwsz7/wf4b+S3j5kB6a/PP9jMxOV5Rd7EoT9or52lgQL3c77LnSC95jvXj2XC+ePeMd5278SOrTX/5SnzFv8qOpr/HjN4zdl19+oc/hBZ/yofzTTz8dPxTImpc10DZ+sTr+vWPswz8wn0acMZcypw6MwYF+5ocah9tbGf4OhzYmxGzpcm56hs2X9GOPH/Ov/wfg75o1Y7/xZ2edWQL03Y+xZb3gw//99VvdnH5cEBrcvX2tyIt1yczz1I8fLnZNe8Z+ub/R66+/0Jef0edffKJP/v6n+vnPfqrPP/2F3vKhKnYnlo/0pRjYi4sLvXr1Ss9593eF74L9fgfvpaZ5Yl7cMz9YD+nbWCToG67RRFtVRdwAGLa1lkutFWkRk/EfcUlZVRv+nKZJDbgo86nGiSKpjiyCWpineW8QmHZ2rN8vWds/YE1/xtjO3MsKfrVC3KrWaHfFxDrf4Ot0DF3M56yPGb/ozPNg5nZEbAwg0WlzhYZOu1S0EWpbtlVAp6NaqVUNW7OmHFh/j7QTHeP+RT780Ra6T9UG6VyLutXaqJ/4goW+9GEi7voDjtwnoufAmB3QeeCjaIYjf4Y9f8Hil59+rm9ev0UP9vB+9Mg+QbIE0ndxpD27pNhfq++PrHcxa6Wd+itiv5EN4qO0PxB5dKc8SB+P9PfAfTpyQafctqo1Oe3QQGRgky91xS7JLlU12dgiaaFD0Rms8p1vA8tAeNGd92RHfGC6kfG/vNjp6nLP8+Oe58f9mO/VSj61i9pxbvWjIzb3GCOPsSxDKzZ1LaxPxbysJu0vpoHMl1vm5D330SM2RrLGuJVC7bV+q2LsPLDF35y9GPzItehFVg9HHynTtu1hix3tVnjiWFh7ILLhgWpNKQuq0U/ju/gXu+KzTnqT76Nupy6+JY2ohj3MDTEKgb3Wj2yn7iMoXUAHMhfGrZtU0zTvNU07zbsL7faXgybv1iT6aldMUGIicWWcWaCLtt4DI5/6WReSFu1gCjo89iHHxDvI2MX/w0bGL+nwRp7+UeG9p23ZKyJg2mtVGu/sWFMa/ujUz3u9Q9oByR9ZX2fW6aurizGm+92ka/ZjX33BPuyzz/TZp79kH/Y594wvJeZF4qQzDkJXpwOJsU46bfbkBxZ1eB358J/C9lOWIvursFXoQ3/fsr+eIprWgnPhTc+7dLX7XG5Np3agDJuU5PsgqVqp8HuNPtI4vJzWmg4/iC/HHKcwZYbGlplxyrwKqlKS+bra1fGpbdlGWiNu+pk/7NI8zcQqcTtPsle5VYZAl9TRAXlSttoWflHHthb0Jq4T31mTsze4Z6+ddSVyttVagTZibMe+xF7bsz16u/lC7FtqnS6KREf3Btuyra3dQnDCB0VfLA5k02aw1YldlNBG2onUhnAD+GEl+YCOPP0nn94G0RN05hnshzPtuL6lYNj5ILQlIvZdOMkw1TWw5aFD/1k902+d8rEt/k8+NPkHIBNdwj7bcivQlPkdfycvW6OcspqJg9ZG+9FFJEnWOKIzidBgS6euomMDbYk6nUtHqD/Qd/3ZR9mv5lVV04EFJMJpKJukKTeQCUNdUhxBg3ngLQIhHQoiu9VJWifjBo90ZIxuGR0npK3HvLXVCU29wDbZ96EGn4uGHDYJJDiid8K2wlbbTIJJ1RqiHhPnwEbmwGQ5sMgeswhaWujztshnET6ymUhZBkUcaQMi04aRt81k7aPegc1AJmEQHUF4QXQtTOqi7w0bhi/x5zTv1EJZ0BsLfPzZ5kkT+Sl0YB4yDbm2Iw0qoO4j3cmMTeob/aLP46M4XjkycRYmaGyv1qST3fNJt11jY5O+28ZP+LQsg9YKd1pCT8f+I5v85YSRZsO14L8AofV0KR/Dhe87OgKUjDLbMjpXNMXeiX7tLva64OXIMz74X4CZfPqDMVqio1lHS0fsODBGwT3t3oEDY5eP+0GXkfBDG2nX2LFBVQqvo2/Yhy2xL3ozYTtWFn5sJ8iWaX/UgUY2tkfG+HJDR2/X2naovKYF39Qz7QQFDWyjEt0uRK3t6Bkn/Nzp08Z7H+2M6Tk/43ueRz1ZLEG1aT9tPgB/xP4i3tLP2IXwOLf2oy84YkfieCBpfH8EQ/idSyd3DrJPzlqNUuwZMMY9kdmyth/8knqrPL4q+KBaU7VGeNRAIR9sNoduulrV8HXKN973pfFHfJA5nXUi9WyHDJz3+Dw9Cn/FpbCpYf8Eoq4z5iJy3wt3fKEzpP2u98q+owORX3v28VB9y0u/6+s3ykulvIhaGOvYODEP7LS3KnI9plfOe+zA3tU2YbPfQVV7J2+v5eIgKZdGuc4Oe5Ux9JG9tosbByvzocjYVtFGkR7Av+JIf7IOx8/nWPB78kfWtCOb7IX1JHmqPJxDD/psK+PV0G97tNMa95Sqb9mcOnb4gfXO8eCftQ9pL4iN17xQGy+FeDmSMVm4R62+7NxnlnWdZo04wM+/Nrvj5eEhY8U47Xl5kgfRebfTzJraqkTgS9ghjm5LpLugA+JIGvJrziNzPui0HUTc/nbd9CHlQWQ2mvQ5bMs+R8lnsWWvZaljk66ksNyinpR+Rb4xvhmDRv+zpo37I/e1lx+80kc//IE+/MFHevbyufKvfoUOg6KdViTwm+nPwh7geMtLJV6a5eVZXqp34sA0Y3NF3ifAejj7KdURSdI2tq1IfoNtDTtpM/44sKdYcWA8j4zrqill+jWHbSW2GnEnDrvG3oPkOJMPqtrQm3XrLh8JiJcj9+oH0Pesa0/btL9t/1D8G16MvwpdrUqtlSDKA0Y/zTeK4HGPJL/GN1fSnfHoUNuauU/NjGU7vdzL3Asy1voNDtN4tUZ7pYotrUlF20YJZbYH36R3PISv+5DnfOC50o59iChfhl3rOOmdI7xgZS7Yfo5j1hWwMGD2dkwAABAASURBVH8GiKvOy+sFJCYfQf+HPVywbdX2/mv88/6SX8FlzdnaoiVlLELpWronvDHQqlSn9h97pX+AI9qeImrDiyWAro+5tNEUY5UG9GuO6Al+lRiKXVKBU8eLfeBEnBnWgQ9qd/fX3A9vVXwQyEc54zfzYjwuGVWQM+h6+h/2n5perTA5yw6oII+83kMf5Skd8pZp5F2EB4aqLmNQ4jUyIi07lR+h3/ToVNiwyLSTfq+giHhND8OP+0b84Js0Hf6KyP02OLXrRQpObUWnbbpWIPT7Q9/z6MzrTbRn7o65eqC9PiA+CGnYg22Mud6LaOi5/MZY4526RjP+3OZoogsO+ih7b5vwkVdAOTmu1CAfHbgN+/UASshESk+O9/GeiHwrSx3sTSzEZ1k7hO+Od/fKvTQfOa/5WJS9QBEsO/Yj/z/m/oRPchzJ7kXPMZDuseRWVb1O98xoRrp62/f/IO/+3iJdjXqknp5eaq/KNSLcifc/oDPCIzOrulsavd9l8hCAwWBmMBhAkIyIvBdBuxg1saZnbR92rZYrc9GGAae0msSSOX7z9RUfOL/hRWc+Ti7cwyLLho9MystpDE0wbmjkG+t8UMzxlR270ZV8+MgqUoLO81SQPC5E8uMzz0h77gVPnj3lQ+YzXT99yr5iRX5QPbh+8kRPnj9TfvDwV3/3d/rbf/cP+vnf/Fo//cUv9fyTT8f9JD+cmI9c6TsmKrasY7jIpzjrysffO15av2MtugU3IPkbHVij7vjQmnXq3bvX+OeNbvk4d8uHzbt82A9Yw+7yIfAMBz7oHcGSD3x8WBAY61tJBuJYuDcdeYdxAEf2wgdwRN+Bjw13IPvRN3wEfvnqe73hw9878tkv3fHscIuuWz4YLqf500mDssWp6CjWUVuUucT5ILGq9w+qF3wRrPUZN7HM+dT2ocHCPuah9DjnKD2Rkrc9ZMSmDeKwrewp5mnSnH0zcWNb50cRx1vZtib2X7u8xD3hPB/ZnXgqRMCKzImXrzPNuyInNNv0fo1+w9iJ4ezHbvm4G+Sj74E924Y79qiH7PXByLOHPA4clLQzL+6Yf2/5YP/y2+/05ed/0uf5AYA//kFfff65/vmf/qt++5t/Br/Rb//5N/rdb3+rP/Ax9gs+Nufjf+bYW549btgDRx7GjrMzr4PYlLo77Hv75g0fb1+NHzb47ptv9PK77/SGjxF3Y/zv8DH9pO+iT7vdzMewnfLh4unTaz17/oR5sFc++gd7PpplLTCTLvcaZf0PGH+B6Baeirey9wtwnYLQA9yHj5ueXF/qGTqeXF/pE/b/V7xPumDtWfDja2L21cvvmCtvVfSJ5UfmbZLRMU/S5b7pAiS94mNbfvv/+mJWPmTvWD8u5zY+nj9H5tPLnZ7xIeY5+oIXT66UP///CX17wfrwnPKz6yt4TiD/hHYX+1kzsbWwsB3Yk6dvu6lpP0OfJrWqRxBHeMK/Z1/aqnRknMcPaDAGt4xVZ84WztiNOJy0myZdXez15Ard6I0dL3if9hn++OzFC33Kx/XQrvc7XTI2QfJ7nDAV3sicZ33JM5A66xBxlzl+k9hgTU/+Nj+oMub+W1ju1LAzP/RAa/E0MmB8vPr3yJAelPXnhg+XbxiHfLi6TazAQ1MJ+xt2VyvynJQLiCNzo+Gj/HWAp0+faN5NhNVxQMRFYJq11oiBSTNyGnJcTmvAyf2E6/1pWxMyp3kmxe+0tcO/smS1SZMNC1UHYvmAvZmjR8YvnPnw/xx/Xl5eaEbWPEfWpIk0dkzYEjTWCrtkbCojjMYdeblvLawTHWTNzZzP89rCmhbAJttq2Bf/RG7kRc889MX+WTNjP6V8Sluhi3bLyc7YfEO8jR8ywu95byqO9C82xBbburi4BBeKjZnr6Wfhy9y/Y9chsXB3YCyJC2QfmVcL8Rdb88H/u5cv9Sc+RP7rH34//vS6a9JufyXXPMCqILoKznY3uCP+xpxxxpYgdgWxvTFW6W/Rr4X4P7DuBdF7wIYj96vYEd5hE7ZFmI1wMmlne/RL7x3pq22FJ3621zY6HbEl2fgiug7oSjlsR/xxYL7MjPfl5V6Xl5esbZe6Yl24Bvv9DrkmVhew9jLyjvQhONCP2HvEh50xT13kVlmRGeznWVfE1/PnT5W/lLJjjco4LLm/5h7O2jT40JW1NkiMxGeJmYzf1Eo75EytacQJ9lY1GT22h19afLyB+pVv1pQ88RvbgnIp9g1ZyNvkhoYoZT4u+D82pl9VNfoSW9I+EEdD/6ibZlUrpQx5xPvGk3TDVmcbHuKbVaewq7Wd2gRGfiK/oph7G1xNquJ71jJiz+1UZj5nTt8RQ4k1u5Tn/fwFknneD5tCT5wxXbUQvBm3xNuYD8yFI2N4SHvG78HGktAn/BsU/TP5VoXMB9iWbRX0ifHZzbsx/+Zd+lPEzFHivhifolzx+X4/qzWLWh3Yc736/lvuvd/p9ctv9c3Xn3NP/kavXn6vd9wfOraluZWDaya8SFP8MzA2vY8/0+Qvrja+CIq+25btv7htGO2SB9Z2ya/0tXyfh0cnZPZtUDEnw0Ra8SXNwkaXZRukcgOtcCJkCOS559BMu2ka9+3djvFg3hhiZLlgg58rclJITjzLHBlC4u8UJ4mrtebj16r2qCJzKoRGnE9zdE6a0Bu0KrrkVH+A1hp2WK0V987diK8GLXMz+8jE78J61JkLhRzbGn3QenRivmy1KqVdQ39Db7VSQbOtHEdkLKe+2Sst9HOs3junaNhmr/xJAnHYlet9v5asKcyz2Htg3T2S70xK22oNW0jFYa+ylLTIB+RtQ/o40hf7rO69NjSUq4kLoy8lDS39yTgGShuQtSVI3QZjX3w2zZOSL/w30rkpa5Sh57vihiNaIjOIDJ0dZWvYi0wNNLltKOQ1ucKDbOoNqiX/AFfBs4F+w5820bWhDgxmlyWYG8HeCDojaJGUdaSTplw4ZhMo+DtIaqMAyJJs5ciACYJPCrcUUsg/Dv3IER2pJo3TEohJo8/GjuizZdKwdS5js0Af77j5Jn8gvWVBTzltQ/sYUrehy2J+aEuTP3IJ7gjQA0Eb3o6+LXUr5ac95t1Ou4sL7fYXmnd7TQE3gAm03BTxeXhlS5XlHr/LktOfJjMWQT48i351WxsW+I7DjoUHho6NnZtJ2ovy8VTusq0JORMBiQh12izY3EkLnYFtoVJWV47OQnFgExRk05Vy+hZ0uKo1FfKmHQvUblabJ8oTMkKf1HY7rX0kTx8n4qqdg/qUa27KR/psvoOjsaBKC2nArZHHt05fNDD6jn7BE59sUGsSbYIurb1IZ8H9hGMhif2J+QWe5Dfe+7ypCEiiy600gL6qxhDUCStTfLjgK9gxiTr4Gn4pUsPS0Zm61aKulMdCjO9XOjXwLKfxSExDGXwduYiALVZCpU1og4c8FffnxmcbO5oaPm9tUhae5NOHaiW5Vt8oB75Gdx/ITYuYiR3o7Sekbwv14X5A7AkeKGsutBW2GYoVqevI6EMmPjiz/cgNJVigJe2kg580+UJOq1JrTUVqO9WMAbafeGKf7Uf6BtNHLqsNy8m/2OrHTFt9ZK412Ds8RuqAcaBNB2v9D19ty7VBj+1Dlm3l6MM3yB7+iW0PWBiPDWjWkOeHdlLyD0AUfYMzGa1HR25kHJnPd+PFzlvl5c67t+9kW63aSKUHOX7UwQfbdHYY9+msjX7g6NgSaPDq4RgCImTDQ1VyHbvpCdnUk0MOhdE/u2Rbhe3VSlNrYFKOrFl5yF5Y97e1K7LigyA82XB35KWcNBj008WMWyF3QzvlbaO3TlyrTR07g42YbtXgM6TY/oDwveMFyUs272/evlYeLq1FhcjYEnTsDt/C2B/JH9jgH7hvZUiyjubhJfOaScCayNigi6lwn++b1qhXLoFgN2NdpNiN3PgmL6jueGkQ3PLSIDFy4OXjcejO6rtKc1k5+vBZ4hO95M/LC34Iz8eR9mbs0pbVN04CnTYBFtEsukhWVjKS7YFRY0n4yWzmV5R2PJA/5aE5fyrzk08/UcYr8gwr2tTgrdgePfgQh6vTv7zgunt3o4U5IXwR/jHNaff+2ennRqPXSuxscOw52WhHirGXNZY2aZcYTCoGqIMFuv7MEf6tnW1VNS2MR2hHYkGiZyc54e3IDT1xkvRIP8M7wPqa+ugddPywgH5Cxjl5/U8cjn99LiCjtSKyO7basXkd+5QX+tOxIX6sVprYP8wg87i1pol7aKs1VmlJeKRt14KshXab3aucvsYVA7hqtYSPxGFbdsZjYZb10b4he2IvstvvlbQo2/ChjybI6vdI+RwdX3ds2NLMoYW+bMh8DeL7Y3wfXgSsdtGNk41L6ICqj54+UTt93XAifTQp7N90REuQ9WKl0R/mmiIUPgXYEZ4VERnOpEHyQfI/Bngi956F8sgnfR+j4tEFqyiHj+SvOaMzuG+Tjt0XTpnQTkgyqF1FvrEmdF6qHXm5tpAqHyICfBKfDdbtAv/IJg1GAa8lH2B+TEl2TZM7MX2QjEhGS9IfASIQCx969MAn8hILzkgtjfx5GdI4Pa7r5Ty/Uh5fHzRF2+O690uRdY73698vvy/7vLzAfCpHJKUH/feEQf3rLye5Jw+ucom2+7n0UN9DyxPGfRw81KXdqA8PczX5923pWQ/O8FD/0IdIDH1Lk98Qrg2hJZ/0MbCdvozYDEMC7THDh6Xw0SZ9WPEhyw9RFvq6weSDzJvOfUXcf5g+476Zj0WRkTWwh8/WMtbCRbnXpK5YUzv31yP32ZhUrD3FeuxAUOgUTXXLR8188HrLByjRP9v3spbTOqrwaz1sa8hqNe7xmdO2B4f1cECSy4OOQFxB3EUhNm1ctkc295zLfFDjY0/2Ei8++1R7XvALHR0kzb7rgg9tP/vFL/R3//CP+g//l/+b/t2//w/6e/K/+vXf6WLPh4HLK13kOT/3FWJH+KTznqCT0itsYV+Vj258VDjywX3hY/1CvkPr5I/jY/yNDnzIXz/4v1N+GCB7tNAOtBl59m1H2gULa9lI0bOgpxPP+dhKh+lbR2cnzdnJayB8K04femiX8hEZkX/kBVxszgf9/BBBw48Mp1oTvl/RqtSqkBe5K6JzdWknAleIIx/5O/5Y4n/KOY+MQ3SmDaEg26BSNTD44em0CV+n/aj4gUvqe3iJmQX0s7m55e3V5sRhqyZ/TFbXoGc/Esx0Ohj5qWmmnDzm6oC/TE/ThwZ9z8fueTerWrHnWKjpMr6zLdv4bkXszMvZW57JxvMK9sbmIHV14o2euU3DzxPpjvdGk9kTMqdu370bHwHevXmrN69e6dX33+l7PtYH33719fhtwe+/+1ZvXr9W5teBd18L89jCWnwZPQ2ZAST2PdiLzxZiIc8BN+Mj8BtF9mvkp3wg7kTbQkj6FRlpO80TH8culL+Ykd/ovmaeXLA/Dx1tCsJvW1WlNgQQH8iKvqBVjboZlor1AAAQAElEQVTwZs2Ib8XRqgb/NDX2bJMuL/ZaP77t8anGGByYC+9i781b+vpGd8yThXlhRkDMrfzG+jUf9V88u9Jz8PTJnhf8VuPeb/iKuZf8vkmXc+mKd1tXu0baxl8AePHkSj//7BP9zc9+ql/9/DP99NPng57frt81a866hRyD4p5SzMGL3axn+CE/qPDJi2d6iozYHuSDX9JL9qH7eeYD4OWIjVZF9xcdeE7J+N7xXDb8LenZ02s9f/Jk4MXTp/rskxf3H/vzAwk//8ln+hnPQZ/yTBR7n1zudUk/gj3pBZgQX/h8fPwndsX8GpHKfD+g64je4O6GNYjyHR+gOn3q+KcTF/Gp6NsR/97dvcO0g3b46/r6Qs+fPqEfvOvEH2N48X2N8TbjVzJ0Fd2DnusReR1bYsNCvqi/vr7UU+Ts9jNcxGPqyWUcG/WtlXb4dcZnmRtF2UaoxFK7gKM6awBFVTU+TM4De/wcWtC5BG6FTSXZyrp0xBd5jgoyJ2+J9dAbfKFtcl2mScmMVWtNgR2alcMu1Vk57RZkH5l7wZI5duzYugxbbQ8ZrUqtVnntNC+LcuStiJ0abaToAlk4yXf8dED+XcaR+3TmeWzv+GJB94H1wvbw3QXvpCfWkUFnTRBH5taReLhj/A/0+0DakUkTuaz45jXrzBdffqM//OErffXNK715eyt70jRdqGrHKBFJODa83dhWpWoFj+8hGT49+BubY6e98nXsDWLbAOtiyg/gHq7Hh7HvMeXDkm2JMzEX+5KP3uQ3RF98GF2p2yCOoi/TNBFLgDTxdMlH+/1+Vmv0CV+tPl+GryIrMZ30SB+iY8m40z85fS3JGKT1mOdJP/nJp/qM+fvixXNdXV3oyFhGxsoh2K1qpcT9xFo4MwdalVohS+thfNGqVt4hnwGhKvR5njRtaG3wUKWOXaPP2Ek3xthkkEJLO2Fm0ceKbPQPsTS0qSBt0BryYpeNL07y0p5q2cbmaaQph/4B3msTPimyNI5Gf6f0F98PXeQn+hK6jR1VKngKW5hVYwzu6M/N7UE3xPItcY4KyaXWJs3s0Xa7nRryqrXR54yTOBbWooU5c2QeZdwSM7GXqkenbdkPoKBuPUJhz7AR33Eq5ejNDzslhmb6cWQOHJl7HecvrLW4eqzb73hHeMc9LX9xRewLJ3YUr777Rt98+Sd99/WXOrJGH5mrnTaJlci3Y8C5mSlbhsQtKtvre2gNDWr+ijOCfoD9z4lbm4brY/gBoSHHqUn/ArwvmdGQ8En83mqdF6ERWRop89G2WlGHQwad8WdxlkvER1PiLGitQbPOj7JVbaXbNBBSkbkQe9lvDRBHC/HUoVP9g2cnQDsxEJmtSjXQSAE6EqsTMR6MulZD1tZn22N9ip1YwT6IfSF7vzdvsv97q8gOUpc0OGCby2rMiYlYLNe4d3ElLaW3HbszN7Y+pCxqDK8dj4UrUiWtWW1HbFvzyW0IpSPfA+Lo9DvrbebbgbkQuzaEnpZJg449QXSFHmx5RP3lJ7YmtIK0H3ivdfR0bHuP/KNF45dhE+O3oCOgo8p+I2n6mDUlCF/6FCQfwUm7aAi68S/ZfoKQHZh4iCyhQ+HT6v/+59KT7zppdSMVAUMYAZA0iNDuklLnUviITS0LxqhkN7myoJNSb6COZllOXqZgOflu8j9+2paNbK+dEAH5CNQJWYZuFzfGgw5saDoDEwxHxkDUdDqWLAml9Uz5wOUIDiy2JGL/pcjsshZ79DF9L24ImWjrbxnuVRM3iXmvBtx2gqCuRnvLDEL4p9xImDzTHt7dLDV8BCIjH/8vL695MHqii4trbjyXmqb9QLEJK/SpmjL5MUiuIgGkrklKais3tdh9WKT05cACk/IyOqL1MO3C2/FjKleqbA8UaTbvDKRML+4RZy1oIF1Y/I749sgD1cKNpePjatY0T2r00aQ17zSziZzzgw30eYLe6EdNs/JfFUzcXKf9Hv4dmFWjbiKd5TYpH+7RRp8MsLUsVUFvWrymqka5Bn/8PMqiDF2eZDfaBEVatLOEDJnyPayCZhdkeGUJ0CXRVZ0fHULHZ0uA/wSfR1vTlva2uKqFHt/z4B4/dfwljmqlBugNshdcDFC0ANSLZlrrOvVdC/ogjDO6jyx6wTLkdRX6WpmUVjxwdeR0bEtqY9OwUdRbOQolBhDkaozXbqDh72r4EqZuZCWV1eDZoHFE4ArDF1RJwajmYqrP0enDOYZ0GNa2VtJBI9bCJ1kCB4I4oDm+gAO5yYuj00+S+9O2qjUV9trEy4mxtZLxj05Hhx7ErxtOVcPXy0muHRu6RoJd2Q25pNasorOhj5dV9CNp6oNO+545kjEI0Kf3jtQ/kLpSXtv1Qe60CWwraTAqTpeUz7HAv6ArCN0uGUCmvWSVqtqATZ7obMyNoCiHFkRO1r3D3VHv3t7oho+fR8ag4J/arPCfQ7JGe3GgDFfEBcADaWej96RDsjSgR0dsXglrfx22+HwlCmFi9MF62pYdpLz6zDaFfqIX+ZRX2Faj/431pbExqir80jXm0VjnFy2sYQtz6gg6vjwwz5KuerukBdkaEEchM/XniP9GGV904gA25Eb2kuw94qe0N3xBKqKhGv2n3/nTj9+xgc//wdqZ062JDRsXbMgG/si6uxBjsfVIihjloTP927Gejj9Be8X9Y7+jhXSA4QDfEdmxZKEcfZnn0W1bpRPItzL+KpGo44/4Ii85xksD/LKlC3khM3CYyaffwTHtsPNwwoI/AnFsqdC5QhwZK5L7c1hIiTQOAy6KnMwYCTsH0Bv6CniL2vBN1tIEuo6m16007WftuR/lxYZNPfbHVmH3xBsvSCIyRGCo8yBo6gu/iXhA/QjDFibUKAf5ZDv+jPUjTR6bsEIIG8j6sAJNXoFIzK+Bqoa/p5EfYrnYMJK+f0ZHsNGTX/D1Vj7mnoNR6/3ewhzheqqtqgcdHQNSJ0XPBinFToMgYxhgMS5Y1InFvwThj/lB4YukoW2wow9VpPaaF4e95ekAY7IW8ST2LMzP6A4NkZgJnbFJDHbSAAOVdLV9GTYf8E3ifEEeLaBFNsqQoBPih57LKGMlZhzQeaC/SdPChqgfP0x7R9k9mxGWAmmSE6JrGeM0JENdx0m0F0fq09e18bBaHXs2DLqhQxOgNS0ja6X10RfJ9oDOjqpSuaCkrtZ6aAJdSMK5Zo1M+YicDmfkmTS6BpIfGLUj9/iy0Umxc9iL/9dUzKOOJn1wdCjBypfcvxWG9Uinf2Q3qUwB4gFtIWBRkgBG5mOpNYA/lPVjrKT4N5WgD37kkVJcz4x9sJZwFfwoQeWgdPLxZQobLXksIOloWLCHtWrIRHanBuhUfkh1Oiy7yYG2NHN8haCpN4Ss6Iu1AIZVqx1GTkAiExcbinypVSMMmkRdYJd8htACCzqQLFOfdNWBauyPrg+xYENAv/ui5SOgtQIzBrYlI0w5yCfRlo7CD15sy35AR9c5qKJeIPIXUit6O53oZ7wrbRl2D1uGPWkT0GTEOFxpl7E+ITXnWONA9Dl9F62iL5DG3ERc6ewfBtYGWeEJbPwOfU2TDyxIIGnQJFl6BJ0OFNEHxOgRbNlnqId8Gi70K+lqeVdjnjgE9lJ3fGwc903WN7P2Xl9cajfxLIdPbnkWuru740P17cDCs2NrlpG/LAvv0rqOvGiKf5qbJvNxZyleUN3pT3/8Ql9++bW+/uZb5a8iJTanedKIG/SkvWTGhj5pPTo6bauqyV7r7mmU6wTbamW602m/CKFgId8FlbqmPfuqC17kL/R93u30jJfvT8EM7Zd/+2s9/+lnuuSDWtKf/eqX+vXf/73+9h/+Qf/4v/1H/fQXf6PPfvoLvXjxGR8lrzSzl8btyEY+tnc+mi28uA368Uadj2YLL/UPfKS8Awc+rqVMhVbeO6V84KXuHT5NemSvknvhEnn0ewHi6AHKxv6DWBbRFh+MFPoCzTZcnDBDUqMcdwRGzrhXMT7ZW3T403YgzMgzK1cg1snOPdPQOvyBSIVNBoUstmerIq7h2+R0ZCzI7vBgBrWjRkfad+iDwMW27MeArE67ZfBurUOVTCfK1vtH+Gky2q35LvMP04fizvuSpkYMthGTR/ax+U3YN2/ejPj77rvv9D3In25fErPE+8z+6slVPhw/1VM+6F7yAfrp9bV+8tln+smnn0J7qk9evNDVNTFADDXus9Ed2Rm/Ht9h6wR9szf1yScNT/bhBz5UHNEpYjFDYBgCEnXsWLA1dKKeWGvE3IWeXj/R9eWlrngXc7VPuuLJ1TUfup/p2ZOn8F3qYrfXBe9p9ryjafgjcmzz/DEPxJf5gJP50hmX6Dry8eSITcMu0s460OPcGARsK+OAOFWV3EqtNc27WTv8sNvvNO0msbAB6m3ZRAcyFoCIcR7oV3QckL8QTwf26BsW+m1b1RqyJ1WR0g9Tzh72CR/CrxkTl3TLXDsSbwf8fWRfudCPNT1K0FmudHUxgYY/rF3ravnrL/0WE4+jvOf5Yqpl5HdNuqB8TR+eXuz0gmevT64u9JT+XZS0bzqha6bN5IMmHTUzX2YmxATcD7p994bn7te6Gx/Ub/TmzSvlNzjf5Dflyb8Fr77/Vi+/+1a3N+8007efs+786pe/5CP/JwN/+ze/1E9evNAvfvYT/f2vfzWQH0h4xgfzS+zbT035SJQfYmD1xK7SNc9FqX/+9EpJ9/M0ZE+M1X6eNZUHnLHAV0k76ZH1Oz9odCB9KLM2sRZ1xqgzRo22jf6tEHKkwscXOO3502s9wU+XzBPYhDoxbMpff8h6cMAnb2/fsgYgM2skEGMWmUWDeW6MdSn5aj7lS2YSz/Rzv9vpmvl4gfw9MTbTL5ta+rGwViSeMqcWbG1VIxb3rPNTm5BZKnirlXLYlpMv60DbBR0H+pln4fw2/b/+67/qN7/5Z718+VJv+QCetSKxGr90+G0Pmaa9OGzkkY/8htxyCbNYKhcdWXtw70jveBfDNKeFZHhsq6rJLtnkgUe+JFnSKifz4u5uUdUku2RA5f2Z/ncULgH6MBH9XaEHDR2Zm1fEcmtN6ect95oj8yxCRlvGN/5rVbrAb/Nuh1est7w3ysf/f/ovf9QXf3qj21vTXlqyF/Use8LMBla7qhV5a/Uv9stDTvrdyesRkIMNQ3/vEnWmb4E40p/cM8iqsGuaog/ZtlqVbOvHjmrY5cJWfIH8hYFYSCMzaWw6EC8LNiR/xHd3rENG9jTv1Iidqc2o8JAxEYczcRpUM/qFn5cxzukDjJTTj+TMZW13RPgBHUcoklXVZGybpp0mdOzx9QUxPbVSq6Cp0yYyc29IXrRL/4u2QcpHBjr3kDv2Dlgi22rT6pdGPLZWmqaJuTCz3k9q1IUvY592SXGHokd6sDdzKT6JXjt0YXONfdOOdXBCzoIvO0h8dYQEtmWfgP5qjXLsWdOqNbUfeOw1X0lrzYvjSDx25Df8HH0zQcEAHgAAEABJREFUOve7SfM0D1uyBxo2WKppGjF2xGcZv/wFzRvuYze3d8TrQQfm3QDvP2GBlzYnW2TJ5iKxNjGW+LTTH8myH1BVjFXst1prA4mTaitNHBl529RN2LjSV5qQJU0z9oO0F8fwM300Fnmki4p7yfHuHduvO13Q9+uLST998UxmH/nb//pf9Pvf/rO+/vyP3De+YU251WiLrJx2CYuRUSrsqFEWNI2y7ZEXh22u62n6FqwlImT0fy3lEbgnG/6PYIE3iM8SLwPQCKoIEiY8AkSkReJj2Ks9dlLLaYjykdLCDu0BkMaZehf0kgwSFzSj0GVbOeKjTjwd2M8c2XfE1qKulVVsigJxLxJjkLouqfDJvNtpZl7KDVkN002NyRf1Ta1lXs0jL6GFhmvXyUjQS7YHqtpIId+nI48NdiU70KrUqmRbRUpGie/GvXve7eRGHYgG03bB5kDpR1FnE/O33LfejL3HQr9Hn2KYRMwszIe7kc7E4oxcyFqIe5NBDP0kwznaCapLeoSWiB1ItThiD85UYOxahfTRjGoVtIn1s7A9CM1GbjIgY7awl7gH9sYmqsbZM3HJbSnZcRq50fkx9HBQn3SDbD2C1sOGTnb0GZ+ShW2l2aUObUUnH2nhWJFS7FfBB8kN/6DXp77aVuoX+pT0SKwtotUQb9klj/ggJS9ZAh1QISHXyEwcuCbZRXV0WdIDDD0IDVXYySgko4ejNAxryG2qVhLCKag7RgKtiLHBPZ16AdskK09XUpQYoCMG25EJIXxD9soTWR8DzSTY9f4BzbYceae6TmcSFEdupuMGRflUJXvVk3LnYvo2gA1x3LzbKZM5EynYscnZXVxoz0uNCzaWl9fXSnpxlfQJ+aTX2lE/7S6Uj9wzaZt30PaaabvjIWxGzoTsmie5NQk0yuGfTvxt3qumHZjvIfrlNqlNM02SgjZr4mbWWkv16JPDB7rSvyCdM/Umg99JOrllTJ6u+HiUT76xYaA+N9QDm9wsgkE2gQc2P1kQ71gYUw4PrCp815isE4vDjn7u6eceH4308kL5AYdpv9MAfZymPX3YyTUpPghUiYMHdOyXCyv7iDVRH77RpmaqZhU+avggcDVBPIEJRftFpU7aR5r8CoX3HiedLpo3VZtU2EVBORI/QWJJyBJHPBR0FsE8QKSuM+EFHBo3jbubGx1ub5WH5PAodOIwfBmVpGmflFFB6npmGHouowhn11h8M04HHvzj+4VFmmmpmbGP7wcrl47+TtvO4pcUkjq0VT6C8EYW/tBdJTqqaviN/FrrcChzWKOvVuGnot62jFJ7TYec+9V/bb3q0V90FLKCyEy72PmAyFvFxPdBT79OWGvWa/ySuvi409cOT2HjWislH6ScuqQ/hgUZietOuuDnNV2GH5OPrWmfuvAt6NsQ+nDbyKyXrScrz7IST1eaEhaLMqeOxIdobJcMUI/O/hg0T5tRlzwQY60oASvdWqAdsnnlASUyG/EczMyXc+xYZ3a7vXJTn5hHwTExlo3wzQG7Fp3zp74V886N4cfOHhiXGDtJsMF6/C/6P4QeHZ1OBY+IW6dCdC4PsK3GelMN/XVeiQGKHfgNH0Tmgl/j+6rSlLndmnJkLh1Y3+7HMS+DBo7a7hVpH960jT4/0nXSg+2R8X6blI+sl2kfOUHy76MzaMEta8V3vNzJh/8DD2gLtrRm7XZZ42NzZ1yPOmTtBQuxudDWrbTb77n/XGrPWrtn7c296TIP76wPB/p/A/8RfxyxNSCa783IFDalYLicfOwZ8rH/GB+RjnJ0gtQzzOEE+AEdmX/hyQNVYujAGngc7Zbhz/ijY8NoMC5D48iNS1/Lkd2xc8Oo2y4xduS7XJJpYo/LVlDEBAu8wREfZZOf8Zt3O+U3j6bWhi8XfIz1alWsEycR6B53iS41SROKGjryAhuRMjSquK5n8gttlMwgkQnTyCOdurUvy3hgPMZX0IzcxGOrJtvot6y/7Oj4cUPiO/LttXXKh/g99xr4ItHoyhzf0f9GTBQxU1WyDda0Rt5hZy5nYRnZ+0v6GNs3pHyOe0Yc0fE5C8SQk/z7eODdcviMdngLQscmCZNB7OnI+WGEI4CJk1jDt+LoSak4Eq8L9iTtpB16sOAbTrSydslaoAepC9Z+shbAsYDEFGLvdcT/4Q9toI8r9ee2rrTHVxixKzqW2MZYoZznySNYsKQDWgxbl2QUXw5gx32aPOgnvoe0ayHGOv05R2xd6DCnFA2xgbRLWkz/KSftcTyxIWgSxAGdjnCDezJ5bDhVklAek+SUQnk4oW28yT5UrLkhk4q0H3zkRyqu/R4p/SDu264iH64R/lCKL4ZvcMaqJfUeYze4GOxWpTFHVgLXlXNcYU8KEbu4Uh5uSkrxx86NZUtX3kgDj4lr1fvXwZPLCbkHu8kbNMkbPNG6YeMKqXBdYOjbmfz7gCe8AfKVNLjPGzknoE330J856CPW0Bi+LU/2z57v86L7z7b5H2Xosg0kxw3DXixmPukjR7+ff8ToR3ge6llF4I2InouItw1GPrSNLugB5IeKtVLjID514hHHfRUNkl9BgTrd821lcawcj4WHRtVfcJ73yY7cPvYlt+/e6pD/Qof9S0PvbprGDwAc2Qvko8hNnonycRtEd+7Due9EnvDNwrqV1LZsY4n50PpS3373vf70xz/p8z99QTOPutZKoy1zOPM5kCyB9CQILWtsZ1yyH0k+baI3qLCfxjd1QdZ9RIomiLImntMv2Etd57dqP1k/4OZ9QHD19Ilevn2jI3Kunj/VZz//mX7OR7if/c0v9BPyT54/18T+WgTSgtDsgeKLfDA9st9b8MOKPCcC9loHfHfgo38+/t+8fa3sB2/4EHbLS95D/iQ3PHfhyZ4Ov459FzQcI2NHkHz2PEHy4rCpJM0Zv8QnySdNX4N0OkuoKQQ12sST4VxhW9VAAdLcj5aMXaBFyUemTuqSX7EgPljnycJYDzp+6YM5DUx73aNLQqxgJWfGu2TWZTu8GseQgb0jjSyQiq28jLroDfqjvWhkD77B09EV0BoZHRx5Frp5+07f5WP/N9/oq6++0tdffa1vvv5mID8E8Lvf/U5//MMf9ac//GHE6Et488y/3++UvXs+cD579ky/+PnP9dOf/FRPiKPWWI/RmT1J3qMcGL/ERo9BqLctO7E3K3v7iXc+B2x5hy2ZR0f4U459aRcciYXgwAepBV4hP3TRj6CQV8o/K3vaxH8wY8uM/Jm5OsojP2vbm2Z6xM4A09SqFFmJk9XePsqtatgcnnKuK5wCulOy2VljFw1k+CtzGNhp0DE5Y7RoYV8U2UHaddokXg7slfKcdMMaM374hT7neSP/reaR/a5YF6NDyO6yOo0b/coP/T7no8jVkye6vL7Sno/CmdfCNrRpwe8dLDwPdF62Oh/qJ4mmA/mAvZtL5+D7khpOyEf8mXkwN2mXlDnQkBH6vkLrutwVH9f3enq144P7pCsqLpF3vU++aT95YIc9xgbxUZ2HbyXtlDvlDYfbGxn/7FmXGvxLfqCBjz3HAL6FD+VH1ol3b1/xUv+l3r5+qZs3rCMDr5TfFr1580q3rC23717z0v+tOm1aSa1J6deUfkyN/gZz3KQFX4uJ2Ko0w9yqVPi4GDsPTy/rZKX/ZWUIhrwZx0wIjV+PrHedD/sL8Tvy9E34yvhxoCQDUV6gJz3QpyP9HaDdHf28Qw7KNM8THxl3I513E2lDZ2nUTU2Zf/uL3UjDO0GLbalfkJlYOiBrIXaK/szzLNs6oifzLPVH5tKRfi8BcSiOUSafNH814zW+DbJOvHz1cvyQUH5Q7eXLV3z8PgyZtmn5cNoe9NYmVSvyABtatcG08O4mOglLoYp6D3ryK71rSWFQGQGCPcXwH5gnsTv5yIv8TqVdalWaWpOdNn08kw551Kfdgi/i6/A3bMszozgiL/4IrVWpYWerpMUcmQeM/Ndv3unlyzf6/iXpK+5p7BkRiU9FlJREuy6rKh9hNfTHj0HGZKTYYpcK3qTiSJr+dPI5G3XzNDP+F2pM1Nh9ON0TY/uG8J4j9PNyrEq5qoifSbaHX+NbOzaUbEuCnhggzGMjJir+uiM+Ylds2XGvn3c72aa/x/Fh7UAsrbKs6GiJwRa5jfKkxnu3hp9bpdxoGxQ2SMvitUyd5BEHr1+9HnL7sijxvN/vdAEmfGBbwsvpY/QemLNHkHzWydwbUs54w6iCv6rUyqpWA5EZFGuAbWxYhr6M/V38i970PcitJboiLzqCI4OdchBbss4G0bvNqdRFX6umqpLRLw479pt+ZpTXPORx2pbt+zzGj7wgLQxA5uyRuF+Jab+i0Y+iXQ8Pc374hD5kDO/gP9IJTuKwM2air3fjh1he5b/QYf5+P/4S51vlByCOtIv8TucH0hADbPqADtuyVww+Li4L4j1sy/Q51oljpCYDRp7xi9822Ka5YYBCHxTA01kfO7F1yfqW+9CBPeORdZ9bia4v93rCu8AG7zdffqFvvvpStzdvFVOQMmRJloLcM6Xk9P4RjvdpP1r+sQapCz4mIB3f8LH6e9pfxHTPPTLopIs6R+hDEnW5x3Tl3+YZ8oxr5tdCvBxz/wHJZ8xdwle0JhY6/g0iI841DjYxbRPDykEKK+FCIcpIOG2r4CviwLbsYg42FXlxuMwVe2jYgb2WbauxVqTdAj3Y6tc5W2NNaK0pa+IA/EmFCExR/JD758I8baxFWT8ac2TrX6fvkXsPfHAgzhZSnR196zu0ji2dMln15KMMmP6JVO8dseMxeVA0/KiuNKOrWo/UBVK10sQ9Ov2parJLBqnNmhKbh35sSP58voojfD8GWNCO3/0Akb8HDFv70Mw4BdWa5LqHoT+UEeDgvD55K3xupQKNsSjWcIgaNJxQrckueYBYkmRbkmWbZKWJoyv5FaJtynapWhtQ+EWbH4FdMqjWVO0Ex9EYGMfLJdG5JW6yZa9IUPVhBI57LxXGBFWlajGo7tvZMViUocFnZA8e8hBTEU0qyhvdXnXaayoO21w/PEcwENBJP6wVcpsSTOnbvNtp3u204+Hgko/Xl3zgv3ryRHnIv372dKTJPyGfunzM311cwX85kI/38z750C40sRmY9jsNILftJmWABxLE804NFJsYA7VJQcHrBEJrWlxyQXfasrFok3xCQW+tqVFO6vDasoMiDU75quFHkdrQ2lo+ZqIYz0AXvt+QAEz+yKQ+sNDdsknOBuAdL3Dy03KZWJlg1ZpqBG5Tw+ZGPmm1GXpsTjrLqTv1tdHXbvQHItUaA8IuQdvganKbFFmN9hmjCRnztFcwzfiY/DTv1aBP+C1p2vRCLqjWVDUNNNIpdpHayH4P0RNeF3WnthigGvwlu3CU5PEvKQuViXd8tPAg09lMLODAJunm7dvxImwZD+MHHp6OvCC7VWcR7WfxGJG2VWQKvYHJB1KEg6RB3/L64DiP7449DwxdNr+o5OMAABAASURBVO14oCoSrD1VxecfAmbqYYyuQOQHID8603djt2SHp2uVzc0TXXnxtGGlU3122h7tbCMj+bovaxwP8uzUe1DtNU3BdKi1Gu07cZzN3x2b3S02w/M/g8R35G7jdeSGGSzMh0FH55ZGz2Zx8htsfAxfZC2ncRluDQOZrf2RmJBKjVhLbCdFnQ4H/LkYF7YV8IgHKpNuSPke8C58+D/cLjreHnXHR/x3b2/15u2N3r27Hbi9PSg43C26A4c7+EjvRrrlF+L1+AGOyKY7UvQbm0ilU4pdqx3G1jOIPLAzxoHlkTdyHk7bsj0IRcp5Xx5ELk475qZr5bOT4nl32QYF18OZsToSE5mXrUoz6+7MWiKO+D71fYxLD2XgyBylAzKibKlol/WnVakVaIUew7uekbHiOB6WVqq0rI7aiiO1/ahtdGczdsPmPb/1/+VXX+jV61e89H2n1NkeOtfFW6e2fdTl4SU6jD1z7lncr55/8onW3zCaB69Pfgpf1vCkC8I6tgV67+j4Iv7Kg96BtSu2LQRifHLAj0HKabal/SQrPjiOuYEGaOH5MdiPfbHx2ivd/jAt/F/NqlaqkSdtj2H6PEbTElNsQNCKe1NeBj15cj1eCHX6ujDWSV1SwcNsVQ7CicYa+1HuJCr607AHluHXIq+/4Oi0C1tHVyefOMz9Ib6yjc4GasgUh+0P8rap+fiZ8eysHR35VY1YaaN9ygfuRdHT0Wtbjf7P3HuD1ib0tgH7h+XbVh4sWuEF5MT2cxx5MIh8feRIfGz6Y+eG4ViNEaJVx16SU9m2XNZw/Imm/6mjn1pv6Uk7KkZsUJuaDRSH1qQbFjIsq+zFpOQp/vVnFMiyS3ZSkYqDiswZxkqkgRnPoKgKNCyiQEpz2nz8zDhssdCJh/j+HJ3x69A7ehZ0dBHtlhbsWUjFGMuxr1FDfHhGEePONWPXSYNHY5OJEmCbgvN8ygMRTmOk5jraf5Qv0k9I/QBSScdYncSw+iHmxDfk/1AetvfOTr9D6vhi9OkkM7R7RFkKiE01HmH5sGyr8FG5KK+wrRyw3luilRTyQOpG5nR5v3wi3ydR/6NAQb9HSdWkjNUJ9qRAgi7qT+XQVhT1Fcc+RniD+/s4PJTLTUbWAHlBC0zeDo8lWba1Hp3kx5BZtGHjo8n9eU5LfuW1LRfwX4d7sX82s8pd2aKXXAZCPvmJvg7fbGXS1J1gl+zQaHd2etBTt+Ks6qPZofJUc7LiVPrzyeA/MyFl27KDv0z/n9NSYwxWWbaVjwlza+wVb/WGvcuBj9P5ONeq8NvCHvOOjyB31N/phufHyO+sQ402Ex+GCnkpw0xVLAbM+bUsXswu7Idu+ajwWl9++RU8XjEclTxFTlqNOUhnOb0C2Qv3+Dtsyr1q4X7FcGiaJ03oTipL2Rvd8QyXPVX2MFkmeiqqlB/cz/P/808/0Wc/+6mef/KC5/099L2ekX/64rle/OQz/eQXP9cv/+7X48P/M2jZk7kZm44s68fVDzwbLrxM7AH6hG2FL6wFbZ0uL7yEjq9uh78OPHcPYH/8esT+7M866xdm37cxWjYgRBtCo2osuRDH2Wml91A4JTBpZD9gYa/ZT9jySRdtOjq57Ux+AOO2NHUjT+bAvSd7yFv8cODDyTHA2T03IOZWB1KsRgCpWGs6cDXZWdeSljpxJ47YSTLOj+V7X3Bx/E+K7uxJ+r3vJEvDN1u4GcrIJwUz7xUSs0F+uzcf9bI/z8e+N69f69X3L/Xt19/oqy+/HPji88/HDwN8+cWXevn997x0v+EZ7oCkrnykefb0iZ6x/7y6ulTRh87e+hBfgHVssRWaOMxYkHDiD3jJKPesA3uF7MtjU9INR+ijb/C2qallfmWfRzm6Slar0m6awKwL3k9d7InjaR62tGqq1tSoT/t5nnhempR7Xj5yBrblsrajx7/E8H0sUN7yD6lk0wdJaWuv7aMj0Dj6ykP7Q2IcmQfmSObucurXcvKLZCVubvND6uDAc2twx/PKAd6lSwQIl+jxfX/2F5d6zrzM/M07vB3PTEVfN/a8r1h0ZL1hvEoqPtDPu0kXl7N2+7Zi17THL/t51n43a0c+2EPPb7Vf0GbPF5iGnPwAwG62LvcTaLpAxtOrnT55dqUXTy71/PpCTy9n5QcBNlzBcw3/E+hPL2Y+4uz0hA88D9jrOW2fXO91Rf3cpHwAur6kDC6hXV9faLcr5YcYluUWX9Af7DEQa87h5s34+P/2zfd6/eo7vQRvyN/cvmGNIl7zAwUb4F9AYvTImNjWxLo5YgPfTcRZQRNH0lYeMZZ0SixVjXI+7lez5IV7wS163jGGt1oY68Csf9IYCd2nTMSFj1wHeO7GR/9b3fKB6/b2Vne3NyMf1fv9TuufWd8p+XluqoYYdGGCZmwMbZon/DKDCZvQSH/umHe3yAsSU7Y1fnCeeZO5tmTNwLbYcOD5NzHY6UYsJQxZFxeNOmJvxB/rdWQmP4DszNOgs+5g1f1pW4WhrQobZ8Wnu3mnaZ5VjXe/2HfI+kj/dXYsxPigY1tkbrAte8XGnrotHzs788u2ordjT7CgRxyjv5GNvgP9OdDfI/ndbgd/rf2kfxP+jI3TNGua1t/6T1vJErhjPt4GtM+74sWFB4vRXWHKQdrkXhvEtvjthvl8y70utGqF/EksTrTVehBfDlrGOKiVfrqmP8afGacxdmc+isxRT/9P7Kcko8ldBn2NcU//ThUqZM2MR2i2BznzIC1GevJhZBdjudvNau3BpvAceWcWW6omxnineTrHrMif550a/mzwVDVkzJqgzeiWC73WLe/tXr9+y3x9xXs8Pubih91uHvGaH3BK7E/zpMb4pEnGLv/dyQ1zJfux+Dg+ty3byJSqNXS1kdpWBfS5gM140b/8oM6RtfiQcSEeFmIkflwHxZICriSd+ArEERkkzPEFuaVqqzzbip07+pc0dJvGMGfcSB6dtmWvGBVlIXBk059A1rg3htjHDSC5Fau9yyhkHPKOOPP9QD/uiPPs+Q7cW9Is4xh6kBjOX7N48+at3rx5rbdv34092Sa/45ug8NXU2hjHVvjShXkrjK22NVLy1aDXitaabLOGdB2YK0HkDUPPL6yDOgFuarqSIk4TY33B/JznNtbEm3dv0C1d8fH/U/amn/I+EAX69tuv9ZY+mEEzEnLaWy6lH4Zt2UbumtrWdpi+DEBb04J3xcbzvzK1jb4V53rslRa/91OFvdJSDK1beOME8qcc1aOWNGfnPnUY4574D+zBnEpcm7ha+TvSgoyVude5xLq3sJ846sC8OXCvOWacyWecbataU9UaB+KwrVZFn9a50plPOh2tQrcKHp0dif9OLNqneuQ15LZay62taVHemm0xPM8T98OdGuuebU2023iShi+yF+4RQdYz0c/U/Tm4Vj9tafhHHj22ZTuke9g+0U7+pO/RGf1hasR67AsadqY8UvIT9qd/gRv9BQUQqIxz2v8QyoVPVxibB0622JkxDy03W8IzZFNl/BpMu0lB9KYH4QmqNVUL0IFNFdAmadolLcq2kSa1KsZh0nn/WqM99FZNaWMb9VbaBXapoFUrNSCOpLbVqmRblbQsGAVhpLFzw6DBt/lv6MfnlU1ytTYcGWduDUbehEOg9eiiMLJJ4zyPhXkEqY0Mn3BqB1vkLOoPfJGBsdWajMHVSqI8ZFuyPZDByIKedAVSCJoO1kW/K8fQzQRJ/h4otUtG/pqSd6kagzhuTLOmUzrvuGGDCcQXeVY9Ijp/nmeFtZgJW/gI1Dyr7S40X1wqPxTQkNOhLwqflXx3k6AlrzbpHKmLvBVG9io3vEF4a5pJJuxvwHgPfyK/n7D20ySAs5PLueCbTplGcmsS/Q8WCz1wUPbwNzJDQ/KBNgc2UjcsXHlRksVswZ+GV7aqNfkEMU4H7qR3LBh3tLmD7wCOso4o3rCoFHRHj7Wc0q2cVNUklzTSRnYeGOWaqGtgkht0fNhPPhU2mLJo19FT5H1flzb4E3rqjl1ahP4T0i788W/ybuEvmfZ0S5K1HjTEN1usLVnY2SDlT7MFd2y6sth3NhlB6jubjNCSX8ivcqyyZVvSBnF8LG/ZpWmiz6SJ/bwcOvKQ0DGu42fJ0j3EQd8Yi+gLP0OpgcFLNWfa0ZzeGEC4bx9ZKQfn+ZQ1eE9ekGL/hvOaKNPjI/o2ZMO1wNPBA9cqddXwQH2cw9YYDdH4gkQH/BBfpK/DhBDBQl+DnpQ2yUNexZ+rSl5mPAo89DftgvhvxVHH+JT47o/s1v0RerDpWs74csPxyeaQA/Piq9RkZ2wbthFz0EJnwUBurTinkU+dVew5VvTFbLilhYeO46Hz4vROr16+1nfffKdvwXffvtT337+C9kYvob/6/rXucSrf8aAh5ETWgQe5tA/evrlRfpjg7uao4x2z5qR/2EB+2BFbmCsilSyBhUnWF3GkLHXGYYOo10ePMRjUdPgXPcS3ZFuZMzo71nr4VkWDB01amH/Z8EdftabGDW1mfV7nEByM4cJYokBJj8xjq2sdnj40uHzSF/sDfXAs9Cmx3NG/YrXb9smWD5oMfYmnGx4svv/22/ECMelYO1hrsU6tSiVk0Nwgp11JVlC/319oz71mz6b/ydOnsZ46E6OLYpew36zpyd/xAJ8+Hujnam9feWi12Z2NataoIzbEf6GL/i2sWQcemNI2+dB75hP+C2/KRX9bNWWTNrNONXxetdprG7s+dp7Re/LBD/GlLniozyi9j1Ebolbe9D202LPf78dD8477eeyPPxb6ENvDY9p1+ps+D9DH0AwtvJ0xXkDSDi1tzhFap018FP8FKR+JxQU9C23CY8bRFfuIOHRKa/7jqe4P21rbCfP6Os7EcRjyQD2zN6jiHoeN2xiPOu6Dif20LZuwWKHTsdkV206kEX+2R7EjL5nEbD/1odPPDr1TTl2QfPQG4c2LncTUkfU5voiehTZYD3unD2Nx0Nr9OGKDPjhiie0PbNePHpH3wBD7go2SfJDyY87VwtjVuQQksmvoD3/iYvgAP6SvQWS9DwnLR2yPXEr0m77TrscXoPOiVbzwFGNp/DnAvEy5bzTl6Ln8IHpkguFrYi7yg2PmM3J6ZH+k9SoVO4d1Wq8rUeN4qKKYijPEEbxwXT12RodzpY3MKnNkz3nIp336OupygTbKSR8Un1wIQ+g/gHtZqYf1vTP9DzZyZIYzqYaF5hpI8T1XzpStYRKlh5O5SyHtST5+ptkJH2f4a6gIwjqdg3vvo/Koy5r7wNtVmB7E3sd1W9uOnIF7XvhCo6xzQFPwET0aR7zxI/D7dWm00ZJ/H6l7n/a/svy+PqPsx4Cfhi9gu0+T/x9HYjFYxUX3Jus8v9Eep7E+bQMhoIOkGsefbz/Y/oJLJGUoE1EHnn3GS2Zech3YYxSVnLy0vmNffsdLNPaMh6OyBmV9KvYEMy+fkq6TirWQNXDNcyW/zdFivb10tXlPAAAQAElEQVS7ueMl3IF9xcy6KS2sYUH6FpybG/rSV54je5ZRZt3LfSiuiM5qpdaajKGjHnnHgFnCdlUH9Oe3+s0eZma/sLu81PWzZ3ry/BnpU7XdBObxSwF/9w//Tr/89a/005//TM8/eaHsw0z/6JEW/uVZ4cgL9IX1/ciHtWW5U6B+kLLeB9jXwZL1Gpu3e6XoSMeWjm3peD+VkxdHfEzywRn+DeeVNMeiHrEndHqMGTBtfkiae/eGBbuGH0lj35E9TN9sol1O3L3Kwc4+sGBiR8cDVnqHj4ihAWw0zdx5D8W4eIUYMJPvnf2Msn4VMmm/iLTfoyMVkUrMx/4F+2LnAX9mv5qxv725JR5veSbAtqXLjl5xIK8jD5pkNfQn5kQ+45D99TzteMaCL8EB3xr3lOnEgZi/vbnhWeuGl+xv9P133+rLLz7XH37/e335+efjLwN8+823o75j1yV79edPiaOrK1UV82OdG9kvduQtgHP4L/pvsDv77oZde/asM88vGvYeeel/O+Rm7nXGp1ppv5v5ML3TPnFLPvtB21oYN6HfEh8rJk1VKugbhNCislXhg8K2RtpCJkyHw/GI8AMk5HQgjhETY29xpNS10eGivJ5Gpm00SHZJsuwgeXEYrGfaR2bHzx1HDJBfa7dr+D3GMmvKMc8zAydf4ou0sz30NOZxnv0uM4+vrrXDN1PWn+YhcKEvKzr76aMSL5EZUwueaW7DZ7vdrGBOmWfJ3W6iPOHrGUy6uJgoN1GF77pg026y9nyQv9o1Pbnc6fnVhV7wEf+Tp1d6mo/2c+kCnvz55if7San7Sf6ayIsn+uweT8k/1U8+eaZPXzzVsydXurqYwKyf/fQT/eQnL/RTkHzwE2jPnz/RkycXukLn9eWsgatZx8ONbm9egzd6+/alXr/+lo+K4OW3fFh8Td/f6vbu3cDdbdIbHVm/hI86sE3/muZpJp2GfwuaOOxTHb6Nv1eUEpeJh4W17sj9Ib49kB74sB/ZGcOO7A3htY1EctAPxNeGW96t3THnIiPtTFTt9ztd4dcL+pr8PvrL2NZV1RkLa8LHM75OKh+ZD3f09R3zZ+1jno2j8Mn1k/FfdeSvduyJk9D6FofYknLAFESzkd/UpklTm9Z8NXRRhlatoWdBx+1AYtpe2xR8dqynj9Joq2Gzsdta0Jm1N7qP3BOSP/AMdUvfb29vx/3wyPqWettIeHyGf1sDs7ZI1pH3QqFXq2FjDRtKkaHTkfpD/M34xIaMc4NPac/6Fxekr230rxT+hfkZdJXmvPsGe95LNHyy8C5pYWFeIeZXV+TGtnuc+rcsi47RQd91OuyS7YEa6UM5/jww7ztGTfOM7t3gS9PULax5+cib9TM+6MgNor/TZkUfbVoVfkA/NqR9YGgFItv2sLsz6jSgOjaVCt800JF9ZHzGes24VJXaiY4q8oXPZ0XW6rumak2tzWr4aYMdO6QjY9XxW1FXNSkyIvstH6RvuN8IO/bE/eXFXvNuGhh5Yj91nQaZJ0Hu5fqBw04/VsTmsIU/7QeMLfixd3p+wpHxIhtW2R4Yhe3iWABgSrvIS8zk3jUw4QfiJ7SivwtjviAz458xS5p2wSYytHXcYkdsylq9jPvnAb/3pQt1xNcyxmnjHe2wP/ITb/FHPuy/y30VnWkjWcYOV5Et2q+2U5Chi3GInCM6lgFqQtfKt9lZrWRHlql5ODvZgOSDM20/ho1x9IuY7AHGrpJXaahSQ+du3in0t/nFQ+ZtUbjifeAnnzzXC/asrUrf8Y4xf0EoumwYNgV/QZr9TtjSKkj+fxU6/j3HX6on/foAyNLwzONx0nvHfZ+YMwminhSe2LEQO3c839ww545ZF3kHuoyxWGRbhW8z7tkYLbQLOrvspEHHBsiI7WtsEnOJxaItVkFfBnR2RP9A2tI4+o7oDMtCDHSQ/IbQEtuhJz2y/hxYF9PuwNxIGqR+xaKFftnWxDy8uLhg73Ix+hOZVteGA3IO9Ltjx4oelkeI/+xSqybbSt9sj7xtPT62ctIHdPoUnPMu6ExfYmvo8XPg8pCd/A8BI7Tx2U7ze0TPhuh4QKfnjArsTPnBP/gYh2PGDRuXEzIe8UTqz/U8yqPX9o/aanvoyaXIb+3jy/f7ZptugTIy17VGP3h41AwbycXuLZ++xf4j+7GFHqccbLoT0+FNmypuKCZIepXU2NBgRPJdW4gY8eShC+ArAppawy/oQKALPmjUUKRu5KUo6RJmrLwdXlFXBFPVpEChBVhp01bwMxBxfpAAWQiWNWUQqYPlB07s0AmnF1k9qSfUAjfpDG6T1JrSZ5Pv2CVuYGoz9Bn6pMWpT4pt0Nu817S7VLER8rS/50vbQPhzKfjBkbbBubzkPe1UyOk1DR1bOmzA/iV+qBp+MzJM2aQYL5OvVmo8idhWjuXkk04hdfNup3m/k+A5Fv5s1kJgiXZqTW2elRcfSTXsLfppHaMRPqPbg7eUlH2eeKUBuvLy5ADfHWNyxJZFpe4meUIG+Wqkpl9NvU0SWKqhv9EWHfaoX2iTtosm9YFGWmLpHWlHbuq7VtlbatpN+H3a7TX00p+OHR16R4/Ql7TTXjXJlN0aaaM4D4wydaqmxUYOdonYsiTKKmiSUsyCfuAl1S0f825v3qlncYUXFpmFu/B9Z1Fe+KC6LMjoEiSJ1sYmu7QdtmX7VHxIE+ch+sSb8TywuAdD1kItWOs9NpDZkBqaBrB3AT0yC/2xA0NolpPSmIsLY5ayY7zCmzaDolStdlh2ybWBMvwGm8SVTyeZ/aNpxzc9QvHV0GDkgDWPbPJ2aMlXyOCh7M13o08edZJVLiF6YIjGqJRFXcqdMRj5lM/xnhyNsu6P1VapD4ev5I79QUod+io7pfAt8OL86AOxq9BX9IkKCZoYk1KTe1EWL1t6OEY5NNZoLXxwD5Lv2NRpc0cs5WP+53/6Ur/73e/1z//83/VP//Qb/fN//W/63b/8Xn/64+e8gPqK9Av99r//Tv/0X36j3/zTP+t3v/1X/f53f9C/wpN88AfKX/7xS339xdd6++qtClv2zJ/j7aIvoAffffO9bt/eqh+6LuYLTczl/JWBzuZ9hvfq4oku91fYzTjQr84NM/G3kA6/9I5TqKN3ya5YaXboyXe5kscPMCzroOGmNX56X2R7AGG4sAsSWQ8eMuOs8JA7snFRl2Y2yDswT5Mm3srMYNWT9jBwhs+0yVmyGrE1sTYWsnQ6bMumtkgDysUcmFg7Ahs6wHq1VgMp2hv9JIik07/g3ds3un13o1al/J+ck5vmmrQDM3KjTzIizdUjtt/Bf3t7x6btUj/72c/02Wef6vrqie6gxWe4X0ZOIaOxtg0gXxy58R9Yi+54kXBgc7fwYrrjROOAjr+W0IDwfcPuEjUI7JQVm0mP1HdoR2QsjG/gLoW3Ff2upjzczUN3U+ELx1+gXAowhdMy5RVNfpRPuQ0eydIJvucpmXzFxgHKMrJNDAp/cWKjoGkcVmHPjnvC5eUVL+ouKLexKU9f4rf0waIdfbrDx29fvdbXX33FQ+adVp/d4oJ1Tq/rJPGDT2gCfc1H1lpekijGDN4Il1b7sLenHXPZLhX+SjoADQrNDG9pOwY/Bdvwl1yWvSI67+uh60cOm7YgLEtsIJO2GcMgsiDJZtypHzRS06YY28R5q1KrFdtYRlaQtpHXialbXlTdEpN346HpePLR6peOzGDlX2lrHj8ybp32Qdy2gRCVw3RCYWOy0Rskv8H1wNnRFfo5T0iBhsT0lXEnhsMbaBzQhy1UnPgGmUukbwj/BsG/IWvgSpds/M7Y6gTLij/F0VnY0QQlflhGahFn7CPS3vAMYHDRZ049wORNrDyGJQUZz3vQnkHgXCTm8QPo36iDjt8F+j26FurOZfSU74Gd2N9P0KOjE8c6oUucGUuN41QYBPKD9v7FsvHbCVvtgu6PYat/aJP20uqrBzke8lL3ALgwz0rfhqHxDz4QeOg7NbgoVeswd/zeQMk26UlekZ6gf/PDSDwHxY+ctodNtoddGofHVfKg1aiL7U2CRm/wQQ0sxGkg9gJBZ88RhC9InmGQVAC/LSQZRku4V7ZXUD3KWxo6a4cHaNcTP0FXfB+Zj7HRk4bvHKH9dbBPdp3SVeeDDBf153DRjx+BmgykUg6H/7z9KZ+6wJTrpNt2SI9gW/aGVaZkaUAEYPKkP3QybtpAm8f9W2SXfIYfEvMxur3q3uxPmjUu9wgxKUZ5SRBIt6z9B/YHR55RBs/CuLHvYMTv7x3R0apGOW2D0CJvYe1LeZ5m9hLBbqSpH8CUsQaIsRMFsKouqlMumX4SXiOubKtx/2/sAQVd6B2WulTQpj3P7Pudaj9Jc9PEx7ntz/qrNb2lLw2eHR9un7x4ob/5u7/VP/5v/0F//w//Tv/wj/+gz37yk6En+yt6mtVb67Fo4WP/ojssvWO/catlCe50PN6yrzgM5APU6q/DkBPbi30B1il+sErGVitHLF+Rug2jJpMnGTA4uMQvAVlsWENoy8feBxyx76j4NbTseZLPWKQcZJ90ZH+E+GHnlvaT3o7DO/m0WRjv1AdHxjOpZTX6ZfamclPQ6VuwELfLUuj3gDypapZUGA1IF543YtOwBT2R+4BFx77gz6Py26eJwYF3fIB7907v+HiSl+T5bcrslY98ZDnwHHXkmUasb0a/Xaqqcc/qS1fDzqnNyvPN0+unfHx9pqRPr6/JP9XTJ0/Ze1+xn5w1z5O+50V7Pvz//l/+Rf/8m9/ot//tv+v/+E//Wf/7//N/1//7//X/4UX8d2Ofng+Nn332mT799FM9efpMDR3RLVkCDrCn40NjhxaxypQmY5+tZmkZ+/U7Pgbeqse/mYOS5qm0I4Z306QGY1mKnMTXHR9QD7zQXuA3/ktdgIDRZ1jRjBD8eGSfL2TmOWTHPKzUYIsDWESa5IiNYzzgHSlyQx9IH058KTv2Z/xJ7VVbqjd6w9/JS2ud3jtsy14xxok8veNcdOTjx+gbqejfjvGYWsMHTfM8q02TqpVCK8aYRnKJI7OBEnYf2Kve4p+88H/DB5XsXWEYOqepIWNDIddAmvi43JqoIz93XV5OumAd2e+a9rM0uyt/EeCilZ5e7fXi+kpXu0mXc9Mz1pnP+Fj/00+f6cnFDL3pat80aC+e6T/8/d/q73/1C/3qZ5/p5589188+fa7PXjzRi2dXeg6eXl/o7379C/3H//gP+vf/4e/1j//4d/qHf/i1/vHf/61+9aufE1sXun4Krvd8JN/p+gkgP2y8aNjZVHwQv719rVevvtHrV98Tn++08HH+cLjR8e4d8RXckAZ3ytHoyzRPxP1uBf6dKU/4aJpmXfCcdXV5Ofxe+LoTT0vWDXyc2Duwnt6e3SOO+D20A/eLxFCrwq9NrdoalxmiBArt11iHQLxFrlnVplb4etLFfqZdMV6dkD6osy+tOjLmwhZTl7Q0M0doUvloMQAAEABJREFUImdi0d4WukoXfDgLLvkosme9D72YIAVztSbbAz12gPSJrmnBlmWsTcQRc3XB1g4gK79lHBwpd1ltmgY6siAp9AVZ9irbtrYj9OgasmFOXMZPtzxXxVfha1WMoWU7xYGOUR2ZG+giejCswwMa98Ii+FvVaNeq8M2kHNGRuG/VlDGeGNsiL+GtLiW/0WLfgXF9yxr7zbff6/PPv9aC/PAEcEtqUU8q6rgf4pQja8ZCutB2tVFDbnxTNWk5+dK2Gn5vrbQddItx7cjCGGvILupjU2tNRT52pQ9DRxqcGmdMTlkS2ueKr3IPWVgzVmkQ01dsw2MSNhiZIg6SH62q0GtsmyDhF/qSD/R5r9KXjn1IonHulR35HRsCIyPtF2hLaBLtGT/GQ8i0Sx5oOmz3J3xxRP4t8+WWcT9Cp4Uyx/bsWeZ5Yg7Omkin1mTHntjQlf5Hb6D3jtAWxiFp0cboj574IjZmLFoVrTxipwu5XaJ74/56l3snBU512gvepFu/koo2dFUitUsGyQd0f8iK/uSH7vicviY+xGFbthUZAVWnvPFP1wH+2BG93WI292FrbLpjTVmoD0afUMJJm6Pi2/AExibbsq3MCckSWKgc+hAcnx9Zmw74PjJSb9rpdHQY048Uk9qRIdmPU3HYvqcXPrMNVUq7IIWkQWo2ZKwOuSczBqG1akr71mrIS+y9ffNGr15+z7p9p/1up+vry4EL1rKsG2lvm356tLGtcUQmGHku0R2kNlgHigpO26Mt2XG6SmkaDMJHLh1fBi7anrCxRc8GnBBHPGBjei/d+Lf0vWrE9BVDL7WMoQYkS+OeIgIq+dg1+ifUwh9aUPQTz8K26PbmZvy3T/nrzvHzwnjDrsL3Rf/tSlGhZ84nlaxqTVVNdkkijk9OSjwuWW/YG3TsWHGq1Hq4YsWa3659Db6tqMJGe+VL69QfmdNB7Dxmj0j5vsEpk7lpl2bW9tzvdsSKOLBQsTToJ7sgjzP8Hf+EnvzaL8u2YkfQqka+RTZ9t6RqJZfJWflXbmveNVJB7fRrlS3FNnGUrdNAqWNL4r/Dl/kcFO0D27I/Dp0daRuckZB7ihPkhv5+fWixZ2Gsgo4dD+j3thpbwms7iVx+DFN+hMJPK9LW+C16+vBvRlJqxE36t8G27AcMRR9crHLTghzO0b/I3aDTsdCPhT5HU7DlbSIgdLAQ42WXfEJuCMlXDDshZVHfRcOTcCWPAHF00ggX+YfTI2tb9oqqVc+o4JK5apscZz9Bp3KKyD0S2EEWtQTHmFShZbDoIGxqDScP2Zaxc0XyoCyFRn21JpMfThN00G0d0TNo5HlG5AZDP+Hr1RQs8A2kXiyEyBI3c7MJntgENybWOYoJ58amoaGPVLWmS9oPNC0OirSk8ICO3G5o0Rc+SZ38CgrUC9yXqdOAxlG0Sca2Cp/M+1l7NrnFhn3BV4uFPknIGJsdNsjzxV4XT66156XHns38tN/JrQ2fDL7wguRXH9Ae2eERfMN204dqoiH2FsB/2BU7Rdtq8cWEXngohxbeBV9GZlejTdoFax5m2fDLskNHJqlAyhV9oo60WlO1RlUNFPoaD9tVk0w+6aAxXhW0nRqYpr0aZcMHI/Yjz9Z6WLY1zLWEdik+JPY6k2aURyrF73nQtmAZPAub24USZ5dsg9LDkfI5tjoPlix8UvKBIhTVXZlnlEaaiZvySKMKoBpeTvKYBmvaWyO2iXFMuaeRgXFczy6WXTK4J5JfaHuO6B0bOZQkvec9ZToKO3UDGBX+4EOF6dMy+nNqepYYv9Zo0pEnWdvhYVNKKy2yg/hiQ8rhCJI/x4I8TqrW9qNvrCcQZGSv6Vq35ks+0VMOIi9pQU9dYiDo6Xf8xaZUPTJWQILdwh0gqYmRPtAHX1Ffsht9Lh7Ej8pv5B9uj/rqq2/5SPkN+JYNyglffaNvwNfg22++46H+DRuYOx7sD7R7pzev397j9as3o/7tm3e6fXc3ENua14ewd9C///alvv36W335+Zf6Avzpj1+MHyz4nPTLL78e7Q88DCw8qHQCyfRb8hgjn/ILfV7wY3zTcXBSKf3XOFIeoC4+H0QuG++oQ/iCDxNXRzbjq8xFKad+S5Nf0CVsycbm6upaV9esY/u9psz5Vtgmuaw+nN7vLXEXPu7qtO/YUkxyO74vKh7stS3TvhqyqqlOoDF8nTL1JvsD5wH7syFPPxpt9/NO2aTnxcOOBzmbxui3jEhzBa4h7ZIP2M+ePdeTJ0+0o0/5zf9r8rEhcjt+Sjdsa9jXSi0vHapkp89duW/ejgfKW2WjqNPR8UfupcLP27pVtMmD5YaUF+qDjq5T05HYvk+HbnTG560aPq+h3155BuO4bGVso8/x+wYl/oPB93DJ3AqktN1AKR0XB6mpO7fPNhXSPM3acV+213J4hj76kvyRh6xs+F/l/4D7/nt98823escL5DROfSB4l8QI/gp9Q+r6GW2hP+smVrI9II4+2i/krMI3do1xljz8lL71tIWPk7VgGUg7cdjWTJzkIa9xD08sxeY7xlTob1VqhUx40yZjHAyZ6DD6Mo6mPqdtZbxclr22E0faBibfWtM6lpHd5DM+qseZudvR3zF6Rfo4qj64hDdzNhWrXcmtSDlYSyIc+TCBv9PmfWw8f0k62savJ+bVRoJFPlHWZKOHle4M348Hu/t+sUaQX5gHIh38MI/0VI6ktE26IjoCSlEJHxE/Cp0XlQozafLBKEc+2Nal8G+g4Qdn4iZo1ZS42hiqZbwsG0Ds6OroDyhKw57k1ozJBiTq8CZdwp8+gpQfsLY5E/JQheDVXimpHh1bu0fE/4WF9Cj4UEUsOafG1n7az6398jaNz9h8ypu++ZT//2PyvtFDdYgbQtjyW7rZmfQBnR5ooCS9jwYt2OimDMYPB5COdpDu0+Q7l4CEGFh9+JHyCOzwnGOTuaVndYN/k3NG/7fKnt9r7vObHefp+76g7p7/38qYyEHu8OuWhvbncM6b/J/j/+vrN6kH7pVZA4Os1zYzh3XiwNwJbWFPeGSvc4SvQw/g0OgScVG4sWiTtWo371SN5zn4staI44q9zjk0fGzuB1SOM5ZYfQgk7SGGJngW1q5B4H4/Ky/I7bUu1OiIuIm9QPZRl+wRL9lHXZBePX2iqydPx4f/8dfvuPe85cNgb9anP/3J+I3/Zy+e64Jn42meUbrKHTKxP/1cxrrZld9ClY7Kb54GXQdsu+OecmAvfwcOio/is7QbIU5/bCv+KNZymzywTY0G9ANHZGxYYgvcPehSdOSem/qkwUY7ZJy41xx4aTjepdDn7AXXcTwOX3bq0zZ4Xz3iJTOgNqnlMm2WAZ0Ou2SvawmeUefFwwIOfIQP7u4W9qNdt6Qp97HGNPb40oGX77F3WaLJEmfsfMABvoMOxzvd8QHzjg/BR+LuSH+y182HrdevXvOC/CUfO1/zLPR2/GbuYXwo6IxH15G4JZgYn2WgWAsvdnxA5Rni+or99rQbe6Dsg4J9YueEVqWnT67HPj57s+j85utveFb6k373L7/Tb/7rb/Tf/vm/6Q+//4O+++57zdNOP/vZz/XZp5/pxfPnfMDccY8xdiz4JX2UGmMfG8pW7Irfk68qTez7oqdVaevnGDv6nP3gkX6HN/v2VkV/jopNb9++IeZuR3kIRbBtcVLsQ3fHxyMOiZ/0czdNmmILTLEh9eKwaYdssgp9xAs+HHnabvRkQ0vZps1AUTSIWqIB+Y3ns5l1YGZOTezTG3ob/dzmQY34WdukbxtsaH1R+px97rIsEUqfrNaactjwkHFZRb5VafNjawWviJ8j8bfGT3x6O35g4m7ITZwhFL5OO3Es8B/gvyHmbuG5HXX7/aSrqz3YMaZNkxd5OSD8Vk+vLgY+e/GUD/ovlPT6Yho/ILDnndvFrmlX0gX5p8hwP4z2jcEIpup82Gm6vNjpChxu36ovd9rNNWh7ZHXavH37Srd3b7Hrhvpb7D1qnq3PPnuuz37yXJ9++kyffPJUL1480bPn1zxLXo72E3qPzJv0e4wldh+ZT8Ed69/NzTvd8Yxhm77tdD3mxZWuWTP3PIvaxkVdnbFYeOZXFthO1zN3ExfEVWidgEj9wv2hw7cMdB1ZgzJ2x4yfrFalMTbSGLOMm1WyPZB2t9gk9E3EyUDGUovihwXfdPbU9hE5XWNsLnejv0+eXPLBf4dfmtKu0b7QNxN30zzB3/BbyVoPe83F9sT/AP040K871pCksT+2Q9boajJICD31g0a5Bx2/0M/Bv4qWy7KtVk2xRRzRF5709Yifkg8tCA0W2hRwsopd4Utdxy8dGzip88kmslp5kwuiqzFPbLMm3uju7m7on5h/WT/medbE3GzFeEAbZWgNX0XXm7fvxl+VfPfuRrd8pI7OaED9sCflhULS8C+rQVE9YJcyt6PDjp19xEL4F5w2QBtOhZY+JhW8ERB5KRv/Zfxae/BH5BblwvaR0oZT4a1mRDgiBlo1xYak1Rq6FslStaYGqjXZ1ibL6JOs3DsTAxnnhTGN7/PXJ5M/Yn/qj6c4Cf1APlioS/2RccU96JMyP4LOffH25sB43HJP6NR12b5HbBg2VQ0aLVWtsDOxWyroqc/4pW6DffIvNhyHrexNqAy/6Y9pF6TcGHMbfuZp+hT+4EDbG9aDjHXKUuxa7bBr2Iq1xBvjGN6b2xEXN6Qb4q91HKXj6H/XdmQsg7XsIWctr/nojK/j143etdZF7kK/Bg97mKTGpoxr4jZoxHD61qqtKsbVXFeEv6iLfbHtQB8iNzoXfHGMvQRjdEd+0vAi4P4cNHg2wvtlO7oke01TH7sfcMSPC1jHPvTEUCCOVvF3YI2Yp5yP/19+8YW+/uZrfHpQaw3wLhc/vOMd1oF5vbVHxP25WkCxgx84B8+P1P9As7+K3Dv9Zey2Rh3/BVv5h9LwnGPlw2La40DmFIaThzKqRgpJYORDZS5q6IdIOfRq+A+/UhzjlBjI/S/rY2JhQ6ddeAre1kqVFNglM6dGnS3bySr8nX4GIdh+qMMOm3YnbPVJPwo/ptqWbRWwk48sq9VqV7W25qnb7KxWyjHswk/J21b60mptJ45OXeLQ9pCf+kFjfiwDjB88dJCzDztaNRWIr4Pwd/ooWTlsywblFMGWauiAgKyFvRayaRf9Ayefp/6vQXT/EN6X04q+Y1votpN8gPTnnBhf2l77dErP638sv93HfozHrlG96bWt6CyHbmJd+K1kW2RGanukKXc9Pmwr7cUx/Jq4zBhSLnttmAXTLiUNtkV0yiagFXINSq2a7LWNTodtneNEHkkUB661zeAjPypPl6IcpO5EGjrigCMPOUFuqscEIAudLYU/aK0ptgZTNnip9PARMkrpy8QmJjdJ23LhOHDat0qGNxApMPI69rAtYIspcY9ekTrkI4AyN6K0gQ+H6IcQOULeYmt84K8G7zTg3HgHsAf/Dl7kLfA07FIAABAASURBVJaGbaTJC5qx1y4VclyWT+XQgkZ7zJN94rFTFNNJIxjgX9PYQR0PAY1xNe2S7i8vdHl9pQteduz2F4ptXVZhn8zNnnxsMvyKftLKDRZ/DP/C14JBm1TU2zU6krTVpImP8kGrJps6YYdK5TYglXSi+VS/pSuda3TbMvXRUUX7Ia+p0NGwYeahe2K8C3obtFnlWdaEPU1SndBkTwpPbq5rm/BY5ZI7nOgSXjQQnkS9TNqZQMpBmvIA/IZ25IGqnxYu02CDXBrAZmFbR5JsTmNDbKFe1v2Bw2OHoPXTZE26sDE535yIo6PPtuwVRSpZCpDzKA3tBMxn4e3KsbZJzrJLxs6O3mA5X5TTf8NXlk3Pw0M9lPszbTo2ySFFfpcH/0N51FO0BxM5yS6dH6ZNylk0k56jR+89Mls71Q/o6D+ydiysF0lX3I1N05EXKLmZ3W/skEPjca5x09RaU/KD+BdcOjIWHJoNxHGsU7HJsldEhF0yyBje8SCcP1WV//frFR/pg++/e6Vv+BD/zdff6SX5t29u9JaP+e/e3ip/uv9413XkQfvAx/ikCcty4+XAXhcXl7wE3WliDhRjl/WwZT6OcpPRew7JEjgQT9mwv+Rj6Nd8CM0PAHzxxZf64ouv9KfPv9Qf//A5L7i+GP8/65v735iw7BXVStuRfgXxRScmBvBLyvbKv/FuqRlje62ziSd8eMQ3S8aN/Db2kRHExwfG7wBPytUa6/+kmb5Wo5/Ii+zCB0mD8CXdYHvYf063rbRZ0cgjC5reO+yS7feoa9GpO+nvxN9mY2vFi4k9L4xYY/NDWdWUfiRWEoeCt8dP9Ddj9uKTF/r0s/zm0BPNu92A0Jn1N9M5Ub5qfLgW/U3bKX4gn7KxJXoO44XPLS8F7wbyGzBH5sYhcYpe28p9Pi94gsROQYv0YV8ywDZmwIufW6uRb1Uq0KAlhU3pS9L/UdirHvtxGnmJh8gPFvwWWifWztNqTfFDaD+EI32PH169fqUvv/qSlxsviaF5XfdFHJ5k/1D7D+mMSm4a71V05HR8XNXUsMsueYPMbQVdzMEj8/qOFytvX79hzr/RHQ/S+a2Z4X/6BxfcXUWT7GWCRqHwkahfmA8HXlIlFTphg9cqxia+GGAtmLk/2iXJ46XDmK+0Z1kffReHqbc92tuWbb1/bD5v1fB1o2+TEn+m7bDprMG6zi6DYlsuj3wuC/N8xaLE6po/qtOHD4GP0wh0bO74lexHz1Efng1DXlfoabCETvvI2LAMWxYdMx4nhDfY+JP/GIaMRxXYik4GGL/2ATooM8dRoE78dV5cklGHb+QzCP2RkA8KC7znxGpN1Zpsj/HSR45OPz9CHqR+kre8x9OHf5aTbRm7GNY/KA8h45J6MsyBjqwNUH70HHqGrrV92v1og7+g0vbwx8b6vsxKPZWdvhufm/ygVZH7P9EZw/CnAuxUbvjvp6njA0TBW/SrRrr1g4KC9CnpOeDpQZP6OaCpZDfZSR8QKSsYq03USuAKDds6MR2/bqDi42duZNqEJP04278tNXpAdAf3+s+1UE//lTp4fPJBtaZqDV9Rf0bX6TCOD07FvzrpZ3PmPP9XC3qvwWZ/yLb152y04TlD7il5qZgXYvngGjkbFmw+sI8IPXuZA/egnjlFexwFW5dtNfyWH3yc2JvYzDh4Mu/10cM0BdpAMXwUO+k5oh9x7K127H1ntYwBfGO+GM6U0d1hmtl3XT99pmcvXuhpPsayXy7safOkZ+y3PvvFz/TTX/5CP/n5z/XzX/5ST589V+NDpbCDbrJ0LyzbyKQcGqGuHOaDXTVyfICSct86sEYe4T+ApEfFR8HCPWVh/Y/dtPjgtEsGhcCkknXOW/RDf+bAtQqOvMRW2kcn95oje+bo7nQm2PIH6jYdnYadenHYcSS+J+lAZVWrE5rGvb41GSjrJoh3IovlXIpuMgf0H3heub098oHgqHdv7/Tmza1ev3qnN69veK5ZkDUjYhp2izUJM7SkLfG04K8jMXbgg/8AHyXukr+7YS97qzv2tonNA3uf4PbmZnz4f/XyJTpeo+M1Ot/xkeUG/bc63B50e3M3xvKYPRfto6PRtx3vRBKjMzGR/fBIiZE8WwS73Tyesy4vL3V5eaWnT5/qObGUfMfOjO9/+v/+J/0f//k/67f//be64YW86MdumvXk+gkfJZ8o86BVKTrF0appQu+OWNtlrw9vaFSpsV+bUuY9S8rpZ17yP+CtQmvYPu92yp7QMB7xW3iio6MfkloVPq5kfxCFnDw/2ma4QWtqIHLTf9tKfBwfxUyXGGtxZNxSXy5KlkltD1nJp26iL8Ov86w5mKaRjn5io23lsNc0+bTbcCSOD4xZ+h07TFwOHvoZnjrJaOhpJ9l5ppnIV4tdnZghDoip5fSuJu9sDvkIjtzO/Svrh93p66IDsXbDR/jb/Ll8cDzeKnN+5h3axW7mI/2si/2kfLgv7sNvX38vLbfaTdblvmlPWpGJ/Eb9JW2ePb2mnrp50sXctB/ppAvGMPERJBaKvojjiF1v3r7Ry1ff62ueVb777hu9Qs/t3Tti+Q2xdKdG12LHFR+/r6/2PGtegEtd8m7vClzzbu/JkyvilzjBps5e4o6+3fHBKGt3cIhvKW8/BBB/Ilwd3wp05vJCbOV+kLl2nzKnUj4yn9blw7JLdsN6D4SeeAyOQ8ZhyG3TJDs8sHHaVjGmdmmiLvkjem+Y1wfsy/gUYoPkAxyuIGM2z6Xr6wvm2iXz85r0etwfImdhf3/I+nF7o7vbW9aAozbNDHeG/RSrG1Xjo8QRvbEbJeO0LXvFQsciN884se/AWIX/SHylvLUr+Ks1ZX4l7ifGPGnoERpfH7Ev+Q0dnw+5zLfQbMvlZBX+5T3+VIQeLLSxH3irNe6RO/S30VYcibEr4uLq+lprfFyr4fN5mvH9jnm5I14u4bRe81z69dff6PWbN8pYLIyJXdQ9Pjs2h1In3bZl+OykTtUjRM5CP+KnTtsli8gZR/oSH8Sf8U9kFcHeWlN8GTTmetLEywR91NGP5INRD0/oA+Tj/6rV/sTX4KNtaOHHXLUqpVyths9i4x3je8jYBsTxmDfce+64x92RHqClT+lGEFo+ot9Rf8RnC32ULHuVmXdv797daOH+QSipqin+z9i01ihjQ4yRZFuNe0LiZmKM1nSCp426+Hz4i7E/ELNH0mBBcLWVJzKn+CaYZ1Ur5TikP+GP/bEFO4csxiZz+5b5cqBOsuySAWLHfBGH7VMf+r2v0v4csKlOPk3+Y3BZgidjnh9AiF1j/wFzocM28pcxLyN79VueTyXbavhnwjcTY+zyoOm9o+CzH+qGHMYmvrrDbxnj5NPfIPP5EN/gi/C+Jw57+uj7MTLiuzgGpvTVNrmHM/ZGduSscdKVuA9H0h492NCq1BijVpUq3gHOmueJe9eBOfha333HO2L2OImT0KP79atXY25mTU/fR0Mu0bViUScoA8gfnB27g1Rsqe3hQ/txGp6/BvbWvmT6ZK/lv0bGX8obP268Wz+28pZ2/GBbMz6e5512zIV5mrknHBT/Jeazzr1jD5d0YWxba5rDF37u1RP5Td5fkmZMqjVVax/49Lx9P41D0szd9Gek0G0rcTXQinzklVrVyLdKCtBR5HV2uDJ3sl9bia2Kfu+U+WKbGD4SX3djboXD9rAzdmRe3LI32O5vB+I0cyN1sa3grVZpptibTMfHVW3ISLohdfYq217T0MKfdEOnv1s+6bqvTO4BoW2w/VBxyqXP5ziRRzLotInduX/EPrvkEwbT6dLpS+grj2V71Ni+zw/CD1yGf+BNavuey/Zob/sxrXxPbxWbHspOHWitKX1vrbShkJP6CLOdZGAbk6yrtofsNtqnUB5MudhGqGEoVTVSI3waKAyhctDs8Fin44PENnx1klEjvzKZANEA95hBSkgGMvRBWVNjVycIEmDZ0HQW11O1EK/UB7FpwAigTSodWynb1uCh4UaLrshENM/xpmY7sS3FM+TmE0Rm2q15ctuOcWv6kRSuVb652etMKPn+CGvjIZtsH8CWs5TskLWp3aSFToWMDqfvo9+l+DZ9VMrQu5EXpMxNcjy4EwCiLi9Cspjt9ntuNCwILGy5+aRN5CRoumgPikUybautY1rEyACyCwx74EtqrzxbKmF1NypLjw/og2CZNlLJpNFpN5l8Aj1IXpQlS+/BJ3rSqkmBaS813WO87CwCbEV0SPQNu+xS+mJb9or0ybbKGkeSQAkeKLbhRRb57Yzfg8gO4sMNKfcwZhxMOzDKoYG0CzoLDkW1KsCmnT1O6NlApG6hPu2SOjJO9qSNZPq39knjoBzao/xK69BXSEaXHboeDvzSMX5BftBJUw5D2iX9y9A1nrDuA7jjwmUAY/UAsqczeqLvVDwla7v3+Xv8MZD6AIcxMTZ6Hh4Sx6v/upIGnf7QPY2+ocGm/wx24qDI25Shb6fxdSPmA9tKTErhMZsHXi7wMHwLDjwMG96tbk0frkc207d85Mtv8Oc3+b/68mt9yYf3r778SqF99933I52nHS8I9rwcuNCeTUc2KTOblh2bkLzYuLq8HA+5T588VfDkybWePn3Cg9uFZuZqbmxJ143LrJQ325OPnNSVWDPY5GTjc8eHyFuQNLZ8/vkX+v3v/6jP//QF49Vlp7/i6ECUpYXN8eZP+7w+PJ1261h3xoiCcgwu4itp0BmLe2T41oFBeCd0PJCN2AJ94V5wJI0f73jwus2DPRuUbK4je0VXdHX4EE3eK1mZGxQhxpwQx1gn8zFsMUs80eoRR+wIQmxVMmPeERpaR75t2VZ8fMlL56Thjd2x1SkEmCp5PKTnN/6fPXumC14yZl3O5mvBv+KwY3v82TViFh2Q70/bmnj4aVVIw1rqO/2/4wEuPsrGLeVs3o48aHRsTeP0v7WmRmy13B+QE7rpT+qSuiwjV6TDXBjs0E5IHgik/hywrvZSF7s3MPwKUn+OHrvfw1rvNTm/Qoo8kR4TF/Sr0Zf9/kKtWDuRkzrbqkacUyYadcCn2dx/++03ysNTxxcVHkm81xcGDxj+skSVpPSKZJxdDXqTNVWRL1xj4pRKfN6ZT5GxpQVfw56gXEKdUndkLUia/yri1fcv9ZK5/+r77xW8ff0anqN208Q6MA9MGNMsNdRs//1MZ0M+Pi7T/+gZ9lQNe1IujL8Hdgy76JeAkROQfPRM3SPgAtuqyG/ooE/x6yZfHLZX3aRp29GTuAvEgNtYBaTUEtPx14C04LeFDxgBzaQTjzjCTbKe2KFRl6vJbdDHj1UY6/Rx1Hd8ZXLDNuoyHgu6Q49fgo5NoYUPVkhdoSX/MdC1Qd74x9Ih2iC8n2Eh9jpjFmZ6T5LOAOzI2ECgP3qEnjooI9a1HpGP+OFre9Mqhbef9K2ckuuhXuNAH2lH7rAB/uWENYipjPAkPwRERkr6PfBDfENOODcGGm7IvcYqAAAQAElEQVTZpFSNviT/ZwHzvbzktwbJdzykAY0jelbEvkHa2tLXlFe3dJyWks7aQlOOpAF5ktgZbGIUwYAqGHLGm6tODWlbXusB72hzX7eSP7xG4jk+5HgweuNbKR3ZHfZA5PXowJ7YoIL6ITof4TTawCeRi5Q+0vTbtHUXRy4B2UdnaMEj4kcLRup9RZoEHxBCPCGKN+hE+6vSCDeXgOTReU5LPjhjOPdL8vhBwRnLQ7bTsxO6yG/o5FesI6U/e2xWGF3Jb3houFGSrlTbsr0WuNoZ54cypA/O8NRpLbdX3rwMvc3egf1g7lNj3Vr6aFvwLKyXh8ORD2V3OrD/ylqSftlWa7k3lLJPneZJtgF2uEla58ibt291Dhc8477SVHVCK/IgKfDgsYqbYORGfuP+WK0JsYp1A+hbsrZBn9gv54N+nl/zV//yJ5sPzP/nn32qX/+7v9P/9f/xfx/4m1//rT776c/GXwfIvjI4ci8Svi8XMyawCtnlaFkkPqYZdD70xT9Bx0cLa3z8syG+WbCHBmenT/k1NToidYNk9TNUTapqskvCpojLXjN7yezpko8ecXRsIOFekCvsMKdu0Ds02nOlIlfLyAwkS8GpbNKuBzt0Kg8enR0+tYM3qnEv93IRG9Ld7VE37w58jL/jA/0t+61byke9fPmG8o36YrU8r5zG0Y4sTMPmhfvkkY+1Cx8pFlKYNfrRF+QflT4fuZcH8UFeUt7xkX+8vH17o7fEWH4gIH/x6fWr1+h9p/x3Adn7vXv7Tm/fvFXyB/aNkZtxntgD57lpYi89z/PYl+92+xHL+WHrgbwvoS6xgJn06RU9l97wsewLnpn+6b/81/EXAb799lu1avr0k095VnsyZKW8EFd0YdS1xCh9n+dJiemkrYq6UmxJfTzSM9+YZ5lreVZLmvmZuvDlQ5Y4MldDj29aNdlwYOSMvRN9aq2G39LfEca0Uc9F8Bb+JaVsW1VNjbFJmvjL2EpW/KTTYdepbNp2tg/W+Add5KJnQBxDJvxV47loQnaj/0XZphVQDufSc7nHIbEAlswtnLeQ74w9kRItQMNnGZNWpfhjxq+7Gb+2UmuGB5mnNgtyOvnIiQwxjzOvY0I+9AunxMc371in3rzWO9KUy+Lj/16XF3vSmY/9s0pH3b57TRx8p3dvX+rIB/p+vBUZxNyN+vygwOVu0tMnlzzTNz29vhp4wsf5J9eXxMYs2/CbtJB/Icl6yfPAn/70R33x5Z/4+PON3rx5pbevXzKGd+D2hDvaHckfBjrr0frXSboyDLaRP+kaPU95T3B1eYH/J2jzQKNTPvX3LX19/eqlXr38Ht3fDn3p+x3P2cfjnW75iJ45c8e94Y57QycuRWAwJBL2irXFUnLajk79Al9iM0j8hpa4bcRkVVMxZkHGic4Ik6GJjxL49u5m6D0yZtVKaROe9DN8bSpNcxu4vLrQFf28uNjpYj9rhp/FAp+9Gn1Kv96+fqUjthu7hu3MjxGjpAvIehI7k+oHjvATPiPmD8Ri7he3zM9b5GZNtq1WpfPDtiZi0jZ9K1mMz4BOeXF0URhyF/qbPqdsF3Rjbh8t7v2t9w/js2UgNYWuHe+Psm411rbYFlsjLxD1sb+wtVojLogJnp9n1jzDnw/V+SWRt6yVeW8lS65c9PiAxOTHNshOgfR00qNT7iFZ/beMfuJyKqzOeMT/qYOgpEfiJmnKQnnVxPhPqlaqapBoJw5sMuhYQAgqeWOGbbXWtJZLdintAsMffbI5T4BWrBXVwlfKceD+E59lbPOOb30vswwfb/48YueC/elLkHyQ+gPP+UfW/Lu7Ix/ajtwXF/SxatDmhniJjtiSNLCtYjwcW0be9CH2WNPUlDpZio0px7/pR9IgMbMQIKa9jX9ikISMNpD2VU32WndH3B6I4TFHSWmK7zVibaPd8a4tfVkI+ozHgswljMi1rcLeoLVVrs6Ocg1dVv4hFx2m3vboT2NOiDykVeeQ3e/ztlVBNUIMetpTti16oNh0ZIyCW9alA/1Z4Ek8KUeckhT4ZMsgWUqsLOiLz9LH4Ejb7H/jk3UNiBZ4aR/eyKWJksY/8Uew2rFgDzYSCykHR8Y5Keo07KJx+BE3ZIwUWuzOWHR8HFqQfu/mnVrl3tzHfiU/BHCkvxO+zvinTfY8oSXfqrCBdx2jk5HyPlLxITabwp18kPxfhHNxf0ED27J9z2mbsgZWT58L/FheHz3G+ODLj1UaYvY8JgYSkw3/BfFh4ubIuKf9Ggt3zNW7McdtK7GdtbuqjbHIuOgvOFzRGsYuxNwjfUy5uAQpfwCMtU0bUEGpGvqZL9XIM85UjhjuqLDhCQbvKWaZo4nR9CuATaZd5lz6bZcyzuHpxOxab96VLSvYGyemUp8YTvweoQWH7AlO+eV0r4osq5SjxVfYaVsFWq103R8mh50YfySeO7b2s7HLGA37woWdJP9mZ7Wmin1ZT1vJ9mMUdr2nzQ5fEN4ataGNDBe6wfXHTztt/YipWlNhy0a0Pcpd4Vvt6JI65RWS8aVpE6Rt6OKwSx4wPCvi0yDjn7rw41vDvp528lbGfwiinDRoExtcFKWRMVQoFs5RYZC7kga2ZRuBJqVSWyrZJQNykqwcnbST2aC0RbaRHV2NzUc2iNWaBq3V2JyE3qCt/MiC3wyiqTf0OsnQ6TDlkXWN/t33UZahSVuqcdjxQxexmA7Kg2dUiSoyC4jVJFp549iUVlg4d0DUl7EfGUVjvMANTNR5wBIcUgzLAGktUddAybTrstY5USM9skgFrA0SdaJ/4bGpR8f6FwfWvKCpmoQvk5rU3Ex6NS2GR1YxvhO0eb8bPwSQ8Rb03PiOcRZ5w1u0rZokWcPHtnIsOGrBQLukbpk0fYFMtQdCM36QrKI+vjCpbdkrpKSxSarWZFsZ/xn7LP6N9uggXdCzdNRB78DQbOpkNdpObZY9CQkwtYFRhiaV7CYDVeOEjzbVSi59cHQothmikZNtUJQFuhb1cZOIPYkMRUghCCy2MFWL4QVu6MWPeSEl6g0iNf4LX248qEO+qa6R2uhi86jTYVvVLNcq27bWI6ll0w65kS3qDJ9d6jL2YkeHm3pRDjppl9Th7eTH3qObWOvq0AUtMDICUSeO5I1ssup0vq8DTpG2lCWPM3REy6Ys9Iw6MkL+aLOl1FEeviCewgGFdhqInJQXXgQFKffBFysDjWPhRtSREwzC2aXDv+FIR7t875PVrNi40hDBZg3b8L3TZ9qK1LSxatQxFXV3t7Apuxt4++YdL4He6quvvlb+ROS333zLQ/v3K779Tt9RfvndS736Pg+jL6F/p2+//V7f8uFvPGTxwmqJPkmJ+8sLHmb50J+f0r5gfiY+7g63iiv3lK+oywN9HuzXFwkXvDjY0dbK0Mysizvmz575PSXuiviTZCGfcjaWu93Mg/J+vAhQl1qV8hH6+bPnvNS41df05bvvvlP8Fv8jgvyRj5MHistYz9KuYhQ+MoVA+DcY+TgzGHXo8MkO/FlYM0D7LRU0cUTnaKbUIGkRIgv9xu8HXgrc8sLlHb6/YbNylG3FoD4aMXZJM7Cxy6X7A70W/0iVlHax37Y0yuFd2w9ZxjGSjIygI08ciVUS7FnrFzb6HX3ZHIV+5MEvH3ezgUo+Lz7Ck7GNjPAmbVWaJh68d3vNOzb7rEWhR36XZdN3dCZmgwObpdRlQ5Zy18PR6XM2aYY/9dmkHU4PRBuXK/IWmW4emU9H5B3ZyC3MnfDY6ITHXtPQzhF90d/pa/qTurjyHAtjHeRl+xG5R3wDO2tlH0j7c/STvYOX2Incc+DknFEFrLUt8ZB2IH7I/w8bOYnrC17SVoI13K1Yg7vudODfomk/6+nz/ODMEzl28nCbD+cZ5iA/BFDQO77ZIGwy/QhKi/IBPnDmazrGWC/ZEN/c6C4/PcwL5gMPowt+7SwU4R1yu2T4F/h1WHRkbA43zDNeHH/1p8/15R//pK/JH5FzQE7HtrSbJDUQOcaW5HfcT5IGM+PVIhuE3+gQeoV9Ij9soE+m7ZABX/oaCFpSI387U07efqCagEkpa0rWEzulcElFPjDFpELnkEGagbMMT6kxJoFOwVI1KRD1j0A9oSyd6BlXQbC0Uob9jB7yE4crUue1XlpTYsOSOm1JTunazugYgDPpZlPSwb7VJ1XJPgcykL3K7Br6KXdgbIOQKkV3MoOUzAZ8Hp6FmMp8HfOPOZK2aZP5i9WD2+iV0LdIoxnCDK1Av+//or4aLQmGEzr2hAeiki7wLBECkIi8ozo0LmE5gf6k3QDSIk7DKthohT9CIkGLtcAXhHYSAF9kYPCQTQqnhgwh0CNnsiZHc3KQwzv4HiSlj6afg7xycX2oFw4zlWXIpLlaFkaRNUl4rYgQ9Z2X4yNlbtA0zcOtVY9JBazwGH4yyQ6ekeeS2pX/PB4+ni+d/cOItAvFtkx5RfISpHvog8NQCiTFMly6MPYM46mPVOWkeowLnetAggBsyw6KtOgZMmSp6h5OPjRtR6cETu1EKTAKrBydS3IB2UcndQYnml3ygOWksgq5UEdKwODnNWYSjxsW1toBYmPZAA1mPUJ0nQEVegB9NdznQH+/B6IGMwwG9YDBA81uMpCoA4Z/g/CHOGJz+pEUjaGAnD0XhdbXAYNtASs9lR0dHQ69B4+yOAzW09ASRz63QaYSDZ1+Ap/qivXWXus2mumfbdl4f8Aqxr6gdSbjgo0La1Fehi6sT6Hlo88tL6uPuW/JmibWbVsLMXhg/4BWuZBj6toEh5QLpsjcpyb2oI09ztLNfu1OSQ8nHQfmohxbrFalaqWG/BUNXaVCti2Oru3Fp23lw8b19RPl/p92Mx/mPvvpT/XJZ5/p2YtPtL96opp2ury+HsNU7Hc/+elPxsf/X/7tr/XJTz7Tk+fP9eLTT+Gb4fF4QT/6yr0XQ7nXS4XmhFd+m7eRoedasj9ITOKjI/f5AXxxxEcLNKcNToj/yBK1jPkgcolj8IU9JKdaJr/E/9R1oYH6+KmrqWpWa3vJs5ZeQGMPnA80QXQsjFvS3mFzwT+pKm1LQl6Quvgq+XsgTyrZDVKTSQORht6pix0BQzZ0Jw8zMSzhAkmxV1rYb6TueMwefdHd7Yrbd0fdvD3w0f1WX3z+Nc88L/UNz0Rvs09iH9RpL5dGqhx9+EtQVggOq2w1+mR4g20ehJ6yqyTFlq4jcm/e3aLzrfLDAK/5QP+OPdUd+zLhiIxRYvyWsiVsX2ipIX9uTSPOiOXs13fznmekveY2a2IsBo29+u4+rkVb88x0o3/93e/0r//yO/33//bf9dvf/ou++OJLNeSJ8Xz18s3pv3FbnxHf8Mx4m3lFvHQcmfu+FS90tbJm5sHMvGlVqmjoGmlnILKHPLB/7PRFHIVvbNPvw3g2OhCL2Qc/efJkzKE8M07zJFgU3rRbkNNH3Ah9TcLGZenwNBV9lyzXLKn416hvvNn2zwAAEABJREFUsieVS1PBI1J80gydOOq077zwSL3hkTziJX0cH856V7WmRpsJVGRQXm/E1JU4OsPTSdczcwLFGjyC3hekdi34TOQ79pepltSqqEtqlS3bjNk0foB2N8/DD6EPaK2bpqYZlEWbrC9FKmpF/N7yTP+a2H2nA/v0Cfn7edIlYx9c7Cft5vAvYjOvw+1b2oCbN8QTz+qsEeoHlY7oMHY0XV/udblvenK9189++pn+5ld/o/x3KK0mxu2gOz4UMixq05ze6vXr18yVb/Saj/9CnpG135XyAwt3hxu9e/da37/8hhh/xdp1g0sOOvAs0uHtxICR0qrQP/GsPw/M06SpFbAmPqALniO8+asHb958r5evvkXv9/rmmy/11ddf8E7jc3399VfKDwi8e/NGt5m3+GNhvitj3pGAC8pNdfon4kiMTWeMFsYqaQCnokscrRr6VzTsaIyDbdmBlDFJ26xZQWIhsA1PaZ7x/26ny6srcMnH/yt98uK5PgWXu1l75M0IOd7dMDz45vZdBlU+HkGMBtiJifgNyygmTg/D7i6KGkeVYFNH70hlxZ47BuoAbpiH+cuO7/DJHet/J85NG7tkIPJpF9s3mdQokLoKuUPPuISjoy9YSBc4wiW56DcIhx4djPKJuGD7kftRbCj0NubXxeWFrq4uZRcftg768quv9I5nzPzQwqs3r3VLvMS2CX/u75+drfTpX3//e717d6PbmzvZFhcpFnEfzJzsOK9TTntjmwZLwYNNXHPalm1Va3CmNfliLaomYaO6JRen5VbKUaGTWfBvfBdfJ/WpXZpkDI7EVrBgRxB7Uu6MAc3xX7/Hyt/VFds86GTRGTtOum0V/XBL2fB2HYiXm9uDblircS80j7YHCkeMOjDmR+bCgXvOiqNCW040WPD7Ube0PyAr5Zh3pP1CZkkfkwe2laPwzTTPmpirDb9NxHJjjhj3GPuSb/Oksc+H1kb95t/4WCNGhw7kRuaGtT3+b8Q1dYmZ2CScEb/ZRUyWTBpa6tOf1AXpQ5eGD5KSlb3afaR/GzY60uT7f7Sjv1bXhP2BT3oiy/Rt6GBOxS+REYQ/acu4WNgHBd/1YT/+hv/IOGCUBN0wmyApr/2oalDWExLau2xkQMoYxE/B+CFRxvE4HGJVa2qsxdXaEB1y59IZWzYpCgg91rQuCXlJSBfqD8iJ74YN0rC5ohP70kdIciECAUfW30PmIWnHh1EW3j3vei94F2ybvfONXr96xXvZr1jHd7zv3Uu0vXn3lvn5DhsOWpgPQzY6Iv8cHd4OvY90UVIEDJaOH2N6IHQNjJpczOUcFM9PZCIMUV0bV2zf8trkbemprcsKaAilD9gkGZ0zG/GqHgGe8AVp26M/zc6QMd3odj3UnOQadbbV2OdsfK2VJsri2Ghkx7mVGXrZZixLVY18gRiEQEmmT+KwoZ1SO/nUd9y0wE8Ffcz6OZA8yFy+R8rYuhBgacm2Slkba5vniDxSn/fLmY/H8/HDhmrxWNeRdx5dMIMFtcnbVmuTWivlsK3N7k4HE4vB1ufB07niZ5MsxGcnzpbsMUZ6ZBgWNMCETUXOtuyRo4VGN+PzCg1AwRfhF3se4pY1QRwd/SSyaU8/mMJakAmnVMhz4ZlwaPCIw7YM7wZIH5w2PAOFPKTBryHPKvwQPfeQhuz7ssUoLAMbTbRNPmlgyrZHO9uqQKTAfqDblqCdo6dMe7lBbvTP8iiv/bXXtKqpinWb1NRXO/G6JIwJHwLkUzk0BCntQoueuBdu3R/bIDO2wzFLOGTqA8l+xK4ctiV1aWXR48PKIItjG0yysn3CY3lIQVKCdUXjhjflxgf2bEbm3V4pVytVaxIdDxaE9qINcgU9kyOoUW9qpYVJYa95u+SBtSwlDSQM4LKeCdL/H3l/3mU5kmR5YveKAs/MfIslI5faq2e6Zqame8juM+T3/xbD/4Yz7KrcYnH38M2WByh/V/Fg9szdIzOqqps8PETgQnQRERUVFVUogGceKQ22ks9dU2s0BKl3Lick7XsfDN3ppLbjXj9lSW+lku0hY0deHKEByU9Oa/w3+lPSiRpatQWICJIak3ymOmUTRbO4DH7iZZgWf8fHh4tL3Dgpwx904VvlsOxStSabMgJlYQFYmfiJHYZARXk4kw8d6FxBR9lebm+67FCrYuMAfZDkeijPxmeizQaqNSnjKktniHwnTxOMIXV0yi7sKfrSlPo9Fne52GJ0Db74yk2i3S7dt2/ytjXKjWoZv3RlkR0bBPqfD043vDwI7fC6moy/1ZiU0d9KiU+hq1i0g0ZMm/Jq8Ai90Q1IyraqWS5xbDeKrJpGnkoNOfSExtaUdaNjcO+UglMe8pkz9WbcN0iWXbKt7Qg1+ZTRH2/oaUiGZQfJnzzhiYHB4CEf2ZOO+D/YLB4Mjy5r78PXjwqxuHMT+Fimw3uOB5m0KVxvUFLaP8PK3RRRrQROsEAZUjZQtM3GLWWpDwhzLWzkjjyY394c2WjdccNa2Izd8QH6BtzqwwcoL5vevf/AC4MPevPmHR/4f1R+BJCP6H/4wx/Gi6BXr17xIP9ewpaZl0f5iP/F8xc8tH41/lnJvAiYeWGp2MNmdgErN8ZO37cR6/Qn/ZJmYuHiYuYFxDzSRZxMPCAcDrNCM6TBLit0FAW2VVVqZWV+BTMb3HmeNBOfVU0XrLlPeGn65AkvTnHC0FFbu0n3bCrWVTkKfQwPyQz4Y3R4Nn54SRtdMBLWDhnYU9Fjl0Y+fPjA5IxKK+WWyHdwd7zTex5c3/Jy5JqXegsPvDo70mb626MH/r0KE5SyzaddoiD5vf4xpX7r2KPi+Ke1afguG69b1oAjDx8rulCuIPa8ZaOeH0+8/OEl8fB2PPxN06Sij4pN2JY+Hw6H8SL7wL1uwv/RLcbHLrmsFb5hCeO3gtibDdiWXrUSoCmLqZ16gWFL7FGOSGvosi17gzg6uhfkjzx0HJkACzIp6/j+EQ0vWOFPefTfgzKqPtE7bERn+HaZ8MlxUVfKNsuk6M2YbFiYbzuOg2/FniF7unSU9Ps0Cfq00o+MRfQmng/zQfbmv+vTy47GnHn27Clz7YW+ePFcV/j+hhda+WieD+ihpq0dCw9k+WsRVvLxIcDxDx8GOvG28jC/oDcf6m8/fOCl2AdF1zUxGXpzKssPAYzO6M7H94kxPTDHjK6FF0bCRylvjFvDl8Hs0gUvSLlrqzL/0ybt8RZBW9u3Wm9vVPQ5MDxiDGNPfoCwEpMr/ONHCdBOGx2ewh9lySNY1kHJDpoinR2Zd3s26fAV8imzk5M6/TpHdCQfnozDoGc8pqUB5G2rWpNNyUDpkyODfI7BAL8+h1H5mUsUYCu+3SvtkkHy6ZNt5mVQaoxN5mgQngFJlli3NI6k0XhKd+pOoI34NvXBYPjspVOaObAqfjoydivxEHRoJxY6foNpnLuNI4OoadHJ0B4KhPnkHvT1lGcwKM2561qJgaRT39POQB/zL2Xh/RRp6Qyn+7iUMnGEBiT/3DlkN6ZIBFvuc9fUnuNzPA9lO+dWklFIaqO4LJmBlbmw4O/0NzIpDA2SzrhuUltuLw8NNPq9pTSOcAcj85lLeIPPVH22KLw/F1EQ3tBYvtGH63nPH0o/6cJZ1ZZ8kIv2c2z159e99rzsT6eNASYWBiX9Oe7dgtBzDF6P68+87NIP7DStcwwT7nV+yv8geZbaFZwVZQR2NTtN9YgO1G5lJFL4CajddZ7R4SdEfIKgOqv/XJrlQwPwDso8/6S5jwr2e/CRPWfmxpz9IPvCsN1yD8me68jcSXuNdTv30ipshiH8o+9ki8Uoum65B6W8sVe64NnyMF/AaS2sQT+85IMWH2QX1rjpdJ8WcmZNDrpQBCLfI1WWA1uqYr2S8tHlxzdv+Tj2mhcz1kwbz198qaunzzRdXOji8krP2Fs///JL5X8F8Itf/Up/+/d/D/6Oj25/pfwz7gf48nHkwAvWBR/lQ/Hd8aglPsA2sY5m7LJWKnte+t956bUOLFrYhy7sBRb447cgejBZHfltzJzsPdIf0bcdyZs+ZUj3MqkktYFORSffyffx3GKtPKMsPJPcsS84goV82hN6exTCn/SOvoojOk/oJwqfXbLTVt3zrLTD1gI/M17IrtjAsI186tLGRksdHYHQOWjy8HewrsLWHcZf4hna7N2v2RO/46PiS7169Vpv374f+2PJ0oDuDzPuxbhvKNmlpG2rtYl9+KTs985xmA6j3LJWjMj4BCud2PwkGT2WsG89YWHMpMQcxdC9vJPGqZyRmaZ56M6L4uCSZ6UXz57ryy+/Gs9xSd8xX/KD7/wvAf6f//v/rv/H//a/KfR3v/2d/vD7P+i3//xbjTTPhd/zMe7HH3/UB/ah40Mcju8MWO9dRVxcMD+Cmb6m34GN5diT/uR+FnuD1KUscfz2zRs+3H7PM+hLnlfvhq6JeVut6CTn8MuRuuPof1XTxPOJxX/Rj8KedJlUTnxJnMWP8WFHfq/JXmlw9FwDakj3dfPdkfttnjPSJ4pl+wRskSMAUhOQ/OhsVfi8YV8b/bBNDEi2oVYOkiF0bCMrfnSiE/sPh5kPoJcKnaYauuZ5GvmZPhf6I1/wxkcZ19DCJyaOe+IGpKULnhkafJGfWukCPVfonyZao59HPjIf+TC/AHnFvlXmo33QatU8m35YF4dGuoQKPX32RFmLDoeDBLdcKtpuIGOSusurC13yMejpU9Y1PuYe5kJ315J/bYB+CmCBQrmMmI2/44fsd4KkO7HVmtVaAQ9ftCrao4x+Lcudbq7f68OHd7q5uR4/JlhZ9/KMe80zTeiR56LMKzG+xl7b2GJtx073XIfjAWk/+rJO5j6xce3XxAv+Kqmwr7DLtuSuxNDd8ZZ+rWo8x12wds+Hg0KDfCS7urwYPrq8mHVxmJQfaxXrNq5SwNBrip8ylsSvAuaZ6EeHBsMmmux6fBhbRE92mnQ+vow1mPU/9JZ5n/vHEX/16FzFwahAo3fXWaaD1GSsaGqkNrpzSDYlnLo/0HOWlh5Vaj9Gu/Rlz5u2rq6ulB/KxUcpf8N9Mz8C+O6775S1J/auxIXgbdMEi8e6cJPnU5l3XNfKeDfWoNj8CIzNno/1Rod0si1kh6QVu+JjkmrommirqiltzvOsaZqZE7NGWWthY7SQY5yO+Bhxxp9W0Nmxl2jZ8nCa2A3SdIfxAStzZBnxs8ccQxOJIRubyMj2BvRUK2yJXU1JU6Echc2xtVqjqAYka0Vh1sUVOwOaRzd2Y+qWhidpeDtIm4hIpO1SjpX+2CcbTnRmbUlsH1hfkm5VqgEPv9hWtZK9l2/p2BAcsx6B9Ltjm06HbU3onvF35FeMWVPPWid53A+GTJc6dfFl6jMGR/Y7wShL5yTu6atSdsP7kFv2fUHqqXp02h76Vtbmvd6mz/icpmSobK3ozTwK364gdm7V8I/edxW8rbWIwLbla/inqVWjvsa0YBIAABAASURBVKirLU3e9uCzfdJAljO2BGl3ob+hsUdGHrnoTBpWYdpA0n8aaUuj/dhpdOkzR7hiTWf8706+W1g/8DzcnfkwKePfqrTg+1vW5OxF73j/wy1HVxez7ii7+fB+0KzNFaWjh6j4M6dtGQGj3yYNPi9iigPIv/aMOKhWCmzL9kgnHxhb9C86MlKBlBhdEsd/Sh7W7JHi77BNp3vJYT6otabCNnuzK/VBZ9AX7hkZl8ja2I+/5nlmHrFenWTC+zEi2xnbUe5xJX4wgjTNaOCn+jzWVinTEol7KtqPph676G/6nJgNwlfYNvoRvaYhmLe6LR251rY+2Jbhsw3Xw2lbhZ6pNWWdSF9bNeylnDqbqKV9rNMGyH6mHHTm0o6Cf1THQHkkR4dIJ5d623JZK/5akQ86aVg0IFoyl3/F2dEXsRV9Qfajye++tS37AXt5eIOYvaIjNHI/B2nzc9hkDfHWJn2WrP2ID/Z2OuUb6PtIhwbhD+6lZJcMsr/YIVnFuEWHOGJP2RujbdmmWINSIdeW19lhe9Tbvi89XzAiY590Im9bBVwbf7XSxM1+Q1Nj0u11EjwuGVQ1dUnVmpLOzbZx0y1uVPnLaVMeqJXMbi7p0JqbGpMx+ZonhQbVTgFbhVb0Ql1W1UO5TT6Qs8+M3drcyw2FVFFe4kpE+ARyKQGpadqdvVGrmTLVoK2VbKtOsEkLhJ7Qqh7qResJNEDydMYrQbLORXZBLUPTrm21+KqaWs2ap4uBiYWtKHebJepGr8pyazJURg7fXbJJDK9dkiydYCf9YNPKzTsb+ATSxBg0EJYhxuiNSYLtqQ90OmzLtmr3B7aY9tt9/qyechve+AXY1uMjeaOv8Bv2Mi6SpQGu8HOqNct8eUGdlNdElmwu2KlxJD0Sii3xcEBGOrVb2Ndt8ewr3ouoW1BDA2Spiy8bDyMmxhv+zgNb4rEdZrV50oR/izqjyxjTRStQ28OexnyYQNFmsFKfX4KFvxHbxdNLQR1ftyZBY0fqcYCiU8h2Y5MsuSTydpNdsq0cps2MCcMzbkKmXkqd5bO0VCryo6z7lI6eDV1bO4MO3eRRGt0ah7kCZAXvDlgk8vbOv+r8eJDXsE/wPiBlj/FQF33Swg0nGOVp+x6F4Bn0kO4M6nLsPOjykMBHfsJbKVNeaI26lY/+i675wJ8P/QPvb/QBvOfD/55/Tz5lHz5cK3gPfc8D84f3H3iAuuEF1y2b5GVsrquaLvLCkheUX3zxpZ7zAunycKlWpcyvhU37kY/KwcqmD4PE0A3QEQ2YKOr4D7rw0J4N4R0P5gVjNoxT23Qdowus8AaRbc1KvM3zNDaXE/HEkGiDVa0pN/2rq0seHJ9i86LIDfBSYyyUtDvyxOrIQzttbIhtHZnPn4VthQ/skkGBz3GuW8A8qiqMbMh26oZ/xmZ5Y6kqfGTZ3go+c43cwqYpG7nQTsyELXp/yo7U/xSy6YyPs6GwPdpOG3mZ9+79O715+4Z4+DDKp8brB9rORn7hgda2GuvCBS8zDqwf81gnmuIfOoJH8bCl+OHcm6af4kg55JMz7QepSL8m2mjVGPNJBW2tDXtSH774YsWPC7F2xK4Rfyca/3TGNf3s+Dw0SJ93+VDbI35tK0d8e4zO9BfE1shHX+qD5MOXduO/I3G6IHMEoWlnwY7Q2Bj+ILLnSB8XNuh5AM0LjeiMT4OqzZ5cB3Dkk4srXfLi9mI+aOEFej6sN6ZSY5EPNbpEu3fM73zQv+YFdej7t2/1gZcnb16+1ptXr/QjHzI2/KC3+Rc+Xr3UG8reUrflX5HfeN++fq0B+N6Rvs0HEB6Yi7Ya/m3EYcO/obfvPmjl5cuHN+/QixztvQU//vCK/Ct94IXxNS94d9y8e6Mja435IMGbG608SC53N+rpGz4V/jRjwK1QGzq0K2WmTduqViqo7REbLuunDvuhrmN7xi5jlDHr6AvOZZPf63ee83r7QZ/9kI5ccM6bdGIpSPocia3wfw7nfHvaLhkkH2pvbQ9f4A/jA85UA/zFjIy/tFP63oHw7UDSIDwBQj959pOfOvxhWrnx3DJuefHRqStssT3GRBxVpczbgOyjM7792B/REabQIDyhnfbSVqeN1G99tGzThQ6k6AokSyC8HTndHylPZqdS6geI49T8KXTaXuELwpd86L8FtmX7XsXHOm0PGxfulUfmxspHPNtqVfr//hG7P0L2LtrLPrZwK8/9KnGiwaePDuK1LLr4UXmyncunCO/AkItsfGN4z8/kHyO+PodE/bBfp+PUFsVbQRJnulO9Vfx/6JoGd5w1mT0NyJww5g1fxFTKiHAYPyND6b/27MypzlzozIU+0uuI0X+tvl1u17Wy7iftdGav/Ih22s+anA/Jd9w/jiAsV1dPdMWHpqRTfnfajx65n9jW2Kswd2zL3hBekmPNyn07uk0sLdzjcm9+wz3rFffGlz/8wEfgd6OvB+7BkqUTcp+PbNrLj60XfLOwvmY96ihfyN+i726VNPF8xT76m1//Rl/84hvlL/5Xlw48yz598VxffP2VfvGrX+o3f/1X+vt//+/178Bf/fXf6ICM4Sv03XGf3f+Z63zE6X2VywD9rPML68QKFtaNez/gg+MpH7+t2IcbETDrSVNVU2tN1Zra/XNdk41eoLMjc5hm8FlRX9SYUGv36DyDHOnskWeT4/jov3CLB+zVFvJHxjjt4xaFVyql/C4yPNdwW2E9Z+1Dj07PNJirlCcf/lCLNpFdu9n6dOUvLtNe/B2shH6nfkN4N3Tk1pVnDeREOrqU9A5ZQs7UVfEs3GZNjJsozwem4D0fv6+vb3R3e6QP1BjdkYdn6NLjo1pT4Ufbsj1i8TBNOkzBTH7STDoxmj23ZCn2n5C0zo7EabK9rzqy78t9OPG6I/nMkSLep5Pe6D/Msw7s27d/re3J+Evup0+e6pL9fMdhH96908sfXio/As8/554P8+/oa/aoL5kH+QD3kv1ifij87t1bPrjeMHZHZTxjSyeogjwj5B1Cq6bkbcu1IXabS6WP0JwrMRHb372lffQf2QdGZ+yPvUHDhzvvQjDs9elfyjfgMBJpM3GWeXLLh4db7p8DpBfmQecjq2MEjg21LRcWOXG36UDN/Rl9wX3BRwnb9yVFulqpWpPtgUL3GFvmln0qc6lVk4s28VsU2CbW2kBRfsEH9IzbPE+aQEO+tULOKnhtK/mJ8omxnadZ03ygzZJkYghA51PdoEnPky7mWRPP0Z0YglFGJH+lL60KfPoRgDrje7zhfQPxjh+zjjTknj1/qm9+9Qt9/c3Xyo+TNnw50i9evNAFMYUi7JTmuRF3ky4Okyb8UhZWfd7PK7EQLKwXx7GGH2k7uIMCPqqvjH90TPhipu+NTEfu9vqadx/Bjbb3ELRB//rwL2mDMeamv6Wqkm197liRGWDxWQLsiU132BTstqVuZX2PDmNHdE7TNP7a9SLjd5jp+0EX+GPMtcvLkT4wDyd80ZCZsOEqfE084xx1aBav0DRDJ+ob9XkOOpmvn3PYHn2zoeiIjF1jPmbuZA7FL8HCGpJ7xYqvwhekPPC9rFP8WdgPdWv8hr9WdJXrs/zR21lvQncG++N5MKlVY31ZFH9nDQpyz9tk0mZkgKy8v3rHc6hpM3qrPm07dXbkJNMv+3Hatmzr46MoC3/jfUirTW/aOOfr9Dn5lMfe0BEbwx89VQpPtdI0T0qMZD6Gop52xdHh6cravSNjZdNH/AnDOGNLtYaOpsKeILZt+mbm24YpPNg8TTO8B3gn2inWawHa4X688g7BLhlIlsBCPKc5TFewjrHSSIujWmMeR1fs6kr7M31KTAeJ9flwGHGfcjttLrS5qFWpWqFlOzsNxU+5jwUrbY/5f/JnuCoyxMJ8OGg+HNRaU/hGzMIfniAx1zEYlQpW+hbbhy/R11MIY2jKjszpoEcG2Kb24RzttkJXHzEY3mP2UsyX3O4zqqFb2VF5Fj6yDq1DV/rZFN3pX2jRj9jeMiZZf/HZxFoxZQ2jT6nLmMWCFXt3JN8a+sqyN5+njdQnplL/L0Fs2fltq7CrWo0xbVWjDZ2O8NpW6k37LJ8EgjTWIpHEpysIX8HXqo1xryot7M3vuOe+fvkD756+1+31e97jLFpuP+j2wzvotcxa3vGZTkf0DBBzp6J7YvtR2raGTfel/7ZE7LfRGdSJkv63af28dPqYmkL/nk7+HCkfY0w8pTw+nZjL+VeSMscavg5PYJt77YPNa/yKD1Mnjsgm7ubEW2uUfP60Nx3ntec+LtpsxZw4jfmKbWljYLS3jpi3fa/C3tK21doWX1VWkHxQVdRNalX63DHqsd3edNWJhreqqVE3M6eCzKdCz0RZ0i7mDLbZHrFtO2L3SB8W1pH4OulUhBZ8kbU95FKesuhumcP40XaKFX9n3eq0Mwq4dHwUftuKjA116ePD9tBvb3Sv7yff7vkVfUm7rGp1LyMO21xFDNSgkbU90pELRuZPXGwPnZE9xy5ie08OPtsyttjQAJ8nf8/0JxIN+ysyYGeLbMrPadJbj3aun0E/Z/xYuIasx1UhAbmxkI8CMpTZNHlC0tnIVE0qBj35oIuguoeU51W5cU5yNXWcEQg6YHQWypM/pY0T5JRFF22Pk7ysgs/w2yXboCRZ+gRWUS+O81p9hs9DF3py1zpD5NLHUPdNUj9xpK3whYZl+Jqg7wTnmECkUx5E586352MDBsvYIpWMz1qb1U6omhVM7TBox7Ertq7YxVYDkUb5JDMemfQFjQ67aMIK38pkHhOaCbRQEKykScrwJd3Jd1m2R2gk/TGoHDqrMa618Y6ycyd1qTHeRq9kNfpR5FOW9gJRnjLDs3Bj39tG9NQ2Gz9SuWKOOh8tkx6grZ0vdgcLShfsFzap6HcQQegq0xwLNOkjfCvlxkdtvtDER9uJl0mFjSmr6SCT7tS7bT4NHTqjB3Qgo0/CLpMkTdumrEycd+HzDiSSEu26Nai1IrOai7GRslWUeUN4N8BAmajTOMiPNHRjUF/RjSKahaPk6CO1nQXBJoG8MAoVslB9AsMbQAZPaJCyAB2jrTRs+dRO4jpjFs7QjkEdY1ZuskEnn7rwJb/RTYdk6QREtLAp3RGxIPmVGBf2roglv+2Jtr7Fzyv1O1J3ZPN+x0u24MiLM0KeMbCEjnd8xP/w/lp5ILq5vtMHPvbf3Nzp7uao4y0bsPAjv2JLx69CdyHXErfcNA98bNxw0MSGY5SnjhjJr7KTX9gEX/PAnf8/5S0vw5JfMSJ972sXYTswBg+rUrZhVXiyWV7xX6vSvukdfhzzYwwCXutKiIvDturEG1rexko4NW21ogfAtnK0It9KtkFKei4nJL0jRUkTY+jq2J6Sc/SU95WmNqykH9UPGWNr2kqbO6yGz7JZu+Il7+Ewq7BpRZ9Oh42MrKhM24GpS5t5SIlP87IhDzvxccqp/uiMxI6tqqMwWHhgueGBF5fkAAAQAElEQVTDbfwdP8+xIWMJCh/FvpkxnrAzftToi9So3zTFts0/TgH1eRCKzpvbO63k059ljNvGR3fCmbBSSlKfLq/wJD0quaSva+QT0ORbMWYDVjHwuAY7LNsZHHy0jge/FT0LMhuOil9WYim+Sl2nsU7/R1nKSXfaWZIG4qjohObs6OtDpuucxlabtmGyN7rVa+t3dJ5ifjnRvX1EODcZwRfQxNAfveG7Zt68f/+O+flBd3xMzTgc5sN4OTczHgv+fctHiBs+lucFkGjD4JoXpYXN418BgBb6zXzOX+jf8BLk4eP7ax68XgE+9PNiNz8EeMsH/es3b/Vhx/iRwBu95yN98PbVS7389o/64Y/55/3/SPpb/fj9d/D/qIX5no/3B3wxMbKFLfl4/5aXw6+//wG+H/T6u+/17W9/r+9+93u9+uO3I//6++/1hofAd69f0c5rveUl74cfXyu6lptrrbxYXHlQDO08NDp9wlkFDAo3jhdhJKZibsWzCaxQ8FOnXaPKyGXeJbP7PvEaZBy2Me3a0+GziXvaTlnyQeIkNLAt20n+bOzt/GmB6DzHp9xZ+z4uLWxpVRp9RZwTli56IRH/oi9K7ONbjfyqDs1Dy0p5Tz0SnztT1xNjVCY91okudAuVi7b5t2o/bCtri23ZFqGi84OScW+Iro4NG+L/ZYzBmNe8nInvM0Zpu2Pf6DftDl3kLY/kw+Uszz3tcbtndQ8Cn6Yi90gvcqPsU9Z/WQmGY/MnMp8rG0zwM1Y96xy+WEB8MNip0rAR23YaG4M9f0/13+jY20b9sAf6J8+dP/RPMJ5Xkx5dGuxp5AH9Pm4Sx51Y3jBYP75E7Nwf5/k0EDySoeHwpzxI+hNEyQN8mhSZb+f4JPhpZ8Qz82mnFH3m3HV/XNW10vdzPPZFfvzIXOQZQgPoiW0gfB9r+2x+9HmviS/29L+Npv0+AvhBT6cvnbIxz6FJ91FGHx7YHqWOzIUj+5oje9DAtrK3yj4r/s6aRkAMmY5OM3bNjX3mpCn7mriE2lYl2wMrfMcx1xZdc5979fq18pf/+SfR8xeIt9yLbfYnrTTNsxp6YnNkIjvS2BPaZW7VXYK/g3cfbiSes1589bV+85d/zYf+b3S4fKoFP98i0/g4ND+50tXz53r+5Zf667/7O/3N3//9+DFAO8yKzuDDya4P7O+zRlZZrawt9vBXxpunrq4jMoCPZQsfPO+4t2YPmTVkZa1fuW/jYiEpcc26WtUU2CWDlH8OXUS3LZYmKWmxDz+BkNZKn47sRYI7+jYozym4FpvEUUq6wyfkxDPbGmB+dGKa1BtLd4PfDGPd8/ch00bdiszgW0t9Nfchb/wjX0rdgCatlIU/2MoadgSl2Gv6G0hGDoRKMuXxyTwd1NiPzezNxJGy3oVdq0I17EIuNqVPA8lbRofgDd1iEQXko2PTOSt779aaqko2oD4yfe1CAzYhQzp5UrTZIR6091V3fDC/Zf849uTs9Y/kM8aGq1Xb9EMriH7QcXR4wivsPxDT+RFNMbaIKbyRzZ409hmeO+ZAnvfev3t/v2dN/B+Zj7FhgY49NgPcqtROfeo4qTO4wTrib1Fo2mmtNPHM2aopR2zaP6A15NP+FR9N89yZl7spi76VNjp9sK1hMy6xcBX+gOCblTaOfJS5VWJ/hX/ND2PYX67YAKdkhPSA6A2okPD8lhZxtQ7Ets44DBHqw6OPDtuyrVY1fOgiTT9sK0fyg4781nbH5mQrMi1yhU+aivw0T2Nty7Nbq0K3ZHRW2/jEMU2z4qf4J2MlbW0pB02kbspHJuRbFbyTLg6zLvmYNs8NW4UPYcxHfy+yj/jvTso6wsf/6+t3vEt4zZi/0e1t/kXARZeXk54/f6pffP2Vvgb5AcCXX3yhL55/ocv5oMlNrUrLWAOO6Ooq8rvddm1DQM040zzoxEr2fUFia0lMfYSMJQYij04b260ctuUkGKPQDG/GLEUD6A9NXcYw657xpT1KULmCExOMGevYsyM27djLCDJO4oN+hj9+fsJa/uTpk9P/nvCF8i8nzjM+Z53PPWom3ocvaJbm1dc7/LXqYiodmvBf6enlrKcXB10gN8HUiZHOHNrbD13I65PD6Itrujq+DHJ/YvoqfU3vBrikPP6Jn8f8ZY5kLq+09YlaCqKr49tQsp+cGZfdrvBkLViYoyvzbaPrkLGtEQetNlpNOSITmh8ebT/euR334mqN9X0dc/BAzHZsCN/gR1fSN+OHcTeMhVQ1UeR74AY9dMmyE3umXrI3qnGcp6WirrAxVUYm7QXpY/x1e3fHfLjVKMOfEr6nseQDjcNcQQaAeqMncdfQ21oTTaiYFzANPUf2Nbm3Z1z2ftolg9EEjJtucggnroJqlm21Vqz3DTqpEWfBNM2akq5GG1tsrLFTpGWuOzR8nP6ljfjsHuEfkGyrWmz3SIdXHI2yxHcwkU5+mme5rCOxlXi1Pfxql3JENuvzQr/XxAnY27fRj6y0UZOe6ct8OKixnkXfEbkjuo/MvwV6x1qRfOqClCdc1gV/RY9LE3uxVuwF0TWBqqZA1IsjNkHUKLcLn3XiatUR3Rn31K/EtWQJjHZo+4gNqUvfbSPHekLj4U15UJSnPnTTb1WVpowPPnNFp4Zs/BEZjYPydGGkT/XYwJDAm0LqIeEP4kOy40x+JD66pHyHbVUrFbbYlk2e/idfpEU/sp6Kg1quUmjioxy5JkMz58WRHxVOU7H+3+nVD9/pd//8/9Iff/dPunn/Zqxxy+lHAMfba+xfkEjnApKcLrTTrm1y6W+Hb0MKbKvgEYdPlOSfPTdtf5btJxl2f91T/PKTzD9RscueV8eujjMzbhn3QRnf0PBlvoYGGZO9z320H+kgtTsSf+f+KtlWtaZiXG2PvDh6ggj65057k7GtRrza1vlhxsGu86KRjn7bsjfs4zYqudgpr60eHRTJ0FaV5KNxl6z9iN7M9eRbNaVfO2zLNoGjrbwV607B6hMghFt09OH35fHah0/i8/h3n79IMA26Jp4FJtYfY2PKOryPwJhELnuM1KfFvT75zyH15+V2pLaS1O0YJbmXgLS/I+WZh6E/hZV+fq5u1x2aeBvrGWtZaJDyz8n9W8pwvRgQxf7QAXsbs48Uj3ffEaDPm09hhFPJhzdKgqTPjbWjsGDdcCYgCh+gESfqsuTGIIvD0A5SR/CoUQuoFylDN5RUhdikDg2Sj67i5iImXMqCVegMDAUmkNZQIw8i07UdJrhsyzYFG7YBNr4qSR7ULtkPdknhFXVWY1IkWMuNfFBKWSFTTj4obUdaDrbcfo0/gz1vW/aGlCfQVyZA9qIrgS/Rt6HG+FPjsDd+024gpY4bq2jbk8wNuXjIDoxdrR1UNauvkWsMwCSJvKEnGOqaFB8PhF/wgpXAwCRkLDnteIzjil3HLKrQLqtaA+hgHFwFaxtojFuNslkUbP2wB137StmWtqFdHLSDPqlGusUufF/JY4u9lcemkaat7i5njKlKOlh5ABsYbXRe5fCgTDp2B4MHJStAWqimSQs3kYamvbSNL41PhQ0LTPnAX5RNhyeaL56qzZcSPpYPCljSsGXzeeFHKT7DMFkaKJlxsSmn+30tNuRiwZRWGu9pAxnB0090hXZbS5d6NQmsLtQ1dVmrKDcXfCD4bDKjHh5ZJt07PECyhD4UUWClnAIpPKm7b9cURb6E2xS+QN1DTugwMoZf4zDX6EsjkUs+FPkUyTL8MMne+UYFutncpRElv6GT7zSYOSFZOiH5QLGDsg7t8dtKOwPGn13sIbXwcf7IC7MBXqSl7Bh6hsyz8N3wUT9/6X/Nh8TrD7e64WN/yo585E95Pvy/evmjUrdQxt6a1ktF/5tnBRNx0BjzQSk7TBfKi6DLyytNbVYxbp3uxZ4b2vmeD3z5K5A8pB150XTNS8k8CK0or4ylRBuiDQ8YWYJEnfrA1Jr+i4DuzEVLlIjx6XLXkClKOvW58S7ciMJrZGI3HBrBQwBFPjzxeatS/svDRLCyWY+eA3PZJhVgnwGtPTpty6V76GccaXMgdmJ35mQwysj32BdKorWmCx7+5wPriaSNp8u24t8S1KX0C0tGLCQdxMfrulK2IicOD6StFd1CVhxG/h74giJF7oj/+uBLiWT4WpWmedLMw1nhD9tqVRoPIdAGzzxNo2xrzTJlJeYu/brlReD799e6g44NAj7Q2WHDj54hQ98lq2s7Ml4L4x67EjeJnxseAm75CHzkZXVsLeSDGdnQfASOAqMiSFmh8x7wt2rD3lalgiloXO77QRrx+3NNUJ9yRqYVcie0qqFr+AM/mL7vKNp5hFFHg0OX5eTprMknhh9cjw/wU/IFT+aWZN0x17/99ltlPi3EbOJW+CebnsR3/pr/d//0W/32v/yTXvGR/frdOz7Gvx1/nf/u1WsFb354pe//8Ec+2n83Prj/CF/K3r58rfev3+iWF7b5Z/7vPnzQkTm8XN8qPxbojF+xwJh2Ox8LVj7GH6/f6+ZtfhDwio/1r/Th7Wu9e/2SD/jfD9y+e6vioXuS1NIZ1oA7Pki8/CPtY8PLb7+D/zUf+V/rFWtFbMkPDo4frpWP/bq7HXJ3H95R/y12/1Yv//h7/chD4g/f/kHf/eF34o2tFvjycBjasY9g1sS45OG54TfTfjHutsmROTvPx7ZNW1xM3M9bK0UmrJ05FbrQ//AHyQe2Q2gyc47BHDnJtB+Iw7Zsk9I91UdH2gg+KmYebzpdHrL2Tov8AyRLoBOrHV8HK/bmIXukWVPXgHhJP8QksSNDCv5RR71pbvyYgvhz+g3tO9C9933w3cv3YWfWEBJYgSXoaaQwWztMm7Gln/RGRyD074hFKduR+C/aoacq/ku5ODq2DKArNH0NtYv5OMmDNlYhI1WyoZRt+nIvxea0y71CwjLsRaU6ZRvEEWskIzdQW145TnIKBUMWHVJ4om/TH5u2OvLUb2nR3eQ7dIubjY8Fk7HACAnGrawr9oh+apRt/JgpjbbCCg91y1i/+yg1H5iKntsNhs2mwY+toZYlYKCUBUnr33ZsNsfGYLOr06cBjO7Y+TnsrdpWAX10pMzG2gHGj/oemO6FauRE9UBK+6nd83THjx0bEMGdm31J20Yu4wb3GAbqsNf4zyOKmpz0iIU93dThGUAnJ8PUH6Fq02tDS0Jctujjhn6yMRRlonVwfppMAOEcbZ21ufFvfX9Iw3h/ntfdF2psoE4+i1zaP0fqR5629Jkj89DETKfTnHDsNm7UdNS2PPpfsjfA+NFp8ie/Y+qmjwGgNGd0b6AyBT+BHj9+ZGvKsiZlXizchxbuDa2wAx3ZJzy5uhQta2bdv7w4jL+yFjpyP2WE1arGfeTAvnCCR6ejFTroT3Rfc498zz3th+9f6vd/+INu+LgQexXNdCPrjfFB1uEj6/GH6w8KNTq6EselW+7rP77lXgp98uwLff3Nr/W3f//f6x/+IEPL/wAAEABJREFU8T/oi6++0R0PRj+8/lHv2MNfPH2hv/i7v9ff/cO/11//u7/Xsy9e6HB5IbP/EeBRgSdDpRvqNnTFlE6V1XjJ2pplOmivmibS0N7vtIBb9lZH7qV3tzeE4iLhcrtUwIICsa7YTaZMskSZyYcOJH1C2u/Ub9QyMqbfoV2xTdhn3dwe73F317UspZ4P+2ClvZXnnkFJdzHnKN8o71E0oaMpPGwvhuwR+XVtI70O3omuPMA8uxTPs+Y9QRW+Iy30qHPf0AHLDhrp8NVBVTO6pLULu6RyyYDOy5YasXFB/DzlQ958II4OF5omdMCT+2XiJHvfpCNT8Y9KnX7FnyI9sErmv+zlg5VxPx552cg9u9O2upGRUt6p65RH77IslK9a4E0dt3HygvEEhI0t5NRJD7511QpjYCo89Hd0r/Agiu7oWniWjN23t7eUdxk9V1dP9eTJE/BMF4dLzfNBT5881S+++lrffPMNH3ufa2bORPaOmL1l7xjc8RGMplRxWhIg9qR89AHb6KHUcQTo9OuWeDwyd9WJR2yurixNUgZD0j//0z/zweB3evfmnQ60ecGz0wX2zOzhSlYQ3rQTutKvTr+16yERc1xWfCHymSONfE+b5MUcMQ4idBXe8IjDNvmMIxmZrSjjgN41YwMVZWasy1hxgk6H7VNKOjJud8e7kbetqqbHR5dtIOoMtVor5bCTL+Kt6UDsTTynTfOkor6qqTA6sDe+1mrwZo87N+opF75MTHT8a2n4jO4yDKtwgw7ouzhMuro8KP8E/TwX7cOHX9b1lpjJenGLXceBZbmmTx+0Hq/VvOjAOtPzz/n3o4Tv89xyJCaOrJUivkz7GdeV8T4y1kfsYLTxvEUH0ImPe0Rz6bI0UNjekQ3ShzHGp7jp6EpZeFf0pS70SHsrMRANdsn4w7ZSz4UwI/5TP2LR9L+AZXvE9DQ1FT7V2dGqhk9b1cYrDRr7gviyVeqAfF83xmCadTEf9PTqSs+ePlV+GPE18+iSOJ6qwf2gaypk6R8PPDwXHVm9Fl3i2xdPLvTNV1/o17/8hb7+6kv8PdGVlXi8GzR9i49CxRpilyQr6dCoDHCTBu2K66TwgA5wM0PVGddFN8zj65sb7lu32udtdG9trEpaZ8eKcMps2qQ86Q0b75A78Xxcblv2hlalajXyC2P08uUPyg/c8mOma94tveN594516urJlV68+GL8b0vaNGvGvyvjmf8lyT+xXuSHevkXLI/oSN+kwirTaSn9l0gDO+01GZoyVFDfJVGPH8Obvq047sje4o4b0EI/El/h3dJdScfXC+vCKENFp08dPZUxJt2qVNByk1TyoJJtxiI6VmGdqjzKku4xQGiBpxGXB+a/q1T0uVpTYhtmOCQjN82TglalyNtFftaEbCvSrJkNxCZx9BNkq02bbNJB/NnpWMeGFRwzb5lzK2W4QwHFsDbl6KM897IjdQtxc8QvGf9Vt4xZxi9jlzUg8bDLhBrbQ6MjNIjPF9pb0lAKBqxuiSEY6NiNAcP2on/Jh3+B4chYDFuxK/2sVppYO1tNkrLemFhfB2CX2Hvs6N3wnENK/3s6TE3sP7Km533cMTEG/wqGPLpTljWuu7S1WZhZKuxtIMZHR/qIk9RkwaHUFzI2efqjccT6YGS4WIanGMdQ26NshWXlsuKvYRexGnrLOrwQuwvldnhh57Qt26Toekd4pLaLbRXtT8RE4qJVqdUGcQypyNyLpcQydZHLPboRcz08tHs4TKx/F5px/fH2Pe+EftDLb3+vH/7wW72C3n14qzveAd3dvGd9PuIHDQhZrBPmoJkU+jhJe4DuKn5MO2sylCYP+clz87HRb/RudC/T6Rj6aCh0AN2DnpeRPrFvNsCTfPhCfwqm4hxpe+TxpcHIQ5NOX+5Be7ZF1bA77azca8eaRAyiVmaMcs+xiSY3+R5bvqrBNlqDSmMuondkuPTP9MG2XKZW97SMHcittG+XWmsq2m5VqlbK2MeWpIuy1koFDa84qppsD9Qo39JUKf3qzLOO/j7s6cp7vmqmOr2XEssr8zs8FG4n8w8x5JMNr9FfwKNtccQmiFoRiNrq05dWparknWrZNWguexuhK/3tNNKxK2tL0YdGnFc1jTLGITSDlLqhjX6EFjpHXZR+BNuyPUo7/EmEBvZW3mgjSN096POeNvr3dKhtVdEvb32JrnOIY6UvkHHudSPDJfkVW2IzhFjpG+h76mAZ596uy7I9ys4v9lbWaatH0akyujMe9lafYttKedIDrqHT9j2lhCqDnKFB0j+BNNpPjfdhQAQeYPteuenE8KnFGBpsSmNUROk7Ay2MlJKXYBzQONIhuXFuEAPQT1jh64Gt9YS0tSFl6Ex9QH0HIp1TP/MIm23ZThKEfgobN/4EEPrZp23Zvuff/NTxTW78XSsLeHye8p0pfht+HAXGxwAdXdyUgYdd+A8/ypMM7bk5U6ekoasis/Gv3WPjam6IEw/mM2jzQVWT1i5s0aB72oUs8skH3ZYb7YHihpcb9oT8NB0UND58BsUEjE4znohrgyXybvgTvQbpa/QGg8nUgYbuwOgR+cBQ27JjU8cX4oDyYNrBStzm4bTzIKZRS4dCuTtk8V5ZkFYcGh93RcfGlfhKv1K29Ym+8CB/uLjSDJ0vnuji6qmmw5XafKlqF1JNaGYh0wZ5kkFXYZM39BNN2SnNEGtdaXuFRZZr86WqZHza7VSgGx7q4xfW7pFfqRuAI7YGgkdGFiT/MSJ/jvCHJ/QcKQtS1pVYiR1n6NqcBTFtQU5neJLE3pNvk9uQumDLDb8zRv0MqQ1G2brNg47B90BnxmzcxKhfc9PAFoqJVeNLDdzxsnCAB9obPti/f3/Lw9DN+IB/k4/74JYXa4MH3qRTng/8Nx/g46Psh/c3Q2df0btopBf0BZ1B6Cv96Nb9f6QLX+15kRf5jVrhTz+ObH7zUjQfKvOglRc8K7F45MHxlof+bDw7fS6bBiTbA33rJDeSdSAdta1905KN6sqm37YiW8RSa6VWteXHOBmxdTz8LtixwH8EK+0NX+LTtLOe7PnwgQ3n+3c68gLGxg79qYOBYG7hKZhIc7WRoX2S4+y0E/1BxjH5QenbKKP9NWBc9zHeaeqNrsZaMAHbQ6dtFX2zjZ9K20E/0RFdCzRlkatqqhZUij5FxuwEu2RbkbGhDT8CkootCw91C36Kr23z0JYXXF2W2KxPmnlgmtjgJL/zFO1v4+WhI7Fwm3E/PWSs6qP8kU8InBV09AaiBdw4NnLXvGB/x0fpt2/fKf/bgaRD3zNu45f/d4nhEagSuqvRBwxqBQUzfry8vBz/5O8FL8qneSJerBa74eu0q/uj44tSZPb+RGcQ+0KDtNGq0FOyjS58QTtjI1pNEorBNmY1xi7pam3ITLTd2kRbTXZJ2vjF0U9xstOJe80TXgw9ffZMF7wUyq/W371/r/cg/5pGYlo4Ky/QOnG+4OtrPki8+v57ff/Hb/lI/gd9+7vf69vf/54P6H/QS8revXqtG16Y5uN+Mc8bbQYTtIil/K8CdjAI3GJWTfTzgP0XU+kSHx+aNCnlq2o9yrzga9yT5rLmkqbMk+VOCx8V+vGWF1adcmuij3N0gdCZ/oceIocbGuMRDD7Kkq5TGZNad9fvdf32DQ+E73XkY8rv//mf9Id//mf98fe/0/ff/kHv37zR7c31eFAkAvG9FVMGaHs/d//u+dDMVY2xEC7tA+IwYw3RTpPeET1JFzxB0inrzPEBfDryZzQ8fw4r/Dsi/+f4w3OOsS5gQ+iRebxjYUxW5nTmdcevwYPuTsfXDYylqD9HeDt2BQ8yj1MrsdjBXmoSGQdlbtrDu2vsIs6i51OwQtAGYj99on+0gblhstELkhYtFGkTVzt0fpzWvvOif3E6OuQzsaSDs6JPkj9V/3H5qVP4K34L4rsNjA3lu+rER1wVREux9sy8/Gttlul/ynfen6JpLd0Jfornv1V52j7X/ZBPasc5x0+kx+Q+8e/p0OGrzOOFuRxssZXYSdz9hLaz4nj1HKlKPnRH8jv2ss/QYc+n5btk6Ke1jDqDGFt3fI7noSw+eMgltcttdMUPD+iZ3ycf0RLskd8w6mLzTxkG93aG4Rxb6b/12k/9/pyezO/Plf/ZMvrT6fMdH7jHvu/tWxWmt1aaTki+0zbFKpmPKbMO3IMzr1KevVq1JtvsGRfd8SJ1ZS0r1v+dx460lHXuyB70mD0199nI9vibRto864r7euawqo30F3z4+au//Tt9/ctfqfEcdovMNXv41aXLp8/1xdd84PnVr/X0iy90mf0AH5zZuqujz61UgKWRWzbrBPZkj/OA0vbhvytrikuySbNxSBpr1VnzV+4NHR8pdqb+1Be4JVkK+okmfYJREqTe9CfoGNcxpUOlNNiozvOjtaKD7YqO+C5Y8NO6dmzXwEp9EFlY2Ht2ZIRZlt1kAaiiNx/5e2ldC1lrJb18hBX+Dq89ITupalbjGb61g+bpgjG+VJ59p/zrd8F0qYny1mZ4wz/hH4/xzh6s964cju+dVFdcNbP+TuitFvtKfZW2fq3Y1tXpVxX6NCGETwSwVaHBSBs+KT655QN6PnLlL+mz57vh+WmPuZX7qNESW9aO7rXz3HRC0tR3qE0bjKdj6wlFrLTTHrRjZGIzsRqdiefQPLfl41qe12bi9YBfQm3r4nA5PvS/eP5ifPw/HA6qavjyoEvesTy5eqIJ/ZaFeuxa8cOqA3UX7GOD6OrYfctH/uxHCr10Rx2BdY9D+oAgvjgOrARNR8YwbrDyv6V7/fpHxUfxWUd+ak2NfXZ02h6yecbrBFP619GPZSqUNC5TKzUo5yirzAvqtL9bGXQRalXNcmmDrRwLc7VjV3THlxmPlBuFVU12yffYZFIfdOztyG629xSpmL+2ZXvkxfgV6daKfB8+6ie5greqDZl5bprnSfNhHtT20FG1UXunGvxFfmF/mD1zxjpjvuLzjj37GLRWjNuky4tZl6cfAUyTJfb/63qnOz70H0HSDb9NQJ29/3JDnBRzy3zcJl6eXo0fETT8t/I8mPcBK/M+7K2agmr4qgqbSzLzB3fEn4nNB9uYVNqOVsV4ecCSWLKUcU0aJxE6izr9WWhvoa2MP12DR0JytGnasS1cDC++jXrmafKBbdlW4YdGTE+JK+wtkPw5EvNTa8R+U6u6l7N9n079PM1bvaSMQXTN84yvDgOtijmzKP1esH0lXlees2Z8V8RisVbPOO6Kh60XfPD+Mv/Cwldf6MXzJ7p6ckE/VtaqO23jSJ/SadqS7y9KFxOnO8KbMg0mvIjNfaR1f2QsMg7X3EOvb26Uf2kmcXPLR9wxj5lf0RO+BZsjWGXZG8qVIo024V1P8zky/RTPHVtX1q3Qc0TQdgj9yiBp/G8I3/O8m3cCb9+9Gx+TI3NgPZKsbZ05SKRRiU+WgVvuq1lHpVIO5wIiGwh+Y9xkr+gAABAASURBVOtAhWfj2PxDqGBj+nhkbNL33QdHYmwrXxi/FTvxIDY3YqJaU45Nf1KWbVX04yO5yG+oaiMd3qwp+YFQsBLLHT/Z1jRNasRjIx4TOz7JtzZrZp09zAdNMzzwCX7Rhs24Ii+OhtwEGnYF1ba2JUsDXLFtHnpm1oCDqjXZJcnbGOKH/gjxjbTi7AXE9jS3YveRsT5mrUns8OyeMcv/Oinjln856X3+6ACewo7CzgWZIOvEMeXYknc50zwrxxHfZ26k/cTRhvic9omtjG/q0s/5gO3IVzUNtCa5AH3l7Mphpc4uLazny9Cx8NphGT/svOHeezs+mC+Mq7TxmnS/h8uoRa+wAaXpf/ogwQfEQTFzjzx+I6ssWg25jMWEXa1qcEa2Y4M4ypYQXHFmP0OKbcveUYPPNlKmvO5t64zHQr/Sh7xXS3/2uM34rMxX+8wuNJyfttXwX9a4xFvD1thbjTYl2kp7G3R/mLCrUSelrsZ96cB4tEq5WCuLvcRTffHimb549lTFfeXHl9/rt//l/+Sdzu/17sdXevPqB33/xz/Qt0VloSk+zziso3/x8Yo/dyTfT/nQAfqvn3GgHv0a0L/h6LQ3gB2jfei/SB3jnTEPYtOQTRmJTd/W9y3d2V+u9744Ml+yT82avDKucVrF33Ee8va9RtklO/lt7KMv8bCgY2G+Jr8j/kX8z57hj45OrGadGvHCWhMbGmtWyhI/LWsT2jq+6fBu6NhTlD4+OzwL82E52XUctuU+0GFMPKxa0ZF5c4TnyFq8ItNlIqoPRAfMj86UDTBegldnh2017PXwUalVkx1f6f4YsmnnhLRZZzwdm1xWkLkStCrFF7sSM8hB8v2kJ+lGeztsp0h92DmS2nlX2gi20vNrZILzMo0+DDtaG33S2WFv/Pu9+qxq8++jtjx02R5sGfNgZLj0wcsIuOArSrazs7b3Uz9M3Vb6+NrJ5n47aNIg58inOfCxbNmWfY6S6yEfBT8H9kkmsjv2Mmi1Te/HuobBphSZpDPx7uGSKgM/q9gAVoK/UtZG+Ypeozf8oW6Um3rK0Sij0/Z9/wYf+dR1gqZIB42gsYtqp2rHyKc+SP1WEZ4HoEIbDA0KGliF3h02ZVX6qcN+kA2P7dG+7o8xjA8BTECMRZv6rYbpYMlpJyjLoIvyAfpXE2VTmMb0yVJAIyMvW0nHp8ER/fHn+PiP3+P7LD6h6ZNdso0slHYMKFBj0WosABMP9UG1WUV+yJ3GsOBxQw7I0JogQVNsSJ0ylqkHPbpP2GMkOubDQdncbDayyUHGAX52+NNLaGdSBWJJE2UD48mnY3+8EKpx2KYbRdoDdslAILqF7rR5eXmlyyfPwFNNPNxXO8AyqxcvPly0Elg2fVKhKyBP2tSfQ6Kcsqqmwl6yuu8n/Wn4q1XJhhNkA7T3wUUZEHKRsS3D2824A5FOXugOtTe7uqgHJm9HJtjqpKFQpg7tMjSIUZET/CnvyuFcNqQcXtHnrk1/p+ZPwT6Th9cwB6ycCrZx0+hyOKNVjGeQhbMzj1du2J2y3MhSdo9x8+tsTqXerYkXMvIkqXHzl254qMnG7gMb6eCaD/23bFizEchLnKRvPtwqH/6D2+s7PpQJW2og4ZSb6x03zoG7bH6PPDDxkM+Lzjvyj3FkcwzCT31uunfceFd1YZ7EWGWjd8kH2MuLSx7+LzUz9unbHQ+MY/POTaAa7Z/8lj5n07ugM/0WR5smFfVD/2nTb5caclVNRTu24dxO27ILH2FJxxbm/lbD1RLV6Nvojz++1ls+Gl7nr46xXZ8cDKBOGAN5Sn/CtxW4jH5vGa497YMV3VnfBqVv8fNCX45sYgZIr/DJ6ddM32akH/TYpzT6Bc9KfETf2ORgn1uNh91LXgZc4O+8YI7fbKNH9LcGdeRHaru0KuXBo7VJ2czP+Dq0o/+OF3N5aRb77viIm3Ris7WmmYewjGsesO+w/Y7xz4NBxjvrSUCjxOWqyN8e75Q1eKGPq0WodaZD38oYn+EPfBTv4kB6JGS77vBPcKTuNh+38/B4evFwTTovIK7J32JD/LFk7jBO8UfjY3VoYjH+6mgNFFfwEmXVQgm2YFPaXaGiPC/KJ16shFKrvAxM+ZY25ln7Ua0Nv9keRQVtxRgCeytLhe0hFz8H8XGrUjFuVEjWZ4+MR/7a6tnz53ry7JnyYu8OP6Tft4xPxiN9Djr2t7TDnFqyFrx9v/31/+vXesdH/+Dm7Ts+nF/z0X5RPvgb/5p4bMjko//s0oQxDV1FDBh/NklTWRfM3WAqqeG5CV9Nlib8fWhWMNOf4GKedHGYlLRo4/bmg1ZiYMK+QzXKJ4Ue8MEhMtCZNqI37Tba3umeji2dOFtZ0xbGfMkDOS9/bj+8V/7Vgg9v3uoN83n/EcBKTBTtBXTh/uz0Nb7aCgzZQJeVODxib9YhKmRbrWogegKdjujIGhWkyLaqtQEjk3pxpH5PhwYU/+wzcbnQl8jZHjadC6c8+dBgYTxj/0I/MmcX/L7w4T9I34KRPsWPGUszIz1oRxWIM3ZQrgEpPOLInIKL1Een4QxOxZ/jiY2d8e3oj50rc7uP/Hpas7OHOSn4CdKqlLGo1uSkoUVcVWPdR8ZlyoFLBhR9/iR2sZi6WBqQ/Ded0RH8XCWGMYhMQPbk63u7YmNAucc4rRoS2Q+cxtpumrNHZd/WalI5/XaUfRZ7S+eVKQvOy/50Otwf409L7LWRSjp0R/JjnWVdwXzZsT+1o+bRxafxvfcRvtHJR/dlyYOCd4dLCu559P9PR3y50uET8PODH1L3MWCNX0P+m+Fzbf7XbuyhjYV18ObmWu/evdErXip+vv8rsScVsZL1ZOZeVmQ661XQWhsGbi+u3ygvrrMHSmFnHSviLenszW74gHvLvRhturi44uPMUx34AGp0ZF0/wt/Q//yLL/XNr3+tX//FX+irX/5Sz7/8SpdPn+lrPvj/9d/9vf7hf/pH/c//y/9Ff/U3f6OnfHR1lSIfPftanF5WqzFittXY0xX7OY+yrr2vVKlk/qOIMzZ3+kZSqQtfdCWfOWXDmz4B26M4F9vwO8l72NGMDeMeiyaMs5uqZjWQdFfBX1rgyb4xzyZH1rKR5l5wvMeq+DX1oblXRAYx+m7uFbTdN12CdtqSmxZokHbuYXhd+AY50tGxLF3RmXFK2wPcZ2/ZY2Q/eTP2WTeM7zX4QMy8V56rbrL3YF+EOqFK8RHDoRwdx60o33R3PkjdjY8Hd+xZbtiv0DUVfpCwhY1wD7CXLTDiBvSHvthQWVnH+ypFPh+43/OR645npxUBO/z4WNIRu48oH/6hLj47HnM/xSDqt/HtSuxmb75h0kTsuTUtkWG/MPTC36rRutK1EzxsOfDOY05c0Xbok9NfLj998lSRSTvG9hm+A+8z2uDd+mK38bwobXbH92lXHFP4qmjDjGtX9miOnjlxU4pdd+xjQmEfZ9rK88fKWPz444/67vvv9N13340fAqw4rRGv1dqQ7eTjo03HwrgvShmtKSh3TWxsq1l37IsCRIVJyN8pP5Zpk1UtfNbFBfvXwzzsjU2xYWXw05/QavSlte1jLnQ+HDTNkwqFttG3QaejJ2boR2wcdrkUn7RCT7WNn/6Io7Xa8ugJb6dd26qUY39hZ2zF3VJJ8hYjNglmQHJFGtWKrjw73PIsdcO6eH19Tbxe68g62fFZeFc+PNtWwz8H+n1xMetwmGnP+Oaou9ud/wj7oviyR369I/7fw3On/DDg6mrW1dVB+ZcEIm8JP15qmi6Uvcs8H6CnNPHTinEnpjNmQebkeI6kbMVXPT4b6ZX4ZTyJ4fSl448j+6Ijc2IFC/PlCBbmoJDhu7mCtL/TpDHnk9Nl7SgbW5smYnJmLB8waz4rS31rk6rghbYqfGJN05ZPucvEX1fH5sTLSj/SeHhSlzg6Upb9e+IrfbKtjPFhmogrdJXU2A/mBxdPLmc9e3KpZ8+uBq6uLhiLFejxgY5OrLPkEAkdfZbQs5V12X6Ex8KPc0t8zBq54OOV9bvj29ga2/f+2Fal/63Rf3zSaugvym0rR/p2TpOu2vyz0MYdbQTxR3jtrc428XWrgkYmbd4yzpk3M/GTsmfcQy+43xZjQVjohrX9hvtx7smBy9gTmyrspJPfUOgNbI+6Pq64lOzmv1PBOaEu43lkLU2sxu70YWEsw5a6IOm0PfQgk7ygexvVavQrvJ15uODjTgcW9BpTG7F0IOaePLlS3sO01mQb1JA7sN7kDwfyQ6yLi4Ma60J0jHhCT+LscJjGPD4ctvk8E1fpr7TpaTWxBs3ITpqng2rkJ9kYoI0H04hh3Ttl5Z6aMqVjFI94wOY9JjJGR3yR9xe5l71//378rxsyv2PfShzFhvQb8bFOh/dIDDTsm+hz7Ex/WzXFJ5nn0Zk2gs6ciuyRdo+0taCz4c/IDh34rlWpVfoh2VbsPMKfPcAx7zlHjNzdvw/Y6nIvv1HGNPbccp9I+bA1qiyhTEZvtaaiTZWVMQ18Sut0dBx1x3s1nKe8D0q/so4kfjc0tdbw/ayUJ92q0YQHqoq2SJdUjK9tmTaqhaeUMbat/eiM++gn+4Jb1sLsR47xz8lfVW20l7Yb6XKNdnb5B5reANaR2B5Us0zbATVyKyGsHMlXNVXVgG3i7qAnT5/o8uqSNk3/Jj1/+lQvnj3XDG/+kOX92zf68O6t3r15rVveH91cv5dZ9xvtokLxe+ZDxiPrfsY+ZUHaDNL+/6+j6KyNf8HeFzv5GtnRz7Li7/jhjn1SfHLLnNnrGjFfrUYsNvxrG/YNOh2deAxWfJy5mHm1MHdO1Z8Q22M8K/QM4rA33Z2Yix7bSruJLddWZ5/sh0dnRz/ZYXuU2pa9IXWxKRixTPweQdaNMe7o6iB+OC1B2ucgSkb/h0+G5p++VBVzclJjzYnfJmjmqM4O26j8FJXyohzExsSl6Wv6viP6qRasaIxF5xDlyFNpP9BWbZTHns699hHoc/ptWznC21ppR1Fub3WFLeEJXIanKfziCE19qL3xU/yT56Yf+dZUVYqf0ueMeeyRa9jcGVNxmHz0V2uKbNE+xTLlNmsl/Ur+HIYnSJm92bTz25Zd8gkVpj+He8cNp62DfTdwJfg75elEaCrTsSDpj5FhS1noZ4Gu6BnBibESnZTG4tVJC8PlraxT3nWepuCjM0HdKRtA99AL1ZCLbKBToCdt5ejayz5PoycYehFJO6g86dlkRv5Ul/qVQV1H22nh58FGwRlr5DNBMu5B1G1gc0yDHf4eikwH4dnQhw8fpzv2or8IA+SO3Nh23Qs6jjBzStRXK7kayR0T6YkWtr52+CmQXfAZhAaNdFOxsa8WSp60gdC7LRhbefJpI1QEcWj3pp/nfuVjWKdF29rkSnlhU63JVRuMQCAOkh2f9ziI7HbS576QjKakVzZFgL7H9lboclFv/LWDLGckhG7TXn50MB8uVO3oKeYxAAAQAElEQVSgqpnHitwszuHh287LCQUqrXQipsSejGNo/I1quQrVtclQkLa66IAtm7rhf3QOBYaDswPOkN1PoUImZVRxIiNrtAft1Am6o6NqQJufO3Vdmx1rT5nxD3SFgTqBfg/4Ii/qoRBRNWDG77FeeJTjpK+TB9oFQiMAZcgUrBiwskHGeInyHenLij0rN9sjDzwLG7QgN7Zj8pQjqjsop4KVPplxurx6xkvF5zrwctGM9Q0b12teOgZ5wMlmdkHf8dh5+bLwwJRN7IY7Nrpr7Nltwd7j4F10HO0edWRTfOQGu+GoFUNXDBjAqAX5hfxC+i58dPRIPAZqxUfLp/ryqy/BV/qSl5rP2eBdYWsxbh2ZuLlEPMQGfLDQ7pGHtGywQzu63aWib7lxpN076rPxi3z0NOI39bZlm2abctjoBUUsjjwXg4ez87Ljhhd77/SWjeYNL/Yik3aiO20lpjt92sEoP4iTCl/HJyTH2elTJ6aDtBWasti7nB7iOvrGmNOv0AX5AXyZ9sdaUO2+H1Gc+n7SyzBJ9Cmyw+f4LDyZx3nICUaf8YVcKnTJ5nTYmJN9A/qiI3pd0jxPamwUk15jI/fCOx5y8nIo47EwvlGQm/xhPmieZnRWihT+ammrNKEjNsyHg6Z5Eky0J+J2ASu8feB46ndiLUgfR3xhF0Kq1nRgTbrgAT4PuYcLXhbNadOKzXdscDNmH/gAnF+Tf8hDAmOYDfBxxO1Rtyf7b+94cONha6VPqUt5p4/KStfwSz6GgJStvPAKbWVxSlhPi/oUOtXDgc0dwHx/mlRkqCXVB69R2Bp+AnY4CILoRza5Ris+pZMv+DIuT5884cXO0/HQ1PDvHX2/5WVHpw/ZmLaqob9njPCrwMqDwDH+4KXeESy8gF7xB5OaB6kOVoWvaC+jiGnoMHFX94juuTUFzbXVYzcr5UgPKik2l6XoaYNPmqCHadLFPOswNTVxYO/wCfaJtFgrzBjkoS66JvqR4eDJn5d02IhvYp8YT0cm/QP3P1rAdiJCB/xGpCk/cLh9/0Hpa/gH0GFA6+rwD6Cr73MVKuSVg/qVNSc8MKvSV2wqYDscAyt8mQ8rfegD2Fq0MtIrovgWzg5fp2wl7nY85Ffcv6EPvk43jwMrfQx67KRuDbBrYa4HsfEcnT7soFn0Loq8aLsHtN/Bih9X6NAB7ehfaavv8uGlrX5C5EVdek7v8GKu0l4fmvY+Rspjc+iO5Fd0pa0jbY52T+2lL/2U3uhKGyD82KJ9fO6pxlGMScamqo2xGoVc0kaQNslypgeQ+7OLoFUOwlQD/pgntWfIwhucFT0k0Yd3dp0P5eep6AewOv0YNPUkIAY5Q09e3nww/LIi0TfEHwG5BXvWzKw6aD5caZovGJzKkCH7oE3wBn1QjaNzPQfZz5zh+EzxnyzaenDPgo2i3ZBoC8hqe+mMuaIkN/kg6R1RE0blSGYHeUS4fnSm8M/hI5FkY9hoZ9e/01SeI+XJhwZJf4zH5SPeGSuPNj7m/SgPD0PNuPUTzusf691rOrrPEa5HwB3egVDiasfwPA1GnqpxJh2MzBiHLaXhH/3rjnsDNkP6aJO5PejW111xH/1JLr0IPUfKdpyX/3TatqqVivU7WPgwdXt3rQ/vs+d7g59jR56fVmnc/5dRFt+01tjjTLJLWevFsduXD9Jv3r7V6x9f6S0vKse/RsQHtKxHhi/r2craesuL1nXpqpqUZ6xf8HH/ihedR9be1+/e6A4fmPvj5bNnevHVV2rsdVL//Msv9TW8/8M//qP+4//1P+s//9/+7/pP/+v/ql/95jfs968U3Qs6gqxxK/dQvDtGrFqpcb/N3isUF0hKLYadzvRjwb6FPWno0IHvQ3fOe8r4PaRPCiCwc49h/NZkCpcVvtOwbc26nXLFG9SJuhMEpVoBtwEoEcmz5Jr4h3/BX8vaNfaESZ/ue9n3r6RXynCb+pmMqsk10X90oaP7RJPecSpLH480nD1gfrzxno8Q+UvE/BXi6x/f6NWPr/Xq9WvG9o1ev/5Rr16+GnjHeGec79hD9Z7OxSvBSh9WpWzh/pq9cpAX7Lfsv27Zp6UvsTt+YdhwWHzi4b+UY7iiMj4V9qpbU5vHB9ID+2jb2vQv4wPEwtilHwP4JHIpW9gfHMcz3Kolafq50mBklcNSMRdsy4PGDukYu+Fdogs+2zrMB11dPRl78JX2stcOqKbsMOrDM/MckDLb9Cd+iE+keZ7hu1C1hu3i+fPIs9YH5su7QfNhpzPOE+9OYlN0DNB34QPbSnmeN8IX/6S/HVvEYVsN3ZG/Ze69/OEHffftH/Xtd3/U+OfBP3zAB0dJsWdD/JCxOTKGd3z0PrKPXvFPWfi71Eh09qQrzwBZK448MxxZM1Y+Zmd9EPMsPwYoNqltgp95RgPjuSb+TyvVSsI2Q6s1NfbANg24FJ9XNapJJw9gxj99+O7IfIyvbcOzYcW+ngHW+ZGW+uhZ6hN34bGtanUPpz/ajo4DdwhJWGUoLIr8NR9Yrq8/8EHug+6I2egNFuIitBA4MKYXfFC8vLzQFYh8dB7xZ8Zg4ZmjLPSuWnjmyseb929f8wHnPeN/Q/nC88CkZ08viZ8Jfzdl/KpIE+/TCdWaTHwSHsTmov3jf9aAe+Cr+CtIrG92rvQlONLe3UD6csezz13WYmSYrGIYxbJ2j5W4j987fg6SHkj5CZkb4piI1wNzcppmNdKNGBhIGmQ+JPZTZhsJyfaATkenY3s7CzYN22nnmDlLTB7Bit93PoYJSavwSfQ2Yi+dyIexu5t39PO91G91edGUfwXg+bMnevKEvSD3NKezmwI9HF0ucgyWbRLbGZu2bKcggPyZM3G/EKMriPzO3kace/S7VQ1qe1Tbls/ajq8jGx+HDiYu0RvfLPgl/qDo0Znn02pNeT9wxTOy7fFOJ+uUbU3Ea8bCNnNM2mJn0ZE1cmUMNNaaXaX3xKBrYmGkHi4R2ctjf8Z/tMF7itB4bGV9WmDc6Koja2v2C8lHk13qMmHYx7qR/sI+8qkv/Ba6RA+xEdnjKRYY5FSpVWmmzXk+sM4eyE/aD9uKjqCNtYf2aGDBjsRX2oNFdvhKjfideU9TrXR+2FZrDf2zJvxYrUkyfuzaDssZQ5B89Ibu6LS5suYc6cMC0v9jbCC2k79ljQkyrmV0BeXhk9SnPDKZmwzFWB/39Ey/D4eDCj+EJ/wLPgqO0CC8D+XrMKtVIdMGRF9WbExMHImvhZjIO8c77Itdt6wXe92R+vQvyHgE+bFU9g+33EfSbkKpGvpB1ohy6fxY6cRCe/GeHT+uvP7g/sS8ac1KLM+M18R44AYVPA/+nxjvmXFgnaQ+qhvttNZU9ElE1AMeWk1d9NqmkDZxQ/p8TF/pU3xUrtF2tZLLsq39SJ1trYnFjN2OjCd+zvxMv+75sSV6ko+vbKsoi28CobqxRh6IpzFnry7H3C34bKea+8NBT3jXd0V8X8K30tY1+/XOfdha4FnVymqNXNZM7Mj4LNjY9fnDp+LY9Dmcqkdspz+fw85zTu/1ZlzBTwzDuci/Op22gnMF6e/K+p5xiH+rsdeCIb5YmHvGT+mL8FpVUxAZQpG+akBnR3ijKzoRob4rZcNnZ3x7cosLuFEYvh2Dn7LwJR2+Pb3Tjn1J25btJKE1aPjHnEJH/yng77HGMP7hTSwnPxRwacSZ8cewiYGJf3AAbWxtwTL6F/1KUUDh4KfNFftsy3akNz9Q/+dO4/PwxJYg6RShZszpUNNN21SN0UA3EzM52oU8Om0PG2yrMYbiiM3x0T2YBxodDC/K4fn0NANu2uqj3/FXEL6quted/E8DHTL9KGDZFhdFfmLtStr2pp++rKxta+hA4mSDzo6Kc055n6cpyx4Ng7d9WvJn6Bl/9HbGacdP9Rwx+h5mhEbm7LIbmMBP8a6sw598w+nVtokV3r2TthWDV/VBk34E4wgUdCBZOezNxFDbsp3igUYbtkdZnRxRyVMbW0aHsX+ksS16IWldQm9XZKMfWkVRYDFS8n0+ZQU//rDw7TpASCgv5FaRQmnaSF9Rix7Ya+uLjRA8K05f4RNHaBAZsvdnhyfYC4yOQt4u+YSqJrthgwgan2gfIh39XbSH7QId2U52tHVKJ9/hdpluUqkcmx4hG96gkzZtCT0pF21WS9uxpalc8kDKGiwladMT2Q1spCjroi68xaZrLDK5OV9wg75UTTNiW73gkY23dtBHkT6ZaWwOBO1KHZfTaVu2TzmI6z5vb+X9kX879QJbnThsk28q7LSaYOdBYdv8LsQRpzo8vegXWBV+0lAJSh0MEnm0S9DIrJ0+rLo/hn9RvvDgnMLOxS5U4Ef06iN0ORwb0KUuJnijFCSP7sS6bdlWAdvERj9h81XaFYfLqlYD+ujIuEoWoUQzHvI0J53KVjI9adHfQZ0q5ehIrPSr068VOlqlOnXB0Imtyg8iPofoXPFDfE+/Vl5csR7yELKymUUbL7AWynoohixsYI7czLLpvOPj/N3dysPDqms2oh94gL1lw8a+Td2Jtys1XvZfXD4h7i7U2ixnnN14AJaub+709t17/fjjW/34GkDfvn3Pw1Eeio9bHNDGDS+o3r59R/nN8F82i+Wtk1VtbM6e8cIyeHJ1JdvYtCib4+sPN3r75u1o5wOb+QWnuDVd8CD29Tff6Nd/8Rv96i/+Qr/+q7/UX/wl9De/1sSGrlp8IqWVfaOcccqYL+kjH/hvr28VZEOeh2EGTh1f9/grwF89AxAt+HbTZtkb0odgZj5OQWsq+jPgUg5z6Sh9+fKlfvj+pdIfoohYtPKf0N8BbKJQUqfoDNhgSgMqFBt36k4F9bHBkSMt2mLHL9tq2DJxw2yMm7DHbmL4AfrpZ6tpvDyLf2LDBqEprUUjaZIr9sGuqBdH9MaXoXah2mCjgxf+zbSVB62FcbzRB178DB+jvVWhRRp226Q78XRUPqr32A9Pil1WULYavjVy0V+tNB8O4yV1/mr9+RcvlH++Pg9rsUccHRvCK2QXDO/Qrhp9SHnq7VL6Ps3xA/qunvDS6Kme50X5ixd68vRKjQehztw88lCSh7A7YjDp8TBA2QLueAl1l5d4PESsTL6FF3sr6Gya8yKvNck6AqL39P+ojHcfgYEpbG6WBvBBKyt/6SLqDFCjc4TfyMAGnwbsyEiQDZVyK22Fb8aHcysdMGoKE3oX7MYVmi+m0ednz54SF7MuDvHLxMN5w08S3pPpnxmjfEx/cnnQ06tLXRBjK36p2GzBJwm9DZIYTduiLs0V7dtmPK1pampVA7EtvInfjqz2I4FEOuOl9GLNVaijgnTWO8yhwLRbyrGyUc0D9vF4wxp0qzsentf0ERtm+h17FtaAm+tr5uT3+vYPf9T3332nD6xlN7zQXVkLO+tWZyHsrI8XNemyZl21WU+gT+cLrawd3//+j/rjb3+nt69f6Y6Xmp11deXl5KCkXpNdNQAAEABJREFUre3YaXLpR5CyViXbAM8xjqn/GI5jsJsOK3G40I+kg56Ob05Dh7SSXxif0NQ9oCPbtW/kO20Fez60Z47EpSDzJQhPgLAKO1sVcdBGOvmyGDsr/kx6R/I0ppVxwCTE+wkalKa0xgYkxdFPlKTskgHVyQ7+JGJHkLTtkIGUBUMfird+pL1VK76IP4SPOnM4WBmXHqOQ3mm0uY8rpZZpP+i00ylRt4hSwLXaoEWdxXEytIfSPlNeo1xdLsveAOeWrqROcCcRGPo5UHx/9k0efXuR0TXAxUA66cBek+6xp8fn6+ZH+h07H8AEoszYvkMjvyIdSIpe4r4OT1TzU00Xz1XtSmJOwIpyRps2YBzpQU0ZGvSzjiEMZ+jnQNU4zfUE+qeh/3G+72V7MWOAURrA1ysxEFAwzk6/4yO7ZDfKToLaKNVxh2w/Aoz3p73V3RfcJ1IevYCIMW3oY7tluAPIozNl53hUecp8Wp/+jPijHYMTo7y3PcrO5ZIOV2hwnj7lu5TUOeKzcxQ+uAfc53UiBmPXOWzLfoDG4XGViB3aHL7nEjn92QMBbegEZZA5P4BsH3qIAlhIUpK2zkHROLcy468HpGxUfvYSvtYY48iUVfQr957vv/tWP/zwnVqlrEMlbj3UdzmDhJ0F7yH7xmkaa+XC/WY5dmVffss6f8s9dWUNy18xFZuCyK3sK265b+VjU+SvLq7YrzzXNB90xb7lm1//Sk+ePZNbjQ//gmav/O/+4R/07/6Hf9DXv/qVfsUe+a/+9m/07/79f69//I//QX/9d3+nX7F3vkLuzbt37NduiXvsLGml/XF/wN7OWK7kO2mbflUp93C6rnGcLvHxwj08+6Rb7qU37LWP9A1xdeQCI3tilyjzIyUefOFHjXonzzMOTeMnkRe0CyYZOYu5m2cjNxm0Ci1FfuHCqa6SWcfmwyX3sGnYLfQa+QKS2at29qGrVgQ66tP2Cs+uQ+GrQsxSKDLdlkm7sDF5wKOWgjv2hvkLzffv3+o74uHlyx/4KP1G48ek7DXyYv/169c831D2/gPtLoB9oqX8i1CdvWJnzeqDrvR70ZG4yD1sgR75iJD96B0+XtnPlE3fmoTtnQ4suf+OtKSVk/w6nmvIY2fhq8RN0IjDasia/lEd+SP2LzgBVbSN/Nq1MI5H7qHZ967UpT732GAlLpLv6NaAxhH5hXbDf0tMH5FHlWzrkue94ED8tsa7DiTWYeeqwq/TPLMXvVCLbXTsyAv6TjtBtWIc51P9LBED+UH6Lf7YkTbFUehyWdUa7RILpp8YtuC3lfbEMREfRbkwrlMXPydt6lqV8myaZ9dr9nr5V91evXrJs28+PF/jlyNcws4SzRCfi25vrnX9/r2u2VMesSk6N30dHmPvyly74bkY+VO/FvaPmWPxpUqK3UFHOyZxtUwDVQ1aCiWhjGGXR33Dj401ZQKhDd7wRX6hr0diJ2tUxnDYFClHlgSnbdkbyErGVAnTO1iJhU5Osq34IxBjk3d7A/jPsGRGtIqfV+EQrTwjrfTvyPPSkf6uxJeIoYzRQkws2NWRLfTOjPslz3gXc8aVttDXsf3u+kZ3vE9Y4cXpWtnbX7/9US+/+4N+99v/U7/9p/9D18y36w9vdPPhnQ5zw84ul0GptQN0ArNoimlBOTFBAenOGrDqiC13WbOw7xjQ1sJcS5srNsTGZZQvOo7+3ClzMLiNfYz1XeIcHSvzBdeoE/95z3DLc0Peh9xSHySdj3xZE4Kkg4yPbeyNzQSCtmP0g3Ibu0Gron9J18Zwds3YxtZRxODHv7f4Lm1Gf+qNfKsat0q0bBRfjXFEcMUry+l/tdDXG56n4lPp2ZODXry41NMnF8LF2LAKsYFt3K1C70QsFna6DM8OacsLfo+0OFZs7IDko/PPldk1+G3f0yJdramIfWNHKlbWjWPmOzGXfGBvMkmnnSDpzyF9+c2vf62ZmMzYBVnvsg5Hb2Ra2nSRtAxN+5KloFvJ2yUDzJHkEYcd2sU0yQUaN8SWYE2G+vTDbtRu+qKrilhGV3gSzwtxtpA4z6edAfQkHqKzU9DJo+x+PicdVGsa/qvG/J7UaCNt2aXa0/g04ittLfg082HBr2S1Qm1H1Uh32hr6WtaCdHCDSwpbUV7oW5l38eUem+JI/cw6NrWmapZLA1ug9pGO/k6chi7sj0KVSccitKWlak0tsQgVR9qJnemDXbrgY/DEPVCyBExZVVOQfMY6PybLD/kW7NTpsMMvxfbz8rQbZBzoPksVFub1T5bCDj8+SswE8duC4zgVdBnrPdLJr2x8FhB6alblkkHynU6Mdrq4nxyR66rWGLumViXDFP8bPo39BIbQgkB0dmxJupV1OMzE94QEJfDbVmulViUbwFPVZPserZUavp2ng6ryjrFjxx1rBbakA7Kq1cAEFYfRM3DS04r6lI28ZFs56BLE5AtrrSIWijYCO+UW00oubLMl10Dy0zwpPyTLj8guLy9IXyg2BpeM9yV7wSe885vcWMOaTAx9/90f9c//5f/gXdCPWpZbFXpHrEnUdtRHv05tinxg3R/xGZmeQYeen+sYw3XMtw7fxwjvXnaeThlC2KeB83Ra/nPQnzjip1TbVp0QfUk7fS9ygUsT9+MDfqwJX7Wg1KBCLvG3cG+samrMI8MvWcMNDFDiNfnwrRR2dbJW2jA6OrxrfEK5bVUrVTXZ6Eg5yL036MRUoNMR/2xYR+ynOPU2+l1Dh+0UKzpH4nRZ0RW7N/mu5FNlG7ka/C12yMzxVeWmxhrYiMOZflZrsFOHfZ1UUFWq1sgRJ5SPfpl0StArEB7bMrxpe2EOhm+l/zu1HYkB24hZFVtcI21TxtgYFOmODiPfM8cTa4xHdIsjNFhP9qwZA9JUjTN1wch8cjElVtFvu+gI6VBt5TqnjHXyPX7FnhVEb9bGUJ0OO7Jbxug6R5EP9jKRt+GvExAbMUN2pQ/xOUWK/iDpIGtmxnbFluQL+QF01Qn9ZF/qz2Vtj2nvVHwEPLCVRGADw0Yj98EZo+6xahh5nyfISKcsiJEd2eE31EYfRKLllKVzfwouq6pkl6o1yUkjLGm7bjTpQKejTA7FXEcJ98rR4ZE5u8Se2ImJ96Ud2QFaQAUht1Xt6Z0KPtvCJEX5oHDbxBBUJ9pJPwLGdOrEkfYDkj/7dFlFI3sQVWtqbVLLA979BCrlsE8NJQNie/r6GCkNH3DJQLIMDV8X0w49lQlyBo1xabKD7QYWuXMMWZkYCQQV3th4uY2TTjuRb4idgX4IGMgPNsEkOzJGNrp2qnED28Yy3taoD39sCA2SDlzIOTxQedg16rs4jOwG0zcBe6Ks8QBlPuR15cPyHZvRNQNJncD9P/Xvkoz8Sf9IKwdlojB10B50bGC+JAZ228ecoU74V/CK8d3RKetCD+U9SLqjm5cDUvFfI0P7XH1CuWRAdpxdqdnaHQV/4nJvFwvJWMShKduhoSv6zoFuytPO2knTv/RN5we2C54NxeIWvg2s6/hZA51+dTWtaw3wrMpDqQaWxWxiAHU3twsvGo58tD+yOVt0e9fh2XDHS8dbPnRd3yy6uV11RC7jVdMFzc+AsTV+I7YPvHBcaFOkw6OUe5KhgfBw77TJHnMBN7dHXnpdj79yef36R+UHAnfHRSv9LmK3MS9/+ctf6etf/OIRnr/4Qhdszg6Xl7zQfK5ffPNL/eYv/1K/5mN/XnL+go//X3z1FXXP1A4T/brR6zfR/5bYuxs361alPLQ12skYE6DakbU6N4Y8COSBe0fyGbuylf/G2hxjyWlAHNQUCA9IP9JONgShHrFEvUx7xoaZcej4/3Yg7Yq6TfeqPmIG2jcgpA0Qzj7KO3yg4zhONKuTDuLMUO+dQ6aGXaXWmrIRbmxYsnk2+SMvJY4E0co4yU2OvaRpJqoGaELyZoWrSJOprYURq6R9wgpzyhL/sWOT6rKRkbSyGTnyomR8JOfFSU9DlNvWxGbycJjhFf1J/9PHldo+EF7YNM+T0he4KNdIXxAbl3yAvuIl4tWTq7HBn9AXho5R3EYUWigw/WvVVPznwdDVihx1E3TCL5cXB15oPNGXX3yhr4mtb77+hV7wUjx/GZ+6qSKJXYxXHqQU/5Pueehc72RW2HywD5sZi1aif6XItYjCizMGn5ElSBUYfzwg+hd4ug4IzSiJvNFtNnYBM51erANbeef22tG1gkUdPp2w2dN5wKmBA/oGMBL1w7bwktXFPNP/Kz1//lTPnj7Ri+fP9MWL58qLuJKwadM/2qc/aTv6Y9+M/yZ0zwNN89TQXSr8q3F05DXyxjejKBfnso35OuJkYa4A1gjcQl+k0GLsNDQg3beyBZ4jC94tL9zycm1hwQkSa7e8YMuLhMRc9CaOxNHxe+Z4XuK+5yX8B17O7nj39h0vD695cXitvMi7+XCtD2/f6s3L13r/4xvdvb9Wv1tU3NcMQlP+3R/+oFfffwfvG+qPGmMcoxODjHkPaNcDYqyCTm9Alzq8nbr1xKezo1WNOLWtzLcIr/gpQBJOFBiQ2s6TL6NvIHMqOOfZOG10PkIxPjvi5+jakPUyvu3YaMQnxvvAS/vMt8LGjPMOVMLR6R8WYkP69oCUbfakDBfR/64VPoTuI6OTSdkOspyd+gAd5La66AooR0cfvtzyg2v4pssE8A5EaZNYJrHxR1bD3u2aHgbSqVDnB54Z2U12b2sU3V826U4+usPzgIzhAL2B4XRGIjhlP0s2faPq1K+RHpfIBiPzmUtk9+Kk+9a1Rz6LT3Z7QzsCxEMdVO1S0+GparoCl1g+qbvEaqNwBTA/nI6X/pQ9D6xjnO61RNPHOOf9KM26LnoSCXGEbtiuFHHu6Y3SM8o+c6b6vji2BynYadJ/DuENdr6kg1P+URunsj9FRv8+Zoi+HXgvY8hE6vc4KzvVCR9tONWl/ATdH7vO0PtCPejFc7SR2nM8cG4p05ZJBiLdRzuJLY1jy++O2Li24Sed/gaD819ziV7svF8H1rG2bGtFH+lPtdIuduoR9LOOTjsrPgndccdHKbFOtrLmuenich4090pzH9/5TKersTBJsGMn95Qje7O8tMh+NC+c2zTJVcqPAK7Y61ywR1nH+g8/tOPbiXX46ukzTbzUvGVf946PPNPllfLX/X/xN3+j/+k//kf97X/375QP/b/8zW8GHX/l//Tp+KvX9/Cnrff5YQEfrbKPW7G/p1+DMnZJ09fYLI7QlX3Pwoe8zn13XRfFlmDI05c77s03d7fsxxeeVeJ70WMkM0T4ugNUjbOP66l+lG9jQvfwTWR2wIM5gsesP3aTVOiNH0HK2CtUa3LSoNsytFIOpnlW0NijNPh0qlc3baEfY1b8SHexex044oeAKnVt+gRNuguZwFBAUom3joLgHfuMjGdwy15lxZfGHtvK/TM2DMo4z/O0xQqxk3vEmn0ca31+SIp2wYL6rkI2TYUWhRP9aFkkzXgAABAASURBVNU00FiXYz/OwwS2mImVFXGrp4zCDlxSsQlElYKGjon2G34xOkZhWsPejhwuoF+oIZ0+S1aO9HUhFse4py6groPU91yAbdlGx6mkShVQZmirpvTDNj4nZtjfpX8T4zUfDvhl0oRtK7ajbuhKvY0eN4qsrcojzUViTF3Jk0w/Auxb6cwR/YnRW2I0c25OO9OsasQTPOlzgPvVqoZt88xzCDak/N27d8q/6vDhw3stp+cam7bSPQxJG3fsQ/ND02v2mdlTLsyJAEtlW6Ed3uCIjh0rcytliQFj/9S430r4hbFkbBGUkBd1qbcZTFkCbk2NdaOQaQHpRpmdevF8v2yg/xk3RBR+cXT8A5HtR1jxR5AxjszKeHfK0n7hryKO8LD6qS+hyVtdwZ5eeA48Hm8VGp4BxmJlDTnykT3+WkiLMmNIp40Lxr5VU6ffd8yf7MuDFV92fLYwfjd87H//9ke9e/NK3/7hn5W02Z1cXR7U8FGrgpaqNVXFl9bWVcuUJcYavrJT3oef71gLY1OQ9IY7LbSZ2DnSl1HGGIcnzyDBHfkdyS/xM0g68z//akfWgg0flGeRLX2t9+/f8b7k/aD5gVDaWej3eg58H/8H8U/H58LPuOt09hPdSKejA/iyg9i/xMdUtyq19J++J8aq4ecxYhZTR53/Kv6b4Ks8R0rNiy4OpS+fP9E3v/iCZ8VLni2NCQvh2gfyTD2jq1UJl6pyQVfH1qQL9jqVGZv0Lzii48+x26bdB4S/086GlTjtKRo8mx0jO/Jb6uGa2Cj6kZLIHw7z4DsmDojZjN0dMWiX5ol44z3zBGbuy4f5QpKle5DCNp0O3EEq9ZDTmXm2j1fSDN+I1YUYyPyjGzJtBW1qKqDa1qzUJ2buEm8ga9CKgsictzX0EgPpT5q1rbH2ltWqUNeUI/WBFBs9yifau/cHurMepM2VObuik0DQBq6UHfFTeLY+rWNuwcDZZdpLbN/ix3xcHzGPjq1NYUtT+jgw7CrZRnY7bY987CE50q1KxXpkG0qa/IGxuLi4UKht7UcjRi/YNwWHw4XmeVZVQ0/tLDI22ptMQXfbwnBe13Fw+p8x2BGf9Dhfll2q1hT/tTaptZLLqDkDtlZrqso8pCqnLQ++ZCTbyhGfLsRExjL5I367Ze1ZGZMJ/YeZNqIP/kj02Mfacce6tbB2rqSZ5WMudGyMzSlLH47E8x1j0pEpdDTuIYfDrLzjjCk7bA97qmEzsIv93lF5t/Ke9ydZH4u+BDat0U4PsLEDo6haacLvh8NBMzZPI74kmgXIWMpaZHgjK/LisC0jK5v5sYItnuwaMbYSe4ige1J0X/GeMD/ie/rkqZ5cAt4v50cArYr1q8lCnv15fgQQvDv9q1vi6KDgi62iPbKb3+hD+tFpK37bKcZQv4J+whqRgT5kqEOmnwO/DIafuKTvH+MnWP+rFdvedIXgzGJs2mFWCwUT48biPvqYODQ+ssNsXLD3HbppwXUeiB+HjrkpOhJf+1g67RTxhK6H/p75Dz+lPO0FJ9WDdOJ1L+uDDz8Pig3QhbWow9NJR6Boq7UaNtlW8rZHvqCttW2eStzXrBxVDT5AnW2iRvQ1IEo2lrBR1kccjnl1as9ltZPf0u+qEo0pR+yOXZ0Y7NiYss8hOmwjtuGcp9NO5vYAfc0akbLwhAZJByttpH5lHchc2RGeoFqNNsJrb+mKvSmQue4gyWl4ILIfytNGdO009Z/HLvOYdiUvZf7fy+HD2FbV7ovCttL3IP4Ocl/Z+7SwNq7MuweBj1LUpaVzhKPjow19xHinjUrFjo5gGlpw9spkDlIXxlDjlMIhtmVvSP4ckcniMQaDBtKJjrBtCYen88mHUjzOXd62XFYcYkOBbTWcY1v1MfS4zLbOj53ftuzHOOfb0/bOU3vRI2pbGajWpkGr6qRXHKNXYmbdg+phs23lsD34z+1K+edgb7w2tB4QXpNvrRQ/BVlszqHRcGxrtFcq7LUf8kq9ky/UeYtIPoRWTWrTrGk+qA1cqKbDQGsHuSbJTV2ROwE9CopNm7KAhD5g1FHvAJ5BSaNIUvgNyzRQbDSL9gNjc2hezAbJuzWJvt/HjiVUbCDRgQsebBTU6GjolJts7HXag+rBvvu+pG8nmQ5NmzJ2IV8nH9R0oWon1CyDVWKJk3phTGDLpg3SsbNTL1NPeSexIXlA3X2f4K950lhI2aCk76lbkVuRU3Rit9wUmHxARpJl8jvd0vrs0Sk9h2wFe1kWm8zdHZm/gT46UratC8gLv6IgeZYQ4oN8ys6BfR37+6ksfCsOYi3jIdRiD6cjH+vXju/UuOEU5cUGTDoePXAHDdbOQ2+fta6T7o4Zy0ltvtLV0y90+eSFDpfP5brQ0puib8VnKzrNWN4eu46LqJ9lYvrFl7/Qsxdf6/mLr6BfQb+8x7PnX+jqyXNdXW24ZKM1H640TZcb5ktdXD7Rs+cv9BUfWL/51a/1/Evk80/3gy8o+/qbX/HB/1f6mo/+X371zfbDAD74f/PLX1H+S30Jz5NnzzRdXGBPU/z/w8sf9Mc//FGvXr3igfpaKze1iXkxs0Gpin90f9iWbbUqVdFfHLrQwR197To/MkbBXtZzU4DHxJ/9oNve9Dp+c1NoeVLVhD1dN9d3yl+o5F8BeNSG094Dhv60AfQnjqK9hQeAY+490KI/2aAHrTVNbDRaMJemQ6nxEB8eTNcxYwrouhxby6pWsj0g8rEotNCRORY05plPfDBqj+kF/+U+KCJZlox89BU2ucTRictb3dxc65aHi/Qx637BN8/TsG3IIt/7aFk2ishvfNjPQ90an6BvOiBDv+bDrIkxbtUw1WGVac3IhU5Vmqk7TJPm1kDB09Wk8c+/VygSqFZ4g7lNPCBcjv9f2BcvXowP4c+eXGn/EYBZvYwdBQ2SDpKOnpnLYSpdHWZdTG3oLdrg/cmpza7wPiD5ByCu/IW9ePlbvMSqtAW8g3ZjQxE3jX7uegy/eHGoxEMe8vBzXo6tpHcsdzfKX6vfXr/XLS8ux1/LvHujD+DulnkD7wXjcZgbD8uTLunDxBiZdsy4hGacQpMvxmiKX+emwzRpDs7SUyuVRe/pH7TTh46ePFwGeXGQB9I7AjE4QpfjSheW8QvyvDSjaXSU8lBbBBPbrDHn74j5O3jvjkfd5MUguOWh9Uh+Zf4HaSv2Bq1KoY9B0TgxDtozOWItIZh0Ynq8wH3/Qdfg5v173fBC/3h9o353VP43AW9fvtKPP7wEP+DTdzJtF/1soOjrjuEzOnNPqTdj2aFZw4IV/gBT1KrU8OeGpiIf2JbtsAzYlnFy2ci0gaQDnQ7bI2V7yO56QqshA875B/NHl/hjweexb+xZGQjbag2dJcnSgHLgQPqavnX6lJLPwbbskkGXYTFSEM5+AoQzOUjOjU1hd1moGNAnR2RWdebFOYTPN9bUb6nzqx2dD1BJ+YsoMd9IyeRD/xzS7w2xIViwJXTDeZs/K31q/6Hdn5D6iM8W/uGiHOd93tOhffQx/eywdmUc0lFi0DPr0UG5h7td4j3uZ2paULwO3ugFpLk+nOSHro/oA8PPTXUYz0H2Z5xDYrS99w0h8n/Wf7B9eg7Bj4pHC6PMtuzHGBX/VS97e6GfV2yCs7OeZN3qzLvM2UEp+7zEf+1SnxSGBqfsI5LyHalIOvS/DVgidI69lfgqeMhbtvfsz6Lx7cI9a9zLuPfc8XHr9vaG+9OiYl08cP98xof2/AVStRrzf4+/ramMZZDmjJ3hER+ArpWX4StjGLlpnnX55MkJV+yxL/WEF5lX6D7wYnO6vNSRMc7H/xvuiV/84hv9+//xH/Uf/9N/1v/yn/6T/vpv/1a/YP/867/8S339y18qcnyjV/7iP/9ro9vcM2lrzFfugRYH+kKzCoQOYHR8uXKPy17uA/fD2xv6e3vH/fpu3LfzLuOOfcQt98cjtqCWftPr0U3j4/TRIsGaE6pxdJEeGFkull2yTTryWTc76eQfYHgq4P7YivWKe+bEHiZo7L8innUNDbKtcT9ljzfj0wY1Mp1ynY5O/zOuK33MPMp9OWO8IxZgCbZHY5C10mPMU9f1YNtgOssbO6fTc0nan0d60jy3gYkYGaZ4xRpwT9FqKXUTfUq/Juy/4BnoirEPLfohjsRMZ+w6js8zaehKn1bu11KHow895j7RuTeGtql0uJh0cXEAF9gy38MZ8EihL7pskztp2pKMLx4ZbUKp7ZQHaWiP32Jc4nu74JCm1gY9v6TOtBdbj+xj4/vE0xgH9h4LCH94Qh9Agyqyoeeg6HRG54LOI88qY74S80fm7EI+9Eg+eu3In4QgS3zXSciqajrMBzVsn+dJ8ULkoncgOigtdORZYvQR+ei//vBBH0A+iiyMRavSfDhoQk+RjvwtH3Du2Ldn/oRm/MTRGHObOEMuskf6sTIeVA2bQl2WW6nFz/Os6XDCBAUzZUU74Y2O6B705NMp9a1knwCvjU7Q6K+9pdPucdixKOm0WdWi9hFsj3xFT2wjP8aAeRX7b/MswnqZdOZa9lfLcscz4o2OrKmxzTa+nlSt0ZZ4hjxSf3v/I92MXWTvWHPzPJMP/9/+4Xf67tvf64ZnnLlZV8T03ErNpQkUkGKbZdJTwz+M6cQ4xEetTXKZ+bwOO9LHxH3aif0Zv/3jf8Y1NnR8GDAR1BnvYSy046fE7kqfQ/s+R+5pH+0syO/I2N+wpn7geeMDz2gfiJnr6+vxXiM/FrglRnKPuSNOYgcNisiQTa8GuOjTo5/s2WtsI2M1fJv4Sv8n+j4RB11Do8TYJZ7m4ZttnWqsSaWjLnmnkB8BfPXiqZ49udShmSFcdDE34b57ZB4kv2nslFuF/qL9cimH7ZBP4NrK7Y3uDLZlbEt9q5JN/oTw2Fu+oMnviP/39M+htvWMd00XrLNFDK2M25YmPlg3Mk4ZjzvWkeibiKN5Oih0mi5YQy8e2dbQEURX+GNPZx4/YFXSXFM9kHU0kCXbSr+7tiNjOnwwtbGyZ86sjHNiND80OXL/TZ4iZEvVHvgyh9Of6IqfMs6tiniYdDjMKtILcXvMWsN8bLQxcZ+I/aEz+ZZ8GRnssrANQIsyYdGK/Ips1ra7zHXWx44PxWFv40Zy7B2O+DO8ydsoIREbJmJynidNxGUr7AMpD2BRq9JEv9o04e9ZodEtjpX514d/V3LbOXjR2cCMzuhZsCuwrQK2Zeyr1tSqNKE7qNZkWzlsj3S1pmqgWorZAx2VuT7axvF2qVEf+Zl1+IJY2nEgXlIvRRd81eCd5GK2YHf8H/vFYewom1RGrD9qg0KNOGRtiA/TTpC+VllBg6Yua1Z4uf2r0Z5tlqs+7E75bdYVxixjt5xoZ8wK3mqlwOgawJyOnXp0UEh/dAra9NumDWJhxCc606/gOPzOfYQ622qtKYcdHVs/E0dBYnXIJB55Cq2MyTwr471iw0qZIodo+pgcw12SAAAQAElEQVQ5mfLIusQYNk3EUcZ8Qm6eDkpsOZXq27s59Lx98yP36fe8J78Dt7ItcU60V6QDmwJtR8b5HFvpf9trfP4IifOfwL/WEttyWRnGjIRdw1/xXdDwYfYY1VhTLAmETxyNtaFMAen7s6wifkYd9SatE4p8xjNwa4NPp8O27DrlpEJmgPICtmUHBS2l7J6ZRGI+cXck7nbEd1WlifkYeg679OeOyK/MifR3wERZgODWFmtAxgMeisZpwzBS8BJnSUZWFMfHye/wyQbbsj36lH65trxd8sCW1+norDexLTZ02g7sjcc2XJ37yzqAKvRq238w/8bcYj5mTkaPbVU12ZHT/VH4LRnbo85+oBNzpLWGXxtDW+ivsD6C7ZG3PeRH5l9wKeRaobvtaHLywP68zm1+Llr2fdapv51xsJEpEAqq0OfNbp/ouXlbDSV7YMXZK4r6yeGdNNXjzAB3RXnJKAuSD0Se8RqL75HgXHIDJGgiuKkwA5UBe0DaSb30WKfRFcMLJ+h0GBpAHunZynI1G7bUBuZyDrKc0RuQREcCV9x4FvWTnSmXIqc/e9iWbfg6eDg7TtiR/gVbbXg/hrRJf1z+ON+F7z4D4aePsfHSYuriPzdtPBvl1kCb0VfQBwg+e4J3g3mQUJE+YR36km9yyvhQG10IqDv6wE6xFTcotkiloCMf/p9C2nObVOg2tmy0ZBfy/gTR/Qiw3OexI+1LyBZAx9qtdTULhLSQ3hF7VvjOadKuWeamerh4ogMffi8un2k+XKpNB1Xq8FX4Om11i76ekHR2I1ics3MZYBIMvlM9s0Br+DBPIDzJ97LcaqBY0OMTGkS/N9hopC0EMlc1lMIvE//wrGimLZHX6YBVnfxgNbInUKTM7x2J1R0pO4k/Iqkf7Y5S41Mxh2hzTcEWTysNsTYpSLqPDhYMD/UpX5auQRmXO9JHsPbSqkkLH+/vFuvmTrq+7fpws+r6puv2zjzINngYn+JB7fKFnjz7io/334Bf6Omzr/X0+de6fPqFDpfPZT7Wuw7qjNkRnUv0M3ZqB+qf6sWX3+jrb379GfxqlH3x5S/04qsNX371S8p+pW9+/RcDX/Nx/8uvv1Hwi1/+hpeSv1ZNB6naQE0XunjyDPmvR92Lr77Wkxdf8MLymfICNC8uDxeXEnG/jY95KbDoLR/lXr56rXe8kMxij+PUEhOMfcYlYxCa8h22ZVuNm1ZuXFWlwN7KxRFdwZBlfaeI8ZcynmPN6p18kBrkGDcD4bcevzFOWkvNBy1HxuT9jW4YoNvbo6J315Ob78Lgj/yuc+2Dh6xEfEjW+ZE+JR/b+sk2l4X5qhM1IZQ+pY+BKE8beeEb2odyU1wDNvKFkKz4V9BCiYE4OpAsmJX2O+0Gw/5xU12VY7TJGE1s7Fo1fLRqYeOeTfktDynbg/ONVmRsKxvxyER15OObvS7lab61puhLHocoFNGYgkhnLmuIu0NBk5R/5j4vIDb4fpNPwyp6uH2cXRVerNShlS6wea6mmfby/we7oB8XxMiWboMnfFMJuU4b0oxfIx8kfTlPQ0/0pg0zll7ZeHGfX3lZYPod3tTvCF/hz0+gBVuDFQrg2WS7Gp1tXqGrpsIWUHmpuxJfeeC++aDb63e65gP/uzev9PZH8PqV3g281NtXL/Xqh+/08vtv9erld+MvaO6QES/i3I/4dJGwNTZtEdHJr2DB1110W43LhK9alVoD0OSnqalVqSR4pU7/RbxlbDtUHJ2+dNIpu0fmAXuhfPy/y1y5uVX2RixgKEGIc8WfkQvWpUetVvQHHZ1htC07ELFi0lLDpvx/4Z7yMeUpL3a2jzOXOvAwkwfmNs3wTko8Bik78JAudL5/+1Yvv/ter77/YfyLAB/evNUNL+nyvwy440XdcnONn9/K+K4Y5/hsAMMrQEfyJr0hdq+4dxmI3UFsb/i04jvsrwH86MD0YwNueHTCRp3uET26Pzrlm5ztUWpbpo2MS+byKHx08ZbrupdVDvLhX+lPz9iBznik6qeACLPNIBwnvUnew4qKFV33RSSMRD+1k/4kn333Gmbq93PXGBrsvCImOvMhEH7Xvb5FnbYG0PU5+42/d/0dGyKbfHhjxwbJ6DV6mSxktp7qdKy0sWNbb1faXUdtp24kHl1iPdpGXdK0SrqnfVRTAzcJrjnDwRJw3/Se3uuQThIbJdvaYkkc6OAksZ0RpA8pYjqx4ph7nLRyD5Nn9nFXqnaB7abMcBZI64iHBCR/1vkv4b1XGMuC+4KfSET5OR6zfU5D75mHn6uJLH2laucJTemn2Nv8tObjEttjLB7KTXIHSSUdeg6MwOPnJY/TkYmtia+tP7F1wxZv+qx85B5r+tO5n8MfnuBjTenDqex+PwPfWfGp9kSoO6XOyd6nzpwIzut+Op1Ggp/m+FfVnFTm/pS9zfbi8VYL94D4+/Ji1sRG4eIwM6pdK/fS7INW9kL9FHd9rD9wQ8daAb3hnvfhwzX79oV5iBy8lT3Ikyt98dWXA8+/+kLPvnihAx9f7vDFWz4Sfbi90+LSL9hv/w//83/QP/yP/6ivfvFL9vsvkPlav/n7/06o5xnhyDPCLS8415G/7zv9idd71k0Y069WTYX1WSJSxyIw7ld37OPu+NCfPi8LdnLPy4eHW/Y3t9iR+3fWaVSiPpKWsa3Q5yra7fhpFU2Jpu4hEcdn2PNydj2+5+sqItoSvELvoEmLg3xLO1DbmNyR2yzJ1WXZ3E/hqaJ38EjhE/5eB47pD/1beCm2sicZYBzS5zFOpBHROLzJrXQmxcq6GfuI84uLK11cPhk4HC5k2g2Ktqd51uFwIEaIj2HD0DYunTEV+pJBvQqbq2JzqdUJ7LuiIyjqwyucGf6kY8+GhWx6Lq3ZGwIN761cV6Xpifg6HGbN86SZdPZwW3vxO+KnM1q6rOGD+AUbV9oc+lBkW7YHt6uwu6laaaavDb22qS/lsB2ijnz6m+eIFNilFb15Tshfhr57+05BfoyZ8vAEsWHhhrUiL0VX9Bp9WMNArOjIuC2MZe6/y729jPGp7MhcPJJOHAcLH80QlbFBjF+GIWUL7aSNPA/FV+lLqDhif9pJH2KFu2T+a4xxqxr35/AsY197h30wnOrn7DnxQ+o7DcfmnS4j9hYV9RN7Vxd9g+cYPYlN+hefRdsOwWv8XfAPkI5cyoUtKNNKp7Yf3B5ZA+7GB7i02doEm/VwbGnbaq2NOnsrW7Ejtoqj0Vb2yzXqurASSHZ4t7zG0SVsxgGDpn8L/s+ciu/Tr7GusLYkH+lWTc20jagY534aq1s+kt+y575l3csPne9ur3XLs8ub1y+V55kfX36vI2Usv8o6PJMoFO62xd92yQNW2pmI0XlO/G/zoKowtWtl3Y5/QmNX1rbQrPnpw4pNnX517ItP1sQZWBinZYzhqsgHOh1Jh19D5v9N3J9wS5IjWXrgvQJVs/fcPSIyMiuza+nu6mKRNT2cGc6Zw8M55P//IeSQXV25xOLrW8xMFfNdqOnz5x4eufRCIuyaAAKBQCAQQKGq5i8WrfQRdHQN3adHbS/+73lm8KAz5fAvua/L3OO3+G70zXwytKF5o3HWR3TqN4QXsY3aZtylrPXE4cTYhz9wVOZXsjK38QOiyIrw6czHqsa593Yu/eLVC/3y61f6iuvQgXZm3I3YIJI049uSiP/OvXeoxrx3ZEy2UGpkyCrl0E7b0KwhdSl9Ry68j+ii6YYy1E9Vab8jY+j4d5TXiFgLfQcr/JU5C/c5VuZhyGNHa6Xj8cAePQ87wm+sg4l4L+ps60SsruwN0Zm9obGe7YZKa/TfyfLxsLNkJ6ak9L3EhtiDHctAv9qX6+l6jZmNouKTT+zc9HcZndv6q609e9iZa/AJrPSRhqGEgYTNIq30l/UWShG21Vj/GZeSLPrf+k5flFSsh+PNQdn3qpmytFHDq+Grhm9W7rlWrjGhTD7X0wvjXbDtDI3OdesPfelv77dNE/FlJWVsob76rbDbyDPasAfsUrWm8O2tnb3RNeuItXdhnVzIZ610HFCtcS2in1ZDR2eeU//I+oq/Mg/hjUq+0odt2Rtg4Zc+kHzsKuyymW98Gn+mr6z7Tn827coRveooxX/zfMCOWWlb1SRFxuO7M2fBSmys6FBSl2wrKTamH3sbQ/ajM3GYcuKgVamQ/QgpLWNX5NZrjCMy5JgUPqsW9qv0Gdm0jVx88vjwyP5zov4yzn4ZVxAbVvyna+rkM5dHntHmX9y/fPFSS8aAXzaafY5+mI/RFv6F+cm58cKedmG+FurG+ND1XHe66Mgv0Uedy2rEWmImkDdf4CalXf5hyLiuoHeLhTNzRuxJGv7n3FWtZAab+sR3zj+3N0ddzieuJQ/UOVuQCn/aRq8GMs6VOVpjD76MveE9B938J38yzh2xLfhS+YmPP573nfzonLF14icY5b/4CwUKtobxbXwxcZ3cIfzianJr+AlA7ZJA5HVNNnrg5T4m8xV5Z7+ZJzXmoh1YC1n/6Mr8XZsNYlv2hsG4fkV/cC3+hHT8El1bTC3sQ1v8hRdh2yr622F7i5FruxXfJd7GGYsLkm2JT+ab6ecK2MURUUmdivAuIyZW4oS6LvSFdq1URtdYq8RkYnMh9sOLndHx5yCyHbuCyNuW7WTpYxtf6oJwA4xQaCDaMsoh3xmnYtd13a/YHoQ/ZIfU9hVe6rbSx297k9zrbQ+f2pZtfSnZX+Z/SXbnrdga7OVW9bEf9gI/xzP9sWtH7E8+Yx5A2ShD/9Snx0/sPWXjvp8Y0xhsDUSRzQDL2oza+An6wN7KZgAIyJQXlPOhaXRDiKq9LG16RLLJIy94gcnv0DXZkdkQ1ucDZP6F+QOSJeCrnj1fbtpQ0JJk/NXHA4lP9aW9SJbRIVkC6SN0g0isBBYQVeQ3GY3Cp/m0C1YOVEbfjueyxjZRF3RZQXwVJB+Y+mBvl8DZoSS69fC/ZWSjy+jNRpCNSdS5ldyakpcn+uHgpibzQNSUqYDXJModrJrYENrAwvx1ZFdo0BVdbHA10ayhoyRZps9u41s2Cl3LyAq+6CP9mPynmDT46PezuopuFea2AeUhBBiy6CrqA7tkp6+NdqXvwIzHlKDUd1kZx2Xt8DP2ktgsV5fMxv0Rs2o6qM1HHhTfaOKl/0R+mo5q041am4dOu11pSbZcBaBO0WEBKykx1smMOYPVC5vAdJgkbuSCvPxfCBa2PAldG6ziIuLGPDhtaujslsjwKUmlii09eVNGLgsiORcylNOWqi7yV2SNLksfc4VLBr02o6VkG5Sep9iPiQoS02nf6XcFXdjIy2FB9/xKOXnlBbLwOS+Q2ZM1+PBEnC20vcA/X8SDvL7hstELMmee9TxSd1pKZ/QtHf/XLfPySscXv9Dx9hsdbq/05mtNvPSfj6+UHwAcX3xF3Su1wwupjsTypF60bwd5OkrtSHka+fn2lV5+9e3Azcuv0f2VUT5tQwAAEABJREFUXnz1i/Gi/2/+7t/qX/3tv9Fv/vbvBv23//CP+jc8fAz/N3/zr/XNL3+NrlmP2H1mLEJ/cJF17tKFMYobqRte0h05RBJIygOLRw6Il45ANalKZh4vbMr5V/UPHFJDZ9rNHFDs0oLzcpOeg1LmxXaIbA+01tTQQYBL6O3Ihwb5E4MLDzP72tXhd6hA6HJZ2QtX9Het4WHSwlg6YwnWxRyY+8C6FH0c0FG6vzvpzet33NCftKBjxHn63bEKfVegE7ZE8A4qY3sAuX6qrF1HWD129lUrCD9tbcv4woxV0BVlwyfrIjt1Qamq1GrzRxF7Zb6BAQo5+Hd1fL2mD8ac/kZdMmD0BxV2S1aSafscLTakYiAym/2RmaZJeRARaqdOik1VTXUt21ZrJbvUaoMlwRGaxkMG3oE/0YYteQgx087YLm4uCvvzgCIvYxsRnnxQ+KXwmziUXXiQ9MAL3wsPl1ZuBtbcXKWdpcYA84L/QP9F++oL/a0y/uw8nMnL86kMD38lXvOgihfEj3d3vHh/o7t3b8E7XhZ/UP7VSvB4l/w95eAO+hHnhzstPOhasGk981KA8uUR3uleKa/cuD5HbFiucide/j/evdf9+ze6p993r3/QO170v+chWX4UcEbPBX17Xf4SQPrZxrQoY8kYPca5iiBQz409Y12B8EnmPVjx3YJ/V3i6psxV1uKRB9+HrEtw4Mb3OB91e3OrF7cvoDe6oT44zrMmburM/A6d6Iq+6O3o78yRQIevxCDY4zQ3vkH623HgpuJ4PCq0mkfMFPFzOByUHwLcYMPNzQ31B7XpGn9t0sw1a8OkInaYcoa+yBLzjzd4sLI8niU24RfoKmLr9OFOjzyovhAzCw8e1/Mj/jqr8Ff86fygQgs84sVCV/8p4LeybNNvRJet3y7K4VnGmI4vdE2IaiDtPoFoEyHiEPlOnK7MWcd/4QYr8/W8bDtsXEuHI2d0Fzmjq+G/SZIl9qRBlWSZ+bJDjVyBJg9eqcvoE8kDvvJDYcgOPznUYtuTPde8oUGUrPh5SMJDsdxFXwW1TEXaZpz0CI/KjDtjBAIdaMTOinwfoNn4hC04gbGxQKhGjFnRrWvq8NL3sIs+hG87Cjr5jm0DyFzFabuO7EpdMv1aF7mUN2x9bLw9L5Eb0FV3OBv0M8nIW3hFhW/THs+S14AlfANEwp70F3sGpeXKuPMS8dKt1cQ/57mabyTWhCq7n3G9abyD7F/06doMuFJ9OdG9vgSXZTO6YOStYi/eeM/qfJWJD55BsjSgT1LmZvhg+GSbr08ERhvGPuqzpvAqQ6CYqfkIGNGzt/WwcbMldj7xh02sjyH/XBe66X6bk1X21naje/+r+jUeNn5kMi7JtrLH2R5520L7VX4l//kn9cHn/K1sR/cOy6McugHz0U0PZPrAbttG032ABApxGN/5jPGNdWCKz0FRKW+UYeoJH5uncqBTuWMw+LItGwzfQ5P/BIXU9vEYz/PyR/lNAsvHuJgXaPYDsdaDQufcWBOU8wAz583sqSsPVBxZdf3ql79UzjUZ7yXnyexB1G17EQNiSjw6Ym7xx8oeRzXb1ao8GN3LsbNxbXLD1plr1C3Xza9fqvGCYn5xo6+//VZ/92//Xv/j//d/1j/+079XfnwrTzrevNSrr7/VxDX3w4+v9cA163Re5Na47h01TQcZH5TN/mDZVlLGcuZB1RqbGF/yJ85BZ8YQeuGclDFFNpRp4HJ44eHpReNBMkOzjc5So68j1+E8FL59casDeRd+o35Bv8SYyHdZK4t+x+AjZzf4zANyqetXmvq0kSwzhh2NNo39ais3LUtXxpGHwhfGf8nZexUp7ZpMW4m+kUv9iev7w/2DBrie568kvP/wXm/fvlX+Re5r/PjjDz/ou+++0++/+4O+/+FHLejM1HKJ1cIcXi5dwcq9jJkHuyl+H7xFpFLsnKdZM+ceDxtg9y6tgZRsrjMlq1HfKm1KVZSnYu4abSf0lBqxUfjQtpISf0HOTivzt2LYspzRhG6uVwqIT2lFn9AVHVYjvtrUNGFTVVMj3zgbhYZnlwyi78KAF8ZalMMbMshXlaqa7JJk2U2N+cj5LOf7aiXbil2J8RNn7PzFi9zDpdwZf+I+LytODyedmY/MS3RljCJ1nMMHH3UQRvopJQ4vsYv5iK78mCbzmflZ0Zt29iZrm4Z4AP+cRlyfFdkLbRkW93dS+ogtoRlnGjTG1RjfxNwdwBgX/g8vLjX1kS1kctbM/ErWwr6QcWQfWOkz4zR8Ix8fV5WKNrbpt9P/Al0HCp5jRDq4tl24v8h4ZEllGdCCGcUn6BLgllQL7ULdSrJBqBQ/Zbwn1vWuy6ZeJNahZNkl2yp0jTElDyyNyzi1Os6HcZ5OLBd1zzExngY2XintxDwwKAWduQpWHL4ynthxfjyxj5w5+66jj8ilXfQEyYu04s9xj46O3LuZs/ZXL28k4vzd29d6y33OS/bGW15a3hxZJ024qWtqpWPO7bG1ivKk+XDQDfvSq5evlH1qnmZkraQF27ZYehx2jfmDF7tSH2QeMqcZxwV7guyZQfKRqfhBpTaoFZ+knUVK4IKVdbrjwro45/4Ov3TqCnMKDw7EduAwaZ4P1ZiEz4iRKskg7XC0dpi6xFGo0BkaFRP7yeEwa2L9NmI5a1S2puwDDUVoiD3Gvka7Y7O+uj3ohnY3k3UoeuD+N3UzHR/RMbem2VeQn2LUde77oBo+KORt04PoEouI1w7Cac0qMNFPaMVYxhBSVchLrUHDkCgbbPvAyn6OGkmWQHRu2NZU8jn32ZZtJV3wdfbJos/EwTHX15n4uCIB2Vpj3206Ele//NWvsK/pQiy+5/7vPs+hiN9H9qwT2IZp0YFcTVUTWa5n2LbQJrGBOzMVI96zXwuj+2BKQkG/rndKQhPVXSPW4C+JQyrsUqHfbikNoGbIdXTA0HK9ZocvmbouDSpFplqpFZgm1kTTBK3h167Yk/EmRua5MRZacnGa8Ut4N7w4PR5nHQ6T0DbQ0GdLUXFhTZ7YZ07Ec8aNwNNnJab6ZpRsP/FdhU+6In9hT2a41FFfTQKpX/Djig+GP1h3m64Vue2z602pWnsaX9GPbRV9zIxBpJxt4iOyww7b0AINuQmfzCpXqp+Q+NkL6WvByMRCeNWaXE5WC2PMD9qyj4i9tbE+ijE0YBv/ZpyXMVYKuHAVXPrzEzZN+d5gxxajm7bxA33HhkCk0EJ3+qg0oZ5J10Rhmkoz8xtayDCVikjQqkafHb9euC6u+DV0XLuSZ41cAuIp4xLthS0LcZYxpm4lH9904rgnT99jnp7Nc6UfINKFtRD/d+ojL8WSj4jfTR+21fCZRrLseMmiC6lKieggdkXnBXtXfJ95zV9QCf/Amr65PbLnz8rcn9lnU39k///2218OnYlTYXuVUdu04F9MUyDmb1BZArE5Yw2SV1IMYsxjr0V4px2dnXJEPkdHPtj5kQtW+AvjCJ7XJZ/60M+BiYofPsfncq6SGaNt2eQH3fMpbxAygRPToIhfMw8zz+6CaToo714OxxuZehftQOwQ1LYa8VbTLCNLQXIb6K5BTZme2WKNn7tsSkFZrdWAniX7Y71tFRDJZb41xp+8R/+Fvhq8UclXfPc5YD99Eq+XEeOsRXQXNqzM38r8LcyJZNkFCTW0lL6wXB58yqE4YSUeBmgbvQPoWInNjk6RbMuRv+Yh45P+kunoGBQdHSRf1VSML+Vgl7VKhb4BobeLvXRVHLCv9dSJFOorTT6gOD52yU7tKGrF5uTSV+iOxGbqwu/X8ex1WbvJ2/5EV3hBZyw77E3G9rCfKg11+HDXI5JtZdy29XlyefRjf6Sb/owfR9DA9tBfUDtyGWdpT7ZH1t548WvGt5VG1fb1UYFlezCxdaP5Di8TJIIajMXRmoTiak1ZFCYfVDWZfIzVNdmWfQV6JOsvTQmc4KldfBAMXT/VZ1t2UNCimTdc2zy3T7rWfUKJM2Qj9wQCpwON9LHNmOAhqxFccXIw2hHwoXH+aDb6IIdtCsjmQ/PE9c9CetYf2Y/yzAl6jM8V37rkn6BJopFKAv0KmZejI9/ot8luEkj9SgAEyYsHAKJMpbosBfShK0wbky82VGGDB5rsbFbYp9CPGO1lFe1KbVAjm3L6qpoUhGdk7JKBdO37SsuWCzgoJfbk9GNEm9xmMKmum7Wxz+geSB35vU7UZWNv3AiGht/mI+xZqjawdpGsbS7Not4OlSu3qysrPC66iuAnYoHA2HmhkVsiRy0t0wr0oe9CXC3IbxAShi+Q+tAg+dHDsENXP3waX1L60kjm20LtoEK+BzBGG/oMDXRNye9Ykfu4ya9Dz4oTFrDSybIa+0orL+n7yJuDnNik9QldeJm8rBsvlHOwLmtX/gLAicKH+5OChzMPDJHr7aDGA/spf3r/8FLzzSsdX3ytm5e/IP8VeMWc3mjxpEvP3BxU840OyL149Y1ueJk/37xQTQfCaZKno1QzsTBTJtZr0uoiP+mi0mnBlm7K6CIO6BzdqS+JcnFAmHiJMB9v1Tgc9GpaaRe6g1diClbieQD9KzJrqK31ih6aOQCiLjC0EY/jIczUNB8OmibsNe2WhYPbgu/7wHWa5CrZHijak1PHp8GYMxw9Do8cSlcu0GIuM6+SyW66ItdpsyAbmnrEmL+uhXm5ZD5Oa55FaMqceNb58aIzD19P3BiK1PBF2j0HbPrQBvSnLrzPEX7iKfzkdyTuel9pv0OyGSHjrNZUHMK6pRUZTlqSLFO3IfltjCk35s8IZ1w0UPpb8MkZ+1fiX6Qhxzikrd0C/8xNw2NefHPDt+C/+GeeJzX6b+jc0GRbDFG7LpFmHjjkpWww08bq+HRFZqFWo82Enom5HiBfht/FoFaZ/h2lzIuwNeg89F055Hfs8qhfNKE3MPYFl4d75aX/Bx7y5k+6v/7+e4W+f/OWF+gf9Pjhg/JyNzqYYHUeji+MMT8OWHhBn/ZndCzwesYNvfDwOC+G79D5Jvp+/FGvv/te3//u9/rhd3/QD78Pfg/vO71NPXjNQ+XXPFR++wO8K96E/hh7vtc7XuK///EHvQ8FH3jIlRf6O969/l7h5aX/iYfWjx/e6XT/Qae7d9h/pzMv/C9gyQ8Kri+q+4WX1cM/j4zrpARt52GOeKBWWhUY2prVqhR/f7wpPPNQ7KLERJDYPjH+rA8TV/n/rOVl/6tXXym/CM8Dtq+//lq/+PobffPV10r51atXevXqpb766ivKL3U4zDoej9oeKhxHnyJ1AjGxFLrHjG3qG2ts0kxsz4fDaJuHNy9fvPhMxxZLF/aFtDcDGbFEzIVWsT7QZ1t2UENv4iyxGJngwP4yE8e1avwVgIf3d7p7+27Ez4k4Od3Fz/caPo4fefgRnwbxpYg5glUiBgPMoD8xjlI1YLhZnwN9W8vEdMZOo+unQwMIejB36KDllUougC49pU0+/g8ewjIAABAASURBVPsErIknkZFJow24nP6llUwgha+PaVNJOfyA7NMn5Q2b2JbXMx1PdmR86QNbMjcZa5D8ir86vggSVyJFU0ceNvahnY/jh2cQup5w5Xca9NFuVae+7+XBw9fMKVllrD0Z+hp9xj7ihkYK+mi3MpI1EupPL1QofvaxPdZMQZVkjA39CTIqRhGVaE51x4Yg+Z/D1kqjRfIMFXsyloyRvhinQM8YoML29ZlPo58qBW6zXAfVfKvD7SsdeIHo+UidtXAtiIyeUnoLnhh/ZgabYmSkv+SLv1Rl1EXX8EAyURDs+dBg533Mr3/Cv+vwVdfKwAM99SES+vAJmZ984tNOmwF0dLDG9z+RRMfOG7qelXf+H6U/lbctG5Sl+HfH8PmTs/TnJ/Rox5/fSqO/PyYfnakPDa75mBhfBGHtgL/5s6v/iXnbm/zXplVsstiVoWYErYp93B/XO/PemIe5FdeSEtXUdRXXUthK2sbCWmVMdnHNYu1xbpYsu6mxJmfurY63t3rJNfPIdW2h8R3X2T415S8B/MM//Xf6n/6X/0X5l/+3L7/iPG29ePW1cvZ2cVYnFs+ciVZ82mVJFZOh5OizrjCc2IODR+icOMfkPHemrwfOM8GJs4Ij30p2Wkg59y2cty5AsqLPkammaZrAPK7LL1681IuXLzR+CMC1utqklXFnaaw9EWNJGzrUbhRLkmOSBN0R+Q1bPJj+gqLPlj7RbVu2ueSuA2fOgheQtZhxbhDHxEXhxf7UZ4w5w+alTv6fth+4rt/f3+n9+/fKg+ThB3yS9mZShx1L1yVnf7CAM/cAp8cFXvj0cREvmC+UV46Qq0abzpgZf2uFj5oKXa1KrTbEdzPnkwO+Cm3MdzDPkybQWtoENcZpoS/zfN3fU4YTLvXkiEe+Ka8DhBF2rPg25U7/GnK4TNVK8+EwMGFDYZNkFZVVTTkLzfCn+cCZDbnkczYKbU22ldTpc8Ue22rwZ2RESlzFl3f49gN+DT1zb5GHiTmjXYiloOOocX/HfDZA0/Hp+E0ytosx4EhBCaQl7bhWR0/ymfPM7SaPEJ+qq23oXniZEeTceub+7AIWdCSmqUY3DegH1ckMVJUyN0GrUqs2EK3FOO2t/sg975G1vI85dsSu9HXKWOknayX1M36MvpRFGrL4LfdQrTz6Sz/RXfQRjFGTn/B5EfMp5zkIy1y9LOPvUCZtrPeGTCOG5Pita0X/mfHH38nHR7bp/acfoy/9F/Uly95smun79uZGL9ifMk8dpwVGhc03RtlFSZhRY19JfRi2ZceWFVsAsXvBnuF/fHOd3IjiX9oi26pEjnZSWQMTL7SOhwkZi5sY3b1/O/5XAL//3X/U2zc/cI/yqAMyL1/ecK/xQl9//Urf/uIbvWQvit25V3jBvjrFPw39AXM6z5NyL3I4zJqJ2/gnthd2ZKyFTLWmagC77JLBMJgvhq6V+CcrLGM46xh/o51t7C1F1+cYsgTcoLQPtZFvpYn5a1WjbauNFgIbLNt6SmRj88o8D7AuRlwNH7MX8YIj5dTZVkUf+ifm9Ob2ZpTDi25U4dtF+atz+YtzxZn3qxdH5a8A/Ap//hp/3s6TbvDF7NKRMR7x5xG/3cwH3XCOPJA3TunMc8emjj2d8c30l9gs2lTsAOF31njQ0Jn9plox31aoS4w1MNRKalUjv+K7IG3J4vfEOuZf9Q0+/abNc/Qr74A9L4iNzPuRF4Y7Cv3RmzZH7lFbNTX2pJW9Py//f/jhtd5yL5hrx7Z/0C99SlZsjmzaiHLY6S76Rp6vFb8Enfxz2B7jtj9SkZbMH23IqoYt+KeCFpY6a3HBx4nBFZ1Z57GLLPWsu3XzCYWhP/OecW04qLXi2r5wvTpz/bwg1uWSzCRWsxpr6ngzKzgcJs3zhjZiaNIEtU3bRSvzfWFNn3l2cuFZTOzIOo9NHTv1LLUq+jB9r1wzz8oeFT9lDPFLRBfGnbGdcz0nH/6up1pTqzZ0jHiqGr5I/5FpzFkxttaQI59ydAY9k0KmVVMV7XBWB+kbtpLfaUe2UxeEF7isurZtVUrKODOGM2eGjDs27OMJjUyw4qOegGW3ti2HCQbteurb3vRKVh++i4RlW0mxJ0i+rjwk1cqglLWUuTqwLkNtD/48TZqneeiMXSMW0R/7l+ueEZ8HqVcSXaavjCt/hfXD+w+6u/ugnJfC7/goYv0zPxVjCLY6ApHMLjPGxHhxA4OmQpbxZbWmgoYzZLEt+SDzE1422DQNtZ0qrdjQQZRN86TDzUEZd6sivh6Vs8eK73MeOXO+zbjT0N7a99ievjbFqUJnV1HfqobvWpXsTX4IjK80eI7B/KNfoy/624VsD702Mwh/rw/dZf5r0lgf/emP7snu9tQ49zViBqayHhtryS4JdGEvEMllvqVqjS/WlM37g847iHUgrg06UukHMj6Z60LWtmwP3idfYZn+PmFuBdujzdDRauTt2CSlj048BJn3IK2KdTsxnqAabcqioUy+msnSHiesV+ScJaPPlsf8l6qa3NpGXVIEgL211Z+ZCvkde5OOkzp971iJ2eSzFrP+OvVpYxrYlr2BosJn4MlisEbdzFhn1nuQPSGIXPSIZH9sn35gKX2FprxjL+/7QvjhBSt+Dg1vx/Pyri+8LyN+E/12rc/G/mXZjeva7LatYl4CO3MhFHUZsn8M37Zs76wnalvFfBbUJi+S/VHQ/pin6kmJbTUabijynyIK42w7cjUmJ7xW5IFItoc+2xgBH2p/5Ilkl+yNR/FnPy7/fN21fdGv7Sd99pZvVaNtdKzXyRyM65fta24jRt72p3roP+03iY/f9ke5cEeAEMTPN+CGH2tgsyNyQfoJLXR8CbZT/bOwvdlYm2/LRbk0tZn52lA16TnsyDRJabvR5IO0D1V2hR3IPfHIZxweOoo+Gn1xweUiPLFxtusYq9KH5SHXZDdJBSyTN3wp+ZLJN2xc8Vmlveuqc9Z0PXzpWXry7woTG9N+tKOtoxs7ajpo5oXtAeQB0swL3PFCnwP8Rg+KTLFxiDaibV7mri5tMA+gJM7EWrF7lZ+oyMcGkYx8QFZlvjlUdshK/jkWsfCvvGysRjhy2fAWxn3hgLthVWgedAWp66ahS4PK6oAuZMNP5k+gj8PYzwt1+k+sforOgbd/3GvZtFKfpXPhwdCKY4KUpUL5FZ3DNu852dO14ACGJcTJa9ALfWVMoRcanxHIOM/wWx7U8OL++OKVbniJ//Kbb/Xi618oL//b4YXU8kJ/Fs+k9IjSx0vn5b107tbKHG7zyby2WaKc+cz8xt/FRaKY6yD8YLV1xjcnjL1ARbvGg461Cn0C1oLMag2afG4fQoOVuo2Wou8jUgataCfqNhr5LsnoN/Ova8qFKwe5HOombEzMp1zIJc52XMUVftlqrY28PkvVSo11Ez2tsAPfLowvemwTNwU8WoUXrMxvGKG5AF64ITnzEOl0WnTBz60d6Qvfw3vkZfHCC0Hbis2S0nTANjGTUTJu5jf6gvSxI4Lh2VcbsC+8HVUb366dpaqmVjUOvLtvMqbcDK30I5JtZeymfdrWkJ915CY3bVpiAN7KWHMjczpdtBBH6rSrSXZJslbiYceFcS7cNKSqtabh01bY0pSybXQsOg9/nYnzlfarGv5v3FhGz+n0qPjsDD3hu+QfeXE9KA+nB+XB9Lu3b/SGF+w/8hJ9vGyHvqP8Pv9rCF7i371+y4vxN7qj/PDunQZ46HjKv5Cn7Yc3r3nh/4O+/+3v9Yff/paX8j/ozfc/6gPt7niB/8DL9PxA4PHuXo8fAC9586OABx5ePqLnkfp75F7zAv8HXvD/+Ic/oOu3+v536PrD73lh/6Pycvic9twgxbY3332vHWn3I3JvePn/Gvrj7/+ADd8NvP3+Ow388D02fq830IxxgPzb/EBg4A/Uf0dfP/Ay+u146b+e7tXxV+dFtJfT9i/S82L/Ch6/a1LXXNJsjfzkrpZ8YkGrRL3BRHnO3BAHnb3nEf/nQXjo4+OJGylu1DOX3OSfeLh5IT7OxPyOhFoRDK2aijiY5lm3ty/1Ii8FQF7aHw4zD+omNfo6zBslS1ws4ovPoqwxjHr6rKzPp8I1U81q2GoaX/KQhLgdMU/+nIcPxGVn7VRryh4yYcsUeZeSClrEZ3ipn6dJsW1GftifWGcfv7AOWLRa0dfo4544eCQ2TtwAP4Lz/QctmQNuKkXfYn3ElwOWbIuuVNVUrUZZn6Ws/Z215ftehPbRxkYPqCp40k5TsC0XcH0ia4fniAxsukdWWedbbvt+Xpd80TY1VdbYkw0d+NhH6v8U7K1dJzgyH8GKj3Z0fLrp6IMU8sl85GuMSSTbfO+fyHemZr0i+fD2+p/S6OzYkb4XHlKtxHgf/Xf8sQ506jcsWllDW541wprZ8pGNbmxhb0zuI9J/8JGTXKePIPmfR9o9x89J9ut4V+gmH92J/XX49QI/a2nD4NE/S0HdTdVuxpnh9qtvdXz5C9XhFv6k1VwLZRm69WxIAPlP/sQ+GuO7PKwZoPiXfWLDjrRMPjTY86HBziM/uoaG9V8R2Zt2ZB7S1U6T/09F5iF43j7l4Dnv83zqP+K//Pg33ZYd1Ofdi2CC54HND8lTHJ89v9PB/K/6FRuCvZPkd4SXfOjPIfUua1wvJK4l00CuXS95gZIHiq2Zc9TMC7IbXu7PmuamGbSp5BJpBCM+K03cC764fcE18ZUO81E5d83zrJb7sppkKEzlxf86NX3zq2/1d3//9/rv/v2/19//4z/qwEu4nMOzlifO49PxSJvG2arrxHV5Xdir5DEPLHvtybZsj2KWY2dDyNgWrms5zwZnrvG5dhqj6yo7ZLj+5oF+4nwouH5FLnZP04Fr55ExHzC9aWIMU+4XgG2kA8hnn7S3jW9/Wt+v+/DKnrZwXb0wtjN79sKePYDduz2dgabuzNkkdTkPXKhfaBPE9tCMLWfbyKYc2SW6QXT0q0+Sty3jB5Hii9Slv4X+L+PMs/LSceVsC04d2q+Xf+cIoL6acmQulFdVlXL/cjgclLPIfDjgM/KtjbpWOTcjQznxENl5mjVxLmnEga5p7PN95dq0KnZKnZouzB200X4CrRV+hUV9Rz4+WfBl/LJC0y5tbG92EINFm/RVrRHPR2L5ljmd0W1JVh/+WUUTTfM07I6e6N+RfkW64KecHfODivyFheRPvBwZc8A8XcCZM+SJs1r8Wq3R16S0t42G7WNv+c4cL8R2cEH3kvlNmdjc6hYtlNMq5XXY2uEt4+XSmPf0SQwNG9Ke+HhaL9r6ETTtyzXiuGFXtabCN+Hbm1zK9pY3c5d5DYp8dCYW81dD0lfssku2Qel5Wnf7oTY+Zq5W5if8nNESe+krP5iOz13oAB0lNvlWmg6zijipuUEBvLSpKlW1MW/x1yXjRXfGIdJOyY6PjT6QNqaPMC/4KfMWXPB7eE/tYoSsIe+SgUij71aou0pPAAAQAElEQVTkiA7m7Ul+cDRid2HNZZyd8dpWAdt6nmyrEfsz4zpME/PRNE/WBPIjgIf79/rtb/+Dvv/ud3rz+nvuI+8kXloXG1wr2jZrboU87Vow6Z6z+z33aMEpZ3bpKdYzf1l78zwpmK50nigHrJHw52nWTHlqE3Zv40TN+NTVB6b/5KuKmJ6wYQahHzGjr2HXRxSyTTXmrQZtVWpVwhVDf/zV41PiO3EWZseHPTyQuLng28RdkL0vNPG4MH9VDX34gjEkprb7f+Jn8E1dIJUW7hFXHfH11y9v9IuvXuqXX7/SL15yP3eYdYhBxJO5B5xdupmOOrRZB/Qe54MO+I6tR3taWJtFG5cVG0SKzSvjaPjA4UNbMd6pKTLx36ijXQXUVWtyGX8YDVJ0JLPT5IPPy+E9x5Hr5ivG8vLlK70cP1B/NX6cPmP3Kc8i2Ktsj35iR3z3A88LfuSZw92HO2K4a2b+dp2dOWjVBm+CH1TVqO7MS6c+hdBOudCdsm095cv4v5R2gUh26cJ8ruwPox195JqQettc9xdlje6xQJM/45OF20XzgZX7nEfuYe8f3rOG7hnbmVg1YymuDY3rwIE1wtwep0Fvbo7wbpQfBc3MdZum0Wdoa6XOnF6ItYX4iM0pDwG+bNOnNeGjIh+7E5tDDr8gMupDdxQ6GzExHw5Ku5Z1h2/Dz9zscp/T9Jt5W9nzbCu22em/Rh/2lhfpef8Ux8f2oM+/WpWm1tSw54A98wGbrvaIlOvzwnyFZmyZt/RPFf1PqqIt7VMO7E/76Pgu/C+h6Ds+G5Cfbqd2ftrYpVGmHxuZ8ug38d7ot6rJtvZU5G0Pnsuq1lTp54r4Rdf0x2y7igyyy63EfBCmXSEDtgf90ldRV61U9N+J+ZW509hIOnFJrPPMMbzWTHxOxOekxjm7laFNSbG5X/2Ysx6XA85qZ33gOV7Wbp5nrei1PfqxrVYlO9df+sFuu554Rd0O20retmzrL0lGz8CzdtH1x2B79GM/o4x177eqUV978S+mthnPplufJdv49zD8kHjOGSAirUpFXfIdXw1QcCthjKhUR6aXtViiA6WuqLevMrDzKeQC27I91lbWV3iNsVUA397qbafZkK0qaCl6W2tKH6bP8iYTwW39rcTOqs7+MrO/Zy0c5sM2NtbuxFputelK+7SLbOjnSJ+N/W6eZo12Le22/tLGNjb582aj7+f1u432R9nUP2+YcuxfspcSr3letdfbHv3YoR9tsL2L/FGacQ4gb/tJVxql3/SZ60oQGwr/xMehtiM2xjQyfGWdB2kbpE3ownU/FJFP+tjKP7W7XKl60u0y7WogFfaWH3TUbfXjmohdtiM22u/9hmFb9kfsvFalxFtjTjOfpWuKIUUDydpTJxNA+HzkU/jJZ3dUtabk00G1kot2+diyA3jeYdbOxpMsDYi053cKa3z28kZjc9hbKTnw0WAKP/8pbEn7QE/96tMUXTs+rfmTpX0yOhvzykLMhvLEo3V/bvTeR+iwZa/8KTW+o/kXPpGV0l/AtUR0jVz4G7o2qi/QcpNUwBtSpi+DtOv4K/pGXlw4KAsapG1gZKuaniM8/WxKX6lEHyR9bPolE6gy9S7IBl3zGok6BRQMDSin3XN0pW1TbJrGJnhUaNDY1MyGKMa6U2H/ysOMtRv/fcSwyxz26GPk6VamXwVFyU++p0DbbS4y9x0G6sZlfYhTHnwqEhMrNOhUEiroQRcNVl7IBNvBEn1dWlcaI2dsUXxEEbaib0d0PgHFK5tS4m8DF3zKiZHISLGf/tDLtU26llfaXdiIL9zwrNihqx9Dey/6M4dxqcfOJ+CH3tAwUzFJagMdiirxHIkHR6seHi8DJ3Sf0Q3BNyVzQzXlXxjcvtR8fAFudfOCB4eU23yjNh0V6nbQqok2TQu2DCxCf+cBiMaPC1b4K/12lwawql9h/LbnRX0wyjZt0YHVbtiOnMAKf7XQI/o19Ark9nYq5F0S8h3551gpr/Qtl1Zra5+2Rk8oMHXZkw4csI/crIU2bAhfQq53rUz+Nmf6Scp8MhlP/IwxG3xuevMANi8jo7cadj5JKZr1MXVUrKOfC4f6Cw8MziD5NRdk+l/Wzg3YqmLd5OYk/Fw0Ow8iGJkkcVA3ejeUi/zOg+pZ6h/zGVffAvAj85qzTe6ZMCWVlTXduJAFqV3xUQdPdkij74ZsfLFd+NpoZ1t2qVWToStr4kKQpn1R16oYh8bDzBVfrNw0dqiwMXpmDlGWhsxOlb7xT4+uPHzjpvrh/n78/7ce7x/Gr3IfH+515oY7uOdl6of37/SWF/b5E6x54f+WF/qhP/LCf4AX7z/8/vcKfiT/Fn7w7sfv9e6HH3h5/h0v3b/Tj7xkf8PL9vevf9R7Xv6/f/1a7358Tf4NL8/veMl/pwv25E9MLti28qBrAN7l4UELD8N7eDykPD88Dvn89YDXvNT/7ne/48X/7xX63e9+y0v5H3W+v6PNo1bkg9PdA23uB87kH95/oN8Pumd89+/eKz86CO7fvVPK99ycPICUww/GjxioHz9AoC7l5PNDgwUbxcPTYo5mdR1x+kEWO41a5gRe+Du23UHMr0Epc9Zqo2WRiBg+xVynmAPgwvhP+OPEmDZcdCZ/fjwrPxB5vH/Uu3cf9ObNu0GTzy/E32PrO8Z4z1xnjUZnI64SDyuxQGeEq7XwgCD1nRgxfYcfXsrqZjSAWKwqmvaxDhdsWrP2GPdC/EVf9AetKiqQXTUedlPfWaNSH/0ZXbaHTL5sy7ayFuaZAz1rWMikLnEf26I3//uCr3hYdJxnFTHd8xCZuD0x549375nj98oPAi7wUif8b5S0Mv1q9NGaB7W+nDptgtgaGXY4bRD0I0T/Wz08bDVQ0tV/T3XwnucpPn3i6yC+SZ+fIzZk75B2C0TatKWbDh/GJ5+OXWmzY4iY9vA7YxvCdJp8Z74zb526aE2dGUerbf4QC0tpFplgMJ6+OjkQQUCoKDJw4Mf6vpXRHwalp3LmdCF2Osp3pMUAuhI3Z9bVmTlekVmRTRthc3RpdBarP8eo/fJXDHuOn0ilUvqJRtjhDdtE4TPE/jVrAfSAeGeloGeVtDLmUOZA4TYVL//nI+eHm691uP1GNd8iNSnnha6G9sgJSvOfdrdV7HxEfvpJ5efc8IIrfxsQhafMNb+XdwqbkeT7WesUB4ZUKvb5gBqMyvE1JEbuU8PTKOzQIPkde5vQYOd/mQ7/J0au6MRbEOmNRn8QDnDyAfmnz+flvSL8HfBiTtoHFDfXpD6F5whvx3P+5/mhEGYo5IufL9VF95eEI0usPfng8/KX2vw5vE2PxoA/z+uadv61+GeTtPvjwplHMya2chX72dya2MrHOaewqdG8wPEw8VL/qPzLuePNrGkuuboWzkkr7bvwjS07/EnH4y0P0V/S5iu5Dqy5phNn9ndcX+9zzeLl/s3XX+tf/8M/6B//b/+kX//1X3MWX/XI3vT1L36hv/rNb+jjoMY1q1rWrmRf9dOHPknsgMRoB77yTY/JZ9/IuWe7rq5qXKczxoiZ9dTZ98bLWs5IF6692TsX7AsiM02TDpzRg2k+cD7syrnxkXHkwf7C9d62XIW4wbYaV/T2+AWs2BIfBTsvNNeIC2eEnD0u7G0nziI5P95x3b3jRV5wwabMS6volxb6S7sz/OzhwQUdF/bx2Dz0rsgxhhjT8N88z2qMuzGWGRyu4zkc4OPbqlL6iHzaD33cpF3AMtC1nMGlj/EzJOZ9Hfm930J/fDXRX9Aom3mq1uibfTeN8EM1+ipgywVs9vH+EcNvseQzWIp8AtNF3jDQ04W/mfeV68PKmGM/LIlqkUIK2Yw7Z8KUKSpnommeZG/9x3dpHz0dfTQV6tWmBq0hZ5vLZFd8nofs95xR8wOZzFv8sLXHL9ixcp+b+Dgzp6nPdbYzNtvD18nHrlal2FUYZvzTGceFNTDakBfJphIau4YefBlOdHTyF+Z/SVyMfldiZFF4o3/ihKbXj+kb31cb49FIhkfP2LZedYhkHBukD8yCI+ycBjKHe78X9F9YOws2lOtJV9oFaTgo+hdkF+Qin/GFpn7mucx8OGgiTk180PXoMvkdbcxDk3GU7dGPbcYhxR6R1uv4Q2OfbRn+E1Bse8RjI05FemQO8+LkPfchoWfufxMLaZ/1igifTYNdMpA+lvf8yvgin3bFnBq55DVSl20Z21Ps+bJGuVWpVamoa4Bolji1MEWsr7Pu79/r/bs33DP+qLdvftTrH38Y9P4DZ3LO45fYy1ku+9aFPeQ194GvuScMvv/uOyUGYseE/1prmvD1NB80s//O00ENPzT2hAHqZ+ZgnielXC3jNb7O+k1cL6xTNpfMDnFnS5LUqtSQba1Bg61c4V3rMrRNPqPfQNThFw3UqAyf0RP3GUtnHXbmVCTbfGvrPzzqVuQSTwvjPl/XTPKNseZPZOf5x5SxVVPoti9Z6Tc/orAW5a8BHCfr6xdHffsV16tj0+2B8RP8Rn9Hd2dvFfM746us1fhnxo/HwwG9jJcxiuchK7LCtphqmzktfKchc0A+bTt+W1lnHfuDuFJ7utalfkVPp7xXfaQm+xwUn33SZj7MytiPvMiOrXkm9NVXr/Ty1csxP/FR0BhP5B/Zoz7w0v9HYuft+Nf/JzQaPzXZmXuJ4StzYluZ16qNKolpi5xNG5dsh8vYNzoKGWjkaNeqRl0Nua5IRXfmM+j4prWmVo2mzFYXfSf2JKM/+4xt2aB2YKdEvLNm8gMY1kb2mBVdtrleLdzTn3S5ZGydtlLRtgXNvGxtOhD7N7c3ir8O+LBhQ7WmpKyHA+smddNYH5xJiJGFGJElo0ek+MkuGWTt5VrRmcdOxQpFZHwSi/M8sw4Po79Xr17p9sUL7JiJl0m2r9CgIqGSuibTV/TmBz4X1n70T8T8NE2qKiT7gG3Kura/8mgL+8rb6zSSvfVZ1fB9aUbfPE9q6A5N/NrWGAvjTr8rayNlMb/pulqhW58kOKO8DX9rn7aDyVfyhha6W7URGxTHBxcrayF+ti2XNPoo9KAwfZu84dvhrerMeebowPqcDwdN+HlgmrHNoD5BOuroyhiOx4OOxMD+/DT8DatW9EYm2HidvjZEh2OETDaQqkqttYGRpxyKwGh3wXfBAt142VtFjF5GX8W40ldg8p3+H08P4684fWD/3354eD90TcwRGeL/pEee50Vnq4raT2Ab/xawbPLVVAF2Gnnb+i+RqqEXDJ3orbaVq/0ZNPZc8ZfbEvuDjy27Ut6QeFmZ68EbrJJdSoxlTaVO2Cv8EH9LJrI3jDradEnjuX4rtcOkNk9PMdaYh4y5qo15R/SpfX+ma8undkOH7CB7bSPZHqjWlD3Dji2iXuxpicnOeW8dGPZJmF+aYhPxnnUbW+xSUqjtZAfiD8kKzVpu2N+qZHuAL5nYG7A1UgiIvaP8M1+jDbpEe261kKJFFjS5DwkSSQAAEABJREFUfOLfxGnOkLmO98wLMS6hXFtKLkjJfsptEuypOUPmjH3h+h8dmcfIxkGF/OcYGuhnZf/awJqjLIC4go7e2DL08JU2Ozr2rVcsXMep/snHNnr8xE9uQ77DtsaciHmkL4JPqYlrBoU/aNw18mSwr/BlxgNLsTH0j8G2XBtGW2KylK6YDbtkN0mWApR7B3WDB9+27I/QsxT5FBsXinRgOsDU+P7aJn1sKHSa/jZsPMOTLF3ha5mxMsA4Z8PgY/Mup2epGGCKrgrRTkeBL9uyrWEfVEq5hn5FJ2A+t/K1LjL6z0y2hwbUC7VK6mRin10ykCxfafJByjvis4+8yO4o1dCfckmyBCK/8Sld9RqafvXk+6ZSw7Elw+uUUqfQAPlq1ItkyWVlU4j/Ms92SbKqmuwtLyGoLRleIO28LjobMKyURGb4Ba4NE7oy6akb64HMR0oBOxduqIPYC0eRX9U3em0bvmQZeTGWqkmf2xkfbTLFDVZn3i2pBu1jV2dMvEze8h51EpTVORb/VaYzgB2c1XXhbfeC0QuFbEK9oxtkU81iNfJDD30J/YKmj6Cw11feyjiDzuayAlRoYNWwd6GPC/wdy3hAs3BoWHTiRvyUB1PcaI/DJ+XY8ZwXmQsHjo7fO+Ny+gaxaeEBz+W8cmGRUnZeuve8WuMh+mIuMtLK+FHPQaPrxBO9h/Fyf9HjifJjF/ejvABdKYOHC4eVe25YP3AD+0Hv3t/rhP61W22+0eHmJXihAw8Lp+moBjqx2XuTQPLrWvRZ+IADNzzzCtCeJGEXdR1dwndraHx6hWQJ2BvVSMmPDF9c9LrUqg2IPJ+NT7v+hK7EWg6gofGnXdhnFTR527J31OAXZY3k7btoA8/2qNdI1sTh9ObmlpuPw+Bkzhfmd+vHyn+tChtL4wAu0opNuYAhl1iDg04rsZ5DwvF4HDeAjYt57Ej8BYxYGI7OjnyyqxgcsXseyBi7uxo3xDMHm/wSesY+0//EgeJwmIfembwLbX1VXcdT2v4z85Bc7E+fgbvy3I5+xTxS0JYiE5+m1NEVIdtjrEWf6SP1ifneu9xKE/bMYGJso14rQ+goXpW+yKgi15oKHWXjt0kavcfmLrskkV8lmiu6ta7E94UHnWeR0XEqvbg56MUtccpBqrlpZY2fHk664wXwa17G/8jL8tC8wH/gge3l8VErN2RnHiqdHh905iB+5uZ6YVEsLJr4IeV7brbfvHmjPKR5m5f3PHy6//BBD9y4Pry/42U7be8flD/Hf+IF7Pn+A/kHiZvXHn3ozkvyB24CHmkXufGQm0PQxLiO2HuTBzzVVIy/VeFaIqkzXmJmQU48iIvsITKwV8rL6cJzjFWP9H3HC+7L44mX7RLhMF4M5+VwMOO/m3nSjO4iFjtja+ie6WfGT7wXQF4ye5nZn1b2pI84MZbHgfirxxb2KdN/ZAOesCrlgtewN5jQFVopM2+NcgGznxgbzPyJGMq+KVLWSjG2+XBgbR1VxX6BjYSRsr6yzrJ2Ojo6OhMHWc8sK12u8/zA/N3HFx/u9eH9B+WB/Dvm6j0+z4OSN6/f6u3rNzyge0998AH6gYd298g+gHs90D5/XeDx8ay7Dw96xKfRn/4aNjVstJkblwxi90xsB62sKXnGkDWdG9ppKrXKfrgyjjN77QN4xObLmDsz9ozDtmwT3ytuWdVYD0Ify5PHXqvOvLhZyFUrzfM0/rXD8TDrQH+HZua9S8zN5f5+vPw/8VLizEOVIPnM3YgjfG42zw4dYC46Tu6UBX/lwVh/BljY09Wp35B8gJ3wlETXkcMjYgSY7SfoWbIt29SVRL9ZX0ENHnXSqKeoKsoWqQ+eZNklAw0YlsnCQ7bbWzl1suwmk99Bd3SJ3ZayZ7LARG4g/oANi+9uKDq5RlV0IGGQ+Q/t+CrF0YY8XV9907XSCdZSjST22EhlgCB9oho1+I3v3cexASnIqkGvdfKKHnRy7c+Nbh6YrqyZ7K1ZC1Qq++dmD/3RWkE6Cb3CTz5ApkvCRnIKhP3B6BfdChDJpzO3gWiD+RqggiHJ9oBSSZvRPnmQ/ADt45uiTfSuLNQF2S7DaarGNfTwlaaZF47TK2m61eKDumd1NQnfyyVVQQwBFrET+gWgtxx+ZHZYw0a+P/3EwtR8pFt95D9F7P0I2ozqjngg7JFsD6R/ctpBjURpQ+T7VV4aDmWkNtIWaa83Yy3kAioyn8+hP56KJoXOAGu1Mg+hwZhP+kz+CWNi6ftKOzHRR5utH1Qp2OWZDrm08aAdfYntvd42dbWhrJ3/U0oVnz76o/ZKpbT5CNgJ0Suwc9TrmlJONnRr4xingsncrpIdPlZex2T7yhMp7SCMId+BaR8kH5gx2E4WI6MTXeiNui9BiixyqN5sRx7BfgVKFHQqAwrXT9rQKO1Zo0ycgsg8h2mHSQpaukJvzijnE9cUzhpp07C3IXA4NP3q19/qeDtrOnI9xS0rbWqaVJw5VuKKy70WaE1HTYcXmo+v8MasD/eLHi7W5XCj+dtf6tu//jv9/X/7T/rFr3+jOhz1yBngwt70kgfhuR7lLDqMYjRF/1ObdJwPSl3jGph479i6cvbI2WrHhfNX9obOuPqKrwCeiLimYg3EJfAm9gNj54rB2f969hLOAZ26wC41xjVx1pwPB+5RbjRNs9p8FGKgxzXq2DaAndmPFtpf0Jn7sxO2nbAne21e2J/w58gz1nNA3XiRzLX1D3/4g377u9/pP/7Lv+i3//Jbff/99+MckYe5F2RRrypGwrjSx5kzyiPntdD0tWAUXQ+bhE2upi7LtEnbgNZqrTSB4zzr5njQLS+JIjLqqtTxg2gpUnxodJRLZfQRp7C1svemLntBZw7C21GtqbVZTptqstFAB41zRUARXZLhibTpWtWv44JoqOym1lph2B48u2SQcfXUJk+da8Ji64LtAdooS6YP28x9H30W+dZqxNCBOZ3xQWirUlL6ih25LsYu25qItcBGT2EHxp05hz9w1n9kjZxytidu02FsM4YNDIXShTPshfrMf2jPJEWG+qw903COb7DB8FK/0iZg8NgdrjjrLeOMdyYWdv3lklUS35vaTVakBR2x7ZF7hUdsTdw9En8XYtO0WaCJqwU5hoQG4eMORLLihx3xR+yiQo35Ldq3ol86HWuH2Ov4PnaJeTPagthX5AvfoZ1cB+TosMcn2PPAvdLux+F/OunAhQ2WqrXRZ9b/PE9qVXJJtlTNavhumhv5UlLWxrowDuIm9seHsatkVRrBTz8Z04X1d2IOz89wwiaR0jYyAUXZHuBLXdh2hV1Um/kh6jrZfKCGjv4ijQjNFRTxp1RSaOxpU2tqVYNFoNKqU/aAOLN1zukPDx909/4dz1LesCe8537jjX7/+9/qP/7zP+uf/8P/Af6D/gP0f////e/cXzwoP0rJ3NpG/o77kA/wH7Fx2eaVeWMKtDJnC3OXWFihGTNNFIjUkRumko8Pt3JHz0UrL7vjv5W9YAGI0M4qxlLVBm1l5Udi5gwq0Jnzjmyn32CF7hh9Kylzt8r4TTGS+TLsgeSBqDOM4qsjkxhesCdzd2JtokG2gbAjtjQ1fD0fDpoPMzy0c08i0JcT5KSpVt0eS7/+1Tf66tWRvbHRfqWrRQxWxv6ytP0IYNKIx2nSnPgjDudWxJeGnJm3jJup1YGYvaXf2/SL7Q6wH+erJOS7ojdlwe/Ur/g9Mbrgn4V5ydjCH1CkjOQGoUFJmaCAfKtSY9/KHJ2J8c44b3iWcTweqCU4+d4/xu4VbY/Zx5ib8LNXXNgXLmO+6GelT5qtrKvou+RfKeMPuOr4H7cMKwqfZ41OU2NMFVVQCTbU+F0jL+xc6Sv2pW1nvNGVOArW6KRRYVu1pjS0uTbJEjD5Jxq5aioQ/or/Tow5+23G1ap05HlY9nlEtVDXGZfSB+Nehx2sC2xoFdnD+F9sHOMra6RpPujFy1f65ttvdfvyheYjMcSc21b6W9G10u8TaBXf5fr/yDUa1dt5gblcmVOqVa00zZxp6OeY53/HGzViVM448QZ943I1fNmYS9hKWumro7Cnv+ijbGQb+vJ8LnIpx8dB5NGmjlxoUIxzUNplzqI3sC3byQ7E1jW+wk+2FTsmbIneXV+kV3zIlI62WQ8itaptzmOQrHQffcLuThyhUqbOjgbJtlq1Qe2NJ1LanNmTc93LfMZvKKZ533xP3ys2xh44qCdYqR37amuKj9vwYVObJlXRB3yDLsvG32lCm8RetcZZ76jj7a2meRbV9EPPGQAy6UfGe4wjtgWdvMIETgNJvtKGvkCkDtCEvk48rLqwZ12wPet8ZU6n6aCGrSknfjd61oU97cz6PEOXnCnPjzpxzQoy9sacbD9YwF5si3zq6G58qsw4NgzG9Ss2BpKVZFuuSlaZ48CjbQ1+6mxkAuRGeafwdE3hX7OyN/mCPkerYr43FPmBVqrPED32psP+OYp9/hIiH34o51cx1zIqr3BjHvrYyVbmMPOzMM8Ve1rqVmacuaYN0yPTR1fahoeaIq6R3WKJMh/U0Etp3Cu0WaIPR+YLkKMLoNfVtEN7G/giJb56DCAf20y/ohnFEUscuSR4HUYsXhlDI46O7PlbXBw1E8sH7l1mYsyOT4q1khZmMNbKvpR4Q4Vsy+izI2eNPm2NPoy4SJRtyzaFj5/Yanvwbfqgaqdpn9ZUw03fgI1jZQ13bO5xHjX5pI0ZWL+O2zBT3oE4l+Wujt1ZA7F/pX1HPno2ecnM4HPQQMOG8LfuYfUhhxMUDPmOGLpHmXxp+w/u+BRjG5nPvmzryV8SeqUKD9iWGNPGJU9tvkVy+jD+hnb6TTl1xVcQmxoZ23IooJky1o4zOmNP+XP0+AOEX8QgM2Lylk1nNnlsUmi6+IhR8Ue+jLKOoRFJ59g9jBmT8EVj0kekg+SfI7wgvJ3u+ZQl2wOtmAjyjQXT6uMY9CeSr+O1fZUM/TlcRf4CYkeXZCambE0swORFGr6B5tMVuc+Rmh0f6+xSY5yhwS6xUWsLQsvIPc9rJPO9zaf0LD8CMH5rTHz42hI6BIpDSJtmVfqt+kjZEG3LTtsNUspNhpe8npKfcl/MXKs7lTvIjvhJLGUjCpJPKIVKaRSItFOGgEDqA30is9eJFPkNiU8Y6iyKvQ0q9Dn0pGtrNxbu8N1eZinx9Iu9Sx164eX5AlYON9mMFg7QQcq77lxpItujhzYWfuTFwOBRTr3TL04JL7rTfkHnmQc+F27an9MzDwM2LDrT344Th84z8sHe5vHhzI3haSCH0ujs9CNsEDas2JQ+OzTjOJ1WDh7xYUlqWpHp0OQ5s3BT+ag3bz7ohx/eDrwl//bdg969ux94//5Bd/cnffjwSPlu4OH+wgEcdX1SFYedtqFqlj1p5YX+GPMqDXvSJzauQLKkkk28xQ7qJOIb2U59h0YudMwVdZaUOe6DmdJepmLUR98GUQ76lYrUrxHKX5AAABAASURBVAgreSVzhW2Z9WFbuvI2qqfUWDMp2NiZzDPY6dcqdGSvqJZ46szjRUscLI26duWbMoNR4vbCITA3+Oe8oCO/jBuBrowzsK1WbcAeLfVp6opF0TXk1enLahwkb24PCl6+vOGm5whudDjOmg+zjrcp3+r2xQ3yxQV4lYgXoW0D39f+0usOfSF1Ji14XmVbtrFjkgsLub6sjG1hjBfi27YO2HE4HrHnoKrSlvpGrt82esgb5GNbBUQcRFfHvykXAsHcihv7phl9R24S8qC4czhfuVk884Dqnpfh3/Fw9vvf/15/+O2/KDQv/jd8r/dvX+ueF8N5KSrapa1GH+IMfZ0XAnsFYtwL4znxcvmOF8kfeLBzf/dB4Zn6CTuP7MEvuQG54cHBYWo6DLuajsmDedhbWQUyPirapF1kj/HPPGueGM886TAfyM8DeWgxtUY744+Cd9DUZk016zAdBvKAI2jVkLFKgj8pDzGO04RsbTz0vLi5UWyca5JYfJ39KXRKW6bE4TF/Jt9oVcRK6FQ19DR52LLTyaUNSOGnjg/zw4HldFbHZwEndnX2Np72DtqJi03mogtyF/y/0mdHt+nnMB81fmCDLwu79uuK1JVUrVTwD/jthhcRM9c+wkRnbjrHy/uHEw/PTuxj9zyA+6AP7z+wl73T2/zvEl6/1nfffa8//P47Hsj9Qa9/fAP/vd68fkf+rd69fQ8+aOyNb97r7sO9zo8X5nrdwL4+bMBO22O9zvOkm8R3fN2aDszfAduP8CbqYp9Lsq0cfPOw754XCHlRsOALkWwTZl25Dm1YyPMgizHn5dqZBziBm9Vm4uTAvE6lif7mVjpMk27mmXibVMTXii8uPEi+sBYeiNn89YZ3r9/ow9t3yo8AzFzFls580bEsDew+Fqnj1I7cXpeY+BJEzJjWQeI6MO0/AVP3vEz1H/kgTG0VLfiQFeq1pTA+RaQ7Ah2BxI9xdlWjlA9+FYh/oeH0Ma6VbFpIRZ1t8RGSypqPTPIIjU/HD8nQFHetA5uv0EGdUzmQXFpu1GXZVuyxS3bqtpa6po7SIMXQAQ4WHb3Bxt9iI3k7OitZbC901qCS9ZRYtxrl8AL9GYmxEG+fWie07Hw9S8951zzBsY1OwkRsskZ5jG+zfyFWOjtItRvd3n6t+eZrud1KmtkmmhbOCCv1XQXPV0DywR8hfxT9S7W7nuc0cil/TsMLwo8ntnwfI8logvA37N/hbhCSgaE7ROqCoU2ePLmPn8/LH2v+U3Im5tKPcWHQ8X/KG3aN6TP4ufLO/znalX1p1Drf0RUk/8cQmeBLMkPRtSL5KxLLn+Aq8kQ+12fZptZyfGFdy6EiRX4HRSUf+ucChT8rmrodPyv0hYq9jcUy+kL9xjIk8xlaNqvEXJcu49p34rp3yr7PPYZItpV7pwtnFJaVam6ajgcdOaccX7wkf6PuiZ2GdYemS4TaQff5kfBFajcv9fLbX+lX/+pv9df/+u/1r//+H/Tr3/yNvvnFr8Av9dU333DWfKlchyXigThbOH8tXM8716CyZGKwcZ1qFLZ/wblq4Vp24eHohYejwZkHo4+P9+MBacoZn65p5Vxw4mXo3Tuuyfnx3ps349rOBjzmtBp7H5imNl4aHHkoPx8OmrgWZlYX9ptcTzvxU1wTqjXaFfdJy9Bzwl/5V+GP9BGkfOJMkpcrJ+rOnGFOlE/kN5xp96i8TN7qTnrgGnt/f8+Lu3vOC3d6pJxrfPQFC9fYM3NygQYjT3nFtgU/xc6gWlO1wj4cJ+E7q7D5MB+UP22cM/wL5i5njak1JQ1f8fJqBE0ozKpSo11QLlzVB+LLno6Qsbc+yKpjR2hd29i+2tAHrZTLEQHRtaqjiA/TvvH3cihCoz5U2mKwC1HyHdhN1ZrkkpT2JnpC9WmiA8M+Ho+cB3NPc1QejgY5H2ZsC+fXE/MTnwYX5mshZhL3nXhM+UxMZr4eiLHcf4k+M9Zp4hzdJjXOThPUrAGb7ytalVoV0hpoVarWVNRjljKiYJThwRjjvnCmy7wnLkIv3PN1xpL6VlcdUNtybUhdYG/z9ZKXVt/+8pf65S9/pSMxLVkCC+NN3ERf5i1cjZTchn2eV2IrwLmq1pQxNigLXuHvcvHjPB1k1wijlDMjrWqMvwZto5cT6+A1Z+jfcV+VH7zccY6NLXI8IdlW5Ks1VSsVbW0PvhlryuHP86zk7a1O1+Sddin5ILbGj7n3yl/bWNnPaKYd6bkz13kZlLrOuFMONFK0jAx9NtoVsIxtiZOxBmm/2xPJfp0vGzlAA7XECfvMRidlHAxp7H9H9tWbm6NevnihwzxpoqLzEvfCPvfAveLD/Qc94Ku7u/fcj7zT+3dvwTvlX4XGp+nPpi/GnbjJvUp+uJy63CM8Pp7G/vJw/8j+8jj2nMjFL0F+OJL7n0ETb/igWhvz11nfF3iP3A+cTo9aWCOd8cavtpVxtzGuNvKYrvhUyISu7FtBR2dA8ChIjCjB9Qng0F8Hg42mfCr9DEjJh5f4u3CtyJrMGj3xkqzj96qmhq+rbTSxMmGfaTTuW9YL91En7svuVFo0T9LXX93q13/1rf7Vb36leS7lZX7RIPPQyITOrRQc5qYj2GjhI8ksiobcTL83mUswE6PhtRYZK1TXhOqRi70X1vuSPWcHfgpvxQepF9pF6uDTTzid+Dlooq+ydcEfuXZkvoQDe+aAzo7sgUHah8Y2oXdduva+FvaGYOuX1vSf+HkY835SdK/4F3VKSn9Z6/M0M7ZJttUK34UyZrIo6fiae1FiILZ02mOWqABSWQOttna21dhLM57ANmHUueavUFrRPjpixxg99XSsnVfoObCOXr16qa+//mr4JnULfklMJXbjm5wJzuxFC3a1Kn30iVBXmg8HHXnWcYDeDDprxZfZI6IvfW/lVet1vh5ZYyeuJSmv2LlBGpS5vbBuUidSNfZp6IX+d6Qu/MNhHvaEtir8tzK+VVNrmiYALdrLgs+dDj5wHIk+ONs3tibToUH4rnA07OnYtyPc5GNH1lEQH63sk6kL4qdt7GuKY58XusXYB4NJbcR+4qqwJ/oGn3OTVbKtxH+r0l6P+Rv/yks5Ojtxd2a/uWTOJDn1wDUkNPxJvys+7dCOHf06Hj1LNrGTMm0ly44dG0SKnrRbaR+7j6yR1hp2BpE3UvunqyPXsW1HauxdZqdCLrLShXWdZ7aJiSDni4X2clNV1kshG3nBanjQnGHPA4mlC/GSvoq5boXfoPM8EdOzcn3PX/j46tVXmvF7fJE+Fvyhz5Lxm23Z/qzmv2zR9l/Whxl7TKAdDfnASPnPRuR3fN7Iw58SlMXK1FHWUzL+NP5MzBb5if1zwrdVDZlnOrEt8w5ThLJQlSwxuCrrdWGOF+Iwfu/EYCpDe/r9GQj+hm38XVsKXaOD7m2rtRrQnuCJuUw8FDaHZm7TZo1lJWUM2a9ecn92e/ti7CMTY7Nr16KqptEWfVNi5wsxk7GmLxtjaBnbINtnY235z75ty7bS9tOqaOhbHRURsT3KdsHZPyZjOd9dqHFyW3nk+ILP99Mn4886yXys7FmdyQ6NQPJ0oxa/kYEMnUW+x9cRAp02AdmffIx9uc7Zlss/qe/o+QhmImv8auOTNOXo2Rs/8a+Mz8th7zptq5gzPUupW9gfg+SfVY1sfDIyfA3v2h+7qATPszIy42Nb9jMg5+DK69dAyWFuxdHpfMVxaWw7ZKDIx2Gj8IUv20/9fKF61IW/9x17G4eC0MC2qrUhFxl9IdnZXK8XK+RTfi5m+3lRtn+CXcDe6j4v21bDriCLrJik5IN65jc9S7ZHydi347msbdlWq1L8aFufp9Zq1PsTHdsFJbxWTQVso6NULeWSZNklXyFSo26XbxzkpjarsSk0xhUdVZOCtJH8lLdLkqUn6Fl6zrdsj7oEapCCKxtzLpRdFwI52BbwykVx40cuSJsNbJhjSqPvI+zYEsk/D52Y7Szaj9KbrvCCjR9e9AaxNUhNysXmT30eeGkrK/ngWu55uZ8y8EDD+Kb1Yi2XzosrDsUcuLnHUyDkO4fxBd6Fl12Pj2cFJ2jKC7yVuvX6Zxkv0QGWK0b5vIpliZH0hR35UcB9/lQ3D/Yerz8GOCMT/omHdBfynDG0LFboAy/v37+70+vX7/X6x3e81Ho/8JYXWe/f3/Ey7I6XXR8G8tL/jhf993cnBafHdehYlviDh4IrYwUdiJf/DtaJg+MG9dgYIJ88PhI2S5YGNOJApOwl5chudStzlwNP9qC+8JKLMsLoRvgnH6O1NhCHBWzLtkYaV7rk2KFDtFOpCtvg9b6ifgQeRsGQZZf8CaxqpQi0Ktkeeb5GvuAlH8SG0MBl5oxY4BCRctEuslXwuZCsIPx1XYmHR515ILAw5ox9hV6u6PjAttLWTt96SkU52Bh9jCX6jzeH8cvnV69u9fLVDQ9jD3rxgpuPm6bD0Zpn63DYDpxHHiLZifsuCf1Xv9nkJdl+gq4pNgUp7vR53rW1ic3hB5HLWPNw9MK+UK1pPhw0cTizLfHJDEUuEMmGOeZt1KhVPSE+WgnuMw+JL6cHrfhv5UHB5fovmxd4edH5+OFOH9681Y9/+E7f8cL/9//yz/r9v/xHffe73+rND7zwf/NaJx7S5sVo/hx9o99DKzW6Lvo282PmIOV5Kk3UDTDGBvhgOvZFDvmZG7mb4zz+2sCrl7d6wVwc4+tp4uHCQbkZOR6OCm4Yfx4qHA/MDZjnWYdpYn6QTZl8o+NOnMZnC35biIuFmBpg31iIo3XsL10LZRHOxapo1TRP9Dd/xMTe31xaaZ+b5PiPoKHdMnijDTYc6btVtGyY2ozfN303xMuBF/Ez15QNh9HPPGQmFfo3mDa0Zw4v3PSlvxM35qGPPFQPzV8lyEvnILYszOdyWYY9GUtwYbxB9gbh6Xk+6IgNM3FTlqoZdhfdYMdEnCfeX+jm9qhbHhgcDjMxNiPXkLE6/ooddzx8y59du89fauDBfOgH9sK3vOj/8YfX7JNveWj/oMf7sx7uHnX3/lHv397r3ZsP4I78nd6xp6ZN9tAP7z/o4f6BdXxRUuG/A/Ob+Q6dDwc1YqNVDTvsitgTzGAa8x2fTtBpnjUfDoqe3KDH5jN+7MRiGq2JifWiS7+oeLA1HycdbjJO0UbKg67sWYxYidcDfR+mCdaq+PrMunnA5vdZG9+xNn73O+WvX6z4H0+NPbcT04S07JJB2UpKPthMCW9HagN67ZJpE5lQSkqyLXtDxlaN3pDzFZEJ9nEmH9hbG5e1RinM1op484BItvnOx7JTF3jEoR3ehir4QCTbfG8f2zLtPu2bgVC94u8Vfy/LSRewrudwAfsuMdWpx7mjzJeMntBPYYpWVZNdam1WtabEhW21apIio09SZ7xPoK+VNdHpr8O3LbuQN34oVRV6SraVFLtDN4Rn6lJfG+uz7+j8jPWFYnzCRjNeLCW6i3ZUAAAQAElEQVQffC4Gz3hk2BlZygkmbfOXfevMPnRhz8rZZeGsIh908+JrteMrqY6S8y90c+YoSW3ALpkxmjgwKgMq/rxPrm1/CvJV1+f0yv6LCAaOMe/0eePw9vLz/M77L0vjr2jcafKtKuQ/G8VcBH+pothiW/aGv7T9n5K3N72Q0QfROJrs5apStVLjum5cEWwymY9giP/JL9t/UiYCWVud9ZB8sLJ+nyN1P4fId+RDfw6pt81YayAPJk+8UM6/Xjtzn/HI9SPrzpwDVuTO7O8XdJrrwoEXyC95cX/71deajrfydNBi1p4maNNZpQeWcSH37V//tf7+H/9b/T//+/+3/unf/ZP+zd/8G/3ql7/WV69+oZubF2ptGiZ2xhos7JeXy6POnMnyEPqcF/w5q3Fmu4z8ibpHzsEPekTmkRcTefF/Pj9oQWbhXNDZ94bS61fH7pwrHjlLPNzdcZ1+QMdJC3tKq+IsMGMLZwEemG0PzW41tdy7rLqg74Fr/t31Hup0uvBw9kL/J/AITpTPusR3+Cxn1gHy4eU6PMAL5MsVKY88bZLf5UeedmfktvxFZ2QuXGdDcybuVz+FruQDkTpjhIyPCc74dZwNmK+cf4KJc9DMWSw0mDk3dHSc8VuociAEZqOciPN5bgoacW9bK35NNz1f8ugrXykHKzESGp6xwbaqmgrqsuwNItlbvtN/kLaw1dGdeUk+sK1tPqFjmW00PJpG5AmDR/voeI4I9GfCHZklPh1+XvBxsA56Yb4feYlzR5y8f/eec9t7XrB+0B1nv8xnbLNLEzE/g2maNeHHVqVqJTPOak0Nvw8+dM8/lZFdseHCGX0f95Ch3cTZq1LPTfx+ft9lYnfHx+mjValV008ScyeuIzlLfvPNL/Q3f/u3+nf/8O/061//RrG57NEkY1i4F5C2skjR3a9+chV+X9Wxs495H85XbLMt22P9LNizso5oPupyfs04qxUyRcwsylhblabW1FjvtvH1WR/yF9XevMG3d8oYbWtPkZ3xXfzboIW+QkfsSn7UNfThA/tju9i7Yu+uZ6e2Rx9ZW5dlgc144itge9gu/BYs+L6zDvrwBXJXvm3GZCXFloylYUNsDS96F+Kn4zPbQ2fLfLYa7SbGEdn4J7QYTyvqhE78iLPJ9YHUHw6zjjnXo2vFpuheiNkVLMtZyS/p7zre6Ev8zIeDWhU+vvC85oPG/77sw4fxwv+U+yran9hnsh8G4T1H7re28pl97YxZXc9T2XJh85WZ8a7YH1uC2BretRqytw/9FB0fb+iyPfrqjGdlvEMncxXa8ekOFD59wrOtzENH18K6jnzBm4i1mfWZfW6e8AnlTGXkhvXY3LknWteTivPpzL3R8TjxPORW33z9Ssd5go9dWlQgV7i5uhATj0Wg1pF9stFXobBVjf1ypl3ssUtJpjLlaZ6HnTM0tlU12TREqDM+yPh0xpF9KDR+GMw/8hU9t1xrs+arteHDXO8S6+PawnyLgd/e3ugWuahKrD4+PI797cfXr0es5BoT+Qs+7Fd74suVfOiF/aozNx37bA/bbasY90Scz/PE+PFZK2XN2mbNdbBuQE/GnT1ijg9YD4WMvekSyfZom3WTNSBSp10QGxbiYtjJdTHjuxD/C+jMJaJPnz5slNKfXaI4xihZqCN/5rp94vr9qPwASaROxcQYJuwalHhp1WRbxZjmw2Hoix1rFOpjuhCn5+uaCo2uj1hZqxfF3pwlPrAWsyb3H/yFl/V2id/xb7TaFTKQvlxWtaYJv2We4z/bSlrxyYrtyQdbvxzAKGz5rtSP/FV/8is2j7b4bpTRQxPOPAv2LqNN/B2ZCz5emP/EVcYa+SB6g9SlbFtVNdBqG4OxvbVS/NrwaZHXs9QKedq1ampVclYbfcXPS3yCryfiK7CpR5+9jT19Brqm5/mwnpftrY1pn7odF/qKXGtN8e0N6yR0mmYVtqbfil20txM/nRjqSrKvOqH2ll+4Hp5O57HfPrDG7kGeq9/zDD44Xf8xSM6SHz48sAY/6JFn8/N01Mw+dRn3uczBIi3jGl1q+G2aWV/YdDwe9eqrr/QNZ/Bvvv5aX4MbeBlD5ioobLEt20pez5LtZyV2BmKnEwNh2h5tkv9zYW9tbP+5Tf6knOs/T5ftMY4v6bGtiXWUNTTjz5n1PvLxL/zUxZfPjbQ/xp3tp6rkOvE5YpX1dCFecyaKQCH3c7DTUrI3qs9S39dp+MjEvn3fnIfNs8LL/pbYfELsRD6xnNhtrJtqLVpGX7FnxBL80MbY7Y82pN62POK9Rrt82Vbq9FnK2IOdbdplP0j5aQzEV8o2eq/I3l6tKf1XNbm2usg9R/SlXHbIWHe7frsGb/8Kf2Ht5Ty6MA+DsrYzNx0bIp8xV2t7k0E78xeMAl8dWcif/DyXS35h/ve+0ji80MC2XE5WdslP2Hij4gtfhT9ty/aotTca3+7IODtjiIDtT3wUXsGrZALbKEvRKf4EceLY2pBD8GP9XoYmNrs8NqeFwgris0Dw9SzZlu1nnD8/a2/tjLPqGSTLlLWnTiaQyQSQkZeMXEAOx2wXRX2W4ryVi1/fBvBU+7ycfLBXJv8ctmXv2P1rxK/oTIw+hziWbaDqKZ85CDKkwLXpsKFG9w6CQ9d8R8EGuiSvZ+jaUjftowuycSRTHvW27FKxGKs12SUDJCSlzkqdyOspmRxjQsEIQuIABp+NryGbvH6Shu+u8ivB28kHYxFd58HGBuwzkKIH0NfI9+S3vocu2sSGlQtZkINLEN2Brim67BolGx0jl6/kLY86w/gUZXySB8vjRXXTuqbvDbry+lpa4K88oE4+SD4486J95YK+XutCg4VyENldj9Az6i7iBmzV+QQeF2inLNadByKTdgt6LxfqwIpfVl6kb2UpMudz14n2D7yguucF1fv39/rAi/s7Dh/hnal7fLjwUopDy/2Fm8aH8dL/++/e6Ifv3+i7737UH8CbN+/1yOFFwn+MuTNWeZKBeLnf4dmzWjsOzNONDvMLTZT72tQZ1w7RtmNrdATrZ/PKBPzRzydzvqzoHgpkWplsoFHSNY0aiT6T25jJBVvpJ9/oUTAqNjmXFYSVeNvtCA1Po08rKXJ2yd7K4RV5w5OstOlPW5KJnYW4WmXqC+iaIpeYXteFNus4oG+H95U4WJjjVcKBkbON70ujH0npOfxg7U+DkW1VKx2PB92+OOrFS24OoTe3HCyOTfPBOhxrw6ENOeGMPgwm96TLkiy7JG3UDrWSOnJB7B+UYA1N3ecYY2IucxOam6iFmw6aD7EcykamLNtjfLomPDleQtaVH5oX8dz2iahTaOcg0LlBW3gAcrr/oHevf9TrH77TG/D2hx/09vvv9fr77/Tdv/xWv/vnf9bv/+O/bP/inxeeb3j5nzZCx4QPbjgovuSl8avbg24PMw8BmiZLzRooWa1KE4esA/UHDpXBcUY2gJcDUMPemTk4zE0HHiTkwesYS3UlX5ZaswaPfhuMqRXrqdTIF3UQMRvEzoUb2kfdP9wrL6jveWj9yAPv3IjkhvmCXy882D+NB9hn9pI83FmIHfpiTRS2iJ6CYi4nDobx/SU32uDh/nHojc6H+3v2kwfasvF0KfJpbwnbJt3e3IIbHeejjtw0H8ePGA6UD4xzHjKRF/1mzjuxS2AzjI6Ll4GVA9wC9v5Dg/BWxpJ4D2JjYiv8jHOMl5uvE/O8ED+FUZmHNjXslDLMCV8feQF+PM46HKYn3GQ+b466YU1MkW9WfD9sw8ZO7K74YqX/BdvO6YebuvjmzL64crPW2ddYpvh3Ya9e2S9Puudl/7u375S/FPCGhy2vf3ytlO8/3F1vEh/04vaFWsNG4qZVKSnrdVlXul8Z6grtA2Z+jscj6xY/80An+VaNJlibrYA2ediQNXTi5cmJlyPny4MaQXpkfR9uJk3kG36YWNvSqpUX1nkp0fvK/DRN1CXGOmPOjy/ylytOjOOeh7b5kcyb71kzP/6oC35uOHWO7dCsOwx5+nQmiA9l/1FEDoExvtDnsC375/Fcds9HX2fO9nLo8GfmjjHFr8Hg4a/US5YG+CZwjJ93tDG+kr3JZEzpQ9eUfCCxIPBhB2tAMKz4VuSZHRlfp67T56DwQ6m4aroS1LRKf1fAttO3VK3JLuK59OkQjdT2yZp4AmMO16y3oNOo0D1Nk4we2+gSsGJ/vneINp9ATzXI/vzH2P9TSZg0sTpaAkE3CIfu/C2vsb8s2DqwiBd+rKez1Hn5P80v1cbL/xsUHPBDfBENjealaKepVr4yXoSkj73py6l/mT24+2ie0fhm6IxA8ZX+fwoq+KQd5M/+xJYdafQ8n3Kw80JT/q+Hlfnpn+FP9bbJr8wHm9JVOPOxY9RnftB7rf4/l4z527t8Pj+7P7tYGgO9L9dxdBpkH2ZMI8gpDwr7L/ysjHvHX9hUe7sv0fj1J/piJswxSvKbTErm7NB15tq140T+lIeQDLFX03S80QPXu4vMrcmk4np+8/JrHW5fUvcC3qxesxZPVzTV8VYvvvlWv/m7f6N/+w//qL//+/9Gf/2v/la/+MUveXD5LdfcI9bUuNZfuE4v7IcXXmpduF6t7JfLNX/mJf8JXsor5691PWvJjwTgpW7DoxZecqTdyn7b2VON9nw6Pg5lQ2B/KzXGE6TMhKooT20a19/8v3hvbm6UctqcOS8+cobKueNHrnVvuYa/f/eB+yOu25yHLpyn8sBpIYYX7E/+gp9yDjkzpo1yDsCXl2fY5Fb8nrUhddorvkXHGrBfD5r8DnjbWEwDgHzalGuMy1DbY3xV4Xnwi+uYSEvs4lp9Bgu2EUBwCYQ4gtgW1yVmlzZdrUlpF6BSLqnj044ve+iwN7yuNf6mnDjs1MfuJTzyKQepsy3b9Lm1Cz8wyjfQO2Pd2q6bXnSMBnxFNsWV2Oz0JxmbOt/o7BqJ3OCt+Gog+rjWZx4unNseOBPfcebK2WvM5dsPeuTB+8J9c+fc1tG9gjNn5Nwj50fvkfuQv+AET/Q2EyuNmAkSJzPn+Xma8dmkPRXjLGRb1YilCYcGg09d/LFi14qdInn4wKrWVOjey43yNDU1IFLaxA9pZ1vVSq6MWiSr6M+Ggth0y5nyl99+y7r7a9bf3+uv/uqvdJiPXFdX1suiBRuC6BTJo32Ry6fLQ3cfPk18x++Zg90+iTlYdY3jTa5sxSc3nPtvOEsfoK12ncJPRf2knFmPnLMj3/uKjmX0k7yY305HllRloRJacvKBjZ4GnzrKWQMixa+bjf2qC4ouqsan0q6aWpUMx13bfWNJZfKshZW9R6yHFZtG5S6k54mGFG0rZ6jGOaoVSuBd4lPWV9YBRfRalT6RKWSqtcGzLRuI9UCcZl3e393p/u6e5zAPWojX+CFxkzjbxxhqW51x9dhIe4OCl7pKXwFxmnaJlUfO7SfW/Xpdl+Elli7YeWFPzbk/9cGZfXTwBz1x+6fAQwAAEABJREFUT3lSZOiCPXse83Y4HMYYOnOUcUZX2mavDPKSsDOmVsXYK01BfMZ8YHPs3YHLhx8QUHihHZk+dC9asTnog0ewpUGEQMZsW/YGWKM2e8hK+/TottnQWEOJxSP3TYlPmsiYVpbM3le1qjlYNFXXN1+/HLg9TpSRSVxw3emXR5lrUCMuuEUadRu1JvqamN+G0lacQbE5vunMFRNGP334jWq1ZvIaKfW21bE56/HCXh0awBr8+HmsQRiRGw3HaDV8dGQt3QDUIL/qwtwuVwi5eZ50w4vNCbow54mzd9zL/cB17Q9/+E5n+rywH12gdEGLtNog0gVd6Teg+PSxrWKsdqkRdwWSx61KinxsD8Uw2R6oKsWWrJ+izQ7jHNtDlxSfYAP+28e+6wodcYyx0Q3Rnvbrdl6wJx5TP80HLVyDI7eyxy+MNdeFYL82RDZ5ex9LyfZQa3gz+/yR+JnmmbmrwZdiYx976gUfBekv+mNj8pEJwkt/j48nnr/e6d34gdk75Zq09c3ZhnWTNitxn/mL/MKe0vFBq1JsSP+N9V3YFn7kRQodQJbipx94H+0Rvrgw5xfiZLsOpJ1tpqiPeMo+sBAne5vU79gUd9nxTafNOtp04l3BJjC+basUOcm2YrOuKWsjSHGbfySR2aSZdyarg9Qb/9sWnxQHkrc98rtcCsl/DjH+nWcbPY6onsZIfWvMO/tE5jiYmefsoVUNu7OeNea5M8YN+AAtGVNhX2jH3vhse852Yf888yzoojNnxQvvAM551s6zog88e3/z+r1++OGN/vD7HzCPvttBrR2xbZZ4lt5qo3bTgeto0LAv83/kTL79WPWFQl999TXPbA9qiQvs1SfJw36XZWJIz9KIn2vMxfbgWTXjXQae857nI78jc7nnn8t8nt9lQlf8HvoTwP+83Z9THnpW3Mc8bPmOb7uKcVcrFf6JP+fpMM5C1RpnD+YRnxXX6Pg2PjayT/11yUAd/2nTPa4vgydl7rd6KvnEp5DRb2gQ+WBhLef6tO9nqWtValWyPVDQov8Wm6pUoGF3kHiMfUH4A66oAR59ZtzZh4Jcl7Mfpk85IpbLGu3apluktIl9GdKQg/f8Y2/tnvOe8qORRrNOLFmbj/pYJ12duYA1qG3ZTlGtakPsuPJSsY5264i75zEVPQGDjJg2LWSj/xki8wTiqF+xsqemje0xfuMHkZ5k0ZE8rD/7szLetBnzmrkdWJ/G2uk7yoYc+c7YUv5z0a82pX3a2CXb8tX28ILIrYwvdC/v+ZRLsvQJNJId/sgOoyOC+fiYiaPQvwClDUidlPYfgb0SPJsuJdmp+0hF6jihI/gR9HgtU/3UJvkgA8N3LNR1AFFspYYFmUUppY+fxybflWRbxnlByjtiy57Pgt7LnY6DvU5/oq+P9Rl/YSeLkptL6WO5x+5rOfJmIXT0DtqF7zfIHsPrMmLkQ6+IjmAUlYRMCAw7spJtUAMMQ0vvHHWpc1GJbSJ/xZo6kL6celkCJh+Ev5lNm1Thwy5pR9pLVCBk2ogU3l4vqmCNT2f+V4I1i6bTZ/zdWlOQchY962rIKg3RqSsyjuhdyAxwkMtGl00uh5ZBeXCTg1ywcKB9jhV5kcaGjQ6y49PpsFNeORxiHpvPqr3dhQcE51y8rziNfznfdeHF+nI2F/c+cLlYl1Pn5djKg4WFiz+UC/4DL9VPDws3dpfBO9OO+yul/elxHfJn2q0Lc8KLcvEyPci/mNfSJHh94FqvCZsn2bMiF6zUh0qHwU957cgj29px46H/fNKwI/9K9cOHk96/e+SB1iOH0BM3n+dRF3uDR2x/vNodm9e1NE1HHW9e6vblV7p98bWOxxea51tN8w2x3rCnqSMnDjDz4ZaXaS+VNuVJEnWxifqV+exjXRj+hk6wbCADt4hfiGwrIfUEUwZPdeRdG88u2U0eSP5LaCrqJSspMRfoqSzG4bEONXiWHRS0lJRYSZuVeEo+PGmTqUr/yDHGop1ILvP96adqUrU2+npeY2Rty/ZgZ/NfWS92KbpbQalz3LR2nlesI1YvPKRKzHd4tmV7tE95ZPjK2jH6Jw6SDZoXzaFiZ5AXltmial3TbA6dTflxwDe/+Ip5Pqj3dcDotaPbo49tzlCulEvGtxmbZKFwrKXY0NdVe7KpSwEfCbkeJVCR6EYZc3h2DR1nHohsvFVb064iU6gpKIToqnFQa7KmgsNN++mBh7Xv3+k9L/x//O73+u1/+D8Gfv/b/8gL/t/q7Q/fjboPb17r/s0bnXkA05jTWw6DX/Ny9RcvXyk05ZeHSTfNOjaxqlbhInpaVB3gv8JwM450bVuNOChotRr5HN7m1nSYZuwrbF21Xi7q3Gj16CjJTGoF1dV1YV955EbtURcePlyW8/A/DpF5YLHyIGIBadvF3KGj4+OVWMlDmPjswv53GTcfC/vMhf0nNyQAf17oNz6lV62MeUOCCkOYl/j/woGGYdFvZ076iLPs2xfsTj+R6Qh0xq3niRhckDlzsxtc0h/7ch50xbaFcsa+Yt8CP7zI4UZs6UKlkg8S17Ft68L4qEAbEHZKVlLGEv0PPPC6z6/smfcTD31Fw4l5Mz49HucR08fjpJmJnNiWRrxDj4fGfjXpMDdgUMT9BO+gI4JH5i04MIdHyoepUXfUYZo0kW8c0g+HmXUTHFRVasTABH+G0r0W1qjw9fnxrAdi7f2bd3r39q3egjfEX+g77L6/52Hg/Qfdg/w5xzMbdw7zQXw1/IGP4/cOXfCjMnX4YmW8sMQCUfc64qcTS23uOh5qw03T8fpDgGnCzibctBAfjzrxciV6Y/eIX5t4BdDZRbxL+VHAB2zOX8QgMBhnKQ/FyoKKrv0JbCvJtA+klC2PsrWlMQDs2Khtmfrdj63oA9jhe2vCt73lY/MO2OMT3yQTnwzK2hjxS/wlxnb54S9Fz4aUO3pNf9UaNQ0HlcpNxqbn2PuIfoyXbVmlXZZJYK1LBLZY7Phnpb4PiADvWbvpEBHBLfQHbAO4duWcwIOhzO8u0yMl9BtpNFDeqqz0tcPd9Lsh+gq7ROrEX5Cy7XAUYmwpikUhMHZ0dHyCZ9dsG2Fa2xvdfbnRVZ29qMewFaFQ7ITJZ8UuXQETOfXOBwy5UNpfeQtnsrycvHBu6D5qOnyl6fiVVLcoOWjlrLHIDNsSNIgNekrhp2CZMW1IPpBi/oaUQX2GpzaF7JfQ4AOBER+hz+UaNjImhtp/BonPj1iRX65IftVPE4oMFPy09nOOPx/TZ+XM0+dYllUDxF78mf01tGfh0EHPYKCff4aea11kNqzM75fG8XnrL5d3nZuujr+ZIybN/jIdcsTSaAe1n89HsXaCtN34Q76zfLB7y2/2ruwXK+eIzpg719ctv2BkH+PZ+MgSw0/5IQsPiuD42FtfKRjfh/6fCaczxpdwSZ5Rh8OWtOru4SSejcsT17IXX2m+faXeDjot1pnz+oXTznz7lTzfaq35iV48KX/i/5e/+ZvxJ/5//Tf/Rn/7b/9B/80//d/1//of/j/6H/+n/1n//f/jf9Df/uu/18uvv9Z0OCh/ReDu/l7BwvkgvqjWsGPRQpwt+Dt+Zib4wOPMc3rMtfC9Hk93XDrPapP08uVBL/NjNg5hZv9ckNvarkqcJp8zysIZJ2cPyyr+O85H3Rzykn+m1LId07dUNcnmfgkfpf3pdObae683r9/oD3/4g+7vHkDsftADL/9PXMfP2L9wPor8BQeyXLBPA6fTokeuMQt714WK3KueoQPIruyrjv/arBmb5umgRj42SNaKHQmflfYBYamUjY0Nf1U1NRAaTPDG9bpKG21KKsqEnhKbK/0vwx+c/06P+PuisjRNDV2CWqiBCpvIz5K8SlwXokMJHhBdnXinAr2d8bJXMW8Lvhh1w3a+5FFfNLbpiAY9A4E/muODRoetlexrPQOPTHy6Ips8zegaXTElagf4QjaOKjeZ/+IfTFWHn3brlRoFC7F1YU5y5rp7f6/H+xPXVWw/rbqAMw/lHx8uOoHQ+7tH3T+cdeL+PLIn1sjK/X+xxzfV+K9V02GadJhnJW/mRqT4GdMVWyI5XefVNuZ24m3RigNio23aIgWtKiUtzNHz+vBSvuDfILGdtpFv2JB+CxpMLI7GfOZP/x/mgzL2I/QwzfrF199ohsa+JbELcg5diEcNSb4Zg23ZH5G+Mp7OfK3Eo9gT7KbMq0gLvs16CS6sCwanVqUpaKFWszSTP86z8te2Xr16oZevXoIXmuZJdKfO/uprfJ2Jz1P+ugfn9wU7Y4NIocMX8Bb8kbmGPT6jjrAIDX/Q3onzBVyE6mFXK/wt858GRJyk37Kw2SoyZvI6AbVDRvEzjDlAoW3ZG0Tq6Y+5jc0UR10r+gM4jK66LvgrcvbHditrs+Pb3A912meMK3YtyIa3UtdXo9LobANSjXJHDnMx0RtkxjEpsTATD+WCryeIlP6LcVIz/AJLhT3hTVNTY13ahk28srZ7X1XVBgzf9BF3CP7C3js2UvIpR7a1ov9SK6NXSIt++qAdH/GBYepKm+1dwp+IaxhKPuU1Osn3Kw2P7rHDqmbNc1NrJRuLDI0C6EIsrbRTUsGHNxN7R17gBlkHE2NsjLXQI4ww15F5km6OTa9eHPTNV7eDHnge0ng2on5RXv5zE8c90IWY7jJ2FW1z7xNM9DlhA+YoNl/wzfAPc2rQsIdqtaoBI18It4qN1pjzxEKXUK2V/MLcZ4rjs0Cy+pYRTSX6N7g5zvr1X/1Sv/z2F2ONHY8H5X/5cjjMOjLueZqQlS7sLw+sqw8f7ri+vdXDw6PyUnpFp6vJ+KUatCyWPJrjSYD9Q8H46qKa/q2GbNnaU/K2VbIm/Jt+W5UKxO7OwAaij2YuvrSlxHI5sk1VG+zaKq/fHTvjF4giH/bgxWcwL+wND+MafR5jjZ4jL0z/+q//TrnOxpcLPu0MrtMm+fyFn+Cedmm/YFt0Gtuqpf/YaNnYBtJn7AxlOCFa9wyltEWFjGzD7/GpGf/om6+FeT1xxgguzMeKcPqk6Scf2yraTehorGVjj40dUF2TzTxlINdySPpNO9spqmNbz35JvysYTL5sK3aRlZ1xJif2S65RyNnUg1aM+wrbapnXuWmeE1NdHfuNDSt9rDzc7qG0FzyRsleUTBHZK9/we+rxR0Vn9GND/J29q7WmjKGqIfn8w6RF4WCRh6b9ADps05OUsr31iQhrNd8aNiR3wcZ71sEdz1rOl9N1/la1smxHBKQ9ROa/og6bXOguyhp+WrJHs0cyDARLnX16ZYwrMQZ7lO2JNgdN0y3tZvQcdHd30vffv9Efvnuj//V//Q/63/63f9YPP7zVwrn7eHip25uv9Otf/7V+85u/1vHmVkUMoESmfzpCrjMY7KKc+P7mm2/1q1/+Fe2Qhbe7aMXHa4xLvIdqaxMd8f/K3AXJh7fD9p7VXpd5fmJeM+GNeY+eZVHKu9GQxE4AABAASURBVPxV5Ik85yc/gE2DYmfoLpz8z2GX2al9tTVjjFvW1Gy8eZo1cQaaOfe3nMVYR8p8TAd1NT3wLG7BBhXzio8P7BUNGl+X4aE71PhN6Bd0m9tVIl/E58y1ZWJNFLIi2R5+iO+3c8rKXo5vGONKbGznB8m20le1pmpNrZqir2FjQ1/KY+0nvwMZG2vKSrKNqaWk2CmZM/nK3rcMPPLscOuvq1qptSZDq3mUY2OQodnosWVbSaYcJB+YPoPkg9S5SiXkh9+v4yQOxFgTg62oRx8SkRrY2lq2VdTbVtLz+Y5NCzE1bId25iiIXKSD9FtpS98CyQ8+vOR3hBdbOnpCC0b2q6ELWRsGBdvDJhubq6kVtJXsjY+I6pov6lL+OexramG+d5ltfCuu2YHR10rTp731s8ltdVt+k49o5BrxUe1qWznsgU22o39rO5h8lRShHRrpU5HBYhMMl+BFPjlBg+R3CCODYQBOKGAb1oZiIDFE/xkp7QeYsM7EX3hJkI12RxZRHPzzWPRURzD2HgdmBJtRhb1bTsNZnWANdp6EDxCHPer1WYrsVpf2n4OGQ958A/rqO6L3OcL/rJzA34GC7YOcQEddF7Y9x+DvPGzZWvCNMN+6ygo5hTXAV8owNj/1J38t+Hu0WdEVZKD6QkIFEvhn82188rlUeAPoHBRdFy6YeTl1Zk4vHNayQY52HW3Ur8iuzPvCjekmd9GFfLDQNshDnecIb0f4aXc6nXS6HrJ2eqZ8vvI3GW7y4Z2wZciEghyIgwdu/O95+HPHA4EPwYdHfQB3XLzv789cPC565CX5AC/MLxfT56p7Xvrf31EfykOFu4D8Iw8bvoyuB/Q8oGPhRX3VgY1mlj3jlEnWrKqj9rKuPxIQD7/DK+RqtJmQb7izqWgzTUcOabc6Hl7oMN9qptyQXTlknOjrPuNgXI/Yty4iBqTonNpxk59vdHPzUi94MPjy1dd6+eob8tCX35D/Wje3r3R7+1IzcqLHMw9Jzrxw7ByCSthQk6pmNS68o28eLE65IIfCq1EfuSa5lEQYhHyEt6yhO1orjf3nSm0qh9hOKWSxiPJOYeVjw0vmij0uVxyQuNvLW/Umu9tkb+WtTrItF7DVWhvlqqYN1s8n49/DQGTsT2Vto6tSNWCXin12nidNHDbGoYGyzbpnzZx52HifB6t3d3rkpWvGUdSlccazsqZCg/BkjRu7x9ODPty91/sP7/Tu3Vvi9sN4YZgX0dNcOh7pb7Ly8lS5wqpLtNRTfmh7+rIjC6Bhpr9gZT2Hhmdbsc3+KCcMsi1BRYq/+zWftmfW7OV6o9T7utX0qyC6E7g9+/zARSkbfqeNmdd3r3/U+eFeF/Dw4b0eGO/9+7e6Y8zJL4+PKuQO+PTAPM5l5Ub+Bn+/4Eb6Zf48/1Q6NBPVXYUPOjf3PTc7vCAQfTET2NWv++HKIWxR9vHO/HRsDlrV0DuhPweQ2HfhgNZ5YEHYqOHraiItuvDS/zz+9fajTqHM1fnyqJX+Ir9Qn7x4SJv5KmxLfDQOiihAblX2wstl0SP72Njf2OsSK/Fpx67IhQbriBGNG4vkV25gdF07VY34nmR7xGG1GnkzDpEulwv2XrDzkQfk98TUB/bJ9x/xnvz7D7rjoUPi9JGHDifm9MxemwfpsenC3K3Dj1K5BlCtlr45kM8c4g8czg+Ho6qu/cceV8TUsX/BjjMPD++5qbu7oz9i++HhTh3/I6r8oCU43syarr5uNE98l5nXZs3c2OZfL90w5y9f3uqrVy/06uVLvXoBveLF7Q1l6l7Coz7lFy+OekX+669fQW95SXGjr756oRe3R/bII/QG/gsdDjNjkxLT7/FL8Jr4/DF/HeDNG70GP17L+VFAkH8tcMd16MT8BY/E6z3rPTTINTS+iyOMPwr/NOJgpq8D47i5PbCWZ7lW+p/04uVm34TM4TBpmic1xn7hRviBm+LM55GHRrc3N7qBvri91devXg28wgdZHxf2mQf2mzMPalfWgfBxwiFxXbbsoBRbbEMbvJK08e2SnxCeldSJyyB5e+Ot6N7RyX8J0r4hkHumI3HRiauV+LI3fdEdf60czoOOfPSHLsgug79ohR9eNCefdl/COmyKlEQYqcqyrT116rGK4jpg9o+Uww9GI2ry6aPPlf1j1cqetFK+sI9ljXRiPDK26aNAk5R+0IhcbE97jbTxNer5po3x0YrOPPBYrnOWeRP7j7EpiF2IYVLaixT6OWB/8tnG/py1tdi+Bx/7BIzyjdux7BlG3ZCEjxWUV/YgpkIr55yab/Xyq1/q9tW3mm9eST4M/sILia6i3GR7QKT4YYdk/WzKhD1H9rzneGoYHT8D5DMS0U8Xtg+6jTRlUdafTJH8OTxrvJvwxHrWJuN4zv+k/FTxZ2UKX0bQToeSvVH9mSm+30WT37ASAjs6+WDdxf4vpM/H9syfxGpms7M+Pkf4T/hjfn6umhHaHr5sVWq1AfZf9OnsA38Mf64y1HDe47zENfb44hXr6oUWT+J2QO95KfqezIUTz9ff/pV+8zf/WqHt+EK8FxXvU7UW146bF3rJw8dvf/0b/fpv/k6//M2/0i/+6tes1a/V5oMudPLh/kHvuV69efded1z7c83PnpbrTPahhf0t56CVvcn2uEYdj4dBZ65R81yaJj/B171qo9f56lD6yj6fa2uwsnl0eIHFbCGTONzzC2ejlHPNe8DGXGffvHmr7Zr7TnfYnOvrfk7JeWrhOhKcuc+50D5ALbFMB7Ky1a8wuIywhye+tZ2pspdxH7tij5Czi/mfNE8z1+aj8tcHjpxvpnmG32T7CbmGVmuq2jBNk1oDoU9oavgqqFYjr2vqMQrEx2fOR2f2/h5fE9+trGkqTa004+ecB46cj+a50Z8G5FWu+G9lTItW2kZnrjf6YjK2l4r4NvpXnBF0xh6UUUa7jp8g6Nv1rinS1krbxtiqNSVFNm2fMNrSD5XuG01d+lmxb8M6dKftytlwn7+VuQguzMeFeTzxEPjMy+uH+xMv/c/ModVqwo42sCB35uyVXqb4vRV8Si4VY6zWJFkCY+5H3GmkstFVmxx5I29b9gaR7C1ve9i7jeFqe3zGWDMGRBUav4eOvtE30X9r9AFi34Vzdc6/P/7wo373u9/qNefJO85qRkHsif6OjZuPFuLzos4cUf3s04ctYaRuGT7tSr9Bxpl1fKKv+7t77h0/IutpYU0jnOYqOj5ME+v5Y6znTPnixa2yzlvVkOvE6MI8nbk3eORcGR1B+B0fRChjX1iDF+RiU5C654htK7pW2qzQ1JlYt40tGKMk9gt4RDWFLU819RQ/4z+Xia4g/WdfSN6uMce2teLXC/bFxmiNQsJTnXlc4a/4MWPY2pl2TZmzoFWptPFCo2sDfkdv8h1qZEbM04ElGSr0Bz1UUtZYVZOHbRtNnxgi26DUiJuZ/SZn/BvuaTIfNzdHHblnmOZJ1bAC2di7Ynfao5p2hX6jagXpXOi7At/Fnlalif3IEj5hz2DsaU8rITKQ8vqMH3uKduk3NHFte9hBh4OOulbY0NTQXwQXIgqtKlUzttAL857YGPHEfndhr07bjOtwOGhi3DMxOTXaxGAtEij2uuOh9JJ7plcvj9y3HfSC/fD22HheY82TVMhpPWk5P4rByVyPxj8AYGCYo6DTf3wmeJbgGZtLrYq8ZFsWtcToyJDPx/bw6Qo/6NDOnKIO/lU+glcgTm7FriKOrInrZO5Dv/3FN8p9a8Zqm9DY58m65xr8nvvxrF+7dOb5kd3U2NuqmmwsAzZU14SPeoxgPAooD5p8VINCvhhf/Jq4mqdZbZqwDVqb3uw9C3tDMOKZsV17kIv+7NG/XbAthg/6sD/+CBKPmc9O5cJ6CBAenwv7won9I4j+MLO2QmNLKM1CgIGUNlnLwSP31kHapxwdQZ6rPeC3C3E0Go2vrX2yhb2Jr9gduwLJMvz0H9+m//gn0DXZkTExYT1P0TUR3/Fj4ZeO70csM7YLe258EF5nMLaVGNnbF+WcETL3Db+nLmNYWcNB5GJDa6VW8XM4G3Z9KdlWVVM1AI39E/lgPhw0zxPx1gaqFWPQSLaH3ow7srZlES1cYzrj6FBhN5MKyTW/yzYQOkx/6Io+0KpES+Q6YL+5to8eKsbHtgq5jNm29tTpI1gZd2i/xlpi8EIMZo6DnIcWnufFr6PMM7nEwAPPQnIuDC86M5aZeE5fnTFEPnJB8vGxZNV1HRU+s5sMjsdbffuLX+mv/9Xf6eb4UtLEs7ILZ833+vHHd/rDH37Qd9+95pnZow6csYPWDjJtqzXkpU2fdSHmE4/BmXi8cJ45cg7P87FG30OYr57xYieO4xP/6UqT74ofEkcbskfHv11pt7Ivo+KTj/GxbdkbWpU+533S4AuFrN9gzMd1ftLfJ4D/haZ/krXp3McQuiENO1/pd8FXF/wnYbub4qJ7zhoXMsXcHnnWxQCRzqcraym557Ctao24n7THeKht7cn4Jvkneq2zrzKQzd5YFsltbrbc9o2Igq0kbGVu9kIolWkdpBjaaTHOG9e68FfWTOCyNki2lRT+ir+HLbA6zABy/XxaujKvJHXYFP3EWeI/uBA7oYmv0H1uGYBGP/R3VfATMuqZi0GR2ykNtQMzP7bDhJSL8dh+GlcEntpSSH7Yk70gwOY+EPtRgoxdyhprBUVXtcSI1Wqj9qa/Cl5rakCkqpJtcs8/0bvF30J/A1e/9Ou4nkt/Kb/JRcdmX2TSV6uib85n1Ua/tqGValwU+eBZG2Hw53B4NCkaB3aUbID9yWdc3Fyo+IhG5wn65wjP9lPbODyD2GiMWp/qnmdsMwA/sWwuaDgp7YJtg1q5+QzYqBJsVzzVsaiXJyzjpmZhk1+Z5JWAelJ+zbi2/uyNXtnPSPjPkarNqfn+EhiENjAZ0fsZnhZm1KZ/6qMHx+YYNdrGrkBGRwX4QsT+DtqONiaDTFfqAeV+hUa70laWTF828tqSbdkehczP/5+6P++SXEmyPLF7RQEz91jekktVzwx7/uEhv/+XIOcPzhyemWZ3LblUVlbl9tbYfTEDlL+rMHh4xIuXmdVdzTlE4pqqioqKioiKLgD8RQZx0YrPQxwT9pJPWQpvQI52dsmm/HAIZFw5OG9PIl25qNU+4VfGaiH4zxzOFsZkQ8bogmxiHEJXHrTzV+R3N/mQdKc7XsrkY9EAtDse0IMTL6eCMx+cl3PXQruVhZ2hVpB+OZPzXnsdWJEfnOnjzAP/eaTn8YEsh98BdLuHfseLgBNy7/lAfuKD/enUdUd6xxuvE30ECx/Q1zWbR9FVEZclmvOhbRFnB/IlzmmkBtKZj/qLmvrApNVAE+VptI388UcCvHB7d3viYRpc0nfY/ObNrd68uhl4+eKtXnz/Rt9/94r0tV6/5EMX9W9f3+jli43+8vtXevXyDfzv9O7NO719Tfr2Rjf52J+XHfhgwW8lj7SGAAAQAElEQVTbEGcsm4w++ZA/TUdVTZpJn/Lh/zkf/a+vnmpqx8HT81/iXSBevktpX2NByjjHl0uCCW6BrB2H+agjL7eOhyvN5HMwnQ9HzdMBuZOqNZkY7ZZooh9cpuIS09Wa6rL2NNIgfQQ/aHch2FZdYFv2BnH1vmodC/SqjkM6uo+UPNUPd6I6+pk+qzU1DgsDyV+QtbBVDfkrctLY5SQDydumbdM1Lz+e8DHN8OvPXLZV8Ew8DFQ15RDayLfRf5OQnwPsbR5ceEl1IhDHPIZumxiTVok0+Q3LuioPN3nB+XZ8KH2rOw5BK36oZk1z0+FADMwT49qwR1xIGXP8UYrUSN5Bd2r0i7qoZblEW1JrXLZVVHrwNA0bOLDutN3HyjV4avSw6xudz8uiYV94QMYq68mZj5dnJt89drzlw/6rly/0ho+pL777Vit1Ky8+eb+pGV22mSfxrMyMJC3pgE9nXoQ2+g3KXVWdGC3N+CTIX/kX3jR+WnlgEKmJk3hVXNElOLPeLCDrzMJ4dGKsIaNaqbWGzPi2aSLf0h917QIhf+lnLfnAz4eHjS7WiTNrCmvi/c0Yq/hCeAeXakLvCWNmDDweZx15eZ5+UGnEtOkjiB5bG49xSX3KkqULMAezOu2E3Jk4YI5Ok3K1NssuxrZkp41GOs+TinEdsvDbFF8e5qFHdJnmacg58jE5cz+Y51kDyJ4viM6NeLA32cpFNnGhpAG0FbsTAx1lV3wLCX1XhWfoQL3wo0g7L2tcGh+9j/hlauhPOep6xPMio3M1YVdXxnzCn/M8Peh/xcugxzgeU4d9VxN2NVA68tJo4Fh6/uyozz+/1hdfPNXnXzwj/0zPP3uip0+u9IQXbZHd4qOLD/Iy5ubmnW744JA5ecOLhh3v2ANv2PvyMHrK/GaPyhq7Y2E/jQ869nbsCIyNB3z95OnT8f8R9/QpH3ewZ2pNxvZ1PY9YWhO/9ojDwgHBwhlqZX2Ib5/wMPTk6lr7HwJcs2ZfHw6aayIgF514QM4ce/PqhU6sPx154uqsfRmWpNmXIY078gOjxHs0FfJCLwZlRxqYuE26Ijd2fozQezrKOF/SjLlt2Vbqd4QeFDLTh21ipoOVeF8GFvyy4s+FuXdmficNreNbmkUV5BbY5IcQHcvvaYbRNlWJWpAxQb9xNiKfNDzRBaYP7tiSsVxHXHfWgBUbVuZ+sIyPdZ06pEouxY7Apj/6FcgeJYrhGbjkU1etlH6zTsa+zjpjbBPrTAfJe/iRRnDaJZt8hAbQthuaLNtbcfymt5H56OdCv9ie/tNXp58gZWNTJI109FNqNWslv3LGmHlh8vlP/lbPv/y5Dnz87575sGgt1HU3CdjoWqV/n2tog6g9JTvuvVyMKH3Rv4JR91/zE98Ee9vkP0bqQkv6Y0j9Bb6kaKhglH+s3Z+nly2X1apUD2iyoQN94jL89of1xlVBYv8B0e0T7f+7kOKDHaPf+Cg97WnyjwF950/60Ab6j+XD9ykM/k22hxOkzMNqjTS+LNneGP6Nv46vP4GPxURrpQuQPNNqaJVUjOvMy8mf8uH+y5/9rZ7xMX++fqaV+afpIE9H1Xytq6ef6/Of/I2OPBPUfKWJF47Xzz/Tsy+/1N/+X/6jfvY//A/6yc9/rudffKkr9huzt92zj4wP/2/e6NXbt7rloeiOl9d3pDmv5tyac9vCB5qVtbez9op1qNNuXyOy5t+xL97QPngbWa9e6iXnu+AV+Xf5w8LLR8jk3+QPDaCd6Gdl7+g9Vm9eyVky57N9/7xnT71j78r/N++LFy94Efu1vvrqa3377fd69er1+FiSM3Vfu2zjrm28bPJuLKtNEo7Vh1f6DNLfij1nbNuxPtJnb9XYfw/zQUf27UP22HlWmyZVa3KVbGvs36S25bKy75STBjXKrUrTRL5ZVYB6G36QOSyujj4r6y9Z7q5WRV815M9zG+1nzpJBm6wZWtCQmzUl45ZxSd427SY19KxqQ09xrZzTF3DPGOSseuYcDPmhPr7J+Tj1C2eO1AXDX/gn6cLYreTDG6Q+6QfIuNSoGXt5x67I65d20SFn8CX+5/lg2/vOij4L+i2c0yXW89XqQKzndsN3E3YfNDMHyqXw3RMriFXsbFVqVbKdzn+A3ld1mKN/taaJsWxJwczYVislLmJnGtcjOSs2xYZgZaxSvyMyO7KLvqsZXYhLnlOqkt/0ub29IXZf6g9//IN++9vfjj8CePnye84P9xr94ouF+ZbxCyIvY7pCS35D13b1YUdoabNmTMCZOXvL2TT/JfHbd+805h1z8/Xr1wrekM8fHWTsO/bED62KWMEXrQ09bOO/ktHdxv/xF7JX0C/5pAORQZx00o5P4pcgdeKyze9FZ6MzJUGK7EJ+taJvxoxz9wRsy7Zi/wNoJ85D9kd0uHLbleQDJM77GI+2xQN9ifan+Bh6xw478rZmKa/YkXhKWtQdme9XPJvs897efDF48cXK3Fk496+8t1kTr6DJavANlfXDy7ZcwP5h5YViWwXaiM2JGJ01EZt5jzG1RuxPqirliq5Jd7isBo8uV7mQVTJpxnplnNKmDx+scHXqJdtbyg6UOlnE18pc6CDPYpYNkG/QGKtqTdFr6DnKpQgZow1P+DZARt/GOlXQV3yXuXBDfGaNjz52aZ4nzdg8Y2tkGt5xLhljvyjPgAee555cH/mIDp5d6Xn+RYCn13rGM9z11ay5mSZn9fWk7eP/SrlvwDYeKIRBsoS8UvQffU4z5Yb6lm0J3qxF8UVDZsO+aW6akoIKrZWMjgENuPsHOBwnTYemmXbBl19+pp//zc/0xZdfjDHKXrswZ6o15SNh1rHX+QMA4klu6FFqbVJr88iLa4WfZNx2ki7X+9S2tjK0HwtCqn7s7syLPmKjq4888m0VtlZr6GHtV3Q/M5+CrCfnrNuUtzVrHe3Du8uJ7rHxnr0n+dCTZq5u6crwAOIje0D4Eh87cm7Y83ua5+88n4c38Z3+dtjvdd1pH6euUiuAbVVty6c88m3Y3apGszPzO7HamUMFrVroXWeeSe95j5X/q8cz56jYZXvI2ng0Ltsq2h1m4vQASMO7su6Ia2KsD6w50zQPvtba8LftkTbibpon4iltScdcSTprQtYAPA05kRXMyAo9c2pH5E60bQ39iRFUoveM9zpSQy6IRb9lKSDLeC6jPnNjJUYoQOvKWMU3IyUGMpajjp9+gS9CRnnE1coMiyQYTAptYdwjJ3EUv0BF/qr7053ejfcwt7wfPevMups+En/3nB0SC2kT3+dMeGacFnhOjEneO555z9jRt2KE6GzHOGjv5UJ21+ke8G0h6c27e97Xv9U7Uhs/z0f8fAAz8/WoxN6KzvFVw59YcjlLn3ViDp/Q43h9rePVFbamn3AAbOV32Cb0im4dWh/5eCi1G/bY6MTcwtxa8K9t2VY14oNxssmDVqUJWgNJxxijV7U2eFsVY2l96opvAttDtu0fsNl+qLM/zP+A+QNCbLqAeHNZiZ8z8yZjk3EbY8heuvAtx9V0uDrqDftD+Bo2HDh/i4tulfbCoztcGnpNxH5ifov/Bq3Uh1/7pY3GVbaC4R98M1L6SDs7unWN+GEuJz3j92AhXRjTxOnCnN1jMH2EttJX0MVltAN09KCpNkVVrWSg1APbKmy2oZO3LZPvxINtaYCkyIPIT+jCMqroSY+RdkH0W4nP6Bbds84mhfnBL33XmfiykZ/KC2wj35eSZPq235f1ics2Jlt/jte2csWXa/x4QeZzdO7oEr3eYx36xrdplzap28uh2VYlvi9orY3ynhb1Lukx4rOOjwMOCMplb7ol/5dgG/8U8LBZXOmnVamqDdjhCQq+gmO7Xdb7kh5fJmDeY6vxllx+V5QOLsUxmR6Xd7ptOt2w08KXgIgTd9pfk3YCJVhJM1BByo+xXvRK2jmoDEDrO7CMbebhV84QAGR2sAYEw4M+D/ozkSHa7102+AnuFXTkrwAW7jE9thT5egAZbir+intnJOWOjF1q8puAjBG6j0KYyFwSco/uEB9Dsv0D6NHV8YO61JkIwo9BH/Z12klxg23tV4c/WPHFrlFS8wAqDs89L29o35HVkdnJZ/xPLLhnNqp7HqA3nLWlJ1Ly+aCfD+98aD/z8X3/Z/lOdysfFhalHPopH+H5MJ/8APwrmyjd5r3RgPIQzwdq3mBxyEMrzhIdWhC1F/jXxWzufWA5dxbhPvKhd9qyp2shDbomuQ5q0xWb8VNdXX82cOCl9Dw/0TRdj/p1/EFAQ4615J/u95WqrjlEPWNjfg6ekYd/vhptpgN52qa9PAv38AHorLdv73mAvtXrV3d69fqWF1182Ofj//f56A9evng7/qmg/PNB+YvB/LNBL/nw/5IP/i+/f63vv32p7755oZffv9SL717o++9IX7xC3hu9ef2WB3UON/h6ZXxW/MI+Pw4RGY8zSmTDEUtG1YS+Rx3Qt4qX8fCui/BpHyAU1NkdIkeyGgth40Do+nDuZP5mY81ClQ0wSL5VybbCb1sUmK96D0iIH+WV37XnV1o7/V+wt9nTLsHJj2ic5IK+81/KSQYNg0ZKfeI1tq8r/VAOzwfYRZIWuj8Au2PD3rfLaq0UO23Lfg9dLtu64rB25LDRH/XXGZOOnWPdJE0+FkWmbRVyAxuZ9OPW6GuC3gbswn7jIw10+ILQd0gmtjtYdccD0olgj0/neUKno47Hgw6HCbnpo8u1IvMs5Z/B03ZwF5RPgkNXdF7Rfa9HJX18VfzX2LxsFXDRl0uoht4d6VYuhw45sjpjEtCFYIIV3eDs9DUOHLGDg1MnoL/95mt9/803zIOvmQe8+OJD5YSsmT6vD7OegOPUdJhKV4emGfpEfQNTKzXS0IJG/6Yf039A8KvTjxm3QZc0xo2xI7vl2Vty6Ngh2iJCkR0/T1MjD6YiTkgZR1yilRdwKzEp/Fzo0JplDLatkUeXM3beM27BdsjCD9TbVqFsZDcOmTMPakfia8dhPjCuB1UVMnW5+kjX6Eeuk3bs2FO7VNXoe0LPibEqtSINDTlTa5rnaeB4mJRyQUcV+KyVsRGGr/gj+cS1bVUr2sxDnwMfld/jAH2SsT2apf8VnRKjt7ykz8ucWx62zudF+zwdsi8621Zkt/h3nkcsZ55dccjPC7YJfzd8GqCmAuFrO3G9yuxjRd/G5430MaqkGblBi5yg4Y8mTdN7HA+FXaXrq4kP/kc9f3alz794ri+++ExPnz3R1fVBV9EHPH/+TPnI3pAbW3GwbCtXxmDBroUHlTP+693M2b6BGF+Iv/yhyB0PrffnO/aPe6180J3mpiteXM3HWXmYuXryRNfgig/50zyzPy26vblT/rAgD0PxafxrG3+UpqELfRFnJ/Zt44eiDuGE8cq4lo6HWU3WLS+RXn777Zhrr3jB/Pr1q/HHKeuI47NWYjljnrQTC0n1weVHpeSDjdR71za260YgxvlIgwAAEABJREFUjjoydqyP8qGJ+gvjQ2IXOvdRDk8xXkEIKScNko9uWUeS37AM/Xf6iDfGo+P3PtJN7ofdmuJ7GyJ7ANKKPWkRrEP35Ebt+HlcytimvwHGfqT0G/3OvHhfMv5AslzWFjcluyBhs9DDgFSPrvQRloxJXlgELGZpzrh6PJsY/kC0ZRpIpPrRK5yR+h4f9tpH6/gTZ0rxW/ww7F8ZG8aWcsR3UsKFs5OgT1IdVe1a89VnOj79gvS5NF0pHyYXT1rd4IGPtCs2l1bkR9a/Cd10+Ag/2rhTE+wWFuUa492Hlch4SKka905LgfzjvkL6ANSP9h8QL4VHdR1SQLLf8V2/+DSxhUFUhekxIP0bbxNbtmVvqNYe8n+9qOgQ7qSfAKRObHfGrhMDO9Liz4OGeP+Htu6t3tf3IZ94I9XwU1cn1Upr+txamOQxKO73NhH20iXd5V+Kn9Rl40lfwQMnffbYC3aanb73Utrt+U+kYQ0+UYVFQ5MPquCNxEDkxY+zoUkq0idPn+onP/2Z/sf/+D/rP/xP/1GffflTXT//QnV4quI5Z/GsG56bFubdRPnq6Wd68tnn+uwnP9VP//Y/6Onnn+v62XO145F5eiQ9qCP3lhdb7zh7vWPvzof/E2vWmbPTmXQhXdhjgpX9IuuQ0adTd7q7ZY96p/wLM1mjvvrTH/XN11+Br/X1n77ig+afxsfNP/zhj4P24vsXPNu81hs+2L9+xbPOy1d6y950ywfKzvoZuYhmzLvO6JQ1NGnOUKecpW7vFd7XfLx8+eKlIu/1y9e6eXcL/1mdcTJzYZonzeyh8zRrGh9LGmItu2RAQZ2xlSyB5NN2Je5W9vEVXRJ2oa/wfQxxFXHQWlPjWWrrp9EXZfxJ9eW2ImdFrwWZY79AXsZ+g1SWWis19vMJIPbSdktMMESP3ruSFgwVfvrhVjAfmw6Hppn2E3UTZ54AVtbpZbTT5bIt22pVihyTDtuj3+W8Fj3T1253ymfGex3+WTXo8GdctrPJre6JnRPnkOG7YaPG1XFAp92ebnZnXscwZCFnRXZ4EmsZ78RaMPLURdDQVSa7IV3ENwUtsEsT413VxnnkRPws2NPDqO0K/w6cwr3pMXRmjDq6Fv6YpklJg7RMfXTJx4XYHnrQkd1pE54gdUlty3ayWrNZwhf+2L7xd+qlhTPCzc1bnv2/1ddf/0nffvsNz/1voZ9H/cR4Ns7Bm6iOvC6zaizMx8iNrMcYBwPq08/CXD2PF+pnZe7cMb8zd/IHNO/evWXO3OiGjyj5A4DMp7dv3yh/IJDxzFjT2Xb3LRF2rmOsVrKd8+06zqg543d8F67C90njh+iVuEl+TVvQ8UMnDU9HzyEaN+31LhGXVovdZdnWdg3OLUu7LbPXbaUPf+G/9NVHSm8P6apqxD7jbPpIu9gQmxPfKYdub/JXxi/0jo0FrVXjefTAXCdGFDkNnRsutxbi/3R3T3pimVwVCUHBl3blkqCiimKGuylBSdr1cJlc+tvSVbFhpVHGfWCsyQv0FU5EURfd7LRIeaOPSn5sq7WmrX+NKzKD2L4wxzJWUcYVGVEmPltH/KbPMUfpJ75Y8EXStLct+4LCUmAAUUFnvFeMDf+CL1MWV9HPFJ0YixWeE3MhH9ASk8kbHtsqIK6kPesISJyvvExc+ajfddY8m2eng549uwLX41ku+efPrnluOwzMzTIHCWOD6G/FhyvzSNhSFuPZkDONtFWNftN1h7fTZkX3Hbapl+IrmxSUS7lsCmRsq5BjyEF0bukIHeRFyT979kRffvG58nxZrSnPdx0tXU2Nteztuxud8q4PHQU9tGpN+7WiV/LRq6Nn0gHGs1MXEA3a0/BGj7QLLeN+xgfbWnmm/5PSfvA9/JjRs9JmkLAhOqb9jshY8M+o5ye8qVvRI+OedWOfX8l37EG9oVf4FtaVhbX6DE7MoTPtNp6u5EMLst8Ed5wDgvv9PTVz7jZ/jJ8/QAT3nBXSb2RHF1T64MZVo28zMPY2XmF4zGtbtkMesD3Kpk0IQzaxGP1SDjqCV/ww9gp0WPBtfNAx1nZY5HhzlCWbEnlx5QxxOBw0Hw6qVlDe37YH707Z5dkmjtqos0vVmqpAK+ilor72MmtqNWigVak1+EgLZJ+BVYmVHWj2UE4dbAqtY1+PncyfpMFeTwMlpoL4ITGxpeuIHxd2IKhjs12SNehnZC34UrmgJVkpZzwio9Nf+mhFGyrj0/h4oR0DiZ3YQ12Fidg6Ez+pTxre6DDkEWfJnxmXyA1WZKcufqjWtJzX8ZH/66++00ve4d/cnlU84x6vnumes/U99XZjveHMzdlv7FX4tnHmyt65cH6s1nQ8XjGWV9hn3t+e9Y6YvX76XFdXT+TiuRj7xNXjC9KYHf+SfbhTp8SLjY2WDcrKtdVt+ZSN/bYHT13S0Dc+Dbptpa5VjXSl709BH13+qPxvL3aa7CDLnX6zFpHlXpV8ZyzOjM2Z8VsZR4iSrMJfwcSaOOrQ22UFnXzPXkDbDuIvcbUqNc5xeRZIfFdrUKUF2WPciYWetpdxsJEHinZBq1JrJduEWB/nnRXeoKPb1jb0RaGtzIsh95Kye4ptXbF6TT+jd7QbeagmD4QdO6A+8K/Dlq2RbVhANaEQoK02UCWXIEeYxtVH213alvah88rZeFHWpTNrbfROh1sdGke3R3gvkb4e0Tv5raPx+9B36Cv9bNQPf9NHKOFJPkg5CC37wpn5nL1/IV3xY2jBwpglja72ZTzgyfNh+IPYtEBb9zG66Gh76GdvKZZQlnaf2dZ+FXl7L29+S13Hn0MfdEr+MVIfvOdOiV4Qs6LDjo26/dpGB28Ffjt8Hb8xjJQ+uDFWltG2a8vLTaYsWbnSOGkOIPZGSzn0FcW3oGTgcUxojxG+wLZcTnbALhmMwuVnL9uWveFS9VC2P6TjBlj6wBDnrqQbLrwmZbIZIEgrzkDbkWZTGHkOTZlM1bAdIIVYiD8QTfvBl3bYm/+yLsiCsorJSdvH/dlGrQtontu26jLZxWVT/5Du+VIGSVGkS/F3IPKU4C5obUCyBOykGpe95eP/QRg/oVl+GNNBfPjBXTFjg6TN4k4f5LF3q+jqLICBvArjAL/Ud8Z85WDNrIdG3YUvE+Wcv5TjI002rXsOUqeAw+bd5TB1d3fiof4s1mMtfIhf+AB/4oP0KR/+wboUYkudVHxULx3k3qS1tJ7NC5mu+9tFp7t1pLc3Z92+O4986HeUU3e+7+rn+gFW+txQGn3RR++zdPln9Ttp17RtyiexQOP74gA1Xev66jM9vf5c19fPdTg+1TRl0z2Otis6ntCP/Zi2he+OajN8V5+rwSfsWJaGzbxIgDd9iBdrQfJn2t7dr7rBtpubVZw7eZDupOC26y714Bw/oPMKonNsiB9jU+cjvVX8r2lqBxXjf7qLb+51h2IZj+W8SIx40ImxxE1oqbtjjE6nM37pQNhVMjKqGgVjE4mcH+qSWoQC9C7b+KPRb6mVZdD7St3KmJ1INx6bOrDS+SXkR12E2hZKCzO0UB+c10WdyvCvyHuMnhpTCdJfgCKhIhN6OpBlG7FWro7cjhwMoBjJAVnutLc9+G1D2e4f0LENgXpPj59Koska+ZKKdafloJDDHP6r1qBut218tJU7/OLa07RftSrra9ab5Ne+QGGeGUa62XVvyJ3oY54P+H7W1GZUaNhufACjm1po9Gd76GRb6WNhY8imlhc18+Gg4/W1DnyUPBwmRVXnw38/Ea93EutdR4cde/972vHnjp2WlK5kW8ZftpGz3XbhPsu2VEVaksFlvOKSomwbm5oa7adWl3yNB9sG7Q0fHPNi+Obt2/Gh/w+//73++Z9/M/7L//vbd5po/5SPoU+vr8Zf6ecv9fNf8TfrUmbsE8B4N/oWujQO3PPcRl90wTzA9xwAsq51YlHYigNZkwSskRcpojqH+DXzi6HqS9eSdS3zjsl8z4vMzLO+rLKxi8N9+is6oYisyOv4RcAqlAy9xxmMpm3lMvySFfqZvhb0X8Fgk9QZ12DIbqVG/B3mIy8hDrILDngGc0f1DSGuF1qPfRBchSxpRZ5E32NsSnZD1/Q/qIo6jR9uTfgueaFvDl0r/rrjZX7S81hX1uFPce1yjU5VTUHy6W5Hl2UX3EhEv9h74gE4bcMzbIf+fs3q8BpItlWtKQ/AMz6olC94vP+Fblv0QJsOVhXxEPTzPWvXnTqx77Ja7AtadOrQVwleDywqr6N9a13zXEo6WKkXPpkY8xad5kn5g4Qr5t1M3rYM44HykY8ojTld1RRM80FHHvqurp9q4Ip5Cs/KnLy5e6dzv9f9csP+cKNeCw+QB332xXM9eXqtI3F/ff1ER9rMh6PoRFKxtnRlmBdi8Z4Yzdq/LAu6R+dGikXxK3v8mRjr5I39ttWqkCAZe/J/A3DHy6R3b3jJy1zMB5sTe/+6nqnHFyUJn8T2ng5ps6e2FbpdMpBS1sMV21OwLdtKeUP4PfSwrf2ya2Rty+jaGnqChr9tq1pTJQUuyYbP+vByl0ArwyvUo8zcEvb3BBxp8oFl0YMKYTalkSIYege6IO0CjfmD17qQa34ugN4Hr2QbeZalqDHyFVool/5XxiyIzDX66PE1WkpuMmjEfVKp5KGfqbOqFS8AT1rPZzHBlT4sK1d+0ZJSp2j0AKZ9QaW/DqgYdx9jOrKyPeQUqeEZiO/AyEu4beUHQEu/GjZRQeqeuDSkSaonqum5rp//XMenP5Hnp1o8EevwqGmBt480/EaAkb3p2+kbwtAn6WOkLnhP29pKeyptWeYHcdCJ3Q17eUtty7ZU8UtguYDJg01ISbIEDM22HP6RL9nbGJlyYug9moq6DUW+JFnb9Sjtye/Yarffjg9ZZ8fYxCcd36wDOB+W0Ej+O9zGliEW3yW7IToO6g9+GDVUWkHXSkxE5SCMfc9Q6Ixpp7yhD1u2/GbXx3mx7wj+T+E9b+TgC7ofyzMx2Ec/G31rnnwYUGLcsSUYhYefDvOHSLv32Bk3Huijr/e6p77Td1KcsSXqWpEbbLSuzj4UGBWCnb6nhKBsK34ncPSAi8QkK30nrWqaDwcd2EvmA2eD1jSRXj3b/+v/K81PPtfx6Zfgi4Grpyl/pmdf/ERPPw/9qeb8IeuTax2eXKkdDzySMEcJWZ4itD3CWV99/bWyV7eJOcw+czjMlBflY/133347zm7vOMNlP9n+K9ezXnzzrX7763/S//v/9b/pV7/4pX75D7/QL/7+H0f+d//yO3337fc8H93wHLlqZY+6u7kb8l7z8f+UZ04Q2ovvX+q7774f+P77F7odHyzvSO+UM9kd57I899xyRsu6Os0zz3esPzgxclfOcfvYNHw2TbOqNVxozsYr6MpazGDpnD9Qp997znw57zB81C+6h5YzimQJRGbqz3xM3tJl8J3xTfyUULBLBq3Nam1SVSlXaKM/MXsI3/Cmn+hoI9ygpqcAABAASURBVD83xKK+KBdlQkm23wNBgz/t1z70jwym7eBpzcLUcYY5HJoOh0nHgLPKSI+zJs5BiFSn4Qo6fQbiakXvVKa8hRu6Mo22csdVnfFPKlSzzjBxI6uDFUQx8ux1J55JF/zUL30gXiIv1ouVeR7kXL1SHil72jhjRyDo+DR+zseoE+eZjHfiY4WvVSlnw4axhb7OmkobPCUlRY0mK/UTsVut9PhKOe1C2/SLkSmleWdMz8rH/ZyhQrWRXCXbQ6a4Mt6pj/4UR53tZBWZm2+RCyV95Tw7tUZJ6tgcPcMn9iqzkHHEFEOjPOckZXIwR+74CHeHz89qjO08lyZscYmryxkFutzLQk5gdxX8STeVOvxSfxhr6qHMdErzQXclt/HkTBl/33NmP+Pvjk/TlibjHmVoK2O0MpZ7XfJhaNOkI+tTq1Khb2grfQf0INNXoNhBPmnKRoUgPJ1YCRRb4NvskbZ6jasjU6JRxj9CVikuMOWAZqEiosP1HsJvgWEIqFTD6bZl41X6jg9iX/ro2IpkObrKNA2PiJOVYUSuC2pTq0YdnHkRgi6deWDaMsToIGAgFfyJ36BU6jx/DvSNp6I/Ei3xi0jiJfnosad0PMaNH6WffhmHxGX8HJQNG/MRHdI20Lgso0MgfZhfkRMZsdtOnfX4Cn2vF20H0Dd01KdoZfwD27Kt6OEiD7rD1dFrJa5ZP7FNog6+wWPhxxJWE/v3rPc34HacexdiMfrRWAwRPFLahDdY+1kdyJkvXYdj49lr1pNnx/F89fTpUT//2Zf6n//j/6T/+//t/6q/+fnP9NnzZ+gnRXbWm6w7UzVds6ce51mZb6ityNfodNMfAn5fFF1WbFiJxX6pJ0u1ZbdLalWVWotdQmbTT37yhaaZsUffhfXNBG6eK0VsrsyrVqX/8Lf/QVc8A7Zp1kpMnYmTO97D3t2eZDdkNklpSRxqUeecsfIMFz1WxrGjyMrYr6R96IZ08pGf+qQbvdO2y7ZyJfbv2fsW9ucefmSFLhntjC5d2fPuGY8zOiWfNGv18CFtdLnsTWaK1dC3J2d19EourEwTrezXgehDeU5g/mx63DM2q6o1NdYVca00CGLSSrsT76k3nLVQl2fjW84Vt5wZ7lnDwqfIvSB92yXJ8iVNvvB59gvb6IMC+vCKL3bKnu8Ij393Xy74JPMjace4UUfa4TONE0sBDpDxZtFXa0U+Y7Pi25W4P8MpFfrM86TsHa2aqpVsj7r9pyN7z9s1sqGtjNmmE2OLr0MblZefvZw0Ol7IJF3RK/pRGHd0TLdF1w+gJvm+ojPx2onfjo1BocYUveemKXsMjHsfnXYLunX03rAqvkrsxG8rPgnvAyIfFEJty8hqrY395XDI/GxqVXGeUIH11TpMB02cv5zOJKWfyLOtasSg3l/rRefO3Mn/VWew8P60ofdhPspuSjy9en2jb797LaaF3K7kOqJp0y3v6W+IsZXOnn32lPc3V/Dc6g9/+L1ub251nway2jyroZeQd6YcHI7XrFHXjO9BVU12sRZho0Uq2QZJhQ2Jx07Zqio17GhV2DlBq4HQA0NvVcpVQ4Zp31Mc6Yo/O/4fhI9+Qg/22Em1HT027PJMRYBAch/eLqOPPyDaW7k/+Hul6XuEuROnWEpbqfBn8qFLVlXD5gP2AtbDxvi2pCCWnXjXC5v2/SX9aFyWXUr7Kedx16B27O/okjVmZc1IvkNLpe0kA6EF66Uu+VQk3fQVuloz4+Fhdym8Z3yceB5A/jpsoyU8bJeDZ6X/6L4DQRGmnrELH+ypW+k7/VGUbbUqVSslRn3hM2VhWtKa2qgLj+3RRlw5dxRMA9ALOWnPpBERAqTBQ12rooVkW7nC26pRbxmCUaxj1w4MgqpRPzKPfmJ7EJL5iS1JCYAhK2XID3f8emY8Q1/Yg4YP8efKurGATj7tC90KCR3fLtGFNG0iKOmgw/9Qxt8r++MWVxigLkRcYFKHVbE1su2t7PKos019H+jIClbkB0MvalboOEHVmlyljLVov2YMaZ7yDqL/ob4altijH8Tgzs63DnJbd1F5HyLypuLP3J3OVhRJGrak/eKc5FMXJB+E51OwjUI1qvqQt2rF+R35fZQ7YxgNB8v4KdrsGAR+7MgxfvgQ9ka3k0oyd+VH2vOmvNLfSn8b6FPSCo1k9N/JDyh16EObBydTF96V9uHX4Nl+L9zaeUc93afvPT/qKCBV78FYoHMfoJL+MvECMegyPgM9gkhlhF7QyT6AppsO+RU24d+h7/rIruTB8Puq9RJwHXs2m7qEzOR7aJf6BGQmzoo8OJQ0bc9s1kEWvqR5uM7me8sDezast+/e6S0fB1LeDlUcSPjAnw/9C4dQKy812LB8oN9Z4qO4vKX2RHlHQ615QHycX/gIfntz0tvXt3qbf/r+gtevbvSazXX8c/mhvb1T/mmdx7jnA/vp1HkI6OJ8pXVlYvEhfc1BEX36BQu6nBZzgGJ8oKVfo1vVQdN8rdaOAymH3tV0hv8e2edFuj/TB+UzH/xP52Lz7nr37qQ3b+9J73WD/gMcwO/z0gi/LPAbuzt9L7w5Sznpin5uB830e/3kMw4GX+jzL36mn/7sb/WTn/6NvvySh4/PvuQBBDrpF5//RD/5yU/1ky9/Ouo+50Xdk6fPdOAjUtWkxkbXsum1SVMOE8lDK8prBhhPy40xKeLUsksGrUpVTfZW1uUqh8ejVPDkoDnNk6pC6/j4jP33SpwkrsLYex9xmVhKl8Gg02Tkkz5C+AbQaAWP24eeNjsiR7Js9A9RGn2RKLxJg96RhB7JFza0VmpV2hfQ0IOIeIzQdjym7/nU9Yvc5D+F6HZ34qGUl4/RKW1tYs3oyiA8PkjYEBGCx7B8HQ+7Y95Ds61C5/j8wIPmxHhWa5ILWzWwIK/L5DttV+J0Gf7okhoPQk+fPdeTJ0/HS8/DYdbEpm8LnlUrm1zQeShU3j6gATW0TGvgj0D9Ovy6StTZCIJmk3Kjhj59mf6owRaje4Bk2VbGJjaOFGLEvHrxQi93fP+9vv/uO716+WL8Vy73PKwJHcwYIFWV/i/50Puy8FDGJIVHHNZj38pal3WuU458O/1qXCmL9onfO8brfKLtMI95wEA4awflTdyq9Yx8kAPNykNtXja+e/sO3QBrYh4mcxgxduYhsVXT6IPebIt7IPYmv/mbSu5WNWI0Y1S0q4Z1Q7eV+ZX19cz4nhXf9yikrtY2mbucDn/s3XBmjJeBDv8K0tZOG7wHbyd+1mWVZOXq0LJ3x4Y8pKcOElVWYVOrIt3arvE1lWkjLnuTsbD4Lst5rAun0xndF515eZE9JHU7/0hpU5HZ8HfRnnL0zHglHTzYSc2wY8H3m04Ey9B512XVoGNP2nyI2KetPXoJeRnzNXFBObp2YiPlHh9Rn3QvJz/aQKe3YX/S1AfJx6/h6zxdYoIKmzTm1KpqVmHbQCvNzMPj9VHXfMR/9vyZvvzpT/XTv/n5wBc/+4k++8nn+tl/YA/425/q6vlRmjozlJc5ret4PQ9c8UHmmg8z8+GgQmbffUFqNxmgLjavOjMGecCMrp3xElfSlfw59nNmSB4yblnVKdNQDUMMz8rYJRbu73hQBcl3/ET16Du+WSmv+DP0HZG3IaN3yblkEJ2Dhu5BYj6YWeNaa6oq2e/bpY/HGP0l/tDV+Na21ugK0pMrv++Rsm1kSsmXPcZRXB0ZGM0d2zspwB64qRVtyMHf9fFlCBv6pV/JSrYTh8lvuGgOa2TYlsvaL9uyvRdl1p3IC2LTXpG2XeFjXVBAXw8pdHwm6u3N+I4NK2OSedoZZxykjl4dewMKCs+mHS3RwUaOfnht1E5FIG3lpJTpZ8i5yE3+AWNtia7F3nNUm69UEy9FOGt5upbnJ1pr1ol19sS5cSHtaoRubAjS04Yex+q/9WJskT5sNroHo7zLDY3adAmJ0qjdUw3L90pSxkr7Faa9/nF+pz2kH9ql0CPnoY24kB06iNkMm3DzAJWfuNM4+ETVfyeSbdn+s9Ltrb6ISV+g2Pqjrf6SDXt90g0dx7wH45syDusXbF2hx+iXVMFG/cu/Wx9EBKzJk2hPk6eGAeo70ueef5RunPtv2n8Kf6l+b7PzbWmoW45fTDN+zsvgKz7eX11fa5onNdbUxnnQPAf89Od/qy9++nM9/ewLXeW/9n/+pZ6CJ8+/0Gd8/H/2+ReUP9ORjwpupdv7O71++0bfv/heL16+5LnvnU6svem3Whv/NzS2deIF58LeP85rnN9yZnvJ+e0F57fvv/2Wj/rfKOlvf/MbPvT/Qv/493+vf/nn3+oP//p7veAjfs5WiZNAslpNysu4IPZcY8+T6ydKvugv+9qCHsGadQ5knzvxMvWELvcDp3EuiIwjz0jB1GYJ+UH6spmPxIaN8+Qxx1bWrSXgvHFC3h3PvTkf3vDM++rVK3zxYuD16zcKPTqMszhjPs5PrIULOKNfMM5ByCI0h3zYJPrS5XJ0uOQldIDhIaaSJ640rnj9I2QNQ3WXVcAmBbalIUtaaY8YjQt640NmNelwmBjnWcfjgfyWXnM2ubo6aiZubASPRttPbLrHH8Oei0wSRddtDFb6WsezSPauTv92yQNmTNvDmDYUaMXegGLxd2RozK2OvFUIUo//zvfKHwms7GGJr9A20Nc+RuOMcr6cde6UdxXL8Hc0CMTVATfjQgcy2ZiHamrEcatS4/kodh+PRx3mAz6YVTANXvijY2cQOzrHF2v6R68VmaF1Ul/kHA7z8GmromXMWem2q8qq1mRHqkZqe6Tpf8LvE3q0im/SZoPwTaPtxNjNo17onfYgXSQO4OlDv5W4X+hvVWdeEFFKe7rZUvgdWKpWmiKPtCG/6DflK3yQM+Y1a8izZ0/15MmTS5wc4J8UPtvars6YLwMrOhg5G10KR+ZZVdP71GpVGrQ9vchy2kJbsWPHpjttGjJayQWF+s1W4oU+86tc+MGRkfwHoNHQJhrtEBSDpEI/D71sqegnsK1xJUFuoVtjHZ1A7Om0XokHErQYnLI9ZImrU4eqIqEUId7OeEyczofJkgdvUmcd0nalnD72vtruP/g1wG/XuDoddDoIKn2HtyGhPGRrv+Dv6RfelVgNEsdpl/QBxPXgCy8Qeok+7RKeB/zS58iMH2wadUQasiNnkPNDn5KVy/DYlovYhpAqO2VL0RW9Zamoh6xGXCYWt7JpIeqs0Bp1rTXWk8ZSsYznzXvW/JV4b1XQJ7Uq0GjTthShHb3Xy7sPqtUmM8+L2J71lGeyzz9/rs8//0yff/GZvgBPn1wreHJ9peM8qyGjVekwTfTRBgqauLAexwhTTJ/AGlf6/BCxfFSpMw5bLr9dK/qFt415Xjoc0Z1nv97PWtG7mrGlVK2pKrZLV1dPseFaK+fnvAd99+5Ot7f3YrW5YKilXL137VjpK+ikwYgH1tzx/I0f84c9I088ZK1Le9sy9icJ4lP6AAAQAElEQVQfdOSdWWuD5JcLb2LgjKx79ovskXuafN6P5X1A6tMmiKxqNWxr+NamH1fIA504XC4QQVKtSaTpd5N1luHP2h1UazLlak2tTarWJDFCuD5tznl/w3nlnphZ0Lno2y5J8NCPHi6Tg4ad0TM+OtMue0z6Tdm2qjXZ4cXXF15drqE7+8TCWKevyNkRlqJZ0bahQ6u6yEFRRg9plKVWpo9Srpw3ovfj/ufDQfPhoIattsM2sPXDqnyxqaizsYdydDkzRitjPYDea0B5wcaM+ZmxXUDs/AD4bJcdHYMa3UbvVcljCjqsVF32IuKMgorKhr8m0DKPQaGTjV606BdEl4V+okNszR/cxe+xP06xR4cjnkV2HfJF31bWiOPVQTkHJx4afdhGstgbV52Jy5w5Y8Mg8hMdcr4M/3w4aGK+V2uyi7nVx7n3xDjecyYRstxKT5890/Hqidp8lNz4PoCv1dSmtD+ocY44snc2ZN0Ra19985W+/e4bvXr1gm8arxSbgpypTrx/vD+dkLGI8OS9j2l/ZG5fMbZHumxEhIGGjSJXFtfusY4v8Dd0U1Gtqar0fj5Z1aAB/cgVf6zEQNIdO+sDnTjuAXwr8RO+nWdPh1p74b85jX1Ym/EdglPuckmN9TBjnb1yajPlCfokOb6qeAKIs8k6zurVoOV9H7L6BUjGtwiTlWuFnrhLnGXO7nHfYy9IGj7bSl14QgvSLmnqA2ccGIOJNa0xNydg0w45aZt4TnwnH0RW2hVtGGSJNNuvWymQrdBGnbHFaA/WyAOjLfQC7ilRnyR6ICP2U6WgmtVaI87Zy4jPoi9b0EK34tdWRbmRn1WN/hj37R0gscYaUmkgqVWhksmJFF3pO36wjcqPMDi2n077kTO/Acl+pzjqhxzmFGMSeXv9nh88EG3Tb1pJ+Q1SN3xKjIorurpSQ+Fyp2xnPFatlz6G7DgvGNEj2QZJAyuXTQpPwy9Zy2wPnni8IytpAHnQbaeZMp4jww/mKSA77s4Y7liTH1TR3qr4uNXwdasa9pYx6GNQo1yP6a3aEBL6Y9gedJsUWamzjYgasK1ctgdf8j+G4XAW7JESKDEkvPbW1t7S0HYUtMewf5zHtqpSL3TZoMtl+5ITdR66N2wW1zjEoM+ZQDizsWViQx6OtAlWgCNlUhs5SdPPwKUeWVUljfrweBs4yrZleOl0pMkPGPpA0SzYypHT2JAyoao1GbkbjPxOmYRsgid/rcRUG8G5joVrIb+woJ3BCSRNedGajRsk7X3VugchsrrE54k+NrH7fBQAJ3xxIj0zZguTcRnpygebs+7YIIN7NqW7+608+Hlo6doWV3vWNGdzutY0kc5P2KyeaJqv1doROw4jrelIelCxKdqTBLpYTBQ5ATTyKx/tUYlNsYMVHRbd8CH93c39Dz6uh/4B+PCePx74gEbbvfzuUf4GeaG/5aD8+u2NXr8Br2/06vU7vXz1duBF/tn9gHL+2CEvgU4chBbi6I6N/N3NHe1u4X2nN2/uFB0j8w0y37y5hXZD/bthA67FF7Pmw5UOvMiaD2zq4MBLqWs+4D95/pmeBp99rmd81H/Oh/4veUn3BR/7P//yJ/oM2mdffMlDyZdbnvrQUv/F+COBL3R9/VTTdMDHEw8NV3ry5JmeR17kckh5wofgK3iOR/rmhc80T5pY9GeQtBGPwYjbImAS3Sxu4rJN/FqJ25l2wcQDig29JJ5opfAH0JT2wGDPI0Ap27R5QCm08NgbfeRpZ1/KSP7UbXuQ7S1tzM9BuPxEV9t0u4O+vKFIL2wjydyQNwtsy/agf/yzsiDvG0onv2Edhy7bcvQG725uiId3Cv+gZY67KGtAgpdyoXM15j/5HLYH+kp115j3+P+DVFKnbZCYivwzB9Jz1jVwd7rn8HhWNpgrXpZ+QcxkvA+HWfM0MwcndCyk7HcncwF9RfoYyz2vS92eDrq0pnNa2rFDIlFht4EGr8YVexbWi+hpl2IvP7IbCbq4YMdW1p2O/itr0Q0f1PNfG99e0rt3b3Xm47yZd42OjN+N9LH6ol7SUYYOWSkzIMilhJ4LC8qZA3seIE74J4eXE7QTB+0zfZ45aXc+Ppn1J2nnIbrjwJQl9BvwsHnFlrx4zn8NlvSOh+ysDa95ERy8yT9Ne/mvzYxt1ZpMqkeXbdkeFNuqKrUcDsE05uKkzK9WpRwWc3AU18I4Z10Xq7ira4DxMCpWey8ve92ysC8M3KP3CXcsAxpjQ1v7QYc9humCuwPDKz7cd9p2LcM/kPGJZCkg38NK3ijQsDOo1pRrk0lbdM4D/z3rZfx+RqcTYxAd177FOc1VxM0Adhh7oie9K/ntYCWtGSvaR/6OjozzGMszL32XC5I/jT3slDFmzQ5f1u293fu0D75dtzP6LrxkCf/GE3uT8/BJbA5ETNA1e++qdfghPMkAk2dcNHyNjYyXvKqD/LlmzdbMh/ynnz8dH/s/+9mXev6TL8DnevblZ3r+sy/0s//xb/Q3/9PfQHuuJ59f69kXTwaefHalq+uDGi+tVl4IxZ9bTAhfWWXLOC2pZGWenrE/yD6/4MO+GSAX9eqcB874DX9Rl48dC/4sm9grHQ+zrtmv8l+dtIKfs0V8lfkTX8XGyKFKGc+OUzryd+hy2Zb9HhfyJcFn6BFZAw++67TRwKCHh7pCTuA9TuhvZW0I0q996Yf68AQP7SMjQM4PaPrhVTTe4Itvt1SydAFTQQPaJJL8+E2zTu1jUPyz9+ClHQpIVRplWqz0v+UxVCVnTZ0SG7Oq5UzlEdun+1udmXNJT6dbLcs9MhYkbK37GLP1oUzm4bYtbsrhJfkLt5EceYnJzpoedrtUNWk6XGs+PtHMh8WZc4+nWW4buie5Zlo3mvgCkv9f3A+xsHX211m68f74LzZEUAJD5AcK9mAvX9IPeGAZvEk3OOMK7JKBlHb6P+WyLaNDIFkCrUqtmnyhb6nlUW7K2Bf1Aw2+2ur0X30Nx9J6T8k+3KFRGGNK+u9+X+QTqXrAX9eJHbvfoygHe2t7q9vLqXsM+8P6nS9ptHoMldU4Txw45+f8N41zxazrfMx7/lxPnz1XnkWK9SKYeBZJ+ciLzDw3XDFHG+3lUsZNXPc8D755/ZqP9d8NvH31Wnc3tzJ1L/jI/7t/+Rf9/nf/ykf9f9Y//9Nv9E+/+pV+/atf6pe/+Af94h/+Xr/8hy39+7/7O/3mn/9Zf/rqK16AvtbXX3+tFy9eKLLzz2F3NtTjfNAznoueg6dPnur506f6krPsl198MWyITtnPc7Z4+/at8v9HfsOZ+/b2drzki67Zo+45d4SeZ7fsD1nL7WLo0PqDeUdZrF7sJWfWrRN7ZvbLe2yOzHz4j5ztXH+j5IPUhWecMzhrJA1yNjzz3Lwg58yZduEMdWZ/XQBdSPT1HhqXo9fIvf8JbYDxdGDLqK8R3/uanTTossW4N7V5Uk1NE+nE2Lc2STQ0qFaq1hj/g6bDpMNh1jw30mmkE+M+0a6Fh7Zly7Ykcwbr7CmrYo9dakVfVbJTj1vZS87YHF+f8ePKWBq+ak0FbzXaID+xVQ0dA9rrcnWck/Ef6SUfU1f8drq7Zx87gxNI/oQ+i9L11Jra5fk1otaHcwq8nOlW3pu05mFjG8+t4eqc6S5+Kw05+gvX5gv2YOzqYIls7EwsBivnkIXz0wrNLo3zOz60TV9dqV9p1+HbxrBrv+zNhykXPpkPMzaVqizbai35UvSfOP8FsSmgWg2+Pvx/0onnnTzzZN9f8AUjoyD1ZMbd8e9KXafNyplXnFNXEDmtlaa54a9Zx+NB+QOAp0+fjHJrTe8xacKfnbUwfeb584z9sapaU65qDZ7EGDgciLEDNk3CDcTRomqpR2bGj3zaBK3asLujZ8qFkY0xTKy28NJvFWNB38P3+Dx8NOK2XB7F7eeS3+f8nir0D2GX6tK3bdnvUS5N06xWl9htTaafIDbrL1ymPvFMNEj4nR/t9lG13QhKP2WPvhNDeR4MGjanL3urSz7t14uPWuYTOk34ZyJtwN54N+Hvfzv9b2D0aL8Sk8HOEZ8GkZ1+PpSFkvgd0bCb7abQtWEOliGrM7g29Gqq1pgHjXHHbxf90q8uV7WirQdf8jPxdrg6qhH/WZuOPH8c+ZBXZdEBfKX4ITbGJ9O8yV2J5cxHmIjTA3F7ZI27YDpoYk9p06RWxMzF9szBeZ7gnx9Q6FPNqkt/X37xub74/HN9/tlz5sETHYnhA21mZMXHhZ16dKWd7eETcZHld/NX9P8BEhD4MvT45XR/p3U9oafQaWLvu9Y19rcmraxjNzfv9A7cvEt6o1ev3jDfV57h+ngX+e7dvYL706rWZvqO3wKyn7j77ouLDvFJ1tsFf+4+PbPO9cu4LlnfWY8fi0pdYuecukscdWLgMU/ymXaJqSBxNdohN/n40TZ+LyXmD/h5Zmzt97pHr7SJDpGfdhnz7LEbTur0f+QdZ5D2kZU049Vw4tCTvfoMTuzNkTcxX+zSpy5769/eYjt9n1njBpCxkE8727I3PC6PfDmJ0vfI8JN+bdNGqoeYK7mo/OguG75SqxppqhN7kbGN04rsJWSFZlsNmbpcRmj6iC9sX6hbEv6Mx5kxXTPmpKEFkd2Jj3B2xrNnrFhnY8eZmIgP+qjvsHQN0XnPwT6S91Ooyzx4T099lVkLJsXnbfj9Q30QhBwPRPam23m81zwTX2f0S/+2FZuqNdGJRiww9gv1CzpWlQ7zQUfWk2lusMBvPVwnxi3nx7zzOHFOTDxE/gMDmT7AuIs1w6Uzck+c6+44F670b9azFTqvBYd+3718yfv+M++FulxN0+GomfXrKe/fs6bdMbfzR7Rv3r7hnHqrlX23tRr+mA8HHTmfL/i5plkH8k+ff645MkCDhlRJlkCXVDa/fZSiZQBh3KkLEvtTa/Qxq1pTq5Ltkerf4bL9IMX2kG1vafoP7K0cRhf5AFrtafIg9T8K1smNpcPSVSVgZWyneSKdFR/ZTR3GLhOF/TJmZ9ZHxoUxF/FqpbYPOSKfONtxhmdJnJ1PjM+qTszD+JAmH4QeLIk32qTdyvwJLfWBjX74fGKvMAo34n2AMU992qSvhbl0or97kNhOneEZvLSZ5llBXWiRVchT/NeabMvkW6uHfMrBLq/gD2x4HT5imo7IKpjmRh+TGv2Fb4NVrdRAmXxktKZcmS+x1bZalXKlnNT20KNVjbqJNgP4oVobdeGT+b3w2ilQ/jfc0cllReesba1NqmrKFV0yHtEzfk7Z8KbuY5QLV5YabVfiY6+3LdPGvqTJg2rWNM5ikk2dxdVl3GDqbTJQcleVqprsog/DA8inLmhV9FuyneInYVtGbipjZ7XSA+iWEP4wpMMYdBaTIPmgocjHsJ2qD/Axxf6Y8p49ju04bd+cVybMmjLo5MOZdEfK/23oNN9B9kfuXYek6XvfzPojvaTY9SH6oGVZCOJX0p1FWIEnTgAAEABJREFUufbC+zRteqpA0k8C9hV/BFmgRD82A8mYiHRvk7zssXhtOi+M78c4Qzuz0ZxZpM4sTtn8V2XTFS1XDorn5aQsLCtl0TfHfOXKw+l5LDjnsSjejX8u6l73fOQ/sfDdUr4nZS/V+dwvEH0huVutHdhMrnV9/VxX1890OD7VND8ZaePDv+uIPjzgrU3yjE4H2hxV04H8hN5NJ3bMgP0UuQbSwoc3t1l5UXzkQ/UhL4v5YN5V1MFD37xHUdpEr7QP7u4XNl3AYe4m/9QOH/fzF7Bv395qxxvy+WCf8g0f6O/gi93voL/OR38+9H/33Ut9++0Lff/ilV6+eM3LqbfjcJ2Pejfvbtmw7/AFLxRY7O85ANy8u+FFUOgnnaAx1TSAbedsCjgwm/lCiiNUreGnWUderuVA8Pyzz/ScB4uUq034pg1UTZrmoxqHl0aa/IwfgsPxWjMv0kOfocVHeWl35GPv9dPnmpEd+kRdaAcOH5EfJD8fD2qHGfnT0EdlVLOq2oBdMtDlSkxesugG7yh0mew0T8QBepPvmVPUNTYPUSY77j5+xZhDpFGnMhBp0Y9t6sSVFB7oChhr/cWrP3AYWSnYVlWBJiny+PVmk23ZVq60DCDQf2gf9S/LD+0qTYjpzgundeDM/DgRb3nZ15nTnE0GT34yv+/4YH3LC6uYkbLRSWClt2zIXY/lO80GIiv1abPi08z/cTDg4HjiI846DhhIoc80CO/WZhlzPfkTDyXFeD7lpekTXtrMM+NNfLWx+W62pO2OTj8DxGlHbt/Ln0j3Np9K+0Nb/EQ+cR/9tgezsxZ8tkL/sC22r8QHk7ozb/IXuZNLDf9M+GtuTStzK2HaqpRyMYZjtLrg6kBcHeiS17gKfhv5o0Qf9M2t6JQ1cOTTJ0vn+dzRD5BX1iER12hRIMvnCt+SxQddT8z903hgwCbmeQ4YeRGcfwngzes3ynpxe3sn3KfK/6IHOkST+CipbdbEpsY4NWxsVRoHJPJJZ+bW4XBQ5lhr1HHYaNTRTEIhu2vkSTtrfaezVhzoYlRijHJiJzjjv4UP59kLUg7CvwOBl7tvKUFLc/yx6p51MvvCPWvswhitWeBkbXO3hv5V7VJmVEa9Hq6OPml3ZuzT70qMJY3OedHwwEjGQ3+so80aXGS5rGolk4qrRzlsdBxJOXeH/zHSz3nYvTDewaqVsdqb9CFD6rRDa9LUB4s6/Ya+y93HfmH8EYE8K+kZf1zEhFW2HxDCwsPdefj9RJszGgMvcpOmY9PxetZ1/tnJp0cdrlhLr5qmqxr5Z188HR/8P/vymb786XN9AZ5//mS0SfuFj/+nvOTlY+5yWRN0ueIm20MXjKHvBX3PSp6fQbdj9dZgxY7M1QV/nTkXnElXZIb3cJiVf/4yL7/yESZ/CBD6ibXoxDoT3k78hRasOCT6xP/x4WNI1n71+BgsODIydlnpP+PUkRN5A2lGnG/xkrVl0fqoz05MPYDx7GDvZ7R/X3iUI9Yjk1F5pNZD/ahK3QMeqi4Z2o86iswXfrmjKMlHd/TZsQ7d9rZ7+r5Bxycd2zt8/SHte0+DsaNwQKLOOIpMF3Mf0Fypa/MBcumMf+/ub3V7+465fMOHkzti4aRlxM5JWx+r4qc++uzJIqk05jg1762ijvKHd2qNBgIdaFwZw8SAoHSV3GbVdFCbjzKpplmqRnVD3xKFDd2kxCa2D0UoPehFXsj7EPo3Xpv8H2vULxVJg634I21C3hj4/aBAOXdofwHvO6HBzkv24d5p71Pjg0CkerhMLiD5r7w78+ivbppxCmiQmA7IPrqjSyCVLdsjZbBHPukD9Pjy48Kn82NyxnHBp1igc3+q5ge02BA8VKT/x3ioeJSJ8B2PyH9V9rHsPf/jDePXHWONZoz28p5urTdZmSs7PRo25libpuFz26TFtJtUFTSds6chk6nPWhBJVl5WFe0yf3POef3qlb779jt9/dWf9Mff/0G//5d/1R//9Xf65k9/0vd8vH/13feD9utf/EK/+eWv9K983H+M3/zq1wr+6de/0q9/9St9+83XevvmjVb2mXvOyfmDzvwhQf4AIP96wO9/93v98Q9/1DdffaMXL17qT/TzzTff8kz2knXsVlmXYlf2rfxrdK9fvR7/FwAveW57w8eQ0PJ8tnDmuOcMnj/MfImcnM9CT5zjCQVi7B2klJSz33o56y345szL3rS5Q8/gzJk/Po5/ArvUWXQX9tA8D4Q36Xtkr9r8ui1pli7jQIZsDUTmY+jh6tQL0E5dWRP7ELSOvDgLtibtqGaNdwC8hG/N0K2qUrUaz2ptairKrTXKszLWU0u9aAdsuUy7GrApA3HFTsnD/zPPFMc8Yx6vlPgKqljLUStxE39EW9HWLqWutULmFncu0rbFpWTlGnsGfkz79NXZu9gJqO0AS4nThZgZ4JzSOaMU8q/42POEl+XPnjxR0vzBYl6SCX9F5sJLVQZJOTNPfDif56bDYUIXoRdARlmUS+kvZ5Gb21u9u7kZz/yZd12RBnzJkXJa5BzSeR+xIn5V+jqjc3DP88GJftOWprKRzLhlbm7jF6rwpQeQLJlfePjVAH20ik4UsSV36A1la4yzhFiFRlPS3B2bPI5KnUm94rOkQfKBkTn8S9yeM0fQNfoGeZbJ+a210kSsTCNNPv5qKjrEElKNfiaeS2zLhRbovjAusTv9QFG1pqK/tCuX8r/GuCdeJEsgutlWVaPPSRm7ViXb2q+NR2oVemD4SQttsDP1QfwrrowSyUe3KQckuQeTxxhu7VIXSEZuK+TbH+ihXLSzjXlAVvQueKvBT7tUVX4k2UbnpnBu46ftQkYyocdXuI6iB1/aMvTkKWdNoiY+mVobsmrUQIzdjOHKnMEIqFLatoKDfuHQ8AkxmdgMUg4d5beE307nAVnZHjI0Ls6dD3WbwhnvibgobI2Mjg62hw8kSwCV9PiyrWpNuWwP+cVY2+QbulLnIHpTrtRRbgPEXejwpj/lIqZj54weB55P5nlbRxLTmbvRKWyN+tQN301bXM3TvK17xGDkVVRmYOLbGZ50c8+7lnxkv+Uj+5nnnMh4cn2lp1lfWO+ueYd2mJCHXkWDlXVoR/ruFwfYVsGjXBlQ+kmfKW4p/oW2efZCxZ9nnhk7NrZmPmC2sVZNrFtirRfPPS9efMe++D14ofxf4Hzzzfd6ffkXUr/5+oXevr3nXe4qe5JU6DAN2CUPWLap2+6h8xjnaLKhjzJrGnqsxNcAdp6Z30Hed2ZtC9964Y20jv5B8kGrtvmb/WJinBp+rxY9nGqsHwk/KRu90Lc11YXHthpt2hRbxMV8RZ/0HR2yH2cNC6Jj0hNr2soePk8HfLeh8fwx80xUVVpof2IfCTL37JIBwhWFOuOHGcwdimTCM+r4sS2mJNOtD0SPIHOLatlWa5FnPb4iM+XEy+6fcNhWaK1KicFWRafSqJMe0q1NxkZqZU3EdnzUqmg3ybai58oYdcZDl8vw2h71rZANPTQS7OsbsHfFJ/2SRk58lLRj/4Z18Ia2Qjvjv2E38XHG32fKnX4Dq2sDMUjMbvmNVugS3WNr5mW54I0272H7odDJZT86s4YtwbCvy44PJubHQa01tWoqQNecac+M8Xnoa3vwRq/IQRx3B1LOEVkvgjM2xAexL+e8W/b/W86O97zrW/CL3OSaJeIoqDzHEpd32P2a7wAveO/39YsX+tM33+gucwS/mDGaDjPvbK4Gqkrn1AE8r2qlI2eX58+f6dmz57pmfckf3uYd/5Mnz/TZZ1/oiy9+oplzVmPdihod38f/SQUhY2asMYYXGdvDXkgf3IP/Qkn7S3YkkbGg72OeUfFf8RMZwaeaeifi/vS5Yyf/taltbCzg4UO71Kop8ZQ5PzHPW5tlxocfnYibO87t93lfRT794q4RH/0Ssz1+pW7EGOk9Z6LtDH/iXLfq8dVHG0YQ/+8x02lftowuSYNWhU5NjThorakY76BVybYUnxPPC/GwEH+JwTN9L0HqkGlbBX9g0waYssju45i+BcEuEiAufBwbF+Z15CauoSpr10iHDducvrAqqcuyQdIgeZD+d92THzZhV2QN3dE5fWy6aPg2dbbVWLt3pK24wjeAD0cKbdyWYtfwATI7eg46yhWyhJZZazv+Sd62spa0KrUqhcdGyGikTRa80S2IP1Jlv+dJObA9bG/VRhrajvhlzwsdgnXo1gev7VHdY89DuJi6uiB5UCl78P7lnw5LQMKdWCMZtx05G0qKwA0eFZZtPb5sD1oGoDExGhMkKIwNn22cV4BUjn16fNnQLgTb8PHgS4DGYP3gQmkOPK0sWB9qO/x7wU7dhp2W1N5o9paGVuST/hjs97yPebK57GU7PCmhm5LHVuE6ZsSW2/K61Bk/Jj8AjwbEZZA76QbGHMKW39sltUOTdv0TL5sLWK5HIz+0kz7Mh28EOo06EBtp0DkAJl34uBCcOSwmXSmH3uHLx4EzHwbuz3e6P9+NjS4T6sxmNTa7LDhMrkzceza4Uz743551D873q868+KBa64pPlA/2QUPFaWBVFtej2nw1UO2omkC7kuugTpulNzSZdEbGeTWptfJypSv0Ih9ah97hoyz6KvqoScXBrbHB5iO22wEeIRMexmAFC74Kzqt0f1pHffILdapNRkeeTZ40eZGK/pMaHWb0ndC1jE3QWYd1f3/W7c3dwB2bf3zVO61tzfOkA5v5gc3leDhoZvFrVTKaUa0ifzhMmsNzRT1p8gPzrAMb/RUf45NG1sSGno+zT589Gy8tjtQXMrPIJnVDdosvZlRucgP4RpXyTK8pH3S8eqr813Q1HVTI3MpPNB+uaTMNhO4ha1LDjjb6oT19rNgnrPgB8GVfxWWpYqXGRhh/ZCGlQq2aponYQMYdL8jOxNWErbZl7yjJxQ1IMyd3mHKQctIde5mGkiw9gJwtOyCPXg0bbGu/qjVVYZsLUujojn7Snpc6/CvLwAA29h4e6okDu0myTPvY15CnccEzeEXsamxwJ+ZO5s/C5h2/dAQmPXPQQLwavjnwwNir0WfRriv0YIi8/KRN35wNJbXwUe49aR9+PzMhOzTxYg+z1TDPzJykhT2m5bqgIDrkw3lopdKReLU9XlJlPRk88ObO2AfJP8awAzmPaXt+1KFXlRU0FLCtXNFvr09Zgo5vk65LZx1atOIrHKE4wtR/PNYdPtN3o+44z7rGf4fDrEof2cjxA55UoYMRUnEXqS6XbXKWC58jo4j7jEPVJBsa/At9LPQRd+7z/o41MP+Cx+3tiXUAPeGRSqZNgKvRmR7p9/bmdrwYzPowT7OCju9veRDIS+abt29ZS+904hCZB9TY/OCX9IsMo2VzqVX6sGyryEdXeyvbHvWtkfKibeIlQCMtyi7RphOHKyBFrrhsKwfhoFXBg6yyVuozPgt7wJkXk/e85Dizd5wuHwKXOIL2koe8hQX1no/+8YZ2LNwAABAASURBVMfNu21NvLm5x6ZV6/BN+pnpa1ahDL1o8xEORoa4qpoKHYr+OzZzK/FmykghvxCXSzjV2SPWc+zQyIdXyEm7tAlsegFy+oC3E++Pxj68G4SOqzI+sTdjM+YkNi7YvGB/p21ETa2GjzeRyEvHiB82EbtmTWBox57YKXfqUr7nw8AZfZOPPxCn1DVsjlypD9vO9HdmL+58sK+S5tn62c+/0M9//qV+/jdf6ic/+5y9oeRaaH+SdMaN93rz5nut672ePj3o2WfXrPMNnhWZJ3AnKfxnZfwWxlC0CmxhjxkTDbRCNrrg8lGep0kH9q/MqfDGD8HC2n0CK+cLl9TYIyb2ivxTwPmvRg/zgXazEov5wNDh6+ja0WPF+EBcHSck1tcxV1fGIXriV+q229jZP4DGOIuLusFKGjk7kBWZwo5OX0l3RFcajtvYmoxt2TuKfID/YM641qO6lBFLM4PtTm6gS2jyaaAbAyQxrzZefqM7IKfRh4Sd6xauuw2kig1gkw3Tx/cWjPSr0TbyQkoqrioP+SIeB6ok0EXqJgHXBK1FvTEPxh8AnG61ck7sxGLP+AERN2XTj2ldG1KWyBs6GTSJn8In4RRIPfZDFzoYJH3gwcYOVibHmjpPKs6Kno4KFvQ7Q1+YWyvi7JJtpEouvIJv0k8nDXS50mXPj8K7I5UI0WOE9inQhn61t09+oCSs5ecTtx/RHudDpk/jdeM3W1WX1EmD0Cz7zwB7Yf+Ipyg3FX4ylUiRRz60UsqlxtgYN70H7rqEFvMLx/YLPPqwPk51ueLTIMWkQfIfo9NBx/9DLvlRjwuERg/Y/cnYRv8yuzW8jKr6JRV6WXrfypbh2wAnMukGfswbeeyhbdoHGx9+GG3S9j0KWdTgOw+4kEd/HYHcQoy2fGTu8vc0tB9ipeGfg37kst/rZfsRV/KWjaYgPqoP6jfW9Lnlot97vXbanmJeXDogWfoEsp8HqZs5szx//pmurnhOmGcJftus1Ws60t3tne45z7/jHPOrX/xS//k//Sf9l//0/9F/+T+C/6Q//Mu/6Fs+yv/+t7/V30P/X/+X/0X/x//6v+lXf/+P+t0//3b8ccB3X3+t23fvtn+6nf325u0bvfz2O4We/1uAW8pnziANdWf2pOzP33z1tX5L+29om/T/+N//d/0v/4//p/7xH36hX/3q1/rtb/9Ff/j9H/X119/o++++17s3b3Xime3bb77Ty+9f6btvv+eDyCs+hrzVm1dv9erFa716+VrvXr+F9kpfI//3//o7/emPX+nd2xvlbHbz9p3ewPP21RvdQLvlDLdw7kmc5Ax1YK+Mf/KvPKXNdt5fx1n2MB90ff1EVZNWzi/LuSNzHThxPgiyD2Zpsi27ZNaIgVYq9liViUdxvU8pjLsKftMOHm5oTIYIu2DiPHg4TJrmNtAoFwfi/P+iTjQod8R3pZsDP4cJ3tY0t0mHedbV4agj9hWDsPUl0R1trMdXo11VG6TMHccOIG18Jt+oj782WuiWobtKuToOtS806BL2Ergmb0NXQq/zfWslDjkzsHd05p2hB31dJfiDhWeA1Ak/1LCzNNF/Y408TPOwL7qkHQJFTxLnFHsZ6YSfBvBba6WCsVVTu+gS2es4K561oEfm4YaVHtGRNV8lVFkHOrZFpzHW9LDfHX1Tl3JhY9GHIgF+IaNVqTEuhf9bIZC61AeookKv1NGUvIGGLZG5ol/HPwvPU9lnO/6BXTP2H+ajJmKz4Q9HkMyZcR22RIKhFTGQNOW0X2gvroY+E6iygjYVMic1dISEDgYamBv6F4CnTY13DgfN86xpnhSdTQPbI75XfJF+LKkVbS6gqE5dbGlVo/3V1bWm6aAq+q2GLA+EJ3oGmC4p9JJdKtpWK+VKOWn430Pa8qv2/lZsjk4bvY+xXBmbBd/udNsRNUCVaDJ8mTbpp+HH9Nuwv9Bhak012nRhOcPcKWucnYXSkbtwzr7j/VL+WPz771/qHWtOyrdZd3mnkDUta9P97T1r6O3AttadCOf1YU1dWFcX3jUYuYQT/XhgakUqDF61wnOmv9MlXXPmgzkqBjDBKPzXNE+TZsauaD9hTyOtsh74aFeFbGCH7tF2/+k4aMV3fYyntPAMmY+sCzEaWvg6uiaNnGnEyqz4bj4clPJ8YNzpe9SjT3gzHgvPrfFfZ+7nXdMJ/630NbWmTe9Z1ZpaNXX6Tzu7RrlVKXyRaXvQijRYmd+C35KCVqUj/Q6fMh99wVRmXSkdpklH5tZhoj/OOvkXazJW73HC7rN65MZWULQV12a7yeXe0p2GClGD3oSukyZ8ME1F3Ew6zA2dvYF5eKD/V69e6fe//8PY8xb2nXdv7/TyxVu9zv916tt7nlelKt4TriW7qUCrSXZJsgRMniFTfJC5IC47dZIvOttW8sGKLeFbGM+VcQh0uSLrkpVtxdfTHDumsS4cMq6MTbVSY85M0zR4NC4ThqZdXZC8txpkTfi60VbaaOKKztmLM2+C+H/BiStYiLt7zgVn0pV9WZxFRdvN1s74rMQII7tq9Dvqw8N4Cr4g47IBltgNcKIc/TM2sQ3Mh4NynfHHkhilYBvbmmwPVFKJtUDCQqUcZLBX5mZsEdfUGmPf1OiDXtExeq606yrqta4yz2umYatSWYO/kq8mmxr0tEuVStok70t+of2wCR9RxTq2IHJRj2NCAJ32JA+3bdkeZZuUe4V/he+Mf8/EQtp0aMHKnFxDI/47PglsyyX0tRq6zIznxPgbYkeXyMj5L+9r1ouOVbFhgz66bMu2whM5jbgOoGrI42NvH/3Hf9iHzBPr6sL4nPF31t8T70ySP8G7ooNkdGN+EAMLbTf6qlRlJW/onPfoXaWFWFnVdM97sLesQ7/701f6NWfi3zIfRUww+3VyH29HEn7C5jP9nliDF2Tng3+rUs4oT5895R3PUx15/9/R4Zb3kMaeJ0+f6csvf6bnn33B/D9K1OFyRddhWxTTDy/bdGflyngH8euO+Iehwk9CllgnVnUEd3yUNkHGNrSkjxFa6m3L6F+tqWUcydseclIfhDdIPijqH1L6cwqk4Qn2fkIObMv+GEVVaMVYNVU1DVu6RmqHNunqGH8+Ye28UpsPiqtOxGIQf6S/YKXxlnbWwEVrYjd87Kln0vMYM0YTPjv9bjYytLLoE3raJB/7yqUJX7QixTcZ38AOR1cPP3JXYGxHmlrFlpJtuTzK1dpIbWguVWuglMvenqeT3xGaoMcfye+gC/rUWO8WYjW2L5mbqaCxLW0wqfX+MivMBWG4VNhWtabY1KrRppCf+FklnNwDZMe+TjztMVJV2qHLtcLXgbF5BwK5PThSF6TQ8VtSXbRSyoCmw0+tirRtLPxGQkM/sip0tkMRKqInxH7Rk+y47ZJtRUfbaqzv1Uo/dnX0DlJvb3yQFEjpC98Rk6YuCD1IXfpOuutlW77whW6nbAlb+Rn6F8X0tyPnoTWxesGmQbh/BEZCgnOrRpqCraRHeduyi05L1vtr7/hxujIAO8eKdf3i1HXQsR4DbMv2YHvcdhD+3X62vj4lbtNFw55WRZAETUU+/Ct6B5KlH0PEjzo9usL/qPiQDf1jPFSODF1qLOLIzca3sCEEK2kQP2YCDTDAGew+Du0ELx//9pfvKy9y7+5u+FgFeLF7n//K6+6dbsE9L1ay2ZzY5O75CJW/ZH/z5g0PGtTvDxlsfGcWooVxW9n0VvTp7Fadzc2etKPqoNaOmqYrCTp7vvJf3Z/O/fLh3WNDPHPQXPjo3zUx8hsWaKw347/OH/9l/t1Zd7wYWemv8ZB6df1M+chfY3PlINUmqVjUFZminxX+M0eeog9rdalT75pUbVbaNRb4PY2sw/FaQf7r9+Oev6SHw5WO5K/Ak6unevrkGR/fnw7kRc6Rj40z8nYc8oKEjfnpk6fjn6P8/LPP9OzZU9o9GeXkr68j86Cr66OO5K+fXFF/PfjygX/gyRM9ffpk1B8OsyYOCXPA4TF/IJB2V2l7fT14pgP2sbF2x94aPontQWjCBws+GmXyOELdTauK7DzQqyibMeq8+uhavaFbEnPSZfX8j/L6ONWnLpi4+6VqJYgzn1O0iw1mUf41hNvbW53ZNMMXeiDaGV02Xst+DPSlvS8oUsnSjii7Qx9eW/9da0f7oU9SsEJj80l9IGT5Ihc2SdgNjz64tj5TnzZ7GrZtrkbmohW5A8vKgaFrSRoaaTbWhfmUOX3GB4fDQZ8RL0+fPdd8OGiB754DqOhf8YellY5Gf3SUdJvrnY0kHtRIO3UrNlIaTXGfTEg0xi8oW4WsQmbSDm/6bsX4s370Sx85YN+f7tH5rI4uenSt8HwKe9vH6aNmP8jufGPtwidZz4S9qKdOOQ9pOVjT3UZ9GFvzkBNIrYoD3JE5ea2nzIf8tX0OVYQvLliRs6B//NNp0wURfHiH+tgepTechmuwv4NVy3nVim8XkIfFfOR+++adXvPi+DUvjN/d3OmOw3j4Sk1TmzXPsxrz8o6X4/HlmfEW15HxPbJOJAZSd8dDQfDq1Wu9ePFirLsLMdHpKz6KX9bRNppusK0cOkjkDCRzMrbZUuhTQwteCEygNXhxSNeqjlELe8HCWJ/52Jw2WV8OB/QN0LdViRt71zE/T8RB9of7sW/c6cQ+sdA2MiLvjK55cXPPQ1PseIzYHTsRpvfozIcVny6kHbBX4XNxNdZ026rojxKtShQ3YKe9zcfExHvEJ8K2roW4iV4BlBHrHcaVGD5xUL9nfwuS33Fm01moF1fi4My8S/yv+HxJngex8wWRE3mS0XvTfYxTTIBmlzL2rWbMDY8GX/Q6E0MLB+ukQfLpN2O9MCZiDF0iZkrzcdLxatb1kyN2ndT5uH/G/7fvXvOx5Z1OpxvwTsv5VivjEdyzl59Pd7zwu2OfJx7vb3RP+YzufZwJ8BNnAiaClPTSHy5Vw7etFemGqTXN8wRmzcREtaZcSCAmFvo+Yd+iok32omfPn+mLL7/Qs+esX+FHaIHY1Ik5Y1eKQehVZmws28rVM0bwJR3+TJkxSTn17xF+0w6B8nvyo9xoQ9VIoScNyMqmInfVyNsUUgGMkgHZj+7wBDt5z1veSaQ9+g+dV4085dhPgdr9jgeTf9wy5Q1Gh+SKdOcodAy2cpcZt/DYVsbM9oMvbatVjbK4RptO5oM7Eiy7yWClrx7IqgrNY2zFGtFKyJJas5I35WHT0KHTghJj1R8giXWL349uSx1cqMmxJEHTkLEybzO3ig6KNSBnNJGeqV2xqYMlfdBwJRVX+hwC1HFxh5I7+c3/W11on0L4g0/VfYpGx+iiB+jPXDvvn2EZcv5c/V+o25035KQ/+Ic5yYORh0a9gS54n9d/87X5/98qxsq0CNRN4wTUBaMcmgmhjOMGmP7MHf5PVYcefKru35uWfoJ/b7mP5UV+8Jj2w3zG5C/hcatM1UynhzaXOFlYxwJR7sAj9kySAAAQAElEQVS2rq6u9JzzaXDFRzczV/Px6S0f1v/Ay8x//Lt/GP+M/9//57/TP/3yl/rT736vl999p2/+8Ed996evN/BRvfMsec0Z6Dkfw2dkiH125eywsD+v7Lei71hqpWfQtU3lR2nqoWph737Nx40XfOAPvvv2W/3Tr3+tX/ziF/r7v/t7/ef//J/1d+jzj//wj+OPAn7zT7/ho/9LPu5/Mz7s/wsvYv/pV/+kX//q1/rlL36lX/3yV/qn3/xm1L16+Uo3NzfEax/9vOLD/3f5o4QL8ocB33z1rXJuu3l3q+A250A+xJ3GOePEPnnWPbad0XOJnez/jXWtVdbZxH0seQTmwMNYYG+nHDtDy/rYodlW0T5y7OSLM8ekyNxQsiNTXJ28NHEOzH6edGpF2ReU5rmpUV/NI23UpxyE3yWurpVJe+asR0GNl14T59uCtzNOHWLX1mdV05QzQGtKvlpj/PJ80XXmDLSyr/QL/4pBnXauksr00cezz4qfgtgNC+f4VSvBGpppO27KPbLYOxgkiXLQSTu0jr49jWFOP4FSTj3Y87bx3QayqNGBuLa0c3YqfBM/BQ17jM120a5ha1Ohf1WTsYGGn7w7+oh2HR1OxHqwM+7tVvResSn0QmarUrWin1KRn/D7PM1qpCnblumzVck2cdDgbRrbQ4SATr+dORWk/zXy0QFVBm9jrCZislrDbsYpOuB/yapqg6eQnSbisg0foM8DMTDNk6bo00oFWvLUhTaTb5fYSt1MrOW8eM2zWt6HPHv2bKwrDb6VDoLO2KygUw6EHnZJwlb6Vi7mhaFF7wkdZmCbmh1kuTd/rlqwCXExX9GjVckOL0yPbju04D3R5Q94o1/02rHi2xWfZr1MPvT3rYWv0td7tEreyAxXJwxX9FrR8TyQ9eLd23fK/1XJW97Dvcr69iJ/rPRC+VdP8ocAob1+/ZryG71l/X3DM+jr12/08uVL1rcXevnipV6Rf/nyhd69fcva9E5Zk6InHTKmpfjOJpJxTMeGQFwFjXvoV7XpmZSqcdse7as1tcQNMWJbVYw//K0lLWEUXXU99olNf4ztmXV+gPUk6+KZ9THP+uOZn+eVBX/Gj3b6t7KeTDNxxjjPh4OSzzPrRNn0OQBvJ9YjL3NrQWb6PjPXxnP2zS26LIqstD0ej5oPB6XtiDvapj2KP9xpv7Jud3wk9E6amIq+yZd3/RrmdnV4wr9gV/ayFTvCU9rs7sRh9Fqwf8PCmAeMPbRO++BBgZExvzvohlLfgV4zfpmnSTNzaGKuJX88zApi6xldElMbzsTCnb75+nv97l//qN+Dt29uENrUakZqYYO1oscezytrwYLesXklTjI2u79sE9+gmgrYlr2hUa4quSjvcNFPU+hBdD8wBmNN4HxxxbqQcQktmCeePxnj2DEw4g0Zreintr6dPH3YypVxSWr6LPpvtLGLx5mVvfie9zQ77pSYC/LO4pZ33WfeN5+Im81XJ52xGxfrU5AMnTGnkps8bkxG76/afYButmVbjXGKH8/EVdLo20fsbbLElRjoyArEWKS8x0viOflWTYnjeZrwg4Q2A33IYk1hgU+7jpyGL1qVcqWc1LYavhHXSh8k4za+MvwpZJyT7kjb0FbiOvmdntRGA/oKPTJC65Frcpe6tH2IK/SMHWfeL93f3eo+74OZ+4KO6nGmbGObt/0MWSvjceb8mH9xZ8xp3q2lPz26Ug5CShos+PrM/EqbM+tB1ofIyR+vjnURuYm3+GOFN7S0Cf8t68YtuoW2Ynd0M8JtD/1S1vgO0lQ1aZqOqumgBVq+Y7x5d6fg1dsbvSb/NWfVr7//XvfMy+l4UB0muRXv3hfdY//bd2/1hnU/fS7wPOGcfA2umB9HvklMzIeMbnzwmrXdjNWBbxF24bquag2VGAv8hZrbzbjogg494xC/BHs+dg8wx9cfQfh3pN0m/L/+d5f1KQmGGJCgen9Ayn8Ze0v8gN3RlYRmHutAypJlNzXWmInxGpgPjEWTXfIFuly7rgvxkfzmo2XUtirJkWd8r3HZHml44/PMY7Nwl6xWpXFR3tNwd2I/c+KO73P3fJe7Y16ciImFOCjkTYztjL5ZN2fmfWKhVWEDa0A1uSJlSPzgJ/33zQEXuuEt2e8hoTv62KmzirrHbfb8D1Jlqv74+BidGmtedM+Zo6EnTbbxJBYjL4jjbKdq1MW/gw6loDdsr4q+G0/k2lselnHvbdIuWJmvHZ8G4Sx+ijYBWSwWdlqRW9WUK3VFP8mnfVLbSX4UPXaArE97fk/3Rv3B/+9lhfSeLtmxryRtY5FUP7jSPvXrRzVdUdNO/TYmWWsX9rPzI0T6Bw0z0DvBZYKzISgddF72nzignMGiODeBGIWT10dXx9EhraQ5JOxIuWOpvSkWnh2hJ7/rYP+QJ/X2p+mp29HpF7Mp9gFj6QBNW7M21Dbg0AqZBUMgrkYABBl823JtSP2gO20RCm9up94e8va8Cx7oBX3Qyvqxy/bws+0HliKfdkkfiGQ6/vsQK5PkQ6w8qK7riUPLPUh64oBzr3s+HATn8502njPjedI9i8zt7Y2C+/t7JWCFKjxb5VMRG9gKfwfxKpuLSnbTxCJ55KP4IThc8wD3dOBwfKLD1TMdjk/lNqvDe17NprbojgC8vT/rxEbboa9sjqtm+pklz+rKHwE0bAJq0gWug/JfqX/2+U/05Mln2v5L9Rn5k+RCx657ZOZj6Q0vXe7Y3BdZK3WiH+eAA2o6qM1HTWyUBzbT4xMePPlQn3xwzH/dEnsCbDrAO/NBP+nVVWy8Hv/1RjbiZ0+f80F/Q/7pnevrpw91T5481TMeavNHADMyjmzY+S9nrunzig08aR5+gyf7R/zjUccPcMDHk1pZ1UpVpcYhYTq0jc4hv0CbGY9mzNzSuCyRv9r4cxuvXk2d9gu0YNS5Nv9QFz91M74XLFq1f/xP2t0VjBMYeTgF5QGh25bpw+hrl8YVoTJZq2zZVq7OHF1YlHN4ycu1HK5cllttQE4NNBX6fYhStRqyyrQBNXg3euoC11ZnX3gv5fQf9N6J6a4sjvk4lgeALJKps53kr4K98WZ9y3qYtXHhcLBiX8r7opt8x+4I7fSdg3829ROxmjR8jc38+eefafyFJ/GzwH/L4XZhU5EszmMSKc2ZI+hPzItrhbCQz8ZDkbpsComCHdLYeJEfX9lW0oyj7cGfuX/PS8o3eZHAwTOybCs+iW7RWX/mKniDP8Pyo1UdOx9XpmxbsSu+OaFXYuTu8pE8elI5msT7AcGIZzSQvPgx0F95dXy4s8b2hQeFjE1iIw8Luw8yBnZpno6ym87nlbXzTm852L99807BLQ+R91mHGLs7EN1PyMvDRmRFbuRkXTmyFq08XIfnDb5/i4w3pHmxk5c5edmzrc13uudD7t34oHurew6Go8zhMDJzaI/Nykdd5miV1XLgAsnjTmVeNOgP5fyXX5TnuelwmHTkQeRwmHU4AtLWmlortaqHtq2Sx7OM2Rmb7tlXTuwpC/mVA+qIc+J1BfFph28d8+GsM/Xn5UR6Yt4tYAWZg4lTRpHEJmXcCr0m+k5aWd9KMrRhI/XCxoc8ZacZaWjpM/os9Jf4yVpjW5mTGZesOcG7d+8Yu9sLbpTxEVfBSzLuTlwEicUldmDPwlw7M+77mnHmhcFCGVbmEhqM6YefamLdmyA0+sZOxjl+CSIrOOO3e+L7xDoQ/WJr/gv658+fKnj27FpPro+a8UVfz7y4ea23r1/o9u0rnW/fqfPgbOg631NmHyd23vDS73U+XPBgeGLOdPSOMbEDZRTzNnjky1JDfgHbip9ba5rnSdM0j7UjtMhIuuKDE75dEsQQq8J7YD98RgwdkWkN2+BJn61NqmIAtV22R3nQW6nRvtFfoEdXJ4ZSjIwNK/7dEPqPIbyP6zr69gzOI2JVDT0fkcia8drodmm/HvLZzwJ5rxr6rMiO/OCh4lEm9OAR6UeztmVfwMBEz1bvdfm4YeQmHgey5xCbK+OSctL4MPp9CDFTjCjmBLpvbjY0qVoBM+5Nh6mpMffyX4cG1iqXuJiog7sP+/vFv6Mv+u7I9MYI71++DUugKBIgvrCZRGdkD9Bfxx8GsFPCBlvcFDtp8o8haMFGg1s/BKT/P7+Nn2w/soI8MWpbW13hh6LeH4Hi/wl3Zzz7JT7sUn0ECT3RX0Hy+rELvlGf9FM8oQefqvvvTysb234c+isv4x/bsjfszeytvPez05PaTvLQxt7Kg3j5yRg8gDm3Mi4r4xLE9XuafE8bRCQdQF7OMy/ZY/74hz/pN7/5Z/2X//L347/E/+7b79mKzvrs6TN99uSZPn/6VE95/jF9nNmLgnzoP3NGOrZZV/OsyprBC102DXE4kCibPodt1VTADgXiJ+5Rg2JJg7CckZf/Mv/lixfKvxLwu9//Tr8HX331lb777jvlfJUPaF9//TUf+v+kP/zxD9T/Xn/4w+/1u9/9Xv/y23/Vv/7r76D9QfnXA17zce27717o++8BH9Zi+7fY+qc//km//8MfkPGVvvn6G/C1vv32G/i+Ay/0go92L9mP80I3Z45bXiLfczbMvp/9c0POQovWy9p9Zr9eOE+cOFecsCPn3tubO57j4VmlrLMZO9tjnT7y3Hg4HDSxXzfW7KTFulCtHmJg4uw/4+u9fj7MmuCf5qbpUGp5lpxKW9rUoDdkVbP25zJWe+Wl5Lubd8qz2zn7O85OfbVGX0VJqpZzw8TeMWmeDjpEN2jVOAdxBopN99iV9kFirKIrOp/xwR3noTvOQ8EtMRP7M57xSdDhEfHE8VU9OgCz92nEDVoSy1SgC0HB70pdp47sw93h6cS7bfQtzjilhg+GT7C7gSoLb4Pckbuo835FnLELU23qOYfaVkGYaDNhZyAu2/CTkWU7mYHsyznvJQ6S/6FufcRCmAsdbHSrUvqIXq01Rc95njTRZ2ulViXbapRtyklpW9Bs6+FC34c8GdejupThXYi/PPes+K0VsuivSKked6umiXgaBX5chf+a9it+zfPJmTNp/FXEULqZWsFXaujWkJnU0FSSYEgcrIxJ2icPFfeb5D1im/S+nDyhgJ+7bCtydbns+L9fSlsyZNNHSntfye+wI1tDli6XHQUvBZJO7JA83B15HSXOvN9a8d0oh/YIkVGV8ZrUqmSnnz70zhqwEtNnngUSF3c8M2Z9yroRvGANe8m684aP/Tc3b3XPM989PDvubu8vHzTvHp5l3vEBKXjDs/zA2zfK+hP5UbzQIWNox0erFvqO3tVqzNesD5m3wcQzQFW76JzWP0SrUoHUNOZAXfgjM30m1sdzKvMwtPAl9kessRaEJ/mVmIsflvgS3vCZ2Jjmbb2aSWdiL2iFH0FnPFqRx5bwZ1wjI8jzX2Snr8jOs+CQzdiE9y8h7dI++ifNvrfgq4U1J0h7u5Ko1Zamj6xrG//p4lsW7sElRb/IrmZOqwAAEABJREFUyDq4YeM5Y3NiIVixaSWm0qSja7/k97KUuAaZz+BwmBm3CZDio6dPr/X0yRM9eQqeXI/nsuE76ub5gE5dr169Vf6vAP71X3+v/N+fSujfS3StjNUZO5Pudmzls5JGp+gS243d05A7KetRUQ4aMbClpdYac39iP5g1zcwB1oDpgka8pH7wMrbT4G0Kbeexne5kW9VqyEpcjjigfVUpV/QKdh0j65D9B7lpZxsZ2IhPM0YZ18y3pLFzJeZ2+in7EPMs9H1MHveRfvZy0h229+zo66FwydgedNus8wv7+gmfLkrfkbkj+rZqo1VoqQ9i25l1ZuSJwzC0KmV87ci2cqXNxwg9cRt0BrqQ36rUqlTMM9sqoEfXXu74LH2ul1i0t34esSo8QWj2Vu+6pJdy6jt9hyfrXtINl3i+xHaapW3RrtN3sPF9+Bv6yrjZWz/Jh2On72nGMX9QlbX19ZvXvKt7++gj+5ImjIvHXLniff98ODAuZ9613SvryMraFH9lfy+6CvrFDgkCsPMNY+J7hPTm5qRvv3+lP/zpW/CN/vjVd/ruxRu9ev1O33z3vfK9YqKPiblzPB7kZi2cL26zvvN+L+tIVenI+VlsiEZ++jE0uXTG5lvOkm9Y22Uzr5ogq5Aj4csBWtjKZRNvjF3WlujdyS/sOyt2bVh1Jq6Cjr/TJmnqkgbxbcpB6v8aFP0G9qZH2tjv8yn/NbCNmRt2/sjd838u7dj6se5pa/t9s2TLis8zl+Z5UtaXuTUVfKlmqdV+DX/gr6StldrUNDOWScv1o7q6rCBycl5IbC1Z+5G1XDB0HWOzjnUhfOlnX8+u+G6UGL1mjT9y/k8MFXHRWqlIbfq4IP0MfdIvtJSDupSr0QaEZnu0r9aUOB+21LZe6nL1h5jXsFGfuPolfj6u8qVP28OnRRrejI+lQTNp7I8vkg7biXXIalUXH0+Kzbb1WGZkiStpkPUlsgPID3fqggcCmejSCl9UUwGbPKDqL96RP3RFz6TRPUh+gLEMj+0hy97SUXj0kz4fFWV74DHtcd7oFzuC0G2r2qZ/YYvtsSbbmxx7S0sfXNY6BsxQN9iWvdHjxDMBmoEIYkiMgnkIT/qArDsUfEEUG/wXB0geCtpWB1u/klFWtlymwO2kVoyo1rTXM4/RNcsb7fUeG70r3edj5QM2itKCn3FvPBtl5KEmJUF2Byv9WdVKRSDI6IJeneQH0KNrCIHpEUmiPOj6q66ir9hql7aU9h/Y0PF5FoWFxfo8sF4W8IV04UAQ5KPROzaG4IYH9hxyFg50YzzGBO4Kfxb7jO2CA3sXfTY1Xswc+HB94CP4PF9pZgOaybd2lDwPTNNOP+pA/WG+1jw/gfdaRz6g54P3DE2atK6mr46uCxvpwkuE8wAhpXU4tCFzkt2wtNR44Dgen/BB/ZmePv1Mz599pidPnuuALtN8UGuzjH/i1m5iANyxYd6OlwW8KGERXansYuECrhmZBzkHxXZQgTk6o+eEncnP+dDPpn8AyU8cGCf0mMHhcNB8OOh4dQSkLLjzYR60pMfjQVd82A+O1AUH0mmGBxwimw99xwcgZ+SPOiB3HjwH8vPAzMbT2EzsjL3GlfKOatDLMpBJQdJu4c+upF3WCr0H5OVSVZMdn1ipf8jjLG7GaB3oKdBr6jdYtqHsd5eyEwLEkX9cd8n3pKZdUX+B0q/GlThMnL67ueFl0h16C51GFT8Gf+ZGtm3ZG3ZO1JEpDETFS57ksfChevrfsbA2rZk76/pIh9Hq0U+kPipespGRNSxTquO3IOvlyouuXe6K7Av70K/Dlwerex4wgoWJcM8Lr8hpxEL+CODIBi/sywPigl5be/yHXelzK4sHiD5gGRL1yCZDyQPJF3KS2lZrTYkjcYXuMjnxAPhO+a+o8lL022++1VvWjqzx4bU94mIw7j/oIcZBD71ouwad7ENqODSgB9qlLK6LjNgeuwIbO9iPks+Lv1temo7/GoKPm/kvHYLQV/y2Mnbx393geTv+S4d7DtCdNQDpjHWn786aCdZBkV1kPJB8OCgo47IiL3Yv+DFp1sYzskLPGFtWDkaZ40+ur1mTDmpVCu8d688bdHz16rXy4ubVq5cj/ZYXzhnHjHXkLZc+VvporElGnzMve2PXHS/GV2LnzAvgm3c3yuH+LS9x3r17oxs+WAfv+LC7re9vlbq3b1/r/nSnzsMDrlPDvCITtCrKG1KeWFfmuel4mFhrJs1zaeLFZ6sSTbCtqV1iZHupcNA0T4M+UtqGPtHJ/i/LLOcTQ8sDFBMQMSrWpwZSL4W+ED8nfHQPkgZn8guxu6B318p4Sx75jLuQ6JKKfipCBYUB6B8BamoGXBYDPhC+nFXO7Hkr82dhDOP3M7re8VCfmEp6w/qTcVsSS+hgl6qaPGShjzx069QF4dtkncd+dkZukEN8xvg85KBH9h1PkprkbV8jg1XCF6sWxnghDgbQMe1XbGv47cDYXF0f2FOyJ+B7xicfYMWH/r6ctJzvdHebF4Hvxn/pv5zuqTqRP+mEbfd8LAjukhKTeZGxRi/6S4yXrValsrCua/OhyGujWZoSJ9NMfMxq7IW20b0DDf3FVa2UmDgcZmLpoAhYOH/Er7fMwd2moq244r+ArNI2aK2p0Vehj236L9mWy8oVfdfojf9T3lE2vBuPvaV6dKWfjH/a7+TQwvkeXcaiDSKvce31VEFLCTIvxjRKKZucHq6033yIfxjD9LOB/YTyA+OjjEe+Dxse27LLcUnxSbWSy7I9Wjz+Gf0S2yv7S/yecb4nFk7ZS6B31pfwMy0V3kgIQtuQUrCVtl98Ql+Z34mBRt/cW3tYNznw4Jwtj8aMTfpaRp+UV3ChbTK3374l/CIIiXoAOfaBUIUMDZ9t3PnNH8LlPL9qVefjSyfVuFL7MUbF5efjur18qf43JH7Q1bQKSC40j1Tj1xJp/wRCfw+Nq/ML0ojcn7vh0mOIMZILWlcfAxwh+4hEEuU0UFIQ0r8rInPHLvjj8k7f04/rPy7vfH8pNVb5wpQ0uBT/GxPCcJOAyOE+SqF1evwQVIwbxpE+/gltx07fy0l32sdp6j5GeEJLKtke0LjM74+Bqr/y/ti+NOv50Sa7kw7Qdxcxt0pf/ekbPpD/Xr/85a/1d//lH/SLf/ylvucD+RXPVT/54if6/Plnuua5h01SZ85m95xlFp7RghPlW84y+ef8g7ubW514kZkz8cpe2FnvxdrVqpQ1iDBXz5rwCIl0Xa6C78hzVJ6/gmue6549faqcz2bO0521KOemG3QYfbDGLPSTPoOcBYLT5Tx+jy7Zw3KG++qrr/XNV9/on379T9j7Oz6YfKuXL15xXr7lPHZDeqOcl4Ov4fuGs/M3X387/pnlF/lDAXhzHnzz6g1ntbd68+Ydbd7pnr6yTt/TV84NA9GJj2H31J1zrmDPTrqQDy3657xyT5vQY9eKbXGDnbFKblt7zaJtW7ZV5GUpSN5FFsRvG5qyz1TV2ItbaxpgX57w3zxPCt+qzkvrk245Y9ywv99wVr1Fl4Wx4jiTkx4rc23C3dQ4PxhZcilpl+BZdWYco/+ZcUh+iQ1VEhg80McfAeCHEz445f+y734hRjg3Js9ZeeV8vJIWwTuWP3QzvQf5+L/is4WzyBhv8vFVp98NHW6U4bZNt0bX4qwzjXSKva1k/FbVRiquJfssuuU8YlsCthU+22qc5Rs+s0u5euxKBmz5WJfxWZkWZ+Vcug6dujpy+8ivWmm3UI6PVnxrW9UKWI3zYYGJflprlJtsdHiECi/lwp+urb/IbJzjGjoau+ytjbhGv/RD9oO7o0dV00S7gj9OCy1oLf2yFmBSyYJ1tDW/8U/OITe3N8T5HbaepLICN9rAc2ZsEv+n8z31my8wnxr0Hb/mF3B35OuTgBq9RJuLAoXNgU1D6KJdbO/Y10cHXT96XZrYl8wDY5dtxW8PpDjjfYFcH+josRInffQFidvGQ7ZaK1U1VWuykaft6pc2C3Ga54esPTe8s3vLc9+OG9bLE3OtszZ2ZHfiYwOxQ3mlbfye9Mwasq1vd7pjnqZdcGZ9SY+Fj1oV2c6QbHqsyAvKNXRL2tC1RVfGzjb87297L1/6R4fU2h7tSSRLQx+eubaxPunMfA5O0LKOBalLvK8XGeKKjWmblOgKZXic3oTSchXpFktUjjnzQYo98UFkrIxH0pQX+k/f8ccd69gd/gmiU/zXGYtOrERWR5+0W9MeefHPVl5TTcx3nsXOWojlEGyrgCUt+HqhryGXth25Lmq4qR76Rt6ScaM+9p/Jh3+jYSkhdVElTQYgDT9ssvrwb3QqZLdW9C818jNzNmmr4ln/OPbCp0+396l5p4p67F93ur25R9dVmCqNZ5zi+Q796Ti6rKS7HSmfsXVF38E/NJJs02eN1LaGbtqu5O2ivqnQJWjVLmXSrEe24p/Ija87wm2rtRptbAvlLjyLdh6IMrYWfEnt8MGJr8MTP9pm/WrKmn7gjHA4zMraaTvNh8wOfzAI/ESP2DxikzhNGfIP7rRJXVLpIk/0D4R8e6OluMMuOTobvVqTTQzTf/RN/MXHW34Zum3SOvl12D3q8P/CAAZ72ZFZxR42y37fb3Tr+DNyOv0M0D4xkzxN5JLGexO9v8oecjwq39OV/VbUAcQ9qghNUEsebUwc7fNEXNQjc3tWobjflorxm+ZJx8t79IxRWSIqBsQVXVc6TGrXsPOad/VH3qPPnDPEtbA2KhNEtIR3JXZXbF3GPDyzFt7rhvc995wr7ngvkjNfcM+6alvZH/NuL/Jy5mlVzCfopFNr411fdAwm9l+NqzM2IH2il2rmjFO65Zzy6u2tvv7ulb76+nt9/c1LvXz1jvPfrb5/8VquaXw/qGpD5flw0CYTWYxX+j/yDeHZs2d6/vw5et9ybmS+3p31+s2N2nzUwljknHTDeXo6zFKVUGMAKaT8GujR5eQtXKP45syak7Nn4u5MTMW/QXwdzh2ZSwv+3ZH68AXJ73wfp/bocNiYOtuy34OCdmTofgz6qy9/kjN6DsTwDzjgR58zfhh2kMetD2OTs0/ioX/UrhNXnXGyjduLtaqN8SvGoFXGYbdE2o2P/E5cQqFNw2z4KGTeZ09a8H/8HNlplJhrVfAZru2O1ORGP8Rg0vAltcNbVO/8lh+3j2GCBp9Id1m6XGbS7bRN3sZbrUm2cm36b/mUP4WOryInpm5I6T2n/cP2oeDOMZfij2C5xBviFCi2DF2wERkrDWyj2gXob3t0tLJnn9mrgsT5IPKzolBsiEYfI3VGRrUaMhtp0WfWhNDTDhEf3KEFGbft+WDRx2nqt0bRzUP2Vv7wN/qEYm88tlP8CKEFG/m9bA25rTUV7ao80lalVqVcabVjo4QKNiEW/hywU00ZjQaNVDgOVg4cK9m+7RdMAl3QwwhDOgithIwOgbvT9v0gWL7Ip0pxeuIyrEbppNMOeCsAABAASURBVIGbVcAY5GoK+OGurY3Q74IRHLYEOkh5yNV22ZZ3J7hgKypob0vQu4VM7IKafHAmgJIKnWzTBv7UXwBBQXTdYEkgjcCKEkMHUszXfoUWxCeP8b5eiis3sHgnwwqSgF75ABCc+Qhwz8uUExtXNq+7cZC9Y4O744HrfiALyokFZYAXwmcWuAVdhI7r0kURqSW7qbGBtppUFcya+XB/dfWUDxDPWAifqrXrgSK1jrIOssM7Ke26CnnF4V5gZQKsdFO0PfJh4FpTO4KJNowdfd/fn3V3e6+V2IkPNK7Nd0aWOIhO7YAeV+Aw9Ktqig15uIm9+dD23fdsrF9/zQuYb4bN5xzWcLZd6NVGnxMb5TwhA3kFjJxpRjYvqpJWmyU3JU3dADGX/orYmDhIz2yuB1B8iHEzvNZEfsc8N/RsCs88T+RnNdpNvDw55IDCi7DkG/0GE+nhcIDvoKoJNPgjI20ntVZqLO6R8QHQS1zxmW0J2KTaroSKXcIFG4Ff2yogWa0a8xZ+hkeXq+CHwjsTDpxZcDkcFXV5sTK5qalGG9NexHX62OJnVeLYtC/0VVlKP5S7kqc4aFKKg1alXCaNXQovMZk4MHmZdgoGV34eYOqDVvEPdsj8TwNFuxo5yn3DRivlf0Zvq6vM3CLw18xtDIkfA6cCncKAOtgFn3akpRUew7OD6nGnfU+jUYKX/oUu8c0KfSHGxdXpj4Sx6erQhg85mGbjOPMya8H3dKL45ZqXl1f5yz4OuClnQ5EvOiQFQ9wqQUXRyKRj+rM0aLG7GD0zl/q6Udf0S3B0+MIV2KUjc2Fhrci8uuHFQ/5CdkG38AVpp8tV9J2YkSyB5I2M5OPnImYew9r+J9SzRGmHR1yFnj4oafioYxRIPogeJ2LyngP7HS+K7/JRE7x59Vb551izDrzhRcnrN68UvfNfWt1yIE67fhnrsRZGxmUdPOPr1K+sRR17PPQvSdv4xT2oMPY6S+gpFTyhWVwwwKmpNc2sA2WGAN9m/TnxAe4uLxXub5V+7+n3jrUu61YO2r2H2UN2Dtyp7/gmsjv6rPgdDvEuE3+QQIuc01jvkcman5ea91nzsTMviF69fKU3r1/ygPCGj8B3OvNSbclaiP2RGx9nbFoV+jZdHWcdjwceaCZskKqIHxhNvTGmVUFvIxbnw8w+cNTx+mrg6sm1rq6PgPaHtC9VsxprwEz5eAX/9YbjcdLhmPpVrvwhwJk0WNUvH/K6Md66XOTVtY59jvUoOlHnB1g2QEcyEmncafpOPjRXU9KCZlsFj7gSwx1Hn/FvUrKMQVfGJLEAi1oV2OxurL+REfldTjXjEd22Ntt/Ab8o6Zn1JHP0PA6cK/ufsKJpZe4FZ8bwzBw/MR7Zj+8Zw3vi5MwYDU76yn/1H9/FZ0+fX/PC5sAYNY0P/x3fAaIGTVZ0FDDQKHf6XZm/C7at9CX6Vadt/viOB9F74i8wcVuS5tZop4GGn+Ki9zD1jNs0a+xR0yTciD1oamFTxhIe4uKamHjCWpX16nB1RKA3PsYt/rgnZoMT8ahx9SErfY3i4NZGQw9x+X2lHuczZlTDW9jdxlikXLZMZofoO1oEK/5OitIojt5dVPcLiEHmbAdRw70zzwGFyAo9aSHd+LPcqGdvXekMP3b6QRC1HQIyKQ+aKBskveD/S91/NUmSJFm64DksqmaOAiQs1GCmZ/sO2Icl2qVLtP//eWlpHhY8TE+j6uqqyqrMDOjIzFT2O6Jm7h6RkdnVM9NLdLX0GIuwsLCwsLAAVfWMWvm0TRsIrzfptJmyE2LrU1AD2ZMukh/cJ35fbcCmNNehHd2dvoeKtLDthPQpiE96+p5KYKSRS9kHNsA7EF/DFtIi1oPIdPIB1bFsrUniwxt/OZMIK228yRwTWK1e66AG87oolbBpYV4E6ntEuwhXdB5k1gwZynqFCsWG/JFRIIywLfsEjXT4gYv8B0CujqBOZJ4i+k+wkZOxr0ADJZHXuMyvR85dxEgfQLUeYaVGIRWs0l1P26PSMQ/h7oxbxzHBcqSwubvSl075Wh8Wd2fD6NAPb1qCOfxk0pYgR1jGwB+DfvKirunJE0iWPoA+uGJuoI9kFpjB2heMZRzji8K2Qv+HaCqvEPUe/S1lZB5hVPQjaLGjnbjqRz926urJRbFiVsK0034gowOgmDKDAg0URZ+C4QdrGYJaL0MCiEJX2JZ9BH01fQ0kSyAmPiIWhk8/YK72J/+Iov4JqW/8pGF8adDkQYfXlYhAFyWr70ljy8q3WELwggeqJk3sBY3npKpZ17zU/Nu//Qf99je/129+/Vu9+v6N5nmr//Kf/s/6+sufaTufMW279nc7vX/zVtecze45D+3Aa57XXn//nfbsfVmf7ngZe3P6KM96lfV6YX0JLezZ8Pw08zxVlgKsxOJ+hNSqNFWjrNTapKojxoJh5bINvzjzbNlP2aMk2ueDJH6MvybqnW23mqdZU9qDbulP9r6G7oWz4vX7G86W75T/6v/V97zI5bz19u075SVyzg9pO/24oT/3tzvd8VHlDirO3WX2qkPaXJSynFu//+61fvf7b/THb7/TNWfam3xIz/k2Z0V8c8O57g9//Fa/++b3+va7b8Ef9R00/9cG33/7rV6/+l47zhA5P8RX8RndOt6McLMaDps4mw7Mk3I2m6Btagqd0tc8g/JsugHzvEFmo2kCpDfwgi2+yR9VbI7PsZ3YEX45MFlu+dB4je3vOY/f8jF+T38PlN/Qj1f459W799pLKtrxjB8mk540nW10dnWpc15uP//sc/38V7/S17/4hT7/8it9/sUXAwvjdo1P3ry7Hf/F3DvG4P7uoGW/sAVYOlj90KVFYjuQmNswuPeM7z1jczd8dOBc1Ck7AUGqLEp+4Uw1zp/4qk2T6sE3jS4WaGrwaGXMBXGm6gt9qHnkTb2UHVhbRL/F1YmrPe9nXNLCOVZI9r6I7gCrGJvwgk77C/GechYrbGLloX4H4goNqmFLlSZsaaQzJ4Y+2ujoPiE6WjXGvtSQ3Wxmtda0XtY8bZgDZ/AmRc7OeaZzXl2w9TDEqkrxRWvTyC/s/Q9nS/ppOlw0blnNTZl/Jm3iIRBUXIUMZGSzngiZHlhSMXYmV5JtUGClVRPpBrCNsq54SlrwyZ72oyuAPe4OP0j5Ivxn2PTB9E2iHSCujp8Elqwz8Tm6eupSlrtTZlMZpAu2ZZsiLMBWoTuI2rBNH+yUI8KdfManjuPb0Z24CD0hNnba6bQtyiWr0BH1nfxy7NiBc/w9z3c3fPS/5Xn8nrVzz7Nr0dxMnJ6fnXE2n7TZMpeY4+EH6W30VnRKq25op83YnvgIXYjLnOmi88BZq8ce5HIf8M8B/5ywUNaxq2OfbVUrFf6NHhe/J91H/6QcruiaFmInz0RDV2IdHeP5hzUubS+0E0R21DnqiN4yHMpF+6SI0YN2yw7sxzPXMtqlBLqgV1yxMSApYfPhOPdba8qcaVU0hZdYN9Iu3cFdC+8u0cmzyu3tjYI8r3TsVexBf8bHKA2FyEYH/NiY/u3oTye/Y4xCKaXqMnQXsqkTfnzb0Wk6GMTsPI9iargy/AOZPXvOgX6TFGoHomMhc4hdNVoIC7+w3rHeVCue52fN06zsaelfnjPj5whuWMc3iZvtOXFzoS+/+rmm6Uz37NNZVztBHyysbzQz2uyE/mHY0rVgTA9DlgZEfOHPY//EZewP6khtw5Vim7G5WpMZg8Hkx7ZalRq2u8RFg/EE/GpWUcfwewyCHzp8cIzRji8Qpb8l21qvrvAZgJFdlkULdreiHfQ11sUKrbWO7VE3PmvViNmF9yd77ZgXe+K3U3co4qfjgz0xFaBWwY59T8N3XWkn8kZ/UPQrsK1C95Q9d54Ypw3jxNxljW1VyhpKZeUyP2ucdfqxML6HQdMfYwuqldF3Iag+yjr+iW3h2Fa1pkKvnlypQ+cURF7HukvqguTXdJcdK6RyAZOvFKszb8ixjPBLn/0EsT9qOk5ZiBlcFRZ7rQRLQlYyY93k0QkssmRbrYp9aavLi0s9433CFh/ZFg2N9mNvR+FC+zDhFXUafpvGu4qM3Uk/YpIsAdxFdzs+7Mr/NVPOZ2O8KLNpH4M7QkHk7ZJkVWsqxquwa55nxmpW2pjCpx41ZacNcVlp04zlxNxSmznXvNBrPtL/7pvvxsf/69u9GnNte3Yl8+0kf9C4UGmJn3DOgfW+VdFGG2jNtF/DH/nXhO1GTC4StNpWl89eanHTe85eO3zy+Zdfa3t+wbzeqm1mISmchDx3ietxTG2rw1noNyZoz1waIK4PpJenQAbRD+74yjbqLdt6etmP+SIdRD7tDTl4LuspZOG/PhC5TwI7bARRUtCngDVsCU9RplyRPaKHhvcI08jKzS9AZ3whl6o1TYx5Yxw7+hJ3tuGXbMtlLexLHl7smtiPZ+K1tVKjbmPsXOLqY24yaaRjnMEct1cBdfhZ5w+sMwv+z1q9Yy+J/rKHbEEaPzVQMrRTsjDKC+tfBzSgao2yosT4o2Q3ScZWSqnQeYfl8MASn9iyV4irXPySLyjpiHTKqUpPrappUEPlom5JsgQWhDpjpOPl6Bh8fACN/LFIVY1sDVroskkD6VHXqk9cHrLDDnu0v6Yp4jb1uukf6VCIYMnwghHLGSsy1WJvJKTlaCtmj/TTfHir1PrbqsacpHH0+gFi3gpDLSnojGU/6hWXbdkmpVSNqDr5Lo90CmzLtjqZkw3K+Jo6R5zyTseUPpTMGFKF+ElNs8Yt6tjTn85dYqofbUq8F+18gCh4ik5nTvk1bT3pDxZRigx2KegfFFL25E5ZPzYeXbZlA5yZ/CELH7Yn+F3wKYt88nHEcqz7qNIkjeMSUEJX6eNrLKjolFbZla5mx/H66BqiQ/ZYgA0CnX4FC4GTjb7HFlR2cJT8CfKxUPLBj1fpD+0tWhjEIH44Ifk9Axtb9mwUexaKA8hBehxSeAi/54E7yEuBHfk9D8nKhCdgHCRgyNMV2jABF/8x8WrWNG01B7y4mfnwH0zzFv6ZWtuoapY8EwtZACa5wttIKnUOi4QEVGwkXbtdsCgvP+54eI/MBp1bNsYNOmcOp42FtcxBi4oLcdDpc0bJaBz38IcI6j6Qvuzo3/v318rLlz/+8Y+8DPlO+a8zruFl0Uy9+DG0bLUq7J91zqaYQ0Xaryw8Tp8ntZMdRX/cGPb4w4N6yDRlwZhY3FtLufFZF6pXlOTA4QXkvaLKxzKrWlNDRzaUtK/jZZuyUnge7TfZJZu6IO0GMxtLXsJs5g16mqqtcl0fXnbBMJDGLwLxh235WEaK85Sl+Be/x/eWVcgUMivC0SrH+ERWoUcs0IXxGkBHD/qiDl8fXCa3woai3wWFm7tTp6q05aHknA/d8Q8m4+P42YgEkB/cRz7CtmV72G9JJ+gnrqEdQaop7X8KdqRwExppBpt+QiFFHX/0+BRhiFb0QSlEgIt6AAAQAElEQVQed8pH4vhjW7axoQ2Ia8GHC7ooUBEz2+2Zrp4/0zkH4iVKkacJJLlZjDJedsVQgD6ZApLoWY2mDB6uHrZkvA8ZL8qjLsKmfpBYS4wRzjqwxmRdyT+T+ooXjfln0u94GZE+DDtScWBtbyTlNWZCYfgjxJ7wYB9vcnTGyK9l+Byj0kaPwTBD+5EX2+954XnLgTd/AHDLC8fx/3f45p3yX17l5ejrV6/17t0bDvrXuuOFSV6a5GH+lpept7xkveZF802Ajuja08+ssR1/CDvs2CAeFh7j2cM/JsZqwFr927HxwBq88CKliOtqVj5CNWhQuP4xtpri3+iiO2MsMg571vR71rWskwdskSyP9qjM+HqsC5Oq1jVKuY4KQvY8eN7xYTf/YsA1L4re0P83r19pjNn79zzY34F7Ze08sB+kjtCbNXiAtWXiYXgGrdE/bC8MbzzInNaseZo0s1ZueIF7fn6ufKQ+46PveXBxrguQ/Ha70XZ8+N/o/GI7cHF5pjPS2/OUoWdb4v2jWP5Vs1SNAMib2yCBx4GWIMI/B8WvB3wbP4dXJTXsjH0PaKWiYPBbybZcGki/Wmua5knxfSFnW7km9Iw+Ul6tKQ92jX4G1ZqqgWpqbVJDNnWr1arfFRUA2/klGgY/NJxgsPlJbB2Yb3vGOfMp/zXUDS/z3l+/46X/e140XWuXF0b0u/FiPH578eIZL78/0/Pnl7rAf/OmoWlhH9wPn6SddCOYZ2yPfYxb8giq+N+Eg+dpq/MzdJxfKvnOQ2LiZYHSnAKnL8RDVVMDqd+ZC7bV2qSMexC5xM7CeWgdDyl+3fLB/yzjD7as41WcBxCMfLUmMy+yXuQPHUY/KYtMazXK9HA9es22bKtaUxU6XHp6dXQkH72hir0kOvQEsujIb1dhQ1InLMc+dObvCU7hyGfNBqzBPYA3ylIeYGbyQbIjZIc9XSde+B1ep+4K9PUe9g+QOitSv1Pe6U7GOvF/0IHYWbA36ENnZBDjXutptJt0xWdH2Fby4kqZHqvBWTPDdnJGQ9IeaWWqERvYQZwsaZ/Y3bPOHUDyHb+sD7QHai6gUwdIpPXQrn5wGc6KSHdyhN4wjSOkkoalVmbMxAecrF3X44+ZxDrQWCuqFsn5nHSAkhZauKNV/7PXcEKUPcETnWnD9PAEkdbTi2ox5ylr5E98xu9pmZ9mRvoomIJg8E4/a1l+l8QVtj5SxgreyEf8B3XDPCEaTggv6dD/FUjDwf+MrtgD6N+ntRz1J1gQW2VOidCnWEv1MAin/I/T1B7yaf9TTY0xT4GH1h/X9LQk8qf80/SJ9zGNzAlr2Wnun+jKxQZiKrw1/yO/6VTwg2La4E6XUhwMkSOP5VRiHWnsA2dn57q6ej72kTev3+rXv/4n/eM//Frf8AE7L1XtUmOt/o6P2d/87hv95te/0e9/+zv982+gv/8dz2mv+CB+o4W1RKwfWE56x/q245x2px3nuoV1rhPHT1FV46P9GftMzh95Fjphwq5Wa7uNvaJVyeN/kjC+A1Ly0bbIB61Sp7SZZuW8m38h4OrqUtm/bLPu7Dh/CHQg2WZNKx04n53Oavlgn4//rzhvvX2bffxOKeuMR+QW1k6phr+2G85M20v2Up7fiudnYveaD9n5vw74/rvvOa++H7jlTBrc3Nxwfr3hfHCrO/wSvffQPe3vWYPzovAA3ZMPP/vqPh8q4OXZwbZyvtlsZvq0AdsjSPPx55y9+uLyQuec5dLnzfjIf6Z50K2S3/LcEeSD/yPOOdNdUu9SL19+wRnlSz7Wf63Pvvhq4MXnX+r5Z1/o6uXnegaSfsaH/WcvP9P55ZXyx6PTZqM5Y5mz49UFzzbPkX05cMFzzvPPPtMXX3+ln//8F/rlr/5MX379tbZ8ENgTnO9v7nm/kHERY9JUNckq9p7AErnD0Sd397fE1a3il8QcWwrxWapxTrLsAF3M84WZvOdF2UL8HYARnuZJ1QqViVQ9XK2apmnSPG8obzKymCZZXImXroxBxiX6aEG25agCGDvSrWrwy6YeUk/iPqy0PbVGW03tRKnTqlSgtaJeJz4X4nKv2B/bO3psD90t50JkM1+mpKnTquSyWkFt5YqdB+blnndGeW+UfcSUbxiroEinP3c8/2We6jivlnE2WNSwL/PIrqgD0WtVNU3TRvM0j7RtKRD9FWloyxzGnw3EzlM+dYt2Cx2I0b+D4tc9djLFxvPZQmI1JbpOiO4VqVeOTSmD1wNGm/WHFMUw+D3dTMtTUjHPXuvpyWVbBUb9j4pty6a81aD2mu8YGVs79uZ5YPiNOEteNOpA1seXDQ8T055tcas1q1Upvppo52w7a2Zsk06ZHblAQ77Kaq2xzs2aoFXEDzIL7WfduOeD9w5knhyYA5346dgZX2cuhQYH/J46nXLj0+hqrdBdGr5QZ3zWMYp8p88dPSkzNtCkbKuqSaYOMJDF1VWxK2ilOqJVyWb+0eaCvcNvPLQkzgf46BF/Jh3/ooj50EcdBgk9DdTIF7o2m1nb7Yb1bTN8YVvhn7Emhi+uPKfkOfqaZ7T4J32BrYaPW1t12R46wzd9JEuyj7bT59SJvel7UVjWaKewIWXxdeQ6tVprQ1e1pjZNA9WaqpWMPD+j3PYDTd1Tv9e+LyoaadSZQP4wP/vZGX3N2rff3489LW1nPmc+zjM+mDY6jH3KxNCGffZMnYN4IOU5DgPl/DC2nf16SZfIrzwSsguy5qtKJm9btuE/3vaat1f6WLKmjP221ao0taYGXKLdgzImWXvueJ9zxxq0+lbIIEDcxR+9M68Ziw700dUpi58O7I97YjwIz7RZrVRe0aqNmh0dQz4xzxqXvO3RJxtKPRuaeqRHpfFDrBL38XnqJyarCjun0ad5noi/rfKHO+e8k97yvJy9pKKL+raxBb2SrPVK2z32Y3fsT9pltSpFX6uSS7JToytXx/7Qgjf0I5O87SFnr7RVKf0nq542mGOxO7In2KusTSNK/9YS05S9ljX8RgodjBfxlH0kf1ASmjnUsWfBL1QflW0radeRJi+p0BPfPHt2xXuPc3y1UWsWQwx6qtBGH4g61MI3fK/UJYO0h7px062jfNdhnA04c0JHIT85D07zPMYn7Y+24OfuNBJdhX2tSlPWACit0d4y9IorlgVmLyvOUIubbnkv98+cg79//U755/9v7/bKd5Srqxe0tdEN7+xwtxp9jg2F3UnHZ1nnFMPR3VgTrp4919Uz6qH77PKZNudXyh8ZHDyN/3sB1UZf/uwX+poz0+XzFzq7vFJjfmOhOsYOoGvQ5MUP7VVrqtakKtml9CHrfNaW9JsqCg2SDhryrdXwxRpbTdWabI/Y1U9c0ZM5caJJP4VM5Z9Ap/hPv58qeqxle9iZMY3PQ8UV3T0GuGT6M2822vLMg/DwwT5rAeeGVpQjj7Nkpw0hYq1r1gRvLbSdxEfoH+Q7Y9wJ4oz3gu7QU8yFH+HkT5piq23aWNGpn/HaszZ09MipscJ+zERHynp+nuKJzFpr/bWPdaH2mo76lLqsRkwONePH+Ees00Qb80UfXXZJwF712Cvt2C6uam3om4jXzMPoLuIr9YKqpmpNdilp27JLaSow44EaGZ6wzbYEbCss+5FWqzHfWnSGD7o+vDJH5A95yRWyRqHrE4UIxMdBZFb9hTkfArEP7sh+wDhmhg2kbcteQfbxjtGBDC8QY7Cui/HrwsJyyF7He+UDa92BdPakxBiC6jjuhELDD+7OaNuPiiNgW/aHCD+I/MdIY+HlgSJBGrk4r7GIJr1g5J6H1hiXvF3yET2T4YgE957Jt2KvHZ3KREmdDGhgBiUIL9R2krINijS0QkmKtEseSHpFSoLwdRwB22FpGbbywnHkJNsP0P/CK4MUf6SPQT5qr0i/9xziQg/44ESXIy95yo9+OmSA6YPd1Cqb21bzfKZ5egp45FvbqmqWncVr0kR+hj9PWyUdfldT742Hrq77BBSbfLVJ+UDp4oWGSl3WQpt7ntR3bH57PjZFNhvdu3f5yHGQ3dCJPUzACTA91DlgpY8Li1ho/tL5/bt3yv/PWfDmzRu9ef1a+bD1/XeveOH0B33zzTfKy5O3fPjLx7wDMbHhIXO8yOFD6SUvc1Zc6ZIXHVteZszTRnbJ2NCwPcjG24jHT2GeJwUbFqbW2hjlxLNtJT9Nk1KviL1q1iOK9BGURaZRvyptW/ZThPeI8mPax3TqtmFvU0ubpHW8WjXZVrWS0xa0VanCZ0wadPSxsNVNDfSl8zC9H4f5zKkD45T51DwpsjNtZDNLuuysLGOM+nE+Zl4vxFnqrDhwsNqDgyIjLpeHXXZoocPh6rF/yWvYQAGHvQs+dj3XGRtutSYqKzqoQNIfoUZex6tsxKxctkeZ/WkaWdsRHXWSP6HVqrcGTXrFEP4Tfky9iC1jrdhrz6K7Z648xAxjUcBe9bYqJd/w9zzPmonfUGHfPetixqaj8Jz4vby60jkv7bqszhwTVA9X+hOsjOyrq4yQ7UekjLqLtGe+HRi/IGMZ+4JI5DB2xsNwtVL6ccD+9+/e8yLtTnv6E5nIZvyT/hRSt1HftuxHRNZe80k/hf1pftp6KremTceATN804m6XD+h84M9akPVjd7dT/pKy08+sKTtenuYlx6C7e92PPJR0/oBqyNC/08OPbSX+NzkE8pC2DTh8h4bXGLPYEh8tfJg6HO4ZS0aHp6J5Ll6ktkfMpDO+rCepO0Fba1qwbV3jmT+MSe/i8kco8o3+AoF+zCsUdiqNeCBPWcZ+j657/PH27Tu9efN2IC+r7+/39HvP3nFgbDvAd6wFqWNbZ7yQzdjnpXBeticdpM9ZP1e65eXJDDbapE9H/0T+PPXPt9ryof/siKTnM+TP58HfXm51drnR+dWZLp6dD7qlbNqU8ocT/fhf9WKZNP4rXwI2lJc+ArY14bsZH36M8FtRPqELuc1mVvwcuaS3vAyZ54btM8B+bM/D5gY6M57zZqPzhxfilNO/1FtBHn1P0/MoP/E/pDP2TQAzxjjvx952zxza6XDYaU+8HMCy7FRN2uKjZ88u9PnnL/XZ5y/0/MWl8ocAsbeaRbckYmtAH18JnEDoavR51oRt05R+brXdnOns7FJXl88ZszN0EXu49cAeTghKxI1NvQLsLYn7Ih20KtlZCxIvndjZY/thGDBvNtpmXjDuM76dGJfM1z1Ks44Una9R30M+a0nWm2Qa+httPS0PP3VCbcv+COUUPWBhnR2gvQPprE9pP4iQvcqnjSBthp/yILYESQcpW5gM/YhTWQ098W/Hd0h5TeM4MklDuDtzcQGd+guA9dFNDfbQjswPCp4wFuZv2j4gG5o+pn/hHyh7IvrJpG25VpwEOvZ02u1jvneFnsqYVhpIVxapWE8GVCoz9vD31Mu6smc/OLBmdny+ENMcDNR5CTsUPPjlpNkkAsgnbtRyZpQ6tgY0NvIm3ziTVyfxPwAAEABJREFUVVHW9+rMkfu799rdvVPf36i0U2OdKNYF06eB6MduBy5iJzA0SJq+EJ/VGrw176Ncqv4fEWM86X/G8iFN/tN9efD2R8XwHRZ0eD80+R/Ctmz/sOBfzUkbj+gjNgm8oSd8Ej5Skuv9NH9MRyZYBfgN/1Og6P8Pt2388xhbadLEWLHW2Sn7NCL3r8GBte4pfqpu0W7KXbQdHPPhnbAwt4PkO/EzAC9xZTtszgoHzoC3yv/F0KtX3+vv//Zv9fd/97fKf4n+9vWb8QyaF5ff8TH7N//0T/pn8Lt//o3++Idv9Jbnt/zh5cLadWDdGAr5iX6I7NLEfN+yh4xzBOfc84sL9qxz5XnunPPoln0m+0Vj/safrZoC2zL1bT/JmzXC5EsFP7CkYKThpW5QVZrZK9czAPvlvJHLnJPutZ4V9+zfiU3LRl/2LGjS0srb8dE0Z+TveDZ9/erN+JCf/Lv375WP/Lv7gw48Ex94zjpA96C1jeZpq7wkzx9+vuN59w1+en/9Xjd8eLq+uRkf//PHADnLLezVp/ayPzf6Xw17bO3Ru+N5e4cdB9IZv0bZGX6L/y4uOUtwrjnHr/mvyK6uLo/PxBttxh5+tu7jWyhnhXlgy/n1Y5xpGmVnOjt/pmd84H/5xdd8rP+ZvvjZz/XFz1d8+Ytf6qtf/Grg61/+mX7xZ38xXkx/9sUXevb8ua5evNCzgeecc16i56UuecF9hn3zBv9je84vZ8TAM15m/+yXv9SXP/+5PvvyK/ClGjI7YuktzyU5195y1g/ynuH65k5J33HW3bFXZTWowk+tKTqDmXPRPE8K4sug8KO4Mq8669FCnCZWO/MhZR1e/nhzj07EFB3rWXBWQ3drpaiwrQXZe87fC/M0skX77Xgmtc1+1pG1qpUa587QhXYW+nRgz7et2LSZN2N80tYUuWoqdLk86iOmIh3djfmT81erOpat+os66Wdrbdg5R08r7djD059GOv2YNxvNtFfVlGvt+zJ0Tfgq9qQsNt7z7LRn729VozyytoettlNdnf7YprxGu412pzZjb6PcYL1tr+Vtgk7K+6TIupUKJM0kRg912NsT6wf8lPHpWaNoB3er89FSKuRWFHofbTB8/I6sPnFF7gHoPInYHkl7pcnYj+lRB3nbavjNXtuwocdx1PFywaP91FmYyySFCKWP+sj84E691prih4xv4mAavmqqZlV1FXsgpzQFOQvRlHTcy1OmHO44K+XZofCpEUicZxxveWa+44PqgbhObMe3sREFP3qfyquwoUoNe+zH/h2IjSDvdiPbkJvHnJuJsXXeJSaDEVvExjynLPiwvLW1jRiz5/l86YuqivGssBj3zvq3J5732jNnF5xqe8jM0TsQvY+I/9LeJjEfu5DJs+85H2QzF+xC307Zs+Kb+OlA2x3da9ufHjPbss24LjpdC7FqW1VNE3O0AXHt8Xd8Hz8txxia8MFm3mjGpka/Y+cA9lVrqrZiwY6sE516ScfPC2tNMa7zZvXfBev9M94bnZ9t5RELNMpts7cd5/6Od6apm/+A6h1rafahPfuHUoMAXYjTU/qAvZlz+sRlWzag/VbEA32c59WO9KO1wnYQGfAJFYPV6U8ShY5qpdSzPfbfvJ/JOMTmxNSQo6yQnfCPaTv8+CVlQfKhtkOGnuEv+p3+5LyyMD5p115lUifI/IhMypMOL0rsVW6kaTPtJl0uxRbDS4wmFh/rL+rErV1ygIxt2VYBHS/bx9RPk8REq8I/bSDtVrWhLzXTfmhge/Djo6JOeEFrpYlxGmhr3fgh/Q2NveKyze+Hd8oi57KqNVUFBV1h+PZaryeOiNfEe3y/HMdYXI11AzLsC13RVdTPPMx6Z6MHHbDW4uOv7eE72/iW51n8q+OV+vaJ3wf3ZEdHbponPqZzfnn2bOxZDT9kzk3zrIm0q0adpz8dG57mn6a7sNGlA/SeOZMpdM3549Xb9/rm2+/17XevdXfLM2ubdXFxpUa/9xFiP8tYzhNz/jTvaXsZ/tqNNShnusa+eXn1TJecnbZ82H/2+Zc6e/ZC7exSS23Uthf62S/+TD/7+Z/p5Wdf6eLquUwbcfXJttDA2Bkq2unGRxLJplal0x4z44dW9Ac7Ykv6nrmfuZX6RVlDfzDS01q/0Ie6P+ledS7rnGQOJp5G3GH0iZ4UnfKhJ97TtmzLXnEq/zH6tF5kOvEQGn6QtCxVK03zRHzMKvobP+R54MA+YHF1wG0bvzVNrNkTfpvwhV36U66FmEqfsqblLBaadaPDP9WPTNK2FTuqNWhTrtgUGnzcpm3ZJdspHkhbSdgefJeT/QFs4uJog/2hjF0P8rHnIXNMGJ22ZT+iWuGf6ZHXmlxN/AArfYw7Cz8npoJKfOHLBgo06oxyZDJnqpWKdJC6pl1xZR22rTrm7dIa15NSLxg6q5S69hNZ6jiAZ1u5bOvESz6w4YGkT+jHOEretqK7tTaobf3UFRuDyNiW7SQfaGcsAtsPvAiE15mjSX8MO7KFfH1cpCVzDJ2ngnFG5AyZ8+FAFJ8K/0Ua78uIPSK+CAQ/jS0YmQkeeuLnTBIbDkz+tNcxyrZss6AvoLM4HDB2WZHDHTjkIII+cbVqyoCTfLjNAEpWLrvkI6SSuo9IOiAfvkJT44jRJ8mOLWsmNi4csrIQ9thKOw6Q0fGyTZ16wGqbKQ0gP3IP3fjhwOKyA5kQOfBkwcmh556Hyfs8dPGAnw0hB5c9D/wP4IUCpqG96F+TNQ06tY1azWptu6KOlHyxcShyaupLgdBGvUn2iqJuIPId39FtHdjgFtDjFvpbjEHSwYmfdLCnT7th56IDNiatXuinHRXj2+EftGdMD0fc8zCSj/6veMmU/zLi2z/+UX/8hg/+v/9Gv//d7/n4/41yYM1/cZK/Cg0OPHBUlbKJb3mJccYHibz8OONj8pYXRxsO+uvCbBX2FrKtTdpstprYfBu8E7JAnNA4WEZuUNI6Xq5CzxM00s0q0HjQb0z8gSxcoMbwx2E6XmGcEFbSobh/EOJOlh1f/RCSpQdI1ZparbBLsc+SAnEZXitsNHozMPCktTSxLHjrvNTQU24q4qKoJ8yOTMZnYTyDQ+iyUK0f5+YyxjLPmZFdIS6D9UYNCcu2CkixRcqhIvE/s4Ge8cJqnifFC+FlHoTCeHL7SXpNGjtPkFL+Y9DxWsv9pN4pnT4HyUur3Me0f8Rf+4sv8Auu1Mk/Y70Lo4vLsh8BgzxeZlxy0A0asRIU8WRbO9a7PTBjOxOrZ7wgy39BI6d2vAQ9pklxJ7MiNi1M2IHYlfSYt32s8WI+B5E7+TjjMl4glNWqZJu+7FXNI92wK+OTGJCsjE+g4/U0fWR9QGx/kP+xzEIwxqa084iD1IVdTWf44oKH9bwYPtvwUpIDcsoSo1k3Q/tJB3GaNXsFccpCOdLQPWtt5IPUOZA/sA7FJ7GtsUZUNbXWNDH/5xzwiM/WirWmsX7MKvy029/xwviOA/s9soI/abNtmvmoHdmWcY2OAD2bzUbRJ64F+8YcYHzIyi7ZBqEFC7BmdtZo9abSDCaZ+dl56VXQqW3wybnOeSA4315qM59RPjEnPR48sla+e/NOr3k5/f7tNS+lrxXe3e29djyo7NhfFmKjatKW9fP87EJbaLDB1/O0UfqedHhZU7fbjbbbrTb0ZTNvoNuRP31A3/LiYdrMavHXZhp0zj/3SgxfPr/ipe9zvfzipV7mY/dnz8YfAmzOkJss1aL8IcCSD4uWivj7GC0+HcADDbDurjKFfGmirBibBp2xY4s92Rc22GziGxczPhtN84Ttm9V21p/NZjPyM+M0zfNIh7fdboZMaD5SbJLno/0GNNpotL/Cih35YwaxICYtL9rtbpU46TwmTnNpS1+nGdmp69mzCz1/eaXP8cfnX7zgAW6ryIiPnAc+fi7Lnrm2SGIC5Jc1hZv1Fw6JHiyLik4FsXua6Vv6QAzPpDfzFvvPdcbYzvMZ8dGQn0CTia+gOA+0mtU8qdUkzNcy4pK5zhqynkF2GnOENrNPzpuNGnFtm7X8APbUYa6qSyXN+LdVw9YFsEZip7gaPrNNSvApo501J+yR0o/A4qKttY/oJBvVg1CnB8fyBd0L8zplH8OOpmP9Y2Hv8WnaX/lZd1IU+jGQ0jCMxg1G/gcUEXhGXRD9HZtOEGWjT5hSDyCh40W9fuzPgr87dUODnnzsBUMv9NGGY/0PSGeMHxl96MXPD/Uo6wAp3EcCO45xoOwNg09PkVnIB4elK/tRHlaXw47mD7hkGSiUZO+gBrqoRH0NiAvdD2myT2+KOmWd8WE50wn555gJQxVh2Png35d7He7fa7m7lvf3LBH70b5Gfz5SiL6nHI18GvofhP6Fq6P31MYQTX4kfuKnU/YpwB73x2WD+cFPuj6A7/vHYKwehZ/qeuQ+pk7lj5x/+9Sn2gyPljN5IAwwv+EFJBUaSE/nJwGon8Sop3/hypgFnxA7so/kA4GVl98THovtesz8aOpUj5mzaITzOpaLOoMbLIztCQfWgawHJ2ReD95R5tPNPLYhfZwOx0+4saOTD89qrN1FLmeEPIv95h9/rb/9b38D/pv+8LvfqfDtaS27vb3Wt3/8g37/23/Wq++/083Ne4VHr3R2vmUvncU018IabVvVSq21gTP23nPOBuPjNB9+L3iGC7Jnz5uNcnX6aBID1CepgiYffyQffeMsXY22apRHBjNjRkQU+ZHgJzoPrLN7zn17ztrJp89CKrzsdU9R8GfOQ1v21GBDemozY6XxRxDX1zecr8D1HfRW79/f6t27G73l3BX67t01cgc1FrZnvMT94gte2PJSuNin7zmH5Q8G3r+/4ePTneLznE0JA9mlibY2+KKxrzf2z4bv6CD+XNC51y7vB/Y7VRVnwA37/VbreWwzfL/l7BNs5o2maYa31bwhPc9qLZjU4E8p57yw8mb0TQOuSfIk10ZuG11cvuAD/ud6wQvpF599oeeffannn3818OKLL3XC88+/0LPPPtPFsytt+Si15ePUNmOcP2q+utS03aIPz9KfxPkdH2hu7m7HXrOn81cvXujP/91f6q//83/W//af/4s+//przei4Z8zevn+v9/lXve52ugY3d3ut79ajD7unWWt/Zm3o6zxP5OHBn8FmM6sdfTnHr0U9m/HsnJ8X9SfraGIjSJzko1DQCSwbeWJIXB17D7yPWDizwdZASdVKddTtQp5YTl9HOT+tCtnwl9EuqpQ6wzbssx3WA0Y7xzZbFX2bteWMu8WXqVNDvic8NLUJ3ehHrlpT7Iii6Gjk581mxErmWuZhww+x7cAzQcdOyZqIkVWP9fSyPfTZpbgq8oFtGd6wo4vLlOMt9KUcxrhdkbOqYVcrVTWl/YbNodXIV4O/9iF1c87LnO34mps4wWdpI+cXN9klP9BihMS5NDIdehAmDEiWniB97hSu/RDXWh5eAGPcPtk8/D13rAoAABAASURBVFmDl5+TTOw7pQsZ22N7KmhHecqyXnXGL7RcspEJUDS2P+wYRiI/4YMB4iC0QVurMba2EVskdPEjizQ9nqZSINL+FPDXwjp8OD7z3vNR+C5zjvVjGevgMvR2HNzRHRpdPXaJFPyF+raTk+kDCep0xY+H7FPIduSQlm0lfoJWTR+j4FWVatA2qF1q9L0qbUT7I06cThvxd2wZafInqVboaaWqUiOmQ1Nme/CSn+aJZ5RZrYo5sM6DrAO2lXl8d3/HHpb1/Fp5N2lJYwyQJznu2DnGUOZ/sLAhPu+M3YKP4mNlDNA5s+ZM2IIU+pexZi+sF4Yx9DK21UrVmmyraCdoVYy3ZR0vdCfVoXvGcKEd29pM6c+kPKNmrYvrYksr6oMDa2b2l3zwf8fa+ZaPlH/4wx/Hv6T69u07hRd/HtAbmvgMPRADGq3HAkD86HiRk23RArSGL+OPoFXBi4SgpdPV0Tcw4gPv4LPEzam80f+WNaCaqhV1rVZFuo20uGyPtG1yGnG34IeO7jDslZ+4SD7Imp0PbXmG2eP35IOnMoOPn/bMg8jGBwwf1fEkdpLQ2reGTU2FjcbR4XX8Fl1B9O7TxlHXQl8Hj/3t9viHN+N9P3Ml8vZqb3ydfNoJ7JXfqlSN9lopcZv9rFVhQ2GPZUlpX8PGDNCHaNRrVZqJkRY9pCtIGuh4pe3oWdCTsT+yB0lZ+CPDT2FblWVQrdRA4jgxHvsm4r2qiPU96/Rh0NE/6kaXhtV6uFJ2z7eOe+bdnue8QPiNniGZ/jyIjkTsC1IvNEzbIYr+B2RcQFVT3h2+5Ezx/NlznfOea4ONM/tbaNanoqWxBqMlmoYO6h6yH2Z5pbwPZG8pCZ0q3repacez4Hev3+uP37/R98ytnEduOdcVbUzTRnYbWtPOhndrRb2kT0h5+rLnELMnLoJzzoeb80u1eavi3c3m4pna2ZWWRn57ztnqS33581/pBWevZy8/l2nn4NICMJk3TngPn6w2e7TPz7iNjG1VlVqBadKEL+bNhjPFRq012amDDuZVZyxsq1WtaPRff/rVR0wdxj6cufAUC3M3iMxPaUz50xhMPvipOh+WHfvTxZpBSU/+BPL0z6Zf6SP+qGqyLVOUGDswn5NOm0GUFOUFs5Ayi0X4P9oX/Bg9BKgeKGOdOjZKaCd3x9eBUVyt1LBFp3LEMF/DdCXTUdeZX4s6sZr6fxosu9QVq00VMzYJcmObxlmUIdNTfwtZcXUKjG0kjzf1h0Ee+uSSbO4V1ZqqNeWK2AlCR9Kndz+hyQ+5/ATOzwojbz8ybNIBxR3Yps0CRvUR+K8CxtSGRzp6smYfjr7/U/zWGRNxdfp+Atlxf5wP044tK5KPTIYn/kSFkj9Bsh6uowNSduKt6cgEJy6+jkKyy6ApOwHmn3DXxzKF0UH4dpQlJRXOC9/llTF+ScdYDt86wnRkRVSTcslAwlh6nQkUYw1vnjeq1gZsZNHtEhdDaQh3BiadD8jKPhaQsc0gF4tRe4BRYCc/ydABFmeB8ix7UtIdezvR1ol3zIJnykqmn44dTh5gSpEWYS1LKdMHF0wKouMRnUlDDRgLEz59zmFiPKTnQR2Elwf88O/48J3/v7/81emrV690fXOj8E64ZxNZDwudoDGTVGyofdD0p7EZbOZzBfN0pnk6V6szTdCJslYbTe0MHv7WLHU2rH1xqO3a781BtA/c3y+6A/e70IPu+YB/YDPaQfMXoqH7HGpYrPf04XSQiZ35L0xTjoM0ZVxrpj3aUuEtFhn8uPb5oLvbna6vb/WeFyY39DUvTnIADXIIHbz8lxCUJ/+ew+r19TWH8duxKLWpKQ+7eWC9urzS2fjYf6YN7TYOjqcNdTq92AhvnjUfD/yhjbib0GPHPquqyS41NusZ2Yk6rRXdcUZeJl3AtuxH0K2RT9kKdCFXxFFVE4XcJ/nSeiVf8PELjOggw10SNhgoddExqKOnYQfl+NNqCqpmVU0PsEsWCAU1kLZAAUuGN9PHKX2k/3C0LH28RNqzuXHu1TLmNP3GMEKYmBOx1gcVl23ZKwpbCvvMfDJta8BHWagk0zYV4HUxHZQ5DZexXNvdcejrTEQ7XElpdOnjwRkiUjApFPoo6yCL6CjL/B3zmHJsEDJ2SSL/gFXlyuN3lGtctmUHBW3wasD0SaMvjBH+oEmlvfA6/PQj+NA2Sqln9BfjMmhrMnkf+R7pkqGJj4LS4LhXv0g+8g40uMiaOCye89H7ghdobqUDxix4JT7QR9fKM1wr45r8IYbCyW1brWo4ZIGfB5yFQR8Y+bygtLabWZ+9fKGvvvpSeTG7mTcqYtIuSejmdIkZenrZaVey/QOMuokDaZTpE5dtxR/xQ+yOfT1xIQ2b83CRuTnPkxLDsBVZy5Q3MKm5qfif8F0QG1csotNqZRXtUJH44zC633Nw2q/xz8PZgQOB0HcCLkG0I3PQwroXkNP+cK/e96pmILXJ2m43ysvu0JkD28SLmFaUNWnGn1s+gl/w8nI7XtRNsuPHg3LZJdvY19DLPIFNc9rf09pe0gH+0uSs3wOTMF1aSo08HtFmYg1sW5UmTbVl/kw65I+v+NB/zwf/29s75eP/9ftrveOB/+3rt7yc5iUqL6lvb3ba7/rYBw7sCQfaHHVZ+/fsAR0nBsKCFRq2bnmIuri41CUPKmMdzlpMH19+/rm++OorhT57+VLnrNMXV8/07OVnPKx8AT6n7DN99sVn+vrnX+lnv/xKX/3sc8ovtckH8k1p3jad4bPt+Ubb7UbTPOFn+gZNeppnHlRO2CCzHXGxIVanNmsOnaE80EzQDfOoseZVwBwIb0JXdM+bDfKzCn7L2LWJdNN0ohlL6jXotIE/N2zB901iiiPbBxY+2t/xofLu/lqHwx1jiSN5DJuIjwv68TIf+z9/oT/781/oP/yHf6df/NnP9OXXn2k6K93tr7Xb3/AS+1b71KVeJ/7FZZdsGmMtWohRhkMpcpcskV7UqjTFRgwy8uJK/EqW3Sjb4K+tWk1UsEycFGjEjw7Fh9UmnhzVmdsHxnzHC/W7m7sRM7fsxfkXNu44qxwoF1erQleRWrRga36XfiBNCuMOBHBnnbIjIxnaqlGnKXOw04mOnOmEbVkafIioRp+oPebxMspMQeoh/pDvQ0en5MPbtmw/YXbyyXZ+ujLOKbYfZcpF2XonfYK9ynT6FpgeGgNXLBo0/cCWUzofxQeQYwdR0qOM/IdU1Bf97YOmpQAx5q8Ui0Z/8UMhMWCRQr5Dj4hfAhRpAFsKOZw4ZD+kEcG3xJGIJ0yHgWa3QcU+2qklTzLrSJvP5bYlLrvueUl8zwuaBUqgYOPa//RvhVRd8IG0UvKk9PRyWTKegbB90yTpRoZ5wjInQTVhY/65/56P/vfy7lbFWaFYk9KGjtdQT/pESR5v9I1U6Ico2g6Ufv4U8E98NDDk9OSyjB6zApuRMv5z8gMpY6QZh1OMrnRRx+FPsZD/l4EvHnTpyeVjOhTEXjj9QfZpvU94CJap4yMVlOqy/QHCC+wP+R+3Y/9EOTFsr+XRFZClnaTScHBKn2h4gbTQpwVfaRgZXvr2Q392ZE6Ilp+GKQ4gn7y7GMVREqmkV4RlJYbMuEtrqcfYl9b1JTxKXPJH0PHq+ARzya2y0onqRy5a73jgAfhg6OjDPx9WQhdyYnwHhm54UD+xp7DfsrCaSM5vcZaYtWUP7TwLfv/Nt/r13/2j/uv/4/+p/9d//a+641nsjP30nme3Wz70//EPv9er777VYXfHHlpqzN1qUjV0QhtzfU2XqkD48GyrHdPjvITO7McPmKZRvucw0jmjiquoEyQ/zodscMmbsqk1TY06Yw989HmrppOM7bEmJR8M/+OjjAHhhX1t7JFFHZs1CeaSdRIfi+vUhp1xoCL8A89NeR7e3x+UZ+A969N99k4+St/e3PNB/5499I7n3j3pnd6/zwf+RfO01ZwXu2Kd9aQ9e+4d9fb4XLJiQ7WSba2XteXsuD070/b8XBP+2nMIXD/goZ+92SUFVR6USFnXG/y0sB+Lq9G3hp82OQ8xxm5NQcF3KhMvNjwgNVRw9syeAHjs1/XNXq/fXOvm7sA7AvE80rDlXPn/tt3kZfXZhYpzoTdbad6ooA27izOWGNMCxnZDG2OVPGaNO76OH/IH0HhXe/bcyL3gnPjLv/xz/cVf/Xv95X/4K339q19qe3WlG3yd/+LuBp/tsfWgSTQoT1vVtIHOmmi30V78Nc+TprTZSrbVCnCmK+KwwTf9/xBWVZNtGdmsP/f5OHHY6Z69KB+TFmKkg4Ug6pwNxgbIBlVDb6laYKZgl2lHJa5FMrd9LB9MxgoN6LLh024B27KtXEfCs8uiHe+FcsZalr0K2xrttYqejmj0LKwJtEPudNdJAWO8Z07l2XBJe2W5Fe1ga01qGZs2j3yrRpzOqobv8KNdQ50rso20hz0iPuwmA8kycpHRkyt+CmwPbtreEVRB5rNktRYdJae+mwoqLtuyTUqK3fusC9ieDyX7xDfdLmw3daa20UhXYpcQRk6yGCKZcrtUlJm0VNiPv5jLQwzfRE7j8vjNT+zuyNhWo+7Me5STbeJa8Gfe58U2skOmkB2gjcgmfWDOHlgzemzO2oLdDJREvpPv6DkhBhcmtIq9RicZYSuGLsf5PBY04i5/eFy1aDtPA6lXtG/0n9BpQ9RvVZqI96QPtHfAl7vdPc+AO+LqTrs8C0d/KiLfh0O6UKfUcUmu2KJxxZeFzlY1+Cmy4+9OFxZFslVhf6ngt6o1zVgXvlxBXcqGQn7s1JJsqyE3z8SgH2W6pMTPgn2DxiegH0GhXFbWbMHb3d0rc2bBx+FjHRq4M6aQyDV8Ms+TQht1U++e5+Y893TkqpqqlVqovP6PeGmkKrDpnx7Q4zeQtgI9uQ7EQWwp5X9eh5HyPsaIxJO70JuhMG0hqTWWqOdSxy4jG5sSPyw9SruZH4Ft5K0943zPmrHn+e2Over1m3fKv6T6/v0N5/qDvvzqa63zaGF+HcAi0SfTRuiH0NCZNmfWiZmxmQp7VGI4VkiyPRB7OmNwgo7Xgm9OvAPjkjUgfUvxcpQvfG2veny0hSL6SDNJRBic9JCU6yTvZBXnLvQ/MuIKTVuDYsMy0AWh3531gKgiwKJ+AB+nTPg/9jT6PGX+02f72AZ6c9tr/sAc3zOvMsZpK2V7bMhal33j9vaW5/2dsofHjhMia3vE7Qa/bqZZWWu28wxv0oY9Nf4eYE1uMrveCrpNrn+A8Bo/M3F9Qmulk49alao12R6IncFCx082DYoPTvzQA+vDAm/0j7E7BMSubfSVJuZSq1VvfJ91ccfeec858T6xj/60EXRJC3UP8Q/76p71J3Vsq4IqqIA102es1wEdaXMhnmOfuGzzu94H/L876oqOzTTpjHNI/LeZZ81gwxlhy16x5Rx2BrabWZtp0nZircEo0z9hZxBXQkNwAAAQAElEQVSyMP5dTfIkEQMduldxDlmUj/9/+4//pH/67TfKP/v/jncn07zBpyVxLfjrwBlPslq1ATvzV9pxjsk3lD3v64q2G7ZcPnvBu6Gf6wUf9p9/9qW++NkvNJ9f6fu313rD95Mb3te1zQWvAGcJ+T22hGqataA36LKWrpg/oCdXfBaEVVXK+vcB8EM7ohp9VvSgDPqpO+MYfnSeEN4JnQnUceKn8AMZjO7AZZ0Q3UHqn+RPNLyUBWXrKeySgYSu0G5hihI3e2J2WSyNsvSRMtLJd2hrqWvZVq7EcNpMOvaFRpmXhWNf1+RGdCDbpcRzym100u+kB5BN3RNia6siHieGblaR1vFCjRzfFzqiFqT98Eefo5f+SJTDDC96xWWXWpVMXbLjHuXUOclIlo0M6EIHvugBOntAWpzrGAqJctvKZVu2kxzU1HfagkaPZCUveKL9mprcSimz1/ZCdSynKT1Fmk09U1dPLtuwV+h4pU8wFVmjr0CrNkrjKxtbwGAcf9L/rF+jLrxR94lMHdO2dUqLK/IByU/eC3P8Ydzrsd2lZz/pSl2S0FQ3PyuGL/SY7j3xIx1Y24LkR90kqJU7eVEn+go7bWPrybeWbUlPIVVZtnW6yErJPoW4kod8cNumgU+WSEOLaKCBkm1kS3kgLwbDLkk+dpwUeduqqiMsqcu2qp140KQ/AcSGrI08OmyPfEFzgLBLdpMD2pfW4KMFWkm6JFkKiLw4sRPlncmp47U6mEyXojdlKxjIyDIYkYGMyZ6B37PpBDs2sHsOWwNJD9wrD+sn5KP+LjIcvE/0QP07DqqjHmV7NsQsOpmEXdic/oCqSUFrs2YedufNuTZgms/U2oaymZ5NGB/M0DwINS1MZvZNNpxl4J6D4Al3PNDf8dIiuL655YP7nW7G4fded9iUQ3BoDi755wrf8yIof6xwS1nszSZml7Lp5aPQBR+FtpszZaHNx4P3fETIX5/mQ/+rV6+V/5r/1fev9f33r5R/PvLNmze0c4f8osaYzfOkDRvyDM546XF+ca7Lq0u9ePGCj5MvB7169kzPwBllExt6a5PacdNqLDprumnEVGujrKopV8ZuUH5650fOD1hpWIHLqtbkj+oNcRMLETcyVch9hPCOEJdd/J7uUZEMlPqjLWhkbMtD1mu5nlDKFFAiWfYJJ91WLttPyiTTj6BaqdUqu9DxHLT2HFQTe4lhWJJSt2QHSf8QhT9WXU25+pM5kXxgW0POJcnSEZFNWznoJZ5ub290IDCXJzpim8Z1qjcyH/2cyp7Sj0RGmyceaxDJDo9pL8gjlOupnmO6wz+iU+EEJd1ZtVaHybYKvzZiMOvelDjERw3Yprw+QNYpcRkkFjPPQ4ddVUKZ5NKGl2nnl3xkvXqmQme3eUhZBvasV7gMOUnWuOK3ILoWyjuLW5DCiHTszZgvOfwEyCxsXP0ol4/YX331hX7+i5/pyy+/0PPnzxRe+pbxHnqwIbSjK2jHPj7lhf+IdQOMXZFZgfNGosuJTVvcSrqctBUfBdEfn4YfiGsdSSl2nR6Qthzws27MrAWRb1Uah1rWgqe0VaHbyoaUGLzn5WnWtnseGA6swYfMB7Ajf8ODWv4A6ebmmvX7Vnte/kmLqln5QH15ea7g/GKrzWZSq5JLA2K3CSbaj21nWcd4ebvZbOgr7Wu9bI98/LXjhdgt625eHt/z8X6fP8pinV4O9Dhfx/IHXIdJnfT+vuuedTtlYm23moKpbej3ilaxacozMC949ryEvht/APDmzVvW4Dd69fqN8n+vkpcB3377arwUSHr8s7aURe7t27d69+6d3rPmr7jhRfDNw3rtsqqaGvE5zRtVI80YbBO7FxfKOp0YTpnwT8dKQ+ftrAv899nnL/XV14m5r/XVz77Ss+dXOst/OXi20WYzoxd9+LAdMc3T4Kdsu93o7GwLznR2fqaUedhTCu2MQWxzS75UUFGOCSpsSL5V6eOrMx8Oy4Hx3g/s2KdPL38XPnjLC/Uzbl35iC1iYre/0+3de93evidWbtS91+as6cVnV/riq5cDn3/xQi8/e67nL690+exslLt1ZA9HMFfQvfDye8GGzhyzS7ZVrUHXtG3lym+QdM9igHzm9544SvyGHnjA7Bwm3X2s3/h+S5sHDbrw4LkjxvZ8gNiBOx5eb8E1L4fyxyJrDLzjQ8YtMbTj7LAbPunYhwaFHngRveCDpJej32JTa6XGmjjA+BW+dvxPYY+tyyKTVl9/kl7R4fcwZVupp+Nle/Dsp/Tol6F7rbeKn9KhT6EHHTpe5SI0ojOMo6zpIf3sA4wR49IBjqPfw4EILCvoC0zuBeBfxqMvixR+QH/7A6gzOn1s59hk0aenoHnRM4WyAuihymPiyEOPAfwhB01Bj920HZomwhtiaOzYIqiIC9FK0h26ojGXzrSeLbcyvsnaeH9/px1Y8kcAjDMHNplxtzq0K/pXmDSgPyQ+eT9Ix6BGL4kPTdQBNUML/4qP/wfAiyMWOxV9MUgbC+3SqJbRj6dNUHdkTzSZpP81WOt0GliRFh+RUlH2CP3rrpjyQY1OLoDgy8eWTrzwT0jlIPmnNOkg/H8N/uU6seIpoj350P8xpHbwqdqf4ofHnEo8H/Ghj9byH/I+pf9P4T3qO8X2hzQ6Vr/1Mc9jG60Ti5lXK5YIgcgFJD+4V17iFxUjjtd0H+kHvSk81rOtqibbA+Jymd9P3U/46c4HIlb+t4aa1dA5s3fPrNV7zh2vvvte//j3/6B/+Lu/19/9zX/XH37/DUveQbuclfj4f/3+LfvB+/HhX32PrszVRWxRurg40wX79zn78Tnp8/NzZY/ebGZNzPHWmOslri4qslbGT12tapRHhiRn3MN4LogvC0Ebi1PlRCUV6VY16rZaaUHHeQ9joqvRZvKt0IL86POxbrLxn23ZHueKmbNLbGzVht5qjXaKGseb8cjY5HwtpV6pWpPNvipLgBDF/g4WxlLslwsf/2941n2lP377rd68fcdyth9lkc9SeuAF8QHdYj0u2g4lnNhzD7phP/6e5+bvjs/LeY7e835gz3l1UNLjrMo5Nc/n49mcs+stuGG8bjlT3uVZnXNMzphB6i20FyR90jXeTXBm2AXoD70jJt7f3OvNu2u9y79ycLvTLeV73tYdVDpgM9/htTt0PigtlO1JH/io1LXg1wWfLMIPdCgfAA5Zw7369EAbojx+ryp80tGxl+BVK42zG/QXv/qVfg7+4q/+Sr/6i7/UL/78L8e/OlDzufa9aa8TsCe60SXgsmwrV8ZtADuSZ8ZSJmBFrvB7YJeqNc3zpMaciFxnUPNssOfZYNGipAc4+6S8mtX4EF/QQJZkM4w9RIUtgRu6jzblOSWoashYhXyrUisP2B58ky/4ZFUNn5BfCJr4MbSP/nTFjqSfAua4U2rHHqTIpB8HdCz0K/1RSY25MhP/ow1k7VJVw5YaKHhR1omb0QZ0YSwX9HTSgzdssWwr827V10Z+1KV8ATvei92xntzwvume913pS5dHe3bJQMD0OzZ8jMimzj16EruoVGQa49X4EBJaPJOkrchFX8olS8AuJR8q4xcURLZLxGDQoYlaGNzpW/SknCxVokesXysn5eGfqFZ2WIrfcsxBWAfedeyD2H3Egfm7xId5Jmc+LKFHHi2s9bFxTWu0HZ2Fb1orcSPTUb8HB/olNeLQtlInoIcKClbjZ8I3Be2M/4GYvueMdc8z754PdckfaL/jExRwpzMrbIsbhFrVSlVtIOOdGKoIULcTG/rklbq16ig/SKwtCL/TF7jJu6J/la3oDR/dolrKyY57jUMi+Wh3q1Krwh99PKue1sQdPu/0eaHPe57nDznLMlgzc/3i8kJXV5fKc+V89E/GK++o8p4gz1MTcyS+S6ML4xQau8Lf8Gx/wfvI0FalhTHds+be3d1iw60OtAdbkZ1bU/xlFAzb0RUqbNEaLJSkh4FGX+LnUYwfWpkPogXf6KkBWPR3UfoUuzt+YloqdnbFh42yZbzbvWU/uGFfONBuWljwSeI7SL3wGuNqWx9fdqkxz2bm2XbeqKpWEXQIfFxj6MOQQYdN0U5PkQ1v+ClzgjE5gD1jtM88wH8ne+IbVNAOUYwOEh/cq56F5k+6VzqEMMhxzsj8+E+ngfTtKQofVGsq+pg2TniqZayjx1hP3Q/LFi3Ym/rV2JvoV2LwjrVvT58PxOsCUqdoo7WmRuw16AzNuWnerD72sQ+2Va1UocD2GjLS4LUqJbaeok1t1JHFFd+sKPLRlZiu1ihb7/TphIVxOPW746PgwDjtmDv3xPceuo5PdEpF+2mvYX+0LdTfD/m90vf4A6GE8vANkaBOLOxYf+KLxto1OsQ8mNhT6Z5WWI7BKD3gs6dtwhp3Yv2O+Xb9/j3npuuhd2ZPiy86YxS0KiU/z5M2E6D8DB+f8y5pA69MjA3ZTv2OjbEQnqzFpUVt/Ff/d/tFb3hPEtzyru6O9yi3YOmW3NSmacCpQwyk34nn4J49L2ey7H/5RpL3jOG9ePmZ/vLf/5X++j/+J/059POvfqbtxTNdH89cbzl/3fCe5oD+gyetYNzarE5+EfZ17AUwJGHLgD552Za9IgK2lfGLf06oakMm/0LfgP51l12KjlalVh8DPw399ZNKO/7L2A1K+ieFf1DoI8eMJePJ2O6Zh4nJjMmxcJC4LeMTmweDH8JwDUfSp/ZDUSajK38AlT+M3hJDM7EUCD8i/nBHfsWihfmQgmpNm+12YErcka/WqFpyYbOt2BMbF+ZH0oLd+RnAD8vSR4xGt45XtVIjrqdpVtJHtozOoLzqDb8f9S1kDtHXJVQOkJUjQJmNIPTj2w4ffaEkO7QP+5AkrYLp0qCMvVvTCnjY2SkP1vLokboB1XtAesGQU/9sywbUs6FHFLqrlXyC0ZX6gVd90bOoK+MbfR2fUvzJu6h/KuhpP06BkTRk+HylC2lA+YK+U3nKTuiUhY8ancbrVCZh3EdYZddxjbzGhTciekxHZiSPP7ZlW+IeUK5k1r5TO4wH1EPqo4RtFc7U8bItu+SgSH8ACbZsax1A5Kg7BgJeaKtS9LXWkKuRts1CYNKCZ6oW+Ua+fgSmfIVLIipHPXHZHum0Edhr3hE8oivBEHzaGXFmZ/CykR04pCW9Yh0ERlgLC8aSDTuHE16w55CSzWxH+pbN/DabDh8zrwMeunPgvOaBfMUNH01uH3DDwSsLEE2mB6paHzRPD4PV2uDHbgpVHLaqNTUW+WnaamCGBuSr5aMSH4ZUhPcKKTqKgAO9tM+Lfh7a79m0djytx+4d+QH6dk8/7uhbNqG7bE5Jgz0b7Z7N+55N/o7NPkj+9niAfM0Hordsttf0ORtZPhgE+bj06vVrfff993rFi4vXfFB6h9wdvjrQHh0cd2ulLFYb+nJ+fsFHx+d6ySb42Wef67PPP+djyXM+Cj3jYH6xvlw6HtLPc9Bm8ZzmXD0QMgAAEABJREFUedSPjqco9NqWbRUxOLMghi4s2Dv6umQ2iot4zoKTg8M+48vi3I9l9lrfyASCMtVZQA5PsJBeEd0noPnhLvQkYxsVdbSpqVobaRftnICMTT4YvBoy/DC2kukLP2StXLZHOvxqyI46kusIH8vdJY4umTtC08KYZhwzFlkQwwtsI6dVJ0qqmqp9jFJhR48egjgHxc6HkSA6Vqw6KvWBuGzL2Nepc89hLw9Wt3kBQJzFhlgYICpZ/0suG0XAtuKjtG8Xlq9WjvawybZa1QPsk3wp9fQTl21Va8zLSS0HbfTYlm30NVAjXeTrSdlCnCXuOjR22GudpKNny4H06lni/4XyxwCupsOBF2TE7z4PbsgvMqNqqawgdRPPp965JMRGjGbN2mc+M5d3AX7f8cC/4+Olquvy6pz59kwvXjzjITjzyhp6RuwIPclrXEbxCsv+EEOAn/Qr8yEboLFv2BY+SBxSDd9YE4f8ht8yR6d5Gi/eJuZrMJNPWWRjSyfOFuJn4kPRPDdNYN7M2LvhxfOF8qH9AduNzjZbPfz1L3KbgY2maVbhz46uA3Mh45CHmcTlWNfjF16KHPgAlX3hng9fB3zmEvY1rXpm0uuY21b6FBsD01+72DoYIcqyNs0z8tMkw9fxKsqKfOJ/YWzv7nbjZfH761vdkt6NNXph/bb6whrPx/9BWd+7WNcXUdaJC9rnRWhfjNwKI1OtZPS30VfxAHYAe+rsdcsL4rxMfv3qjV7zgnlQ1uzX4M2bN1rxdtC35N++eau30Kzn3796NfiZv/FP1pHhN2IzaXHZ2EFsk5SxwW5KtudHZgwa47XV+cWZ8scAz55d6bPPXjKO52pVqQa6UKNGP1prq7+hRd62asidZJL3kM8Y9L5oz36+sKa3Vmp10qmfvDr23TLeN/gnyN729t0b9u/36NuzdtAe86Wa1IjDNgm7DErzxtpsS5fPzvTl15/pi69f6Or5mbbnk84uN4Nuz6YhKx/Yn+/Rt5f48C9mssit0Lhs08c2kBiqamoNVBs8cXUOmAf2rszvQ/zPvB6UF/ehe/bze9bZPfF0gLdwBsjLrD0PqzseJtd/JeJ+/PPF13xsePfuPWP7VqHZ0xMnN5xl8gcgB9aPzOkD83BdZ4S/PXA44G/29pQHdnwya8ODUc42Liv2F+NgJ13KZfi2SXaJtca2iv6lTlDk7ZRrtGNb4Z9Q0Vcpp75yhQakww6hjn3MkC/SmXeNdmw/6JUlY1awjkNnVBYt9PfAx64DL/yDTkwtpDv8QBk/bI9ecXViqPc+1t3M7fgtOPE7sRmc2lgpFT+6XSUboz7if5ClOCK29dTuH9P5Qd2RoZ4n2lkhM09lNQI7a9Y24xc7iLPE2J5z4LLskDgAFiA81InbAa+tsgypF/P/CEGDjEriplopkKlQ1GmSZxKhoM1SY46Z9Ve0xxtUmRjPvzaAVlFjtCiT/MH9yMwYF22sFP1H2Y/zGooe6+l0wYq9A/CG/dB/mzvaozk0OKVDP4Rdsg1W+mHpv5wb/XG8uOJHa4x26keL/6QC05cf4E+q+UQIHYz4au2fkP64vSeafjr5Y7o/rrXK4R65iEieKzrzYwllbtv/cz4zOoNTq5krgVHrY1noqfx/lNoEwbHyDc9w//yb3+hv/uZv9P/9//y/9U+//ge9ffW9Outc5vzd/a3evnvNGeAVZ5Q3TMkbynZM6z5g1oGF/TYqJ850E2e6xjxv1fRTtpat9K21phb50Kqxb+QPCK6urnR5wdnunH10u4U/a+IsdcLMWS7rVOh2njnvBRudn210SZ1znhVT5rIGHCpVs4TN+S9oY+vE2WzmPLnSiT161gyvYU9RB+Fx21aDP83ToIWt1Qp9JRyxwiJa+ZHHHpDn5hveDbzm/JTz1W3eAXC224Md69qOfXsPdmP/FFdxphM+3in/al7+bwTe8wH+/bsb5V9z2rPXEm7sSwJ9/IHmG57F37x9w94dvIWuyBkvGDrev9P7d+90w36el84DjHvOOCtutdJrvYc//ql9bL3Dtjtsuz+CIwQvn0uD0sd9zq6cLW6QveHcdMcZZMe5+gB/7H/Mi4V5cTidH6B7+i7qbqZZ2cvFnnnPe4Vb6t9cXyu4DcXWA7o2jP3zl/ljyp/pr/76P+pXf/7v9cXPfqnp7FLz+TO1zYVqPlNNG7k12fG/UNt1wO4FPy/oWYjnIPtvgMSQdVl1HEdXKTom4qlNk0yZuBb8fkBPT9w0qYihB1CngEuaRux76D3pbOFVU7WmxGt0B/M8KXQaNDEVmdLEHJqJx5l6E5ixZZ6nEf+NvbkV/qdfeW+x4Dtjo+3Rph4uSy5uryAtS0J2vMxnnQyr0dZEWy2grdYKoXWNK2TJyHYI6COdevHfknHlPJRx7tgRIPRwtypN6KzWGItlHQvi4UCdO94DJF5u814IXvYllMu0b+q5mjxofUALXit4ZtWhXnxgmzmncRXtzZtZDVSrwcuPbRX15nnWNK9+z/imTaV7gYiII33s22Gc/Xc8AyauOzJP7xldhe6OL/bEWMcPtsW9AhOS7innPJO1dLz/INbv6Ps9Z/T1+WmnPW08+DKTnIbSs7LU+BlgvIrYa9BGX9PHe55XA7pHm12tSU67nKPokU6wrUKotUm51pjOs8gJe8bp4x5KGYdWpVZNM/6b6fM8zaSnI2ZlHg97qrChdLpsk3/E4Hv8KmP+FDk7BqKvJ37stY8VqGZ76CM5bO34O/3YMTfDi3y10pJ1Bl6e3+ObrC33xFxn/qJexsSGHzebiWfRjZ49uxzPoheXZ3r58jn5q9HOGPesaayDaaczLlmTWuEP2mkV2rTBL1vWqfhGXKk3nh2v32qX9yy0OzPHZtoLLdruPEMsrEmhnfg4jdOJ2lLsnBjrwmhu2mn4vD3QC/a5zZa1g/4szKs9tq7Ya8+aVW7CFXz8v+e57lpZn295xj2kPUsCp/VgYU3I6GcOhurJVdXU2orMH5uKlB+I+cTswjiQZeg8IC7bMkbbUFADJbvG2CEy7oV5PPbB6ArIp6CjM2UZy+hPfoAxONGVvyh9D892qsr2A8KoSrsrb+SxIdRQ18qPzAmjr6MOo4GvdrwX2oPYk3onpM2kWxXjknEo9v2DdozDPfP9VC6upBNDBwYk61ZsT3vTlHk0K/Onkc4fMBlf21a1Uq7Ixs9DR/wCZI3yQi4yKY99kVmBX5AbY2kkhlxyXUm2KqjVqh7GrMe3IHamTXFNrDOQh9uOMvwCp4PcoZmztjW1Rl+moTtl6W/sCpJ3rfWjP7F6OM6BaMx8zBwZMamuyLohnxukfuqFBnZh+xpPiaGFsdpuN+PcGJpYja/vWWdtY1eJ7g6aebjlrJg2XeJaAFbgs5EYP6zAFHYxrnTwlncnr99e6zVnsldv32nHHFsob4zbxBqQ97XzZqOM4XgOxuaOnhXRBQQTXu4D9c/4/vHl11/rz/7y3+nyxUvVvNVb3sf89g9/1N/9+jecx+41by909eIzVpGmXtOgi0ljl6CBQ3vJ/E8D4jL46du2qjXZK63WJMbIib3CH4xDB0npo6uoY3vUtf1Bqe3Br2r6GPZaZq/0g4rHjL2WuWrosX0s+dOI/SgfOzMGB9bce/bZHc8rC+m1Tyl5CslkU3sg6UCSj34wMTLeSUCTHvxRCU9RCfGj5NrCglyHX3PT5uxMZ6zbW/aL8Y5snjSBYp4lblxoizyxHD366AovugZNGXpFHaW/oFqhb1ZiMmlXUwEjk/xDXep1eAcsDaJPXLD5lVrVoE9/EhPVmqo1mfIVTWm7WsGzhE5RFurW5PABChUkP/oJz5GzR30bSt0Kn7RJx29Z14Ien4gLfsqKuu3ks1YS/PRH8IPRT+N/sFAt5cPO+AL99QRrsSleQS1YeIQx7U/ixDZ8IVcryqgtfXyVS6bMNnL+uHjkW5VqwEPGrsEfP84v7TM2wxbsCGek14RsP4CEBmgTg5S+6xPXkxZOpWkEtTiXXXnoQO9KkbbTCIkh3uEnb3JdY5ZIDzzTAccAoQ/YVmtN6WRrdJa8UlXUBbZlI1NtyDVkW5EGFT51bCvXaWMaQRBbw1TKgpHhh4nDrx74T8s0Lrtke0BCfpjSteeB6gAeVMMfbcLIxpUAzEZ2x4NqNpNsNiec8ns29mwI9zzg3rFR3PFgnPSO/J4P8RTL5pDQNpqmrSbozIPrTLqRrprlmlRtxjuFeW3k3SbBHDjJRI/dtDDSAfsIBw/xYN6PPJHv46/q9xTueWI/LE/LNDavWz4O3NKnm9t7XgDcUoepYtO+0AN4kGcd4kAtfNTBMl5OvMsGyMegb775g373+98r9Pe/+0bf/vFbPvy/Hi8h1g//91IvNfo0bzZ8sNvyguacA+xWZ2fnfPh/oZeffTbw4uULXV5dwk/Z2ZCdNxsVk7yBiQ02VOVhH0Mkuq9BRTMnxH4QucbG3FrJ9gAi4x5xhD8GZYzTx4z3KOTHNr/CB+nzgX7vBw4csheEQ/ccVkdsMLALOj6FoeTjnxg8eGnDtJF2PsQo/vgH8Qd7aW8tjrJO3wQQkJR+LNjZsZNcOPAWxvbAwwAgzk+2j4Me9h+Oh26EhSLCrVQFjn5YdUnV4AEzBoG4bPPbAa1hV3wyMvzUKCNBccxJOzsepvY8nOWQfNKLhDKWoZ/CSc/Jx5+S+RQvOmlaXT4CGxHsIHfoU4T3p8C27Me4sk/5GtVjJ64gvfILX0rYADM+79DEcqumAimrKtn4l3wOkhdXz3T17LmuoNO84dCnMZ/v8V38mDY0rlMP1r65vHJxeOIgshnvxGyw5/ATLGxsjQ+Zm7NZ82ZSHx+zFnXqrZqGGn6i7xHlQqY/IHackLYOrDcjr05sd36xL9XRNG7SxkbbatBq1sT8bm1Saw2UqpValRAhbve0xboUTUfbIj+zHmxYH7IuhM7zpM1m1gR/BnkpMY35P6mqDUy0M88cuKZZrTXl6qwDB+byAb+kvdZKFdQo5adnKVltQS5xGxwyDuSXo00IKrpCg4U5GD/GpryMDq3WUoRflgEJZ4AFG/IS446XQuuL2Nvx0H7Hh9rdPf7TJHuFFMMSSx7r8iF7C1iyViNql1pNmvFBw6fxQ6vTmGERsbdnzmcve4p7HpJOiB0pu+FBZMW9bviYnP86/PtXr8cfeL1583b8MUH+K4lgxwuWhbGnY7K4FtoKsGsZEPYuA8IGhpM08UG6sK8xNtVKtgfQIBMfoUFHLshY5UVabMw4xHcTdT+Wjf/3rHWJydRPe6k/0vnBVyELNu94KLjF9+l/XtDl5eTN3Q1jAAa9HnHYeBkzbydt+Zh/dr7hpdGZnr+4gG70/OWlXn52pRcvL3TGh/9ee/bYW93vrrXjJdD9/hZ6q4WPqPKBpg+44UD+hIX86g8KZX7KVtDqI7/4OJ7YvnC+CDp7fN75BSaeOAzowDlkf7vT7uZe99d32rHPZ6yCOw5q3TsAABAASURBVPb9a3jvr2+U//L/jrPAWJuJjfgpSJxENn9Zf8+Lo8R6fxLvGtdq8wFbkq1qasTdPGfelYyt4VsOUcbhMdFFF1VlVVvhkoLEQtmUFz5YoePl8jHVn9Ckn+JY9CeSU83VQPrEnpi+dtbJzph15nrSDJg6Ly0W0JExFSMHk6qLRJxqIMHfFUuX+BTZyHfGplPe48cUDod0rAwkO8w1rVxpICDdj/U6dZ/qGXl4GBAp5Wzehyz9QNUhbY98YizodKOvZlLeefNKsaS0bWUM52mjwGZA+qI9L7QOvGzu+GJJ3/HLaA/bOn3IC0TU6ITT3qvjZWROD8tWbFixoNvsQ6KZdL0IYKJbnTl54EXanrjbQ+PDVVWXHTvX3L/md6GTwafrGAspQXWHSCSCI9FoMxkdrx9LH4v/VWRtca3ymLYM61OA/ShG5nQ/lT3xQj/iJxt29GegoP0JUhR2J/EUZP+V959a+8EgZXyCH2/opPPHJD4uj+6nONULL+mT/Mc0ZU9BlBOr/QN09oVFPXN6TPfInAD/QRYeMk+1rem0uaae/pr1LYDoKZ7KrOn04YSVk99wBkV9bMOpGiBvxjlIedb13//ud/r7v/s7/ff/9t+U9Hs+FJu5ODVmIfYfmIc75uD1NS88oQvnpM7Zppj3E/shYsIBWlgTcibacy7qrDe2VdUAa3eVWtVII6ysTy6IpdZKE/t39oszXo6dn59z5r3iWfBq0OQvLy6VspzzptbUCl2pRzp1g+iZZ8rgNTBRvmGvDm+0OWZ3H/5s7DWYpyDpyDfkK3qD1uST40Vt8wNOcRm5lD/MEco6/hA0CN+FLZw/ZY8Y2bMH3HPGyh4b7PMcxJ5ywFcLe+fCGUmKz6X7vDvg7NeXkjyhYuL5U7q73dOLEu7Xgf0++u5ZG9czI/s4Z7Rb9vG71Ac7zgb3tHnHGeAmH+nzB6bQO/b+4JYPkU9xkzznoDvW+j02mT7Mm62mgTPluURu9KdjzwIO7At77LpTzgk7zoBijRVxI+K9lVUy/xM2c87hPFa2tvOs0Mjcx56bG91j+/vXb/T2++/1Brz69jt9Q2y+e/tWtvXZF1/ql3/2l/rVX/x7/fyXf64vvvq5thdX2lyC/F8RbM/kaVZn/Pa0HX/nfLgjfveJSew60P6yLOqkxWVjGyA5blPXtlRWtaY8S7iVks+YylJit4ifRszmbJ24HfFHXTE6GhcTjbRttSp0lRr6UqdVybaqmlLvhNbCF2WgAiNTax5522qVvJXr1IekBwabdt1p+URXixKbw/6UMDYLKHTN21nT3FT0B/UMx4Gx3R9xII+vog+k3660FP1S/Bgf7/HpAPG9I6bzHBO/h3eAp9FmR2d0L6PegQDOuCQ2I7swHsYerEY6NbIXr1AaBQ6QSb6qyaacCmkvvhjjFJ5Mn4gvYkHI26XortbUBqa1vJpEedoOVv/Qti3CB3sXpX9jfmJfer5g94LvkjYxMnS7FNbCfIkdgSNAT3oKoGhV/HUgDtPfe+bJPfM055r4aAW+iY40Tv1Vh2SvKduqAJsraKVVL+PE2pu2MAV5qZWhICKjfSTpg6lRQwd9J52+9NFepw8dGw+KnhWdNGC+xAeIqxHz80zMQBP7VU2FLbaxreTyCkNdkiw9QA/Xgi0ndNL5IL3gK4ZTQh/KVuq1SkiQXGiPLHbF9pFOHrRWomnGLrG214H1Nf7es57t+ICLF1TE+jTioNTYv+Z54l3jhveSW11enuv58yvwjL3nQpvNrIbO+7tb1uR77VlLou+ONTLxPexxQWIV2ulLxvaW9WzHXpnxFnaNvRI90Tfhu4qR1OrIQz64oyn8hVgLFTKpHxhdmCxUcDaXNtuiv4tQDay0d8czXuahVJKbOgfy3W7hWfZ+/AGAsNf4OH/QQmWioytn96wRRKB6Rx/+sa3YObGHbSbmDI3OUHHt8euBuR0fPI37UxqRH71t06yP5dicmKeP3OrEYiAygyJlMx9pK/kA1sPdkcu8Cn3E8lCehO3Rnm36UwOJtWX4l77ii4xxxuUERB/qdGnMi8yB1Es+a8Voj7JQyMOdfHyTvXDECftzx6cRcJmu9QecePZqYzGQge0UDbn4dI+OjO3h6KuFfg+B489J5p51JW2GZl3cZ5zSz8itKpNS7BiAZ1uFDzBN5qeju2NvH7QrbTXGvVpTVVNriYVZmf+2KV9WO5mPGQvblDXic5Vp1Iuu6OmMr7iSP2DbQjvVSiucEnRFHyAyU96Ryd7DwEmIoF6irGNfqI0N9NHwLi7O9TnfE66u1rkb3oHz6p73LxrPq4taE+2JuTMx79f5bdEe7XQgrgU7O/oPoSpKS91Nb4//5f+bd+/H9xKK1fDHOCOxLhZ9Eb4c8eFYhzLybvgNH244o2wDvn2cXVzo5Wcv9fmXX+jF55/rOXZfs678jm8of/P3f6+/+bu/1x/++J1ck15+jszLz1XsaT322Oo4IxA0WNPiomF+f/xO+ceQXCXbA5V0SbJ0QtefftVJz5G2VvoYtmX7Q6Vp5IiPSj6U+xNyGb+IDXVRlv6ArHOneZERevRkH/Zkbwhy5BExPfQQC5Hds393Yi3Ie4n72xvd3lzrjv0h+8KC3EIMLUTMwgid4kBlFeM/bzbanG2JPQBtxMz0BLa1DB1dnfQKDZ5tdUk9fYGutymDR53D0VYbX1dT1rJGm439juZle61y/I2uhXT0remOrqSkSJ7mqp5cNiVHeCg9FsKWi7upGnsO7AWeGXeTP6Fa05ouqTKnsN2PoJpiwcmm4fswgdNeqC3bqtYk10ivOpuqwYscSN9OvpS1XlBTZnu0cyoPjYBt2U5SWXMW9p21LFbph1cMPXFH+lgXnl35BY931umnfXosSarLTv1OJoA83Mmv4xN7guhh2FkvI5R6a58iGc4wh8Qq15HrikWwTvcqeqoWim/UqoYhBRUMt1KCN8Ga/ACdS+1OsHesGOmohW/7ob5tNep35IZDs2KKASc/eKQlw+AX2UI2EFcC0EMfgUIDa4AjSlqizhN00kZ25SOj9MZMwz4QZ3T0a1xrXSNfbipNEtG68AC+52FmwcYDG+2g4yF7z4eOO715+45D1B3pW17kc7hEbk95p25c65pVAxvJfFCL3o5+b9TaVvN0rsi0aatpPtM0nWmez6HgRJGzmuwJULfmQQ/YRixysO1MUvMh8MBh7oAdy8gvnb4+gO4wJvHX0pOWMExZaGYe5OfNmYpNCxHt6ed9PhLQj/SlatI0bfTs2Qs20i/14sVn2L4ZNkRuOZjFbsdheM/Cd8eHg2u9ZzPMf51wy8uDvFTIwUPYUi4+9J/p/OyCw/QzXV480zkP6heXlzpn8zs/v9CWjXBLeezabLd8iNwMxNag5mnE3iL6Z6tXk6qiPkMmwVNZAy7ylMlQq5ATV1Fns0FvdCEfu4xfkIokSApBUn1ZqZLWeiVOg8SvjQ1xnDp+j+8XdXiZkPF1H/XQ55Jp39C0t2qSypaPfMnokFIn6UcIfle3xmV7TN7OAj8Yx5/YZEcIDVDbsi1xpyzQ8Rr2MdahHfvTz47BiZFgQTdZ2qUCOuKzws4B8qYflIzbtiZ82VpT+jMqHSuf/CoawGrZGEMty5o5vARbxqK5qVWjflH6L9+xMXZ/LNlhBCjSU3TaDVYnmqJ6guRjneQyPxLmraIjH55lP0GVImuvPHF1+tjx5fAd/oP1cOfl3g0vtna8fIvtUT6x0Z/xgvPy8kKh8Vvqiw7ELw1/JJ+HtwP+POel5znzJXOk2MgXrTYjLqJOw56SbKkPW5A42R8KiCJkDzS1IMiN7J6D956DjKl7fnGmMz5kzpvMmz3ry145II04wQabChJt1EAd8+Lq6ftHiG09VZCzTR09opIOz1qvrmqMS1kFPMqFvAeqWY2Hzk7fxgfU3a0Ofa/IhZ/1YoM/48sg+fi4tUb9GhAGWVwLPiL+O/ZWNbVWAzXaKGQ9ULZm6k9VxIsHMu/FlbqYgq/xKnrixwVG5pFjFDKSlXjo8GlRthXbLsZ6d856OKtoO+3YaRMpU6v4wdi8GDswPomBe2Lnlg+3N3yE3/MiVz12PoJaSjOd/Wfhe3Iog81zThfWKw9oM3HTqtRqRVoRA9QX2sU3sXUZlT10RWfQ0XnYd17uHh6ww4Y7Xi7css5nvQ9e5f/S5btX418SyL8S8JoXt7//7e/023/+rb7jBe7bV290T53D/aLDLg1a+Sj96rs3+uM33+k19aPnlrmS/XfYhtiesYpte9pciMP0vWrSqfzAPn0/HnbvtSeW9+R75GReNHdehBwUezvjFCzoOzBHQ/fsdUmv/M4euudhjoM8/YrOG+g1h/q8MHIJ31mJk4mPlJuzmb1rq/PLc51fbHX17FwvXlzpF7/6Ws9fwLuc1OYu12Gg86H/wAfTQ8fO5Z743TFEieGF8q7elxEvS2zDfsyV6ENfE6O/ZryoRBhauewjJVOUfYBFKvTQKS3EjxnDju937+94wQ4Yi/zrDXf4e8dHgKxP93woiE+oqWnesP9uB7Y8qJ7lvDBNysunhbhcOIQcoCZeueFLSWMofenD9zF9mpoaZwy7ht3pQyn/a7JydeQxlmQRm5kTHgWLbPwHRKeprqIg43WgX9wKDownVdHRIQHkyb1E6Ji3rdZKrUqfvCinUe61/KQt5hg9BaNhT3nBFik2SV1BbDNpiimz8j+yo8w4YoCxHX8tDsVgZChGb+pExwMGY9X7Sd7H5SOPrnF/WK8TV4PNT6ctjVYjo4erY1/KAlFu1hdcrlS1m1r2a86KoSLO8jH+ngfd+7sbHQ73WnjpLNZjUSn/Na1KGiosqSwZaL1WH3VllzHtJp90T2OgY2OsoxmNNRXeQqwtrE1jzhJzh/hvVafUe0RqpuBENXQstHOCFFsCHa+kg2OW8h5gc6hIPyBGHWEG/xGWP8iX/JBP2adRtPEIqSzgH2DoUhORq+Z5wDjY2BJeMUYnmHQgWQLpQ6BxhZcElLqiXOMiD40c7senZEaZ8R/z84m/UxLYlv0UIv9TiGwhE1ifvlZ+bAikNd8ZP25p5MML9NEV3lN8VPyQPcmcGMmf0vHAhziV/BTtq7FHkeizCFvQj7x/iZzkQj/EGhM/rF/4/hG1CmRMjziV2R5eEw7M+nXCJc9c5zxzFXH66vtX+v1vf6t/+Pu/0z//06/1h29+r6zbxTppWwvjvzD/rK6pFc9vF4MmPcCXiA3rfOogTlMLZ4XdQMYua/pmM2vDeX/Ls13QIt+aGvpSx8ZOS7ZVtDtxRp5BQ2YC82Yz6s+bI2UvikxkxdVx+Alkhw2oQZfkEu1YE/t2a508cPjhzUo71TzabtBGf6LXUaD16vgvrrWt/Thn7DlX7Edh59fGOxYeIsMdHgrXPPzoCoTOA/GSZ+M8Iwd7ziwH0OFXNWydlLUuZTn33fNcvtB41UbK/G9bFemFZ/CcbfJH+7eWdVubAAAQAElEQVTjbLinXh+omtCzYf8+02Z7Th83orf4pRiXhef23cCp3dgUO/bpG2ts1ksqqE2T5u2s7fmZvvjyS33+1Vd6/vKlZs4D5aLDHvHRWaOzjue8PMGf8AcFOqBPjE1D2VzWhv43fGliKsgHjZvra/32N//Ex/7v+Oj/nb7//e/19ttv9e7b70l/o2/5+J/4/Edehv8z58l31zf67tVrnfFc9Nf/6b/o//q//9/1f/m//e/65V/8O5l9aoev3nGuec+55pYPJrecf+7Gh78dJh1Wm6RxHmnF+E9bbTYbzcSbbQpKwt7Atqq1gfiisP8pGmebllim7jxv0LPVNG1klz512VYrvAG1ky7kmxpt5ANbdNtWqlcr2VbhN5d0ymtcpqyoBwogW1AjJ0tuJVOvGhmiEJcokK3wGjE+b2Ztt1uw0ZbxTLpVsYsvGs8ffCg5gAXO+iy4qJMu6kaH0J84WQj2hR9uBV3ERJcOvKtaGOdlOWjMH+KAgEk1haZu+IfjGc5usC27KDc2pD0NnZLRIS4oaRIy7ccnwuaAph5kKeRGDzo78gs4UMk1qbVZka/WxphvOd9u6D8VqE8Pic/YNvpiw9NqC3zb2LHKHGgwctEv9FPMr4WThkz6lv53+pf5IfpPKWTRMngLc3G/Is8i+Cu+iIzRVC58RYo213RTi/3VlKtBw7dLtpV1Ms96xi829aCN2CzSD7JUTJ3wQk98YXzHvtglaLAwpxH/wW0bO5pam9RA2ou+OCpnkr46Trnskp8gRSs64l19tLvShXZH3lK1pmmelGf5Rh9cBa+OfWzMXQ2U+J8DKza0SnsecptpYnzR08IT8bjTno+AVRZdUFVpmptaK+pKE3E9U2ezmXXCBe9Fnj+70otnz47/Ml3TOPvyUT/PiI9gPc16w7qTtfiaNeqW58f9bo9ua0MfzlljtugPNnN814adhTGFLbblAvaoIy53flaH0d+uiWzDT3kO2czFe9RZn3/+XD/7+nN99tkzbdIfdOQPFO5Z8/bEmdyoxbq/SHfsJWO/uGMtxPfV2ohtGtTatoZvEsQZi9BWDTsnzdg+z7PyLDhBy1bie3zwYo4voGPrALpDS/wPOduq1tQC9NimHXhV0BVUkWSaBNCRZ9Ey6cwpS2rVlHaroRe0eqS2ZT9FUUMPvEJWXIl726RoajSSZMe+UmOcojvFJ+B4Vr1FLur4iFQBNnn4NhQs6Mu6EMR/mUPxQ4D4uG0Pm5KxrdhVraWLtNMpW+1WrvgTnal/YD4ujGcP8HWKT0icBGkzspGLDbEnGHz0nORPNLKddUwOJ/PwQKIPGDNsi1v5sRlvYi+lDAI8bvqetEOlEUtZw07tNcZ63mw0bwAx0+hnq9JJPnLDPox3SW5pb4W4Uj7sO6YhmhijeZ7UoKIOo7iup/gksrZGrG75sDpvNpqY12YfgyjorAHieXWBl3cMjTaHvlaoT++6PEajq2KUin511g/x4f9W//Dr3+p3f/xev/vDt/qW91os3arWqIsl+LiD9ClYNVm8RhOhPFC0M08bfHKmqqZpnvSSj//BtN3q9bt3esva8er9W73jw/JeXVcvnuvZyxfKHwo8J31+cSHblGjAR/+H2paSh9oecvbHtOAXNnvALnmAPLIdLtEgRw/ptNITiwH9s5EbfNGUR6rgfYwUpNT2KrcqjroHpE5kQj8FHS/bQ8dTGTs1Na74+ykyDkEKB41oSTkbFbFj0jFiIW6CntjO3ApIbzazNtOc6T+QdzdDnnkofLBjvb+7uVFwe/1e94xZTxnzaR0ZaRGg3Yy/WlOhc9pu1JgLE+M+bWbGfyYWNtoQrxPnkLbZKLGSvmQ2Loq2FW4T9jdQslGMftuK7MCimEZ+pbZVzLdWUMSLeRZQSn3J8JWLMrcmHKwMkV2qagMp7vQ3vEb7M7aberZlBwU9oibJpWneQBq6LMlQST5RKWk7ZUlCsdE27KMM+dgBQ7Fp0GO5bbIrSBx10yNHF3Zgt6gf+1Oujy6fbG+l6I7f0r9VLK0C/DQGHeYy4gEe6dy2Q1Bd4Gm64GM/otFnl/yAVQ4B1hEGKYkn8NEmeiFMl0uyjXmneh9TGll7Lok2RU3kGSbGPmVHeXgUDV5iKumUoD7Jp0ilrlZrUWeiL0yMzkR4BEsCLXRgRw11cFQcuGIh+MJDL8WkVOizLXsFJcqhAXOH+ZFZcepEJIR87LAkC1PQS43Rg/AB6c5LsAW6oIA5h1xkg8gC6naQ8gOH6z0r9Y4PCcE++SM6szOwJxVHrL4UG4p5wF8G8gB+y4Hp/ftbvXt3wwfvex6e92wKGm2KWqnrmjVNZ9psLx6wTXo+12YDtpc6214NmSomeZ+wbqOq7QMtk/YsH8GI4KcGsIn+HrA1tnOuHLbtdquN4Y+1Z/jD+MvDtmXkhb6mYjFrmcAsMls+tq+IXeea5i2L0FZbXhacn1+ptXnwRJtr/5oa/dvzISG8jt7QdSM71T3jQHqhi4srXV4+07Or53wUeTnw/PlzPpKsvKvLK8ovhmzS53y8m6YJGx1DlataacoibctMDlkSNM2usUYswupglFn4SLKtyPRQwQs/IG1b0dvwgV2yKdB6tSq1KpoIf0VKlr6EKO2k7gByxhYXRUcVKV96fo8MitYbe/SUh8zTbMpgRTbzKjoegf0pAJ06EQtGFewa8ss65/ox37EhoIr6KFu0MI+DE9/Y3lgkC7TWlLxt2XQIdFmxoUcJMPJ2yk0Om2grLwgWaBgp7yOdGowL6eQXArJjw3Aegv1oW9q+uDgnTi6VPwI546VNq6JVhH7iTv0Uh56Q/ANW8x6yjwkKsF+00Afogx5BcpjYSQSQ9aYa4qNsZUi2B2pQbPYKHa/YdUyyPiy6u7vT+xzo8kdD17c8gB504GVfHg7fvHmj77//jjXlPWvKnfJfAoyPoMjd8gB5w+Ei/1Xuu/c32GCpmjKHi7ly+oOYpN1KrsBa4yS96PCMrQKmKkBm4gRcyAe25JIavOcvn+n88oy0kWcM+cjVGcfhJXcNyu/j7ZHsxzF9SkcBP/ZRhvR6P+qhhZUlUkOMstHOyn7Ut2CP1JoH3fNycs8B/sCLRdvwm+bNZqwlZxyKz3mxfcbLypa1g/7qyWXSnT6NB6PDoqQLmQBVmqgz8QA9zxN6kcae8BFMTfDjd1/oB76IhG1s/RCtStG74cB3dr5VkHTRL8XXtBUfd9IqUV/MwUWH9JfFPnF0c3NLrFwrcbEnhjrtmQG00xaVxPjjxgVbFva2AzLBQl9xs8rS1EqNhG1Va6oKCho0mbJqDZkVdslukqj8gJIe0lZs2fER/p6XHzfvr3X9/r3yRwBv819xvX6rt+CGeN7d7WX2k4q+ReuLL/q24wVt/svz/KsC79+9Hx/h7+HlxUJeEJ/S97SReROaMZS6GmNmWwtrXPj5r/bz8uNAfCRWdvudQrNePQCfhr9DX/ybFyXJ76nTiY+sa6kT/oEHxWpFfJ3r2YtnevnZi0HPibG8MM0YbrYbbcHF5bnOzjY6O9/IjOMyPvTfK2PK8Kua4eM5xrrz8BmkD5gPP2VBkS7YVmcckVZnnPnJLcnKFV6QNA3AtYrJj2op9RjzAz7c85Cy5+wS7Pjof0/+jjiKn+54uByUl1npe9Zru8Z82vJx6PLqir4+1zP27oFnVzpn3W74Y8HfqdNZ3+3VJqlj4wpx2VYbe61l9IqLFL+SdboI2FFvnY/xyQkLH5aD5KN7ReqtbXTG6oSnZZH4H0EsEZaFBuLq8WVAmu4oyFiu7fU1Hybl690p6rIEOnPOsg3VA2zLitiSX3wWSjJ3CkLxCRIjtdJ+TIek//FXaJD0h1jrRJZU/EQfOnHUk4bCHe2u+VNduJiCCBVjSM6cxKGaqm2IizOZ8UQV59/79Q9gmUML47SOEZWJe5nH1tBTH6LqmDZt50F6pQsx26XEEPEUilGrb1C1EM8HcouxoTgDAxtbXNiniEKHcujpRt9InujIHH+sBXZwZPyAUCwNlfk5QeuFHQrWHL+n8lCyD3fywQPjfyoRTSssq45I+gSxrgqHiDJ9eJlsAFnvDzIra/w+8uODE4bCFH2MUef0E+lT+kTDO+HE+4hmsTrhoYiGGHeBzkB14uWh6N80EVtPDST9KZzKcTV2xbbgxK0PYiNc69SHyAXhBgv1g6RXfKq9E2+V+Mlf/PWpcrw5YiNuFm2eJsCBs8G7N2/1h99/o9/xUfUf//EflH/+//vvvuMceqe3b9m33wFo/ghuYVHIXrtlf5s4H+WPGbfbrTbzrHkCR5oyO61qDR3mamPNmJCZIsNZbd5stAETemZ4KS/2FCFbralazhvC1EULa8OC3TnDhMaH695vnfwdXvb+u/xREuvRODewlx9YlxbslvAjDqiyGmfd8QKMvDFznpsabbcquSTDC4bTqEcV5bKtIhObg86rvQNrVs4J4qIFmXKjI0OxxGbaXo4QemMnoloo2+P/YSfPSHuw4xyU8jbNnCXOtOddxQHkjwBy7rtl794d310cFpSxJufZ/+Z2p7dvrpXnhLv7Pbo9cH5+qcur9Xn78uJK83ymVpPsJh/RqqnxLBFs5nVMcp7ZcpY543xzcXmBjssPcPXsShvGPXVsr2PAGBW+ykf/M8b1guf5mTFccvbiI1TnvCXOO7hHZ5tJm4l2ke+c4294yf361XcKvXn/Trc8K91C7zgHrlh5+ZcAvvv22/HHKb/97T8r/zcK7/PSlXG+uLrSOe8UZt5dtHmrtzw/fceZ823OovjtNjGBDQtjkXGqapqn9HerLc+e23wApl58MM2zqpVyLYyTLBnDqzU1oKqHfFV8aTVo0kEbsT4pV8cvtmUXWSIGfbaV2LKh+KBaYcukmbkw4RdxdewsyguRAarXyHv426ZAuayW9rA5tFqTKEtz0VXoLs6cor5NnYGuqhrn2XxMeMHHhAvGeZonRb5j05gvR5oqD3nmTGxPPvxA4/KQto2OhgleUSsVV/oUpG7agcU7toXnmwPJyBV1SuWVZpzICCZ3osuSToiWR+h0UYyLxzLn6KlGSWwzz+IdLMwNQTsyowUVMhviOZg3G6XNjDtbz+iT6FMQm21L3JnfWYMit2oRetFJpY4BHbocFh2IzYHEHmtRZ1yDwi+tpZ+muVKunnqUJ32Cacg06BMDusod26POsIH2hLWN+AkQG7dt2Sum1rSCcYY3BKhvOmBbjfLoWFjTYnsndgu+bXxUqtYGWiVdQ6+4lqN8nh1i21ivqRt+x67YFyD6yTtlqdfpe8ee+BWTVPQlY7LJR5HEd9aphu3VVFWjfXulsfOkHHPVyqOvm83MR/sznfG8Pc9N6Z84l1JdtgcKWZKUUYrdHTtalTbEQuqfsRY+Y33J/zVd6CXvGLbESyrQvNLfu7zjYa15x5oVvL++Hmfj+KS1Ys3bYse5tug8493rBK9otzWrwNSaWnjAhgfMeAaxnn61EwAAEABJREFUB8sUUEVFaiIxI7udm55dnusKTJPpcyl6jYzNnFk09hHcOugdz4HveA5/8/Y974736rQz/I987vi9Uzmwrc7/wnfaYww206x5mjSBVrEkpVhGA/HDGDvS/Qgm2VFgJfkd7VGe9FOc6iRmbKuqqR2RdLWmak2tpY9BU1WpxZbERSvyTXbJtozNgY6XbZVrIP2MHQtjreNVra31LKhU6DM6ZPqHH+z4I2VW+PFRz+QpqbDjJG/q2KYdy7ZatYFRTv6hn0cfhD/j29aQoy/RNXTro8uSq4BVDWoP/QUvkDWuqbV1fKamBkxeyI5CfmyTBbHziI4f9qxVu/299qxVOdeEFyh9pF7u+C22jTT2J79AbSs2VFt9KK6UQcZdlM/sLzP9zNxpjFcKMtapF5vt+LerWq12lyOiBdsW/B9bkg6z6HP6FiSdccg7nzveP+V9TlE3ZRk5klRZVCXNzZw9Svkj9c55JBj9o49Jpw3basilfmKrWpPMXFLphrPEm7e834Lm/yrxnm8v07zVNG1U1WT+lzm/52x3WBb2meUBC35a6Iu4dpz37FLmTNp4lj+oZJ0r/NMxmJmpPbKXvHf5y7/69/rr//i/6T/89f9Jv/jlL3X57Bnm1JiHtvVw9WMK+sBNv/Bd/LDiKPNJstZasLN/gEULtoR38tVJF009aP+kyifMaP+fwRNV/+rkQn/WSn3YW4xvYCjDwDK1EPe7x/2aubCwr8Xe1FuYEwhxd7DA6pxdDtrx3mzHR//DOOMeZPaP1GmtVARcNSiwrWpNjfmY8TY8Mc6ZS/GhKB88ZPI+P3m5FJlCjwPypnzebHgPs9FErERXNd6L2BIycnGXJOYSirlHf20regZaySWJ2EBMtpUrsoWOiXk6obtaw94JNBlbbQ/ZpCNX1VSt5GOZZGnUn1UNm5TLlCNDXpSN/nqNnrR3ysvmBsilj9XW+inXST80eYei2raU+6h3SYwK3fC0FkiUGaTeQgwEo11xUd+27CJDPcp7dIAFdMYy+ayFwcpL7SF+/OkjHjp1wwgJMq8lS0fYVgEdr8iPvZLz0ZF1JNEfaMi7DH/Nkzje5Bm7hu9PKNKmnzbywKZPqRsca4Wk3QHaLRvhcD8BOwFE5xBMZ4IYfGDhChYmBy4TYtTGIMIsv2SkJ2pba6qjYfaTAnHRieggpQzQA2D0oQT5XuRW7PnwfOCjht3UPKF3kklLLKRU5rytPQ/MB2wOICxcBhrAdMXsPDQHt7d7Dml7PqbsWNh3urs98BFu/4B372719oS3t3zUuB9l93eLDgcz8ARpX6HYwyYwzWdMzK1a22iaoPAadOYhs03n2LxRF3WAzaahjdSnI2ZosOY7/K5pbQf5p+llKfoq8X4fdO3wTXiRGfqGfNHWivipOLy1Nisb1ow9Z2cXOj+/5HC84pIP9ldXL/hI/0LnF5f4veGTHR+cbvhI+Vpv3rzjw8yt7ml0iXMZmy0P3JeXz/X8+Us9f/ZifPB//vwF+Rfjo/9nLz/TZyBleWE0s7i0qRRMpOe5qViEq5UqcVKWbdoWVMpPY9EULJfoT3+AbRlmtaa1LjpayclDC33V4EEjZ3QLdKHHUg2+1VrTBGwPXtprreCjy6XTFX5xQIt+U250GR2i3khDC5zkP027VtlPl65cQwLI8e5HKtipj5IT54EuxwUrc7M/OdzYVMJrKY9wbMxfibfjOKx9baO/a3rtezv6hKklubgt20p9cWVRPNDOnpc4SdvWuqnE2keMBYdVMdTRE5Rpb1LiYcanjTFOmT5xpV5wKnqaPvH+FBqLhI1dzN0Ac9O3wNgTHbZlfwLH8sjUsbwd7U4fpmG/UzzqJ1HEyMKidJeHQx4I80I1H/zzX1u95sNo6KvXr/WeB8d80H3PR9M3vJB9+/Ydc+2tvn/1Wt9992rgFekcPrOuOXOYF1YtD5I8nM6h80Y1T0p8Fu2mP65YQW9jL+n4OPNtpZMy/6bNvFLqnl+cqRETbtSr1APQMabED7OGvklVJgaK9McwvE8Aedv68OqK3hzcUUY9ccHjN+10Ynkkn/xUlSbsOyTeOKAlxrf0f5qnNY5Cp7U/jQcMO21G5wl6uFI3SNz2vsDvMnaKl7rz3NBXojnsgm8pPg0QHHcnnl2i3AOVjNbLtmJr5Bv2rvY1fNsk/NiaNcHfbmflY/FmM6FDWnhBdFh2rPeHkV6wRcgv2LfnAJqHhvxXY3lpfEtM3dxc644DaPyBYlUr9DhJdCw8eBzASne8iL3f3bFP7OAdkOkq+ttAlWSQtlbooys6P8ZHIsfs/nBQ4j0fmK+J6/e8ELnmZcMN6Vteyt7lsMzDkZl0nbmxYy+5py9BPuznjwRCh477W60232vHAXvHw+kBP+zByNP33W6nA7Ew+hAT4y82+T0xssrvlPQB3y6MWcxMzHXk1r52WI+IDxNT2/GRo2kDzcvRF/nL6y9eKh//8wJ83syq1pRtcE8/DkCyqpqqlYwtsUm8bLK7YKll3Em0KtK1ysFL/Fdrqprgz0dM6KgB/YsXjSlYBZPqzJ/48ObmhvNNcM1Z5+bBnwd8tATEVtKBsLOwb8uD6Dkf+c9ZD86S5uXwJS/AzuFtePE1tUZD+Iw21pVUKjpsG/56Z34klX1mYm1s+CX5AapGMuJBx4YBEfd9rwNjd8L+cM/43ROze6ouEv5M86n3AYoiGNwkJNGXB+jTl23ZHyL9+FCaHmJvF5SC/gRUpd96KHmU0PGSbAzTj11PtZ3SPyb7p/A/rSM2PCL9LdlG4Ul+pesvs4KyHig9ApxxFxHrbvK0UePMJ/abg4px6WO+5490FtYu8+HfjKM5F7SANWyEOK25LG4QCpiP7YiCOpA0aI99Obs2HWj3wHm6T2eqmfM1tJFvNaFr7YsdGqSeuDrIHXpC8sFJJulTWWjyP0RKfoCnKn5Y5X+QE6XBn1Z97TNjcuz7v1QrLh1AMP2B/El3ZD+FP6nyTwr922j9ySZ/pLATe8Fa/Cm7PsVbpf+tfos5GPxb6b/nZWn+dZ7//t/+Rv/493+vf/r1P3HW/JZ94lZ79tQbzhdBPv7f3F1rxx7qudQ4rwTTPKmxtlc1OTEIzfmzTbPa8WzcOIclPY088iOfctBmTUfMrCfTEcXcdk2qht4qjZhlWozzDx/A77Ete+5pP/+hf45jlT1ASbNvDCp0llrVqIJ7yUt5GdxYpBpnMrFeFemJdPbt5EVdW8iac+GkzWbWZjsrZ4DUCRSVgaWGT2Rq0f4enwULe9xCjLnMO4hl4MD+G+QME+SPDfOM1qppw5n+ij13yzm/yO92e/bxO85Be3Bgzb3nueFmPJvf3y+sw+YsuOj6+l63fOTZ8x5kzzsB8YxuN0lWjyNjKNQutdY0zZNmxmuz2eiMD/7n5xe8E7gYf5T9/PkznuGf8yz/bODZsytt+ZDmVqK6Gn3Z0Nf8McVp/Rb97Jw16aAW6I4zWmhnX9fAjv39XtZBy+FO1+/e6O3rfPx/o5QvnPGCznlv4WwXXYHxVcs4QO/vbnV7/U7v3r7S27evoa/p841yXVxejv97gKvnL6WadM9R94Yz5q53WpTydxM5/7HJRFzxD4KkC/gISG5b1ZqqglJLX8m3KtmFNVRHRrIiY/yhkRfExHaTkW3UMaqLn0ZsBSTV8VXqTMRaxiFxVcjnXIZmBYV8YHvohDmobVVrinyrYixKE/blbBbaqimXvdYr8hm3aiW3BkoTL3lzlr28ulSjrosW3bXwv6TbsKtRFtnMR6tq1edBC1sA6cwyu1StqQXM9/8fcf/ZLkeuZGuCaxk8IragTObRonTd7hEtZub//4fpL/P0FVVHn1TMpN4iwh3zLnjE5iaTeU7VvTXPIH0FAIPBYDAYhMNJpqHrE8H2oNpWeDqH6Pg9QwQdmpuqmhoyomNit8guyfix0BPcf2y/z9Ju9BFxtabEtrXgOwfePfbxy4A5lfkX2WkjZ9v8KxeJG/ZgmowxnjnnVmtqrF3hTT5yVp1HS+/bJtXpT6czKY/8A+8rB860wcIZSdg3qCptGIOG7KyPqKg1fF/mSl9/l8jGd8qlhfjUXko7eaH1KityVlRzTCeqrLEHN3mrWtNut7vDZrOOdXSKHVq1wRN9W5ViqwlbJL9g09vbWwUH1uUe3XgX6tgg/T/wPniInYlDkyy75CNW7aKxhDL0BwrjljYyDhmPXf4w0XajKXoxLhWg8zRi9GmRZ4Y5sq2EBT0O2L1jj6J8s2mITxnysU9aRAXRHdi7CvsUmbxf5yybdEAhD3UyL4YfFGvzZvzlpQfMm9gtfLaZzx0sAyJsGNuU73bbUWfoS98okomjmy30lrIHFbQGEke/E+yUA+KqUmuA+Gw36fx8q4cPL/TZZ4/xpUkTc3Zd2zptblWtaWEsbvhgeXt74J77ZtwtffvdC90yF+TCGhYsxNKqjCVb8X8R6D1Z025jz0tftrSzGTRT37Zs6xQ6tj+lT3GlX/d50iCF4V2w6x3wncwviobMoq+Zc4mrSoGJ3ZqqlZKGUUI+GTm0IyIjsA2LYSndDwu+IWTF1ybGKvF9VDWK1zbLhYwAWdSxiS1o/KjLtN9a02baaCLO/GiN8QDt5KfU00fBtlpRj/azBwc75uKGta8qYyOhuKrR9hFtMynnrPs6uzUZOaEFm+1mjNWE3An+6GDqd8SNcbXVyBd6kxzySdKf0v1QVdAsU2iv8f3ypG2rGnwNHUZMGn59Irwf75n9f5bhK+pM6Jm+Z86s1dDUpEqDR8d09u5A1Eufwh9kfHKGuuK+I/N3wzi0KvrYqC8V6c2maTraYmpNmV9GTuKFdSzrV+Jqvme7rdpmS37HKJdecZ/17YtXfBe64owsbTfnOttdsHaeq9UUUahq4q6Z9TA6HVj74tMLEgJ6RttS6FVNDx4/1o9+8hP9+Gc/02c/eqbLx490ztry45/9VD8BP//FL8aH/x/95Mecyy6Yq33UjcxqRXu6Q9mYBppLdyHqfAwKDc99QPreszCXgxR09O+ZM8Qa8kKhqykMaNu27BUh/Xtgr/Vsf6+abfq1Qsdge7R1zP7FKHY5Mdhek8SNuSlMFZ/KeB04fx44e67Yc9be68A5NOfvtdL621pjnhdjbnV8pzPGZh0jx/Lbh17xtRUbTfj3hO9Nx7ixLqjCvdovczJn0yDpYlynO/6N0l5D1y3n9EZd48+mfkELUrbZbjUhfy1b1474yBg/ozcYdZBd1VSRgQ16ilpRd1Jkpe1iHylkZ81wC29TYsNXQGmb2ImrFJqJR/umIehpO30JfZRDT1snCDYRbMvwhydotCtbSdfQs8ktKAm+DhKb9uyS7QGRj2wyEjzVKDsBntAMfYB8zjeFfNv6VOj4/pz9iLNb1oXk7/Ot1dJiH02mfMEHEp/4ki70arRToFWhhuG3WqEf+ohgh0beJyRveHUMnXgFrCrqntBaU7Dmm6oFtNNqtLm9Wu4AABAASURBVJMxSE0EfPDU/Vw/bshVba1E5xccewYLzh0n6vCkQ0HqJg6SlsevOtqlsU8hHCd6+G3LttJL22tahm0FxzJ18gMLE6WHjmN3oGIhZAJBW5g1HTBWvAhLB158UZm6NbCEB3TqzXy4Z11mYncOQ/uB65uZF+c9i/qNXrx4y8fut8Tv9IqP/m9e3/KiveeFe+HjiZE3ybVT3YMETRtVbRmI3cDERWVrO03T2cinLLA39G+iMyu6piEzH/vFB/+B0JImPuVHfI/WuZQ99WWhT8tcCvrSkAcoD09XxpO2PGHJSXXUcVlKlw8ea5vNa3uhi4uHHCYfakc+f/v//Pwh/b7RS+zx7fMXev7NCy6HXur66pYFz5rnrmoTfdtos9lqS393XAzvzs61ZSHKIWbLJca02apNG2xW6EXXeaoVtKZ1E4YwSjq/s3qftXBpsvC6vkBxSeEPFnyy8/I00JdUvAdLNg8VpBGbyWVDq7Xtrh8K8LhU1QbaMbZDD0o+ybLpc1PjgPYBsIWraDf8VoJdie5h1aAv9Az9FzDS5O+Y8FMp9U/QXUjtE0Lsgy8pqS/9PZCbhehYQkRZbBceYtGX2LNVI2mNdEv/PwRdHS30IW8e8jVC5K196OjeIxOeDkbx+vMXfzu6zPPMvLodyEviX6rfaSN9ShxE+CleKEv+UwjPfSy0G/aPAZnqJ5vfj7EtzNEXBsVmduzUksV+pVGXcSsMZqeuZJuDQOou4+U4HzbzN1Ze8uF/gEPkGz7439zcUr5nHbrmMu+tXr16xdrzQi9evmTuvSL/GrziouuNrnnR3meRo/3GnNrwojBtWW/Gps9YMp4oROM12u9a21+YMyQHrVpTA1WlarWmiRfGrrHpUwPWUVOjA8zBlaYfCIYeEP2VxzY61EfwWusYJYO5Fczpawj3kDUjEOtE9Bp6t1TurPsH1uj9sGde5CPD8qjdqoZpUqfT16zkyzJr5iJoZoMPDnwgP5DuR9muVF1tgeqyPRAZQY9tuBiIndb0yt9pOAgPVUa7RfutifoidG045Gw2jbVy0m630YaLdTFO5gPnwiVR57J0jWelrx2dFtbF6LnnkLrnYjWX8jd8JL+6eqs9ccpgliInascx6evCHJ152c9B9pZ6ew64+9HvgxZsIPpRlkZ/6U+nTmgiGGJVU5C0BGMQfy/2FJeU/B00Qg7Mey5eb8fHfXz8es9B+qBcRFzz4eEG+g2XEvtcVnNBtB+H7D2X2Ne64YI3ui6sDz19iET0Sv6A3nv0T3zLeIU32FN/OfWlFf7TwcJ5YNZCf+aj7ZJO3wqfCTa76d4YtDEOjXmw3U7K3+Z/9OiBnvDx/9HjB+yPZ8yXGnayjVadPRf56Bndlg/8NQPwHmGPjYtEK2QQ8yBDsj3QqpSLg6BV030UeWPr1O+xCdsftXA9i+EWnZUUrxb9pV148zK8/i8MrrDrLRc+jAE2WmLLALssVC7669iDeEO/d3z03+XSbbdVTZPS9nR8GXGtbdCqEhCTiOb7QGwQf4sPhbfh56kfprs6ZNKHmYPYgj7C/8Lf4+Nc2s3498yH//yvPubMR8buNAfCI3T2HUSvPwLzz8hcsZbpB4K9ahVdB8jbPspEArLuV+0j70HKr8kHYo517DkKPv7JcHxES92QEgcjDV/iHlkB8lKGFkMfukTcV/RwBp08cQd/6WG+rsWRuKbufj9B6khdwVwyUGHxoMnTVo3zXm126m464I/5eDUzdmYMJzg3rGONdGPszJw141ikmTD4LGsa/TMQfezMm8KO1TX+NYBCV6ozzIVZmw6ce+faaploD9R0piIvzvOijuG/68sHCQrD8AGNTMj0j9QnHkMDH8ns8K/QRxI7/AHRDz7I40GETvh+jTDoB0LKglMxtXmGIkNPyk7xieUvxbCf9HgvIxUiNPH/f7AsnfFe8X0NTkp/XPJD9I/5fjjfaXcAH1xYjz7Eog79PZIP/p22yvjcxw+rc6/k1LfE98j/5mTqfYz3lXMe/c2//qv+63/+L/ryiy/14rvv2HtvlDX8xLUwP2OPa/brIPvBxPtdY10/Oz/XxFpQjTXBJVepWlNrE/vodqAd94/sAdWaDE60qW3UGmvJPVSx31Df5h1W68rXiRkircA/+vs5SFIuq2h7m31rt9Nmu1X2q0ZbEyjHBl1F1KrU0D2IlPQtCEtkTJRV9kKYYdXgwQYd2FbqTZy3d7QTJF2tFD4TJR2bJX9CR/GODxX1hQ84jNQQ+uBJ9KtzTlnuUNUUuU/yB+cfP+Ecckmfdrq+ztnoVgfOG+/eXes73iFevX6nhXf+3RYe1sX8xYZ37254n9iPfxHg7burEV9d3eDHEqpI2LZqHaOMQTXaaxvttme6OP7t1vxh/QvGN3/bNTgnvdluFPu0snhQv3+AEnn6Kdb9hTU/5+mFvXzhPHs43MB74Jx6xTkQHK7pz1u9fvWtbm/eqXjfn6prM0lbzsLbTdOWsdi0Ip7QbaOHfNx/8OBC52dbbeGxD5z13+rV62/1CjltsqL35YOH+vFPf66f/eLXevrsx9pdPJDx045dF2y/2DpgiBvOjDe8f12P8+it9vsZHDRj34yXHf8TNusS2gfx3cC2jKxCZvLVmkxe1l2oVmqtCVbiUopPhbY1TU3TZtLEHGmkbdrrC+O00OYCax/pDk3YNoBl0G0j10e5pMtKWLB/B0mfYBqu6IJDV2uy045oow9fOrBvBzNrX9BpbwG21ao0oVvE2x51bevjYFtFGzZlPJL0qXCaC6c4PEZ4VdOAa7QReuQNGjrY6BxiZAekDS8RNoqdMkaSTzRp0EW9yGC4mV9rf3MxfWCMD/R7PizwCTYr47hl7djtzrQDGRejW6CEpJG3YN8FWy3YKOSgQ+s0MmLSsWOwcMZZaGehvWC0yVmoU7eQNbWmHW0mTrdO6MiIvLQxZJAXYSFOPclj/LJWD17kJdYIscV79FGWfoYmrf2JzRYt9ANLKe2fc+a/uDgfc2isbfhlYftiPWxVwxeqlaqiZafuogPvlUO/9BPdOoi8xNFtHmd82uGMl3k1w486w+bhEcG2jMz0za1pOq2v6LPNOJB3NVVr8NVAVam1Sa0KCe+fsrEMGtCvvBdeXV8xnw+011VltfhyldJWjyJjXukudPSPfyS+5b7leqy5N7p69477mdfcf17JtmKfrJebaYMOTeXChhPr10Yb9N2C8MSfBg/tGh7J6LKoD19ZtKAn2uqEaulXiSaAoa9Pq1Lm4WZDn+l3+He7rc7BA9bsrI2N/sXHzDDHhtO06mbazcf/A75+w/t29of1XwCYGb8uVJGRL+pTVaLZ9D82ii1EKFvRbaIfDbgkG0ZJ5r/03yq5Wwmpnzjo2HmhkchLfgC2zI+gY/MlPANdyYfH6FTVtKKU9l1WtaboINcYvYX6tgct9GqlhPTlJEvoOPIiICP05NO/xEJW5CQdH2z4/n1El1Fmy16BJHRdQEoCjbKqpuhwstXEeGV+6aPQscmJZFvRPXy2NUIiYPSVSwiXSEc/t9IJacvGr4xXgNDH+OODias1VWtULzn1XarUJx0dg/hVeNf0RqvO06ijYzD8do1cZ6xoDd8vpU5rjTpNlTFrJdlKeWdsOrzDtiO9ju+S9QLEBq3aqLvB5ht8NnOmWpOsNRCbtlcLC39doJ9ykm3mOL7MPVLW1/Sj4aMBVmF8MkbL4AstMCp29BE6hAcmngVhffSpqhQ5Yw4xfg295MY9ykFj7rCOTdNWG+5ft6DRhzhjREbuwrwe6x3rfu6mDsSYARZaM5CVs/TDJ084q/xU+af/f/HrX+unv/ylPv/pT/T0R58rH/4/e/ZMOddutls1+pQ68dkDe4o+CpgJqfoA+qEQ5h8qg95RdsU6Xus8Xe3Y6WQf5WtZGsxoZEw7ZVT/D3kiK/gPEXYnBNujY/xx4Z6CHqgazsDIdPqU9XPGtrlfnBnj9GnO2FGnGLcTWhVT0QPN1MeP4ksBLUjIs82YsScwD7eM32a71bSZVNXkWrlm+AaQn6UzdkSohPwBl6o1NeZGxt7VdOLrMTyIvIaP2tYIiYDND4T4S/rbSd+HvZZDHo9dIw6PaT/riEKzZXQoaNWaNGhZe9MHYA9atSY7ea0BctoVcWRG77XgB36Ra/pn4mpNIlbslPoD/EDrog0gm8f6ICQLOsTA9sqD7tJarxMnbVv3w8J6nDNLZywWxnPYjXmcfPjCHSTf8ZX7yHxf8x0XWFhL+kDq/TCQdjQKTQ7+yLjPb1s8kLoW2iQxHjv0D1HYrlqpVVHHg+8v/VQ2bViFZIXdXWssoczaiRiC7HhahLemBkLoaM2T6jIDo7rnFEKi17xIO2lIAjQDySqcNmiVSTFJKRxIvZJG+jRo5F0c4sVHnpkXvwMvawuY7zBzwDnk4z848IF6v18GX/7m7BUfIG5uZ93uO/xdV1cHDnOH8eH/3bs9L8yzrm8WZJcOc2NDaVqWDSrs8MEztelCm90DXT78TA8ePdOjx5/r/OIxh+WHvJA+4tB3qWk6l73hAqW0HEpVqRtsaOeWC5bXfNR7q7dvbnRFm2/f3kLfD32kSR3MS6HHPOjv3t2uZVyALrzkX6PzO+rt6cMC39TO9ODyCS/tjxkT2qmttpsL5X8x8PDBUz1Gx4cPnmi3vVTou92lHlw+1pMnn+vHP/q5zs8e6iF8jx59JosLVtq4ven66stv9Zt/+b2+e/562Ei0H5mpu92ca7e70KNHT7XlEmRicXMxdm4S42/QkTbS+ImPkAtbmj5qhJbNrJXsZDu2PuBzM/GeeE33XCTgYPZgCuMd0k4ydsqMnMi6j5VWrVFGmoXEdqqsefTxQFMRS5aPsQj2mretCV0bvppy22qkWzXdR7XkS7aVYNPXviRJfxb6lb7N+O+KzKtOeRCmTj/FYmB0+BijqGdOdmR1ZEVeZNMWdd7XIx9hRwyZCs0ychuHGLtRarHWDV2WCIdSVSr6VImbsYnUCprFoT6NL7L6HeipGjlHEMjaIUInHUhkeGzLNqn16ff6PPNSeMPF4tXVO/w8495Xph/47SzKwQ8U35E7fTohxAWd0hbVR78pxo6UjA8IhWGPUPRcYZcMdLRv6khYgEQ2hqw1dIV1YlFHftqLLW3LthJsY8NYScrH0Ku3V3rHhd1bcDX+pCo+gQ3meeZS7MDh8paP/De64gPo+IC9itGBl+gbXkYPHEi6IDIuGw6dQbU2VHQrCXqrabRZxCJE1z0H4/ztKdSUGePhB9Qr+HPwT5wDz5vXbyJ9oGwFItiWHRS0kkWMHBHs0APoDgz1+09kNep48BQMlklLloDvpWPLE0Qo6rWiTdoiq2l8qNyoMS8hh3SHbOBz7IRdOd8p6dAiLy0JJ2AUlYNez/rCh8aZy8qFj1NB5/AXLFxaGgGRX9UVGLWrkIKzJ83EkMh2MSqUmXmTccifJl2omz/V30KjftI4GnPmOn85AAAQAElEQVTuoMQFfWrFulys1xs9uDzT0ycPdXmxI88YNolixC8SstQP+Nke9fea0fnm9gqfudHCxerMJeuBuMNjLlKjd6dvA/R35qIzH9Rv8aH4WuLkgzl9p88zPrYC+dBSdoB2oCzzZ0HOgk0HDbrQLCg1Ley1N1ykvuNS+uqEq2vF7y64fH369JmefvaZdlwwt5o0Hxb2lRvlciUfDvOCtHDQWoe3a2FizeQzZoEIHeft0BfoMzrd8vF/v2d/pO+REezpZ/5gwwH99uGhHyc5iNCBi7d8VO7YaGF8G2OZy+SHDy91gf0vHpxpd77Rdte02Tadk3748EKXD8+13a5jknGLnhnPfmfjWdFp1W/RQv887JNWV3TWjTUlJY0LjWwh7FNo1Rh/rEtcmW8gNEygji3m+DjnnLSVP0SxvznoAG2m7DCwKH9YaGbcDuAda8rbmytdYa/FNM1ledGnDR9Ntuc7nV2c6fzBuR48eUCMHc42Wvf2Yjzgr1K1GjpNvIxM7CX39YZDoh3Rz/QvOoY2HfdKyBR1eDpzYB72Ujoz6iwqdKrYDJsup7nIGMWX8zcMaRqeTvsmlhqEwnZm7o246zQdKfeahtaxhe6FKspcSl9MOkWnOOnA/Di6JGb9L6MZvAYKnc540EdO6a+OIekTDO0EkoNvoe6pPLrFBMGY4pTFhmudTh+6On7c2R86sUAnHR5R6dT3GnZIC1Jkv28jNKSha1KK7vdg0y/qYkIluKwBSwbdjH2ggmXFgqyFc6Jqq7Y5Ez8qfKGLttGtMycb82zDGE7Ehb819L4DdBYuiTI6Jy3UjA+wtuAYqlkraMOg943E2budP1bjvK3NJQw7WRvsUyo3WjZ5E3/qCf0e0L/oZ6WD1NJH6Pfz8H5cfj/f+4K970PkA8aNsbQtYz9VUe09PmhDXk0A/zDFiDu0E7SmKVxoLxh+Ax8P7XVBVtK6C51UQPRXH3/I4dT7EOH4JI79s0sGH9sjtPcwOqIryq58aeMk9aTCKR9eDf6UdJEfgAahH2Ha/BCW79Fg+6vPe1tGtyOwdcegKxYapUVoDISCk4lSd4E+AP/ygxjVUvUD/GXlfCxOfMKR9G+KUkfMEWx37ILx53Pe3bJX/8t/+xf9H//v/0N//MMfxj786sVLpuOiLXP5jA8vm81Gm2kCG/bEc/34xz8FP9H52bkuzi/07LPPtd3sNMETm4vmsBINWi6r8PnkMQ/TemEvmsd5IPtRaDmDtmmrqW3hXWFPEuicy7uK/axrnvtYe0S+0daKpuxNLee/Vkp6yz622+2UOPlpM2m73YyyBt/EmbGa1Yin1lSk7dgG+UvXkjVIUlVTq5LLnAGoDz9JStIbIp7saZv0fbPRZjPJ9gC1Rt3E5SLdBqjCY1VNmqiz9mEiHx7QStXgZa/MHn59ezNsttBzEeySbQlFbjnbhKfgfZcP/dwR3N7MEu/orc40NdZk0gc+Zt8e/8bnO85i765u9N13L3XFx+6Z/lZF7xV9iR1oSFbR/zPGOH1cWJMPvDuIUK3UmvGnrs4anj15gpb+b9Blak2tCj3QGlvmnJVz6tL3jOGN9pxXnz//El97wx3MFbTrgaXfMs5X2u/f0cpBDDHjVqBpu4u9VjTkF+1dnJ/pEWey7Za2vNdhfqfrm5d68fJrff3Vn9XQ8dnnuTz/pf7uH/5Zv/ibv9ePfvYrffbjn3G2eabN+QPN+BdHNNE9sCj2HKCvB/YwMU9s5Msq7F6kfURVU7DmrVaFzdexnI6+cFo3bOMfTQ3/K/hsyzb1a6VBH2V02rYwnlxE6rSru3TovWNXwABQEF88QSN4rajOGhRC1qLELiPHSvsilKyM126zxf6z3rx+rfzLdDe8hwf7vCMwfpETUOXuKRu9rNaQ4pKQFZh0lVUVGtriX8s8yy7ZtH+EjiFyTwhpy1y6vLgc68pmu1W1Rr1CkFP8SdglA8laWCNmoNO4EZ/GrNwkeAxvVRv2WRj4IO8nt7d73fDukvfthX6Ht8EX/2/oIULWeaLx2Far0inc70do38tHJt3ojF1nbHJuT7t5v+rQGnabWmFXAeQyrO/b6+ibcYcY4aBo3/ZRB0syPGu5bdkBcoT5aK8DkjwGedZ4s9lomjZKH4v+uKzEwQZ/3DIOE3EQmiPS+GX4EBFfueGdIvLjazb1Aa3K8CTu9K9j6/SHpDrrjJl7FryKQMmuoUNnzIweVW3sK9t8+Ee/ag15QbFGSynfbc+4dz1H/0m21ykhjVj4XhA7B71H5xq8O/aHi/xBJvre+8IxdH1niv5klWBbBeILC+9TGae8V95mXrD29oynJKtUPgEdJDXqTfShQW/0Y4P+w860V8X9LsM01hnWmLyvKrKOKOqWRR/6ChHQHZOrKLM91pnInFg3OmWv2LO3tHFOv6pLgaBT84MnY5k1/5vn3+rrb77D3w/cNzzWnvvwPfvEgu2proWfyA1m9FrtF1HOD/MMX4SpY6xBoa3oVlgj/S36nfwQRI2k7cGJWgiHdrLfmoPAk7SpO1CWbajr02njhEGhzK2kKqXejD486oPeNMXW0yQ0HWt7eLqs8C/wBKd8YnuVFR/Ie/JMvwXNjF9ktbYhi58NP2SuOZ69otDBhnbUceh3/LGtigz2xsZ4RVbaivxgwQdm7jLiZx/0T8hGHpE6HVsC8gs9Ci2wUWKgZB/TJ7uRr1YqbJA2q0gfYVsT/tJaG76UNS7lE7yhtWZ0NjKlSrqVijpVDf6m4XutqZF3WY1+FXytwUfeJRWgBwo6ftLH+/ysNd2hr4/tNcGvbZmK1ZoKWa0Rk7dDB8RFvohhV+xywH4du8zHeGHcFvK2FX8/5wx7xh1p6pzmUDpWDV1B5mHqByUrNshcrWo0kTHV8PfWGjo1vsdc68BalnPDGedf16SG3aoV/Bq+toj+mTQ6zfDO7EmoJbvJrjEtrMbaxfeTx08ZUWvLevSEj/0/+9Wv9Tf/9E/6yS9/pZ//+tf6JZh2WxU2bqBH7hAm7TjrnqND6OnfHVTjPx1D2vwUqpqCI5tshB8zsUdwzN6VhSN2X/DHnnFNHGDzlU7vSWcMOnHq2x717TUO7T7CF9ynJW1/yB+eIGWBvZaHdkLowZ0t4EnaXnlTZjuRol6QTOyKklJZYzwZ06TTDwsf4Ew4s+6XrPQz8aZYDxhqISQ8hdzE8bNGmmp3z3azZT8Du53OGeu8n5x8Jm2nncQBFlTiGbnBWKuQt9A2A6ZqTa5C9mhNdsn3QMEHj8vwW+JJO/eRdkSwKSQeD+O6xMdoP30VFcPX4Ykuqgap1KEz9LJr5EUcWnwqNNuyrULXVvAIOzIfEE8qZaXRD1swSugJM3FJws4nUJ52e2SYMuDYAGSsYKMO/NRfLPSiNjxdkqGd5FbGyyWDClRjLbOpJOqlvwOL0v+cDeNXSVOsUz9alYo6GefwpDwIb/hOCP8pba9tnPKJXVajD3bKThCKgE88pt0TOWOYdMeYQSqNOEphAds6tT9IEucJwdZx11iGNE+n2aK3d8Q+DAATDnDamGYGDd7xFIJty/bIS4mPGHKPaSWc0mvc4U2DnaKAaLSbziQ/MNofelJ2iqnvJgOpWGSlw6ErL7bXXHhfXd/y8pcD/D3wof/6Zq+rq1u9eXPFy807vXr1Vq9eviV/rbe8NL/jI/oNL823fEhPnA/r19cLam11eflUjx7/6A4PHz7jg//nfARI/EznlF+A84snuuTj+fnFYxbkh0zuh3zguNRmc84AbNFTevPqnb7++lsuWb7Ul198oy/+/LX+9Mcv9ec/faU///krffHF1/ryq2/05ZfPSX8zaH/605ca+PMX5L/Wl+EB3z7/Tm/fXnNoO6xA/9ii4/kBZwk2LA0bLeNfBNDIJ81+JPWmqe2GfrvthXZcBElN75D5zdcv9BZbBa/5OPmOS4X9PvYo+jKNOhML2Wba0c9LXfJRZzNtFVRr8nBQyz5OspbY2JNmGddMloLW2iTbuKmwz2G8gMbvbEMX6IA6bI0Llwy9LyqL0KFbkWF7pG3rFGxDS5sfI/QVBc+J/33skRx+iJ79iFM+ha1KDb0b+icvWZ3VD1at6MRg0IghnuRk/uSgEeTAtywzU24+8i8jncNg+DVC9FlhFxTLx7gf5S/ICP/QcdBgk/Mz4LLsFYMwfqyqBpjy6DdTb9VpGbroGIp6Vcbm1Ccmq4TOOHTWhcQZnTGAoSGrAzqijswg/AN/5cfIl4wfzLyQ3CovRPET/YXgKgUnFhs9wSn/qXiJXtHxWBgdQ4MMhbHsUopPgPjR855H6IsZqGAlLGQWBA1EQIhHhKPQrVUpm47gUxZBZBiMNG2LtE2/QLWmjNPEIT1x6BC05fCw44W4DfqkxHKpy0NsRDvtVJONdMqqlRqHmS4plxu3XHQkznhVpZ2SK7zISD+Oa33KTR07vyQ+eEJ7D7tGqW3ZHunUH4mPfoa/RhmFL/iIYdgGGjyocxwTMpDywpu+kBy1c6gKbbvdyH4vK6lg6IC8jHVe4G+5qAgOfJya+Rg182GYXmsgFVhvks6l5vqhvwvT0FxXxAcM+shnN12Ovg9Bon4++HdJU2tqHNZtq8Z4EDeAMB6ZN/SFde3AB/zOi9Fm07TjkH95ea6HDx9ojS/1+PFDPQHnZ1vkmSZmiY/W+dcBgmpSta4GJj7kTlxSiz5wg4/d4EX26ItF3a5cYIyLPfp+4DA78nwsjz2ClB34UBfkA3pwywf2q6t37A9vlb/9cPpYP+yHnPDsORzHp2YGrFBqh5+e5cWLS9rEDx8+pC+P9dlnT7lweKDziwtNm0kJM5vSLZcqwYy8jFlrhT122N6KnfboFIRnz5it4MKYj4cL6+AdkLVnbG/R+Yaxvr69Zk1hr6T+AdkL4yVmSzEWrqQWxkLa7CY+/J+zj1/owYML0jvG4Iw9bqsdH8B3u43OzrfabqfBHzkzbQfR1zZjYBWDa5u9d3l/qcR86kxMu/RxsC2HTjkDpiC8kbnQlxOSPwH12c+XgVzK75nPt1xc3nIGuuFS/5pL/mviW8Z1YTwOyJm4xKvNRlvG4xz/WnGp84cXunz0QBdgxOTPH5zr7MGZLkifXezUtk3pl9B1Oa5tU2tj/Fpi/LxVwdM+7p467afOEhsc6y6MV09/w03cGZMTMICSThw4ncWfJ/whc2SL/RPLC3zrH6AR5Ssy805AeJJEp8enxDFeaDvJjl7R5y6GPvL34lLR/VVCYQfbx7wj4oi1wSEHmUfivymy8p/41QhrTvQx/ezMgWVgZs4uIPMkcRCasOHAsNcQce/HpE8gOVpJ/n46+SC0j5FRSNkad5eChTjobuSZF22DT2zl0Jmjt6wZh+sriblo1rkCZs4EOK+Co0SWqxkcGNaunpsV/GUhXsb51bK32mwv8clnunzyI20vH6u253LtULYBxifmD8j92x4LxT/Bumr1/QL4FZxKkg5O+fvxfUXu1TYLEgAAEABJREFUp8OTOn8N9/mSPiH1TmniD7IfZCg8PWk/OOVPcWjBMe976UFK/h5GefKjENsRJxuQ/I97sD8yvz+P0r/g2FKSwcgm8TFGwb/rJ21+XOHDtWBRZ669RxRdPq7y/4N8+nZfbPL3cb/s+2n32JS5xbqU/mzYC66vr/XNN8/11Vdf8V76B9773ur63Tvt2Yv37CczHz1m9o70NRLbNOnhg4d6+OiRHrCfn4+Lx0nZ+7PvJx77M2eBJes+GHTWq9vsUezLh7EHd1bsrgNz/Jp2bvg4PeeCFB2XT2BeuvIH2G7R5xB9UGZC/7PxN1TPtd3tWHc2in6hb7Zb9uzs3efs2Wc64xyyg2fDeWPKXsWetZk2vLNO1JtG3DgPpJ/BcGx3OealrSLe0PftljogMsLTsWX0SV+n1rRNu7STuJFHhKiqQlDQqpEuJdYIKV1h1kzbsr2WkM956sXLlwrevHnDB/vr9V/uwYamPO2G5xbb9sWMw8IZ7Qa+vWbuRqo26HSGv9a4tL56l7NQ7kludcPZ4B35K84Kt9j/wFq75wNQ0pGXD6FX76708uUr7kxe4xtvdM1aHuR/F9EZh0LVLfacSAQb+rxlXHaxUStBxkyLOvrOrPt9/KHURVULZ7tpxF17/OAWHVn7OdfO8w3npmtscFDOtDknF2MzIW/DGEy0YceXF+Vuamaf2e+v6N9LfffiK33z/AvuWf7MHc932OINchf2jS0++0SPn3ymzz7/sZ796Cf6/Cc/009//kv9BDx88lRtsxUKKSHjOjCmtSEFRB89GYOMZeLBjz+ExbYm7gmqKll06GBRmxr93ip+mDLYhIFkh79p2kwyRqtGPVOCvKQDckNG71Gqj3r8fO+xqXuk2gghXcS25WOZj7SO/ANzKuN9y5yPj+VfAkmctSG0hXEOqCJXaialkU4+Mu17dNJFv23LBtTxMV/VVC0o4iMoEyG62NblgwcDZ2fn2kybISNlK6QFnWEfT9axkeAncyFF1Zoa7UjxERFMHSLyqWuXNvjoZrtVw59CG8gaw7oVnw9yjp5Zt9JG6kT3xCLE76KPiz6AE70zNh0lIm+NF9peGLeMFxXH0+XYxLXmqDOzTubdK3VCTDzaJWPQKe/wdWQHC+vmDE7twDKeam3E+YlOKyzTlp3YQ5dOXyXSxLY1Yect9lixwX5FqYjbsFVDbmBba6APJG0zdw8DWYeWZVZBsy3bK6s6cX9Pl9f/WOfpkoJ17DJHuuiq6Ca1rIzPqtNupE0/0mfUlrF7xkSE1A89toktM24za07s1LHTQBqCt6iX8Y/czXarDT4AWfH1+PyetfSAz0fWOocba+mMXowjDc/Ml3mUk0fmaBulw2/6FFnDBnQ7tLUzfaxVKQstyLxLjAiZgqRFr6sVdi9FBuS7p9N2MrYVvbIOJh+6beUPM2xZP1p51C1oRoeFMVn7dasZW2ymzah/YL2f6cuB+ABdbpJq9HOlzYwrgCd9PNDnYU8GZ9iYfN7BV9pCXR7aM2MUpH3JSuhH3Uea+unridZjOyDGJXBZQUxpkwajHjwLfZkZ1+gSHU5jnnLBR/OYu5MsxY758J0Yghy5LfSmKtBW2CUKgSV0oPaIqzU5sFWtMTKWKBdyqlEWGeSrFfOnKT414Us9emLP2EzHEBsNW6F/7B/fS73Q56wx2KRox7Zsa8EpRhmy0s/Yy2UVsMNTcpWqtXGOkqUBymO3LjwJ2ilt6AIN/WwKKLetghadTVz0o+hTa02Jq0pIOUKyrWrFeQL/yfqJr6XPOVcFrUqN/U0WoTMOy9oP+rwAiLINdETSK0Swze/6dPrdsUFyHduckHy56IqRsWKU4V/Lke9k90Je5knsHf2GzatFxEDqpU6QdE97yElh6lb6A5I/cFa6ZV0Ib9WkLefJ0x+enDm3bre74R+pPueHSkZPoYNkCVRr2G6rM+5fdtzfbjZbTQMbte1GTz//XA+5GzvnXL29vNBC3Xzs7MSZXRlTEe7HSQeIl9Me5T/02NHjh0r/bfRhF+QkTo2OzRMHM2OWfXFhrAdYH07liYPw/ffAtjIetmV/CP0PBNuriyMjYxsdA9uMzcScntQ4x8WP0ueZPu05J43+0V+qqVUpZZ8CThGWgSG3rMYcmUC1Rp+CGmyZ79HhhIzrQFQMtKraR9rU+RASBXfQ94Jt2abNY3uMXdpKGzZl9MO2EmxkU84E1oI/n/jCm3R4ku6CD14iLWikJALE2CWJBLCt0/h15OkurOVrljTPml5/+xqN36Q7sgbQFYG0mApWdOpwJQ5IythaNjyr3WyTXZE1xC7ZHmMnWQIZowX/FcHHckfOyIdHsq30peEXiW3ywPYos78f66+FKC8Pro59MpcW/Gse+8jMWpr19Ajo6WP8pWfNolZnrDrpBd0Td2RAXiVSFsmdGEE8o7EU39kmmcrPfaRCkIaiyP2yKJCy4D79r6Vty6Ol90qc6ixMrkywA3Ew04kDi2swE+85qORPKd6OP6m46JaP3re8uN7wkf+Gj/xB8sENPDcp40B/SzrY8xF74LZz2Ft0fbXXzfXMHSQ6iUWYi8TyToeDeQHF2MukgnZ+/oiPAU95KfmMxfsxE/hc8lYL5Qsf0pf8CfulOFwVdTXAfsHLeEf+Qa/58P/y5Rv9/vd/5KP/l7ycPteL717xgvqGl+vXAy9evNJ3373Qd9+C777Tt+DFi5d6OfCK+BV1Xmj8P8ApS/zixQuNOqmX9Lff6fm33654Thp8+/x9/lvyz5+/0LdHPCe/pr/TV19+wwXQF+MPG3z99XNe+N8o9syFAJ1Vaxttpq0mDo/ZvHbbM02bSa2V7FJjQZs4FEzwNCbGhrIcUItyERYcU0d3g12tNW22G03wdRz3wEt80POxqnnQp8ijfOLQUpnwx/qIU/JZlFvaQqe0NdqEN/SUh6/3Ltt/EeELzEQveFulT8YvFsYY3E3CZUyejr4d30ydpLPpzfjsiJmcM8jkzQF/pNFhHjKWVR7loQepv2CbxB2+VWZPpOgzYI/86afTdngzL5POvOnIXIYc/PYo58T/cRzbDLhGUerfsqkd6MMgfOLHNgtlDTvqB0L0CdKvmUP6fba/lu70KbZPv6LLzc2NDj8gw7aG/oxT4vjSiJNPGdBfCGkjxYnt97ZNPvTglE58Hymz1zrpa8b5VJ6yE+7T7JXfXuMTzwb/Doaf47dG/5TZHnZu1dTw7cAuVU2yS61ttNluteOCJAfRLYfJiYMkJlR8LjxV1K1S4jrGtkfexrfxlz2LVF7aO/4c24uQdPyYpDo8iW2rXPJAdFvTpzo6BttKW7aVYFu2kxxwWcHI8LPQbtpbjn57suVCR0KH5e4JTbIEOuWN/p3T/6xFF+fnyp/u3bAWlK289FofhiqzPh9Y92/19t1bvX79asS3fBzuXDq6JKoqcfFhvshPU2naNG1AI21r5SFhk5Gw0TpX5+PcSZ8gq7VSY0ynsS7mINmQQ0w+8iJXOTJxIbose9aFgzpr30Q7u92Gj85nfHw+P+KC/edMDx6Rf7BlD5q03RXjX7q42Oj8bNIZH6jPzlK20+kjtVgv058zXlbOuSjfUZ58VK9mFZ1Me9Fns5k0HZF81tzkkz5h2hR9aJq2BW/Q6OeKyIzhE2+3Gz14cKknTx7xsf+JPnv6RM+ePSX/WA8fPtBut1Xaj34LY7/nw/yeDwOxYfLBDD2wPfgn9ovw/xBgU8N2p34kPiH6pM0Tzi/OdI49LnjJOjvfaaLfRd1psrbbBmKLgn4EtNhg2tD38OJLBURYWGvHenc4DP/K/FuO80ac1JPPy2PiQsmpSqZekFRoJ0CWnRLhDwtz+QD2R9xyJiHNnB0f/DnXJD7Q7h5a1sxc5L+7ulIuL99xcf/u7Vvloj76uay23WibPy3OGDx88liPnz3Ro88egycj/fTzp3r0lLPOgwvtLnfwTpp2TZ5EV5YB4bN0AV9FP9bnXF6kv1kL9RdCx04fF/cx/zuyAHNaylx6j868DM/HdPHhfwBdXJQyhzpzhxT24xe5a1uRlfwa26bco6jf06fD32m/QwtGfxjDUxxaKp1ie5UR2gB5hnrV/lhke+RH+f/gj+07vSMqemRMo/Ny1LnTh5kzRhC9T3yJCyP5CCmySh75Uzqx9XGI/I58TKNASp/Ct8b9mO8qRgKZ1VQ1nEWpsDCH96yv79680g1rbifdmecL831ZDohj3BHnsmwgjb+1ZGzvNDgjBowzO2dy1xk++Uib84fydCY3zuAqLlaRsxgZtQIHtZNfgdgPnvRpgDYSE4kmP+BZM52oy6UBHYNt1UewrQ9DP2YTB8LPF4Cu2DTtnnBk/EQUmZ/AKu4T/B+SVvmLFnzjlO7Mk2AZ8YI+74GGCEB4NlBSa34kPvqB5z/Muz8hWvQ5E+qjIjMQKywbFLijMUgf8f/3Zm38O2MUxxhCzG9AlGfY52SD9zGqqNBpABn170RE/9tx1Cd2CkbFI22kv//T06cjUpr/vdQf//hH/fa3v+W978/rB14+/ucPj+15H5hZ37O3BAc+AuSsuGUPueQD3ZbzZ/ZPJoJu4H139W6cp9Zz+8KcXHj/PXDe2hPPus1+xSRzlXac2y4uL5Vzq6vhSdaB89OeNm6yl8F7OzArtD173C1l4Tkh61+Gp4uxAkZumyZt7mOz0QQGLfER42wDX+MsljpTawqtETdo+uT4xmJifJs2yIncqqbse+nz9fU178s3nAEW2VarUkOeyyNvr7GOIWORujN9C/IOtrBehh6ELXFkjzuAly+VD7Ov37zWLe9GKQv/gfrhefPmrRYMMh8645A/qAmubrjjuEGv26FX7Hg19LyFdxHLgg6j/i0f9m8GX2SdcMVZ4vXr1/qOO4X8AZH3+FLffP2VXrz4TldXtIuf0E01fuimMiJJx66QxNd/2jtozrof3iadcQ55/Pgh58FL0ltNnL02m+LceM55dks+83nBDIsio/ipZjX4irgoPtkg/7rAfn+j/KsCh/0VfX7Nh/9X2Iu7j2++1svvvlXOQfmDC+lvxmTLhf3P+fD/T//8P+uf/tP/rF//zd8PPxTaL/fmiO6F1LM/HsfouDIt+Pfqn+xtK2n4SkVZ8tGXaDwNP5s+QrWSbU2cRYlU1ItfjAr/HT9VTRmD1qYh1/b3pBS0ILqd9E8chNm2jB5Jh9bxsaRd0B19K9kBOzSr0W7adsrhqyoFrYq+taHThE7tyFetybYa8YPLB+uHTNaXau9lixAde5z2mCbSQj46Za1aMn8YA9tK3cD2kF3EHd3DV1XaIj/zuKHHupZ05gNzAnmZl5ljN8yVxOl36mQdSeyyEk5jU62pWqlcIeu9ju99IwX96FfRg0kBqd+h0+7wHda/9X3hcCcHpg+e8AYL/c3acWBt3LNehqnTx6qmwPbou9HXTrqQ2e9o4Q8yFhO+uNlMY2yGbbYbNWh26q0I733Yps9mXlIJJEoAABAASURBVM9a0EWETh8XkJjs2lb42qrTaZ0txsB2WNBJovtjLc34ZP1JXJQP3Vhvs+9siE/1Ejdkpm8Zv1vWsexTM7YY9mM/iV2GTUkvNJBxHA3yY5u+TmN+TshNO5B1y16W96jsf4dDxs+qamr4iR37iXXyhvXyeiD8t7c32nOu/bjPrrV/Ooa0v2d8Z3SMj4X/LmbcsIJcUqtS2rQ97KtjCH8wMS4Zo2qF7Q9KHzPPn/C+fXFxgW9vVM3EW9lW7JC9/hYdo0NVG/dH0SV7wp6716S3ux31kIkut3zs3Af4VXwrOnfoR1VGdDjaPDot98psD73tkm2dwsf1Uy94X76Meqd8Udf2nYyFuX3AdtH1QNtzwNgmHTumXuokppLGx/uGLadJDfho18J+QWtNBc2t5KId0p3KOU6ZsuEX+IaOdFmKH510btRr8BXldlFTsq3Ua2kj9CGXivownGyxMG8yfvFhIyM+Pm3Qt5rSTnw5/Vwyp7CxbdkrSLBnIZe8qDt0J5tYtMsrkRJ39IgnU0QV9MMWrZWCqjZoBU/QWqlITyf9vfYrdQPbiQaiUxK2kTWpGnVJi5CygbyTMmbpp+3B09qk0zrQWlMwYeeqJqN3+i1Cp79JnwBJoVUrrWghDf2TiA+EN+mg0YfNhraCibMg+VaVIoVv+BPzMTY+cC5J/VF472fYkvzJH4yOB/zw+uZWb99esRbcIkvoELnYJs4D7FLBm/hUd8c9XM69iTPXLh480MPHj/To8ZOBZz/9sR5zT3b56JG23GnejZ8kRN6B7A8+oz2XDO4z2egGwV5jkt97bMv2oNvvY9vQj/1hfMJg5Bdp21oYp4x16EF8OfY15cnfLws9tE/BTju+K7It23f5JGyrKv3zJ8v0Ubjf9v0i23dZH/Usv5dbjF3WjPjlfR/KXLxlj7jhDB6/WfCFO0EkbN/pdRozyONJ3weSo62Tb8khgFNMMrSUR4Zt2Q71k7CtVvd0J29Da03VatS11/r2GovQKAvq1P96z1v3+Dp7Jx6I/3VARZ6Tbif9aEQDZSKrivXLko5528yT1JIMTcdge/Db79s+Fq2R0/KKIYu6PmLkWynxCWsLVIVHyB76HftVra12osw2TOtj15rgd8l6zHpFUg3ZWUOK+o26iasa9BWFjFalsZZlTaUs5ZF3QqOeCLZlm5RGbHuN66MYugg9cwpd5rG/zezh7PPsdwd0O0Dr7AemLqzDrraTvEPKgxBOc8D2aDO0/pHfhlZhPFUKIflM5jj5fXrKnJ97GIanAVqQMUoMcYJtyEegtJ10UduAwSWa6XAwOkgnc+i44QByy0f84JoP/Ffvblh0r3X17lZXfLy/5cP+no/6t/uOgVZgG3W1u/yBF+Lke88CtmXwdtpMZzIf/Oe51Jcme8Mgng3YEwdR6+b6wAHvlvZu9PbqVvs58qXrmxnarV6/ubnDq9dXevX6mhfOd3zUf6eXL96O+NXLt7w8v9I337zQn//4pb7jo3/+Rv3pw3qXFRu5okOxkIq2lxHbsY8kbGmvkyeHtSVOcZi5dLnROy5VcyHw6lUuB17w4f+5vvjzFwPffPONvv76a33xxZcj/+WXxF98pS/Jf/XV11z4fKHf/+6P+s1vf6d//dffDvz+93+gzjf070o3bHD7/Ywuixr6tVZqcXI270a6GMdyqWqFbSXfquAvVSsZHhFOvpPYtlpr2LqIrRPP6mszY2dVNaWtiQ27WlO1Ak0J87KMOka2bdpcZdjE9yDCuMchLugnmHxApFOcdGBbkXsqWNBmTEAOBye/zOSbsf8pTvpTCH/6G+RFMfGKBZvOA52FNf1e7uKulbZEHdDvYFuFbe34wsIF2/wh0FEjnOqMzPHHx/gYHbMzvjT8KXXRQfQX6UQLehzlJBrVkujYW8ADtjXC0dBD96PMzgLVkRkOS8OkSfdB70N+0k4Jq7Rdqyhkhn7DBlvV0AiyAU80IPrgSb34XfBBwSmDbB1x4rVXgfYahzVdsN/nRWN96dwF+gNI1gg9v+nHcmevZfQttoOWYpC1k4hnVCBen/SxtcYc4IDKnEpfFT2HfMuOv3vYuRV8zD0RjJ2qJZ+XPGLqtiNSNqMzTziVODrJZHlM3dZKjfrpamd85mwqGX/KM0eIxkvlwjhapm+hECcCSQUkv/ekvqkTpLAPe6TfJotnYRaaRKYH1/tyir/3GMoRxwiCOjUT25Zt5cU92HGh06oYK8TTSOZc+pY2hl7wpl5oueC+4sI6F4J5KaaGGpduY72xkCshCjsV8osxIG+NvG0lRG6nnX7sY+KFfMoC20NOhxZZ1ciXZLD+CwEz5R2ZkvJBk4+dKbPJ8hNddrut8s9EXV6e6/LyTGe7iQvSnR4+OtfF5VZn55N2Z6Xzyw3lO3A2LlQfHD9s76gfnPPB+yIy+Ch/QdnubMPlwET9LXIi63zUe/jwEhlr/jL8F+d69CiXtA9G/PTpYz7kP9Gzz57oM9L5VwkeP75UcHGxQ7fzgUePwh/6Qz1+siKyz8+3qibWrb2WZa95vh04EC98xF34KEXXsYvUytjdWsem6fwisi/R70JnXB6nX8E4nDN22+1m8OQCJH/I4DEvVk/4yP0EPZN+dOzHQy6dHzx8oAePLnXJh+7wn53vsMdGZowWxmHue/ws4yPlb5+Jz5sd3TpjOcAeNLMHBAuXRAfOIQf2yuyZWbduObeMyxPihUk4w5N86IhQwwjNTSNOeqDod2mEPn7Hz0KFQ+Zo2qPdyFs4iyzHF+sD56NDLmmI08ZA8rzY7hNzudPxUYSrsZ9Ou43O4g8PL3SJDS4enuv8wdmgxSYXD851dnmmLXzFhXzHNwewgVgkjYo91mF9SF+vrm+0fvy4VfbEKL3Qnm25imZLY1mjIPSF/gSdGJKcH3CKSYrNASxpjmyM0QffzDq157LtlhewW2JFBjaxUv4eVD7WIxpPpJ8wCEOe+Q10VLCjd0dm1r4g6ftY5R7r2yqM4bLuh6HFh6T7xT+Qvl8h6SCsPT9omSjp+whN2IjRwAYd3WOHoffIL/fUPclLfIIISRONJ7KpEtI9rNSV/nF65F0SMOicse2GXZjksjI/Znx3ATd8TApub66g7znnzurYWoQhh3id81Jf6BNEppT2h9LNvnQ7cxbwTqozzeMP3JqyroWx67RFhAQzlCaW+vhNOhiZH/gJZ/ADxffJiPo+ZyjBfcZTOvSAPHX5PeqVVBDifYR2AvRUDeiffhD6KIwKR9r9dEjJ/xDwl6HdsZx5P5pMNYA2I8sSQO74hHWlHgkfR3e1KEia6O5J/h7WAaQU2kgTk/vec5882v8ex18gpPIJP8CW4hSZBHPb+HUg4q741+pbQ8XwDfTxe998K9dK/uFf2kCm7qCPwv3y+0WhJ3+Kk/4UjnpRtM415gvr9km3P/zhD/rd737H++Gf+UjKx9x3V7xXX+nAnlGmr0vXnj0sWFhTdnwgOOPjfbWSy8pZMy3cstdkH8h+M8O3dNqhYKZ+kH2hQ8tHi4vLSz1ib3789AnxE52Tb1z+dpfyz1yytenAunCAf9RFBtunRprEDMOBvfDAi372gWv2n3esLaFVNU3IcmuiuvKh4Bb9g+gWvcJTrakdz8z5cNI4W+cSp1qp2LNaa6pWsZpYYJG1sM4AbNfRLRDBoNNQR5dcBmb/v+W9JfaKfrEZ7NgKua3JLtkeoCpysRP2SjqIfnSXvtIW+/uaZwxYP/MBJ38p4PXrN7z3X/Ghak8VxoC207+0/e7d9ag7Y5+3797pzZs3SnzFuF7zMTPxDH8Q2+TccMCm+/3MuN/wzn+D3NuByMs5+e3btxptP3+uL7hD+NOf/qQ//+nP4I/68s9/0rd8YH/98oWuaS82EP1p+MYKsRd0+jlrmko31+8oPihlO84XF5xDzsF2MynntwsuvZ885oz52Wd6yOX4hnGhk+Mxk6ua1QLkF+MkaEHHyJ3zWc5qm01D1oSNO316q2+//VpfffFnffXln/TNV1+g8x/19Zdf6Pnzb4Z/2Ia3dMvHsce07ci1sOPM/rLXgTNHsDAeY19imRxxxh2IYFutSlEnfDP2DzrlNmWcu6JvoGOwTbumSh9tzfhWyjfYIrHpYwRW4/wEV9Kpaq/1kg6iy4hpK+11MkXdljapGzn2+zqmPHVgJ5Wc0aPUmA95j9pOG+7HViTfqmUKHHmFrjGAR942dU8oLQiNDgvjAYPSdlWpTY0xQeY22Gqz3WpinmbeVWvIKHg2nOvPlTUm9FbYEyGZQ7Hpgn0iGxL+lF4mteLUXtaAGf8Lb0psI9sSz4JuKbNLBSb6mbYm7D1hq47OY5ypL9JpM/4cmZ26iFC1pgm0akNGBI9xZtIOuVWyi9GyUiflK3QXQg/CZ1v2ij7afH+ns/Yh/QwkSwPh6+gz7IKuiWd8NFiY2yKY8S/kBqMeIk5pDSkeYxpa+n7nc6lD/2zTP3iIbesujGRfJUCPHdPuTLtt2AQvRSejX6c/8ek+0n2IsK34wzRNCqqVEsKT8elInplnM/3pFFSVMj4bfKWQH9rgQ6YILhRC5oLF01buRw/HuhSPMYismfVzZk52xiltUSvFoqoaMrabSRsQYsqz/2VN3fOesecdKs3ZJYO0f6C/8YsZXcN/B/qOBSJG9qmVkeWn69R+/DCIrC7fzZvYI3Ou6HdrpcA2HEilLYTIJo8ettWqRAnPrAkfzrvs5eX5mGt2+Ey5lH4MX6YvIZz0jb2CG/ZvTKPGuFSxd5IZPGGWlXT6GzsMnVMOUhz/O8TmKYQQ3iB8Cz6Q9B1Qp8Pz4RP5dGEUwPBhoZy+pp/0Z6GNVVb4+1iLMu7RIbFNfcYT58UjFuy6EK8CqzVVa0pZKJEjWXbJQCAqnCAbm27AVsMmEvJSalIaNlkTQmRpYX3Knhq5WVfO+NibMaF3sHVVK2U/a4xTdM0fupjjl/hM1prUC0/R18YYiBAa0d2Tctuo9iEGg7XS6b+BCNF2gDIF0PKkjRMQpxUrA14aloFqTdVKPsk7jmfsnf4GWIL6VoNPhPhJ+hOM/jFX0t/0xTa8pUJeVY06qRdUyspIWJ/wBzN+H1kdfwvW0vyuvKZOdIyMVsVYeLxbZt7b1mgHesqTNvwiRKcD9s/8DtKWZK3lVtoKLYA49qzHT59qy7hesy589+KlrjjrHdCvU09uytzNuhY5C+dU3FWirDGvNtudtpyfN9SvaaOC9uzzz/Xs8x/psx99PvCQ+6qLR4+0465rx1nI1TT0qZKQ8yE0AppS0hmGvsaD+ukf258u+PdQu2Qf5SQtKblA6TAYtvtovDJ3A90LVB/z84fiE2ts8CFij1Ppp+O0FXy69D3VtuwVGHEU5N1utHekF+OQsc2+EN+f2UuU/tHXUYGf7L3pN0md6iYd/0mdBT+JPjPzIbSUBWkr7z49fmmHdGeTkRk/oX+MUXD3ExueMms6nnGivI9TZlvVWOc4VGWaAAAQAElEQVQVnhX2atNqTa2VHH1E4IU/LZNieFkdsgYkA7FrrZtYpFdgRcr0vRDiyp+iyA/GQSRFo9ejhJ9BID4+ZGOn5Do/95EVfuT5YUiGjrAoYxF7Q04WRAhR9DwKg4KyoRHRr5l9bIwjaSgq5l2rUqumsgd0DLZVDXpQpfDalstqjfwR+mvhvYIfcMZHZnwl+izsLfGh0IL43gkMz6gX+n0YatAxygC++r58oTRPGn+POh1KToazGbBUhNe20rmyyfFQL4JJjccO3bLpfDWZ+ISKgVrJ5cGLyKP+XXsmxvjTm8Qjzcvo7e1Bwc31nsvl2xV88L++OeiGy/ZbPvrPC7ppkrzRtDlTTTsW6XNeIC74aPKAjxQ/4sPEMz24fMzAbdRqp3k2QA/qtJZ88bH7Ri/5UP/q1Vu9Hf/s/TUvzu/0+vVb/f4Pf9K//uY3+s1vfstFyR/0m9/+Xr/5zR/029/9iY/nf9Yf/vCFfvuvf9R//S+/0X/5z/+q//pff6N/+ZffD/y3//Zb/Wdo//Ivv9PvfvtHfTP+X0t7VU26uHigJ08+4wLk8bgA2Wy36L7V2fmZzln8L0AOEPmTYXkpffzkkZ5+9pTN4jOdUbY9ftiZNo1DRVPDtgXEJLIxCWiNH/J7XmyvefnPZX3iYD8OgpZdVLFmLgEObIbU1HazU/5m7WbaqlUpC1/j0NLGC2JTDjVCrkbACRLjhUXDPMkpYm0pWHnDB0GWKQzijIlTT4SkW9to2mzlaqqaaCX8wZo3Oqgy7l1Ff++AntWa7JJtpEnrLzFNx08L+qCRR/BYd0SwLdtqVerHiR+dESXx0WPmYiGTbzlOwizkuThZ8NM+L+rZ6D+FMfGkTiyhM06/yifnFaLdjjJZj3IgWY5tUEsnwHKXnrhECT26RVaw5q3CHkmfsJaRG+2LYJqLfegnubTZGTc4VPR9ai2mTck4QC1cAs4siHRA4pA6gK4CrayGf9ErJX+CS7DxEosvpT8zG2Wn35KUODA1BhgHo8SC7eaZOoAi7TgkbY+gOCRaFLqnlj4IToOy0sWsWR9DlAWGLxACEzd8K7GOoehPtVJaqBg8AtHbUOISJ4h8dA7CZ2nYrMNwh9SF3qkfLPTrLRdxL7kke/HiO9aM33MZ9aU6Nt1sNtpsJmw5UcOyC0OtoLrG4Rd5tlVVcitN1GmZB7Ii36Zea4JBmJQLq1nj8i5/gGeMwzLoLiuhmFsT87mot4K55I40+NAJoRJxp91gVMZuggM22aX7wbZcVivo8JXXmKmDHDHPTNwHTHmQssiO/vex0GZQyLOpp0BrSD6yySENNRdkLsP+4Yr/UjSeGb+9ubnGDtc6sP415PGgYzilQkWbH7gbtstae3lxofOsv/m4nPWYQ/p4YSts2yVL1K8R0zgPMzd2yvpAex0fiL9nbdhz6ZxL6VycZh6kvUIBatB19HZXujMxn4PdZuLj/pa1tlSNNuBN27vNhvW4aWYu5vK06sAH8C37xjl7yKR8/N/urPOzph//+Il++Yufse89Za94wt73SPnQnY/hDx891OOxhzwZe8gvfvVz/fLX4Jc/189+9pOBH/34mT7//Jl+/vOfgZ/qF8gKPucyNn+D/yn1k87f5P/82RN9/uyxnj17pM8+W/Gzn32up08foBt2vNjgp5I8S3xQv48+Pq7vcatcYM9a+PAvHbDHrNbEfGisAduBszPis40yLvkXBdKX9CmXHMEFl8e73Ubb7cS+uYPvXOeXF3zcf6DLh4kvsQEfui/P2Ft32OsMu10osh5cXuqMsT7j439kPXhI/mInN/MB4qBeWsfCRseFy4Z5zK2M7f6Gi2HOInPOIXRjAfPtooX8kr2U/fUWH9jzopi/eTbm49WtrsGefaPUGOuNJEugM9mzdtklB4x/wxhBuUlCB+ZGZ63EzfA9jX0nbS2ssTNnolHW4aT+xMtl9u1q1CUv+mBkTvEz+nt2vtXuHLudTdqCtrHaRpoZmzTX8MvGGjHFF1Gx4+Mdz2Uyy6WBhb0q50VU1xy9ZJnCak2tSgldZpzRlXiBkemPLTv69xABafplmO3xO8qyJ6SfC/NrpcJKOsI6/Avr2kK/Bx9yF3RZWGc7lQIRB2k99VNP6HAH6pi8JdYPdGVKpnsop6AoC4yahV62RdeU/ge23od0ilxHJg8pyV4Z7DXWMSBupGzT7gm0hHB/gLXMtngkOpC+lDXq2R5xp5/BShdsi8IXHcnBUwNUT3aNqCu4gk7cJbqM76L86TywIHcZY55SEENQu0M/8Yi8qXtCoX8g1aC2aqhhzhLSnrHKJeP17c2YQxkvo7QdXsnIgl3C73AeRJjhKLBlZdhp8QVlD6TNQ/V2poVzf2cOpaYI0anzwZpe0Jc+0NOfHwBV1sf0jbZ7+gUW+IOVGhbzYzhWCH3t0CCP58S5xh59suwVsVHY4iKDA7ocSkBiFNBP3mXi3jraLnYseKtKA0mb9A9gtHPsS9I9YweSXpH2ogHxPb61LPSFgkVrvVOctXtB3ZSfABuPh95O6gN07Nex44rU+T6PkKjRz5Lpj0mbsUxakasE50dOeYAdVIwB5K7IHcX8hHCEiP8CUIvuImMhOoKlBF8R6ANDMrZWSTQr89NFnaNoo0fylErQjU62dRejG9yUnLhOcbg/An11hzZii6q6G3f7Xvr9uGsEeO/iIUBMNK2B/Jrgd02f9EFVxndhrZ714rvv9H/+n/8f5WPu7377O2Ut7bzLFO3esmflHFNjQprz02Ggkd/tziSX9uxvN+xv4T07u9Avf/U3+k//0/+sf/inf9ZPf/5z5X8PcJkPuNvd4N3zgWGz3erhw4f6yU9+on/8p3/S//K//q/6v/2v/3f9X/5v/1f97T/8vX7yi5/r/PFDnbMPb9nXN+zN+VtQjfdBthflbmDGVgs4ZI8Ft8h9w9k6l+m2Va1JboylBnBHZdwTL0tX6mXPskuuwMTAWAmmDlxW+g5JSFHmRM5wOVPe7m80kHWMc2X6nz1+Zn1bsF9suMxdM7od2JMP7PVpV+gcpN3IDhB+96TdhbYlozf1kYG6tC2J/tild1fXesWdxOv8AQDS15zvZ9rMusH2p5k66Vtssec8es359+3VG3373XN9zcfu73j3eHf1DpmLWsuagy9QObrfICv/+6DEe+5eguvrG84r17q5vlXKRJiwr4nzsf/Vy5f6Drn5mP71F3xQ/+or8s8Ve5SNz9xyh/Ji4N271/qKj++Hwy1LvPXwwSXnxuMZlXPYJWfvy7NznZ+doVvTDj+bOH+XGU/Wxtgzei7s8bblshISJWVbDd2qmsx/rWqcm1sJ3a/07ddf6Ivf/1Zf/OF3+ubLP4Mvxh8G+OLPf9LX33yt2Cb/0kHe9TOXDvNee3S9DRjzPX625ww+dMBmGFEMVFjXmPY3nNUnDlFlGkUHDWiEQpHiPFWcyxSlYemZ/KSNrh2u+NiBcUsf4w9SZ59baIbFCt7w0wyccJOvZrWqFbQ5Ib+xf4Ye3jSftGmbYnm0ZSWYQgslErtU1ZDTNLVpxGVoRzg8IDTFj+/VGz5KGcLRE33x4bBUa0q7hX6J29RU6DdtJ00b2iDdgGnXtHOS02XNZA6c7062kLogK6EzmRcQGtVCUqOt6AaX0u+F940xbozdnnEMbTDy06pR1Qp/0tFlgz5TK3UmUce/RGx1muwa7THeGRMRylbey6bRJlz0d0k5Ois1KE/NkU7+HkQZjdO/eaBTr1WpVUGmLdrOGnPAz4IFPVBAltB3hUkH0bPjK9E1MHoE0aWT7ugzI38hdgYEF8KZaMeq03/DgP3Yn0mxiY5hoe6oj63xwJWahrHLmqGXHXHhY+0LuSgv+ohVUgBbR7VZS/pBzrZcwFbR50AEQ0OUBK3T2+6SsW9jrkzMqR13QRNjtNDIQt+i14F2k6b6eAYt9qOtDuVUN23YVnjTJ1NmGDp2gUhrot9mDKyMaXzBthJix9SZ44vM/xn5WVf35Gfqz9EBndxKDX2Leh17pXbSkYEhiLAD9JSFXirssmjGbnSHYemowgBValqNfps04pT5WCSGvtJYbwYXfWiFJMpas/K/92vVef9+rB13w601USQhPbLKpVbcp9LMdtpqxneyd92wh33z7be65kOmR51StaakG3qk/e12ow3jYBfy8sSeUtwqCqVfdI8CC7UUeuw9MxaJB02mjxpIn/vId3hXevcaC3pg2prZzzAxc2VB377WlZW6VU1Ff4wNugRNaqwnKqmaBxaUyhjNjFvslzqN9dkuHRB8gL4wjqhJG0K+JVlFud1UyK7W1FqpWstUpB3D12WXbHgFiFOTQnhSZk3YrlUhy7JXnlakS4QO64KchVhqVYPHNmUaaRHsNV/Vhv1brXzJV2sy8mAbcbVSUZ78Caa81VonNNtDtu1kVcitUZ4sepeUtdLUSyzyQ24rGV4d6QvvFYflgM1mLRhvBh3aHl9aGNwxR/CvwwA8jENasNd2bQ89TrRChwAydAEPO3ZkMTySLH2MbtnolUoSNmyKjAkfWDgTXfO9493bd5R0NWjVrAUdF+ZD+hZQONpJHLQ2cY+0Rc5ENvxS5qjkYf+L8wtlzuQPYX79zXN99/KVblgL1JradquJOdI4s9ilA751w5qxByJEt7aZlD88sOVsc/ngoR49eQqe6Ge//KV+/Xf/oJ/88lf65d/8Lfgb/Zg7uHznybyTzH8l8RsY+ToGqzNoK5Iu7FGCH1LWOZs0uKNRLzxE9H1JJNsjzk/H5sEpba9lqXMfrdqoV+hyn552gqlKrSpi1JlrkXlCfCRp23J9CJkq4ERnmDUAmS7phCU+RV3Isn2HUz5xQQ+SXujXCWk7tMS2kwRdVR5yyIwn/BnHILwhZjzjX04GlKzsG1vGP2icvyLSDTrjbTMqaRtHHudH5spCLyIv8hfKWeaUf6EjPhQYP8r625Ed6BiPtItsyYllfLoDJKJQ7KQqBR25gU6BfOZvYHhs+Lpl4hVNgi6X4qsDllq7n7cmbNSqwibZPKTdiFdAlBS6hXgJ/i5cFBomUCdO3zu0PB2KkCOTG/FIyI7cgrg+4beRSda27KCIC+EOdaSdeg1domPSQKKc2NBGOnkQFxKBUi2MS+Z6znmdgsb4Gd2N+IoNgG3ZVgFT0GXpGCfNMCt91Og4ZSnXGmzLfo8Oc2CKg1GReZL99ISom7YKhqJuQPKufdO2bfIomYaBu0b1yEtfRr9YhxPHbzs8Pe1oZVzoaz8i6VpQLEgfXBh8bVFJBzqGkINklyGQcTjWnWmEBx0YXmgdLBCiQIw85+UY7Hk5vuUl+YbL9GtwkxdPLtBZO3U4dCDtya/opLtmPuBLk+yNqjbabS+40H+kBw+f6smTz/X40Wd68ODJoJ2dXerJ42c6P3+gzm3+Sz7wf/HFN3x8ez7w7fOX+v3v/6gvv4L29bf66uvn+uKLr/UN6Xdvr5Q/TX/Dwegtn8FLygAAEABJREFUG8lrLhnyT+2/+O6lXr16Pf6AwJs37/T61TvSV7p6d8vL8i3xjd6+vR7Iv1aAX2m7OUO3zwae5qP/w8d6cPlQZ7zwXlxcou+KS16KH7IxPOSS5PLyAeVnamxeEwvJGS/G4yWZl+XHjx/r0aNHeviQjy0jfqgH1MkHjZQ9QE7w6NFDPX7yCFucY4MzXVD3ko8jiR9wOZP4kvYvoScdXS7Y5M7Q64z2zkf6bOiRxS2bUeNgU3imndHHibSGZAOGmrEpiCkXY1QDdsk29PVZfWL1mVBMeQ6bE4tf2hF5Cf/7CFVNrTH2rcn2HXQMxmdtj1zaKNLJxelnDtzxQZwhDROt+ocvFRYmAgXQl/egwB4SSK1P+NPPE6SU34ciZgVJUZ46uhdsywYlRefCptVqpdkaepf1YVj1PQm2rdRp1AsrWZlEoFQ94YNMiLoL0cu2Jvxss5mUzaxVUd6ZfwfNHHAOLCD3MTPfB+ZZoc+Uhy962RbPaj/4FibAKFv6WJiyQI2FibrLKF9oS6pq1KuxZlRrylyIT9rxgcGSJWtN3PuN/h3ZKwleBiW0Nf/935QFKVljJ3kHm3y/yyqyoegOlCUtKAYFf5CX7xUaIfVGgp+0g2asDe/09ddf6dtvj5dkZcXmjf7CpvChPkm4aSfp0GKnxLFRMB0PmTDywBsdapJdQ8YBP7/iABzcckl7wNYZrwWB4QmoyNPxM8lOT6R1HGdF97SJerIS1t+kgoxh4k+h0EFsHqlhakdvmtUJkRus9I5PeIixLdsqGg30QbD6KU/jPTmvhPQr+p4Q6nL0uT0vJLmMjP+lvSgR/47Nd1xMX7AWfrCGsiY+YN3Nmnh+fq5dLh4Ym0Kv0RxK2MZmI6eO/0buCQvt5pB3YM6IkIuii4tzJW7MLzOtwpPy9KHaOv75CH15ea5zLr13fPDOPLqPzrpkXlyK+vkbThcXW9b+c10+PNeDB6m31eXlThd82H3w4IKP8p8N/OhHn+snP/5ciT979lSfPYP++TP9CNrnn39GPjTwGRjlT8cfAHicv50H8jf2H7CXjPyjB+w5D/X48UM9ZU958vShnvCx/8mTB9AuBx48ONMDdNrtuGjQngvUa11fv9UVl9BX1290ffNWt/srRu+g9GWgdW02pc221CbzAjZh963O6EsQm1xwOXx2fqbED8ae93DoknTse+I7h2eH/YatM0TAhSXxmQUbLrwA4nC0vygvgDXsv6HNDe1vtd0l3kjUOTCWqUNtJcRnZ8Z7zwvdAewzrzi/LJzeES3zn4DdZBBayg7MxQMfS26Pl+i3NwfdXu81c/5JnYIXZWQUNQ23mmiyVMSmLDQbhQSYVwsvt/cRXRZ0KHiyNrQ2aeyheSFhD89akXzLvo0PbrYTfZ3UNg3QDvYff0iDj6fzeKk/MG63vNwf1PE5mlRPZyTh+vz0NaZUhLRZDGRryArDUY+qBl8Bekk5rJLpGgtBvwcdQ2cNH/QlPBoXZAt9DV1DCWv0EfmIUWgpG2nqMsSIRzd9HzDre6FDGUAC8h25IHoPZN4fYcODXGrINiBFg3bSNfSCMp6IlCwBxOpTYeX5VMla78OSHklHiFiEDtYna1OQ3Nh/hk6WfUQK7hRxciDxCcmS5smcIDd62vlNtdAGyMeOmRPZv3t8AnTGkk1buIrIUp0xV0luam2radoRb0aeYRKuShqb4Y8N+4qw6k+fIiDy0MWUebOVN+eq3QNtL5/q7MEztd2lPJ2pCpmCcQAh6Dd0JtYdQg/u8yX/l3DiTbzyoRkJI/U9DcK//bmrdpe4Vze0exiNHfNjAGANbaShn2LI338G4/fJVPs+8d9HiYgTNGx+yiXWvyOE/wSqReUP5EH74AnDOrIrOfk1pQ/qnWQSn2z0cayPA7yRcYy+V1qWXTLrV+KqphMgyj6Wu3A536seHU+AfEp+HFMkva/ne2ndBd+lPkiMvn1A+WQmXotylKVxsbfumI+l/GHUP/3xj/rNb/5VX375hd68fs0H273e8p6bdZUKI99Zg7PuNvqe97OF+XnLuSrvxblknTlbPuUi8x//MR/0/zf9L//b/6Z//Od/1s9/+QvOF8/07PPP9fmPfswZZMVPfvoT/fRnP9PPuOD8BReff/f3f69/+Kd/1D//T/9p/EGAX/3Nr/XLvwXEP//VL/X02TNd8k682e60O7vQBeezBw8frbIp++yzZ9BYExiDfJiJfjnvZl2yrYxXazXiWCB7+C37cXiSzh5zYI/O/h6k74EIduqt9o+88O6pmzNAbJD+51+Ryt+qT3p/e3u3b7FYKHUiO/zR7cC5cLSBDRE/nvDYlm1Va6paQUIfDDG+mL7lfHkT++cMgryIyhhEzhgn9viFdbSzIC/9oJubK13fXuv1m1d6/vy5Fs418Qfbku6BxmKPPeeajO0tfUlfD9iGjnCHsdUZ5+HNZoP/TKzrTaiEj9zq6u0bfZd/bfDLL8e/JJH/NcBzPqq/fPGdrt+91du3r4e/3d5cq7MJ2JZt6h6GrC1je3F2eXcnsrBJvOP+5YZz0p77n5m7oH3OTdwPpa8H3jcP9H2hLwv+2TmXdQyxIDs2GDZEfqtCPiipsMn++p2u3rzUu9cvAPGb1/rD73+nf/lv/xX8N+Vfw/iaflxdX/GBaFbsuCA3fhP5HflL2hptdg0a5SKc2o19Mk8204Y+FjK6ZvSEW9XQhfGxTdmKakbHNsrs2GSvm/zhEvonQtpf0D06kEUeByR1VfoGttvtmNPnnPWCHWM0baawaqHd1BX8Idhrm7ZHfUvoUXeY2JOjd/SfGfdbfCE+QPODR/gINXQKXUOCMMuA0SfnzAkfmdCh0VfhJLbVsVP0ybiN8WPdONBGbJj6QhYsnD0Pynvru3fv8N2b1XYo0GP3MIi+p9nEaQ9Eb9NO0U7sYlu2kbUfWGgrNhjlralVU0+jyLOtoafgGG0sik7khoyqRonQY1HGPjKmIaO0lhm6xrxf6xnNglGN9BrLxAFRT39omyTkLhqk/kyEl1C2Z34HHX0ohA0efm3LNiZdY3uNqwq65FrztpXQaaPTTyKyoVnrfxqxCAVvkE7ETqMOFZI+4IMzcy3p4cND1qrjHR86Zg5Ghl2rusjN4/xgAduy7wF906OFdpQ6tqoVPEFTYfMdH8nO8OmL83PFp21rwTZpV9YaiCMntMS2ZYM6gnR8I/KKtA09oLYHUmuFbU34a9rMnGqtDVmwacZ/3l1dsY6901jruRM+QFvQ344kyWXGb6H/8ZPDmqbvHZ0hKrDDG/utmLHnfG8tiX8dmBOxJxVG+z32BdEBA4yxL+QEkZa4VcErucQd+a3SVrGubDaTirL4a/oUO2Z+p4924dMzIuk/gqJLVaMu/ZBVjbTXOOtB472yNRqgjG6PeolFsC3bqmqqBmjTFVppxEkf0al0ONouywmtK3FsmTIlhCAr9lj3o9uxJt6yJ8UOK1/kmzGblL4FWXtSPWgnPWigY2chL/qFp1pTQoc2s9ekODjJFXQloEfqYn4lFvTwmP7pGOxVD9uqI2x0p4+rrktqKWMSpH7m0nL0i9ZKE+tlxiZ9sK1TCG/SBU/RZmxZ1WR7tGVbodnWKax57O4V6a/LalX6OHR0WNGlOxH4plaIYFs2QIZtVeQkHXj0iHGaxz3wwtgiSYIeJG0bXYv2G3WbWku6RtpHGZGyQnfBxobIC6ETR7YiFNglSMqYBHYa1AiZO3v8JPP0hvNGq8I/NiriyNnn3MT6utD3Yo7sznbKfAiyf262W2WOxOfrKLe1xveTC8WWL/n2883zb/Xdi5d6wx6V0XU1FfMjc+iWPfP6+oa961ZJxwei74Yzzoa9+dHTp3rA3dol33CCM86zTzjH/oyz7t/94z/qF7/+9Tgzn59faLPZDt+wShYhBiV6/6yElAXv6T+cOvXphzk+XRI7x34nxH5Jf8xtW7axRxvQvdCZSME90kimF38Ng/Hez4IDfKr9sNhWxlv/xmBbsYvLOoWTPpmrQcdfUtbvtdsy7iCxbaX+2G9aqaoYu0mNPaVaG35vW6k/1njm2IzMGZuMvlAGk6btlvu5rUydAeTYpbtgUgHR6WGZOiWPcRiCYzbRR1nJ8rG/nXQQWvQjywPF1oT+2+1GuyM244w44ZvTKGvVsF1J1HgPfRhM9h46cgW/bdkm2Y/QGsiuiQ9/P0228p/41THY6NNNbsXIC9sDDeh9OArNurHkvAxSK+M3VOPHtmy/r0Oqs2EwfGM8SbKXdrCMPC7Ccmbq1NE2VPg3P1FoRZosutJaqdV7FAVFH43MgGg8GbvvIf7FXhT68LXkQfIoSb21rdyLJ19rAfQfeNL4qWg4Lr1NnSx0qxGXsSHkRTUvDydkMbzJR35wdXWj/Gn2ay7F8zfibm9mDsAM0MLCDpYl3WpMkYCPCf0IPvyL9Al9oRz+qi0vp5e6uHio3e5CRZ4+88HhwKB4xK9ev+Ml9A0vwS/v8M0339KuNHMZn0v6a/SKnnRJrW2QdTYW/mzOxQCknzmUpP9bXvDOtjvtNmn7TA9ZyB89eKSH4PLiUsFFYui5wAj90aPHurx8OORu2PQ3m2lsTpF/Nj66n498Y/KnjbTX8TLGmwm30Wa7HXV3HI4HtmfaBckTR8Y5G1o+mqw456PQmc75CBVc8IHknAP1BcgGM+KUjfw5vBdjM9zSTlXDga3E1eqYLvJrWnfh6EAjb8qbJMsuFTJaaywU00iv+TWdch1D6EE22NDjqHSbUt8hDt+q6YTwhxeG8diWfUR50KpqxFnAD7zM3HIwyAHgwEtNZ5DvI+MahLYwo4NUtn2UW8TBKf9hHN5PIfKCT5UZPYs+TSyy01TYqam1STmwt2lSw3ZFH+y1LRHyMkaELh784a1a6zVi2yke5SPxAz92jRJ75W+0lXGPL1bVWLgyp4e9ODTlQ9P3cNgzdw7MoVlZC4JW1EVWhC9L1oIVsfnCoGYsYo8gPEEW06wdnfJCn1Y1/DC+2rBNeOxVz6T/EtIv+9O88avgwOKQuA8fWL4nLr5mW9Gr2mqnBd4gdVIhetrv23FZQcpOSJ9sj2xeIL/++ms+/n/LwfBW1Rpzequir2Ho9J0Fj6SxKTbjxURsYnaTB0qtJm1ZczabrSbgYl0UeoJqTaFtWQvO+WDa2maVxQtmLnOiywBjQoFsD5zs8H5+3I7DfKFXfCF9tsO72iF1A9v4SOjWx8F+T7M92jnx9NgR+yc+0f79MS8osZe6WjU1+u4IQbbo38L8nodv7rlkfI/4c9i2rG8Xl5d8RH7Eh+vHrMkX2HWDnEk5wLUxB8lXQ/fSqmtaOCFSVsTH49NBbNWqFLs9ePhgyH7y5Ikekg5tM21U7SRvrX//t1Vpw7zfbBhX+pc9NBfNe15YhnwOJ1nf8wcGIjMf5h88yJq900Qdl9jvDhKXvxs+qp+db7k8v2T9P1NkFj46MZ8220lBDnYnjAXQA/UAABAASURBVHZpu7EOBdWs6EoV5XCwoE/nA/rSsed8o3m+1tLjKzdalv0HmKF3Lp/RBhldrmXExcfmaiIt2i9td+0u3u027LU7bLdR+hK9drst+WCj5AudGgrZUnQiKRdJ8gYdHWOr/f6GC4PrcRlyy2XqPgiNF8L8Lx9ywbvG4dkrvr/gkwcuX7I23OI7B3wo9s/FfcaYVvADDczMzQX0+JtoWMfAfFXyHaXEOC8iEHcskT1lJs5l9u3Mxfgtl0m34w8D7MnPt13z+N8YLbRhdc41EsYKTvKQc4iex/X4Fr/Iv5w04xeuht1iu43WvWNSw48345wRWlEOz7apBfhHm6zYj16pY7uPsYS2LLLhA+HTCB2aBqrVXXvVmuJj+kSoKi3DXlK1oq4HBiv0DnBb9GBuL7TUTyBPmZ06JzT5mJes+6FHZ0BtyAjh9/TYlkc9D1JHbhLGkRo6fQD0bVWqUccKj+2wD9hr2scmbPIgLpDjay/LyBzM/wE/NvLAD4myKUffHy4/2a5g8Ucg+9FjZNnhw5LYKXMg9hoU8h0/zJwZMT7CwIURKfhujCDa8YTPnens4qG2fLybOKPWtFX+Rm81zu7Iz3hQSXbqaczFA3Olt41qd66JuucPn+n80TNtLh6pNufqNVHFLAGBiHUvZEDu417RvWT6MvCBrxmOAN2VOIDEY1sFdKTbJX8CGn1PvXuIOkpehMQByXtPZAf3SMdkeD9GikJL/O/Bsc49HTMn3yOywvMXcFc3vP8jiFFAmhpiSAt4RZV0gknjXHB12f6LgOk/5HGZJkGkjT4X7TZQavhfq6YCKZbCt8K27I+ALH8Kd3xFncD69wY79eq9rvrLMhr7/y3vQa9eveLD/5e8E79U0i/yt7lfvFA+vEVCcH19Pc6qE+eCnJl2u522m60200ab7XbsyRPp/MHCX3Nx+bd/93f6h3/4B/3DP/6T/uk//U/6+S9/pb/927/X30FPWfDTn/2cj/ef6Yx3zpjV9pB3yXks76g/+8Uv9KOf/vSIn+inv/i5fvKzn+pnPyf+6U+I1z88kD9E8PPw/uQnevLkqSb0yt745s1bLl9veCdZZCN7s1F03Gwmxo09iLUqf7t2vZfYjw+Eea/ZZ09l/5fS8xUsc0e7muWtc7ZalLP0zH1B4gPvlInnnBVSnzUx54WsK2a8J+xmR5aGPjPlqXOgnaynC2dzey0XoUg3xmeDzhvqTm1S5NjveWD74JnZ+0MIS3E+EnNogZY+pr2U5yycc9DN7XVYP0Jkr/3Lthndgthnpl/pS1VxDttxPjsf8QZbRr/dBtuyjouKe85Y7/jYn4//X37xxfjfA3z15Zf66quv9PK7F3r75g1nnRtdvX2rN6/f6Pk3z/XlF1/p97//E/HX+vb5C7347rW++/Yl/K/0+uUb+PfYTcJsspsMFs5dey7Z078955/1jLYf5/wZRlTRVE3Nk4r/WlkTSLxppbPtRhecK4MN/brlY/836PgN72ZXfOSb6bPgn+hbtabYXz8QevYpnCQ2CottNeqc6oqwMMZEiCyNd3V4bKtoO1j5m4ZNsWsxhmvfbsb5tdOhPtpYOD8t+mshMuM38aPAtuyS76GqqQX4mJ1yf1Js2o2fdnSY8fWOHifGpDtzqVMWLPjcOA/c4ynaLOTP86w98+OGD6cn3LIG5fwaeupFp9gteoX/xHfY531Gclm2FT671LCzCLb5lcZcO/LYVrVSFfMd+6edjEPq6RjSr7SLUe/ODx3dsxf2I49t2Vanj4Of/i6MeVWjffwL+QXCnnqJT7DrlPxebHvQFuQd8Lc9fnyY96wvM74+s+buB8Jkr7yZ18mnvWCaGn0OJuIJfZpCL/hd0bnjc5a9InU7/Utsl+z3dNuYodPPznxb1NHr1J/EuSPImMzoGj9YsGkwH9exyDVtDtnHOOmO3Yp89Iq+m8yp+FxjXLJOBUXPyLs1obAa5bvcYYBL7jHOzs6GrpH3Q8g+kjLbo35j3czYLvikbWXeNeRW0Zh+ODR0SHvn7E1b9rfMIxtdWXMO+5l9hfc11p6Z9b/jB33Y03TA2AzbkR/rLe2OGHultZVPynjPrFEz9NV2s1IWGyNOkRmerGnRf5QxFtmfIqdaKbA94vpEf255z03bDbtvtxv26O17bLasM1mzJxV1Mz/Rfvh/YhFmLZrpR+YAEedxfBLlWjW1tta1rdZKCTO+ED2D5FvVnT82fLRVo60VsWWwIC9rXPqbeol1DMkb3Y/ZEYU2/A1bDF8cMS/TURCMI2M4kYuRR3/Stw1+EL8LokviKmwIsl60KtmnnkeARt72kDHaRebMmC20uTCuInRoRHdPwX/KVGtqVYqeh+OaaSMPDHmRhc0y/pF7yBwiX60UP7XxJfoUXhFs8yslb5spsuZFSLutipRos93pHoLtu3z8OLQTIis45e/b267RRmTbPrHItqJjYx5tOPNt8aWkG+Mbe8Q+PfMdvpQHJxtXITNoiduQU+RblT4O0bUhM/SkM47JB7aHHh372A7LQGx5YE6dzqunvSN80XGbuYzeB8YjPCmPvnbJtlwrinbTTnxlxaTNdstZ9UyZo/n4//zbb8fH//xvlQ6Mm2TpiBm/WM9NrL3I2m52nJku9eDhQz3mw/+zH/9Yn//kx3rGOfbZTxO/x+ecY39E2RnfY6bNhpXxKBeZZR9bEI4A/g2PTR1wnzVykredSHaN+FM/sd2Jblsu4NU3Y7vMx/fl7+UMvrqXp074OvMnsSm7Lzu0+7DXdu7Tko797yO0T8H2Hdm2bI98HeOR+cSPvfLZHnX+Gn9E2FbWlM1mIp7UWG9sq+ijjZyinLPmlm9ym+12rMPZ55axxi6iIbXWVK0pd0aCf6y7Wof5frpawVdUQS6yYRmPbaqd6ImDlcde4zrpc8zrXrBXHtuDmrHJ3jMzXhlj23dtkqQtrxD0KKg1eI2Utqqa7FLR7pH8QVQIanXUsyz7IwxafVDn44xNHYhj7SddwE6bTTZltQJllfOBTR7EjoaPquOJL2f9GP09riu2R5m9xiPDj6NzAN22TBvDJ9kXFhDbwfa9x17nTcqD7zF8ghAdg8KW9xHaCutEtyMff9L7kHai08y6mPPAzNrXWZ+DcNlO9D3UKhzjx2qC6TjInYUo3CNLZZsyCMl3DEdyLJJxngOb2gz2HGyz2N7kn5fj4HR7e+Bge+Clm0MGF+HYjDq0dfqwr0antgP9RMsH/6SDY7oTz3NxWC4+7s+6uT5wUBGH1xrxzc1Bb9/e6NXrq/E3+p8/f6nXr99xuXHDxqwVs2Q3nXPIzMegLZcbGxbe7XbHon0+6I8ePdKTp0/06MljPuI81MXlhXJAzN+Sv6BeLi1G+vxCD/jQH1xeXOriiDM+6ufSJJvhlgVgpGmjMagi2KUMYmPhqEoatCa72PAXLRhota1leywy07TV1Db3sFUjv9lsOdxttduda8fheUs+mDYbFp4VjXYaG2FoGxatLTqdsIGv5cAGbKPd+6cz9lkM4kyZMKtOGjrpLvguH5+QLAX0RaDos4n1QbDGBMJ/Mrkk029q89ipr2NIeoWREUhr/sNYa31JtgdEiP65mAmG/vQnkyJtZ+IH6VOQfoYnmNngQ0PEnayk/yLQXbJ0B30y2OF5X2RbhQ+0VqrWZK/lOQBJSa9AdSXU4J2UOLAt+z3CYx/zdYzJh/4pGGKj3fhBUK3G2MwcWA9jEYk/BjPz7qAF34ytYp+kUz9IvlUNXZIOzzzP8C/Um8f4hE5zd4/RL+1VNZ38s1pTtVp5EHxajlbCX/9NG0HGONxJn+KkM77JI1qBMm7ALhl9Et+1H8YjIu+EyAk5MWurguSD8CS2zVr0Vrlg+vZ5Pv7fqFVpwzxs9C91Y7/ETAPWsM76tOI01hrBil5T5jCoaop+9jpn4sOGlovVBw8fjY/bW9ayVD0whulvdKKL6kNR6smslzNr8q1ujxc0e+Ks3fG7jEVDZtGGIwh+DeiDYFu272g9HTnmkg6STdw5WIwYnsTRaRkdTX2QgT5ilFOWvi3UW/C5eTngSyzeyobXsYFoW6NPnX4NHvw1L80HLo/Sl8Rrfh/GYftzLha2WfOq1JGdg/vt8YJqXDBSN/Wyn8WH+9CXtjBgbB9/adjGxo7QKFbsdM5e8OTxY3329DM9e/ZsjEP2gS1r7cmeGcOoH91urrnoG3vjXrkUy3zLi2Ar9Br9YGz4cL3wUToXudsN6/y0YU3favQhcqOHpJlN/vo6+9wb3VAn/IcD9bmcTf4W2i2XwHvywYH9OeV7Lg0GuJR7xwXtCZG1Dw/lh8ONbm+u2Edf6OWrb/Xi5XO9ePGcPfUVe/Dbgdv9lZa+V2vSZlva7pp2Z5POzjc6O9sOJL/ZmDHrA3RzjOHEx+g2UEq6KjyCB5Bm4NQZ3xvG6JpL28S36JY+d4wfLPhH0HvWmfdYqBfkrX6GZ8auN7EBtjmQTv7kXx3ejryTz0X+LeOzZ150fBGtGOdSQvID8CcfLHNXZIUUzId5zOnibCP8GvfVzdVe797c6C3nkzfg5upW+deCcm65oWzed+pYWvAB3gz6MUZ16F0H5vMAsnPWQi1sSAvTpPiYq8kMQlDQ3EqhN/b2mpIuTZsatu2jvzO2DRbWnhn5hxHH93s6IcHrAakrtlyijDRoVaUJ2S1t2vo42FYxhq3S5loeuQHiNMKyoMMihBN3dTq1jP13lB5/Ujc4Zoli6+WoI9nj04kDIp7U+BijbcryFPoltj36YzvZAXtN50VjEPgJ5VQ/fzveDmVFWg1g44HGk3wA4aOHQgX3yGEMPqKnveDE+VGtlXvYIZUDrTSdQmp8H5G5YOvTOMSWoelEoLptxq8UWh/+krFijGgv4wSJIqt3/DWtusm1YYlr6jWpe9LEubRtdmptq64mXBhfjpxFjlpQ809H3mbdXWiKNa5tL7S9eDgwnV2qbfLxH5mKLoGV/+D+gccf0ZMPjmTmo5DwAejDml/lr+nU+R+FCKuMTpvvgeko6QPYkDJFryDpHwQVRlnij7FKWyV/XLbqoFE3fbyPlCWfGESHj0E9R7xE6vvQf0+IwBMU4d9HfMSo5rJO+O9p6t9cBxVs2nLJR0jJ49vHvBPjy6H/Zeg/MPierKRXeKytdSxbaZmXTFHmZcihiY+rL/Saj/9v+Aj78sVLlayZOfeK9Nd8CL3lXX2d052PqocBw7PdbJWzzYP8K0lcaCa+5J03Z5BWq03EXtN493z62WfK3+7/1a9+rfHx/2//fvxBgF//+m+UD/d5587f8n3+/Lm+4sPr82+fc6Z4xQfPvc7Oz/Tw8aM75H9799Of/VR/87d/o1+D/CGCv/nbv9Uvf/Ur5Q8A5OP/xeWlCh1m9t7IzblgrGOWKvvSwKRqLYbQgQ84uZPYs68f+LBzYJ/ZczcRW4m+2qwxw++L7cgSa8KC7AN2ylnglnPS4XhuMP6YtlsrJXRvVmH+AAAQAElEQVSELOxlSVeVNpuNct5rVar4kwjwxMakGJvjOgotOktWVcOUG9klA4l1gTUx46mhV/JdCdFrQf+0e4JNOfLm6MiZ8MBiO8B5IXV65AENiD52IPZ8GoFGVfSCTp9XPa2G7aqm0Zf0J2fU7PnbaVLeZZI+cKY6cCZ79fKFvv3ma3315Rd6/vU3evWCM+K7K717+04v8LN8+P/D7/+oP/7+z/rtv/xO//rffqff/+7P+tMfv9SXX3yj7757rTdvrnV1vdfhtku9Scd5tpCd0Svnnpl+5Vx24GyWeJ9xYYxij2Fr7GD4W5V2243yh2cfcIfz8OEDPX70UE/xs/hveLH0+MMtE+MV+9MgNoldVrisaqW8F4mQMY69hXyb2mkL5KNHbGNbpk5n0MJLFckawbaKsoa82C3YbPGTzaTtdquGv+acGj+eGb/OgAQiJA4Wzl85o6bf6f/t0QantiInyFhRDb39Aew13yp98lAtdrtlTswYedpssdlu2MTOPOj4RPxDsuEHIsRn02Yw4/eZIxmHyIluofe+jHeb5A+M2Ywf3jJWt7SVO5nU69jJPsrFpuG5vrrmPeaGVnig4Qgk1meBv2OXNUcJ6aqmYX98MuMUGDvPzI9b/PLAfOjoaCrFL6JbaILQUqcxjvBTPJ5Cn1alhtzU26PvgfewBdtHbsqDMPfog906SP6HMLpBgwv6LtRJ/6NDfHnIgD6j50IbnXSHZ8VaM3LtUqHTCnRGzypoXtP9Ix06clIvsK3B20rxjdYmJdznWU782CVlwYLMdZxOfrDGeUdI+domNOzLaEBa9a2hJ7oRu5VwwoG0EY7QGnNOR70m0mfcm2ZN37GXVGvIMtPMI049EuOJTqhF1QIGhfjEHuWrTlLRbqtSqxr09cdEH8IuFXpecLcbHaJLfAhGfJ/9EN9Nmydb2eiFrZbjWIXvhPB0lMucOrWSstBm/PHUj8EXQ2jlOjDfM5/jFzPpzJnwtCrZ4dHoRyVfHrSUBxmL1O34jCnLOGxYUybQWlNrpd1up8b6MnSBrzNeGdeF9JK+oFtPjE6oT7+lmfmadPxls92qaLtDmLFHeN/j/vqw2rKqwR8kX0PftD3aou3YJ/XFvmbDg540Pdbe5Cf8YUubiZMPX9pOvQN65d5mrDmsf+n7EpkgiqftDe8RQUOPUZ/Gbcv2aCP8o/1Br/zeweh0aivtSdRZuzjqKsEaadtylWx4Yr/oQLltftcnfR62pqxj7wPje8s6mD/w0VMHSEb1PmSGd9DHmAi6Bj00jWA5NrvXRvK2VfegY0i9j3Es+iCKnu8JXbbVau2bbU34TzDsSroBHcNCv1BJ1UqtNaXshOyLIx065bZHreiUhO3Rlr3GoRXtBraT5YySuz9hi36HFIzzHHt//hBfzoAza+h2s1X8P+Wx9Z49IPY+4LehZY/d4zdBypMf+tNWY13cbNkDWYMk6zXn5VfguxcvlI//e2TEJ6M7U0GCx7ZCyxzL+hU84Kz8kPvYnInzr2E9/fxz5W/8P/n8mYJnfPTPvwjQtpMO+EVkBRohfTZjWXR4TZt29BdC/DU6nWB4TyA5npSNxL/zJ/U6OnYUvEsz3h2cRI2ywbOoE5/oiTv+fZ+2kA/934pRnzqZs8HMvIiME/3jOHJDSxy+xJkXdiyS3KeQsmAta9XWfZLzwQSKvO21EF0yB7IuVhXj5DE/U2jygq/gj08Emy3+uN0od3IsLeJqL8uZxh6YOWTk1gonJjniCLwHu2SgQDDdK0t/T7hH/l4y7X+PCKGDA7495gRzaM/6lHvjG+6Os75m/oS2noNYDLGBPhjn6PMpIPijx+gfSCd+fRRWer8rX/O6y2uEUEfi7sfyUbadtIedT8X2SrOPMbY2hUFBI6mkRd+St0cu5O8hJZ35kP0hiO1TZzBil87cGHR4wteRGd9NPHj+yo9t2Ss+xWp7kE1/k1g4iwSddvuxrayFaTN6CD2EXulb+FM7UE9OqlZc2OEd4dnn5ZhNagZDGBMucTamLIAHHCRgqmseDS464Dxxkptc1IMrPnCsuOUjwZ6P/10dz6/aqLWdpul8xFVb4jPJG7l2g77bXery4rEuL59ot72UKbu+nvWOC/Pb20VXVwddgzdcpucj/zdfv+BC4Tv9+cvn+j0vl7/519/rP/+Xf9VvfvN7ff3Vc14m9tpMO52dXejywUM9YGHe8SFos93q7JyP/lwknF2ca8clxBn07dlOOw6jOw5NJ4QeJD9xuNhSd7vZqLE4NCbxtJm0IX9CeJLGsOPCcwyC1lBVCt1l+ryCTkrkY+MsWmNc4JObqm1VNd3BnhDU1GqrzbTDRueUbWRNa+wmuyjbqlEvY5f2O05QRb22wraKNgqaCKb9gKRSJ4g+qZd0+NKniX42Nsq0IVkzcqMzSbIGTZAkFU+TnDiwRBtBhzn1ZhzuwIEOJtoUwUCweEDfC4ZiGZmBZOzbFUeOnroXnLbId9ogQg0noh08t6+I3unbCWHIpEk+6cBe653StmW/R3g7c0dcGEnWGk7xMeeSbdpGV0id9qOzZJmy2Na2TiF6ScYGJR3jgq8xdkW/XKHrLhR17ff1U2B/mA9NaTeDc1zDe+8ycqfNVvmnNrccfBo+nXm+52DVw4+iiftYZA5a+JoVhCY+utErpf0TYFib6l0z60KnjWAQjz/2qlvoc+TCs9DWgbUlPtHhC4hoPb8rwh+sOYY9fSGTtonGc798QW7yA0c/GEz8pE6rpsBpjDGMjTfTlv6UbBPTO2ToewH94Te2CyTy0uC3TVysOzdcfr2lpKvxO5UVIDnfJKVFd0gTmaMBVBm5CJGQFdhW+sAvdZaRTj4QobWNdlmvWM82W/THTzq24YFXiLBUNUBt5uw81uwx91yUF3yd2Md1o6l5ktJHEP0CIdCSTihSw3Zag5GVlB2OpCTbMm1Xa2t68FjlNuSPNqAZSJZA2loYr9hj+AR70YLfUUGIUf6/d7ipAqOAqdDZp/JSuGKvcXBhH1pYX2YQyXkZmRhzETryZ14EsmelTtpa8NfEp/zhFjtxSbzPJRDzYcM8EfpVdGX8chB89OixnnH5/aMf/Ui//OUv9fd///f66U9/ql/84hf6+c9+Dn6hH//oJ4zPGeNuLftFB+RdHS9Hr95e6cAFvNAHi9DFRUsunMCGzv4SGZ89eaIHF5fasRec8UHtbNppO21WefR7T/13b9+wL77VDR/Kr969JZ38G/bLN/jhG+jvwNUKLtlusc2oB++7d2/09u1r6rzVngvdvuzp5TzQ+wHV9uzhN8o/LXvLB//94Qb/uZE0D9gYg3T+tj9bg4Lttmm7q4ENH/8nPvTnXwUIio6acROToLOGJK5mKXJA/DrjcEJ8IP6gY6jWtMXPgzY1takGpk1TUMia7miTNtuNCj4zB0XorDVVNXh3u3W+jDxyE9uWDSRZ0gR9M01qbZKpt7Bmdewe/WbWrAW/6cd8aPGfA+eomY8O8W+6yZjPuuEMc/X2Rm+56H718q2C756/0tW7veYDLc0Nvq79zcI4HIgPihyaU+f81Jl/HV+PDkanAfSRmxyQrlYqfGPa7tQ2G/q+pZ/ojj1cdAb7xs4Ldg9mxjpjECzMsd4XBXCOp9Peh8hYdxWyGvaYsItt6vQj/zLi/NiF3+8GWrWQZFsmVfyOfsAz8lRPPJA0685Ih/8Exs+A6qrQyrI90nWKBY36AhaBeLQlfuGBItta6FcwM+/Sv9BPuJ+PmwaRN8APIhnSZcixi2qW+VV+UwjNZQU6xrallAO75IEm+z5WetqPbvoo2Ebce4gQqUInAzqljo9AHk/PWJKnqyP//ie1jsDOhVyeUWxbttWqwJomqyJfjGELWqOsKf5X+IDM+0NNWszZDxw4CyU95yOO8/Gfiw6Wij1rX/5A8IFLmQVfC/aHW+1xcIrV21benst89BdpElpU9KwkpYeWiPVRSP9WwNOxxgA/g/dUx7JL/iGI/qC76YvAiGlbA6bFD2V3GjzBtuzgB+Qjw6PdtAFPBfDXEaPdlJ0Afcj7OKbekJP4XllJPsk6xbYK2OEr+dhGuaC399CEweo9RHrA0oiTN2nJPTGIaU+QBEX/vnCqvMbRM0AJxHSh8kBr6IqtIN49rrW1k+3XeF2zevz9I5wq2kbmEciw36dTj4lD85HT1Y9jq2N/13wk4YtHml3yEZKlD6B/U+hD137Hmzkf3BFGIrJJ0K7HGBZ6kr/3+KQHPJKVs/uBM88Mbq5u9C0f3b/56mvln/zPv2BXNPng/IK9ZT9k0V2Jeh0YWckfOO/Y1pZ99ld8eP/f//f/Xf+P/+f/S3//j/+of/5P/4kP8T/XOe/LB84Ros72wWM9BKmf/23eN9/ko+63yof+V69e6/l33+krPhC/ePVS+f+p5g8BvH7zmnPEPD4U5hwmQmM9KcZ82mx0xnv548eP9fTZZ/rs2TM9efpUOW99/uMfKf86wDMuVHe8r292W+3nw8Bmu9UG2kPOTA+pu0PHiTP9MnfdXt/qhg/MwcsXr3XFfszSk1ZVbtiiMfaM8VKDZtaBw6EPe+45jx04L2bMYJTNesDaOnM27cc9ZDmeAdyFPMoxZM4tjjT61KopIHv3rHWooFJrGzVQrKU98k+gGFHUMe2i38iYc3zXTJsUQHci9O9AKxZh3wV7v9A333zLhTbvI+gQH7OtarTJ/i1ZdlPVZkAqLdjrwPllBripLMkuBGuEon4r64J7k8cPLnW2mZT8Bnm7zZmmtlHqpX5k3WL3d6+v9ZIP/S8483zz1Xf68x+/0h9+/4W++OI5Or7irmjG1l0HbD6D1Mv4BOly8gd8eoGwYqGNDv9e8Z8gfhubR8nocsb473a74avn5+cKPudCPuf1ywcP1HIupC+xReoEC+e5xLZV6bPWwHCTGJYYcXSSkucX3g4hdROLsGCAjE/iTjrGK2xWVWr4+dALneKjuYuKz1ONcZ3Vcz7Dp9PP0E5YGO9OO8lHTlV8FgcJASSfPrUq2atuy5HfXvP5jYwgtkrc6VxD1na702bDPky/03cTI/Z7T/oVSObY0cUUYOz2+ONBM3NlmWdo2dXTWngEfcGvVoiQdmfmT3QQ9ont9lw+B5lrVsf+lr2CKkqd+7Ct0Wf8zU6fSwnhiX6RiSLqR1sO/4m56Osu93xgYiwQPHRLvUJmK+Rgt5zvczGeNXXG92wr7U34TUOGjiF1kowOiSMnNg0k9G9NtoWZ8ddZh4yj1nx4bXhA0jQbdZSQfOLALlVNspsMpNQp2aUE24kUXew1ba9xClqVqpUaeqeN2H1hLnVsz+ZOm8tAeIOqta69xhpRhydYwnK0WdIxaldVabCHl/q2yVtyqVgbGr61wcca6WpN1Zom1vrNdjviim4yI2+JWN2yS12WjojeUbnVpGrIoI4I1UgDkndPapUtu440E6/oDMZpvWj4QOZjfGGBnveC05h3jFVVsj0gTBHb8AAAEABJREFUTqUR1/CBzWYaNCM1g2vlPymyT7Ct1op5NSnyTeWFCTPj+9lXko5fdtad+H2nLHvICbSsqsa4lmzk38dRrw02zLtYdLVXnuSnaTPev9Ju2rnl7uGGfSz3bl1SaHRPAdkhP3HkBC6r0XbkSIwLjKHH/qk7R2fmxdAfgRTLLq1h1SP8I89YzuwrC/aVUlbK2Av+kIIOXVWQmuw69pnx7yddScgSiNyM04E9KnKjQ+hOPXS2rQM2jo4DNBD9sh4GtlVpy00+QlpliwA79tGdDiNP82mTmaLIEDKGHtgha03SH2PJeMJX0Yn2CptmPFrVkL3yi7nEvFo0xuKk5wHb3nC/s9B4+ihZCXYlAmteSnyCPghDz3uUtLdk/UFmZyCDe8Uj2fDtCd/eHBHdg0FnrkT/Qv8wF32zrSrj440z44Z4GthuN/h8jTJ6poX1ZsEeIhj+aqXEtmWvSBuhw4ItsAnGWIaeGB8iWejCXgtn2MPd3k+Rst8Xdp4Z9wOY6adttYoP9VEn43dgvPIHbvKHxJJfItRS6nZ4Z95hb24OnBFvhJlYf6SJOeZW7M+LDuwn19yVXV1fk551dnGhx5xPn37+mfK/uPqMM2vWk3O+L205Iz18+nj8bwAePnmswqb5VxxfvXmjKz6ydlluTd3ML0l2kwdq+IdtleBJ7NIpZNx69D4RiA0+pvV0ALqdUhI84XkPvHnY9xR37NvhWh8XetDvov5Jwl3do+yV8/u/9qkG43XUNXW/z/khJTxBqInThwFkxH8yZj+EMZapeETyQwZ1Uyf1T/mTzOTTlfSx4fuN/WniTNHw9bzn5H+FtWUtbVVqtY7BMubmjeJnWA4/4Zc20qxtGZvBrOn/S9uffklyJNmd6L2i5h4RuQModFVzOHxf+Y1/PjnnzZsmOYfDR75Dsneym+yupWtHAUggM2N1N32/q2YW4RlIFFBcFH5dVEVFRUVEF1Mz8wxwf5I5EFrozvzqtdR3iyennStK14i4LduqtDX9bFjlwze8BU0mr0fJ9uCc1tmWveA0HiNPz4nLgTVxYF6P8856DttidaAusbKN7i5jDxl0YqMsO7Y0WCX7FKl7AAJ8Un6QkS3RpotkYw1YCmFQvchKlpErZESyU3ZyC6hToPBg5VPkDaCZx601TYzB1Nifpkl7ziNVTTZ9MgHi48welfmQ5o9RyAWtsInK5JNrlW8YfDp6xHoKOnS7LlD1vT59nUMfErat9Gl7sRn9ImIb+lru7LGdewi8Uupsh+SYJ3IjT8X41B0Pq4NxOOBiE3pg48ykmDHmjsG/5dBwxc3+NfULbrhhu9HGS33aRU/abjgSjDmznAlStSP4Z9rxgG+/f0rwLzCkaZ5L8sTm/VTPnr3S8xcf6dnTl3oKXjz/SK9efcKN23Pd8ELm9VdveNn/mX75y98M/MPPf6mf/QP42S9G+de//kxffPEau25lBraxiPdnZzrjRvDJ0yfoudAFm3VuBLdyLhrZ3BsTozKQZRVtRbILeydl0rRWas0qqJHBeHXiE2hNRftFFr+IYRZQqiLfWsOmEf6w7pE62wrli0/JBuiSLA2UpA0MKwcFwad7aaXJL/1Zpn1VG/bN64TufTTSljoN+gd4BzaBIxOoEY/EZbffjRjs9nvG6JwD5bkam2Gn/YFN8Dh3pqBRu6EEaynbsr3k+c4n7YLkRdV9fjDyBTPkMbIpBCu/00naBivrnrRqGi9udjvFj5QDE5cILW3ZsPEz5eBDesI/hW3ZPmWtMZ6V2C84kj/Cn0+wGL7025V1tfT3TV3S+zw7ZRAVG/SQcpifxxhv/XX6fcAimfZgKYyNINnY0NgMnzx9Ov6KxRlrJeM/wNimPlOdGTfa3N+UDJuiYQV21RZb5lTapSY0SN62bJNFON/IQThQHZXD2BWHqZubm2G77RGj1H9fpJ+Ozs68TJtCR9ZoiMv0LRWFIPXO1yq/tQkriHxokLoNGbfHyPa2IUFK7DIPqmqsm1ZWqxr9m5Wy6QoVKYfxmbkcDNORt0vCwMgcmaNH1mRuFoMx3gjGjtSLZORzk5a9bscN9rRe2KqVhm3I5BO5ak0Ff9pNOudwmvWdcrWm9xJ9dOKTGC7gG1s6tnbqGCg+HSzzjlqaL2NL5v5jWzX8xyF9V1pk7IUOaSadSyrMq2ZNeZkJL/0t8aR/7MIQaVD2OezurIlcfHMzEBqb55XX4wMYakLpyCCfRW7m5uJOt1zv8q+Y3r19p9dfvtY1czQBbVWyS1VN5r+ZfjN333KoT/sgh4wcHPOQAWnFviNr6hS54U+7G17KC5tb1f0czf7VqpS/MBNdmSexu9Hnftozp9rQ2fHpwIu066sr7LvSzTUv+7mxuOMG5RZ6ffVOl+/e6eryUldXG67IR5YDLNf2IzdLM3pm5tnMy7nO4aEITqbEbteYx01txF3Ky/vwGy/1g7zUD8RRVhxlK28Y8qKZfMqB4YVfJWK2IGtF6gzZEeTPfjJulDtxOIVt+pQanW7Y73dch/bYNYGm3X7ShJ3Bjrpgf77X2cWZzp+c65yXAsH+DB7Ypw66Qza69vu9gpwFLjgfZNzsku2YqKQa69IMU1fW420OybwoOXI+GtdBYijWRdFOLLqZhx1HHk7MzK8+XuBbh9uZF/tHXnocRajVOfuYF6WlaeTv1pektzdHHqgigw6aq4t+Y0th0wBlkcg3DrJtt9OGvAAJ9vg8jbhMqoYfaBFYxs+iKTFFH1WVgpK6Oj7MzIXQwaHc+zz26WVvY7zgzfCiLzIL7aNtpy7lmJvYnp3t6asQw4swyaU+WL0YnHIx9wtPMWhwHr7sb/IeavvI2pYZoxScrwBbYk/H1tbQv/rZE9TUr+j3cqsu+NERnNbd56nH0Hx/ENFyik32gRfNa9NkA4p9CC6FzJsZu2Dfc5eacN5Hp0j0FcHkNdKp9JZHilikeuiGPacM3XxL3QO6bA+0SvyaqprMWrRLGmjQxmqvAdUEbcw06sl3NW6SZ+b8nbLfZd0ceUlwOFIGMz7OqtFmRjY4sC7uWDNH+H3ATJcVgv5e6ANpa7NVbeUT2rGXvoTuDsQa/gaUlDahK94rprBiba9NFzR6u3BlBWT9rG3W0h9ONq2L7rQPR/R5j2EPPsbPDff18IfvobFlo8mLFAoWpZT/ez9R8GHMzMOgQxcc2U/mD+K/q3fM3645D+1PbXngJteZl5hCQJdYUCQ/lFD9bZSq7/VJvxEMDZIPkg+SDx7yHWMWsIbnOZWAHZS9bNvPbI91dseD/vyrpfwvqH76k5/qv/3tf9Vnv/kt55kbrjtHzZxDZq5XuXYVbeJbYNZz1ndPAe1Vpbww/dEf/7H+yf/rn4w/9/+Kl+tn3CdU7g+5rxYmXn/1FS9yfz3w05/+VH/zN3+j//gf/9PAv/v3/07//t////QXf/GX+q/Y8fr1l3r9+vU4T71580YHrp95WZt78ufPnyv/cupjXvgHL+jrKfcmT5891UevPtLHn36qvLzNXxv4p//0n+qf/bN/ph/+8If6wad/NNo9e/5Cz9Dx9PlT5QXvc/LVMn7SYb0Wv8uPLzlvXV5ec41lfiWUrIe4TIjjNdfFHc8nzrWb9uQbPClzc2T46gjONOhgZixmyslvGDz8mo+zArH2plyn26QipiLmM20jf2As7jhHSNaQWeVE2saVrFr2XZcM0lbEfeO3Kto2FTLVQkvVmnJuvGEu5N7qLWfAr776Wol32i/NLbnJJ4CBr0u8ErPMkTnnkPjJuYAFmWCMpWR8MIaY3RtNugf+mpgWelsjholjTWreSZx3DMQe34E9qbUzhQZdjf7RiA6mtqRFax+U5sR63BMxfw9cR3I9ybn8ivPvFefbO869ndiLZFtFbIq4JLYT56SJuDQwZf4yHnb0a6Qqq1qpKv30cebJ/Vb6K+QqFaIOw8JbYjPDWT4Zz2DOuM+zjhzy5sTMXR0RlzX0t/RRig37M+YaZ6TM/5xPUy9S9M/4kfYZryAh8NDRVNgS2eiNbNCJjY3uViJ8Sh2qBt3KGy/8USHLtNnQiEm1Rf+Mvpkxznxe9OMHZZnWAaRoCxmfA2NyZD5HvlWTsTUVnTZ2kfXgpbxhJkadfjxqpSM67jhbx+/wiTY1fBPzlDu6BuPRFypWTjQli6dhgg6iN2MZfxprLOfj5y9eqrCzyzqgPz6mPq1jf6uiRnqwRapWasTI+BbZ0PDKTrNvoMOxLaMrdow2toryQGtq6ItNtpchkVhmS6z7t/grLItufUvq+BzE9szDW2Kah/sH4n1kTqZtbJlZu5EbC/q+d/pHr73Yk7kTTh/zmJbwI++KUJcr/lmNNVWtyV7aRb8pZ93tuVbsmOfxtaqpZS3u95p2E9gpct1pZ6FAEhSgXYIGCcWRvSjjVMQv+1tDf9FuUHh22ukDyYo9nXFe1mdnfc9jvvUopo/ozRye6UOU7ZIUfYFGSr+2GZ8ZdKXvUcFXZ8139Ed6QYcr2VbaxdcdfievRylrJkj7VM0ZI+yK/kIZKkZfaZs9bL/f6Yx45n41f8HgIj9mQXf2+TxzyH737NkzxZ88N8pzhvyv8EJNnIYdrXRkr+rYnBjYHraO/uGnLjFJ3ALJEkh+q8vcOo59iniseiIjUnRCRpy2fMpCR8qHda8ITTnRiu4D+rZ+wxcpdRDZVmF31TrPiFH6zzU0fmfsYI0+wz9kP+H6mvro7rgwgBAf9J2OsUfZDo8Zj0Da4JaSYkNwJDaDzxilj2VdHYn1ccRzXhvEdtsq4t1YG61KjbWesbM95qNkVp1HPvJpG910reSPiRH9bXVakx1bg1L2YLvke3iVWkhf94IepQtLzqRa8+En3gf2hhnZCVtjY7CbdtrtphU7TeQn5tkZZ8Ad1BUlXbaVcWm03YEz5uaErOknOrPnBBmP7EXLWC1zRicptmzzMfJb/kSErOmvgJX5PDMOZ/uz8W6nVfiFjJQ1kOc6ifl8MqdGJV8z8Vj8ZtzQkfwd8c6Z6XbQA2NT6viGh+wXXbfMp6DTPnv2njhccEZ9zsv9j3/wqZ5zZr149lwTe9sNe+602+uMtTl+IMC59tXHH+vJs2fKPzrNHmjslayRVqJRXgrL98LRB9KIF2PWwQwGxde++jZD+zofP9D8A6x49sC2LXtDkQ/WMmObfk7x0PKbuZn9ccaWGXraZsuHP8B8n0+w1YfOjFPG8tsQmW+A/ha9R8aQPZ95fiBG4UmWBjRSx76RWb+ePX3Gu5EnuuBZeZ4PdmJ8ZA7c3d2y1g8DB+ZKdGX+zNSnqW1Va9rt9zp/cqHziyfane3lVhJxk0u2B/iSW1M1wL5WwMhs0OPUl3a2Vcwf+4HqA2kb0Y2+J5K2rdRYs62Y69gf/47EqBO3ot42a0CamUsPmEe5w7sHsesr3uvjgwXDXbESGIqNG1L+Ntz3edo/tndw2qbf1y/2bnW2ZQrxLyCrjGGuE/F/tMP/HtfQbOIAABAASURBVGw68C0GRj7X4NDo6PQZjDnL/OzIBVyE+PShN/VK44H09u3oW3+DzveCo79Kj/esNbNEDJcUtIwnYxnRgNFTsAq/R+pdboa5ebqEvuOm+Or6Vtc3d7rhonlzdxwv06+ubtlo7xY+L0Wur250g9wtN5d3yBwOOMmk7CrZTQKuaaHkw5+pD8J37dSmc+32F2rtTBMwD8FTH1236IzeWxbWgcPYNX2+4SVM/jXBZ5/9Tr/74gt9/vmX+vyLL5V/cfDuHS89sKXLLLanev7ihV68fMlDgKdcFC5YwBfa79NnGwtm4sLV2qSJSV/NakTJJeVQm0GysQaZMcgJJPU1UFqoocm/j9ZKdo0Bz2QSybYaCzt8naQKv0q7cYHlwjropIJnW3aNySNZOgVxTJk5pyCbzwaRWtXwa7eb6HdSVZMdHfrO5LKqlRpxadMkk+8iIjQfVEwjg1Ag8pJlx+8mQxX7VnidD+EHItmRNznJ9oDWxFojdplLC8Ne6m0vDL6zsAbG4ohVME8+tofOPRtvkJsEe+HVoNhavm8xE8QO7hlrxvbQYz/Qol1ge0h1bDhyofo2pD6CthddtLcd1vdCrbL2aZvkGQP67ti94cgF7RQjRnNXjxxUWtoxmmTfj5ttnXNIefLkqVrVeGi1PVzJOkSFXGlP0416KYuUuqKdTWzB6DONUodc6lplfmxt2BEqsgjwueHFf1605gXqLRdWe5Oj8js+tlXAtuxApC7M0MQ8Hn23pm0t2x5yGfcZG2diuKGTj7zTGC352Iu8fUKxfZ3i3D5LvKsQkR645QHUzEvU1mrsOVFVZTX2mewvZGV7QCTbHEpyMMm/mBC+JC4LeuzjgnLgRckth8lDxphF0mk3YGmODHAV++kZ+9+F9rz8q13TxBpwaypssa1WhU17xvp87IsXFxeD5hA77SblBn8mBqHDH/L0oAHPUDGfuJAy57PnjAMP9nXkAtsqYHv4Zy9UpPA3UPzGx15kE7dWpcYL5wm01tSwf2IsG/lqlNkrW/antFGXNdNvH0helGPPkbgFMzYeeViYG4pvdPyIYRccD0THLdeVa178X3GNvOLhcehl8isyZ/PjgPwru9/86tf67a9/M/4M6lc8FM+czjq6GwfGO+VG/I7ram5+giXPdTX6wZHrXWetzsR3xmaMUPrMn+99++6tUl+JxW5SEaOZcZ+J/cy8uLm91hUv+2946X/HHAwNctMfXPJw9BL78+f0F1zzAPxWSz+drvrIp02QWBVzNuOwYy4FE+ORF/mJr5gPyU+TtduVUpcX/XM/6nC8XXE35kvHRoZKgR4nHirFBzGOA5S1wmX0NvRPIHRBa8WcaGrMiQIb3fIpZz7v9jvtznash53On57r7Mle0xmxwy8VvVkq4piYBjEtts7EtTA28c743TIH7u7uxgvM7LGZ+7m+d+Q645V2dsmgqg3bUpf2nfML0xGXig6Dpua9zvZP9OzJcyhnoNoR+87Lm8NAfnQ5o7RjQ7do3omOgZRySlmjbjX8Ox8/dHii/BI9Psf/1In2GROIqjzsSl1VaZp2ozwRP6o0NewiP+0m9oiddtBdzkDwqtUYxwM3Bbeso9ADcy52RrdLwkFh3YDtpf1+p7OzPfomtaHHqjX2iGCe1apAG3nbKsoFtUuhC5J/gEi25bLkQNKwIdQS/KpGlXXE5owFNYofrZWCol0Q/veHh2i+s2JMn9FZsRm/RsyLWpBxEtnIBeMakTKIkvAWjNFU8pt86h/DdGZb9gOGn60UG9LfMmekjoxk6R7RviFSwVbWfbLTRuv1KDKiCw9oTVurGdmgO/1R6dgxSW1SMbem/bnabi9T7rGDtZIfABy5vh/Zl2fm0ZF9MWst9V2l2U1HAWjyM/nwRZ2i4wOwLfub0IeSsRV+H7C6YJyip8ygnvLWvBlTjbxIkVvQKaXZQPLIdKAFsq20taEfwKlFS17fkjr8DwH2+kmtnX6Kfh+jwWtI1iOYsqmrASXWw5kafMkSCAuS7AMUi9NrQOF7fSL7TSS8wcy1ooNcf2augTNnqZm9JrzO2ed7dfFYCBceVtnjvuPDgsfNtDnMy0wFic3G+1aq70gn/fskz2xcrPgA715OSnxm1tKRmASPOzs7O5NtXXM//6tf/1o///nP9atf/0o5j4xrGOvu4RxyJ0Jzj+jaZe2C7P0DnCFb8aKAtZpzQfT99V//tf7sT/9U/+0//2f9w9//nf76r/5Sf/WXf6kf//3f6y/+/C/0X/7L3+hvedn/s5/9g37845/oJz/JX+X7sX4M/bM//TP9+Z/92Wj/Z+j42U9+oq++fD1s2E2TXnLfvuE5D0pznZo5D93kHuHNm+FXY8/76KOP9I//8f+uP/qjH47//dIzHrqe85JpQkdjz5m43jTy8Wmbu1tkRW99hV0yEEKEVa0a16xznhk8w5ZX4IWePr0Y17OqktQXnIwJDK6PXfOYr0euORsO7KXzwke5meCxqVpTrodupVw3j1yj7tgXo7voY9iOD5G3LRvQtqAilUuRa+ipVorOhvy0m7Rgp4kxzD58k2cnb97qC56ZfPbZb/WW5yh3PF85HmbsZHetSQZyw7PsiQUt5ViTM86R2Me+sVeTX9Zil7FjwZLP+kxIwqOKerNamqa2027aa5rONHE92O3OKJ9plOE36h/6Jx5paWhAvitR4cvQgGwRIxUFe5CRxWpl32CeHojl3eFWGY/I7ta47DjP7PZ7ziN7bNgRtybTj42eZrVW2iFb6D+y79xwlg5mxqfoZNS1Im53Cj84MubRkfNTVfRZtpVkQ2ln+Bmn+CJcy9mNWcHcOGrG5ohNu4ZdidWkxtydgGmrKjE1Ndoi6Goq6qo12nZ0zJy1D4POzLHIYsAiP9qvNqTtCaIvsjb1ekjR0dAt2qY+/t3h/yH7Dftv6kfbtUlVrTnR5CEfZmcSHdd7mmql+GU7VSu6PJqEdmUOZdzGPTRzzTZj0pS2WtNMvDp+2ose27jroTv6NVJX1pU0D50zY5RyH23nES8kNHE2PWePmV2cO6w7+rzOfTZ+Zm1Ou50eoxV+4MvE+hpjRP8imXjZVlFvYxNlkYr8xD40+GVN3ENNu4cx3lGXebVDXyM/fDUNaUdA9Rjd0gAi40PZ6E3etpK3raFH8bIzN47D57t17z8wnjP3aTNeD0q+IzvAIp5Hnn6giRvqpJJMPx5UkqXBa0XsS/c+4ZtbI+6dfucxR2fGa7FEGRHaGfmddvszTfu9jI74NFsKjax+T8q+dGA+2h7zY8SNvG0ZG7WmUz09Y898TNvMh8PYJw7a7s2Pa/nAfD0C4WDVpKom26rWlHFsazl6cm84o9e2sFwKUR8+d3xWEvFc6mJN9luPdV6tZFtTm9DbIjmeu8W2js60iSuuVNF21TOzL40+4bfWaA+YN409YVrLIx8e5TyveMfz8avLS12CA/exVTWeAYXK9ARMR+WGvp0EzbOdxOaa6+4dbbZxsa0CM2tqZgwilz0iNnd8XjDrQ6nKMv2kbWJ3g+7gQOyPrL2l7RK/GV0DazyT32wgGsIIydLwQeLe/KA8OzxkbmPbgTE8DL3HMR6IyPQfeduDF9lOrG2n+gQpe5nD+NixparRZQ2Z+BHY7M3UZS5EZlSefNlWVSnzJuPcGI+JcapaxrvTd2IXdPQM/9K1NOybqRflxHjrw/bQWa3Q29Sq1BqUeVTkA5tG+mayLXvBVmuX7IVne7A7+1+r6J3UsLehe0FT9qnsV/Fn6WtpX4ntaN9VrZhHDUygjXkd/+wlpjpJpt0p+rpGMzY596Uu4olFdCR/ijybCT//mOnpkyeaxp5Nv8z/xN021+vDshcxL2aw7YN341kcz+WY38ln/uTHkpecncd7Md5xcUxiBjZQkptyT5u/lvvs+XO9/OiVnnFezZ/2/6Mf/bE+/dGPdP7sqSZeFrezM01nZzrjTPoKufyl0Gdcay7yIpg9r03TiHtHc2ecbY+yKA+s613fmbIa0IKO6JmZR5kvmVPxNejwosZ2yLfCTv2iL0J2ysmJuW+1Yk6AqqbAtjLWtlfb9Y1k5E+ZsaVnjFnvGd8PgjEacthtL7pt36vJWniMTb4zd4N7YTKpS1xCg5n++4hX4taH7YX+yGTeZY/Mnpc5kTUpug7NuS1z55az5aCcMw/sDzkfH9hvZvoOEn+6TWwGbPaJ6AgTpAxRNeIIMheqEVvWWoEWNOqInU1DhKO3Ew+yclm2VaYNY5G12KAVpB2wI1PIFXLJWx9KrUpZJ7l3CvZjbjblWpJ13tAVJDaZU11jdo79KeWZOM65JoFOvq82IjY+xkbbwogF5DcdoUOIL9t8CzHLNjR2l7YUX73qsr2xodHStdiwvEOBKdsDseeYMWJ8jlwPxjhhZ+IZuWo15Ar5yM7MvewDGf+M44YZv4a/1EemRwcIjd5cC+f7GMxcO2bN1I9o3a/lxdbB29Z5jPgesPGnALTAh5pUNbU2qYHkA4+YlbzSx+3qjsDc3c26uT3omg3v6uqOFwnBQdfjz6AcqJu5uHYOkcKpbIYTG2rplhf/NNcxD0dMx9zQTbzU35+xEU/nau0MNxttSvMMkOv59bcm7Ji0213o4uIZE/AMXTM3p1d6/dWbe3z55df6zW8/0+9+97lev36tS166zGMgZmUwbOuMTfbZ82d6+erlwI/++IfKhvuUjfjiyQX1e+xoKia6vQSQzu8/NrzKhWlWnzNAVK0Dlsmxwci4pEB4hTotMHSBSDMTJJtC7KSIvEM+iAxKKmxjY8l+kM3E6viaDbIPu7a6UCus9BGZDdJSZ7N4xmSAtlLSkRcRmfSRTTk0SH5D4dBuT7y4OPU+M97H9YB80C03Rjmshc742JhkEzctaSOlX72XTLzeYzwq2O+36fEVvbExPse/8ILwQh/Dth7ztm5sK7ZtsJf+aqX6lvRY32l5xqggTW3LXpDyqVzy87gYrPMpAjLfJ+CKEjmY45M8IVBim3zGNkh+g4YOZl8EJW312eA649Xh95VmfQyw+S28ecSKZuPT8WVk1i+XWStnOj+/UOZ86rNZHlngocEq+kFie7RLWzt+ihT/g9ia/heI9bMAET6xP5tublZy0YUlexnb5L+BrM8APfEtcdj00Qrx9LmgNSuoVtBSsS7KpaROvJZxOmoec+/InD+MvSWtI/OAhZPvTr/pb06ssSNlhnOI5vAQXZivHesoF1IT21GZdsin7VJevm2rYZfWNKJHRx39dxwysuYOvDQ5cHMzXmSTN7fS0RMbMs4zvqSflj7P9ppYx25NrU3EMnsvCrEjazYH2Fzos3cmP+0mccXF7xkcicVBufEf+olL7Ei+50EBNp3S8INNRiPRV3x9D6Pi/qtj72MMPWlTmNNKLfbngQkHosL2asYXY+qCIY9NwiaNeMwS7R2YHPyMxZG4heIYzMzB2Ifo+unIrVk5/zGYNjljyKjw6DNr4d1SrQGTAAAQAElEQVTbt+OBdR5af/n5l/ri8y/0u88+069+mf+n6S/061/9Wp9zvfr69df6+uuvx81P2t3xEjkv/Y+sx5QHyGe+h5+/NpAfGmSPTTn8/IDgyy+/5Pr3O73jwW3qOuvWEtfMpsytVkVJir7MvePq68y4bbi7vdEd+/eoWw/eh3EYOmDfUfE/iPymozM+xv8CobZlm74Su06bHLZmjRfMw4R51M0cgmb6Hn0lfxLb6Jyx/xgbEE85diyHp5nhWWxB0f0nMpJV1VStqTG/NxRzu1qJwXkPhheIKltKvmUeMc9zqM18b8gwpZQ0luSw6zBeMLz3FxMur0bsEvs7bhQPrMf41/HrFNFTjEWrplC6JUazOnrtlCJhJZ7Bjmvn2dk5D4POmJPWketzxvAu48K8OBJ/0c52iFRS/KhmzRhcrAmTb7umhl/xKWjwI5ublUCshQFLWdO2FZnEbaBYZ7QJb8fN89nZXmecqfYg+iKT9sd1LOeM7Yr4P8dOCRvTwTI3Rj/YVmCzJTqCPuzRmiKfbOiGlL8voo0YC2Q8Vrq1PtVolwrft7rvpvFnk0o+2Mqh6Xvpge1i8WqIhJf6eGslPIlRkDENHfLIZnwWLbRhTNNiaUmlAOyUe/JkegA7D0qDoWfliXHEQUrLZ8iObHJoTnwAOdmzTKyM1ajLcA2IuRp0aMfwgGxYGn1FODo3qugOYMJLrqM5tswuuSbQ1KrJKSPWsWFmjnf2gLhc4j832RPauFdAjquPgrnHwoJftAzSCdB3AfFv+6TpN+rC3JDKLX9CsQVDCF94kQl6vh5wXxW7AxE7RphYjnGH9kdYGkcmczj02zEndo8QCzYsujTM1HfGKMZu0Joox0/a9vewVD/wlj6wdKm4/+7kAsj9J+UN98z7zEw8TpH4zDk7Mz9m9sFlLhIbeKnbcK9gtVfY+w3gzmDrcTqxJ5PwPbnUncqnMnMvSD44rV/yw86ZiHwbGLfOC5ceCsQaTBRTnlMeo5a+H2PRn+/I9cRrxILW5E8fUKTunAeOid/vPv+dvuSl71dffcU55I3Gv7Zn3eVsERyJbR4c5ZyRrrM3Bq2VQlM3taard+84z3ymvNz/67/8K/3pf/pP+rf/z/+j//tf/2vov9G/+Of/XP/HP/8X+tf/6l/pP/3HP9Uvf/FL+v1SN9c3A9HVGct3vIT+knNRfij5Off0G/7qL/5Sf/tf/kY//m9/py9+xznn6zd6F/Cy/w3npy8+/1z/8A//oPGjgz/7c/3t3/6NfslZK2erW840Oce2NhEMcQ09Ktfo8G85b91Sb/aTxGUmVslf8JD44ulTBbv9Xo3zRPiSWat8I28QvU+ePlH+isDLl/khwKtxXaxiP2K8OmOw6FzmQ/oIDtwvJf7Jz8yFGbkDsY5dh5zNhh1Ww+aqJjvtmRnUZSxyBjD9N+oyBls+tCuygDauUq1oXL9zzY7O3e5M026v1Hf6j84rHmi/If6vv/pan3NmfZv/9dSha6bebpKWuR39KQeYyb3AInNk/CIbnpX/JLtkED/TzzxkZsZgHtc8sS5TX/gxwFwKbfht8i70AExAvivJtgSPpilKlCM7eOrjv+SrlRo+7zj37PY7xmXPfeuZ9pxfbMaRmB+Z63lI2xkr29oxzntk06aN9qVWoFlj8vBdo9xU8NLuyH3WzLmn51qJXS6EsCLyqMTuWXmRtfTTFbsmbIhtDT9TrmoSXcTDe7/QEf0ztoV2Ajtzpopc5uNA2tPWprHoEZnoMHZUa3JjHlIVHUfaBgfmUGj6iRyt0nIgvHvAsS17AUVFz9Z+pq+i7wAh/BT1fSC2BmmzoVwMywiOjH22aYM8ds2MReS9CvfVZzTSRis63RiJLlF/4Jyd5wGZU4RKxnC7ZCBFDjFsTH7OBIIXWxs2U6P0Ie4LQ/tKZ/SmLvHJnnmg/Yy+syfPVKwZuSk/ALi6ueVZ5J1sqxHnzKnMnd20026M7bTWFfVLXifJtkwMYrdkbckuxcZqTbZVrVRVSgDskmljW3yUvKzfmzr1A6tUjz8riPyIQfQs/XiU5zGXiXFJR+KyxISooGuLS2ITfsqsZMZ8ZvYD4hc+uVFezq6SaZuvMedZY8v8n2gXK+iH8TmwN9wQ17xcu+WlGxYoc3zaT2qs4Y7v3cxnCVV+AHzr/ZSyUdDROTO/EsMdOqo1QpnaRR4RoYhhMNBiD3Mxfh1H21nJz+zNR9bNct91GC+SD/BEcCf8MXahSFuq1tSqUeya0UdGthU7IMS5q8MfsSJmUiyBR76vsD3m0rK/p21DDDsZv36CaqXWmkwcOnHMPpN1cXN7zXXuwF57xIfOHjTryJvKIzIff/IDPXvKnK5C5lb5sf/l5Tsl9rmHja4d89he+tNI5Gm7WGr8KVEceg/E6og/sSttCbKCyM4nth5XuU028kH4oYnVkKe/tD1wnUzMc306sFcfiHnahg7Ztc+0CT+8UBkFfKUsl6o12diPLUNP9g6u/YlVZNJm9E+9XKrWQPyLFVLqjtgy9pqo1uhg5FKXuHfGrRgDO3X0RW3sioYxj9kbGvt18nZkFr2I8VnKthnzvSZkja4RX3xGYHyiKxD99wGR0hfA9shv/oQKGTFHY4ddasyViWui0T1Af/oDU6efNEnMgkJHdEdfob9VYX9TzoUp4yXxm7WkDgkg6syfLpdkW5HLOov+zL39fq9ctxv2UqnEOPEf47COu2Q5CmQJxLT4KpIdHhk+hU05857z3No2U/OhLv0lVvEl+SD9BEfm3JF1P7OHRCbzLnPxlvdgl5yXrji/3kYmMVZTN1Apf8nk6YvnevXJx/rkj/5Iz3i5n79MlfxLeHcYavaNpy9e6NMf5l3UR/rk4084R75QriGx17Z+f+pUn4Li+ukjPg8xn9mNO/MzMQ4dGLxlDNJspn4efma/eMA2Jh2bI3ePbLB6v3/bshdkXgT2UjZjcN/2OzLp6xSbXRvt2Nqxpw86q498XynlLAT6eJ+/1S+U6vtPH/Fa+Il9q9LE+LS2UwNVTVtipfE8dGYvPSj7R/batzzvfcc90OXVJXvope44Ex6YN4dxLZ2xax5zfSa+R9bzMXsJfc7YPffOHnpUdOX8H5q51vEt8QsSamOAbeJbGrFk3htIWISeY/bWFZve6JnRk1FSWVmPgUiDB90+3yijs4PU21ZrTdu6POf+cfuHgWcXF8r1vNoWo8WerW2n/2PicbjT8D0xeA8z16fMt5k49XvoJEVHJ159HddUmS/MUtCq1Iq4hDnmJJV8OvZ3+t8wUw46NEBk9JdrfGw7MGYjZvSV9R+ZAfo1+iM/1hDl1Od5ec6hG460D+54/rvoOmrG11NEn2gfPRxaUZnIdxE18qcfePhj87Wybct+H6mKLUsfMzFe4njqZ3yKnJ0YWYWODSIlDyEW7BmJ17AvnAW12/HCb9rLzqGt6c3bG332u6958f4lLx7ecIiwbu+KSdw4GDe2ljO1/XOpnjC4e90dS/JOMNWmCybShVo7V9We4ZoG5rkha93edB4KHGXtyM/cyP9Wdxxc3ry75Mb0NX3+Tj//xa/0k5/+TP/t736sv/u7v9dPyf/6N7/Rzc01/XQ9e/ZEL14804uXz/SU/Hn+xC9I/tnzp5qzMDncEgfsaRqLnQEuGK1KrUq2B1o2AsoFlGSNQFFNqa+AnHx6zyDMmqHBVmXTmMJMgDuTjOz4dMoz5dGOfJixxfboq68T1jY2LbaFd2TBp23yaZO8uBglH5QLkjaGarRd6r3kJVU1JkRRbvTVGcuDbu7ulF90z/R7ilNvi3jYhYbl0/G1R54JT4TUuHBXs3LgqHYqFy1Lm8i5PAppm8ym07aqGu13sg0K+2bQtcSqK/4mXHSrBfDIbPXHEdOFF/2nEGkrRz5IGbbic+iG8BekfxbJVvEBGrmNbVutTfgwqbXCB+s02cZHw0/dCoU2lTMeRIjuojOQrKThd8YeX1OOvYGoX2hiDHLlEFSnqcs2CK/z9YDOGNIjPEOAMv/I0k8PCHb8yOa/Ww+pCK/xWuRFG61ptEFn7LUtM9bjYGipmtWALVLGaIltjzx9wZRtHtycabRhvs1cPDt1rSrVA/ZQMPIPX+/7NKMTL6juxBXCJ60SnqC5KShZrWpApPQ1M5877Tv9BplTM/mBxLaIEcrGzS7UJQXZ3Gd2ws5D3FBUKzbkAvHrX/+KB6BfSMzPVqVibqAGkc2+9+03lfv1QDxiYWOjh3xnTKJzZk+bsXXmItTnO82HG4Wq85qEva4PH47ssUfN5FtrxPZcjfm535+pQY0tdqllzwvaXhMPPvb0XdUk9pZOf0OX+tAT34iAwkNANBfmDhj/jVzqgsRkUHiRfYwZOz+ETW6pm7Wlir2tsHGSM5fIR9aWGkbkT9QLnR1/xTgIe2hCXanh/243cS2ahPEDNNHSzrJIGWdiOtpTnCk7NQxP4ehUk4r/Jg6JDdp5YNp5SZuunp4/1RnxI+A68kDj5vpWX/Nw9Qsern7x+RfKDwB+8fNf6Mdcw372038Y5cgcudYd7xgj1ve4sEMPlO+4Yb2+utHV5bWuwThEInt9fT14kbmh/uvXX+tL9F9zg5L2sbPFTpc8xg9XGcPTITD+bDFobpqYC63akDdtHJ9p48hBRdmiHqijlzaOXPqwVA1eDWHcP6C6qzPXE79ODLWmLR86o7fP1gwiEoR3h+/JR+bAwTkPicaLg5sb3a4xubm+I3+gLxRji8yZAp9nl4KUq3ZqnGEa+1YNMHZTUzHPHXstVVFm8rTV/z5swnb2nbvbG91cX+nr16/1xRefgy+UH17kRx4Zzy94CXHLDeHMDeGMfF+BQxgl2aVCd9DK5KWs5cSaKhleDqIz6/gI5p6VxVw34yVxTb7lQc21DtFLuWH3br/X/vxMZxfnAHq219n5TjnvfPTJK108u9D5xV4tfjarVqRz2+Iz0E0fQAF2GGQMh/yWr1Lki/I09FEu2jGRYqnIp51Dowd+arc2tmkPaN/N3LAUuzbYVviBkRHJ9tLGgm6gIFEuJbdBJNuyAe2jI3MmoGp8ku+M6SjkC7lqDTsmRd52uJqZcKcYzG98LbKSVc7YLjB5mzp0U6ENsOXwbMkl26BEV2t/RMuSANGBR1QzB0B4Is3k5zQgL5hbvx760KVFR9qPMW3ElD5ZUgpP6ZPyZlNizSJPK+xgrg2pLlrBXmhYSxPTzNRpoNLnyFkaVKTkFxvSLnuv2X+HPhgd+zcc55n1io+0qtZU1WR7QNTNrG2xv+08iVpV/vOSSwgW68z6BuxBfcZ/HO1A8mLECMKjPHVbW7mkxTmaGAtppqQuAiAb8kGYZqa+QFtRklZedCrpyFfiGqDz/R6EuGQpNLV6lDqOZrxDg0fV315E56nr0b8Jp5/UhRc6QGX4kPc+j/3fKo1/rtKACzYdorADDWhJuRCOtd6X8r3/Kf8+LPo0dCWv+7TEITxTu6BsQ/4tLwAAEABJREFUBVqTsSmQLP0ebL7PnXkICLcWzNCgD6qRYm8yC81sGdopbi5udLiJaPaaU8BaPpvge/Rkjoy4nZSXVsqcvMfohM6VtFERh5KH/w3bO0spmKELsu5ueekdXHFP/fOf/Xy0ueV8cs354e7mTjNnjgXRa+WskZcER649dsoH3aHjt7/5rf6e++9/92//rf7vf/mvBv6//+bf6L/+zX/Rz3/2M/3k7/9Of/Fnf6b/8p//s376k5+MH0DmGnrBA6RPPvpYP8ifOj071451/YKXbJ+++livnj0Hz/QpD0Q/fvFy1M2cn37xDz/XX//FX+o//8Vf6V/9X3+y4P/zJ/rXf/Iv9f/+F/+H/q//8//Uv/yX/1J/8id/oj//sz8fP0II/cu//MvxvxI4cF2+Y0/JX2LK2evrr77Su8tL5UFuYiJi1sY19Uy7/V7nPCw+x84zrq+N84DLsk2srCV1VbNyNn6C7S+ev9LLFx/r4uIp1cRonkf8W5VM23INPuzBzzzusgrdcuSPujvcco651R3+HrlOHTIOaaClz7SZOY+igK2V/l1qNWFTqaBiQjONFb00H/vruI/XTH2Ns8JHxPXiyRM9yb8ym/aKnNB/x9nqmrG3G/3P+vrrt/oKfP3mkmc8X47ykf14ajt0TZLiT9G+AwFrZu9liujIGfiAbB6U52yW/B3xz9pK/jjPtJca57DALtlWEauWs8WOcrM6Z8gZ28V6cEkL+qCyFBOGfMN/gPuSu4q2tpTzVerzgPIUOfcXfYmUs1rWwoGHlPmh6i590zZ7Qs+1Cxuiq/iyLdvoLyV1gh09bVy/wusMDRZzfht2wEI8omNNJRObcu+84wVbbKtqci16ZwJkO2IDhY3VmuhUisyav29H2UAkm87k5NQjSxzd4JEf13myAsnP2B1EPOWNj/UaPJFol/aFnhFXyh32jI0dkFW1pt1urz33iK1Nshkz6jqTyggboYK30eQDJqjCo5qJo4QKSu+0032akTmqalbu41oVVCvMHDvyIpa9irlkJO1SnuMV8UyMUw5m1lDskaxWJdvasc4bc0QYcmTcD9wrz1AWFXN4llTUAC/3EdP5E3306R/p7MlTmfl/xM5b9pKbuxvO4wdk04Zm5PIdJEa5f+nEOuUNtocNsVNKvuTVrvCMH8aHbmIpADU8FXlhsflaP7Zlv49U2Q4ZKPLBKPDVGZ8je8iMXTP5DZ0mMzxGgRXHHCafMk3kopJM2s60PRLzmbb5gcDQhd8pd2Rip/Gn1h9TT7tJjTkUHXapqEMhtIkvWuIXDe/Y8665l3337op9+d2435mxIfLVmqqdoiiXMj9tywboSPfma8w9yqGTm4p62PefMSeol5CO49AjY3rEr1HUQ7JjXx976czm1pFL7ZH9co78Wk5sgtQF1UqtTcmOORXZiu+DwzgSv45/ASW5JGOOzZeWZC95066qUV/AA2kTKdshA9EVG5dC+NaBZxKH25m1MnNtOepI+Y576uw/hd68rLjNvS3Pzu+4pic2x7FmZq5Hh9GX7YUiH1uGfiUuUtzv5Dfq4UhJZTXWmaFdYpzFvOo68Hwqc+aOWN5yTcgParJ60n4mJgtm2Vl/NOQzeGhIu2BGOGM1+GmDrg7lg3/HsdemTgxmoWegmjIXUUcc7nTD84PE4YCuLg8/jKxkJS62ZVtJ6e+OF1gz453y0ldPdsgYH1M4ErcHu6Quy4mZa1CRj13dlkDqyXDN6Ng9p4EadrZpB3sZ78ikjda0zD/TBvEOhC7QQeRwB/8O4I7nQld6y4vJO/aqzlyLX4V+O20ke6Gp6wmeHpLxyTYydc+sUfZ9+cj4HbMfQDNvUlGtqbHeqzF+9NkBzeSSqvhCyI79XTPXyU3H8AS+bbXWNHS4iMsynh37DmPuECdZVU0T6yvzONSmP6roTtKiP22yT0fm7Oxs7Pvh3fF+48ic2dCXRrK9oKxqhf6mPb7Etnn4eeT9FrHF30vmzy28ifPrdHah/dkT2uxlrg87nqee8WJ0/+RC57xv+kf/5J/oE170P3nxXNPZmXprev7xR1xTPtWLjz7SOWfNPNe75Dze8MuSgs58i23Ji9SJQRB7AncNuZFnto0PbURa5kJXKEV1lATCN9uqKomPwTxWJt/EYQb9BEfGKLzRh0XqMjrIrJ8O3UD25GNbBbQm06c9lAzOKK88+4RP7Shhh0DyG6Iv+dCxrl1a8l5pySaP3kacg/hqp5VGnW2ZehsakNdJivyONbibzpgDjCl9GJSlDYnRkWtAXv7mupUfAhw4Q4w5Os6N0rSftNvv1LgWpl266IzhkXnT8Wsm31fM7B09+SzgCEJn5I7MtfAfxprKMZCZ4+QFZd4Leg9rpIzKrK4hDif9QRT+oJGLYUHyQSo+ADv9LC0n9vX9fs+cP9e0i3+TbIMCoVLO0h0fg/Tb8S3+vIfw3oNItOdb8Dv+B6b8Pvr9OMT0VqVWC8oeNtBkUDNuyQepC+wHmdh1D2KePSGy4WVMEv9A67qqaprYE1p52BD7AsVX9pQeIBuadqEdvYElBSKF2kaHB6+0xE4nKfPb9GMj4zqpeT+b+B6ZP3PiNeK2jFOk4sdGbauAvdDUWUsaFDtn9Cych+968vQ5N7bPdMZLjfOLZ5p7k3mhf+TF/tX1Qb3vwDT48xy6k7xX5SX/dK4qNj1NQ6ZD0555rRsOJnd3XckfuXmc56brmwM3m+/06998NvD27ZV+/OOf6he/+PV4+f/bzz5X/sT/F1+8Vv7kf36FhTE6Y2MdN7bc3J7ngfjZHt5e065pt5vUWIRBNUdcyjJgVfU+K4OeRTmTD6gcnwSrM5gp9M6kq/id9iwGyuEPPdF1j4XrMpkMxAaK66eoc5WKgVhZv5d07Aps2pRlqO332vdhjyUFOkkpW7aVhWvan1SOrL1Mrqi44yB+y0EwMUksZpgPh5q+HIThpaG96LUtoSOeYpRaFgibr02ciItNvZYUO9/HzLyYR+XCT7nDC5b8g31dM+OxTPaljtDAk2Ln0h4Z7Et+KP2Wr9R/CNHzLU3u2Z1OF/TVzvdpbAw6dtw3epSxrdZKVQ2U7C1GoYHglZI6C3MBfh7TF5TFnsWafjZknLY+J8YgKplm6NHoy4x9Y1xaS79GdXQljqcYo0gdfXzA/hlbsr7OOeBUNbUVmVtTm+grekfz+68+4tUXWeyqKi6sTaG2R5vIzPEJJK819dUG26rWdM5DuWoc9la+vjM9+LiJes1EdyDs25AbqE55BraHbbbXFgvp9B0spdNv+mK+Cyy5ztFqRqAPTsbnmoPj+JdWHELjL6EgLoVMPon9gsY+NbFn7fc7BU+Idx6c5sK74wJcNLRj1yKfPlNMu5FPzxyYO8je1vGnY/eBzTZ25FAQVGscUvbslVzMo7eVzDyxS1nLQzvtYp3DBzI9DN6oVc+BBw/hpgmi86ARDcLPU56ODaEDSH3fT+wPOn0GM3o6jWP/ZlNohz98gxobi86LOKb/mbY0GZ/Cx4l5OO0mfN+N+E4ptyabPSuyK7hEjDZLe5TSscV/yNnGz2IuT2rM/cz/Vk373dngpTxRLldaDLfn46z8S/6ryytd85L+jpuz+XAUG5g6e1so2pV1lj34joeyeTifG4Rr2uQm4ebmVsfDDI7c2B90x349wN59YHxzg3PDw5QcTjvrtVY7bQ97F3uETaJstSpV7AS73U67cfjd4cOO+lJSJx6BaDX8Yq5MyLWaVGqym6K3GnTV57KCGb+W+Om9VMhJ1pJCE3uJrsQQLiDeiZmQC/+WeL0jDm/fvtObN28V+vbtpa6ubrnpPXCW6Fyj+tJWJWNXa/gy7bXbnWs/btbOteMmbQ9ybggm/OmMTfo6Zs0Qx8Qvcc3Lj8T9zVdfKy9Nxrhl/SKfmHSM7Rg32uFrfHZh8Qo8ooBNTKY8cDVxie/7PXZxPkn9zI3WsR+UXw/f8mDxhgcy+UXx5XV8e6fYcOAGw4RpR7vzJ+fKXzV6+uzp+JFj/iXik6cXCi6gxXze7yc19pBqdB9b0j/7ggLyyppFn7a05gm5Ml6hgmdbhc2tlQKtaY7f0YUe29S1gUKuapFNftPRkU+b9OuSCp0BTZW4hK8txb4BGD6BYlUAbyXk0kXIBzEzNo+xNbWNHRhjoD80vWfYQ+Owh50bi7Ene98nfmu1ePCKvoPYgD2pGvxTHUOn1nRaSD5YqtIu+yLHacZQ4rgwKNsAI9XJ96F1+15iPlop4xMsvEWfh/SSP/2u2JlmMXZULJKDlXLGbrTtSADGwCBVD2OhYY+QqDbJ8V/4wiXzyJ54YK2LNVY4ZBwIaMA+2oWxfPACWVEfHR+GviXRDx+lv2Dktaa1MAh9hcYfsMzTVSzttuzID0FsC10qIh/zBhX2BuiJOJoVJB6d2DzGogF11EXmuzETk5kQ0Q9ttvZz1l1GP2al760CW9AuArpgK79HE+Aglm4YrZTUcWSDyOs+dXIbyKbfgOzy2epCF87738PYwVriMg/fBoMv27I3FPmCu31M5hQU7z8b/54xMrHiFIPJ1ykveViKhtARpvtMYhQg9Z6fQ2B8PfiR8Vn86YzNgg/xIsPZIB0NnehOPuCl6Bi35Bft2spZm7blsZ4YK9bOzIOJI9e0mfX09u0b7qE/Gz9iy4PtyE1c93Mu+fKLL4VJYroMda2acv3OtTZ/Hjj5A+eMnF/ecQ3Ov9b/G17w/+l/+A/6qz//c/0D9+pXXJePnHOX9TrLXBPPz/Z69fy5nq7n2AterD/lwed7oO4JD1TPuS7v20674volK2eoI9fbz37zW/3pf/iP7+HP/uN/0t//1/+mn/74J/r5z/5Bn/3mN/r7v/s7/fjv/l7/9W//Zvz44G//5m/1d8j85Kc/0S9/9cvh+69+9WsFr7/6Snl416amc16KJw4mbrluuaw568gaKeXWmiKTuIRZ1Xg28lQvXrzS8+cvBh3nID/MR9uy0cU4dPQFW1vbyY5RtJEh+DlH5OyRsUplD48YZvRjT4+eFWnok74W+cylBWO8GPdxfpbV6f8pz3OeYevTZ8+VfXdPzI0fMzpvbg88V3mr3/D85Ze/+s14+Z+/CvDmzTtezF3y4oSzJ3JCVwjqMMGyc09mYabueMGUOXLL/p0X/wfKR86rMxej9K8kfG2cuUYsodWaGmMQVMqcW9xKblZVUVeaOCuZMQnGfsqaCJ2Jz4whkW3oiHxkBmwJC/uKQl+jr91u0hTZVhJ6hgx6DsTqlhdih7tbfDniyx0xYw4jRteKuqylmfvUtKmhzwpN+cg6s40cvGF3U6M/l0Za/M9IasgoSpWWfHmhSy3l9WP02B7y1ZqqQKtB7ZK2OvhCtlpTUZ/4jTryLb5SN3hFP/ic2Cn9r5hZ9D1xIpax8x5CHiTGG2TJLk3cA+z2e87WOyVtbYzOqbWwiB9aT3QOJl+dybLIU5BXOWKNPwX4wDuCGYEeCdl03CLOiZsAABAASURBVKWMwR17QjAzFpHPfclut1PD14jRSMZnumYsZ/JWUd5jb2h0ZE8MOmMvfPeiXjK2F3ufSp722rM3PHv5auwRs6QD45z5nb3jlvuvW87sg5K/w67MoyP3ETM+2h79pk/XkrfpSO+ngmcXTMvQjuFdVmIOkzj0EKyMpQ9I/YcQ4bRIv61K1Up2dFtkgCSyWnkudFJmtOTyQObI2DsSH+aM4COlnGm2dgiiJ/qbMh/2PKM5Y0/Z7feadpOKONrsDxLHuT5il/gd2Q9mrkd3XE9yT3t1dcN93NVAYjn6TZ+m4XufB0b8e6+KQmo3ZG4cOUsGB8Zl7EeMS8YovDwvCDJOoUfGFRW4ZNlOVtXaoMb3bX6FEfuCntiEAXrGDJDVxDwM0leunfEp/WSsNrnYl3i2VqyhSY39pMin56AYt85GOwM7nCBed+yjJX3PzP/OPBMpNqbNfr9jqGp5RjBifGQvm3VgHz4SjwOYaXcgFumPpgpt2Bx+4nRkLxz8augy/TlF5qNAFxaMcr6MnaE9X4iZNtFV0LDi84gvdqbvUxyxL/VBZEZs0NEa/bYadtkwogjEvoxT6AEb0yZI+yA2DB2Mw1K2qtAFRJqJ2ZDHForDr1FPf/ZDP6mLrnmVSz7tDsQsY3qEph/bY23GnvAiH37AsI04pW3KmMTe1RWVdqlhU+hMRdZCELn0rSo+TfaydhTTQGwIOsojm7ajTCcH5u+B9XSbay/X3WVt3XDdvhk22ihAedoOO9FBUbaVGNipB+iSoHo/1ahfeFtfQw8xDde27EDoszL/dzuutcS2mNtUqaxFhkzWT2Jm8hPX/VZNyYuUGN9mPz358QXs9WPF3onrj10iyMR0HsicCNI+uqtKhV6RRrwIfuqDI/FK/GzLXlDIIzo+M2sk14nsHdecC26Ia2KdNm231wVnqJevPuZF/sd68uwFz5fOVdi04wz75PkzPXv5QufPnoCnOn+64KMffKLg409/oI8+/pjzI/Wchffoa9hZLpneNwzn4uCHMMYJYT6bfHx8D9RFLCCr7OkqCXfV1/9mxq9/EJ2YHpk7XPVGB9ESiLRRsnw6c3gDRfZ6xmPlpdyJe+h3wTa2WZVYALvkEzzwFzmtqWjXirFmrk3MpQ05Z1b4YBX9Bkl9q7rnp7+677vd81vVmNM527Qq2evaj58iVUarKzG2LZVVq5xtbWmOfO9KOdyibsN2yRs0ISZuiauyVkHyQdqG2kU3NfaSwuZA6Nv6mJnDY50NyjimYToNXZFuAmNrtaYKBa1KrsXH9DXmPmsm+QHssa20sxdZCFo7PMj4rPFAT+psyeZL76eh7zQuyNjvy9kebVuVinyAdQp0P3/7ieLT/Al7zdqLPhtaAXvt0EM76JHr5JH9NPuybWXcg+xpQSNWsBVk5G10gFX9IIl/bBMqY2cwKt776gq/0+ci25V26bePmMzq1C3o5Des44ku23xL27hHNoyZdqEbFilKmVcZSyDyRftg1NNnaFAXT57pyZPnAxcXz/TJJz/kRvcTPXv2Ss9ffMRCR5ka/jXNvXgpMXORs6p2vAy50G5/Idde9k7Ho3V1fadLHtgPXN5y4LvjcNK5EccZT/odDyF+/vNf6Kfc0P/2t5/p17/+TL/lhvRLXvq/42H/HRc2u1iIO+Xh/RNe+j999owH4c90QX7H4adxkHErhTZuJne7pmpW8rZlE24CM3MRn/PwHXoE81gkeejyEMhMepFsq40Bt6pKD6mT7WpV6NWgE3K5IQlsDz6Edgal1EdXw85qaWc9Tnb4paomu0Z1a02ZeLvdTo1NzuXB3+rtrWylXa3lbIa2ZZcMRLJTtgq7WwufcllJufAej0scUs5kOhKf3vuYfHMookY+0JovdMm13ErCCz/ty4n30nbT0dk87vPoi1zKG83BYmY8Uj7FqcwpPzYFPeO66jut/z752BkYH07lbcvwNpzWbflOn0HKoYv9s+LDMYdcFll4qQ9sK/Gyo3tBxqGsRymMUyzVPX4yRp04Lpzlu2PHTF2rjKlUzHvbY17a1pZMR7Y16JCNPGUjkasPK1oDgwFz+Zztz3V+dqGqxlyQMg+L9kvt+9+bbbaRL2xoyDdVK9ke0EmywwujKyo7fiRmR/xsVWO9N14WROK7YBv9dS9mpxyE1albaC6OB+b2KdJvUPRpG1sKeetDyTZ1qQ+Y5wjZ5EdbaCNOljImb95+rbvDLXGbVYxLMQYaMe606rKt9BlkbxigfXweefYyG5kBIauxH+SGb5eD9q5pv5/gswbZ1255MHGgv/gWP3Pj3rX0KNfoOftb+NlLg/S9SHTNrL/bHMCRDH9i33HRLvMD2Bo2h8YV23IyekguISPSfc/k/3s/0UFb+t5spLRk5ZGNr6w6JV5VTfbCN4YUtrfEk30314Q9/uRHJfHb2N1ZO0N86B/q1q9Fh2TZQamqKX1M6FtivxtjkfyGjBvSKllJUTtAIZyA7Ki1LfsBnXUdew7M/SDXvQPXviA36HccTE6Rm5Q7HnIcGK/c3Czr5qDs5SlHV/rqrKmOn4HxOes3PgSL3TtlnHfEpk07bCqaeYWUa9pu2kMXuSGL3AR28IOJa1PkWjUl34hR8q1Kpz8w2CE/tZ1aNSXZZiyBLHtB1URVAdbWLOVQdsD3+HvLDVlwfX2rq8sb3d5wluB8ccP54ubdtUIPxKxngqs4l6Cey9rx0JV/GREaHG6PtL/mBf+V3n79VvnTwm95kTEo5fwAID/ESN+JW4BBw8aJ/Wg31t6k3X5ij9prf7Ynv9MEv+2aijjjDquINZUJULSurvFLWV7m3B1vx76QvWFZp7MO8IL8MCDhOTvf6cnzJ3r24qnywv/iyYX253sVc3mij2nfRn8T5UZ/eKqBtS/Rn+hrgCu04dtSodymkBiBeTyY68QKEO/oWORKVSXb6JXKS3m326mlzw1t0sT4N8Y88g2+SvQ4iybKPmhL1Txg6lIelLyIkk0dfVX8IE+nGqiClL5v6gjaFo3Qimay4QlqW7aVVCtNfkN4wVb+PnTuQ/sQtT302ye01nzDB3wpYFvVSqauWhttWmjq4HUsX4D9+vZkL7pRwKdoFXkTb4HOOX0GRzBz/Xmwc9HYaaMBrS11nzq5QNSvfUiKvbZVwLa2FMkNgzdisnCM7kBavplqzAurmC+Ozy7s6zrwoPKOdXvDur69utbA5aWOt9diA2AqM5fQtdhK39x3CJ0fgtHpsgYMXSHm+nuQJRUwaqExOVk4yXblm8I9Tf4BNsKjGLphMJavrPuA9quuhf8/5XuzLcpO81s5vAXpO0gNjkIW/tgXsj8wIgqSP0Hcs+MXTcZnbZc87K10H1b44Ql/F8D4X/ixSwbf3QXG6gPI2AT3ddEUuVjvxQv8Hz7FyVSHmzYncYr0wOAjvdEhm0bwQr6Bpa8H9ioX3RmPtB+YEUkdNLoHL2WwlpnuwtQBnajtXPvf8uL+s88+G3/B5jYPWDkz3PDC/vqa6yUU5e99cvY+cj7++uuvlR+vXl5d6cD19ybyrE0WrDprdUfsn3P/vSH/mv/jFy/1EQ9BP/mIZwVPn4zVJe6DxqUo5tJTzBtIeUWrUq5j+1xbcMCchY5c628ur5QfQl6zF1yTz77QOR/tqik/Hnj25Kn2XH+i/8jL7Mu3b/X5736nz7/4XLH/GnuD169f6zXI/1LswEuEnP/yDCHXazvWaKQZ3anPvm726P35mXJe3O/3Mv5KkS3tpjPtd+ecYyY9ffpcDRtMfWFXoDX1sReuhRNSrTTh69nZ2Tg30HScBw7EffSNTbZlKkxstCYz0LbXkgjtPPb2tHvAEV13jNkdz1kOSpu89H/2/DnPcV5yXondjWHsuiPG2XfvePD1hvPPFzyLyT+2+JJY5YcAX+V/vfCOMciPUMc9rUZ/0oMNGmktj3ViVU0SMnZpYq8/xW43Kb4HjRiELggf7CclPkKlS9gvpRzkrLScmQ7wGohsU8YqEPFpU1MjvrZlWxPlaYdesN/vGLe9WrURu7zQzXjnnihrI/NeJJu26Oqsw5l7osiETuht6GvUuaRgojzhY2uNM/KkUSZvi5QJLlWVnDa2MErJh8bekacuoUNaSeEN2AptzK/WSg290wditl1Po69hi5Fr2BUU7e6BHQVs9ILMtfQ5KHM1VBZed6Xf2MQMU/gdw1JOH0aHsHlmfwmddtP9roSYOms+a6mnPgxQJgZGOfnt06opMHVH5teBeSg0tWYV+ne7pmkqhXfgvjZjf2D9phxVQatS5lSrUsq2lWSXsm5j20T8Ov4dWF+5Z8o4Jw4tMWoVcWyOh9n3rZp2Oru40NMXL5Q5ynakA3vDEfsyT7J/BsmHl3uvQKSqNvpN3/vdXmNuVKla05Zim/HP9saSvdhhL7yijW05FNlqD+1nfAlicahsBdVK1Zoa/rZKfkGDf4qiXNVUyBjdM+MUZB1kjXXGYMRtNyn+R98UX+5xpml3pjbFv71ck4QujBjUrrG/JD65zlxlH+b6kX/Adc2L/zuuJ0fiOWdtQRPLA9elmTnQQeiG2LPYxUzE74yjviWlTfTccZ0LDbbxiY6Z9mkaGj1ByhsKuws/ptbGnDrjvu6MPboa/jD2uQ72TIatwUo3XlVTxtu2Mk9nZLc+Hmj8mJErjRg3xsiSYhvjQE4zMRnjjp6U7SGAyKyZmHVWKKYqbIZv2IoCHcb8PuiO63NsDe6I9R3PCO5YNymP+3HGdaE7dHbF1tgXGIXxt1Wl6/dBnYJ07JKRsa2GDyLN2D/A+j/SXxCbjtgVIKJC3ja2O8XRfzJGV53AXupVUD4HdB6ISzATq8z9ai1N0TErvFHgy7QZexXtjE5Y42NjM6hWaln72Sspb37P9BE92UMjk76yXyz0MMYlslEW2UGxJW2SD7b65IPoCRLvxroMLXyLXPQemFdDDl7kXFZsjn/Re2S8D8Qvf0EhsmkX+SOxyDxJfWxJ+YiujHfWUxB+ZDca3a2aGnZUlYp8YDeNuW94NnlsgNpWq4VnmzV9fC/OnfEWKTr2nJEuLp5wvsjesJPRZXyJTxN7eNbURMwLfW30W8oY2Oy5xDD2Zp7Gh/gUmbSxF1vohnHuSvttjXXaxe8Dcy1rPmMVXyttymnyDURvmIVM8kH6iW2NuLhKKmxCKHMo96yGvzs/14tXr/Tpj/5Yn/7wR3r18Sfj+rA7O9cFL/tfvHyljz/5RM9fPtczEBp8+kd/pI+RfcG15Ann1d2e80ejD2zvjKGYcznG34O9N71vEOV7RAi7fv8nM2dBp63te/EiH9iW/WFU/F9b2F5z0bdmT8gyP2dlfmZfSux79jx8OhH7YDZ2BI8rWzEvTrDVR/YUtocPGbvYvKFVKfOjWlO1JlO2rS3ZVniRD934C/UgWQt2ybaif9rttMENflCMSsYDdOKcHwGMxnzZHm3thWae9j5T8/CxraUfKynfweCdhDu81AeDexCYAAAQAElEQVS2VfS9oSWPf1XwgUjpa4wD8yvrKMg4UXX/qehZ0aqUuR9UNewusPRqmzU/68C+EuQaGv029QUc2YC8pM2uaTepWOtZT409to18U1UN3abtcDF67lGSi/oFrYr4WK1SNnwrKf3HjgefoukBtu9lI/8Ypo/YUfiasU3ZCGXeZi1Gf/aSzjmkVl2FDcGEHzvmQtGWJuxHM+ShbzEPaKKZfXHmfcwoh7dilNMZ5Y6MQB/rpXNt4RrGXj+z18+hHwCdKTYErU0jHxvD39BW21J2WbaTBV3pM7q3vaVRz4c4SxuvdtO5Jg53e176PX36Qp9++iP96I//N/3xP/rHevXqE25YLzC/DWT/Os7WkRf9VXtNaTtdaL97wqHkieyd7m67rvOQ/uagax7YX/GQbxwEoTmU5Eb9tzyg+Pzzz5Vf6Ocm/Qa5Iztv4cxTNtfn3Ly+fPmSG9gXyoPw3X6vRgDamFyTQiNbrakaE6dK94MbDyX1BJpFkcUxFsUI8KwOLygCFRqk3va9Ln0wdQJnFX1VNXz1e9CabKth59iUapHTSB7fylVGS94O7cp/Lsll2QtEmrF14GSDje70T/WQzc2O7RRHOZlMUSm8gFhoSfZSTunARTQX0/hPN8RFWmI1j03geCRW6Ej/0RcQUsFSkl0ykB50ipTFmngemNgHNpIZPbDvP+kvvCD5nkUB7gU+lEnnWz/38Uu/gbC9v4cPqbAX2dO6+GZ/k38qc5pfbE1fxAab5zGnUh4GYkP4Xba1jVEnuIFGN11LCg0ku7TJihTZ2BVK8YOf1M30b3uZk23RYVu2tSUzn8o1irbv65aepRnbRmW+LJm5LVIOd+fnF5rY/Ch+52cZy3nob+ucN30HH27c6Xtmnh2VeSL6Tl9Zy/Htm5hRE6tPAYuVk+9gabPEvxObDcsYHdexmZWyaNeKmJmOadyJQ0D2934QQ4+UuMUSeYltZ2EcuOm6fPdOnA+UvWjXmlpiMLqI9Aaho4PYcoB2zZlHx6OOrMnkO/abtoWNpr1t8VHla1jYl3Zrm7Qbh2HWWtZwEHuOrMGsxeiLzYs+o2Fpn7qMnWQ19iybOmBbkdWj1BOARzxCOTi2ZXvkH399sN1joUfltNlwWmXn0oX9dOWyTGViPiil0FaMrUq7qXFt2gGuH9VUaYsPzh4CVeTJF3S0oN5OKTVCvhjDpuyxGxp6gq0cnZY0VdHPpHMeIFzkJgGc7fba5brlxqBb0oJ8N+ZHVdOmZ881LvPGNoeD4/2cYKBpi7/Ym7E6sqcGubkP7vJQF4Q3Mx8WmcPafqbHrlY1EL8TUzFfjZ8lq/jPEn3OlMjw7dSNNo12bdjYsHWD0wYZ26O+qmT7Hik3/LMXntZk6IgXfLISsZcsoyv5qsaYETMeNLW207iGumFbV84I15e3ur6648X/nZK/fHPFC/1LvfkafPV2yX/1Tm/Jf/36jd58+WbkI3f1NrLv9Ob113rz1Ru948V/eAdeJMy8kLT4D3uyX+KNbKtVqTGHpt2kIGO056X8bo9t8KqVqmi3Iou/d8ZOR93Nd7odDzFveEB/yz53i4uz2r7p7OJMF88utOel/9nFXs+eP9ULbiJfgrz8n3ZN0UWA5CKL/qpSYNOfw1sgHg4pL5GAh+zG75ICyPiYqdQHRpGvQi9k+Bq6ASmyffDTZ6ut71JrpaLcWlNilb0me9ac+QloSB/Z245QNLGX9RMsNnXEAgifTrsF87gmdORhf6+PbXn1o6NHXnsgn3Kw2RbamfvfR7Ft2b4XHW3ReWSPlcI/hT6YTJyqEadaIJfsxqgwFgpo9kE1qXuAhuyD4LDFZuT7wIHzYXhxbaHwsVUjJc7AKwYvX5SxJLk1Ykv2934/2CBsEmnhdEqdUgAZn6XmSM2RdWXWczDzMp8tTPnzoHdkjrnm5V9k3t3wovFWjfWzK2mieQO+t5ECunQPkcKDoJ9vPin/PiByL7t4DWfpIc2WXFi/H8NNGqy6UrwH7KVxvt8rhPE/Ad9XZyzaukt+BfvE2C+Gryvvg/mt7Qm97zqZ4KTuf3H2Q719iLeYQc0YG+iYL+F+Vz71j+RYM529KFhmy++JF7KLTHR8G7Y+oufbZMI/rT/Npy7oypZno49qs690qOTxJ/HzV/S+5mWuKX/+O+6zv3zN9fNmPKwV6cC5EMJ19YjJaWjys/Kv/t++eaPck+evE93wIicv3if2sfPdXh+/fCUuZDJ74J5zTerC++Sjj+hJuuSF/M3VFdfnK11dvuMafalrdOQvCtzwQuj25kZHzigHzso5u+S80qqUc9L4ywCcgc52u1E+2+04C0ycPZp2XGvzV7KePnmi/KWsib47DkfHDTrz4inlln2WmORFUJDyAVt3+7PxHOGMs1nuT23HfVw5DmTPrLQF0Z182s7HrlueY1xe3ujuLi9xznjZdyZnDydsmIAec51LGGFo0Sto7ElfIkVXm5p2+z2+7DRNO+gk29TSlu8xXaH52JYzwFEZBoi+DWz6CnItSwyP7KN5mH4gtpK5hs46cKZpxCm+BDNxSCyiY89Y5sVE5C8vL/UVc+Xzz7/QF8yTzJv8OODtu0vdjpd0McKKjtYadmM7fmQcEs9p2ssuNfpK7EKDaZrwc1LaVdVKmxpxaNQFroafJVkS6ycxCMR+1AGnCI6qfLMGjUy1Qk/J9j00UlfjYlHUR3/my8CI807VuOZycUwMjsThyDUnY2Nn7OiJgYyXUdXpC3M10fYJz6IS38LO1G0oBAZa0W9TwyeXZMbMtrZkW/c8r1yXqhr20wBW5p7iNLBNXalaKf3vdsQaTCsaMe56sNm2bKtiT6MdemuFXag18dPAaCcxVzvfgteVs1tXdJQIz6gbcyrxOIHxK3ozZrEhedNnYngglgfmXfLDl2jv+XoMw7Bs7GxN0VGmX84u0ZG4IyDcUbVKVj1jxV41c3+81KOYeZJKLyIyttkOa4WV9ja6aR8fA5HSH0ERjgJpxunY3GUVsd1zz7Znr7BriMSvW+6tbm5u2T9vdceL5qyz3GtviG1FzEdcWunBlK4tLbZvpQ/TvsZ7s2dIEeNZyzgdifFMrAZf8XfDyqHjVqWGLVWlDbYHbxm7Jjs2LoiFgUihRdtpXZvJm5hUTWptp9b2kifiUuwv0u3tUTe8bL7M/n59oyv29xtilXjdsm/c8VL6jvJm971/+JG9OT8UCL1NTEGuDSlnP79mTw9NXXiJMWFQ4YtttaqBlKP3yP4XZH1HNjFEWK7ESCNtfkvhLWDJKcm2Cp0T15n9fjfyR+ZcdEW/khIgaGfOhJe+bGu/2yvPrPfsia3VsAsx2ekjOSm5tGvYE1Ro8+gnuu5YQ5lPGV+7NBKNYkOQsm3ZgLbVSrkHLcqJT66Dd4xF0Nm/0ldnrqRt9pCJvayxR7XWlJR2VaXEqeOP7bA5AxwZ33lACfjgrl+su8gHB+I9c21kymqm/Zx1RqGvSAtvfqQATH8QPuxJyEf9ImP6k4z8ImOhEltm5tmC9OmyqprsJlwUXSHT72VG31r8sC3bSrI92qVtZMY+lQ7W8TR6R7/QxCtr/jj2nPSNfmyNv0foEZ/ja/onvEqKzgF02h797oj3VheavuPDzNyfmVeRt60KiIttJQ0ZHAuNTGxN3+lT8vCZaqX/Tn+RmTEk4571tP14M+0ib1t2kDllfTiFvyC6j+iVrEasg9goyrFhXv0Pb88+ec5L8ouLJ5qYVz1GiVmDErtkW/G7jf2kKfMv5U59fDoQ4+QT8/hiI4+eyNjxtSu+BbbH2XXMY/YkjWT6KOBR2r622MXGNvTViLPtIVutNO12iq49azY+bJh2exn9xfjt8K9R/vSHP9TLVx/pybNnrLm90nZ/fqYnT5+Ml/8X0OTP8pepQf5qY95Z5Wy0Yz+JHfEvvp5Caxp1jGHfQBw7kIlleORn5kzQiR3sVN1jUZPJHCyl7/0dZatwH311dfpbWd8gnf479X1QZJkrW/4bwt/BSFwC27LNXKmFktcHkr3I2QutarQJGN8q5usC2x9oraFbpM3eezqLeSb8xh/8so2upszpHfMk/djMRy2psY9WYw/Swouepebxt5S5GKTG+QIuyw6K0sOH7VX9UTztyFmFf/eg78J3m/0b+Rkcx940a9hiZWtVUvp+jMgEqQ/6Op5LfolBJw7zmHPzvQ/hbZAs20oqbLOt0Gq1UOyr8PFVJ6krMbPskte66NxE7NQtCP/InAySH/as+2fyfbW7Y2uw6XhM001rxZiWKjY5ErFESta0J3DjbJdr6Uwsw2/VhnzaxK829rFJyQe2ZQNJFjFHT/b3BD9eRmfoAuoZp9R17L63f/Nn7IUzTQA+d2Q32IXt2EJf4dHVt35S37EjfRbyhWHJ07tsDyR/ijocGPS5NLUznZ8/1ZMnz/X82Uu9evWxfvSjf6SPPvpE+7ML5QB4cfFc0k5v395w03ipy8s7buhr4Ir8zXUOEEzMo3VzfcfDiK/0m9/8Vr/65a/1y1/+Uj//+c+5MT2gq+jnQi9ePAcv9JKX/a9AXvxfXFxgx8W40d820mksulIGo2WDZnDskjjBDSpjl9no4WlJpj4oZJfBbLJ9jywMewlPWmSihZqoFfxWdS9rO1UDCXAykRtY6zoDG/5j2NFTsKOD/jJAKy91GK3iMCiqGQmlHNsOLMCOLB8WIc0RsItx2mmfi1PbqYFq8atk6oK0DYT9G7pGqGSXCn5jMhtqmxpsYhPMJpILMwwmIpbQcQ4WMxd9CZkogR4pBzMTlY9O0+gXxswiWuqP2N45qB2HTtHejFkZO0BCRjdrnUayY5Nke0AjGQfI8PDYbuRrIP1vfVJ7/znl2ZbtUWf7JF/KOI8Kvuz362B942NsDvOBWlXWmJ9VaszNjNnmu95LI4CyH/qp1lStZHTYuERAZnDaLHXUEKN5YKtL3CQa6ZvJNr7VgG3Z38TME6ROX+lvoYxTypl3xlaQugOb07x0pqSxyawbVMp5cBOMgxzto2vw+YqsofWof8GMztxMh+55MJeDlJBDfPiJSNRSxBa9DzvzMXOKiYvEhz4dm4PHdXbadm4cjszNh/Z2enwsfVpOfdoyGui2E1+Lb7Vq2LrVdyXXijp00oIyvDDxg2YK0KIBXngI9PmgmdhHvmz0euhNPrwgF5hcpDa/so5blYYMY2LijxIdc0PJTXT0HY93SzzLsheI1Fk8WadSeCVBDzw0PNAW9+Rh5FKXfFQriX5CvOkTMlnTqiUGPbUP2GwNPcUmYdP+HuhwERY/YBNcqek32SM3oXc8mDli88zD2Q35l2HKNY09yNjVqpQH2Hk4mX2HaS/FZjf4TUXfox65xjg2ypX6tEVm8GoastGXOBBxTey9qStHWpSRYf3n4Niqxov/iXJbdUTuHoqG0kR/O2T23HBENgfO/TTRtqlVYYWIg5D2mu9K/wcertxc3/Jw/UYHbvyDMZYM3Jxx2FJS4gAAEABJREFUBWN8edB+d3uj3NAm9rd50EK7PJg58JAmPHoYfYhxje4+4qbRXyyIfQ07Y18r7CY+rQrbS3vsbqlzG/KWVNSnzeKr3+NHX6uibUOutMt1HXnbSjKxbMQ6MHt9CTmVxv/rkfE44vct54obzhpXb68VXL674WX+JS/68+L/nd68hq548+Vbvfn8jd5Cr95c65o2N8jfXd2pcx1LH5kPSy9N6Td97VobY5CxzAOh/KgjLyhC97s919+9drtJhS8za/ZInIOZA132yzte/F/fXvGA7FrsMpr2TedPzvTk+YWevXyq5x9x7nkFPnqpl+D86bn253tVs1p+PT81lQUo00f6sS3DDKo12Vb4LDryIs2UdQ+7ywVbUDsZ5AzIUtdxfGbA51Bk8ovmDUjAEf0XMHFp0JJF6mD9ZP6YcUGNnM7It1ajtmc+MR8jEwzmyVd4M7HLhI7eoNNGtNnEbMte8CFeq6ZqDZka1fYiay/l0ceJvpQjmH7mlR96itSfwjZLo2PWAyK/ySx9mSLAf7uNvLEhKGwM9eBj10ZFHtiWvYLxFe2CTl2glc7oDlI2OozcGApbqmK8PCBZWrHZ6egVCR18P3wQ7QxeH7GItmCptq0C0bHUI4zejHdQWv7To2RbdoB/2NllHV2avRuo3YXU9uJ1GvaWOnOgc4063lzqcPNu/ABgSi0vqhsoCw1d9+neBypgxvTYlzEdQLQPmdQ/wLZsgEI7FPuxy7bqngefso3t2pLJENuhV0pfM/klLjqZG6IOzID6PtBlYhAI+himH9uq70RstTzkSx60yeh8wMKPfd+OWXb0WFgJdFLWmvpKQyIHRjwpU+UN8vgP7v/Qx0bP8Cf2Jx8kv6CP+TkT2xmTAdc2reih39q7qdlQtCU//CCP5TqB4Z9C7yUcprzZgaKUwONP5ILH/O8qYxe2FDEIRP4BIlmZax9C5DfkPPTzn/1cP/3JT/X5Z5+Pl/m3vIDJdf6Ws2Bo8Mtf/IKX81c6cK3qMRffS6VWE5cS+uK6GF2dc0BRd/X2UjvqGna9/eprFW0CswgKXv58/zteIGMkOpb1fHNzrfxvbS4v3/Ec4IqX6Dc8C3it3/72t7w4ulXuK/PC45bzyHJ2OaJJOtvtlHv+p8+eQM95sQLloep+vxvjnx8OHIfds2xrj/zLFy/08cuP9PL5Sz3hYfRu2kOfUnem+NE8ie1E+2mnZzzE/fTTT8fzhSP+9REAo6uUNWibeCPOvLq9PWDrnfKvWd8Rg2teckmFbMMWZIiT3TRDjyCqOjEJz46cZVvV0F2lVvCKMrStvKJeJJdV5O3TNk1J4S8ddqEBFLoauguKbzJjedANYxx89frrcS5MjKua9jwryLOcYCIGmUe3nFcYWiWlfMc43OU8zVnyljkT39P+jvPWEZ+OxMNebBO7dtBaQ/dunIOmxpmVsZhA+pym5WxkW8K+IDpm2jJ9pLJEHBwgY+PZgPWQOv5ZLWehVkqfgWlbtGv0kfOZbdlWw4aUWzVVTWqcz6slv8BuskuV9vDzkqaQtZnzDF7mAq5ioTURp/PzC53xQviTT36gao2uLbYiHZk3epTs2FCyzTLoSmztpVzwIr6Um9rok3UyAuH7cupTJ1LaJN/wYdrtlbgGO/KRw1wFkpVUreStv6Efe0Udhmxypj46i3oJO9c5m/0jsTD18S91aZN5IZKNHmhrpaqmibgnvpKV9XVgPUaWrmSXJMvQDWkT+VDbSpqJ4QYCpp75RYXpePhOfkdfyS/1I1hwhWzXnDMDg2VbtlVFv1CVRUFUseT7GId5OEV7dHcqLKMk/s/Yf9DM/aOoE+0bc+2cl1oTZ3ta6Iidh/gHnekzc/jI/fGMvUH2riB1tpX5Z1vezGkWnYGHjx3eQznzLtg4HRtjslHSiEFo6o7YcIitSvsF4Y04YltkRJ1pF/oAjRRdE/M6vsXPYIefE+OZNqco+p3aXs2TvGLmGXEHx2Pp7mbW1eXt+OH19dXtePk/9g3uKY/YL1nVmqKnqpRkWzYQke2zZp533HFvmr3n+vpa796905evX0MvdXW1INeP8cMC9rZcu47EProCG10B6loVfdWi3wttFV6LKNPCqviE/6EBDIa9Y8dxoJDPS7sLnj9PU0nYmbmT51oU5Hzh26CZL6AzN8IO7FGTrOwlb5u+o8ujr+Nh6avjv05Sn2cdH/kWe4r2Y2/NGCEfrbaH/tTZ5jkWbRn/zMeg4Seiyrju93vFn/i1Y28OL/mGvmqNvXsnl9FXaTKw2NaxW+/BNnJGxprZOwgFVIornVhQMeptq7Aha6HIuyi70LVAWnSkyYySGd+TD4zchsiFl75C7aboXfiLDblOHRNT1kbssNlXteqHpl2QNkFksl7DK/TtuDZOiQuwzYhrSUOPNCM4YyNEwXL2EPmuGbvT9+b70lCyrWol47cdW3Sfwsv4FPxWpYxtESt7kQt/AX6kQ2ET8zvZQJStJkE3xMbU3XHtvuGMkpiIZyepNz4G5bqPf/K6T5ap2yClvz7mVPJVk4Lk7zgL3PC87Zo+clYIb7djj2DPtK2knliBI7GJTbZlW3yN2M4ZgFGWqnF2QijxC0RqVWqtyC2f8IOUirpp9FU6Mv+O9CNZ4dvWlu7l0Z/5nja7feyc1Eb7RdblUZ52nF2oN/KuNn6Yrpr06qMf6Ed//I94N/Vq/PXprJ+iPvvBk2dP9dHHr/Ts+TPqX6oKm7EhujBpzI2cb+8YE9OPHiXbYw5ttj6qHsVODEcGP/sjJJhFR7b5HlIq+qmUB6h1LRV8h1+WAqq1oYVBvW2+mdf0k0xnnPo6NikHM+XQb4Or9B5s+rEKGmhNyQf2Ur+y74nt0cZe6u2F6lGax553HHF8VDV4m/2DEsvQTS6+pBxIlgakjS9ScZ5snL8aY25imXUTOnF/UfCkjCHf1OkDqROvTr+nVbaHb2nfqsb615oWW9YCJOWA7PiwDUi0SVu7pBy45FFnW1VLvjOGnfGLL1pTH7Z0dewJf0bmyJ45E8NOPmL20t627AWj3ejYEVHKUvKmvwZqQCS7ZJA4URyflL3aZaed8L+o81jDM/YsOjViT8X9Z+OH0fFns7PjS3jxIzSwLXtBypEJkpfzzfWsWUXXrUqtAhP/hj3wI4TeXBu09mVbNvuwJDv5BUVb26IhFRrJfG/oa0wLXsn8J3V0mnIohE/XHLnBxzYqc/YdUKfNwkvowqMBOmiDjfG7Q41tsSV1duZiR2ZeQFxtqzGHJ848ke30lT7dxX3+A+pq/Immo6QaQG5QcRFptdPHH3+qf/S//e/64Q//kT75wQ85UDynk6a3PFD/4ouv9fnvvhz4HXTgM8qfv1b+tNy7y6txM5pD3DWHvBziJjbhs7O9gj0b7243aYLXghgckJ/Wi7JtxVHbsoOCbrCWFBpIjcU5ccAJGrShbwCd6cP2aFJQl1WtlKBmYz8SuE5wRarW1KjbEBnY43PkpWjfFg46bA+b0jY4cpg7lR+Nxpf5DjTkC/2nMLpSztoeerJIAXNCUtotAz2f2Bk7ljFb6hhfnab37Bj6m3I4CyI3oz9+C/02saA8+sa/I4er1KWP1Iefvo8cfHNxO/AgIeX3+pBk+tGaZiZ6dOSCONMufVQ12SUj0+knesnef2zL1N8zRsbjWwp9H+n/FCJt5ejeEDuCTsCCyPR1vEMXLIsIFd/6sS1jXxBfgtZKVcWcaayPrgOxW/QtC3NRltHpskvV2sLie5NDrYqvwF76oHr9dOgGsnzSTrI+lGzLPkF56NZJGtqIBVsU3K6M5e3dra4uL3WZm7DrK91yU3dg3BIrhL7xyfhlXLO275gP8TtzKoh9oQPrnE0faZM629rt93ry9CkP5c5VtcQudX3Iz8Rywfsdx/L3OSml3Yw/oUF4gX0ShzUffmSCLR/6+xDZmfnCZxWL3iKuANsbGL4Srw6ELR6Sm72hnXER8IBOUjb7+J3xcPjEQFkfAZ3OYy0duXgeUjvQ2ONyI7Fjv0z/NrasPnbad9rG5gjbZn5Sz9xzsf6A1nTg4cJtHgTyAPA45i5W0Geq47dl8VSFIpTv6A3/+4Imf9Anere5EhqEFyXJ52Fnrin5U7E3XFtCr7je3I6blOvxYnz4gf9px1BkONJcnT0ucZ1XmrK7xoVxZtyiXyPFVw++8N/ElpISlsgX8bRIaZs8SF9pf8g1IoJUp12lLXLbXh5eUIxBkP14x1ju9zsFKbcq3V8byduWpYFhBPrjQ8Yi/NBg82FmvmRdHrkeBXnYkrjlRu6OcQ6OjPVmU19jNdOuk49O22rFnIHaVmxtzHPlIhVLVhq/RQoN0jZ0AF1UyS78mdSYf62Yf6u+yByJV+KWvDh74Jr6bNlNrSaVGvPPPHw66IYzyw0Pnq4vb3T19kqX76717g30DfsWyA8DbqjLC/8Ny4v/gzpLp3rTpJ12bad922uCTpwTFlCXPGPRwG43KfZO6/mhWsklZShn4pQ1k5iGBrnOZR/skUDu7OJMz3nZ/+mPfqA/+uNP9fGnH+vlxy/07OUznV/sVc0y2F6+25JtIFKHGiq5TF6qEbdQw4PvXPdnxaIuznG8NNUGFuz7vC4ZYBvNlDY27SmHO/eZZTErtlBJf/Thkil06iDf+PQMFBJmHthWVVO1JmOv1hSZmTnQwcp6n6RzkH5SEfnQ3we7RnV0dmyrVrI9kPKMXUHyG9Kgww+tVVb0Gx0pB7EziNyGyEdmKVPC1+TJrR9DN5CVZewLJEsbaJd8pxwkv0CP0kOb9+UyVktdfDN9dPyo1lRtBfEPP74EjxRTTHtIHB9I/g9DNATf3Sr2cqbs1uySWGu7sycKatpL4UmaOTfc3Vzq7uqtjtB+uJF5QFyMq1hjHnZ2JKXuQfhaymT4hBmQjUCglD+Are60Oc0+/HncPlLhQTc99/3AO8mnpFHWQ0rTE/RRH8aDyLfnVrkeiTWf7HsIP9iYEQ62cmjKQfLfhu+qp933EEHqf+7nD+0zY8S1ZOxNg5aSH5OIOg+eT0bBD/Y6nbGLs1905mG/p+yPlJmJQ3bjj8L/wFfW8wMkjm4L6Pf3qc01q7Hmcw7IA4wj55cg5/Bcj5KfWlOr4tx41IH6XK+OnAlyrYr90XHBi6+8QL84uxgvy/c8OAiyhyQqCUezFcSwA/cJB17gdPTt0L+fJj178oR+WK2s2TvOktdX1+PFdPLpZ4fOcUajLjYE+aHA1dUV57U71M6MT1f63GymS3giLeOhEEqxJzpz1jlwdjhyjin2k/jw/NlzvXj+Qvlfme05F2e4Um/q97szPXv6TB+9eqX867XY1IgfKmXqJevAWfjdu0t9/fVb8EZv315yT3TDOeNKN9fYyWW2OJNENsMzMFOqkm0VdLfbKc83GmeJauGXkmLzdi1JOUg59BQdozuKg83n1NtGf1PGLDHKuSQyiWVi+457t/wL/pkJdMYL7JcvXziDmcgAABAASURBVOnly5cD+QFE4eu4p2P8RSpsjY2LLs46jONSnpRxOBLXAcY5OoM+bIvDHVtq+Gwbbcsn/kRuAB9yz51Lf2inzAfByAdkh4PoQgcfuRbesC32gcGhoW2ZcmxzWWXKLrkWKmX+ret2lpb+uuylPr6d5QfnzNXQiXFqxCS2Zc3YVsYudZlPM4aHak22R85eaArpI3RDyp0YpVzotrEPpIwL2CSFH6Qu/ICulFjf5mzO+MyM4VDDXhUbIx9bZgQDyUoqbLGXvFZeaE9nEn2VWmtgUp6LZe5Ua7K5NqNLMnEsmXKQflqlbNnWadp0CpskYi0SIvaapyj4QWxNX62aGvPK6Nd9skx56OswgSHxJWhV2KSBaB5y1PcREDKWbC8oKEDFKAu9NjwgUubjhpl7vk5cs28knz0w496JlW09ZW/4wQ8+HXvDwit0LkDVyIduuGUfzP51ZA+K/MZvhf2gZf1XG+1ai54HuzbZ0LTN/m/aGF/Cex8e++My7lsNPOxO22DjSpYeoaopY7Hj3JU9L3vTlq/WlLESKXIN2WrwsD3hzkvFK/by0CB/DSU4HrpueD6UF4J3zNdD9gjsic/Zh/NcJ3vQ6Gs3accc2IWCVqXIJ/4Lbte5f6vM/2DsaVwbsq8lxtfc54eX+6u0nRnHxCp71451vENv+mhVeJK1zwZALvbE99CGDY5v+Cgz/+OgMnM6a6MpOmJvMQYz17FjfAKoGZ9On501M4CvMzKxIzgdA9uMgDGCZshnXR+IVWjkOnqolW1Va9pS9LhKDfuyN+33O8Xmjo7M140e2JfTptUiW9Agcyj8iXg8ffKU+fyE+8xzfNuNvhpjGrlWpY1G3raMz7ZTHCjygb3wYvcIlTz2sJQDUc78id0iLTwy62fTay/jEvYmQxgUn8ITe8oms9HBz1eGSLGDvhlWQq/oOLDuDoxP8hsIFXWEHqHwEvOBdLbquI/TtNOUecNzyImYuREX4GFr+kvnK8W+TBfUwgzPip6MC4zxscMf2fGV/mfmSAqtmhJP4UvOL+F9O4wPy3Us/kTuwaaHPhL31AXpK7YFKduW/QDJSkob418VvoLMr6CwL/5tsVr0dR3ZM7MOsv4u1/W4ne0i67IabV1ZT51btvnedpGiJ/M6VJhQyE3EPJRq2YuvI5YYP+RSAZJP2yD5Y8abF+u3nCHDk6xqpSTb2FEDIhV2FXblWh5kD7CXvvoaVHtpK5mxFM+9rxQ/nnF+/KMf/oiX/M+12++ZIztdPLngxf9HevHiuZ4+ezrKImU/mhnjibl0fn6h/W7PPsK8mhq1Qp9lP0AnKT59CBGJf6kjmJnMA6YigKzn4uS+J8akY/JlAg48tEs/G8LtTIQFne43sPBSeQLbw7cT1v/SbGIS9HWebPT7dNpZ/5G/lyUUKQ8wHwZd9SY8hW+ZP1kvkiUQGTNnGvMq80mk8ALbiqxtiRRe+iQ7Phs/hW2uJ7+hE/MZdGzYeBt1pf9MgW0sOvO8qarUWg1a5L3KpV0fuliLp76tMej0sWGmPvJBbMx6qmopLmNPfQ/WNqPi/it2neK+4oOZ6E/8lsq0W3Kn37Er5/GZNdXxIXXxq9N/8jO0vLS136epZ1gzfGSJFbmUbcu2JtZkzgtBq2K8Fj5i6lxHsp/NxCh9o2D4n/6C6AkdwLYZ2zpI26ATo5m9soNQGiu8AeQ6dhtBo7iP8kxOwy5GVkvcsamGhDryA+hd4jErtukDqaMvdTM+JC/K6SuqQkcT9HR0RvuGGobKKO5s3F3Ui7bIl+zGTew5N8wvdLZ/ws3vgcPZQV9++VpffP7lwJdffq3fffaF8vL/s99+ri+/eK38Yj4vGY7cSNs4BEJzkclG/ISbr+Cchw47NstsnLvdjk1z0gQtBqZV+i8lpW2QfGB7DFzFO2nkbcu2ionb2k5DJxvyopcyB5826tqQF8mObUu7BCaxGCAICSQixIKYELjkZ/ihQS5EGdjkjR32oifl4MiBuBPIIOXHsK3Yuju1kXx4WlOnv/RZ6O/oygDnwpdDcPKd+iMDPjMZ09+BQ2F4aW4zptQXdPhZpVYLbEdkIBMrmci1VsMmydr0JB453Hf67+jrxCK8I32lvwN+ihQ7Ifcf+6GP0Y62sXnG1gjZll3JyvY9rbKq6p6nR2nTtdFH1ffFWnUuP+w4KrTjwybQ8aNj032Zug7s2liD2otto8CX/RAbivcf20r8AnuR6egP7AcdKc/E4EjcOjYkljZt2ZiyPmzLtqo1uZa8/UD1e5L9IGf7PUl7KddK36v8lkJszfyKraEpf0h043fil/qO36EZ7+Q32FbGdpsr8Te/UH7KfrDnkLXbTcN3rckuOWA+rKx7Ylv2A1Jhm7Vd+n1ps2Wjm6z9vq6tPnSTeZ9aVcsY6STlRzFZL8sPZA6so2WTj4jL2GclFf2F2kvZtlIf3uM+H5cj8xi2VcRpYh5lDw11WUmdcSnqG3Nq2Rcn7bgRzkUwbSKTfSV/DvTq+oY9/k7buk6dveiZ0RMsa6lzvVh864x3kL0kmJnfG9L+Q4h88KG68GyP8U1f0ZmbkMh31syRvSd74LgZ4aHA7ckDs9h9y81B6kMPd0fdDeATNw9pH/1DJxf6jWbMjtTfcXMRnu2IfQO2h12piD2hiXPiG91Zz9uN/jFrfI2NTTvGJ3KJuW2FtiquVdPAjmtfkPFrjOMA9a1q9Jm2+o7UGaM++pzZ82bN5OPPkevEkbidYtial288mBh+c3DJw5jc6OWBS2KYctqnWzt2LKhi7lOuVqka2PxPm8Q++lPhwnf8DU25yBc+FTqqNaVd+ojdqQ/FDYWmT8lSwA24oYHIi+k3c8Y43rLOGOP5bpZnS8BzqfHf5Em72t2j8eq/5qb8CCD5KWcF4p6YP2DSlPWxC6VtKDKNMXFJnf/EzVRoDoWLKZQsRebps2d6/vKFPvrBx8sL/09e6fnHL8dL/yfPzrXbN9WEHmOvNfaExMRerhu2ldjYVpIdOnqiuNL0nyBhywztIHP/yJzL2SXlIH8JQJppF3TZXlErXcpCD0L3H3vj37NGxrXw7QdayZe5/jVVlbK37MZZpvRtyU77wob6hojtD/JsIx/woCF7DD5nf9iEq9rI2g86k9+QSpv22Go7RWJfMvJsBYQg8Yd08dCja/CG1MOXvbRLm6Czvh5q05bGp4yTvOk3RduyF6T8hyJ94jrNrIlzbfzOXj7AHJ1AtVLgtU+Ev/PTUbqgj7U3P/LtOxV8UKCYWSsYn5mJ3/YXmvbnKuaITR395i9oHG6v9O7rL8YPAfrhVjN7k6iLTVGdyBI2xkz3CH+BIRvIasu/T01/p4jk90d0ib6J7apHspI8ykteUlh/ANLuw7Cb/D+kO1H7dnTG+BQPRp+0Ya954P9hub6O30KXebXkZ/X7vpMP0ucfpv/3S28xLcQ+hK2e6vHZ+t9omFt+oUfOCHP2noEDAguflU/+f+yzxeN0/+5r/L5Nc+6nq4r96qhcrw+cX3L9PXBNH+B6kDNFa9Ooj74DZ4E8tDxCO2MwdONG9o9da2NPyb7SqsZcNzLOKraU9dfx/faGtfr2ja7evdUtZ7BOXIrKEpKc0a55UHx5+Y6X5pej38WnztnyVjlbbMhZ4x68ZIoPtzc3yo8GYn/nTBIb6TqXXLRjg9aEXfFh+MxeEb9Ts/jbkqW/O17gv9FXX32lPLTO2FVrXIP3Ouf5Q+M6n2vILWfIq6tL5eV5/gx+8JrnHHme8fr1V7T/evwYIC/Cin1st9sP/duXyyNrW6m3rVa1ojHXZ3XiEl+yr25UJK9tySr843pOS35e/U+d7TEeOkm2lbEKKy8jE7/EM/60KhWwrcQkPwB48vTJsOmW+RE7WqtRN3G+mdiPc93e7SalXNU4Qx6VuAZHxrgzH/UoVathd2c8Zi6aY34xDw/4EZ7GqLFCOIIcicEMHtQ8xA0J/LNsq7Wmb0tF/VbXGL/Cx8R2Zl4emdNB5sRx2MvERjh2BHap1aT4eXZ2rrP92ZgLe8Zz+D21Udeqxpqa8Sf6Y49tTfQXpJz14jL6So/T6Acf0rbaUh9dh2ETgaBBg1/0E3224eQTGiS/IeVAshcqUtrGf3vRD2t8bMteMGRaUwPpp7EPpM2wHZnEJGjxe7dTaOoik7Z29JQyVyJ3ZD7Gj3RUrRivSnYg9Rtsq/CtqilyIqXdzNhLVtUkQcXhmWkjJS+paNeqmE+slzFJMn4dfuqkhp1tKk3QCRrdtmVbrTVlLezwY5r25He0K0nWNxKdhntkvtxyv3hgn4zt57zAecKL05cvX2liTnyjHQzb2I/vDTvxJ+2v2O9CMwc7djfmyQ47FkzDtqoGpR3+2egAWlPBa1VqZWwWqY+1F10Uxqdj88x8tC3byFn/fYl2xH1ra1OmEN3xIXvI1eXl2Ltzj5198/bmTmNNcb8lGf+nEZ/97kwT+8aGwgfjQ2MsdvBzfcoznsT0ydOnev6Ml2dPnyn8zLPI2pZdMu0K2CkHxJdY5loVmy4vr/SO601+nHXFXr3sc7fKvbtIVU3VmmxTYjchXskYnY35sgC7xxpoxLqQrYhINJmZC7GroUOk5Z74yFzMHITxB35sroXYcEBvrmWJb8Hb0MrDhh1zxRVfu2zsYWzspU6k5RowY8eszK/E4vbuVkZ2n+dm+x3P6fcDqc88aVXjBWV+0LL4VFr0dDRK23q2LduD16pkbErB9uDbTlEFtRd/wujM+/STvL3IdOZmfDyyluJz+tjq7UUm5e+Cvch2+thkN7u2PlOX/ELnTYwYdc1cBwJ70ZM5HUQocyA0dmZMDmM/7sPXzMcdczb11YjF2t429RU2+mf1E7sGc/2yrcyd2KU1deZv4tCZB2HZRmbRJZKN7gKhANa3fqJjxrcD19UD6/B47N8qa5ds9A7dyQeU4UvWtu8Onezpp7EI7zj6OIzngNkjc/0PrliDb1mDA2/fcr5a5uG0m3SaZvxOeejKvMD/Yyh92SYGk7I3NtaiSAfG4f7Mh6xtFfNRpPR/yJzCpqzJyEYvVchYdiWrjNm020Ebc/04zp2bbKtS6kaf5NM+EInllnBIloq1uD870zNe8r/6KNeAHfvL3cCEj9nDzjk3upb19I4YfPnFl5wNv5aJtUgbJSvbA8n/oYh9wR/eblZf42+XbGzANpMv6Abbam2tJ29bj1Pm25HYh3bGJfX2N+XC/z6Y0RFEV7C1Oc1vvNBTfvJB5lHoKSL7GPaDnZF9XJ+ybdmAuKQc24Lkg8ypqiVGKd9yn5B42Fb4bb2ujHnVuPYsevQ42R6s6N5iGZvshW8vdAh94CuywZE10Nl/qpXS98R8bayhqqYG7JLBpiJ5Y5Nt2d7Yg9pLuagPw7ZqxYRf6WeAMdOaZvpeeEJfk2Slb31LskupD20N28qyTT+lJNshA/EvOHC97Ov8HRV82aWcqapK2adDA9uyrdNkW6afrGuYBR9yAAAQAElEQVT7IY+g0ibtxzmxtSVmabz6eGQfmtmnDonzaoOja63v0HndgzMWaZr60LQLDu/pWPboTtyMUNp39OeRSod3ZG0d8Tc6YlfRF2LjYy/X25n+OracIgK2ccnJDvRh2zzuW6I37UQ7NnuhCRlsSfkEJTcqzEVTHDi7sGlAKjb/WZeX17q6vtXXb97pt7/9bCD/j8HP2fRysxy8fXfJYfFK18jdETjR3dTy4HxBY4JmQrWqcUg548brnIN2Di/BbjepIWOX4kTai9SqGOxJtrWkjS6lsWtnlEfRqmrI4hLyjcFNudCxwfbQn0Wo+2RVW9ql79QtVASyE5N5QHrUt1J/UALdCZoZuGqloj+qln642DEmKb6H9DGfDKrt0a412tNNK2g1NRb3lIWoDKGUiXXNw5Hb3FwzyQ5MnDy8CA0eNkZkGYeOXemL5nwsu+RHoGJ8ij5TF3vTbp0Eoy4H4xz+Q2fsDjqTKDQYMaAcK62uij+gVSNfQ0e+OspzCA1Stq3EzI5tC0RCTFlIQdqcguo/6DNzSDrmsASSnxkTydKK6D7C23AYC3KW7QH9gck2B5tJGbcRD3+7gsRugP4jZVsZczuNWKzEMjr0jZT6DVRGFCKd8PR+SkyzVB7mw0N9mgc2tnNDkV86Pn/+XM+ePVVrbcy7zLPMr4dWD7mZsU/94GRnu7e7M45H1s9RqF7WBHUziC2NuX12fqYcuHLwtmN/LBma+Eo++O4oZM7R4Pd8ovv74veoGVXmYSQzHdNwffhl+LHB9tgTjqzPMX9Zg5ljHcHOIASRRUytHtYGzd/7JJ6Jd0AH6pkj6Mq7PFRJI9+x46GZbTX20VxIQls1JXVkO42oVmvFmmsDdlFtDsvzuLm/yb+e5yFsDvpZBwf2kE2mIykNyyXojC8D2JU19T666G4Bcv0DeNAUbd+ESGkXOXHBjLKUE9Mg+9Ftrjc8vDli5+JjR3QevtziS5Cb5dzc9OiYJUxR7B662D9TlxuP4BZdM/ubkE0fHScWxPvOXmYlhmiJdSs0+H3EuKN/wYyeTmdB5EM7emGlOORYBqpq2rHPB8u4vV+uKvo0KPr79s/Qj/LQSPXYAzQwM8ZHzcMm8tCM1xH/ByV+ySdWVzzIuuR6/vXXX+v169d6A73kQf6BB+yZg1iCv6UcPCfmWkd/+rynqw2Dlzz1YrHnl7FZH0oo5aGjVZEjHMh5yKDd8Aiyveb1kBBf/kwwN2AX7BvBjv1poiL0AZP22JZ/4T/lHAL205mmmlRq9FlQ9ujaqeBFpjEOi43pv0SF7JLLw+SYnbW4zR1GWdVK+/1OZ9wwnsemiws9Y998wcv/V69e6SU3kBdPL7Q736nt20BN6OPF/9yPyuJlNJR89NmWbRERFdQuGcAYn9N84h1mZ45GPvtF8jPl0E5MO/nUfROjJV/xagPFD32oHn3NUixLMAbVo4ScbdkBdheI7YyrbfxJ2Xo/0QiFLmvAUDBkPL4/8LVUFONlebg2c43P/KE0+hF+J/8Yhe7BS7dpO7B0kbqZmKWUtR8c2cNzLgjvMTqywTf4jxm/pxwzggcRrOPzUP5mjm7jnuzEc0FsX8qWHcDXAhH/e9yrMznmoRZKYf08Lq9siDE0IHvyWeQ7egJBT9E1hkcdfsfejk2DMnbT2bkmXr7kgYuweZ4PykvFm8s3Ol6/Ub/6Wrp9p/xvALa1MU0NjR/6xI7wT+ip38krdSegz54mIPQeiKS/b+LBFw1dJYV+Q7ckoSRkRXSPbDID1I920bmMQ0fXh/EgI2T035U6rTaPom9D+l7zMYmRiiTC6yelYC0+JqdVp/lhJwq/QTcFW92Hyqnb+KEpP0b43xeP256WP6AjkzwgFktkIkPsWHhZ79kjch3YMLPXBBq+ivReICh/6HNiA+L3JfKd6yVdKftPcF+HPaYiI7bxYl+1UhAbbm6uuVe/0pHr+nhQmus6aG1SrtfRnb0yfmA2Z4JZqBzyOU8FaTtzpovMsBybdOJb+p/Xtfr2zVf6+qvXA1fv3unI+SkKe84XnHVytjqwhx64pxKp0+kxZV4+H+EdsS3nrrvbm/Gwdvw1AM4elyvy4in1M7Ie64XeMbgTo8RA8KIjiO05v17y4uqKh9Qp3/Gw7h12fcGzit/97ncKXvMyP/Uz9nV0pe0A5fT7xZdf8rL/K140XXLfc9Q199tfcQb64osv9ObNm/HAu1pTcX3DDHViU+xngV24v8wV26qWsWna0py4MDYd2omFQMcGRRFCyc/Ysc2tlDUcpTKf5ItRH+1mpS4yGfvCHmqI4/XALTHNS6K3+H99fY0vB2zVOKs8efJErWqM+5FrZ3xonJHOeSaz2++xuyn6Yn86OWBzXsJlHI/r3IiNmSc6SX216326xCNudr4QiZm0whnGj8z6wQpYhE3BEHKnLoCMT/KnGEyJdtE9o3+J33Hcc262ipRWkIjKNv417XhZcLae2y6IyfB/2sllhmSze6EitbbEJTSoWspC3vaIL2Lj04ejI7u4Qn0EBhu/l7YNW0qJa8f2hr4918VhB+MwYV81+mjMq1XVQgwJRNeFDg9I1ml6OM8ufNsqdFXVoDY2Y9A4OzLvYmjBi4y9tIldHZnYLlLHzsQZF7TpWeoWeUTuP6afmJS5kv0oOLDmg/8/c3+iJUmOZFmC7xFERG1z98jMqe75hJ5z+v9/pc9UVU5NVVZkVC4R4YutqsKMuY+YWVVUzdwjMntqpuHyBACBQBsI4EXMzENL2s8bPYI58kVpaSzaRHcQ28IanSPnGbEZ3A/Y7rXqdSdPV/htK7E7Xy6Si/GejZkI5FsU27IB/izMe+CsiF0ua/A8lveSeQdil25LusW8wDZD5Aexu+fsC/LsDFGx83ieqxoao2SHH1uwMT7FVnqwIwNa2mGpsjIeZI91rPYzY2JvfE0dOpPxCH5ZtluvbR1lahtbmbcQ8IX3YA8PC+fYVamv9FfOgCvr8sB7xZwVH95/0M8//9LnXf61tcTHyBGI3tRn9snlfMd58qpx4V4u+ymwHRYlj86XM+Phu1P+okf+cPTbt2/0in0X3qrq2IwxdMQr9YFRQ4FFdPY4f+E8y1n9getEbP3Emf+FczrnK2yyzf5fOd9WYiP61Shk2WlbBY9NPSyXpXCWyJWVZ7qLcr0cBYG4xeeFa9BKnqQN84vPpB9Q7Z+WuM+d2B2yHao23a1Tiu5DZuKcvbiy1scax15hW/oH8iwee0LPs+eoUoET+0KUnNXJxcl6e9dzxf7QGd4/sTfYuuGzvdlGrRelbcSfR7Kj/bG3N9z3FAv+Jt9CrD3mU8aLr2HsFsBUwaKUqGl9EI5atLWXyJ67/sjN3NBy3h9IP8iUyIhNaRe6BudG6ownb5Lz9+z/6K0xdCK3wxvYTnUDfGCvJraReztqFz4SFwT1GLGf+0wbTpB+gy6cPWp3p9tPX+Git1e0tOLoyvV3TXxBdFAxlPmxC4nwhB77Vtorezu+x9cpeEDaV3I5Pn/+vN17feF92Wf2VeIRenIlOZOcTB2ZK8pC/8j9VfZe3hWFFwO2Pdp+xJZQrOgJMnfhvi/z089okDU4n09pdt7k7IytTdi/bHMWTvYy13RkTGJvu8+KzA/sTWd8JgKau53xZfPpM+fdvTI3/DmTBjkw0ZE8KnJ0sO5Bzvz8yJ/2JFZfHu718/tfGg/EbDInNn4iVvnDUTkn//jHP3Je/qx7YpkzYmWNJrFv7LnAtG9+Eo8gMl8i9Oi7xbeEGDsVR741qMxmYK+6m3YAOfHqKl99v5XGhhnb48dRH236G8f/3O/oj4bUyZ0jPulfyYX0jxgddfi/gncvqTNW5IttuZzut8HQTFxB3I2uhWtkdAuabWV+cscu2qW0ZUsiZ0FqdV/sBZF/U50T3Lp3jiB4kyfGpyTmPq4j7fSfQb18LAP1Nm5X771RQ7Y3SLLE60XvtfZi6oCKTzQKjtRRa1tGXvywreyRGqUq/PNWF/TwiAnW1yWyQj3q2/ZUZgA+MwPISm1DoJ81TJxp8gntFpD41Biq8YRcP1zhY/DFx2YdGIqOLXJqCwr6AKKkHeTZerJvsy5L9jlrw7BuZS/JORCerNuGcKnXr+1nbsZX6m0c7cjCjDBtoH+MJa9nzjTYWhJ1eOcjz6q0N5m0yZ3Evnnbm7QyQ5qce2vuHVr3ypnKO3/aRIFcmHAD5MLJpNmolYWUT3r95p2++/6H/ue4awx95IegP//4s37/+/+h//pf/0G//8d/1P/4p3/Sf/xP/0m/cIO4YvQ0opFTNXQ6nxvn04UbvlfKjd67/U975mbvFQ+XJy6sdnGDddc4ny86cbN9Zq4dWVPZZJIlMOAPijneEfqBFd1p47fMeNray8JiJnCS5ccxa90myRW61bbz8HvhBvZ0vij6zI2UxxCDmnIj7RqDtrqsBPLKgXAlwEmMEG2LSKsrvqJ/og9WaG5MSWvHbtV1ue/26TyIGbGgFhpOXBTP57Nykz2IDxPhIzY4mg2Sm8R7XqJ84aEj8jZaMkMUN67c8EUvqrofPwPXCQ0l4/NU4dbgACl4to+nSRykUqe9ScOq+EFMndkQCR/zaNCfKAnIQBgnIQhELTS4EVlC5sSoFT9WZOmrYuYb/SuYG9C7AqYp+GoKMiUrOXILQcMsifqIzzbfOuiibOszaUkrdi2sZzqxs/rgs+wNB32rV00EHbCfYph5WUMpcoFBt3umEHcDh9i608jY4OYkdXDIsDe+8MRmiX58D2gb/U8YkhgHh88rjUmfQKmnSDKLOPW8xPbz5aK3b9/qhx9+0HffvVN8WfF14cVfYjmRlVk9n3b6QWixN3TBj1Oa1AdWfr2OnClpxbxxd9Egz5PjmVN2LCRvpmiKhlImXxmP7V3Tr4K3mSRLjay/ca40ZD/HlLViazjnXqf9q0AOpkvM2yAKmqBbWWtjnvFPuEwbfXeXV3rz6g39qStnw8IeXDmQF348fXj4ogdeyqU9yTMhnNkqfLAz3wjaPpt9UxMegeyVhYf2yc28sSd+Fj7mbzd7FjJij2RbY9CvoRM5VEUbWnRoL7abLzKT75GpFZOxabIn5x4bm7nISdyEnFXYY/hk4qgd0Ha5C3723Mxnv8KuBrIjP+tyC9yKa18j85GJKvwyMZYGdowqPBZ9q/o/zmLisfACI2dwdEX+etDur/rc/1T8Z+L+wHUFD5AdG1f8zNrc89D3hHvlYWEbW3Tlxn/hjE29kve5QcDzeK/yxLdFImahC38j1xLjUvEdhK180KReN+IvcqjwZuBXfqS+8CLlFXvhNErn4DQ4+wd+F5Jm16NK6WnXmfZgfmQarhW/g3AVOixB1WMJ30afqgwqPkwREmVfrJx7K2sYXLnJSZ5+4QeFDx/f68P793r/ywd94sHvC/cFebmeNQ06hyIEbV1RC6SdtVmIdXjycumBHM4fEHzgRdNCzK6sXWw28ci17sQ1KT7ZLwE9MAAAEABJREFUeAHaTOx0g/XDvjmvshaNET9WfJk6lTpud+dT1+fEcAzaQycPDZ/gK41KPVSpGS+u87E1NsSW2BrEdlGqSrY7PrkuLOznYIWhiH2u0XkB84aXxzknf/e7H/S7333PPdQb7qde63J3p9PdSd5/9J/88K8ggcOnlU0waU9PNWhL8ctol8aorl3GDl4uoFdyr9kkZkynzdw5pUf6bHtFscM7m8cu2ZETSK4JJKFbFFwVaoA30LEtKTJEsSr/IUd7sTMu2VbtsMzLt6nEccUutEjQsj9wTeqv2TVTFISWOqJTpy/3txC8IYQbxHcRg+Cwy4zHne7TxuN2b6MxCn/2AS3ofMcMLInvEFQFDQNsQ03cVmrsIFe9j4XQvtB4rBmfIP5CVsT+Gh79ibzAJd0Cu/WNEl2EE2NiG3Pg23wRrQ0svA4Y6i02DkvQIwdzJdrBpE4/tfYSfzadicNzxM+Mdc1c7djm7zq2CtcMSt59XEUe056gzmdx0GmS51cWNGftx59/1J//8b/pp//+n/TT7/9e7/MvAnD9hF0n9izSiK8lbTADtuVndUmyBNz0kveaFFBDWzna8eURmuzEtSHaG6dkDxkIH1IHtetWC4qe8BTMgakt1wFosnSDHrNlHyjawdZXivliXAUd0Os9nTWYdILDdrq/8WlBjNeO9NNOjRSqyTocsmYSBU5tQ2L4SS+0DMOuxtF/UatnZeaOjhPto34x3nnHtmuZL2sUxqZb6EWxLbuUvVG0S6YdmkS3l9PYmOt21zhnSZxyG+iELxDlqTZbi4lwrdi+0pzdnnCpx9LaYkfuYGvaod2i5zF2+GBktB0whfbUpxVaTxAxXjUJitveyawNK9fqB+4rP/JD78dPH/nx90u/7Mzfov9nntcfuGZdAVNVXPdO7LnTOCnxEVJyLb/nPmh7AfxFn7hnyo9hC/evuW7fIvrFrhDX3yv3s/kDO/mb/nnxuXBNX5kzsQdDNco6cT1O7RKkqayt8ecJLDD3MwKZt2Lnte+5HpR2fNv6V+VHn0/84POJH3tynxab+z4CnbH3gRfYGXvPu4m8lH1PPOJT+FbuG/IXGf70pz/rD7//g/4b7zP+y9//v/X7f/i9/vVf/6g//flH/emPf9Kff/xJP/70E/WP+sy9zz33gOfLWa9e32nwHH6PfQu2Zl2POjGsMVRjyAWoaxS+nznazrowv9izgzHh+0J8JjKSfywlMSEGojBmqqBsBaLMACIpJ0EXJfcKud8OsiYr/gVpR37s/vzlU/9hkNBjb+SEf+V+LC+482w3yIMr/SW6PbhneavLqztFj6vw4aJxGsq1cSWBVtY+dqzkb9pBbFGJkQX3oIQPhC9YaTe4v4QJxok4y1IjNmsvLsvIUgLTEH1ofoK6TL6nbG9c2D5p44YmtjH47DMzIPd9yZV8SX/USefzXeNyudMrfpAM7vgB3sYIC38mc9aWaVu2NcboWhRjL1X3PUrVCB9UxlZs4aPstexxBDGAzdPU6FAp++tKXgW2dWJ/joB8s41sycgy7KbGa0mWdtgle0jIkqyjFOsXe8yc0KIn6z9ZjxrWYF2L2oWf5E9+2Mm4EdFzaUyMX1i3KzFb9xgKeeGbErGHGZ1FHok6aJ9FQb8QvvFJOYfuOSPyI891WTquEfnIz/xN30pMFkK1amJX9v8D51uwZO9gk5Ed32RiiRWxZGk7r60n4b3wDuPu9Wtl38aGK3NX9t2KzOy9Ew8NuCJMJB+nsi8Wnkeu+HpFVgbG+YL06DCqSgVz1jHzghNfp8TRjGPXsuuYOBZfiIKOOu3YGZh5qQMTf6YzPNXtjKHEFjpFwTZsXkH4o+NKviSOocXWYMG3K3pTBw/s6y+cpfe8I9zwoC+ckZ+/PHB9uDa+dPuhY5bY4IKyR5fEgbVaqVdigecaVcRJ6tygfTz75PnnQqzP55MGeZBry5n8LfyoYbnr0uk8lLP0DJ9NTFG27D6JKA94xxFLSZaItzUK7fATkm6f0ZH2QgwW/Et+LKzZxN/UK/YuAeOJPSHpXCO6rAWaIMTX6HahA/miFjqSi6G9esN7nLdvOBtOKuyf7JnEOnHVV2VC2YAIRQYEFBmxsb2Ud9yJ0WkM1ShFl22Ztm2lTNYvdqXe+nOLN+MF+ECemsQs+ZtZpxoqGg9Z4y9feOfEdZM45Jr+hX6QseT2JN42zEg5PvbWtx2TgDvG1f3QrKPEriCU+DgZKPTbRSsf43vchqNCs8xaKeOBzCq7eRbWIKB6pInxZX+HsVKnjcmyh5JT1iYzelWWHBTpGop1xe+cMQtrvxLL+CtKbB3Jq7ZJCn1wtuacjf0rRjzwXuJKvtAUS80sU8/Om8yHoNgimf/yvQHjEQgNGwe/VZzPZ9nMFeQdA101yAMgQ0zygiLfQ3d8gZx21dAABSMsrP9UxsuZCFN/0g4k24QCfdxCJGaxPfauxGIhBg/s4ZwBHRecm/BPpobnnmeqz+TIZ86ExCDxvv9yVeZc2U9XYpJ2sCJLlMQxcVvmos+cyfeRz/wv4AF+yYq9h470n4O4EMgra7RwVopiF98bPe34mjWKzgW+tMOQesGvGScJfBG/y+Xce7TH8S/XsJx1D9d7/HjgvPusTx8/dJ39jhYN5p3Ih+zH8+WCvUPFGuW6f75clHc5+Uscr7h2xJ7EIufKgl4z93ve8Zi8fsD3f+WH/z/8jz8of8j0Sj97bU8UqhmzHjHxO0jsg4wGLrMnZufalZg8sC4HMh7eIO1HYTeNcpEDG4g+Lk6ZcROjQNj9CNZxG9Mjj1K2ZEtLtkHtoI19NehTGzQTX/Y2RrM/ORuC7vAVX4PYfguG+nPQwhOEeNS208WGrb7lXfEnmHAEK3E9kH7ARAVHe6vVcbY3mXpRwtNgOPk7ZVUN2SVUNLLmfRZBS35Oco6PRD88sYPOHnkEVdFlvmgH9MMXMCAzL1Dohoc6dGFA9AeRH4TG8uEDHPBlXsYjK3oDRjgz/IjkhpEV3kK+zZhLDsqSLNuKbEMTbVMffud6NeCrIGPIaply/8dSUDMdI7J2sYGmYpeRI5B29KhKKZOvwMjss5EYT7n9ip8LX3yUubcIT2D4Q0+7+YT+o0Hbjm0S4unBRR8O1o9DEoPzXJln1dw7TM6TY2wytiwP8E312lp9bRns9UJGxrP+OQsmToaWXJD39TUT8EMN5sIzkZkcmd2eSkk7dQO6YjvI7Ng1WeToT38yX0QzdfpGtjMRURmamQ8tpKbDG/5gwjA5p7vOOYrc1gXzRN+B+sJNIH3Zg4fVO524kC0w50H6j3/8s/7pn/9F//E//kf957//+36gfMON0YHtn3Z6o/z/nt6+eat3b9/1Adp0DtC38Abv3r1TaDl0iwW0LRO42Gunbb0ssemJZha0NJgbxO+X4zNERY5ZREKQIEEL/YAoYxQ+DtlW1dBggc/4HMS+3NAGaWfMVQoO3jG2uYfMhRuHXCRyI5oLrygua3CRyRy7tBUjx00/caOQ8dP5pLtXF+L3WonpBbqZq72ssZ92dIWOS8znBwV4YlNoDCeMkjf5FXtpi82aeUmmwC45yDgQJbyn2DkYQyZRgzpVzA8G9NQBUSWuU0kcG10g9CDzJgmXC7aRUJkHbMs28qphbSW8sWnlZnbGxxtsHJZrh6kb2Ohi2ODFB1+l0J9ACsvwVw1lbQe19hJ6mqldpTFKFX2txxlqHLZ156/8apm7HEcmeDl1Equgx8MLj02EoYd3DMt2mr+OJEOPhu9AE/avjWaXfAMpdD0Vuh2+nTJZizRzM5t9+/333ysvRmJO1mzhJiU3U+Gb+ybs9j4vc5MPRz3xKUg/dXJ60aqYb1vZB7ZlW1uZwlxlPbb+b38fs2xa84b3tv1IhiftW4fTf4keDy+4bd/wWVmv2S8ORHvUYB+/0St+9LOtKzdyCwdvzoUgD+wHFmK4MjafxUzPSsZmYkeMzYjRUS5FT6m6Nn3bSjBDh61/eJu73KrwVcjYub9UQWbOqSv6+9yiTt/ILHzIuZe1H5yLYwylHPLSFuq67q89Bsjsbr72eCU3bhEdtzCCvoa4edkhCmtofCx8vMVpnJUXAaNOMGEDMWpd7behERLaCw8yC/6l3nRnvQCHQ3xfWIfEIde7oHkYCz038w+8AF4434OVsyqC0aZg4vMGjMwANuQCO5mf7rZWpVGl3EglpjmHzqeL7njQCLrPmX+0x9jWKjIm8uJJcPiuvUx8C5JDRn1w8IQ//a7hTx1bbMsO0MGc8DPcNAl6AdOCp3bEz+Tup8+f9MvPv+jHH3/kZfmf9f6XX3iouifHF21nAvsZm+ySdyQnE9svn7/wEMbL6I8bPn/6rM/Q8jc4Pn/+rDw4oVUnHsIu54sGeWdbLuCMYGxuxbiZWderHnjw/MLL7fz4cOVBz4wNHE7ouJQpdf8BDehkgR4LYmxrnM4a5I/ktv/KTeCXe+SyzseDcs4o26pNmIwtE4dCT3q7pBpWrt9vubfJ3/j/jnPy3XfvdGH/F2uOOk1yZMWONbanDczc06k0mF/ILfq2mpdvBSt8qen0p7vYK7CSh52n2B3bj7FRJ1UN2aVCoG2Ztp3a2uS1VS/adIkf39/4ZJ60srYThGGjpPUNEJzwBaQvPgkQuVXs621mxmaMvtGJidpguQyztkJzaxzfOwE9NQZzSqOq/RU04Z698xxTbmp7H4Pvibx17IxNnUii7NeKXLDZ+sR9tA7/pMzTY2kzIH2rfmTaG9EcqGUwSX9NCd8TEkqhbGLQZI0aae/QpmAXvM17RuqRjd7Nf8fXJHaB8GMC/WrZ9ISn+c3DEzk7E2fmTZwp9stpXnVev+g87zWvn7U8fNbk4UyMZb9HykTHZI6+CVHCdYN5tPUYkgnX7Pk0+hOebuxf5C6kTH3GNzO8DzzOp9/t1BkHaQY0nz63hLStucdvMv8ZHulPNj/JuWltYm4Iv9VE3zM9m+zJFLzFFhr9CaUbv/F1KH5Z/9qUg+8Y/0v9g++ow3+0f6uO7UF4jjpttee3HquH+0tPdJq/9vGQydsNmz2TKhKmEtsnKRMZt6C7fXoCk7be43ex3huqz7StbaRqR6SJkjqQ8mPvB15yfgS5Z2GQa+S9us9LyX/5539VfhDPS8UatT0LcY0t9p0oS64j3CdduU/60n8QgOs11+XPuc7Sv+famOvjl7SRF622NbiGFdew7FlL2Dd3CNulUaWco7aVcs29FtfYBV25b1lo5zo2ObMyvtVkIGcAF5y+bhAF5VzLPcTPP/2i/FOruQfJvcgHfuj/gp25f3jgh6B7Xmbnb6Tlb+n/mfuUP/KDfn7MT0xyr/eF8Q/v3xOLn7mX2ZC45F4myL9k+OHjR93jp7DZ2H++XLieX5QfrnKtH1wbsnTxJS/QJ7auYOJAcMT3fGHO+cQ85ueeBllrrtu5NwTJkqxt6o4OZzUi+lNjKHqCYp7dHD02iVV+cLeZyRvrLhEAABAASURBVPUzuvMsloybsYNx20ps42/usfIe5wP3Xp+553rgJf2ZH7vfvf1OP/zwO+X5ruqkiVMLNkxZJrdP57OCkTyJPdQD32NPY5QMn9DVhrGJJo11TiU2QdYkcQ9tu0dceAZZ0aWG0MkUPn6Ekdmo0CB/8xNNx0DaB+9Wh3KMIk625chz9E4tyUPyJfthIecnNsOkgY+5Rx/ch06ZFEwuBqtif2TaCKHRc/barNGk3XOJVe19SLI3fkKbLv3SpMOnY5H8z17AMsYnPwIs2EecyJHo6BBhO1YoOhrY22NdC/617Xuiwc2YbQ3sCWwr4/F3yxcpdp7I0W1clIl90Ae7Dn5HL3Kyjg/sicy3DY/hFTpj50IffnwuYG9jYQh/anuj2VbHakrXh2s/P+R+GxUtY4nPBCYvaBMX0hubV86yL/B+1qdPH3lu+ITeFbFTsSvrMgb6QfTFv+RbYcuJHM7z1atXr1tvxq6PZw4ysMO2RpWOEhmRKZkPoLYzvrVFsS17Q/Rcoqfj6AQFDiqcupJj2YP3+XEWPHB2RnZ0hClzRxX6h2oMmXjblSF5r4u6BmPUNvIZTZzie3z5wg9v2dfB1v6sj/kX3IhV4vWRff+BMy1/GOr9h/dK+xPjB/82h/j22XBVcvPEPrhcLro73/W1Inl9Yu/bVo3C3h1jdN+GXkODec3b8ThL+CPGCHPnrm2lxP9rrgFZb+K0xYT1aK5wh+sJthGzIdeToM8iVzMV40E6kZ2cSnzSDkJfuMZFT2KHSoUeCJ0RY1viMzlDRfuOZ7i8z04NWTlPJxMPPfrN8tyHyhoTm8Q18UmcapSCfua9nJV4Zyy+Rd/EDmNbq2FPzOhGTpU1mJv1CO8YQ59Y459//km//PSzcu0TxXbvk+Tfhw8fuabdQ5ViQzf669bOidsGAmbpaOu2TGK2Nm6p8rNed6qG7FKNAf/kTFsbs0e3r/iT9UgdhJq1yd5tkBsZt62Oy+kCi1sejf70PPSnzpzk1IYr+haFFkTv4Ewf2JOJ0ZPaxDIYrI1t2dV+tzz0S0/6IkMUO3xBMaoN0KpKOWuix8jRXmqUkqsn9oSgT9b0Ccm+ME5VDWVtxijapa5pGxvDcQvbsjfkfJAsAdJEK18rtsfH3Bfdc27fc/bk3q2vd+y7BVy57nWsqHPWilK7LlKNnh9lJR4QZFtVQ+fzSdkXqVfuaZJj73/hbCHPIjOxsokPiB2ZX1UKRMmchXM4vFfqhesxZCVOkTn29ViwLciY7VSs/wqiYcoObYtddVvYvGpBXtB6sC9+JwYzewo+2z03+moMGdvic661Z9bp9Zs3yjvvN+/eKbTE84TPr16/6vu5Ezzny0Vm7ul05netNx2P+DdbkGR9u8ydHLmPgOaybNOSwhN05/aL4dCDW/LThBuGR6Y0DjybddM5xo/6Zoim7Ufb6P7//GNbtcOOLaUU+6idrlzUfLrzja94F3Jq27I3hPYIP7YYL3Ly1Psya2tHnzX2/MxaH5DYLwhm+ykQxdhTNTRy9gCPClV2ybaqRmMqSm8hSvpULz52yclX6DnbkpvZYytKg06/yaAy/wl+7GcsMGljNXn7UkpkbvK2fWZ8sOGDW/D1eUPi5t4sCO0J6rKp3+UzR2CCo556nuPxxy6o0ZN5km/69CSZuM7Gcx+RBSHroG+UwvZNqlQods5Gzpwr52KDe7S+/0ZG88KPxJZku+t8JS5umyTbGlXK9TcYtdkenkAvSmybrE/I3UZX6ki33fIylnM452GQdtYhfEFssnde4h/+RrfdzebpVhwFWTPOvMk780kdP1fOw2a5+arPPETnAP/xx5+UlwV/+MMf9I//GPyPrv/pn/6pH5onhp9I5N/97gcOyO/0ww/fU7/jIfKt3r5703j95hU3M+e+SLg2w2yrCFKN0okbyUqb5Le3cd0U2xroqBoq2gsXq0CUYt7Y54+qHofcn/Dah7zUQQ89ftnMQe6JQ7uog0lgwuCygrRvUbYGGz6I7dE/BrbVkG3dlix+AryQYAc9MidxO/pzT4Sjn/EkUS4qqQeyMxYZeWBYchEkBpFhV8f1THzO+BD+vmmg37aNUhGX0ILYqr3Y7ni5YvOWHJDkkkZe5EC3ReGCOpBzAHnVY5ZtVW1j+pViePOAuWBzWNLvmrm2VTWQU41J7CexWYjXysYMJnWNocE6J+ZB5gSjinmbHaLMff5EBt2vPmOUDpyI0WAdCxkHo10dk8SxaihIHDecmq1tQv6v6QhT5ARHO/UB29203bq0l+SKiZVt1SilREeQdtA2Y69tjdpsjR7Ttje5elFsy95wDEWmbdWvzLMZ82aDKLEtcwK6nXP5Qzyxp9eWNQp9Jf6p7ef6bIf8iOhNZ+783SamqQ+YWDy2mW9v9tiWbRXQrxR748lw1VM7/W9hfaH74LG3ubYP0jfrw5+XuRH6m9evlfNrss9zYxwBeRgN7wYeTIhfDuPnB3w4nzDhmbudyY/IPp+5GSGPsw5nbkJrDPJiKP0g/NGxcAM8iXXVYO3OqsFLJ2RFX3Blb+ameEmdCyEXwdDD9/r1G+WFSZAz5MmirTWRM/Et9UbhshMaOPov6/DGriDt4JYn/eCWlrZtDWzXXmx3LoyB35wPOTPTriro1Vy2n9WRuyxT8fnKWXolNg18v14fmh5/ehJfNjca4eNMSnzyEBWkHVlzj2t0ws7DyNrIBXt+IwahZWxBXvzPHNvK/MP2hZcTV8av2LbQzvqtXKgPEGH8c2MMzoH21+idjSvzRCnowSA2dJvf3ualvyH9Yqzomn0VeYPaSom9qV8i9N77xC0vA/Pi6NPHz8TviizL7Lsq5GDDMTdzbPMwvuqamILkXX6wyN4Icu+ROshD2rV9mfi1IubpOqXczBzoO89tTPsPgvnB37R18HyrZl5h34l9VKN0ZY/dk/v32QPYdsW3PhvgyZ8IL/gG+yzX2uy3zDudhzawFxnPDwN3PBjevXql1zw4ni8XDeKfeOBAf3r9kZ9zIP533uHnwlonJyZ2iLwS9WRvhRZcmbPAMxmLPKqNDdpCflwz3nmzaLmuWshzqTSKdRiDdanWL1ld8J9f4RVZQdnaoK5tK8W27JJB+vNFXttuHbaVUhVey3a6XyHzV+zNGTPx7yWD/fU8+1u0Jz2ubTx1jaEaQVFvZ92tDtttm23Ic2sXzT1HjCw7Y1J8CbKGY1TzFnXyyvbjuI0u+rZZk6nbEh9vcTv2W21jx2+Nfz1mSAdo/son8W97WMe0f4WtyRnPHgjSDnrg3/GVdNtDnLR7lJDYSbvdNeQ60R0iCZVi9rGZaDom6ef9J82Hjzs+aTCe/V62bMOVzzZjqtIBT3Qp7R0slV065prcVZd9/LHdjV/92uZtcyLPHnLj0P+rU78xgJw8yAWifQtoxt4D35j8P4fUixfRCdiOdP8dSA49gv3/2N7z8TY30/53qHgxBXvJn+zZRvsSWtio08+/wtL13s9Qz0kDWrezFukftTTI17wEqdRVsq3cew36YwxVGVrtSNsR8D8NtvuHsJ94du8fu7mnycvZXE/zw2/q+4d7fdlfAuda94iDnvoG+Vvu+XF7w1VfuLbc7/jMtXLk2fN84WXonQb3o7bxNy7ucaMy3YDDkevSVfkxLLjHjv6nU3lZnB+n8wcXQreNDDNLynfuj1eux33fRL1yvVxzrcv1mh+r4lf+IGHqyMw92j22PSA/9xT5kSvI+JW5ybmsjSgL182+FiNrYSxnHeT+FHZcLmfeYVwekfWtYk1LrL8Fi+Zc4MdR8iT9levbzFkFoi8+5fn98Tq+X9tt5peZ+/SZ7IP0UtvkE3mUe++qoRqFPj8ifLmfCD08mROEbjsVtk1uJSY/+jzwg+kXvX//kfc37/XzT7ykpz05U07jTN7eaYwLL69fqdC1cv+Q+7rYnBwKIrDw/ZR7nTNzQN8LkQNnaImNvekN77cQeUvuWVjHhdjnXoUwtZ1SsUUB9ajz3ja18Tn0SKRNzHzghT7bYYLfDdjob2uDoG5PFEZ31i05lT2R/91E0DlCbi3JBeybc2pUIau00l6xHSFKHFJ/CxnLvGOssMl2d20r/UGMJ3YkVxb26RV9D9d77o8XjTEaseHLl8/s6fxgFzu2uTlzdFNi04ZFW3ypsbNp5NrBmnnRG/uiI/XEp+hescW2LtyzBmfW9ljPGtUiIjv8Lq6vzKsxdOI9SgZX+qkjN7QgukIL7FLVkF3k2kkn5F/OnBvnswp65C7kxJWzZZKTsX0h/iSGJvVCfFbqxCv7+uH+i+55V/n54wct7PXJnlt5udk8+C6KsfOEje0Leu7uXukOxK4FXZGd++8FuZM4Ff5njKkMzYZk2aWqExhKcYW2ofvMqyrZVoHovODb4Dxsv5CfHPvy5Yti+z3n0kKOrei0SwP/z/CfguwlcOEH94KecSm6Sumf2Kt5Bjmdz0qJzMjLOXecY1dkhxYkp1PnGeHpxiv7QcJUZEZutQ1V1f1BzNI+o+N8ufAO4FUjZ0Botpvfjl2gtnxYifts0Rk/qe1EVuSNGkpJPI467ZV7gPSXzKU9ycP0j3xKOyh0HbVt1SjsLx3Fxg5Q9UTLWNbVtrIWh/01hiI/9nZctJW5GU8nTmwI7czZ1n8hi1jkuSXnOUy7DU7zN5F995Ih0u1SciVxCgZ2jSpia9mgAHUBwxtbDntDy/4c7L8DJ541H3KWPFyVOvlgbzIS3yt76P2H91wHPmsl92oUOb7qtkRHEFrssZ2mXFudzjGedlA3Y+GLrbYV+6pKQfZY7Emd+eGpGj1WO4/tZ/3wxc6VvFhjL/xjDKUUOtedHr7QtrWuNPFrto/Rt7DXF/bEiowMHvzpp52YBmmPqrY7euwtr5fM53zRXsJnW/aGor714cy+sd3ck3xO3IPkW4jhzVrZm62hHRg1+gxJ37ZGlcI/qmRvfd0Ul6ELWCl2+FhXljU53rbje/IheZv7kKMO7SFj5Ms1PoL5uAekMXbdXTvinyG8tvtH77wrjO6ccx8/5h7jZ33kbM55l0nhDdLOfhg1VFXpcs1bn9aKc8D4dOEsvLDfamw8zcjXsWY0e84V+0MbVXoe9+wwPSu2Ze9ryl7IoO1UDZs2eGAsZ2bueS93d3r33XfK2dH3zdwb519FevfdO53vuH5hY+w87H337m2flcn9CI0vtltv+r+Fgi/nwSl7mr08uH6kHRTxalmFLPBbcl6OJe6TvZL65djLvl3yDW7HQz/6Nnbc4KDf1mZN7Od8Rf8Wt/y37V+z1bYKuc8xZG96ki+BvfVd1DfQXn5Lvs2cHWEPb/Qlv3LdTX1mbc7nU4Yfkf0W3oNgu5u2VazfKWvatg9lD4hiu8fGKKXYT3PS/0uonf+Wb3LmpD/Zy7Y7NunbRld1307bellsy+Um514qZ3bOjEdZ+1gzfOtrFtTMD2i++NhW5NvU4Bi23U37eX3EqQdvvg56zu31fIN1AAAQAElEQVSgz1fO95U8D9utvY/5wJFApujE/WX+AMDkrAkW9vvK3MzJeblyv1bYkb9UaMcfnhyIZdY3vNlLxTr2vmf/Z3+ez2fVQDrzwhcbDrjMem9+FeNBZOSVw0Rv6pI1qhqixJ8FO2LPEvuw9bCR4Wcfe5P9jEjHtuzCeIlTj2si5ywyr5xha8vMc8KDJvfN3GTDt6gWHvzykPj73/+j/uN/+s/6P/6P/6f+/u//X/3j/5/+9Kf+501++OEH/d//1/+Vg/+1Xudl96s75ceuN29e8wBxBhcO45OySZL0Kwm5xAGQIOumVPmmhw0E+uCxLds9vkLvm68YTtvMqxpK4AcbyzZ8X2OSEA3m8OmLxkrQYW7ZY5Rio02IYMgDwZb0Dzw03zeyAa5cHKPfdi+SnXqoasixxdEtpa+9HH4sXKQW5scO2+itRzvysiIXyTxsP/Agcw9y054b+9iRuF1ZtJUbkCtyrvh/yE3i5SJRo3TAtgqbHjFKZF/TdFPYAzrk2G6fRsGrrAF3D/vLDPGC1WQoLNgtYGSVNr1DkvWXymT9j5sfE6vw25a9If1g2fMjvAHLEbKqBi74GUQp5ge26W2feUxis2+U59+Fj4Ft9NezQTu0W1Trnth/i2eT9o5dMti7j5XtZ237qS9inMExNj22ZQdSYaednFx1JXdWckAWdCt7Ie1t/pTLEQPcN1OTGCTHD6TPoGw30n6JeUNIO3OS76mD6Ow+fDn48k8jnXlQpavObXSGLwjNdiq1Dfu6NoGvYix8x3pP9mjkM/Ron1108ZXzqHMBHoHMO3hhUOaGlnaQNqbQRH+SXNT0fuvTbL/F8FtjCVbrcNtimzwt9tNQ1aCuPl8G7eznzb4V3uwxMXOqaZxJWeNAtEXO6VlBEf4rgG5bYyAfVEVfyXZDKbAnNomdOiBTozaelbMkF5UrLz1z3mX9Yltwz8uJrNmogd05w8/th11Ixcddbqdu2shu+/caJj4bH41nn1u+o/2M4ZudQ5Z7dIxSFdh9zY12n4PQBrGI3HCmnsQquZaJiUMQX4P4njq0+CuZ//IN8IsjT3Z0T2X8yrmbB6bUueGIfO0l42ketNQr6xe+0IOjHxn3xP14YZ2YL+zt4Mr5nnM/L3OCB9biyt7PvousyIiswMZeULXVocWX6A5Gjb42JjaGJ7SVdU8tFs92+5d5dil8xRztpWWtdB43h5kGZN4jAerwn0+XtBT+LZ6TcbEHDD9tRGSMqmnRk4ecUcknWFij2BXEtisxyNrE/8Qi+YkkpiMLm2nscgb5ObjXOPNwdumHrjyknUZpY4M/1y58RYsewcKyot1v12Ce9BLfPPhd2XvsTgn7TD4ZeceP/2kHNYZO5xM4a/AgMLj/SF3MiZ65r/3KnggQL1lKe+605MyCr/ExuOemLH7H39DDxxSmzcZE5hGjxHNGDrYmHzMnc3Of8uXzvR4euLEjrri/b/1NUhuho4R2tJ/XdsbQS95sI7Sh1Q4ciTPb0Ivv2IVprTdtYb3tx7MntA1EOYz6uthmjbOOlr3twZ6DT/MA8XhsQztss7c56Ytim+/t0zLQedQ7lWruoNo/9jZv8uOOS9ghjUHjMZ+0F3fNUgiTdMh+WTcTX7c2h2fd7WGID7LQu1lDG0raVM8+B+1l/cSUuRte2nTw2MYnH93/r9ZssT4DIvRWQ9pB6B1Gpbdhitgm0Owhs79MezYT3ziRM7Do++GT6uGDRD2vn2VdwfEDXEvevza5YvQJorykQzo+HdDfGD/4XtaZF7Qu/Hj2EHwjLwfOS7SsFzwt54b22If5UU/a8NzKO/gO2tH/1RoZX32Q+ch/M7gv6mQtbhGOY0ba/9fClju39m7thX0arJgbJKgvwdBXn3gaYuoNRb6OGmqQtxn9d4N1m/t5kFpZB2h6LJvOx+43Grmu5AXsxw8f+KH9il3Vz7Af3r+n/6D8i1SZlmfM/L9Mf3n/i/KjwHte1uZvi+YH+U/8qP6Ze5T8+P+F61LXuVZxL/Ipz6f3iz7vWLBv4r8H10JQYwgSl4jZyEFgx+5o3RAbH3jpnHufvm7xo0Wufw/c7/S1kB/KwsMiKeeliMmC/ozn/jS0XOvzzuFV/6BXiZRQyH0IejmMcz+1cl3INXC75zgpch6wf8GP0C7ni4IT1/Bg8OL1qC+82ImO1HnHEH47fuR6hChk50xauae6Im/h/jDeuazkxGSfxLf484EX4ol/1iR9dYksGgQr14DImvgJBTdWTN3yMmNogzxlW0b+0YfYtEr8jV3YFNozID8Lsi5TX7488P7msz5++KRffvkIPujHP/+sj5++9Fh4RtawTtgg8uUq3CBGd43Ija7Eoqr6/vJ8OXMPdtGJZ8HB2tfg3ryGRpUG90Xny0Xny4b0bSt+LtiauKW9+WilTOydKzxcD+yBqwV5R87VSffxkznBQUj7GcMx8FjPuaJ/w5WcWumvvAALrstD/3D2hR/dv5CDV+7LJ3Zm8pyTeZEdHRuqhuy0wyGte94tzEtb+1BmbRzbt20dcRJltg0Lz/lXZCwy7gahL9iWOnZObID98ZP+gehr7Lqv5ONCbsb+8Kz4scQ+EDGOAlmmPsal9L9GxlsOMrSXYn1tq8ZQEYe8kK1BPKDnXjhrXaN6zNBsK2WjlfLu4ER+VA2d2H+DvSdK64mB2JJ2Pw/TTz3xzbGfdXvgx//8ix/3nFUP9194f7mwAFmjbd+4pOSp2S8TWTa2jKHTmT2fMwN9K+8lNKXoWZA5I9/Mi13UmKP4ntq2vMtI/0Ad9IwByUqYgsLvA6Ks+JE1WPEh7egW/GZeEcMRYFfVScGgtocskNolgxEealFWfEiu5iyNrSM+Es/z+azE93w+KchZ9op3tW/evu5/XfSx5p1t3uG+en2nvL8Nwpd/oTVzLtm7yEp9QlZVyTaapfh+e75H/wGYVGM0CHHzZyyNo057JUcXcjV1kPehV87TI4i3vKMSh2q9rTsCdthGpffeU3XebY8vg7jY7vmRO9l3kzURxfaz+ZMxmQEWKWt1Iifu7i49N33bSn4ld+1m7FyJD2vmZirIvqDqz0RX1j61EG6XxgAFkB+fkof3XAfzTLckDszBBKVkXuZnzdOvzAM1qte6anBOX/pZOGuYNbvnOr6Q15kXeX39o6+9RHyaR512EFtsy96w2ZCVnHIYvoFJ0gePQ1P4N2T8bP3oXcjXjFe5bY6Nxxqljg/hD8KXXFjIj7QzJ/UkvguyJkZnP/U5RztzbG/rQD/jmHSkElPdWCHGjqNerivvMFexLVVjtM2DWEYeE7Qia2Uw8qJP2uRkbe1SbG7sc0UJf+J9xc7UwdFGXM+Jv8mh6CrsDqKL6c8+tuEvjSo9ldhw9NIOjv5WE6Z+H7zg7xUfD/39oz/3QV++3HNv+NDX+aXXxegZHIjI4jrcvrnkHYKWGMS31KJk7HzezhjbSm5mbR64b/yQP9j58RM67juGthU9V2Ly5Ce6kBN5iQtNJZaDvVq7vxk7dKZ9YOHMvoL0wz84F+0neZFlu+VFVmIdxOaODXZkbvp6VqwHxq7E5JTzg3MzfwkkcVvIgwvXj1evXquvYei8u7vTHefkifXPH4R4FX5sjz3PxP6Fjr3ZXqM0yL/IGzkX6If2a9Nty97wazy/RU8MjvFJYIL0UwcrZ3TqIPT/f8B+7p/tPovHHpvEJ7CkW+ivKC4jq/TXlJxXJ+51T+TnYO2Ts5Ov5PNtjtruc8i2agydWEfbSpnEOLVtGd1B+n8tOFazFdWOSluFDTNgr88AHbMxH+3Qi7I2X6S9GKCbuSu5nv2Va1HqiXyGvvpsZDc9cUBtt4+viZzMDQ7at2rbsgEx+db4S1rkxcacORNfVhDakz3I4szKqwsOoP5b/8VzEIeixLV18gzaf3iUfT4xemKnqJWQANtqOgJngPzs/7RjS+/PKlVykNpGn+lTT3jXyAsjsP2YYz0feSv7CgV8cu1ZciulQ+aMTZxB4ZnIWrgGrvTTDpik+GRt5bHe9eTalBE8UNA6kdM2Uff83dfIy3hQ//AP/13/7b/+t8Y//v4flX8WbyVodxx633/3g/7Df/hflENuVPXLhDMHZJDJC0FtpTGihmoMDRI/xgQ2wSloBOw4iJsWfpC5B4r+qNKoInBu2Iebeiy2Cdqp+6MKviF7SP2wGH7cJ9jtK88GWz2VQMTmON+T9y/bKmwUZXtJceWitT2YQUK+5dpkbjceqyLDts7nkzIWlOEDmXOg6aO6mzlZhyVfCm9h0+RB/Is+vP9A3H/uP6mZzbdwkYu9gu9A1qSnSrJLbliSVdgf2MjE92xKrBTG77ihk1RCUOxN8pUlpj2CkCqQV61JWFmDdT2Ns0YN2ZtuyUIMYOdIso26bczwiDJhCGjKUUTDtmwr9kZeqVg7N+zU+quKzbzmZI42W8TmX9EZZK17mK+0xyjZVtXQUUIPjn5q2/CFt9Lt9iSJJnENwXYq6G50hy/7qR/eeTOHYT57nIiDXaoq2Vb4cH4f33hCW5l/QCZ/6RdzYVRiOrEn+dh92kcNG+Nq2aLY5vv5J3Ob4thQ3Yzm6JsISB1E/lT+k3IBrFHNmy/7Sa7tzo22i/jP3R5RirETF057459zyhW/J2fy0jejeUi55wZ1yXmSuezbYi2t/IcQPpEZ0OzPwoG59oFrwrcB1cp0MS/nj/aybkTZboQcfxuMtd2pd8Q++4YXwa0bmyRLO6pOKg9QGuTVxKb4ulITNrE5GHOfV7lhvORGYgx48R/bF/b55AenBn0BRpgjVesQ/mAl+kWZjEduYVtVqdcknNjl8MNaQOFnHRdecK3s4QceCvPSIC98U2ddE7u0rzkPJNmlwgcjN3MyLuQiRodsIdtS0lGtAz0ZD6Bqq2lhn23Z1stiP6fZbj7bsOI9ayBRkwNCf+J5JmaJXRDfRRwWcmUhfobH8A9sz9ioRC4UZLAO4Znw58XwgcwZHho9B7/RPaq2eEKzmYsdiUGvu7ZiVzdsq5r/LLs0TqNljSpVZUzUEmxKif4rF/T8YYCFeAdZk9xkLdCzDkHGo28SV8kSWNuORZPg2kbupsPOuJQYCT6j98y1uUb1S4Gqoa1M2d6afBft2Bj+MUoZCRCv1jvF+rohdE9iSE/Ff6NOncvp58XNF17GpV65X1jhy/xACLPUskdVx0bIMrJTV8saLSs57LKurOeVPG155Gx4LbWM1KOG8gA2OEviY+bk+jVOJxVjVUI0ScPEio8Aivr0srTSTyyzDtd5lcryYBKfwXX87u1rvXr3Vne8IDtdzjq/utOJF0CnO9ogDwKN84X43oGL7rhHspGDLKFpAzZDi+FGtvkqIMokBnyU5e140UlqSshgPlmHWXxDnMkTHqrzTxs/gnjnIf4zL/Df84NP7hse7q9aedifrEHL8ZAbJXe99cU+acitQxQbvbtttlX44ZJsN09RZz1jd9qBbaWkHboI+JulAQAAEABJREFUeRwKn/Q0Nqo0akP1+gzZ27i91bopKzkTeYHIk3AEM7EIyC8WmBBPbXRWlkCmfSPmsdly9t68kb21V0RlTy1wtAPdF85MsPISXjGiITlBUcqh7agPWvrPwdIiEylzg3SM63mJbOIzM05t+pP4PEL7vH1MxNQO7RCTdm264srBfwz/FfWMsY98kWfZGzJ2i4PNdueI9VSO9rf4pYxusIckkzaWXTpxbr377jv93d/9Xf+4tGJP7gfe//KTzgs/+n/6Ub5/r3rFvPVBJLyYLQ4pVmgCmhI0UUjgbpn215/YFvmpg+SxbdnfQj3R62Y87QDbNbEpUEnTIDVI/yswrueIDYEe6epiW7ZZV/wjz+dq6JtcE7+G0P2Vjo1HX9HN/AM0+5N+GqkPpD/z9QIbzayN0gQGOdtMHGzL9os5aprtrSZm+gslsbiFvc/d678w/cUwBraxq8y+DlggeA46sZ05C24BB8OxAUY+0V/yo49pP9EkSw39+0pypudbmKKEV3v/ea2vShETrNG7t2+Va8QDPySwqTQ5K3MtXanvoeU+Ji8zc4/x4dNHffj8SZ/ygxrX2y/gEzx/+vEn/cuf/qR/+fFH/etPP+mPP/3c+PnjF/2S683nB3349KA//fRB9w9TXK416ySNU0eYkKF6lWLTKI0xlHu3YFQpJXYsnOVpB4lx7PwcWz5tL44f+HEv/8uh4CO25g8u3GPfmnsCZNtGxSYvsiIjfk72yPKwauU6+Amb7z/f68q1MTHtoGKgbdVhG2fOifu2wrbcg1wud/yQ8lp3XNMv5wt8Az1DC45eeXH0sNf3yEw/eiQr+a+95FxZsXPhvvSea3di/Hm/Zl9zPec6HZtXbM18KmZOzMNuDJ2NhdheFTnpY7IGdp7OJ87GM7igk1whUVxm/tPHtuzExsRB5MRVuT/49Olenz591k8//qJ/+ud/1X/6z/9F//wvf9T58lqfWdPr/Up9rz/84V/0L//8Z/3yyyc9EMtJbo4aiv7E6cy91uVyaRuO+nw664xt/VL87q7HzuezRlWvf9VQ1UljEM8AGwvYlmTZRXWSOMsmkEo2vLTHOKuYa4dmNiZsskx/o5vYsbCdgZKhH6AH/2R81STnVq7piefkeYsBtXrmpZ/noQ2rXJEfROeGrLFdig+FX7a1ZD3BnNGvLpMFJWTyo4xNTo2h2Nu5RfwGcewJ+9fKPo0cWxrMrSFRyTaoxoBou2fUCM3IpA6jjpJxYrKmT41pMe+ADX9jyF1v/OG+hW0ZuYO8G2MoqCrZyMRHu2C3hLNT1ooCyJpQa2yymx8ZtmVbNQo5nQdd51w4nS60h1Jsa3b+b+tlBAb9PMveWx8WLfkBizy+B9uL3EVmMmo0qtBBzyWD2BIcerPHq046kVOjhjBaC3KZoQt+VhWSpmyDAtaAfia/jTxRUtcYSj5IjohG2kHoo4bsTYYok9gcSJxEzKSMhw+Q5/aQVDJ16aS0A9JWC+fZQn48cAbd844kspKrsTd78Nh3qV/xI9Ut8kP/W55nglc8z1wuZ53B3auL7u4u7NWzTvjX+zV+VWlUKbJP7OnQT5zvJ/LVBLntxzrbqlE6ZZ8zPohTjSFBl0uSZW8o5gX21helfSD295zrC2flCkJrsO6wML9UVdSZl7pCpg8dWTUKW0f3bWsmWHDY4d/6ubY8IDtnLkOqMXpO2vbGl/aByJhHDlLHL9sq0HsU20YVMkoWKbTv/4zRVWWMWNjoP9Y9e7HBWXTYWJLtRmzbzpKVXNryr8o6ytzlrJmLfjNWPRchO9Md527Wyi49kCNXrjOxKf0DuKNcu0JPPqXfMpFxaIvcADHCg0fEnuTBpuPgNvYyOVzYaPK652JbqAcW3m9Ez0KsQrMt20qsgjGe/IivK9fP1LbJ/UWZG4TWIAai2Fb1XCt7KntvxQbJsocMxG8CE1pCt1wnssRanoQKJUaZY1spefcSZG9NCFNWoNRzto60DzSJdc2euOJb1jHvdBZif/As5PiVvZt6ZR8jEJsHKNmbXr0sRlcYodvFtxQdcw2dOfgklcxYVfw0PFN0G2J88qwQdHsyH9335EXe1+QeMLaOKvb/RdnbkiVgYlZ1kjmDymelvTB34mfGo6+Yp70MzoUL902X8x33AHc6jbOMjAVbs1YLgafJOq54tMWzsDl859NFOT9c0FG/oqT5Ey/imflRkzpYoGX8yn62jb4zOMl2x2fNgjAh74TO+9mV/KgxsOukGgPe4pxIPLBn9ynTlhip0gmbXr9+x+9dbzkfX6vqJLlov9Lvfvc3+hsgJpyRFZTdNuQPT/3N3/6N8i8FoARf1cXlrl9+FfOCg561ta0tNieNKh0lY0H6VVbBJ4qrdAtI3U/9a0gcg4ynDtIOJvGf+LYS/wPpBxm30fcVnvyLLeELYuOB9H8LWbdbRN8tXs613fEZVV13sMnxZ7W2Yj/ZF4ptxa7Ec8VfUewnHvupzVDn7bmvjxcNcruSDwqPlen2kPeYSJZpD/Lbtl6W6ItfoW/6p9JvkH9dIzT1yjocdfhdln0DWdEzqlShV8aO9Uk74+l7G4cn8gJRZutZZVs1qveH9pJ9ds91ecYG7LI3ebZ7n0Fuzox3gy87PCVx1t7SGWofUz/BNDdE1sFvu+2x/4o6/oJq3sG80TLNd2hD1iAnJvdM1y9fuG/8oivPmA9g4bksF4BRpdNpEMfqGMWO5L2ZJ8rKeRNad8sygPz4yVgh46CnfwzaRmY9yraeCkOy3SBgvMJaVew5c1EqAmIlLxbFxpl1gk4QNTlLI6Uyd6rlH+22uWlW5tsOqxAnsSaCKorNKDJparK2AT5wU3y+6NWrN3rz5h2H35s+8O54EH716pVevX6l16m5ubzAlwN21O4cdYQFbQwK7BJCNRJcLhCnxlmDG8XQbct1A5cMagzVADVkOyIbRX9UQePwxqOFQGSD2OGx0p7Qpa2f9reQBV24GbmCdpz5kb1tcGKAfaM2HdqLvclfWKBGLuhcgNYsCjy2Naoa+qpkIbnQEPAJjuFiTmzOzUJu1j6TlO/fv+8/AJA6my83PCsLNCqyR/t4xe4rL2uSpLfyJr4HkZ868Qnvik4bfzKwY0JT8687RaoyySQKGaQgY0929xxGbcM72tfRazKYBw269mK7W5kz0bOyVqmNDnsbC4NtJT9sK2PFeKBvlDVydnxj+FdJK/FbWLd1tyF2HMw2eneElrEg7Vskfkd/ErsNx7qmTrw2DvtJpp12yfaLGIU/EBcXHmg5ZGJfkNxMHUz8ndEX23ewk7WBav9M+DofWLK0Jz53DV2yjnLQInsld9fIzjCw+YLx4HlWhw5W5CWvaD5+wrciJziIofUNNPSDdtR2dSzsTV/syM3o+w/vlbwP8uNWphY2RdaMP0GIu6CmY8/e1drjz9dCQgcfvSiJ/C0ynH7ql3BZtp/IjwfpEy22ZMvEvKzDNetJzuWGf0I8n8+6cGYGd5dXuvDyJ7RR1fvIRhZ8RkiASmIkYBnNByIr8mf8hj/1huzT2byJVS4ENrMmk4nLwlmVMyPIeZOz5Z4HgZWcgkM1qnWlHXnRsWGLZ2hIEypJPVrIjZ7QMydIu4G+9L8F27LxEPvDG54jb47+UUvWCp8ooUUfzcdP7FuIc3xLW/AimniiA66JsXP3z7YGPtqMAVEMivao6hufKmtUKTcDubZ1zbWroMGmlOoGzrNO6QeuSJIyFN7LhWsc8+yNLkrokTm4Bo46Yr3FlmFMT3vlLLhq4doSf1b2Z8ZuceXsX0BER2YwCnljqEZhw6bTtqqGzpcLuXbm4eRCv8TiPWIlPsEkbjNrdrhFP+7FBliUHFl5+Auu2Ca5/8tD84lrZfxKO3YvrEf4LTQh51buKOzELjM7/JmbWG174qy7vIg6X7D1JNuarN3ErokRDfqxF8mRvoOKT0wv5BsXJ8Y/go0wgaDXQPMoGWQLX3kBnHheiTPPyTrdnfXmu7f63d/+rX74m9/pux++01v6d6/vlH/e/4x9Z3hO55MG61tjyFl7Syu+pv2od7c5dDEe+0SxS2UD7KBtM6itVBm6KEjZ50/krth3z434Z1525m8SfuAeIf9k8qePn/oPCubs7BcWrM3COgVMl+KkkN81Yp99oNNv+6ij5wk5S7iQaCrmBUvOj+uDcn7Ajmxhqxl3+x7aNp+hKSUHIju0jJmvqvjsnqe/UGy37BrbHHvr21t9TJ9xlBjNoHNlaiFPug/t4DtqE3PhV2DvssiPzpGdnrGJ3El+BOl/G4fUrV7Rx0cbsoYbJEtgMrBB2ngZx2Z9oxDCG2t00/bejsxjIu2s8S2e6UPPo+6n9jE79aHvZTt9IUs3ZfPhSU7ifSD31urYrZrUN9O+2dz0Yj+jEz3u9YmP1uu37yRyJn8LOQ9rf/qn3+unf/5H/fjPv9f9v/wjQbmq+DE3egKzfyC2pKea7s1n7u3UQbov69D+WmTulGEPihpkHR5pof8WmLJ/nuTc8u+D5Kp+Q+Y358aOb+FRjl6U6L0lzb2z1ZNcTZwP7IP/J6pN7ibgtr1R/vL3b8+Zz3I++biQk094ypHI+RZ+y4KXsaKfWP/WlL8w1vZy7D7fNsjt9crkrT3pB6GI9gapyBFLTdnWanLtvzSazvjkbFy5nuTePD+IPHAvQUQUXBnLP32avfwAzxfO/M+c+Z941vzIveIv/DD/84eP+jl/i5wf1n/58Fnvqe950b0kN9A80bFwQi04MdmbuU5e+h5ks+PES7RTrp3s67YX/kob2Obe59rXtFzn8jzwiR/+n/CJH69zzfvEDxj3rCVRmJwVrDNHuDhUsWDzXxTIfT9XNag3WCUmKtcnvSixp7Aj9zN5F3A5n/v+Ke2wXrm3yY9vuQd6IDapsUC5p7Ot40wP7xilzDsho4rn9sQ21/DPX7D9QT0feQvPCMe8BZ6sTc7Q1MmH1IFtnc8n1jL3SXfKj3gn+rZlP0GPxXsrtbkmzsbKOl35AQS1+sjavX//Sf/0T/+i//Jf/ivvHd7rp5/z/iH4RT/99Iv+9Mc/U//cNm/nqxV/G+OkIl62saGgD53wN8ia393d6cz9bo2hlO1+76LXb95g/6vmzfxyaSDrdL7ozHzRrzppjLPOp9AuOp3ODTMmWVWWnXp0bZfsjUYlMy5KYkjVn0l8Z/Jyh8hTW4/zik6gLpPv2WM0uh7kbfxOP2u2tryNJ360TuQJpG1b9hNaHzpHGb9OvZbJNbqqUvOGR5Qa1fEcxQD9STJ/BdZyAttwiPnhNbIG7Y3GNIXnFqLYhq90Yn1O5FH8cgzRVm51xabCjhP+21aBp3GpCn2MryTVPedE7kWv5HZiZFtmzLZeltOJNW79Z2XdT6y9HR8kl2UDujQ1aKNFRQ1JbDZ+4LxX7oG/8N4sPxyL9cj4KOaFD7tqDNVgJn0Eyj1WNK0xtlqUSU5k39nWOBWrNIEawn65JGqbWgVjA0MAABAASURBVFYXzp6u+QolmAQ8YFmY4rZXlHJGafDJOGzqmvM+ebTmvp1JqTFFkwcSunBX3v9qyTgxzb3+J87hvB/JvDP74u3btzw73X0Dec9wp/CcLxedzyedzqPrUcY2qVKDNq8P0amU0FPbTgVfEZfRdVXJ3s67K9eP+GFbNeBhH9cYcvNUx892x/pE/sSGy2ELa1/hQ79uim2FHv6irZtiu3XfkBQel29Jj+3YlmfSK+d11neSIxm0reioGhpVqjEe5WbOE1ZNngMK+anj733+lZDPn/pZKFoZUmy1kTlKAz+Luqq0Z5BmFnNG1gaRALEnmKzryvXWHS3yDr5jHgLarsgKbLe/okxkrsiZ8K/MX3otkI+PS/xlfOGZkKr9O5ErVUO5n04epV4ZNA6Evsmaik+IF6r22OATvoza6vg6xlCNgifcgbi+kMyyIifzD9jb+MTWe66BV+4p8g4qdeye2B8c/GlPeNO3LdtpErL5WGf8QPSt+JxBOzYFzKEtUYNcWxfuU1b2UWhmLEg7qhbikGt74pL38HnWvrIu0VE1ZPjDl/nRtaDvsWag+5x/1447d0DQRMm8QLKyFtGRGCzIFsWOfTT+io/tXvvoFfJim26KWUfIO8VK36yZmmiJOnNia3xbsTf98BV8g707wwNsYgjtsT7atop4nM/bmd3jLq5lF73lee3773/Q7374nb7//vs+jwr+6GkkZlP7OlpmXuT0fQLycg0SJTbFxqVzeotlaEHyJXmzkOujSqcxVNTBGKVRG1CrlJV1zTzJjA3OvnO/h7WtxOCe61WQddn4pHG+6NWbt/r+d7/Tm3fvdMl9DO9+agwVOoQsUeLTQ/KZHxcnsSyX8hvZK34fi087G5xPH9zvXX5Qkrtppz58Zger55oKmaJM/KB6/MSvzInNK7kUTOL7DHsOPk76RmPeyI2s4GBzWTagDs12qn8zbLecf/PEFxNi2yP8YvBb3cfrWaIOQ/epb1ZgcvasiRuxmiA+h+MlMlZj4Ec9DlUNNaAXeVf07WLcMnWNkm366jPxWK8mHF/YtCbPA3L6CnI2Jh+TD9F7sH6rbunYfbhk9L7ki97QjjrtyA3SDjI22P/J9cF1OX2uRJzpC/vkKqHoiX+q8MuGiL49utDwlzg0cyZIvddnYgzofuODjJ1Xj7X+YsleG8S7qtQYQ6P7g/6QXSoZSDigmXOZ59j8IYAv3D/lGj7ZN/Gjysy1Cn9iDUbzYRcS18n+mNSJh23l2m43V69pj5E/V65p2YM5sya+Bi5vMuGvHVmnGXnoTj13XlEv2BiMnXdUYVepBoBmW/Ymc1TakiMQpL6VlbYoBgznu2Fbtrudr/AdqMENwt2rt3r33Q/67vvfcaB/338Q4A2HYR7a8uN/Dra+AcC43FgOkiYPdqNKR22b9tCZRAr/hQP1jOyCxy6lpLYt2xrICKqGgrTPPPgN5sd5UVY2CJWOfgIVhGaCESdGVctDJORJW2DTYR91qcZo+mQh8qfzs9FsxpFjI4NalFG0odNUeIPYsdVrJ0D4Y2dqGxk7Mof0p2IbsbgTxN7UNayBDliRuzaW9UqeXvvFQGzKjchxCIxRSuINHkyYRlIhGXltCwmqvUQeI/QOnaknfcm2sj72ZqO6TOjaUNQIt61DRmrbbevYb2rtbTzVYN2KGG0YelkKJhPP+GxnHhJ3e2uUgsyZrIPLKmT5APyGpptS0A6EbFvp67FMWjs4WKusQHtZuEgH62ED4xkKj73Zl779vB27bunxKej4Y/tkLYLwHLCtMUoncjg3KaNK9ibXtmoMVQ39W4qxNzjmFHKOvl2qMeSybB8sj7X9nHZrb7l6ju2t/oYM24+yjob9RJvEIfTUC3t1JSabXB4CafcYX3lmti2jQ/Rt8y1eMN33i7/kfWSEaG9jdrHO2NgxrAz9Vdgz4fb8Q84m8xBgP/VHoWeUbH+FCh2bfWDniY9B5F3JrzxUBXnB9+XhXkseHsfom8jL5Y58OCM7OkpHsdGL3IGOwR4/nYdquOGSRC6zc/QI+olv4rwsDzyI3isPHrPjjNeMh7ewscp9Tk3W58rNRZAbjPyQl3qyF6qKs/qs8+WiqqEFP65coFYubOri/r79si17w0G3n/cP+lHb7mZsSSN1AxviT5B+xm6xYnv6K3kVu2J37I/PDW7AF3zDDc640uizCr/xIbEL/UxMz+eTUp8SY1DE2DfxHaNU0AbrdfAc7cvlrCKWht/e/Ehlb21R2XyRbSvrYFt2wASS3rZqDOwbGpwJg7ZtuaRCpy1VoT8Y1ECUxGMir2DYUNrWfWFUnDEnRd4ZmSdkxvcMJEaZlzW0kVeWQcZCv0ViF5vljG6YxDxzc2OTWEdeX494iMYcnU9nnU4X9J+pTyrsHjVkV++xlfkzjJs41ajmO53POoPL5dwPiH1/QPuEvPP5pNN5MH5Sxk1sJvsnuRxZV9a47bjedwxCy1iDnM+PuD1nb6cfCDmBifMgN87ou9xd1D/sv3ml1+/e6N33b3ng+77xOv8CAPTLq4vCdzqflXljDGKIMHInsjYU+2vlp46VH1FWXfH5PnaSqyLehd+2aVr2gdrbJcmqgdweE2W7uY5PC/m7RBY3rgsvcrIWWYMr9Jwv93n4pF1VOhO/2HnqGJ4Ue2uUbHRih019C2hFP1hZqw34gf2TfmBbVVZs+XL/mfP5E2fDlReSi8bYbK4qxvcP/Jw+3ZmcHSu2XbF7oY78yOxBvozcgp/mV59ydbxGlUYN5b7lFqGNquYJ7yGgdeQsiT7OsINuW7EzoCmPaiQ3AoKUT9+H5bw4YFtdyKfEoLqb9RG6N2x0w2ZoyDV2YZupn2DZwTZuW98uid6EN6NTse2AChoGpE/r8eNdj2SZtrq4v4+vxP0lVtZ5ZZ0DjqeDVfOxFc92PBf3yLES48a+1lnvnBlr1uAAOh4nPDaiJVihHKApox9HfWI/DY3zHS9U3so1tHJ//PnDT/r487/q0/sf9eHnH/Xl/c8YmPmZSzNnhdO/RfQQy5YdR6ID+Kadse5vcv6a70jd+CInLWQiR8+gf1Nx1s9Dop7a5HXtvZ26ga+ozbodgF3/Z4tt2U/Y5M2tYmUw69l4dMsMg7QPTih/1cfkM57Au8/sfUb33/TJ3AO/NvEYP+o9PzpXDtqv1X9BZmwOOj6W/YTCv1v8mqR/Cz1WSpZewC5JoetZyd9ICkIc7KM8637+8qX/1v+Va0voQeQeazixm9+f2INTC/s30VrwL39YIP9CwPuPn/jh/5P+9Oef9As/ID88LLqy3ye+zypNzIi8nC05HwraifuTc5BrKc+N6eca9fJcL2y0zX5Ha2Ryls/Gqsl5k/ZKjQqJ8dQd/jihKTuUqTGs0yiui9xTcL2OLtsyvulbZW7EyJrITW/lXEt9IP3Er3/gZKxlWWgVpsy+LoZ3tH/nvp++cE+de5nQoiJIXDBUha+DmNQYtEsn7k3SNzbaCNZfLmOfc0KGbUWm/XJu+sbOgPXRXrNQWbv8QYAPrGnwMX/IMPj4WR8+ftCf/vRnvX//QXbmbBjca7hOMus6DQ2gWMYGYXt8bJA7NUa/cD9l3fE1651YnM8XdTs0xi48G52pB/1BXHK9kkobLE0gq1zKeKF/q4cK/holo7thwwOQZWdeW6MqIWE2YFX+94YIVoAXWrnGTK4hk2tj0HTmDJizNqfzSR5mX6x64Nku91+5tykEj6zDGBrkWsHTQLU1EbM2EKPTiP2WkZL+4OugDeaZPsyy4TGm8aHJN3KQtWJbMIktRO5ZQk8rzC8R+hM22ZEOYM29REAPJuREEfoTanrQ8pltCy5q4OMJRE70X7MvdzsKhhqlYDItoBKTNxxy0asU6kltW6MSt6Hwepdhw8Ac25CDHhYklcwc8phYfOHH2O1f1/jMM/A9rqwq5kTm+Zy9f+IMOGt0LpRuy6QzkbHiw8JZmPU3LPHBZXUcqDWGDMIvYwu0Ss38nBeBGLQZ28FQfyLH9tamttNGNjoTv5wlDzy/BvnXRB64X75yvuWcWfmxcuF5K+3c/3/Juc0+vcJjWzlDv/vuO+V8T3sis8+ofV3SX3gOmfi48HI5+iY8VUU8hqrzDcNjPChMQyy2cpaxD/o+GPoIH2PNSU2AmVuEwoptX3gOST3GWafzRVWDsUKOYLWMPtvdv/2y3bxjDGV9ghNnQHDh3Byco5ElysL6xHaayHYj7QO2dSI3awxF30FPbcOPDWkHNn1QozTGUI2hUYXMwGGhbc6Dhf210pbO56G3PCfe3Z3hF35f+wxIzhRzc22LzefTWcEJmZDlUs8/YiniGSycNfEpz9ZB1meyThkL0g7PCq1GKWdl5AcndIQmykquJB+CnEmdT6z1A+hcYP3Lm0+JaxGjrFXuATJnxZ7EK2trb3yI7U+NocG+iS+pgxP9wjHb+BVU8+YrMgKXpQBiUdveeQ1F7NMruCd+D8Rx0XVf2/gc/jBN8tS2xjixrjzPYottrdAj2wO9yEYwJ+lEzsr1l7UKTYJs1m5CX7SwX4IrMXmUW6N5tJfQO17snY4pNj3yI9PebF9Zj4WYbrzrJp97gdBXYinYVmzM2VFVuoVt2RvCs6IremvAFzAWur3x2N6tU89L/EUJz8QOJwRgsD8H6yoIrpPkEUsAMRDZhJjYQ/M3PuF9ghOfYKDACADZX8mhM3s0OR7k3ia440fy5Gbq4Hy5KP1Cxkq8rruvhwG+iWloNjrS+AbsbWxlz2RNkue2dZd/yQS9sSfyinifzkNB2snzjZ88Y+0jepBPiWP2U+N8hv+swk655DGUv+zx5t1bXV6/0mB8IZL3vINJbjcssSB8rI+cxw+MiWJbr/ovyDKP9XDkxU/AMFLy/YRjTbb1nJ3byaG2GXvX/T70acbWmtAnObaSd/ExdbAQ4yDtYOP+9rcdJyTvtoliW7ZpqevEJLFKHdjEB+ivKLZVwLbsbyPjvwb9SnmMP+OJ2y1c6LnFjV52ATN69lOdCzeYXOsm+2kS08Q2cmD66vNstkXecDaRH9kTgUcJp1Ws/QBpZ41v5zUNyRttkhMbYl9oDD372O741V7b6ddOk1xSX1vwIzrtjG9Y8SfoHKHduq2nUnQqAtTylC4+3LGnLpezzuDu7sI+Pit7fzAWOzMFNSrOHTN94GvVkI0ACTXmW/QLGBS0rV07j36juDLnOV6y21ZhSO/hcdJg38aOE3VszdlU8BAWnhsX5Q+ILtyn5If/h/sv2CO5pCN2otjoZBEyx/SPT2KYdq59kRudNTKZaLAXs//vI/vhixZ+j4GqwrbMsW8lhaJWmVxb2OPB5Bq+cI3KdUcU28RsQ9VQ9I0xkGmNAon3HnsX2uaVs2Pherch16fI115yqjNNbRLOmTlBG0L/qGsMFvp80d3rN4+43L3WHQftHUlx4sYjMrNJUgejWNwRjEejbctNH0Jow1hgWzmYkosrgQskK8UryO+mAAAQAElEQVQu2daoUlHbW9tmzr45a2PVmoNuv6gsBDGB2xaJ1WNLHQ7pm4UNh7zboSs/KFyvD31Dck9y5ABuGZEFY2GDaa/oXDl0Z8+f2CkVC8ESwBXdVHxmHKTOZ8IbROa2MGvIjQlf4h/55cL30TEw7SBMo0pjDI0qEoGadtEOYNNh50TPkx2xBT+xNbJHlXABe91yNj5Bs1IyN0hc038Jo+hWzuP8smqMhr3J0k3Jw6ULAmNr7MPZye1a4jjxnREZGfY2N4el4Q8OvzZdmz9ftyXb4KhZJfRM8Iw3eqGFfouVHNRNWbEp4yElvgfSP+A2DunIy/xgYQPPm7nhrd0vO/Y5JG4WV0VHd/Yv2+r1JY5HfeYmO0i/asjodBEYbXL0WNIPHgkYdrRf0HvuRout2vvJO+1lo++dr6rMtVZyark5rMJ2zEt9i/jafXQtxPrKvr0yNzS71LrZDmbh046vuZnLWRPkQA9fdDRIA4Nu83XTZHdiH7G8pcFy82Fchu+GlOZGTuvfht2Q6Gv0+k8eZhblISx7/cpDxEK8hF2DNZVQhq8rsegzi7xpGlbBoiJnikYwygroalvU1qJjX+Tl1Xy8cVmRvPYFYCUvJ/SNT10Sb1Rybq69fun3AF9pO7q4qOTiaRueRXkoHVxYheTJ5PDpm2WqmGPj2zfHD+JuP74e/qzE5hHEInpW7D9mpI7sIPqDxC1xzQPucbObWE/mmS1Sw9iDBvqhTXQU9B4ry76FKJO4rVi1MCYVzAMZsNG20h5j0K5uIxn+XGiZw5pLhhQIHtPd5K1cK2bGWW+IzWNb3m3INIgKytb5fOIH8Yu2P0H8ivYr3V5vX8blynXvnpeQiV/W7cT8wRoiCvtWbkQWPdw/9P9WJjcoC/FF2eMn9uW8b2Br+pN11mYYOTCVfuYlh1fGVmKZ+HfcWc5RA7vPxOUEhmwTe+sodsnlDa4ml63EuJg7EtdROmF3/K8q5GyoUYJVyeOsb/xfc+3gZ/b0H3LN5mbrCpaVB7zGVc3H2ieumV8DEaznOJcGL2dPl6G7V2fdvb4oP/S/+/4dP/p/p+++/44XPG91vuAP9hS2tA2j2l4bP2jjILmCdAv7DKjL0Ca6J2f80jXh6XpNDijF+XoCeWEju2HZfhxbsT8xfshNJUh7Rc4Yo2/GL9yLBXc8bN7Rfs39Wv7Z9O9++F7v3r3Tm/4bQa9UNSRF7tco9NnVjhhbMHY7HzijV3IluRukfd8vHj+SS5/JiVUuy96QnNBRvDUiroHNK7nVOcS5H96dZWPkO30TrNSCvwE9H9uPeuyX7eqx8K3Eaz7DRMyBNSyS+fSaDtnMTZv4bDESxYSAOeQ5HdlMUJDeX0AcIAN+nQsHe/xlnfCHlpnoPnwgz2fO8G/MsY1vKzjmZW4QWw+k/xwrsQ2yd7Kmk34gfDSLZeq0RXHDT5TEBBiVByb9zF9Z38jL2r5ExhG1f0wdUPUHYfg38VmPmkoSL/aB6sRoafAi6dWbN3Q5Y9iXRIyz7Z5j4aqP739qmL1fxGtgnIldEL4NxAqp+bTGxA8InROk/m1oL5P6AE1HurHxCfpKnraSaVvrN74R2PNhSZNq+6Rzi4369H07dtt+4vit1rMZ5ASJhWMYTDtj21z6eMoA3bSp9k96wd59Uf36yCGLragDLybT/UvzYfn3fOJYkLnkDMmkxq/4qF8pyd3JNfE52MfZG99AVB74FZHfJCcKk9yYz0Z3SexdHTjGYcz9W7q5NzjzkirtqlL26AP3BTnTT9zfmeBv2OQZHu/nu6inrZwbQe4DrtzT5mXHx0+f9NPPv+j9h4/Kj8YPxx8CEHKMHvJnpo1iI+fE/e+FvRzkmnXHD76X80U1SmY8SHtUKXaNgm7LTh1YKd2nkd6Mjj4/pPQdOTRsy7aO+4p+ltrlTdaFD9e6CTgbpkhF8wUmEP7CsObHN+or18P4vXBNTAyu9DOlkCd0mGvIlLnurx2niT2jivu3O67VF+5nTip4YEGHmkfYGV9P55MGZ9pW02Y9Nt+H7M1n2z0vcnMfl9jnf4WQHwOzlpMYNANfo4rvp0/GYnOQdpD2ip+NFV8Xaa6lh4cVLDy/rLr2j46z6y95H8Kany8XxY/R74CsqF3Wqfgub/ZKoUNjMLZFV3RCVvxNHh6+2vhFHGyrsHuMsd17USc+mXdPnn75cq8v91eeqa7Ys3D2T2Io9E89luxhOlnbSfwDukK0kv+jirZDAts8LEUIXT7hD/pemHWeWWPkrCD0vMdQSQaZtHKtuRKTXEsnvoY2qnrcqDkwRmlUqSAEDLXdE7kr183UsaMYgAUb0UE78jI2kb3ZEJ9XcmwhZ4NVk9jrZdlce0adrFDOtvYhIyhb0d3PD9xbJo/yA/oXniUWfIrOQ8yK/vgYtBxkpc54xiY2THwpfBzs75H8PZ9Zx4vSt+MdM+BZ9pjGBNvKnBqJWXjUxTYx2FA14BlNj/1HTAqeMUqjNhiOB/zI39rNvwaQPTKxO7aNGsq5ExRtw9vgy4VE1nFiG8FkZJJbV/bAPfnFpmB8Ja/YIgomzxArulXFOqwN1DAP+wmIlXryHbmz15xwyS7ZjDLPtCVrK/ATP2UvknNX4nPlHjl/CCBYaGcPLYylfd3HM/fEmZEz9DX3RefLRTUGZMvokK0g6xNMjFzWzd6Wj5zIDT2sWAv/VNfaa/zOeN6JruTKhO6K3IwL8WmD0CQ9yqNvFxTJtkxf2LTgQ3Q/5A867M+tV+wQpeCxq9dTtkS/Bn3yKX7aJtbs+/ZhUeyKvrYra4eMlx/biDHitloUXOJbPV/EPXImdYhGv2RsGDLtIldEaR50QCKPSn/7t7/T7373nd6+fc3ZftLKD5LZG2EfPFuOUYrNRa4YP1bmolHJX0xSt4nlhM7qd7/r/EHEgLEnHnJw5zsj93weOlEP5AbxJ3JiQ7DwHLyyVgt7+Jo28U0fJYotEprIhXvO1Fy7kxNZgwnNVR2XtEWZR1xoR49tYlONgnf02nC9qiHbDVGKNtXmBXLTTsfd2L52Fs5y9lqe4fnxdCEnEseFPFna7pXYTuSWxiCfMgnYhrb5EWmFLZK1sFeSX/FJ7KeqoTI+4Ud8ukXWxPVcjr31C3mNUcw3NsSOrIO2/m5by5Oiim/vsZNWfMZqyczHBiHP6KqBPSBxSz/7KTJgxPrYKe3C6NM+PlPdD6+lpJG2+4PSViaqDGqDC7JvQPPmM2kHVP1J27aceQDz8SVD5it+YRbE6JeswqfAZkyMgXzs6E1LHYPEoeDZKBstMkLfaCae25zQsm4rax+oS/QLW2LhhmvymjxZyXGXub+6KO9Ack8xEltiXcOdL9mDY5TCe2VOcio6qnlKo4ZOXKfe8J7k+++/73+tIO9PSB2ZsfPlorvXrzl31v7XMrJffvz55+4v5JQoZ+5dT8iI7Fx7sq8uzAtqoBt/YHv8xIt0UkdPkH4wkZn4NG7aYv9P4DDtmPt6rMShQU4ufTauu32rDp6j7qmtMJKCpvzqV9YzOBjsbY691Qf9L9VZ29iwnde/YtdfEBIZt4i8ILTUtwjtCdH3EpPYhHbUq8IfGVnHSaxn4ssaHGZN2qGlf+WcyTl1JeaBx1BxFg5qVfEZGvQ7J6mrRtPk4uNG5ETeii6097b3YByM09Ax/3w+6US/oNvMDch7R4A6i/hO3YSvvmJncM2+AVt76RyJ7qcJm4xjR8c220oev2EPvHn7Rm+5z7jjN+CBLezKLWYxBHvaPmrveJJ7tMJ4tG/r0INb2l/Xti0bEHODGoM9fVLVUA1AbTOOuJW1WuI/v+9eud7kDwIUY/HjqCf7Z7IeOEZ+JDcA627mHwhvoWsU6zwK/dTIWcmX5HdyY9JmilyZlbgiB9pEduwI0g5aV84I9ISeGWUr0F5Cy7pAbnrGInvrS9YqAZMJ4l525X5kzbmAzzlLg4l+mPhs9ii89LbPLW2qTmduJgneRLS9O0lABzf2tpX/Ii9C43QwCV5uEkbBX265pratgaxAe1l5qCYWBBkz1oAAUQvJohRzoCrzc7WbODWZUIitfLXxUxlTl6nYYBtdpRQb5jRA5NiWGTrwNBcG5NlbvezBu5IoK0G0rcFCt1r4YgfKxBMYWPEhhmPLMZYg0NYtWra2TUecJsGbLHjXtPdhTCqNOskuFhpjOawZlhQOo2uCTWfsGXzxESZKJMCy8NCy2z+JFwKhTxWiHEHQkIIOI1862o4QIQHbchPVrPmCQztsbKqhQQ6MHEi0QxOlfcGfhYvsA3G7kni5GDGkzTZkR3dBIT54QXS27xX6RJdtbLIGeWabeU9Qly3GYuYtHNsjkxxJM2OTdvsOfUV+aI+AZuwImmeXV9tk4hs9rbBtGKO0PThaKfZWV1WPh1b73LQP2BufvdXx8Tmyjpsu24q8Sg2iM6gx5GLM1qgiPhtEXgRlbjCI3UrsswZVJ/gGrkYngM/wBBKrvTK083ZYtBUfPPAf9NhqW+6x1BsyY+EC+OnjZ174fSJeUoWvLNsZbtjuvpkfO1NLlkD2fzDX2GS20mQprNLQyfjgobvLK91xDm0v7Ya2+JTs0iEv7QaxUWPIqW0Ze7Qj7QAtYmCD4HGp4KnSwdrDREnfgg1ZSNnrjUcy823LkcUF36YNRMmfHD1fLv0yxGa9OPtW9lmgXgukzGCKYdm0GZ9zFdHRKGyEiGihpmlwyIYRW9Iu2tnf7jPggTVZtPJjyMw+gEZwsWT7JE8k5rLWyes7fjgMbGgS+gbfT5/wmC7bBrnkbGwm5yDJ5UgSFaBtUWdkqnVm0gtkTmy2YWnw1X7oqzIPPYc4OCoTqSfxSQyvXNTz4uf+8xceJh8y0jaMssIajOGmZU5ikjo2bFh11AsxW4lZeNr+tgvl1Iccswg1qmVn3sSOJecdWImNZB1lYn+Q/lEf7QnvZO4GzkL6Gaus9yjlAS+oGjqdzkpdY+BHyS4dZUYHcxfisHC9qvbbPZyxBbsWbjBQpbQz0HsPtzKefnMjR8hhkflgD+PRU63Lyn8iZwJTh71lchasdKpKNWIXExEaW3INmDAFkPqTdsauXCsm8ybjCy8qFvor7fRttIETe6mQe747a+SaM6Cj4sRLlvP5JOd/BsoLkyV/8lFXLfOBbOdB3cterzJzTpfB/jvpfDd0Og/qrX15dVL/AYA3d3oNXr268KP5a716fafL5awTejoP7LY97X6BStfY1USX4rddshmAOPGLqvu2u05fShu+fa57DvPhGVVJJxXt0MO78AL+M3mdl995aXZNjFjjRNhjKDG4cLbkAfjV67d6+46XUiB/+vzu7k6jSraRmbqQb0nufqE7sIawQFu7JBUcApb4JpC47c6J7LHPnz9r4WVN7DxhA+J7TJTYJeTSVA2kor9qpIsMacX2YJJnR4wiJwxHP+3QgliQfsaeQ+g8sOVq+NoHV5oNe5OQuSGQtlLGbVWdpPgHMW07gYiB0AAAEABJREFUdpau2Ss4gomySwaipG6UZWjRBfnxg6vdZkiIp40Qvu3wB4J+1GlLInfDz4DCfeXe7UqMMElB7wczAsK35fvU1mZNdBTkyqr8Z0u0N+hZmfTsjBM72ukrvCgzdftEO7Wpe0zwrhto8vENxCz9daWV3c7d2tkqgbDdrEGQ9qSv5A60BVvMeuUPAZgfDO/efa+7t98rL1v+4R/+m37685/6DwDcf/xZJ86A4swr1jEROhAjbUusH+IUc7LGgWQJxA6OIIW20nkOQZ9sh2ClfUA3ubi19Vgi97GDBskoPqAXxbZsP6Mae4MQY1tgb3n576p3eU5tMgZE9jNgYwfopo7Nz3joHMM0n32y356w7mMH9yRea4NoMRa6ZOx4gmVbXR4Vh2/DJAhPmM3rZ/Nfxseyg1+jZ+wGic0B5j3p2ux+2Rf23OLIub++bk8fv+wbW/Y2DvDZ7H9klAnhDtreMbhunnhOy7Uh90Y//flHLVynC1mD66gRkLAOYnbh3kL7PFIeN6aOYlunM9dBZBneCcPKvSlKYZmclff9r8Hkxejv//AH/fd//EP/YYDsyynLY0jZw8JuZJxPFw1qmT70u/5fCr7WHfUZO2zL3lAjPFbBZ1tbSW1opVFgnDElNCo2rW0N/DtkqcuE3zqN6jknxkfaY6g80DfgKurimn+nu7vX7G3r85cHLcj8wrVuWSY/CC564Ey5EgMxb7uvv9PpfFHhk7EnqDHUdQ3oQ4M6a3E6ncQAskXcFk1yZiKroCfG5wtyaA/sK+YEA//sUopt2dbC2ZY1SJ0453qcHztzf7By7agxNJBT8GbeRE/OsbTFpp4g7Ynu0HERm9x44NaJWwx0iGcykEFlTMTjXj///AtxuGK7hFhdr5Mz+Eq9ItKKza4hMUccspkeHZsueLDJLoYtlZVm7qdW7rlXLfQn01bxrdDt6J7KO4X8a2pXfL9mDXYsrEvSsfXQWBkP+pDVVmYMpRldVKhFL53YUcgPnIHEA+cTzy2+V2KCJdAjI/bgtZiiKquGaVuDOn3j1oquK/fh1lR4A9MaY+h0Pqmqeg4k4rvq+IE365d74sB289ipwzk1sSGtyE87SF+yBLZhtEYtfVHsjGn313LFminbEu2jv2DvgeTPwjmxJJYIjR7jq+GPbcFEdmDoLLEQqNRT6AdZixqFv2fuTy+qIh/Cq8l+WhQd8SPWFLEbpyHbDVGik6o/BX2wH9JZYw/CE7NgJQeKeFYN9f5iDxaOxf4vX77oxx//rB859z59+qjI+Y774vwLpkZY/lDUxMfY4FzRWbfZWLTw/mrhBfHDw2fy7p6sXLVi5z18V543Fto//N/+TqdXrzRd7Ad8mtJKEOwhQzNtQYte1LF+jJOrkmXGC6TesNEm/i3kb+xPvWJP4r3l4oqMKTPvNIZyb//23Tu9fQtSgzvO0MTCjMOJekvwf6s9jddTrAdy4ZzomuxBrBThlFlvURKj7Kfsv9hyjX2cMeFfmbMSE5dlu2Wt+IBYJIp4zMaRS4iDO7TonVqIR8aCjB2IjLQLmXOd+M25AWFGNsi6B9fkLbZk/uMcjB/4b282RUYlR1zkQPWxYGTdAiPRET2SBV+d5PDX0IisshCnor5cznrFDyC/+90P+t//9/9d/9v/43/jR8Pv9P0P79jLX/TLLz9LXpG3UIN43HHdooKIllOjZDqpgxP9wbNm6oCugvPJOsGX9t35pAt7IXhF+wxxWGJYRFs1qJKf3P+6iDHxydrJk1iv+ACRgSnryt758cef9Jlny1zTthhmzkSIM0WJPR3qlbOKHCfW6R841sO24oPNPGmbyzplXNSiFDpj53O4bXeIQjfyk+tZW7rqNnt0kmdB1thGB0g7sB1W2UVtmfqAdNOvkp3+E0SJj8nredjJ/FHFyPMPIVSS2pAPXpoyQa8dknXleb2vw+R2+hHbsY1vdBJd2RHVSNumnzHWxKJNTdoQR6s8VBpQLe3fohRzRpVGFdTZe2/pvSLk7rz44sZgBnJRHtsTN4l+QxIyhLypjaauSwywfO768NEujdMA7BHm5ZqcPxh4/3DPOXhlzZLz6npJ/uH3lTMja4kg7GUeMmK/y7JLGJwhdOEH19/8hR7J0g7Dg3mysY9cWJG7IPNKnXO/sGMg63JBNuIOgXZk6EWxCnmbPUZm6cQ91uV8pzvOzws4896kuBe9cL6/evNW333/g959972u6Pwj15MPnz7p8/399i9nsd4neE9cexbWPPdHufaEdobe8d5zWJQJ8unam6XdDhEYP2xj44ZR1W2lZH0B05g4tdXs64zNkKZmdIGQbhE7AvUsZk4gye6AyT76fmxrL5OYp5l6kqdbG4U0bPO9febOl57jB7bbT+PJuwPh+RZsf6W/oGVe+Cf6077FRO+GRZOzNiAasMfGKbIGiP30AtJGE9zElao/sX1GD3FMPMVY739GQ6dSfhtMnn4h7++5X5ghGjnYarNmNcir3O8N2QZF7g+NUaoaDdvMYs2y2WnZlsuqsY1nnxV7rU4nDc77GhnbYAuZIjcC046X6BeFwV5eZK3xI4gv1LE/ub+SywHcPTe/HQgepkCairSAg18F5YRNyecTdqRtM4q8yGeYuE8d7dRB6EctJNol30AYaQ8VtELeAdOfWVPiPoEooUmWgBlPjXr04vME8DFFczV2CGz2zFUSjBOIziQ/Vs6k+J54XnjfO4hv7bm6aciUKdsbygjZP1PqXvRFpiTbyvwxStn3l8u5abYf6xZBfGfijv6JLbFH0Kyp9Ffuu43c5FoxN1CXqZWzru1m7pq5Oz3zsBY9IpdnIzom15AVXcf4RG4gygT52JWqkfYtSgxOuS8s9w9XEn7BiLX7C0avKIjASRAmBrUylDjiJl8B1fEx8oL0t3nCacCciQwq+hOEQ7ItlwVHY4WHRn9GxTzCht4JEvhRo+eEwXa3t/mhbEjfNp0YF9DkM5G9IdkiEnKTHd0T+T2FRcpiiX77Sj2Zt2ZBCPTChSsbKzTbKpLhGfAlfduK3A18t5xVkzojDGI7/gmwOaTYEj517HMjfiUZlhw66J5BJ/V28c3NTNB2MRa7InuyZkiRbVnClaV1Fv1RpVEAmxl6/NilbXPGlmp608aAf8gVSZus3ADkbyN85seBXADzQLuifyZGgJVNBL/CJmNqxf/w9qogtmzZJTeM7h6R0nwJpE5iQPZzlK5iCrBsS4xtstKm25/Imj1uWy5LfERZk4jUZavIqdgUWnxJnb4oqW8BCX43bMuO7dbLkjlr4rEj4/PwHVrGgoX9FXSuYVNoj6A/4Q1Ck8xaTolaXaL3Fk28+TrGQko7dZB2QNSQH0pgW8aftA9cOax6rT/zgNy5dYxste1u2CaHLNuSsFNirXdbIUXNnOkzwDgLSMOqMdQHM7Uo8TXY1kD4G2KAkMx7BGOQ8zmkpv0tzJ5zOzLp/HvB1JuPR2H/0Ply4aXihR8V33IT+Z3MPsv+SMhYdgWkKHX0CoumygIWgdLcGUw3dIX5K6zwT+XHoRoidpJ4CA1Cs+mCzJ0EPLCtwc3FGDxU7jZ6U6DbYpcGa9DnPXMjpphrp3XLKWyQthXGh6JtUea3kbED+GOnAyuf2BdE54r/vQeoQ5vJ/R2wSsyzzUvIe338+EGfPn7kOrVgi4EkrqYMhw1MIMp8RMaKtaphNULAnsTqEciInPQzfCC0iV05b+95IAgeuCFcOJ9jd9vK+CRuQeaLknZ8y3WULjZZTrzKLPnKms9GZISH6WHDn2pI1rdK+HNjeu1r0aKV8/doh7/GkI0Okm8FsUNCFjdirYNaKYRnG0vHMsaZZlE3avSLve2G8CxDf+KXVoRdiUGuPfFz5cFo5TwLJmu3cHbkBV5uoK9cOx94wZ498eXLZ+XHivQTw0nsxFognj101qs3r9hHr/sFzOXuwt4668QN6TiVghrWBkmJ55CyD0Mb56FxAfAWCP8JWuUFy6V0Yux8OenCDWHoA57Mi/4gtqwcTmvbFMoOW3ZQ6Absb7OOotil0xg6cYOpx+LH1tEo+G3LtgqYeRLrxDrcE5v7+wdeRD5oZT0nsU1OJHb35NrxT26ezmfdvX7VGOirGkoJf7AyL/0Gcrvmy+iyN91pKznAGjljQLQn6D3IWq3YYE3Z1onYny+sf4VbsM7MkNN3qQqM4vyoG7/UuR2bENP8+YqEMt/YybcmOjM+yVNBC3/22ZW8apDjV/JoIa+Ctdcl+g9E6i3YU93dxl3xIgRjt3TshxVddsmgsGdiR3Rv4mNZ5vwWIv92PP3goNE+xORcOcjP2tiDHStK164P2yU7k+k3fVWNIZdzFCm2Wn+5ZIkDsz6Z+zhjpmVt/kYHdvTenYrcgC0AUegzoJZk0wZFztUoFXJfwrael/SfI/ZHNyGXnDUYpEA1hOzV0MjtMy9mfLnT+RVnwZs3uru76Jeff9SHn3/S/cdfdP/pvbw8SOTKBCsQsRSS2mhtZVJtMCO3YIDP1C0tbSRg8mSsP7S75mvCq0foRQlj8IL8G90JewOeeeCgpW7abtNXbQi3nwj6Vds2RkQ+cnQqkl+6QcbDedRpN0IAsbH7v/oVjl8DcWV95g2+EhOjfg2s3sZ/yE/vaB91aN8Cxn9FhpaYHXgcP2R9Xd/a/te08Riphxyajz6k/ds4zMrsX+PMHwB7/fq18jc2zlwb8oNX7g0y58L93pXzM9emd2+zf+64Z1qVc7T3IBtwZu0RbluDvTfGSSdQaVfpxL1jce7wUXy5ssfuuQf65Zf3+sP/+Gd95sfziDiNs6pOMvPs6mfYXL+ufS2ZnWI1Rl/f73jxGrtP6LFZA23Ftqo4V6i1l4G8E37FN29GKPUYtdlJnb4o8eUAXdnW6XRWXvbe5QwBZ86T0/mOVSitBJg7WKlKV64/ecl9XSftyY+B8Zah80l3xPeMzcZ+hCpIfKfM1FJhw0pOrwlE0wZ6T+CswTlWY8jwFNj6pZTwG901xsZXI2RilXhhA9e8637ty0D4t3uqB2X9QrMt73FJf/N/xbdgUm/IWNC8Lg1iX3WSPSAbVOMLP6jmD3n8/P4X/fnHH/WFe5J7kB87FmITnwNht4Fs1RhUme/WN6Wubcu7bQu+iKinb4dv1UzM1qf3GfEvcydxDNZdn1x8KrORbObNHcgIT8CczF+5b0mMFvI+sYscZz6QtrkLMc19VerwrNiWeTP27HLQgE4ruXfH2t9xv3i+XFSsYcbiS/iXzm/sYF5s115IrY7Bgj1X9kz0XXfelVyDHc4tPrXHKPICBlRmzBIVX/qq2GYMFLGhXd5qqp2Or5yja/u0Sm6LO4aTDiFr+1Zsik7bGtnr+LdiXGyd1K7QyZMaYppsBGkrNjpkFTY0xmZDYmTmBaIkXtGzrgvrtqJ3xY51q9EBi+zafGZeITe0FdsTvxUe24xLOTOCM2fCqNLCOudZIj/+f/rwQT/+6U/6hbz9zINbB0cAABAASURBVDPiPe+o8q7qnvNqIqsjQD15hxSI+sq99UP+xQvq5MDK+MLNz5Ux4c+FZ5F3P3zP88KrPhO4TcJuNTBLXQjJpLGwronbF/T1fiGvICOmsHuAnAnEEl91U+J7EBkuK/E7ce6cLxe95dz+7rvv9MMPPyj1K86wwZkilwyKdQmOtmTZQ2bMxKdr2uHfxjJeeipoJU8mzkx8FyuT+kpcr+RtfEpMsobbH4yBA77wGFsjJ+2V+RvvJDbIlDMkm5pPd/gKX0Zp9tgYmy1znx8ZtjWqelw3xX4SFP4DNyzKGsb2jIWeXBk10iT35iNWNgBudF+KXMsuVaEXvwpkDb777p3yh8TfvXuj//C//J3+9u/+Rn/3H/5Wb97c9b+O9nC951q3EDX2GHnDNGX9iJLGqMYpNQOpa1gnnjkHOOWZFJxBxs7n0uVy0qu7sy60z/CemXuhPjE//9rV+bTxhM+sW9D3ut12+y9KfJGshRyc1A+ceYm9x8DW8MVetf/WVidmByD1WNbjyhlx7efT+/59IDwZDzI3SHsmpqxj2rY1qh5R+HEag/6QXbLdQHPXdJWysodyVkTviqWxWQ7XBqUDqg45paNMGrZVN/JrPI3nnM95Eqws/rrbGn8O29PGcT6RJtluKMXbV0bMekhm7dd+J5V3Gb3nYz9yJ/IntfZilwzEhSHk2CJZhlb4Ev2W2vZBf1TRNpT9g7zMubKO0ZN7ldT76GM1ZU16AZVQR7XJiT3xeWWdEt+gbYEZUvOdOFdfcb/z+s1r5aw5Xy4SMbhyHtxzriUPVq5pkZF1urY9vLfgt6OcxRM7RSnsz3ujwX2GjU0oio5JzbAKH8+nE3UpRoZ+AEJYyOVVieshN3on8k3sEdk8L7/s+BpI0WFvcZzoDdasz47YnnvnV/EVn3OfRyi4pyXPyfkp94//Hz58VN6BX4lBfBjYnj9g9rvf/Q3nwGudiZkdH1cZfXM3qmsf3uzEX6mK+bBKKIid6Qd2U2XkNgp/xpCpG7Zs/4rUnbwlwd757WoS39mxYvfR/m3ur0e3uTfnLLI65/b66xlfUyIjc1J/jdj1JH9i44Gew9oe/ac6/Ns8lzVAEb8ibvYWu0nckxsTO7WXGrnnpANP1jJAilJPmaWKXHUfru7HhmCGsCN9lWW7edPPOLOVa+rWFuPBxmd/Xbcm881Zn3l97msrxxLbRo5V+GdbR3H6sWFH6HWM43P8nnssNyvRAz18QcZybqYOHtuJN7FL/MIX2CXvkGJDoL+yhPdrxJQnTGWtvgLXupxJsS1nZerEyaM0TkNZT1VkP/kW2iOIUe0Yo2QTCZRG1uGfvdGP8YLftmwj2kpJfILYEszEaI+tiFV4Cv5wT/oTHamf/OF+Yudfu55cj8g82tqxcganjYUR12g5kRUo0vGzR379qyaGBNjRti00csF/yGGH4SvCMt22jPM1huy0HbKqLIN0bNo7JnIk6yi7GLqhWbYJWEkyVuIG/E9zrEOmKHFsYXFt63Q+gbNqDFAaWVj0M6RbZGGq4GkUY0YSqghg5NlWVTVsP41jR3yOvtsFWbgZzouVxCUXAlHsbZ7tlhN5J+wZ2HbiRi19NGrbqBMdNP2EHhOECajt2kjaSi58Kwu98JAcpJ1k3EbzPflKcjwlTHxr4Ed8WFhDmBRbDtiW7ZC7tt3j9hNtjFJu2Coxgj73uE3kJi5XLpALF/8DsSv0+bTQLbtYm0ApLR6b4yaHGGIFEx/vKOrSbbGPMXIEG3ptiMmkHdgmj8yhPphrpdhbnfYtCvqo0aQxSjWGqqr7E7uzvnkBkjr9HuBr3fXZbh22mTdoF3VRb3T9hWJzQUFP4vQSWafgJf0QmYMkOPqHfe0HPtibDfZWH3y/Vrue88W20BKPqqEGsuJ734SR/7eyov9A6LnprlGyn8tNarPiCuwip06sVXHWzMeHiW1NVyWnouvh+qDEYe65a1t/bYme4Ja/fmO+y48220/tzLed6mY8/gHm9ABfdnJgiCRUsfffvMvfzn2nquqXZ5IlYDMvkPlPsLvjUMNa87KBCE1yejsA8ID9MaEfCL3NgZ6HvqIeJdmrUKXBQ2RQY0IL0AFDzsfz+cRNKnEfJ8bcmOzjSS7a1lHST9xX8t0uZT0L4fbGY/wu2rZlu33Qv7NEV7DpY+15gOiztc+VKw+uV2Ws9wR2htfGYfTlZjy4dk5O5XzFHGGqUh+I30V8T5zF5/MgBgGxOJ3V15E8gIza5pQoyGIdIi8YzN1kWelnLcRDfoO4p56s2WzaPrfni5K++gFRMms9dEZvA1vKIt8flAeqB16wbufolWv6Nk8U27I3lKvbkPuzojfXpKzVE1bitmgSr6qs9ZCyAeV+8Q+5+0aWZL0stuUey4j5Cqj2T+Qu3BcsvUaLFs7/2H+ln4fRIO1gW8urcq1cMgdkPXdRXc34QK71nucFQ/oYSJyG7njh+vrNnfLy5TUv4e748e/SL2LvdKGdh9S7/iH8ovyY/+bta929vtP5blvb0G5xh7zLqzNzGeclS7vJHoq+b0PPim2ZBMvNZFELJFZpnzuPRvOHFnRn/7KZeyALn/YoiXZWO+fdPf5fyef0n8G7ddTRfeJh8+7uDvXoQ86u4quqGKuy7JKDtAPaxdhXEyBMEmRy5k7OhqrSCb/uiPXlcubH1ztyOLKso9jW4MzzGBqcLZmTWnuxLduqsv6akvyY5ESwcs+zkhsbrpwFV2UPbqKOCEFCvl1yw7KtKlGmvNeZlweB3EPd88IuSL+GdYr9zbjtESayf9ZUj7CRi2LveBygYVub39W6bXhBaEXtSj9jpS69H9MyCwvS1PN6QpuhOdfJ2DKb0jKJdY1dFtS/9rNJ2FTGhJwfmTuz5nvMJ/VKP8jYtzCqFP3V9aAN0sbPusG35n6bFt8tu6TCXwHTJs8HeX66kHfni1Lnh7zkwy8//6QPv/z0/yHvX5gkyZEsXewchblHPqqrurqne3YvdyhCEfL//ySK8O7szkx3V3U98hERbgZ+BzDz8IjMrKqZWd4rlIu04wooFKoKxcNg5hGRevzwXpeH91ofP2hjXDtzpo975lPM0tcr4oD5uEHiAuffdaVNlxUIqv9g6rSzLXuC4rjCPzAYv/ARuV+o/k9X2dM3e6eMsW7xGy105tUhmjE8EH5w1P0q3e+7Gvfcp3EWo/FlHFp9ZF7Q8CdsX8fDnvkXwv/HFMe9Kf0D5Hv6B81e9mk/n1x6yEta7stVjXvdnXKvPvMSNy8sRco9ZuU+E4wx4N7d2fNNXdSf2qLzMpH72okzyxmcTouCpfEFAmOZXxZ44Nzy+MDevEpVJ+4Rr1S0X7l/fOSL5Hd8Cff+/Xu9Z50G+aHNPF9hCtk7vXr1atDYsB02+zz9HTkxDqXG/nxiL9Ce0q8Ff4LUpVmmY2KysX890rcHnh8e6ddKvwLcIXrW5tIj3+B9uL/oh5/f628//KAffvpJHxIzJDr7D12RoEJp4753AtVKBt1SkPr8ts5CTNqyKGswdh74EjHYsGvTBh1TpmkjZo/c41fuaelKdIam7QEjn3Z5lh6y9GVDvtOvstXwITJpGypSR6+NY+TTthV2XZTmFd3Juazifmdo4nYavjcJ+RGf0TExVh/087uf9RNx+TtfpL5j/D4Sn8i4Gn21BC2Qcvo/aVP0toZOSfE7fSYr2zQpFbbIKnM49ZmLQWKyro+jjUi29zaNNk2t2qS7bttI/fKV7gTxrdpsLxfXooxdayfF94zVRnz7DiNToNHGnnaiJ7NyoxiM8jXvEZO0CzIPLte5t47z/8YYZRxChe4D0WNbXAo7PTKZMryyCpBVkJgJSwfsKdOq1Kopsa/WkC0ldQasx+4O21pYR6fzedBqTbK0oXOj79Ws1gqbxfmng/RYsku2tbAOq0pJRdnkbc826KrWVAVaQSeyZlQeMcgXVuOLceZ0xvsCDfQiZX+JnwOsrRad2OFSoXvhWe58auxRBZqWwt/Lpgv7zUfm6vd/+4u+++u/6Yfv/qb3P/80flD8/v4j++Bl+NHp6y1EOf9P7MraXTlDbKw3jZj0YY/O644vh958/bXu3rzRMf4ZzyD9s41Y5kFaSjIX/a7W1OjD6AuxD23wTqeFuC1X/dFj5IPKONDHhT4uyGWfW2jT6Ltt2VbSlCXO8GtH+FUNEhkjW0p5YU9e8KNqgdeoryvsko1s4bulxjhnXnZt88s34tEzh2gRPzO/t70Ma7QNPTDWE/tfMS7Vmqq1IWN7iETHAEXT54ZvVewr6Myz5Mq9K4LhVSst+JP7Q/rQkAtE6oxbbJFVp238yg+bP7BXray/8FubtqtKQXgZ33U8i67Mh3W0TXvJyEx/O/6L1BiLxOHh4SNyq373u7f6h3/4o/7LP/550ML/jTPnyv1mYz4TwV3npobf6XL8D06ttCDfQPiZLWS1tFIjc8JWZM4nyk3K+51T+CWFv5QGPS+LXnMmvjufaFea+8Km2A42xouCbNaFLGGsi0SWz3EmqFb4uSnP6LPvqaE1cbwt28a/hgorY554H2s3NDEfumfz6+cxVlWlgfZEE5dWN+XU0ffwTXc643ph/NKP3AdNDOzpvGnX8fFqKJlUIZM5a1uFjO3hs/ZUJha0S9uefRFEd/oThJ/+2LOdbRVoVcq6sc34Ey/u33lWP/o99jfqEFbs6wvJ2Hf5WW38PHBUpN8X5n9n/lU12bHb597F9x/x8ZA96LAb3WDk94qMS7AXB+n0e0V/+pC1kvFP/uhP5Mc4E6vQ+NxYn6fTSUERjyiyS4U928SnjbrTadGC3MLZ7ASdWKhb1OhL9OW9euJte/DveL4LTrSNDznzDP3oHhS5alN2QaYtTbCo6ui0zHyh8MUr/qZdaGKXvSHIe6og/hyNE7sgfnzgfnFhj2hV2KtDRIlf5kp0/v6bb/Rn9oG3b79Sfogge1QjVhEu41tQjF8YILoHkr+BbaaPdZtsY9eK30trOrHmQ2/RqtTqCbZHG/uJ6kWyZ19sX2vCC64MMrblXZbif+iyo8O/2ta27IlD2J5le6d7HI/5mTGQNMQzr4LElh1MskiR/BSoU5C4nk5NjdgmH9ijIfvcpmrsFyliN88AE2e101ld1obssEd9aOw/sv+P9cvelTk08xf22EdFxrYyf6M70J6MDhcFHr7yTip9sC37OWrIGcF+Aw05kWqXZzIp+5Jbgz4BQQVVpQMmb0dnqkx1kLxUFmm3Fd/Yl+PbBr2Fhhyi+2Vbtmk/qf2c6kWyS8bYRI1ae7ZJwZ552yly31p5p/wSF62s1yPmF8Yi45E1n//SKXHt6ir2j/Rd0YXN9K6gSyvuc4D607F3LSe1Yh7Q3+wTwbbfWwu+rqkPdVHp6f615jZjG7mSsWf7WpW5nPmSfTH3pJSvlckQ+8Q9SH+u4Hkp+YxF6iL6EsZPmz6kArsCnfwtSoozT2DvJ8jb3Oy4YWhPtmXv2BU11zxIAAAQAElEQVTJmI4MGnsoSAcOpFPRl/J0lmFAZoMZ+XT8si+Y8Aa4+aUu2E0PX1rDVRjRBZHtATxI8VdhH/IsYOxLlkD0HcgAxOcnrNriX26+4JKbJ4eAMRng6yaZQNduo8qyrVC9SLYHZ9rE+8QOWPQvO4U8+stOpMiM+GA3PiVe4SVOGsmI9YHORI1M3/sWOkC8I2qXPDDt25btVA3YVlVknnijPfpiL3mRMg6t5aY+ZTcWxSULjkPwip+HHKLzom+sPfLoTZ7ccR160yY4+Lc0/GAl/lN+o7qrM0+Innr6jY8wr1d/Ub5W3GRuZWzimH7gfw4GwUb5QGwfSDt79t22bKsY70B7ikywF68kcyn8Mc/Sn1vQn4zfqCPf6dcTngLX6VtwVfqFTGQOfEHkV9mJd+Zc/Iquoq92sSbYH3Y/wpesJFyGzDyZ6xWZCdrBdZkWfYCiCr2znnFFrxjiWWaEmb8zTx35MZd6WqEDetTF119CWjzBZCc6Og8dtxSB33ahZixbpG3rzAuWHAhf8bLAVfTRKk+avdxwUko/0u8ga6qP4NFHaCcGc64QL8oaYC9iTna+4CAqQiXo4j4/kJtY8iJ4ffyuwobdDiTbytquhmXy0d/RmT25Yys+iJR8Hp43eBTVqtG+ZArxPT6T5RqcnUKQD+dzsaT2k2vYoS/bjpWb9+gvY3HM/0FZH0L3Mf8is441yqEKfvQ8Ke9kb4DDtnXiwWHhpt44RBf9QWhc6Ztt2aacdhp524N2fBkgTqLjtolHMb6ngehtPJV36oMtfSEf2Qnt+7LoQh86E/9ApAv3j8Q6Dz0Zhwt7aNbaBf6Mv0e7Tj8RH5fLCkZh/0h9EB1XEM/w7FLVggOFdGDo1GvPPBKDF9lwKGhL37G7sQ9lL3zgRf+H9x90z0u28dDIPTAPjkH8HS9u8Dv9yYPliv2VcRqAH5nosq2F8cgXyqGNAxfO0c+NCG/YXTl7rLoQi/BTH4h2eWmbNhMnne7OOp2h6DudmpaBhfFuAEpd7AwZ8qlvsWdpY5w+B+FFz/pJ35l7nTgUthOTIDENYKdIbEuZV4GN4sG9/YDXU4aKuO+AYEn40Udf84VFkENrsLLGNyTi7zkPya9f6dXrN8oXJqfzGbtNrugUscNj/I2VJ6QOsDHF3wGcHmtqzNMu26BkTYiU+ozZGCvKrZWW1sa8jw6RQou2RZ1Nn7AdXmCXZGlAM0V25n75c7RHpDM2aCVH3+Jz/AXhH8jYDQFiFHNIUuw3IMvVd9+20X5FehvzK+skPESuV8futss7/UgN8ZOmBX2SvsTHG/Rsw3d84sIwTBQMfdChM+0PPPE6dYGgqGCOaMD4VNU0U9qRQ9+eo/Dbrx7/wIgD/U452FjviUuHt+2ITEfWtjKWLsue+YK2KrXWFN/skoF+MZlagO8KlNGe0J7foFv05JzJ/G93Zy3gdD6PLww7+8PPP/ygD3xR1Xlp77FmGV987kDqCvqgZI8rZsnP2khQwFY+nwPBK//If4mmZepCD6T8W3DITzr9SrtZzufk4SvsHsDs+BYIql9Ko0EaBVOwM6muYFwn9+mzwwueOP/rcp2xGWCeHVoPX47yJ/S2D0cl9/bx4hs69B16oUQKqb4Dcly7nr73b1BioV+Lof5zadh5ZhMPb8qf1/7c/55+0VdashdwZ0iZub2xr73nS/bxRfuHD3x5+173D/dDZc4nY+/mntexl3uJWVPZ3y/cm4OVe9yF+3Pu2+Fn/duWkQvmuXWok+1xL8j5Nj+I05YTvkg5G8SdVk3Lch5yG/ZyTri/f6D+YZwbPn74qA/Dxw/jt6lylojm8WUBZ7PorVbcz8QevaVKreZ+El9zTgrTdghyrO4xfsImcjX5j/Tnnv7dc0a5f7gQk3u9/3ivn8FP7z8q+PtPP+uv3/9d//Pf/qr/+Ze/jvwPP7/TR9psUUPMTP/ywi9wLfiEPVFJbERKrDrlhu8N2biSWMbXC+efB76I2oivkMm5LvKpD//x8aKcmTIuGcPQIHFLWaSMx4V+hKYtLBnbtmU7xYHRbtgZxVFnpz6YvA4JIDIxFbGyPWRHe8YrdZLp58aYPY4x++mnn/gS8DIQ31NfrUnIHXB8ij5QzIFqTQsxybiKlBjEhsnbxjSIDxJjuCn93fgSbcskYk7blm1qU9+HvGMDSOG/hEaKjWSqNbXTibMh9wyo8Wv0HZsNv3Keyvy940vdhfvJgky1pqJerqi4YiMuD7zX+Mi5Nz/YceG+0419ZEM7/kQmdO3MW/y/sLdlDmbMk1/REQx52oaK9oE97dF02KzWhIg6JkIL31vLmtioj9RE6tK0UZ98taKdAWKKTCjxY1J2kFL6Xi36IzsRySB9CGI3skHKwcoek74Ig1WzfZcjAqAG5LI6qpUKmWpN1ZrsogY/iMGFdXk8L0Rf9GbMkj/mSFxNm4aOzJ8T6yr6nH6iCcJ80BUNxqmV7k5NREkXvqj98NOP+vH7v+mH7/6q/HdB6+O9OvMre9xGX3rmGcizJJNPhW/B9vigjeecNeuW9es4A0ZMYuPNa735+nfK/rBhd1Dr6a+FVCnPKGPu3b1S5lfm2uk852HRp6oaa6PIn5h3rS0afStilHGzVchUKxkbucfF58QqYyFSysmXrZcQqdMfiOxCqTWLlt3k8BT+RMpBp8F63UMia8VGdIVu+JbxTTm+ZMxkGuEDnzI+hwad+R8kX/DtCKY0ER0HijjYs/7Q2xmbSNpWo74Ro8QjsKesblKng7EXRMeG/QvjFxqxVqVWJdsD4QU9Y0tbCb7E50RiOvvT2QtX7h/v9cMPf9c77rMbvt3dnfXtH77VH/74B716fce7gP2ex9zSSF2YGqhmxrt0Wtqg4QsdQYeauC5lnSJXmhShBj9zUsxbI3cqUYeeNtFoc14WnXj27fR3w/YBCa2dT8Y660duEjy6y7Pmih+Lqhp925Qxz1h24mBbBTCNe10HL/vGCVtLa7Kju8+5IZKZYrTtUd4pj6vTdpOLSsrl0FR2tSpFV/wOH21DFi3o1rAfuxm7oNP3oVsaNscaDg9s9LljewNUz2vY8swr9ICwE7+6ovdAx++x90CFfOJyyrqkv8ZXOx5K1ZqSEqvMrdCUq5Uif2KfChba2iXzTwP6JLmoRa+oj42i3Kqmf/tYXtgrLzmLpMy6XMFGf0XKvfXubs67xryCNa4Ri9EPyS7N5EnG58zb9Am5CzZypgrGmYR9L/e4nMvyw5oD798rvOhesJW+Zj7YU1e1Np7HXnMvzbuJq1/wiz411m5QzDclsZnGt0Z5OZ1ZO3eKvlQFsTPGhv7OGPepn7331as78mfFj874D9CPo13f50H02/jHlMt8OZ/uZOKxXua55sKZKkjdBd5HzoUfPtxz3nnQR86rP73jHEhZsky7O/byV6/e6A76mne68S9j8ObtW/3+99/Sh7OMnBlHO22slwlXXrJ+tWxb9hOqSgdsj7w960WyzeeXr8QnkCJ3C/1q6iPe/5Fe/Krq3yTwecvPm3bmQvaCw9d+nQ9WQmObBn3mWR72LBe0Vam1oo61QbvoqsFbRpyrmnJvr9PC/R8Z0dZZsxr7aJ51sp4unA9zDwqN/eEPVnNlrYs2Bik/oZM9QBbVfI4rOoLMuZU1Eb9SEZGAXS3FK2Jj+Bp/W6mAbdmgJuLTgei2rUodVLfJKXT2pY3M9I+SNubCgbSn8rPXljju+KzAM2aMgZh5xn9eGDpxJ3afg0jstrJvDLmUURkNUcvWc42D4Idn+p36lJO3qQAuuNRFJnaGPuZX4t/pf4/ulEOB4A3Q7Ncu2zE3xHr2d/b1nEU3aI+eUTM/DBmP/dyURx316zjbrJjbBkwdGQKwDb2F8wY01YaPiccA8ydzKH25RX7QMOdMlcw/ybYqE2hHq9oXR+mYUAgJ8+rpvEhQD9KVzuSmAku3hiKbmy1i41qzWOhMp1Md4StwOvkIpX2nnPyB1AVH+aC2cesJ4dtHGd9Hf3bqLN74ugknR/8TaKcR2BiMoL+wTdXoc/jxbeVmsvHkF0yfosFiXJFDNeqlWTY2D4QXpH2nvfI00TMCgJlqkHpCowFmYmh40SHqM9BBeIHdJE37hFMHwpv5PmpT4S6c4yMVZI8rfbCjQ9fDYSbPxmEhdcEhe1DTr/ATk2x+UtpPxD/jVxCfUzfysky7lHWTOp0MDlYmcPIHjY0D4Sc/KO0yHp3+BMmHHxtB8rX3K3nbjFHGn4VEmy0DRsVKP9fMywFmOHWwr9fQzZzo2CvWxcKhqCp9sYr5JVJ/0cae9dMna/psJA8UecCYolajOUMDUzSFpNDJ+xmo+OxllwxSGV8OpGw/6UhZSnnK21YBwZvQJ8nG/zhJzcaGkr6kGJ9X4gL72WVHv1VV2hDcIihptKO8Zv0T846uEv9carWAlhLr0khjk3Vk/ArUYYG02W5sHv08KFLPrtiOfIY6zYLpR1faPBOmEF5A9tnV8TvtnjEp2CXb44Egh9rGfEiMzLg2zX9Fr1rkIg9ylQwX0NYiJUZxEjuCGoQe6JQ3HgxXEBp/xBeGwbWsBAwcwYIOuStlDLCDSdlWYx63VuoJiqSCF/kemb1saCAxHsR/0j7HqAuFokaD8nm9ovMK9KXCnpoOfuyNvYLKWUOGqxODTn8Vv0Dykc1vqbUictiNDKJcXTat3VXNygukxoPc3fmVjoeAjv2MSWjR/kR9q6K/RfunK/VHybaGrtaUB7xGG9uKnkcemjo+btkv8HPkKScILqMXoN+2OrZFsrHFnJCsPIhcaJuHvayF6IxckLmqXS5NbaOvxtoQqaIHmmsbNqVOjFKOfFhGxm6wSoZOFGVfEdnE19jykLdM7dCFvtD4srJGN/oYH+95IRrE74175Qq/Y3AlHxq5jmIuNAm/rUb8TqeF9cH6Zr7hrQ5Us4ZRSH5ac2P+sirlVqrWZGK50HY5nZT4L+QbOpI/nc/zZS/lZSkV8S7kbY985ESXu0Q3Owf2VSv37enfXmb9bNgcX7zvfZ6+4xDtcqXfF/arh7wkZM9CTFNG0K7EIf0OzT3kgo0gMoGODmpPQ3VniIHwLj6aPCj6cjovyl8weMWX/3nAfsND8OtXzGVeNlT6hr6hYld3kDIxAKI+PopxDY0PE9hIRlJVU7khWaxjQG7jPPJ4/0iMNjGkSpzy4vaBub7t7WhK/TpeDmTsL4w70jEleqItDTE6NOJr5IMOLzSwHTIQG7blskYbPht+leGhkdWjsvAx2lnfyYNK/aAa9bNszUQr7HV82RhfMb4mtvmvUlAkmo65sN30abZnHxxmjAzeRBCFdvE5r+RH7Ijf5PBJnCVsDn2TJnuL1AdG1wHt7Y5yxiOIXGDiYOTTwSlqJXVNmvZ0a5R2TqqvsC3bNJ/AMwVlqfGRvNQZ502hfIyrE7cD4fd0hJqMYfKJW5C8bWok2zueYqVrSl1D1U4VmSAemDmjgac+neLeNgAAEABJREFUWirGAoj10HhhlB/6wQT7+aI3vJB5xX5g/GLZjxekoz8RwGb8Csh+9rKNr7Gfaisxf0JRDtqQsUv+AhSHu0gGuUI/g8gJfiggvArSIoivTj0FX21Z4QfTjlM78CQT3ywbZDxDB2rISU86Mnb6jekY29gOxhyjn5/QYQvbO32p3r6tM9WWfRPX+Bzscgg8XcRpFgwJpPQh/kwwZz9x6IWTSrsDqLnqJM819dCG/O1lp83k2JYdFDSI/0EhYPBLV+p3DNt7XpMe9g9KD5X9KbQzQQKRQjfK4QdH+eP9R93zJddlfRSrmD35UUxenbkv0kwL94t8ifnd99+P30a5cN7IuSX3748fP+qB+9nj48qXvCtnmq4L+ZUXo1vuA3xR/cC+n/1/ZS819+LT+Y777Z0ae1/uo/cfH8bL00dkvY/j9K+rszZXzg2Ry4vkD9j7CKIv90rXjF/ktl0u+XQz1C4ZpB+hhc3k0zZnj4e8JF8lm7Gok9xO9L0N0AW954XuO17mfvf3n/Rvf/1e//wv/6b/z//4F/33f/238cX/9z//rPf0/+/v3o/y//u//7P+5W9/1V+I1c/4+fOHj7p/uGg5nXnZ+wd98823+uqr3+mOvSc4E4tlOathNz5sPMcTJu4rXfkSeGNELpwD0h+R0qf4nvNB4pW6IO9LgpXzxYWzxYUxOs5Sk3b2xjlHbasRB5t1jbGO8o04i2RbJl72pGEH4UnIg3Xb8G/DP8CYxX7WlPbUaWAbG6XXr9/I6JPM3NiUZMpWxoU4a9pxeANmq16UmFQtKnhKQuck6cOTro7vE+FLttVaqap0pKNvPToQs1NnVfSDlEedmHXI5Mt2KuW2yNR3mRrLtvISt7EeMp7FPSVf0t69eq1XILyWs33VkLVnm+jOGNi0r6asJ0MJ/YhjqJn3Al3ilKH5pXAKyGlHd0m3wM5mK1vCRqvNaUujUM5T4R86beSIVfaFqWKWN3gpS7QDnXLmVycOItmmL4knsUDQA+FZhf0TsWj4l3FamadZ+xvrPnIFf0OnSEM7Onv0Vcnmvix8AFQTh5W1nvnRVa3JnjISMhveRQF5dcrkUaUq5gcYMvBWAon72qDh2VNHtab4IlLmaWd9IITSVUXccu8/83G3WOcmffX6LLEX3n94D7kfckYu2Gjb2Weip+jLALYbKPot1sPGnrHxpdDKM86aMuulN2vhy96vvv1Gf/6//W9qr876iI332RvpzPDEeAOU+OBzzivL3Z2KGGffzNyqtkguLewX6dOJ88vplDjAW5oW+tGgLe2RrSrRSblRf2pq1Fd46srYTyTftdKvDV+zj2gkMyZ0n/gnthv9oxq5Dr+rWpNdUoCRjbEhPIwlwZBl+EYmpUCk7BWxkfmVeljXy04bMPy7smXDi64d0vQrdNumLyJlLFqVjFz0B7apSR+Q22V7JgncyNmznqJM29CgMya39MhvWVfoSTmw8IVyVPZBsbO3TX2nImuf0BCXlenxOH4gILzXb1/rv/5v/3X8MECnzYXgVSv2L7SW8EfK2J6WZfDK8Bi3js7Yyrl1AN6ptXF+PdP+bmlaEM6f+2dGseRXsDG3rXPq7FEfmYAeiMmg6FyZAyJlnHCJM8Dd4It+btRduCma+KYc9AhpT3s+vFts9CvlXWoQ25hkVkBty7YKmL6I1EcfN3JxrVNfxKCpGKNWTc1t1uFT/O67bXvqGpV8FLIuk0MPk3fFlw0a+RW6MZ6pTDn0gF1kLYcyeIiOsmQdKW2iK+VpPnWWWw1Ef/5qSWTK8KML4dEOP0I7c8bwWpVa1YgBnyPmtzoVu/hBJIibiBKRQufQQd02hXWk2Iz99Ddzbdv7uTCXTqAxD+xYFvpY+3Qw8mk3dKLP6B3Ab5sctLEXLaezAuHPhf1t4pFz34PGX7LgDNIzLmDlnpB5s9Ffj/ZNsV/pK2Mz42I5dZTt5J8w+5NyKXtei+9j7zsRI2tlT5KsJNuyTZbYdCn9MHZaldLv4Hw+Y//EetA4j/TMM6CbZHyRzHrtvF/b6NfK2XbjnHvRR86qP/zwk378kXPf+3vOrY+j7vK4Idu1sj4+fniAt6JfqjopflfxxS/x+unn9yr8/4c//Vl//Ic/Sdgp+t2Jd+I5y6XbZFtHnAp5S3w+IW2P8bctl/W5ZOJwoFqTbRU8kezZxvbg24arkRcpNoZ/9OEZ3ev6HkMbDwHscaV81IWRfJD8gc4a6My/TgwC27J9VH+RRja4FbCtAvpMsj302pNql4mOIEXng7kTElz5tKnyaB/eASaZjGDRhp6PecWCUtZRiX9uEVFj3godHzkT5Jy2irlCn1fWSHStrJmNuTwx9z3U0sTKvLVNvmAZzKvgjRy2OzEs4p7a5KMzSH1oZ3z6Hl8hm0feVqXo6NRFzjY2rFYll/XZhK3UBKNj6IycbRVtApFMHnK9ttgcMqXG3DtwzL8Ipo09NKMaQzA7+g9QHP7ZUyblCcrHvBT5yRyf9izblu3RX5v+DUyeZM0Exaypa7VoydmK/a6xXqsaIpY921IYPuaslGfj/GWqPEtmr13zvQox3fLOMIFGuLBte9jXTTL5ADKvxGn48Iw76myP9qX4YNnWs0S7MQfCJ59x7vgxpKIX4WNuZD/uxPaoi2xcDVqVWhXSxz4qbczVDR2fQyQRnpft0bgVShjoak0m7xE4ywY1IVL8PBw5nMtPwwS5IUlW0sZCCby3LfSEHxztoiflA8emeJRDIzPlN0VHMHgEI/XBUd64aQYphz8x/RETjpiMwKT+wJSR7BkWlxW0VgoWbryn06Jq2Rj6mEQijfase2IsxkyjjE+TIjAu8/kF4I9BiX+eGGXyrZpsg1ImiORBTV2gkTw+a8hO3wdjfMy6kX350XX1dSMg09/Zr8QuG1uQutumqUu5WrHQFp1PZ2WTjK/RIfnqo25StSYT07AiF0R3J2hB+LeoXTY0SNvCZuit3OfyZePDE/SZ1K9jxOBRbz/FKnUbA2pbsZ1yoD29zPfRBwJKfeZuQFatCrThS8p2yZ52TL6qyVBp8rQn27K9l34b6aM/c0yPFht+ZS0em8bBtw/dB03NbT5lDb9tj4LxM5g6Vw5Z21hDWdsB5sd8GsJ8uDzmRzbjIH2Nj5k/oR3fcgBN2yJOCw+9rRIfoGkTNeNCVEHW7oHO+HSM/jrm+A5FfBT9CWwesb7QHrH/0GVPv4dP+Jf1Ez/F1LDMXCgGSOKdxDhwRI4SfWPdIZ9YhNfp7AEqpfi572kbdOUFxAU8PtxzuL1X6OXxQeHnJkYD5cuuakY9utGXdn3o2VAX4BS1I+6tIe8JGy7XrFbGxt55sO2Zt0u2R58Sz8hVefBsK8mUQwPboy754Qe+FLwqbIceEHIIGRxyoRS14OerfBHKnrOwH9sFO/0LtjFf05/T+TRkZz3RwNbGIS16go39TrJcVrXomDI5FOTBK7yG/tPppNAc5GIv9k0bpJXUiStqZKcU9HxcUdeKye/4wTWat6rh7yiMFrMPkUlxQ7AzJ5IPL6qCVvE3+rq22EfgkBP3EYpK/1Jll+wmg5RRSfXT4UDCcdqkvcnbVrU2/CrsVGvKQ9+JeDfWp20dySZPW7tgmTYlk69qusVCDM88vIUmfq1KrQp5y6ZdKyXGBbWtJGYnfVg1Fgms1BVzuS2l5ZwD3sILjhM4Kz95fjqfFf2RS6yC7Htr1gq48FI9Y3vhoTa8jTPJoNSFDsDbKCd2qZ+UODMGmRPZq/Ll+P1HHhzvLxov8cdD9CMPmpT5MuERPPAF+gMvEpO/8FBpl7roBH2zLVMOCICKOCz053R30h1f9r95+0Zvv3qr333z9aB3r+405/tpzOdWVuYLIzgoH794bQx4H/5vPNQ+YcSHmKRPKzGJkqybaA8vv7EZmj7OWPDYg67IHRg6iFfoxuTqR8VOyyU7GnfGrxEU2CYsZn60QdmodNvfjh0Y+9UV7VfQdq8YpONvRz6If5lLCV9iGF70brzcOPJ2NI2mfNzmkUQPzBfXc5mjsg+7aRNOZL6EvZ41pAMqmL8gT1VHIpfpvckMHEzKn7uGjDotAP6J/sTPyM5ud/Wd16mf2AZvoxy5W8z6rtRtzIHbOtsyY//EM9nPA2+om1eHDL2hMrdIQLM8dAdC59dff62v3rzRq7s7Xpo25olVDGpjX8i4tirEaCQSpNNncvsVCzNLFRYEPKBnyQweOHhPzXZO6l4iVfA+kQ3/80Aa27pCJD8rwXh2mVIA+XddaRNojhfjOcaN8X6pJvyMwUv+/7Iy89yM16HPtmzvRSj1OjC48AbNx20+ZY352enHAThUZBBuAWu/hhz7YQ+Iw87+d5BbH4586IFbVdaww/ETF9Wxl/himnEQiI+38i/zs76n8ahiNpPveTmhmc+ZZGP95TcUv/v+OyW2KXdsVWvj/pj8yr0t975go057yt6e/T/3unm/3JT8gdQFkUuzrr2fLi2nMy9RH/Tzu3d8MfJBKy/ChF8i2ZYN9rHG7dH/QYmHxhgjqMRI41li+Iaf8VfwTdtCR6um/PDb6bTI9tATXy+Pj5x9H5R4nnjZc+aL+ddv3irUjZe27KUfH1flhwD+/tPP+unDB33kfv1Ig63xDI/eizS+sH3sUDr43Q8/6m9//17/+m9/0Xff/11///FH/fDjT/qR9vFvwU6+GH/79ivuy6/VKFc1VWtqvCis1kbeZW2xM86ZGOGyzaeU+KePK/ffW+QHIxLDdb8f2yWD0YgP2yqgPfUEc89HrqpUDbgO7jOKO9jGPufgDb9WGJ0+70LaKCdf6Lljf33FeWShT7ZHzFMnWS5rJsvGXjWlzZFvKbeSTT2CtvnMNWlsJgbhSAQeFDL2rA+/arZPPmeztEk+cjmnBA07rqc20bnRrwv39BW6oTddylRToa81GRDEQd1Kp7uzTueJxpyx6avQaeRBtaaMa5DzZWhjzF1NQqewnx545EtGvojZLcLrRu8uk3amfZC2w2/GoePvygvI4MJaCjpj3PDziBNqaG4tud81dKYdMlnzmTedDnd46b9IdimxkpClLrRa09GX0GpN1RpfgqxK7OzSiTN7aJpE10DWpvDEfMgyfQ8//semDW+gIqDpy8iqVSlzqVWNfKtJLfThb/aXNeOGjegMYtsuORCSez8vPOdul0dt46//rGreOAt4IL/RVJwcAoeiu1VhJRcRRofgDWDADEC+AGjoN3OmZ3/4eK+PfNlz/+HjOOOL9mM8zyed84O4X/1OC2ujmDeduo0+X9DJ08r423tzrPHX2CVGHpQ8LlTyodVUtE1MTqdFjfinXK00YTWeP4Nq6BJxAi4xnk0NvYXdVqXE+YidZBmhVk2SJbDyDHLPM8k9X4AdzyQre0xCsRGDFeC+MoZr9gZi0mlnWy5gIonAOvarjX0iPdVIY+yJWwr2k+y280Lt8Et2ITbzhX9VJTtlq7H2Cp7t4YduUvyKnsQkxIMAABAASURBVB6Hb/jJ2rRHT/JFPjTIuX7Q+I0vF+4VF/q8ko/PAzf9xigX8wOejc6BUmtNGYPANvepVfeP90pXvv76d/rmm2+UM2me0WLPtsoaIEv/tKcO7WpVWhAIIMxdwTNzt640P9h6x5yITGOCFvO4IbyUhtwy8h7yRAu/tx2xYcanj3k7+suaIgT4UcDIaSTTgSCFzJ+x/ohPRzixCR2xSrxA5G5RralaybaMP0ddZ4zSfmBvZ1uZ50HkinJgO8Who2M3WNhbzyfW2elMmzbqMvb2lB0N+LhtT3Fctol7fAqey6Oevic+epbClzzaxX6QWFyY6wPswyKlj61K1ZoMhTX0dfrbURI8WSTOzKPEL7gwBsEKje6Vushv0MzT5KOvRbenlvA24heaOruU+mpN6Xt4qQuGTvzcOAdGX9DRfQX+Rd62ci9o1VIEVtrSEa6uaRk2V+QW9p/oX/EDlowP1bBfU/IY43WPVfx9iTV9vmmvbg2/usY8jX3b+NXGPWec49hXT8syeDbyu/9FvorVgL4L/Y1vxrHQYOXeERofsr9F9/gvjNjPs/d9eP9R79990M+c5YJ3P78b6yTfVz3kvQ14ZA1sxO6CLsnE/CTT79Tf805nnImYn4KX/se1A1K8CfRJYhl/wvs/kpG4BM9sMhbPyl8opF1nnn+h+v8U9mE00Q7EIPQrjv3woH3MtdTbln0D5qF3ZWN+tRr1kc38yZw6nc+8j/tGX7HXN+ZlsX66rIz/yvwW+cjblpkXItlm7jQV8/Xg6UUy5QOdOd2Zd9HTifXGWu6jPxtSonuzL6PAx5hPnczNZUfbDeMm26+6O7r62ENsj3zsRDTz/sinHBzlow+2ZT8hMp9D2h34XP2V96IPV/5nMraJaakRf/vJB7tkUy4r+1ZjjPL8csfz4Jmxi3zGMv7YyCGvPWX8Loxh9rhAFuOaWHfoRERhX2MVPRn70NQVOgPbcjmsz8L2iHtBdZPKBX/24Yad15XX4u34hWlbNqDgHZCrj7Fhe8qgP3WBffAmRc7hD1AYNB+298aTtjYdrKpUq6oNevuRG89tOfnD8WqlDM5pOalx2AvCq9audkRyTXtkxzXK8EaBj1H29MHQViXbBHBCezJ1e5agbNrGgtpk+2B/Qm2Petsq+meXGr4mn4NJcD6d1fC5VSlpY+GGBj0Ll0Wb/AHbI9tv+PZceKmwzY1vUeNmG1Qr2X5WbkzoUYfNAr6JR0U2PKj2ZE/9tzb3ql8laZM+HcjiOBrF9pG3rTOLKwstNA8xh++2lbxIrukL2dGvqjZo7AS2KVeqn8EO/zkKXtDQcStsz/a2VVUaXzK1NvK2lWRb9kTKVTNvh1ZYo77Qbc/yYO4fduS8lybZ2FRXDgq3NPnUFvKBbVWVMn72U/tbG/YTXzfpKT6fr78RHdnonPO8Y7ONeTrWG/azuV0PTdizLXuOTewEG/M3ilrNtvE/5cCe8rZZa/MQto6D38pLgwvraxsPR9EjUmgnPmSfXRvrML6sHODGF0x5kBf+Ml6NeV7Yjl172rttbE+ePf1OXcdGbCX/a6gycbFeJvtTXnR+iu1l018uozYv9Tpxje1WJeXQxU0PFjHrI5a5ATT63/c9YrvZUw4DPQ0ojNhRn37Pm9rK/sYDOS9BUI7EBjDAQ2NhL3qrzfF65OXGre6NsejYTP0yYs88rUaMJky8UIb+PuZK8oFdIQO2ZcpFu9aaCpsHbA+Z249qbczL3Asy3qmLDwe2m/GM3tTbjDd9Tr5a48XrK2XfWbiXhHeLxn594kVN9NtW5mjGYOVgf2G+oh7x+BVIdsmeef2mlFhINFO1tJvlIlZt4EmfPethY6OUIZxjRhuY6f9EQ1fJ8Kqgnu2krrkmkQ+LcnhB+GvGjw51IBJDqY04rbzECTb44VU1aj18sKcf8SXtBiKERK6i3nayA9nXX72+02twd3dW9rFU2JaRjf+J9bKcdeB0OnFPuwHjFLkTdKFuOfFwt+N8Ro65d9rLbb8PNmKBCUxtas2DFjRYoMtSqquMWEdG5uma82lj/Nfx5fwlh7yMP/FJXWKXsch6yrllZT/qBKXfxCKH7Mhc+BJhzfyB3vMi7eEjXzw8w4MeeLmWL/3zoDnpPV+O3Csv3NL2ybOn3IxfGy+g37ydX/p/8+3v9ZYXS3dvXuvMl/9n4rMsTaavGfcDGf9oKvtZ3zf8P3DbF5HCT38vxCEYfSMuj7wc24jLZeQv40uVx7xkZX7Zlh0UGjTyepFu7di+1k6fr8XflHGVRrsEn/k+8tD02xUVXRtfgHXGKqXwJ512CyE7+Q67a8qRH/o25YeiBhBxsOtEWKIcfWkzkfa0lWT06iZ14tyvPsyKDm/mfvkzchOHXAzv4P7AUFBRKjdg2ex/2Mr4baxpKulXJw7Tt5QPRG/kjvK/h/pFH9PWdsgXkf0jPh1ni9iPsG0ZfR2/r5gdS/WXQf8l+ivJZYn5kJfsoQRD+eK/VakzVy/M0c4XJhmz1B37RMr5SyI984ZxTz68Axa5bYLq8aAVHux/x0WL4eveJPlPh2Ov/F9POnMt+C2abcsGxLOgT6jJh2dTD1Jnm3Batym2glveb8mnzYHIu57rDe9A5lLydA0SuYDsL14J+i8gA5x5MPBlRbc+flnqczXx8QvInFDqntrVHtuDPtV8KZe+pe4lDU9aTvNemvvnab+3PrKf5zcaUnfHPaSqaWPt5SVmWh227Urxio1nmWthZCwPGVMy99Ku3MtW5Gqcs+708eFe+eGD/MnY/DYFgvt1+LsXQ3rsRVfogVQE4bPu92at2P/AQp/evH0zznsNm/E90gceuW8/PDyM/rUqGVzo6wde+v707r1++Pln/fj+nd59/KgH/O7EQpw38hu6Dd3jiz3KxT025W7rIy96f+SL/7999zf95a9/1V/+9ld99/33+uGnH+nre55z+MKRs9CZL8nz7BsfcxaNfxNN8xkUf9B3+Jo5duRDs08nlpecLUDin/vzyn039a0V5yjeDTT04V/RN9uyg+guJSUmB1qVXIkjux97b+pth3wCe/Jv/Uo+dl+9eq23b94+axO9YdiMTcMO7SO7DN9aqsZ96cL5Ys6TVUffLoxT+Bf6OfoYynjstzNiujKGYC5+GRuJYcVGPelO2+i4sP8nTseeIVlFmxFTxj/9CGDyJEQ8iIuo73TZiefprKpFMgzqHJAvbI0x5KxarVFdau2kBfkDjfmSfPh2Y2ex7F1uOTNXX11xOt+NtmkT3YXeBiZd1M4nqfCPfq/06ULssn4/fHiv/PceD6yv/OWi06lUzZqxljbGtgd7XzN3wgs6PJE6OgvdtilJrtJIBIGmsks5u7e2qKg7kLinLqhqkqZ/IuUMH14bY15qxKJVyZ42YrOjPOOUPYcm6G5XTFuzbNO+mghgxBS/173/F2KR8U1/UpltodOfnNU7+p/oRZ3z4Pjin73ejLZAqIfiPu7vFf9oP3Rl0nUpHg8Z9JmYjb8EEBnmZecZ6pEvhOKH8NOJ0XJS9o9XX32l3/3+D3r9u9/p1VdvtbAXqBV1aCtrQzHqtfFPN6no68KeczqfWdengZSX09zDF+qWa37h/doJnFHdxvpIv6MusV+GLP5gaI2/nGdEj1psMF8zLrFnNz3y3PLhw8fxX7Dcs7elXw8PFz2yBjvO9tGWqKXvSrLsoFLY88aHjfX8qC3xGzUi9l0Xxmojfp32VaWi7brz7Oj5FK01tbZoYf4szKWgWl1tRVdMhE7sTob5GWTuhG1PW8f8i18X7ocppz6Y+jq+b0q7lDd8T10Q/00/bONf0wkfg+XUxFTgeZLnPe45LuvVq1f6x//yj+MHAdI2sNOPSnbAjJHJIa4TfTxlHVOdL/cbzPNp0QmclzbqzzzbHjKLJYoqBqmYTzTVgv5WpTKV6GUU+OyCLduMzzqePd+9e8ez3KMyFoX83d0ddR3Zedke8llnl33drezTHVtT4umz7/GxPZi2sV+0Dwy1WjX6cRpz9swcP59PlJdRbq0pMe7odllVU3Y5nUa7zpzKGPXdjkiRH/sadVWlhRiF2h7t7dJtsq2j3rZs67cme8rGXuKRmK2sj9v2tvG1ht74GaxZezc+FzI2YwBv1KMjeoLjvrVxf78Q58zNQCTbu++1z8mn+W6XFuaGbdlTd+yIZFNGX2wFF9ZddMf/2JnYlLpOHGkydIQGrqnTRs/us+1U/Sqi80L/gvQv961b5FwW3N/fMw8fFJn0N+1sDz+qlRrrK7D9RZvxvZgDrdWQWYnfyNx8RPeKP4+858w7vweeD/OLDB/evx9734ecAVm3qc+eEF/ff8h/nfWEgx8a30Ojt6qNefzV8YOf+JJ+6DPJto64fqb6V1l22peMjUO4Z38FR/mgNrLgKN/SL/l3K/O5vF3P2Lav5dQFB8OZP/hpW7YPtor8gTDjS5A1nfIvwfbQNXV76NLz9JtKNmuJOZ3x21gjR6PGWLpio+QCrlGVubiwH1Vr4173kbMXK0fhffPN7/UNyNkxSF+MjjS0HXKFPcsbe13krhVkirrAtmzDeboiG0x/N8Xnce9gyy7Nf0c5LYOjtW1Fr35DupWzffWjaubtSV+qqppxuuXbyNLulnfkberAtfy59rS1p5z9KY3NA7YPVV+m6Cv2ymqLGmOZd6jLaVE17j/s1WkYfaGB7Wv/bYdFuYDZMxkD9tPsF0H2lozPEOLD9rgfNGxVtdHG9mdp0XebOvyzrSPZNbL2E28w+DBtINfrsB3+AG1tyw5q+Jt718act61xtsK3+Heg8PMZcnhAVviFob4r88injszNlaCkmHrRxqo4iQKjwOQ7k14jdT67wm8MSB40IluttKQc4Jxukl2yLaNLsmYK3dEnJ5+2ZZtsAOFKxzudP7Bxw8uNMAMXbGygKeeJAFdV+aDd7WV716tBbV/lbPKtKTcrmBJ+xqVAFml8QLlcMiDHRdz4jF8QBorDJ5m0i8yklr0DvVSPy568UeBj6OABTgMwZD4mbMv2Xobsl/HDtuxg+uXwRv+N1ER0B4ljsLJgOjEML/JS5PikbVVTAxnXxKMxlsEoVynJ9CPtbSv58DrzIwe96A/CC+ySd8j7zDMZUOh7Qov4FaZNCq3S3rKtagXayNuTp2tKtFM4aPJ6JmtbSYX/9tSbcjB5qe9KPv3ZuLmEKuxAT7pt2h96oNEhDSE5dUAjhReMwq98RH/wXCw+9Ov832TsBRmfueaW0SAyyaTOmLT5COOK6A4mo6o0N9FS0sYYhnbmRmhgTx2pyyYUXuxcOIzlIPXIwev+/iMPo48cBC/jofGeA9qGv8d8OCyGBpoqowqE02FNZIb03Q8qv3B1+AHk2ZhYNiA+5fTJCPxWIPrisq3EqFobtFUp/nEHZ61vWlf6zBcVnRcVwudYCs3DxsYNBmGKG002zT71bFEacqnckbohj45O3FqVMq7jQYtDdB4iWyvB0Ku4AAAQAElEQVTa0V5iezL+WK3mzaFnnrIH6kh9ZjKOhUwr2lpySSkHNnsXtjba2VTISjJ52zIxlDWobdmF3R1DHzxk4m+ANhVlRJGjXTJjbOIMyAlHR+rI0J56w+r4QJBGf+546ZKHzPhI1bhsq1rJLiUdtDNPLzzg5h4QjAcW9rYV/hiDoVcy7U6nMzFdFH5kg/S9j5hvCOEj/lTRR/rRWtPMUyaPgCR6ie6euAHdpPCein20zZ5Z6FpayTagl9jbGK8xEbAHh7nRmVKZI7RDLnqmPuzFrTBkPk3cGPNNiv+BPfnTHaMLjRT6bgfNHHpXbZRFKnwJ0r/TcuKFZuLS0ggLxi0PG60WxmMhb2jT7Msi26oq0GY+5VbUN14KnMbD1JmXBI15O8D9I21j6wQvtgOXlC9sq0GZG6GCF3+DC+sn+0se7vJAl75u9GuAcQ0vMhlzhoR+0wp+xnS9ockHaddpH+SscOHl2YU97HJ/0YFHXp5d4K8gX/x//PCg+/0HAlL3yIvDiYex3114WO3EtewRC1kKRt9a08JB9Y4XScGJeV3EKfU9406fxYufgZHvVD1BkdGvp9ifQGvXmN9Ck20ZRx7w+cP7D7rnYX1lrSQO2pMZR9t76VNiz7pDfyTSPkgecyETKeTsotlmMo/P5zw75TQQc3MbPnfGxp9te+g4aNpNmBj5YIeGDQ0vdaKeIiQVBwZn/0BqTB6KR/WgUwPcX73syH5OLPxbRAZ79LHvCEfklRTR0AHGEtoHUhHokGSNkqdycumedsCATSnXU26vhXnLo8i8i6XBpS2c/QqHGsYkRjtzfCJ8yX4mrC+nyO0IGYLPYzA1SpfxgueRL+J+1k8//8D+dpHyhjRvSsfv320y9PhCQKwdg1AxzkM9yoxUIKiSrnPSKU0844UfzKr/6Cemhxcdu4Fi44qpNVYm5me4R84arWgd7swn98vos3onGq2jUb+afpvUoSbSv4RD7j9D0X+NF/nfoor5e10MQz7tglF48RH+l7CLHvZHHHfeQfIl94FP6jN6mYW/gJhG13WoyE9pMnvdrdqltfElxLd/+IP+y3/5L8p5MOfvC3t47qcL9+7ltDBrxB66omRqG/oPfYP7+Y+OsUChrPOVfRCCPhpz3xC4596RvwLwgZepLg8fFp7vG/lWxbkgaLJpo+KMER+KcnihE+MsjoxtFe1sc1ZYxlmhcSY4cZ+s1qhrkjz14MyF+3Pu//d80ZP72DvuY9/nC/wfflD+lP89e8aKrm5sQ+U2/B/9wo4ClwS1Sway+YLsMv66wd/Rkx8G+Otf/6q/ffed/vb998qL40fu66ZNfKtWekJTcVAp6gLb6fBAzpUDOdsRy5xDDqycZVInkl1qrdH/00DjfNRaUYOafZ/NnN7QIeI8QT3t+pBCbqdyMh4kSyGlAzZ8kPLcuzcVfueZ4hVnEtupGsCsOvaGDtZAq5Jt5Bvmrc5Y5PyQc0TmQl6+p/zIs1/GqHPm3jhzjYGTNDSjLzpFSvstMUCm0GtbtqmZV84TF2I+XuzzMj9fZl6Q70LGNcd00zgnXDLmsYdPY3zwFZeV/yKgoy6oRoyZV63hP/UGfehC35CBotegKjIHFmqpk+lKn/nIgIU5ejqfFfoShS23kmMPxK+OjiB9G/3H3wtr9+Hxnjn2Th8+vtPHhw/0ravRlrst98CLOjG6EIux1qEb97i0D+T4JqU/ya/IrsSiE2u4GjLCd3gi2VZVQ39TtQm7ZCBZjbrUL/hfregb5/0q3aZOIUg/Yu9C/DcmTHguq2U/ANWaWuZyNWV/omPa8GvDR4iC+Jd2Hb82BFawEZeJTRvP0hMr+ZX+bBIyDTtceDxaD2pqCj2hY97GALIGaXNLjY38NYBAyOVZ4pFz/7Z22cwVvliHLbnpzVdf6ffsud8Ef/zD+KHdjHdXtIrmyWm3IhXxqlayJZfUOLPUiEfJ8FWWijrvGGUP+Yx5YnLJXMfH5LWnQm9rjEcrZf80yu20s1o1zWRlb0n7/FnzIC+0g5UOcenCXDjyXaYZ4BL5jE1i0RnPjAEs+oVX+JK6fkOTr9bwhcje8HWTbKsaMvhsfLzCpSN1MrEVJN8xekDkNVIcDFIwMZ/UVbLpM3vshbW04a2JZyDyQacvHf+mbOQrjUftyJCrZhW6GuMUnE7EmXLH5ANfDt3zPiu6fv/7b/TnP/9pPCOLtGE3fMQgiVPmp1T4tJR1ou8HWhXbeKdu1lM98phmfdTId9ZGZ86HiryxkbkcpA8UFf/OpzP3ivjYENvGs9yFvSEyDZtZv61VxD/BxvhHLhX2c5kO84AwbpzkuuUq/MLpu7s7ffXV2yvO7IUEQZ1JFn+rmoo+x1/bsku2xVAoMrmnBrmPP3Ku2OjvgUL2dDqN88CJscjZh9ajvW1ihT4cs8lDRSpoAIsRjScThw+hgW2kpcy3DV8TjzASk/CSN/YjO+xWsb4q7OE302nQMNJGdCg6NuZCsGYe7vmUN/qVvXujYcoa3kmYAMRDGr5AVA07Lhl0fJueinkD9JRSt2FjZZ/IuMfG8GUXOdrtRcgxqqEUuSIfxDeKo4/pr+0RXyWxAEbfmDO2r/y0i80NH+ND9pcDuVff827hgm+x1lob42ib9ty7aUPIxg8KRG6MP+e68CwrKTrXsRcnPh73+ZRjL4j9fPEfXLj/rMQ4c+k+azXvmomNmQ/L0uRqqta4t97rA/Ufg/sHpc1Gu9ALayd//Sn+5Ic9v/n2W71680bLaZHQk34ciH8aYxjOLN1+Gnnbsk3TT6Ejfb75Ufv/5zSde47nJbpHfEYcs1lc43lISVbSFxCxURUpswSz94p736Ztn192DYnsJcnYkZUcPijmhVnbGf97zq3U6HQ+6/Xbt8r4p/7CHE592rT9TFStlHZmnNNGSayTkGEB3wYNQ8l9iszfY111/B3dH/K6ttBvSAndgYhHb+iw6HxKtgd0k2aMEjOcveEXfZr9umF+LuvPMZ946ZNNnG4watPuN2C2tWh+bVamfINRwUfGYuFeEZzOd6rCbnnMiUK+FWVo5lpnDz42U9u05oJ0Np+NvWBj3+jIZK/u8AIkZBtET0C+ADwZrYcc+VEeDeBDMy0OUJSNUC6oTSbMHbZHvSmjnjyZMTG66E0KAx3/+m4zVNQWc7laU2s1UOj6BLtLyKOwTDMoBpCVbfgAftdMfUxMeDJKT6rWBoTsIVPkA5FCWyFThVyplSOqLBzbSMzLrpFp1WRbeThoteAeMkTLKvilJBteMsAOz2zcfS7yTSIWA6Jd/I3LwSU3BRZvBtJGR1YJOhIw26odtmVPhNdajbrIZeFHl7EbYEIubmDC7kCGxeSghlaTqE+bLis0EPlgY9CyoYRO3R22pbICSvRtu8JpRxuBLYpwIH7RSErdgEYafWfyrtyoI7si36nv+EV2+CLKwa2ObI5BY2yD1N+iqtEl+rW3tQtXa4zZqGulpNifelOSjJyATS9AEZfDHyUPL36FJ1Lamjh0U0BlHpQMTbtTFjebLzXYjkByz2Ha2pbtUWGbsDFBeFjOaBldqbCf6m0PedtKzDqTqRPryLWWBn3o6PDXHMqhGzFOufMF70Rs0At0pF2nUz06RkfCCWIn+oS9AlaSbcWvjt6UO+1uEb8Dj75FYmKWrfhY1KVNHtpEsg0/DwalI3X0b/gfXcmH34efmw5dG7ZTvyzFYe2EyPM+wRh+t2qDphzkJhZdyXd0bGyiKwfgnjiBVqUCeVhoPLyqS/lJywsyG4WEybhqi7GdiB/ZpPNloBg/A414bzHDmGRcUDRLfCbfh19DDzGBOcqhTzDZJ8TfQJq85A+IRNj4fLrsyM1ykc9DVvrWCr7pTb8wjx7VtwfoA+s4eKQBvqWvxIdKKRQuQgpoLROErEPb4qJ2b0M8TduCmcP5iRgmbyRgE7ORQ81KiFalVHzm5VpPB0B4AULUCCR+my6XRx4cP0Lxc33UhuyGb7HM9BDKBy9jlHwXCT9WxjXjF7rRJrTTzrZsIyS62Dm0r8r/NSZkOv2AS1203GDsy7OcONZo3jX7LFWz8lvpeUnZWtH+6UItBV9hz/qO8xv2HjjU5QEh+ZUD/gpv5aFCmm2qmry3ST80Uh+f6UZ4DfvBwoNEa6UCaRPbncBE34X7TGytuedgOwo6AoeO9Lv3qTf5Sifpd+FuR24jnhvrc+Qpd2Rtyy4ZSFbj/mhz7xlqiA4UUSHKGKGVTPqXvnZ8iI4NHrNSuDmwsY7yG7IbDbv4R71tCRT9tC3jG64xdkgTq7m+rVJjSRYUOECWklG+0e+s6cc8WH14r48fP4xxP3yIfremRgyL+LWA/Om0qLGvu5pUXOw9BUx95ALHH7Dh64UxfGBM73lZcMl9Dl63WWf4Sv4R3groPjHpA4Rp0G30WeqesEsGTIlRn4fXjx/u9fHdE+75sv/xw6PWh1WXh02Xx00P+asA4PFxpbxqJUbCv/Tj7nzSmT4tGVhh2RPpR8Gzrazhhb4HFBk/9LIOV/bDvs+DbcyFVRvlHr+v6Nrop0iT9tE+MvRq5BkkGX9sOoqc0mFlvuDLns88vTBnH/kS5ZEH74jZRTcKNbOdPemss6b/UvQjpPh2wecLY78RxORX/BQpvgVxtfMx2MM2lTdX+MHBarXILuZeJ7YX9Q2/2fItKHp0pZ2cSFD4JocErnVygkr0ZgJ9BSwS1UW/AtFOfZt6oJqTRqEOF9knqnCk8WlEqJS0qyD3+St9T42NphsM+1QkRpBxbfgQrRtKO3Ygw87GmqUjYxiT35BOKIdchCgbRGdg2lIcl+m3sNspbbv+DoUFB67pA4h+lYeNyAtebCGBHDLY6cQnbft+H86ev8FfmUcb8zQYwscHOtL+ForiWwz/Sg6VZU/ElyD9dGM+6KJ373/SP/+P/10PP/0o8YVJ3x7V2ga6rNz3VtVOTcws1gbzsuOjRgpnIn5Pvqm5QQyiTUEXKXUQdI1JlWww1rVkYmYjsyNNApE6Opw1f4PwBD9waJeiWrELjjmr1Gn3nz5MIT4Zu/g9MMYDGfrX4VMrl/YUxViA4RvslVdiWwUwpZKjQkw6HakP3YeNT+mUo13afhZT4vi81Zd49t3v0IlpY8pbHr432bfA08EvxHwFrpKXeuKyQ3qqT74jFGik1CXDnEi4dllEdMC7nUktj3JoUPIo3/qW/OQrdWPska0Jhli3wM0R7tiTrCQ7NA4F5CGZr4HR+e3vv9V/+6d/0n/7vwPo+Xwee2X239xnFp6VWu4vp0Upe7ct9Bp/YiMxCt1y7xI2KNhQrtGGvD370cWqwtEL99XcXz9y/10pZ+gKfXd3Z93hQ+gZu7mnBzkbCx1pL3R0GSsFoAQhZUZ7xOOCsk2jpELH6MMJva9ea4G6lnGfjd+5/3/k5e17vvjPb+rnS/qfyH/kPpQv/y/Yic0LPq6snYfcW6Er5Y0+BIl37oFB8jI+AdvYWceLvmi7+QAAEABJREFU6Xfv3+uHH3/U93//u/73//7P468C/PTzT3pE3+vXb/SWLwVfvY5/ixpnmKqmBd/psgo9ok85E63cY6fNLuHHgU6+I0NARrtG+9aaWltG+46/WSMiLkFVyUCyBBxDtgwlnEqaFJ6syj/qxr0P09aeyAy77GEb9s/nk/74D/8wfrMVdbKtqoabm8y/xCf9yXiG36ok+MED45Avbh4HfdAjcyPzsNMobRpyDX1LWa0KNAkeZhUZVl5K5DfQZWMRFLK2Izp6n7G7cJ8J7fCNPo2Ehk50dkhWxiIQyS7aR6bLNvZLRjcflEvVKNsjb5ekyAqFVu1lwXP3iEfyaMJXXVP6kULPR4C+yhi2hm0pZyLbqmqy4XGm2Vh3dqnaRMahE5QLz2CZ30SDtn3MxU4sc75amS8r9941z5jI4qBEX7osGd8DDdeFu8Bgljfuh9WwjWyrBSnqyNszPrZlTyzsHycQato05rRQn+cGtCl+4BLx6MRhwoxHtaZQFKnHgotsU9HnpZ3hlDKlNxpnbXZblZgQq9gxayggPOqtJPTVqamGfWP3OA+jfbdHDhse2IhJB8I61QoN0lMejGVicNRTSVWXcSg/ABD+yrPFeI7ZfwhAtIi6fKl0IfYL+9zb332tr7/5vX739Tc6v36l092dxlyjL12oBJ7G8YLYlORm1am0nJuKfEvfUovyw+dtPz+t0G7R184z+aYLdjPvcVN2KWlZSq0tWk6LGvmVNvF9VnediOOZ/biqSWFCN1sDxH4Dj+yV89zetZLPmK7MSVzC9qZjz0zzhTFojEHy6WGn/cpazPuFzEuRXIW/F4WfZ4rQ1I2Y0B9ElDhVayp8F/7IJRU+0rZao1gD6WuXafIETM5yggOOcuTSH1jD7+RlqxiDItZuJZEXRNAukguRYgRMQaoqVSvyXQ5JDeXoDDaCkjV84VlnYQw773nefPVaf/jjt2ICsQY2JRYr94ULXzx25DtjgjmVrMwvd2miw3nCxvgGadNoEJ8TY5E6nQxiP7YzRhv3L6FhaSfd3b3S3flOJ+aB7eFH3ucEiX/aak+2VegPz7ZM3p5UN2nbbWJCQU8sjEfpE6CnxJlx5vk0844atdb06tUdeKXz+ZRmCj9+nZmHKqKAvVAN2mTamHmQSKwM+IX5lPmIedrSF+aiCX6rprvTWaflRFMP3ZYUvm1yXSOw+NkY70L/RCGDHhRu1KEKOataDYhU6G5gUPQ3Ylr4hDu0sFylRn1wgl8uBaiktYlDV/xe2TeCDZoNrkcBEol1J2aJU2ff3pgTB8LfwqM+MUZ8XBvKr9jnxoV3HStrtCObeUYX8cs7Gj5ZwuOOPCIjHPR8zIdOXJNfaNQq/ls2oEyjkQ8teKGRTd740dMPAhciWVm/raEDxMeOzMY4ZdxWKEVsSpnPeaeQHwLIveyRuFzwg5FijrzWHfP2tI/pA31L+7T1Hl9HEEZ05If/Mj9iL3SljxfWQNBlPaI3dS76RB+6NPZMiORS0oU2j+h7AGZvzF9bzBe86c+J9bPgS1VD1GM8F3j54j8yr756ozqf1ImdW9NGnBG8uWLxCaY+EHQMROgNegYoAT2wa+r4GOzFKwlvAN/7Da4CeyZ1yR40+c/BTpxmXFLf8Sc48t5jFhqEH9hp94TwbpExOMqFbPI9fUyG/tuWBoiVn7DxvN5TRiYxiy+B8Cugy+obNTsieoWEyrqC0siHxnaQvNMn5vFYu9EjfAHexzSUalVruuN+/opnjt/97nf65ptvVNz3Mucyp7PnNvYIuTSxjzTqOvpgxmXF53wM+9gzyq+grcEhu7EniNSqhBpyT1cn6zKmdjuUX15l64BIvgHZodMON6UnbIxNx9Eg3IMWftRYC+FKtp9QDuM5wgM2dXpKKQWSFX0H5JJMzY708YtwRxRZ5gZuiVlAX6WGvWqlrEejL6jWVK3JLuSkzMeNORRkHdpSqirtkgcdvQyNhlIbASsyNlnUFHZsy7aO1MmM+ZAMwiEIKHqCLTFFZsP2mnya1lCm4S86FZ7nmIpC5qXRZadCTB08oz05RSpNAnvWa0+2ZU9k/NLE6Kmb8dtFr6RkqbVSxSl10R54ChDwBGsW5qdNE6zHQDoebucj5Y7FjU7G0QAx2R5AZO9IpKnNBjdkU2M+TNzRjXyrxsHhrGzI+kKy0wY96ODiwLVp3hT7MzuSh97boBZt46tepOn7ZNpWK/ypaSd1Gz6v3Gw6Bjt6g6pG1PBDexriVviV9uixLXseMENF/gppTE550tgZ+mMDhN93mfDJSplZIMNzLZMxeoNRLw+9DzyA39/f86XePS8xHq8xopoWqMrCB6MNOkO96zloeEM4H5GRR0w32m3EZCMmZIk7+vA5fvYwpOFDymRlW1lwy+mkIOMbSB5tR9+Jg0hHPvRAZ35RJdtzfrQ2xujg9RvbHdnDh9T/GuysAcueOOQz3kHK9qxb2aRXDv8rB5nYkRgh69rWpiC4wx+OCKFs/NLka0+2Zfso7RRde+6XyadyZq5Wox/gaPu5GMTniU91zHaTH5nEPjzbjHnGaXRER+r07cjbR1+k+GJ79K+grUpLa3wZlgeV8/wJYW6qr3lx1jiEZVrNeRT9rGERP3B7YV2GMen0keIXrqP+oM/F7BqMwq9k7GgmF0cCsuNK/haD+fRhz3aZD1lrG/MutWEvrbSNB6NH6ESn3Dnoz97RT+Q7ayhAiHWQ/keDNDXrRepXvo0EvmUMUKOeNcd4hGZvGPFkbfboh5+yoENhF+NZ8h6HIc+8/vjhg979/DP7xUflIL4hj6hCD2ByqDg+Yj91uR9s2FpzCIcmn7rA9hAPL370+Do4n/uIxT02sQ8yh2yrGK/z+cyDwyv2gJMac0rXxMxANvakaU97cj0vh13VZNeIg/ZOHW2N/LhnQG2LK01AJxbbQPaBjcCnLysPZBdifblsvHxfx177wIvePOykv4kNjbkMGH38zMPbSqxSNyjttz0utrHpq+zIyIrPjUPn6XSnJQ+p9CE+b8Rb1A8kfEd+UD1LtmVPbPhhe9RHTzKdPl3v+0yM+JmX3ONlLn3Kb3PF3oav6Tsqxv139JM4PPIQl7Vwv8+l/DndH3/8QXlZnj8X/DG/vfVwr7wYOuyPftGX0GKMFw7alXIrNfIpqzT8TvcwzQP3pgvxS4wTv+gKv8chiTHqQ97oq9ZG7Ap9ZkxDqzWJvG0VMh75UlInBulzfM1v++U32oL7D/esjbzYvjDOl3E/XenzxgNvgEUZXRmb17wQfPXqFS8rFi3Ygo0/AkYGir0yeaCb1BnLjbW4cn8JPXChHN5ljMEj9gG8UU+fO5hqOuRzELYLWFUNWpKszPOU40vy0dMTSCVN/1KX0i1s6sroyrrbxnjGt5V7Y2J3SVzwKZ7oWfKz0pcK1eKj1YavaWO8FbCyXj3WbLQHInXqIFx4xGcfmHmNOvNpiU+hQ9ApMwq6ySc7yhppxCP2BgbrN32MWCYGO35TI4SGeei84vHM5TN1nfk50dnS2Y+YMyv7R+pf4rZ12j6rdzgHqBnCKZO/ubBCKfyAbK7IHthjlThtuy+f9eeQPygjoCv0SYrYLTN7wd3dWadXZ16+bHwZ973+5//47/ruX/+Hvv/bv+nh48/ql4/y9sCL1gfo40DpQnkVd2QofeAicEN1Zx4PDD/CitUg+Vt8jndbH6U35YjfYlTN2fhCctTk41b8KW9lmIzARMfTCVhfvtIo4xKahkPymhmlL31E6kBkkg/9dfx2yS/r6lTdguK4wksmNoLk/z1Im+CX2vxS/S/VHTojc+Alb5bTiwOT8/Lztn3yn6ufvJV9+swL1D//+R/13/7bP40voX/3zdfqNMuX4Rf24kiOdcNL+ZazNozYh8hGMJkdWbvZtzv71c5CplStKfcIuWCbe6u59256/5HzIvf5/JZ87FGp4p5wd14UnE5NpxP3v4GTFuzbrEIcuOSsxD1i5R4ebNzz5j2c3Qb7nT3uMuoukq3WFp14Gbvw/FityVUs4T7OAfE7562ffvpZP/NF/UfukaukvKjtwl8DdK7sTZGN3ifc3MdTzz7aoYX+xtmjxRbtO+1jY/4gwE/6H//yL/qf4LvvvtPP737Gj1Xp37Kc1PA17aKjaIsr40retkJb1S6/qFUbMLFJPu1cHv3rxCFnzQF8S4zoma7JJYG0De2aKXPgyFuGueNgwilbtiWu2PnDt9/qn/7pn/THP/5BttVajXP2HS9Cq5o68820t0jQVtgmG5868cFVZPAu+QO0OewUDW0P3cbnon1Db+28g1717TowIZdVkc14FHYNtCfyqbOtom4Cf2Xmald8ww3WhSV4dtpaXZZtVWM+gUK/zLySJZA2Kx/bgEjwCayRae2E6CJhTzLj38fZcH7R8aicgzPHYptq0QxYohBedPYNH1KhUjFnTpzrT+ezEu8zNP6kemU+Zl1exnlvG/2JjvU6H9Dq6A6lb3u+S0PWhkdeiozllMGgSjIfHn1I7OmuCh2NeCzEZWHdLqzh6KNCLsuO711bfMs6hcYnFKnRpmXtgJTjf5D5s6H8wronGKrWlP+OI38dYeimXKzv5e5OC/f5fNni80nCdmCoT02FXjd8aCVZis9dQ4NeJiMi6vAWkufrQy70Foqqca/tfVO+wLvcP+rjz+/14ad3evx4r41459nmgWec9GfB1/wXJV/xLuPrr7/WmzdvdWKPErERfk2QqZKJWZSPLzhgDX8PKlzDZh+nGmyTT5+C+BIvs/43YpznprzTyxmbVip0L8Qj+2yr0sqe/8AXzxfmCmp1x1np7u4Ov86KvweqGlGJhFStSbYujEuepx4fLwpNH9Pnzjq0rYbcGV13jM1yWhQdIqU+vq7Mgwt242N8DcJLOYgc4le7tlOkbMwTI8rReUAOr3aZQYTwQOZS9MWGzejiY/IX+hD+Li0T90Z84m9oZd7As2ebyKafoSZ+kadKOMTayXyRtv3eJJJdqiFXrBfuHbzTyX/T8ebta719+3bEKPIrcQjtjCXNxmU+saq5w3Qlr9EhPpFLmyByiMq2jK/Jd/oXP7OvZP498G734KffgWQdaWOd5fn16b9/uGduzP4cMgdNf1or2XWwPqEdTsZ4w8/40pmLeTeQeRlcGPv4dKHfqTeu1PC9qyhUNdkw0ZN8VVFOJKSFdXQC2WeMD4Hk4W/uN8lnHiY2G3YZGMZkG+j0M1oDkWLLtmyrMe7Re8pcbRmvlTW8Mm57W2Iqku0hGz+y7+a5/Y55vnAv9+6PPXVGv/Z01MWn6d/Kc/lFWT8r8zD8xGIXH6Tjf8ZxY051Ypl4Zb0GWdOjDr8OupGPnpRXYjvWE2Of9zB53o6OhXWZPgY541V52MpnfEwhctHTiVdVMSaDy0dGVpRNfl5pM0udUG9gynR8icTwib1wBaPf7Dnp8wUamSJmS1sUVDV0l9ImfXz3/t14bpvvhX7SpD/C+yjHr3EAABAASURBVLu2ERPmC/6dmA9pK+EJ5mPnQkxjJ26MeOyxTD76RbItN/rHPasYf4yPcuhGfWQfWbOP+Jov9POb3X/44x+Vv+iS/Tv7W+FzbMSHb37/e/3Dn/6sb5G548vgzKm4ZGJszxUc2+n3iC9j2n8BG3Uaa77ndoBH/1e6+ujsEZ/E4haj8pc+uqQEf0AvkinfQrINSpKlHQl/Z3BDrzzqOkh5UNoVc1CebR/Z2wLDS1vDt62WOcbaq8Z8A2ZO6FnCbp8McjPzmc/oDDt6W5VatYGUg6ECBaED5BWk0RdQ+Be0ir6JIh9x28oa1U2KDwPsD2HbVvrXWpP9BWNfYOtlwums36Gf2Eu/taGuybZckm3N9LQ3begcuqnAlBDiyp4jXRi71InUGfQNCBWtSolHtVLO2GiTrrrJlpW+L+whhexNlZK6UAISrsBGX2uqBoZ86iP5hE72AFklbz/JtaJt2jd8ok/ZT8aen30fdAwFuSd6tI4WyS6lbZBxTVkkO7oBhrboA7CvV7Uq2QjAsicly+Qw/NQFyVuF7Nj8xPaFI3HswiYaGkdjoNBhp00h9fxK8LP5XhiQIPnwIpV2of1TB4WTclnVmsYNxdaRYjOHkCd99JTKaiXbKnwO4ncGMhBptts4COQ1AYz9Cj/ZStvW0MFA0NfwbMvoSz6wHYIMQ4Hf6c/KDbEatsvYbmptHpJtysDhQ7Wnw17ahVXUjfZQ20N3i749b1fErkjZNeUSuyDlQyDljZtqbpwrY3UJuImu+BnEfnC0OejRPjS86AlSLnwJDaLjwnhmDlzQnYPg84UeqS9jzptNG4uy73E+7NjmsEYd+jf6ENkVv0MvLIb4VYxHa+2ZgbR/6YPtZzK2ZYMC0FTaVms1YHscemJLpLqRK+ou+BRkzKn+1Su+HkK2VfU0jrFpx49S5pedvJVke/q50/C+BNtq1SaOTauspMTkQMorcewcnsJLuRP/0MD2sNmZ0xtxH4fSfWxTHxupS9+z9jLm4R8xP/KhY92dOAiCkeeG2cDpfOYl0x/HC8vjwLWxoUVv2n0O9vTLe59uZey97kpr9KGQDSJrR6aSfQbb13J0B525OEAMvuST7WEjMcgD+c/v3vECiJcExGwh/ufzgt5V2/bIPvPIfMrxs6tEO2o0Yp5eswd549EfOmKwUdtlI/cCVIzLZl/Ct5V5mAPxBbrh88oXkbB14AJ/ZaxX1vzGeGfdRIGJS2jQ8WPF5+QvyOcLzwdecGzwehSl4gXGev1MXceH2DgwHvrhxV7mfJD8oa5j+8DUueF7H9Ud/SvrPDqrlQ68fs2DNi9a8qBmz3U6GuwfkU/b0V/mbWhjXSzMu7TJPSQH++TPpzsty1l246ZmNASSPan2FH1BiqGZ6wdGX7GTh7GPfEH8kRdFH95/1P3Hh/kwSB/W8bL7qW9S/JYujMtl/83xCy9dLshuiZdL7dnDZ6mqDaQfp9NZwXI6qbUm2+qMbx/x7ArdiJ/21MlX1ZDbWYPkwTEZ25/U2aaqM39X3d9/HL/FH3rZ+5qxXck/8rLpkRfuDzyU5jf9gw/jt/7TJvhA24/ouFdkMqaZs2lb2LALO/MafsKLr0GrphxoUjupR/mI/UafM3dX5m14aS9SqG3GdgEnnRj7jPlCTA+cTsuVf9rj2KqIZ9GmiQmh8bJu5FJ6DhzR8aAZqpKqmRdtJ+Wl2wn91Uq20cDFtE5uIHkAd1ydMQ/Sh6M+fdhYzytzJPG6ME8eWJcPDxdi+TDwQNxTv2beEIPQtBtKX3xURbMUGtj4io+2FT8TF71Ips2A60VN9BTxY/5V05FsqyhX1ei3bSUVNLAnP7zAtmyAfMov0Ri31hrjsaha2s59rzPP8/Q8qPqY7505/nyECHBOytRPvqat2DP5mph1yO5yHd0TT3ptGmgmF2sNW/0zmBJoHHXb7tc21lDf9UamU39LX67Voz4yQeZG6IHIDzBvNrCyx6fNpLl/HJIafRbJpsPQ2+tWr+nXbV3yn2sT/kvEdmct9tHHxG0i/gTxMbht93ndiXMgtWqAcXfJtqpKkiT8PJ3PKu6xd6/v9J695q9/+Vd999d/0fd/+Rc9vP9B28PP2u7fyY8f1LYHLf2iJtBXlSYYpTk+xG8q/i2fRmhHnhop/Z9xdXwOfott2yN+Jm72nv8N9FZ35lpnzr7Erczn8vHxFp+TOXiRSz42Qiee1mXG61NMqf/opz3jEZv9xdzte3+fdMcXStlTArLTn5HZPyJzYGfdEHvaO1j28/LBn9STKBR8Zr7lvrC0k17xYvLrr7/R69dvdc6Z5nTSx/vcb3P2XMf+eebMcGbd2JZ9A+ZFDKW/oRvnvgv3nJTtrDnTTaAJph5i7IGU3Rpn223Y+pkvwe+x2YljW0pXcE9cKOd+eDqxbqsp97X7+9zD7rmPfRx4eLhnPa7o7gMdQxu+PHCu6IxF4fPCmj/u5Sfu5dUae0TRbu43ebmcmLjgRQttVvb1MX/jPrwvXanu2Jy2it5JabfRfnokctKF++wDZ5709aefflL+4sC//Ou/6q9//avyXxHkLHI6cV/EN4/4PVnM/Sx18T3IPXfgxD7XiBkocLTb2FMvnAujM/mNeHTie2gsYpm4BAcvNH53+pK8nZ4l9xwv26T2q6++0p///Gd99fYr5RxnW/H3zLyZ/h5+Lmqt0uSKw97BsC3bqrKep0TTKupaa8oZtHGfr2rIttmGOpE64x6s+3ysKuzSBvnWCtlCal42dfCXtiioUW/OnI+659yUetvCMA3MWFojX9ag1HUgbAQcvZSXvpeMAbEcv8GD69WaGnZOfNEbLKcz80R8WdWZ15vi64a8ZOalRl0nX9V04lmjWtOK8gvPBNy2EVtkL5hclPVxRu/d3SvdgdP5rEa7rJesSe0pMQkkSx2EAruUZIdHFfFLOUjdAWnWi2TPfKefwYZT0b3Sh9D0ZaNuZQwQp0/0hjYLMWjE2p7tI3PhHBoZ20p/U9+QW1i3IkVfh8Z83M7+0c70nfoV17dmNb6wbtzXPwcjmx8AEPuJ0VtLk2iXc/rKvT06hW29SHbGolM16VN1pz85L3VYQWK25WipDNzG3nP/8zv9/MMPevfjT3qk3IlP/orHQ57zOHtc2A8aftzxheGrV6/YizN2d9gqYPQ+Xbaf8zzr4veA8GeHoGZuVqGnIteZN9kfqWEPyJ4Q2yvPYBv7AlxVK7XWmIfr8HXji66O7EKszucT8+uk5Aud0ShZVYvOzLM8V59f3Wlh7zqByM8+vaZPr/X6zWsdP+jw9ddfK8gPP0RGpIx/Z74d2PDp8O22LnsT4uOK7MjsH1VNDV8H2qIiXqmyK+SK6EjblXkZZuqLPk1YF+Zq6oZd5nFkgtZKVU3LuHeU7FJimOfX0I6+Qk/D9oIfK2Od91+p3+hP6k6nrNOTWquoHPPHZeVP3//pT38ilifFbu4PETAfRT8CEx9mIJw+2qUPAQzGbIPXB005SJtAipZA1zT5Yk5s3D/v9eH9h0Fz/8u7iMu+Fq8N/hOZGe/4t42+bcz59DGI/9kzEqMH9tkH1siFOXlBJnX29LszD1diaFtFjBNfe9aJFJ49y504Jd6wNedCw+7KnH5kP3+4In1csTOxRVwbdkaGj/gVmxf8ic7YrNaoIW6MdWduBIPx4sNlbDctjHdjfVc12dbLZPuz/EPOtmLjivRt+LzpwjyNX6mLr6GjjIztoSLljXLoYPCR/EYsySr78sePH3VBp20VsW3M32rH/OxX+4mTSKZvtlXI2iV72rIn7cRwZe7Hv8yl2Agy3oVMkHzGOmeejx8+jvNC5nz4sb2whyzELueGxG8hhvErOuNvfiHkB/bVv//9B4X+zFkqutK+tabcw1uVkjr9D32J8G/hVsoPky3Yjk02EHZRabOU/TU0yE6fcvazP/3jn/WP//W/6h//8R/H++jsZ7EfP/IDAb///e/17be/H/tdQ79v4hV/pv1Nk/ZxHk7s0j5jOvYhYpn84DHvBg+a9r+EQ+dBvyR71B/0pZxt2X7J/qRs+hZmZ/w7Me/Qgxe+bdlOdiDz4BaDefNhP8ke7Mzl5PvQ35WYJH/Q5FP/Bfxmtve+HA3s6YvLsj9F5Ma8IJO5samzpi7jr99kT80PxHVZcsmG6tNkW1WlpPRjI34b/Uz5lxDZ1LeqMe+rMY93OP4CjCp+DYj5DHLZpsrJXmF78Ap9t7CtlLUnO3LT3/ADxxb1oUU92XHZHvS3fNhWdAU2+x8x6MSiQzPO2btCUw60J9vDb/tTuosMsu26so5W7nMD7IfMJsmSaL/FFoiMSKPMmss6tI2I1apGvDv3gdaakmyrWqmoC8I/sZ9kT0lZNyk6j6LLSn2eZ6q1ob8qtFStgRo8e9q2kQf2XsaebbXIQm3rc6lu+K1KrRrbnIfuKsrZZ0G1etY87YJb5pDIAAwQhNAIpGN9BHm7bmzSHEiROoHNAG48yAxKmUu37RDj6gORT5D7M53zho3AaJe2B45BS11gl+zZSRtaDvvGNxYEutOu40hsGZkrXCoCZUdPCYOK35GNotAgN8ggfnT0BclH5nOwpx9HXY/tdFkeg1LUHxApft3qO3xIO6rHhQr6pQGhx/jcWpOhkbOt1krVmmz6wo6QNlJ8CcgNmaaqidZK9qzbslBoEF2B9lTIFBPInnI98+EFdtFB0nYAmfRj4ya3cqDJGBx9TN/tojMe8U59NtMHDoqhUVSjHhF8io6jbXS7pi/Rf2Ghh4Y/gN20H3naJp/64OAlHxzlyHwO6XdVUzD8RShtIIzDGNBBw4t/Nv2hvykHkTuQcmSC8A59T/n0ydiqASllPtFpz7x+NU252Ii9iI84krGtRl+8x+6oP2gOJ8nfQknXl5opiAeRdRwuMybHXLCnXRtKzKMj0rZHfCKbeIeXOpaQcteySwYZ98yB+JeH5fEAyUNnDmutNVWV7ErzZ8DaKEdnMrZle6wxDAvrwtAOiOaYJRfYDhkw+oeesW6m3CiP2vnhPXaz9Pwzsol7uCPPTSVzeWV+vn/3ni99H6nqWnhJseT/JvYq86XDxKb8tHjPywqC03lA33g42Ti8s0Doyjba8sEV3wKy4+qjv4nRrXtb9mCQcR1iSl8DCRMKf6xJ1v2Gr2LdzKHuao3IMY7Z8+L/yvp9ZG1++PBB6VP6p6FPn0003fmW/TRuaXeLCNWt02G8gCnHrzHXUBwav6OnVRs36jMvt3NAP/CQL0BZhxt9o/m4Ip+HvrTdqEvZNuMxH9xzM08M23JTbiXjfyc2Qwkfxl/bslNnOPOKzsQxyMuB7EuJ24XYXRjHxC2HxQcehIOjbkM31xgTMfekUrmh1PKgxVhlzFLm5YcWCjVgLwpanVRFHfEosPDy/8wLw8Sl8VKj0adqhWyp8H2gSo0DgSt6jb3nl33Le5pvncnTGYcL83MFF+Z38hdefj9eHhTc33/Qw+O9LpQQ+IAkAAAQAElEQVTX9VEb8/kC7bTNW7TCZh4AlxOxxrczL5qCE+XW2u4IxzbkM2Yb9hKjbY/PPl214dbAJm08wWW4U5bwfcha9ux3Ynvkq+Dhg0PpZ2ulYCEeVU3VwF5XraUpKlkT6jqdT7q7O+vMC8k7XkgG+c3j092idqYd6/t0d9KJ8gR5ZM+voOdFhQ3b6BPaIFWyA3iayZ75nn7TqS0Yc5Y2dPCBtfjIF/+P9xde7jzwkB3kZU/wUfc8eN/zpUvkMj5T62/7tK3EIHNjaQtxaapWSto2Ak2m4wNEJobl6evII1f0J3UZs/gfPee7O2J2p+ztGedWU1/kbmEfuj5fPwJGA9vK2BVj1UBnnsBWJ17xbdDkB3JWxe+xt67IUKYfT3KUaf/UhjL9m2Xy6IjugWxEhxMwOu1sk+PKfAuSpT2EK3UB2f2iiYKNvTl0ABvRtYsM0uGNzCcfU1/iPbDbH9zYBWl7i09U7AzbMvnMbMjza1bAY5Hd9BkGV3ja20rCZpDwBCO28EYe0cOXzJ8jT6vrxXCQvxokf3sd/IPOunIpIcp+3nuXTX1Zr968GX+W7/WbV1rZg37+8Xv97d/+WT/89V+0vv9R9fgefJDZo/oD9PKo2u/DdEQyc0US2hT/g1nSnohW17A9+okTo0/09ylMaY04cpqapEH1LI3qnZMWwV58QVITvGD/5mIsBb+5wW8SnLH5TaK/LJR1c4tflt5rO2OQ9fkpdoGdJG43OOyM8Qh/F/tPkcT2Fi+V3dYl/7x+zB/m0eQe8+uQ+5yP4R2YrV5+mrWQ/TFasu6W02msi3yZ+8icD0+smeW0aOEe3FpTeEH8saP/VqtH/YXzzMq9aAtQHrc35n7W4eDDyF8fCHLuiI38EMDGIo/eatbp1LBpNc7BjfLCPTNgVY0xvXCueOQL7gfOSvE160x7Sr9WbB/1F2SPetvobNyzFuiC6VLuQ7gnEQ/clUQ/8DG+DJ9Gpa7Je87IOXnmi488VDs6tGMv5a54PnEZZ711fPHyI18O/u079p+/faf8FYL3nJ9Tnz7YaL1CqipVK/xuxCdj0ojRotNyGv2panTBsq30N+eilTikH5jXLU3e9LcabVqNduHlXiOhA+gX0pgTtE2PYivnndNp4axxP7DgU+7j83yQGG9KLCP/pHbaGXZHvOe+mnrbV9E+nYINj0/FNwJq4mFbBbSnOZbYos22I/6Nvpp+JkbA5NWjz/LQUxI0GHXoi78XxmqLb5THZQ+Sphv5LmINTZ7btYLUhZ/5nvahYwq51E5nLayzag09tKW9aF+1aKGuCj5y3iFZdpNTVmMMCUsXH/hL2bWo6iQjU+RbO2lZsAEtdPX4DiTr0zR5kTnqkr8Cp695dCSOA9gvx7551ifWyK2JE+v3eGbJ2rtnbT5wDn2AbpxPO3LxqdH3hbmyEIfGWVf0H/U8w2T8rWIcMm9C7djRSPHlOha0acwxo0uRoU1DX3QuPCssd2edeD8QzB8UWBRZt1KBjFGUbvg19itoxjs2wg+SD4586IHoKGym3Jlnnb73dAJkPpryxh76yBdsD6zplWefjX1ohXf/8YPypdXfv/9+/NW8xGeljkHVKXFhr61qSoxty3bMDLg8yqO+1cgzHKMu9gco2ZZyQeOrSBt+zj3hopVnskeegR/x6xG60f/Yz3hEJrz7+4/jWc22TvjU8MkuNGms5dg6LSfO7K/15vWb8VcM3rx9O+hryq/54v/tm7cKUh+aP4n89dff6PffzC/GUr67u9OC/kN31uXKvjWxMue74nvhxzC+f2zEujOnOv1yWbbVqpT+FtTw9CIVMj3taBOaaps29K011mDmY5gg9Vm7wwZ20jagSrYZn4B4MNaWlDl7Yg7alLi2YYP1AcWEGrqXjC948q8r+W//8K3ygxQb6yhfcqJOdFxW54zZKQZS6gnGGL/hH+MYmnPWxhhe9jINZJfMv8yj+HZmXUzcqappxVa+OL3nOTD30Ix55mKQWMSfjGfo0e/41IlF9B9IudPHDfvRGR/7iHFXRzb5rK2cBy7YvDDXM8fCG/FFNrzYfcxegUzqrvqpj44gPNt77K0j2ZZ9gH6TL+ZAa6XYOPoWeuF8Ev3rmGOrNvyOnsQpdNatij9B5GroasNGYuHCFoj8ir78sF2QfPop+m0qo7NV4W9RerrSl1lvxcelNZ2YFwtzpBryo42V1IntEa/4Fn+f6PS/EyPbSlvvfnV8CP+ASLZHHzo6KarTbmXOxOfhB/YzVwr7qQ8Q0Yau9C+QoqP4FBNyn5esgejYoB3d6xjjDf0bQpKdNlZS+nLBZmQukSN+aTfaMyZp32MU4ewv59NZiUv8gzXeL2bOZp183H9xZhcfdm59j/zQNd1MEbCqKIe/Yu/CfEt702dXk6Adf1ckH/BtJT/u7zvdZH31zTfKf+HyDftYkL/gcXd+Jbvos/T1118r5+jsg6fTSYZvYxedmEamg8QnNJj5Iw7x7dn4Ef9R3mnmdGSHHM5/iWJuXEf9KPz/8GPYiY/Dp+2Lljbqg1uBIj7BLe9lPm2GDdp35tnG2g3tlCMbGiT/HP+rSpZRdQuK8wqT2vj4MM49j8oPgnZ4HYl59mgyc4GiDLUteyK8T2FYE7f9uq4VYo3AVYdtmfnrsgS6pSA+3SL+pN1LxEYQvm30VrJX2B75+SlMWB6c+ZG1Zz+1KeRty77FU31axV6Q/JeQe0r8z7yPbBDZg77Mp3zAydDhyOY+GdqJ26FrxJL66J8gZswnpx+B5rqNfDBlaFBWtSZysrHCNerZA80YFHuJjQywqdSXk13ygGXoIWnPsu3BsicV1MhVayps2TsfqSLfqtgzFzXOVdnPW5XsQ2bS9EOkEQ/6S1at2kDyiZE0ZfUiVQJ5BZWHkkEJLqxxJZughB+GbdnZJEfYYJloQ2QdDqUUpI3LGnDJIPyDdjaAjuOBZDZUVI3y08Zjmw6lLXrIr2zoc8PfZFsV0Gl71rtCS0kJwJh43CRwTgEmNUacVbWx+WQTDsSgB/ElDz8rbZIPouslcjCQpi27ZNATrOglNMmufNwi8gFdlDT7a9pFl83GIvQcgC90DSh2rNYKLDpzQzX1dqMvxaGSG9Am8lbVIj615AHSpdtkexT7CMLIyraq2hX2lNGLlLE9YHu0a62GVOJ39KlhPz4EduqdsIIONlU1DkqnQZOvigyuTwWyS7YVvl/UidSRO0Dx5jJ5M4f6AIVxHbIHHcwXH7ax17BbkqJH17SNMUxwJ8ue9dE3OfPzKL+kqbUtu2Qgmc4eoATPY85a9g3CC5x28W0i82FjrmZeH7Y2xjP5IHndpPCOYqG/tVJVg2WgJ5s1yysHuxziLzxUFvLh3tLzaWFutb1dSYqEGdvOA0liT/d6sOcJ3cZblRV8/PjAYb6PA2Crwg+raG7RQJ9PNrWMwVFbrZg/i2DPtrR/0vElPejIvMEXQjXmR+IS6EWyLUfhC/5tMfHv7A+KX+jNPrqxLyV2YmykTa1JrbpaCzZ05jh6Qc2K/dAuU8Izykde8JJ/jlalPHieTk0tB3xgW7b1uWSXTB/KVqtS9qX4m3HNob1VKWnj4JyDfA47F/IbfUl8NvoVGhnJsq3bFLmUEaOugFWtMS4n7LVRtq0jDX3oTtllxi0o6ETil7EYLVAaavHPJe3U5IMLcV+ZS6NP6Ew7kUI3Yr9Rn35RBTc6mqoCbNHvCvAt1E59IScZv+xZTp1IfQ+CbUqS7YELDz15kFpHzMJHN3WHPJwxzy+ZE8iEPt4/7uvDauzNdpO9SMJ+b+zh5st0CdU7pfwoXR496ugWdZ3yNmjn3pD2VVmPJ3ShB23xIQ9otlWt1Oi7beopV6lA41Bh+pv60ECU89s0Yi1Gx4zhpqL9iTWfuVfNSv2Fl04rX/hvGw7mh1xqU+NF//m88CXwiRdKd3r7li/pfv+1fv/N13r71dvBW5i/SystY/5KxqZImU8rY3ehk1zETmMZbYyzemlATelz1aISgJ5Od+h9o/P+gxDL6cy98Y55eNZpOT/ru+0RA5Fs83l7deqkon+JzV3+hD8vv17xBeOrt6/0+qtXevP1a70Gd2/PekX59Oak5INXX92Rx+6rk/Ky0vRR9K1jIrHs9I3suHoPd2THx9H3jY7nJU5oRNbLxguMlZfxFz18vOjjhwe+cLjXu3cf9MMPP+kvf/mb/vaX7/TjDz9Sd4//BfwE7NuzHEO2QwaqtSGXh/PlhM+Uz6c7eOwVuBf7EexZi7Qr5ozRF14rxoEM008D5Avecj7pzAvb8/ms02lBlwmBlXb2k2/Vmqo1JbkqZJfxyA/bKB5LD5q20W+nHufUmQebMkE6cTXlQPuX/8kHsIUgL988wJYs0Z+JYWp8DHvkDirRmkLGKSZNvxvzoqDa0/CNPGKYwB/09gDGrIsOBNClAT49+ypSdAdkZ/u0AykfMPLpdyO2tlWBzJyugZRtq6oGbGs7fECXbSW1op7skE9QiNMRq05+YkNzH6ghq5EXnRn9utGrPZWjN30y8RWYVDfJ9igdfWW40FsybT+FZQclMe6j4fiw6I66iLOFTGlpi4q4nNjHvv7qrX73+k5tfdBPf/2f+unf/ln33/9VDz98p4cfvxeLQ3V5UNFXaWUaPEp8zn5a+Sc+FZuBijhaGhSSupDAwpdtIEWNujCD+A0GTyP18XnzEcYOWtxU3JZu808ixuFbPNUkF6WhwW0+5c8jY/IlHC1qjIeJxKfQr6RbX+3EJQ3St4D8iDX0xfXkU+LMmcn054DIDxzjwJxgclzn6AYfSGaMRLKM7Ynkn0DluOzwDv8G67MfT35Nm8+FulzoQY0BXozq2za3azP8ISBDAsjIh/46qjU15v4DZ/Wf3/3MPfCVXr1+zX1z4+xw0Ve/+0qn81njPvbqlao19uQT98nzUL7x3DsyfBi/ITeXyZs1sGlLbAHLf+heyVw4z2wsZFY/HiPHPXoDopQ1GbQq/MH+qwW71nIS/oAT+TPgrKA9RVfigRllTxF6OnZEWjkM3fMlVpDf8P/Il3HjjE1drrR5eLzow8f7EY/WMERF9OG8oicQgqG304itTXRDocJmYDWGLv0v2TX9GfPU5JvsplaLCjDixETEe9P79x/1d+7J78ZvYs5nHJEa+1Rrlo1aDG2cmciNchGjWX/ScjozNnfKviZ5+JTYi1Q0to3N2Dc+b7oQlwHOlx29uiYMkae7Q0eqOoWXaK1hqzE2gHnE5o0Pi95/eE+fLjyfPWIPW5xJNubKBr3wPPjwcM95JGcNq8w+ybiv+JCz8DwvEhV8tVM/oZGs+DCy9O+g8U+jbNlGZ6CdWmKtH/0/ZFs1jbMdY121KH4gSPtSUXfAZqyI/4nJV63JLrRZqpIp4+kod1vjywHitMK5cJ/YLFVDzqUxDshgSN2S4Q9KXXQ2bBi7btgIBTI6u2grdVmOrKz4Wvi8YaCrJDe15Q66EJ+mfYiELAAAEABJREFU8kmt3cE7Q0+qggcaugu/g+TTp1alaiXb+nyaPiRu2yZtrKn0JYi8bWxqYEOA7gsRpW9CZegsU8CWPe21KjXmTLWmyjke6kIXSrM/RI9k2cjR19hPOeNvW0nJdwxcOOMyvWCVIjfeu2G0d8m0n7BsgA2RZtvOlDUlgJ74nzm6TmXw59WHLmRpry6VrCKfdVbV1IBIkdvSljgUMgu2x3NKCTvr+CHDvj5qoRzk5emFZ6D379/p/bt3PJM96sJeHB3xT3va6FTKF9ZI+nZh3cbPaqUB7IfGH2H3gI2hsrzXn9nLz3cnnThXt2YxaozVqtgL8kPYDw8f8eEeHucbbzrsXtivaaAlY2bLFFIHUVWNfeeOs//ru9d6A0Lv8hcoTthbzopvJsadPaCz3ukSMTFtGzrPuosscjZ9CmrRQtvYsyNnbQxobK7Et6Mg9OCJ1Knf8HNQ8pV2Df2g2tQb/YiOq/C7ERvb9JPJPbjS4Dfst6YGqtWoia1btIpOq9WkIg3bzIHYblXE5aTRvizbErQx3xfG4HQ+z7FArkDGJXidc2jGhz42dDba2ZZpS1Gd+TgofYy9x/sHPfKF+cFPXZC6gMAx1J14C/Ol/FvcxphkzucvtXzgnvPAXLww/3K/TP4BnRu2qtp4Hn796rUa+bQveeiL7tgIRIoPyV+xj9VGTFbmb+Zt9GeNZfwiRzP0orXQaqeI2q7UJd6RCzIH0z5jfLk88lzLPXLXGX7ki/atpp6CZv60VkNnPiKz4VOwMA7hxbf8QEDqVvof3oGNMQj/KIfGhj39XJnPsR19wezXOnw/2rlrxCrljr6U6aCC5KNvgJiKZGcfo9HITztkx9UZ85G5+djgJT4Hy+URz1al5Af8pMe27KB0JNsj24d/Xc3F/GhK/MbapWwgWY/ECDGlv51YimQg5soA/nTyndj05HdEpBXj3Jps1hwy4R0oxsk2KvoY25zTst9FR+pO57Ma6zL7WNpkzucXph74krWxL719+5Xuzq/UkLHRg2+Y5r1XZ0/bBs1YaaM1SD6IjZV9I3oe8ssS3E+4tLJfBRsr5oG+/Pjuvd6x1sy+9Ic//1n/j//n/0t/+OOfwJ85K3+jy9pZz69UbtjCBu3f856latH40//tRL8TczM/NJCxQzK3lStSto3sRBUUZuaKQ0EaJy4pp3ggvOAoHzS84Ci/pLav9mxfq20P/sFwlZ4w6+wnesiN8Sf4Bw3fdshnkTgEtcvYHnbjc/g25bIKesCGN4BPY25qpLQZGT6Sv4XraPPbaNqiZvgyaWw1/Ch4FdYzbOxzYRh/gsytC3NrY3RPr876+ttvdcczVrH3MD0yjKDLQ95pOmBbtoedgmpPfV8zWXuBw0+cAYpSkmB2SS4ynujQxHFj4XZYQerNeCYfKPLKvExrMvuVGGz0KzSs0CB52yoMtpprulIuOFCRsi8NP/eyjXH4uTq+TDr3+pd527Id9jN0YjDBIqYmEsHoP3G4zR+8SRFOfboHpQQ7heQmpt6Zz2djzS7LnRpnk1pYv40zNv1jqfMWSNrwL3m1JsFPHDd0X8G+IVm2dSTbiNdA4tXY93IvKpcCCdkoCgUe/KZWADsN+SqrWpPNvULIg7Q1ZTolpttAYWtAJbtJmntP6OGjSEe+43tikDLsm2vaEO2NjQM1GqQRyECnvDFZgpEnACsQKY2qmoJs2I1F0AjoKMNvdGg4i9ORtWM0A3QAJS+uKUcQmEx9nxij8y/kovcFS1v8xLf4aVutasAmSNF16KRvkekpkxdpeEY+vPRvHJxyYxy8ju4NrGBjPOI/45G6cVNKPQ8EbAxZIPEtQC1XNFvhJ54rB5w8GAfJ54YVPqqG3p4MrSR8BtqTyxpw7dSjJgMbpGBkjkkTNdEVCD22Va2Bkn0AXjXlQNCqrrS10pHSvhMn2yr4xsYBkQo+5HqNOni2ZVuFXvtJn0gd5w5sjEvqD78b8ydlxBR7Y06hY5y4wgSolW1VNWK2EVtizzhsIHpFss2nkKsB7SmxusXORk+fwJ/oeIkqY69uQBkbttWqBuKvPe129Bz+RJdIocM28zT1sPDNA8nforBnf75OsjSga4pue+8r7VIOMo+DzLPYHCD+aWhbthW/q2pQGFylJKrIi7hseuCFWx4s8oBbVLRCBj1GsFXxQMHDDxtq5lLqJcsuGUR3yk/QWEc5eF5YMx94gfeBl3U/89C8Mdc60L7orU9TeAc6Y35I2FZrNRAf7EhppI6vwTbG5WasuecM/qiP6GzTkXuG1IcHjZQQc1kjdtgsYhDYlm3WUlMO2+EV5dhYx36y4p+UHwKoJpkvScWXpV0XSRsHzQvxXsGmsgYamS8hD5g5QJ84MLfWsNnwyehF3WeuBZm0OTFWrRr2VuVhaWVfCjqxz0NP3/tZyOQQfjqf6Veh0Tsgn7m20a5T05H3QFXhE/AElRqxHbIpPYcpBhCFHrLxyWZfpN1l9/dCTPN/2r3nMP+eFy+tFXNr1a0fnT5trLntZq5Ed2BbtpMdbSLT0d9p00MZ81T2UWZ80HPBdg6CiVP2rTHO2G3Vhi7bjG+pwatGnvti4l6UIyOZuG+64Psjui55OskX2iK+HBRWTiCPjxsPTSu4AOj9qnu+8A0eyD8+XOBf9Hh/GfSeB5mBj7w8GD9UsKGfOHA/zNo/EJ87/dK+vvrer5Q78en0N7xRpi70wOATqqrS3d1Zb/gy/82bN3qdL8Zfn3i5f9L5joeju5PuOBy/en3W6zd3yL3iy/43PFS91bd/+Eb/8Kc/6s9//pO++f3XQ+50WtSIEdNDQce3jbWQe2ZwYY9IvBOnxGW9dOKnK9QbD2p3Wk7sQadX+uqrr/XNN7/Xmzdf6XR+xd50B73TmTm88LC3jLlfSlqJTx/xkMoOS0c5BZcVZOwW/LzjZc4r+vTVN1/p7ddv9dU3b6Fv9OZ3r/Xq7Xn8UMDd21d69dVrhS7Eo04lMw8KzB+miGZg8Jkr9oOVubHS9wv0At2YF1Ipw5L8hXlz4QF3jDtjngfeC1985AcGsqYfeOET322LKTehX05Dnj5zybYa+0r2dBsdXdcU/waYL2H2OEWm77EUCqKrcT+/uyP2YCH21ZrCR/SzVx9zkE35M7XRfWBWx6GJjv0Jyvgw9PDSvg9smnXQob/v5YPGHu0y76ifewCy6Jx28jnrhUxKZY/42E4RGJ3R9/+l7s+bLEmy607wnKv2nseSSxWqsBAkgCalGyOcpshwaXL+Genv/0HYQyEJ1JYZm/t7pv0718zcn3tEZFUB6Ba2pp2nqlfvplcXUzOLiISPS6xjiJ9dWTuBbeSZF3t+yzjx/7Z+W05bEJr5mXv8KT67qqxAe5r0ZaL3EchFdkLHc0XXznqTpSNUkdv6nfqG8AetA110XmygfUwzfW+gNTy2ZRtFgm2PUde2+l7cs/AdCOmpPPGDK2YQTNuRxSe1jYV9JBij9Jo96vVpaN5/0Ac+/L//zd/p3a/+u97/+u91/+PvdOXl+FwflP7vjmtL2Nz7cFsXnEwP+iB8mE9I/xHRsxRC8Iz4eQXXw3Xgc4Z/BKWVxkDwj9DzP4xo+rHhs3XNPJ4BYzEPpM6EmTf4v78r+Ksd3vOub57c+pbyRv2H/a70V+jO3l/M/+y3b7/5Rt9//72yj2df+/a7b7v+s5//jBedf6JX3LvPrJPcG2N1to6Ugid/9+UbIvM/c189/ydroon8RHQl9rk3EfLmO5/O3JdPjzidTzrfnTg/nHQ+D9WQ3H8gVpTNfXxosIarSnbpNpk9zbZsa+Uc9unTJ+XM9+79e+Xlcu6DK/fz3C/v+8N0PlgPJRaHnu5fHAUTX300/N4cTvYEyURYW8IP2xpVsr2Bssw9Wua5dOLXJ/3I2fQj57P4JlL2p+W00NelZSF1f1Y2l0ngytYyBvE568RZxejDVfTlPiVkxmOMFmK1cI+28QumC/3+xLNa7v0XzpfC2+LcMUYJltyWBae2NMkCMq4+N1zukZh68/a1fvHLP8H/D/rw4X0jL+ijM7o/EfvkVz5eJn/37kf9Nv98769/038L+gMfoMJz5dySPmlPtvfS1KS/wpsN6kT3RTeUfKYt/EHhNetngmaknuaUZ36IkUCNoRqgdtDvGkODGAVnzoCv+PB1xwfKxNgZL+QztCuuTZQGK3n0KXYatelFj1tnyS7J+CWivMuuOB55Y1PRfYPoTJsEM7BLBlVDVYuKs5JUsodMXV4kcf96RFEv2YHhIS9yA3KBwXwobNYoBbYlUKFhZ+D/6XRS8jHgQUakjFHm55Xgpw+QJEf/UNVzRH5hXiaPPbt6bvazhaQaQ6ORPg0o6nZCw7gy7hQiI1l2Kck27lsT+/nQpPAwKFfOs+9/5IP6Dz/q/sMnXTjnXlhLD7wvuFC+8rFozRyLHLBIK+MxyWUZ/QVsa9SQjQ10x45IBgNfbTPvcubDvxBZBTUKGSMjLcTptJRO0ILzMoQEzyAPGszJ82ngvyhjG3+yVu5ZIyv71BHb5EHO8nmX8il/cAZk/fTao6+JPd3WYC50bLFnEF+MD1XYJRf+Zg959eoVz1iv9ZqPEHd3Z53OiwZ+1sA7zr6XKx9WHz7pHkz2PJcUXdk3RvpgoYqf9Leq95yskTGGxrI81hfmzImX5jZjzfNI9toPHz6wL3zUux9/BO/0Y8Ypex3vc/K8NjvO6mRbC306n/DxdJLRk4YrurJnJSYZx5X9O3nabDMNpq7sY80Dr40e5Bf8K/rYoeDH4JCxnSKyTARKNjL09czaD07M3fhS0GmGjzHH15RDa93EIuXY7nFkTGuUcq88nU9KOeM0iamsrrukjFVQY8hlnU5DGZeM0xvutfSo54n1lCa2t71/ZT6t2x8cYS7M6IatfHBPTE0oAdkXrvaXNZE5lb06+29ierBeiGHU2jgr60xfTvRrlKlter0zr8yJBv5N0HOTPOWdBZmjtOW2ZQP0jSr6f6L/dz32kcvYpq9X9v6Ur9w/Mldyrwju+w8tPCj0+D1Z05ELtKfQrsyT0IIrY5M8zSNxx37K4bnQdmH+HO1Fv20zBtyj6Ut8Cc/Rnjy0zhMoqfujPYUerFnX9IFNY58/RAr+jK9N/0GLYGOGryvPfxLPjZK4B6kdufY9E73EIC2B7WSNCT06JnabwHjN2AO2d79nxzLto0on1nTW/Yk1NKp2HunYf7ZYrXRrtv2MU+ZUYpw49ZigP3ZXYpBcJCeujLltFXpHDfId0OLXJrvKtpKKPLwLPsWf2mVS7/XJWIaecvjjy4X5Gz8Of67EIPXgmjaQPFh5X7LSHh5cpj+TCFkTu8v5Fe9rvtEd5+O7t9/oFfnrt28VOiL6yD3minzmZsrv2et+ZG9LW3zIeTPnzozWFDob8ZL9f8vksuxSVWmMUgE3LfQnlM183JB4BonXT0F7Onj26v9lWew8+pUgfMVS+IKjOTIvcbTZiRu12mCX0CoAABAASURBVPIjNkW8bKtq6EjRGRz1f5rcHXc7Y1GyS0eaVq+B+B5a5mAgWYZvZM6e7/ree8c9+PD18DF5oD1l3wm2qsUk3ABh3sRzzb5GnSMFLbAwcduHiISSWKUMcl7VHisbgksTngMUu548OoL49BJpfwnbz2ITmSv7aLCy7q/saaEFIj3m+E6198TwxGbqX0L83OgpAbqw1W9+Ic/oJO/OPMtZz733Tdluf2vP9Zg2pbgLxariTMN45V+pW05nFeMYeAxdMXBB34oOGKllXgbbOKSP6VP2npRFqrIyL6q2uVOjEC3W+9I+TXg6BtGp+GLZJTv5Bli6nlzoydyTq+3L2KYh9oLsZ419Xsww7Lwm32DZGyaysT/p14V77Uogug59Kn17jhIdesSupAUwOAFyf9BlW0VnAvt5h23rNk2cO+opB0f9S/mtvrSnU905Fk/qgW3ZVg3reLm3MnEnHxaO+h5aJXeREfJJH6Mv+YG0BN6YUuwJ3gV+JhM0CzcHmhUbeRAycazYB7D85HWrV/BPuIPoOACJpnbyMQ8tPmZSPjC4Fw47hqX7TF9W4jp5CEj/4ssohreGxgLG6Il7PAgsHAiCtNlMCuKQQ/cVvbERW1WRW1Stp+RyyM9Q3mi21XzYCS064l8jN+lMRBB6oD0dZdsa2DstJy2nbTGt64XDzINWYmxbC/1YaA/fpK+Ju/Zk+1mcbO8tYnr7EdrTSn/nDWLjSjyv+BqW9GVhswjGKPo2QHKQPoIFxN+qwfxYOcxfNZkbQXQEsbHZWlOVq9rPgUwTGDdZsq3ELbDhqeCJVrWVtSfbqoovG19s5PCSufFyPs+O+6r4YkduyEYO1CAHGFeN0N3x/sTL8jy0XpgPiKjwNwehwMZhSYPxcPyKHzsGOoLa68ltp5eN1dIVZNPLnBdlVD27bOPOBtuyrZfJ3mnJd9huXvspj1z6vTIuiVHqR56yvfPSj/QltOZnb0luu/1GsQ7UKN1ipE5/bSsPfjUG8/bCB9kHYp5xp6fc4ee+Nk05azQoXobmbxIEZq8q/EhcT6ehz7GwhkfbNny2NbCVdRG5KjT2nM5YbxBpDOQyVvBfMscDbu7HQ8DK/LCtwXy/48Pdax5c73hhVjUkWSw12dbzRJ86MunfBlzSyA+MtlvG3nJIX7zqJ9ptOoRUxiEPuDmEv+dF469/9Sv96te/0ideuGTN0mvmC4ztDzs+DmdvmORpe47wbUh71suFOZ79PHWXaZyqBHPXd9w/yqVBvBs1unzqfZT4Ml4LOJ0Wxm1R9rAzB45lYT8j/lfmX9ZnsH20vSh7TdP5uP/+3Qf98MM7fXj/Sds/h3av/EsZB/IHZj68/6h38P3443tevmx4/+GjGsQl8Wj9zN0LY3yhX9fg8qCU07/uC/1a2VMDotXrvcvE68gJgmwD9UuDN3zk/vbbNwq++eY1H91fd/m7797q+599q+/4QP4t+Oa7N3r77Wt9y4fyIPXXb866e30mLoO4DBUvrEZALD1KhBVz23yKnytzOHPyygdv3BRTVdsfBGAks3Go8NnEPzrvtJzu6FH1A1/iedn7/4B8xwMFyROfzKHMpYkNkcrmN9dm37aqCt0lrEmsz3Ee7f/d2zud35wap9eLTq9PGox54GEFY7GKvqWMmx2/5CpLjk79ZLrnZc6Fj/wN+rG5iayMCvxijZ6Ws06nk8ZYsLUo63awvgd20wsYVdgL7MhtsKNHsksGRb2aFKmpJTqqVGMo97UFG0GNYg+YxHfVETd9JdlWoWOMIdvPgbFDPmenyb4jkuEn266bvbHjz8je5q6wbf7e0o95/YwW2egL2FsFcAkFt/JUuUK3TWlrS9H4q9Yh+hHDJreq6aJcsje6SO6yZG98dvJSjaGMkXc53STbNzWsMeCJ0YFtHVyJ/VVZF/Zzftu69SflwC4l3eo5ysnT9hKRsS1/wc+XvC/rNnKN2PWz5tiLTxtxi+82XqGknjx4kouMZK3smz0EVcRwKL5tW4DVuaaM2CDGJ9bG3fnUfxDgmhftfKT6+//yf+j9b7lXvM8HhXeq7ttU0vZrgg50IC1fwtGOVM8neCDlA1X82HLaID/1LZU/Brt8i9yWm/B/0U/s/BQITyzT18cQ7eX0O01/MI64MWa7Vt3GyoxNgwE106gRW4/8u5/Rc0Av087zUuYrdduyn/BS2+f1P07/0U/7yYZ9lA/th87UU07++5EzS85wK89J2XPPzP1/9s/+Qv/sL/8Z9+ZvdeYsN0ZpsK8v7OXn01lveel5d3fWHW3LknvIwFBsrtrGgpx9cvN77rFhMBSfS6OGlqy1E7LotVmH2rkt3e/32gfuYfeAJplxHazNwIapx2JVzsGn06JN35bbaY+UNLi/LchVFfvAqmvOMtwTt1Zscv+4cs554CN4nl377IDuCYNdsg2S78APmv6gy0YWfpscXTWGauwgBqP9GjJl4V9g+C8cWPLy+Af2ng98mH/oDzvcW/e+ZBxG9CBjW2c+UuWZ4VV/pL5T2qNnRU/2wIJnEOeqoRMxL+QG8ikv0GmmP+nxFE0Kb/bB5TS0cB5w0UxMEuvwBts4Ryb386sGZ5fzq7PevH0T5mdIbHOWvtCP+/t7zmEPje0c/mv9/a/+Xr/97W/0nv01Y8CoIB/ds/WOKtUoxsFyAUtlNyTLpp26nTKooRogcgd2ecEjaAYFrZFyZBiPcTrxQfSszPsDp/NZHdMxFNmirzlzrpx1RaqBrR12qWppjHFSgZE1AgoYPjOOwuZU5r2lGprU1/g2nspdh/7I15ulNZDfdC4a6I+9Mc4KTNuMPpfsIYOWR3eLC3O0ty/kI+NPHEbGmX4V9WCQD+Jh2hRZ5J7GBR3Qsq5c7nPFlXXkMXTIFXJjxD9Av6vii1HlTROxy/zMR++8I8i86Lk6SkWfbWLDOSZnvAvrM/qjM23C5mwt2w9ua8iNRVJlfbNvfORZ6OPvflRwz/PO/Q/v9YkPzh9T5pnnwlyc8GYPjG0d5wR02Ja9oe2Ogip8G0pcusLPSr8v7CmZC8uJ/Sdr5rzoxHl/IaYLzp2hnU8lqsAqSen7pF+DvmBGyZcxOh9VGpSzvwY1CgkR51UfeV798PGDPvDBvPHpgz7xAfRKrIyBge2FvTm+jFNiPxT5QueS8fSm+8w8f/36da/XN29f69Wbu81n/I4/QeHbMkrB6TRoP+l8PhEXCTWPEHtD4ndh387zUfyKn1nLqed5KR++Pnx4r3ueTTLeP757p9/85jf6+7/7O57Df63f/e53es/HsrRP5oZIZfMrxf8T/lZV113uPPofsHkl/pP+T+TsUtWQvfEkzitjHB+jZ4yhzNFCR1hcal5TiFwwRintVaPHoYr6KEWuQdne9E/sphgsxL/QO/HjgTG5XO41qI8q4nbWaTlRr9Ydfzbw65kIPuITe/7K/TiyPf41ZBeyg7FYNOhDjZJtHcnYsfc6+lKERHNWyk8j9/+H3P/yjE8871kXvd5qbPbwP/YKpUX5xDxaFtror0synmtPhyXbUlkGe5PsUuSDwd6wgOSh2/CC8C5jdLzSd9uslVVX/ApyLwyy5i68Z72ClTGI3eQrseeO1Gtl5f7X6xPZC2st5W0u6KtpRhdITC7IRd/BnPKMftrnjrXz9WDpvFwaxC79ZHTx/8r97l6X64MyV5vpxQ/dVBD+tsu+UgM9iRG6bOu453aRH9stE190kzJ26ftlj02abDMc8Pd4TJ7BV/y6gCs6oNOuFym+pn/xaSC3MN49/ylXVculre/tiS+xOVRc8P9K/IML67PnF3Mscyt7fviiK3MgulIPCj+WzK3Twn5z7nmQte9iHrCOI3/Z52n4bSvtJ9bWwh6RPPTEIP2/Moax33X8WfFxw9zmCHM38bMrYl/ExIZrUT72f/ezn+nb4Odb/g3l7Lf5lvKR58Uge132pfjz9pu3Cu5e3anGUGzrRZqpWzJ9tK0a1RiMvW3Z1j8m2W4d9vP89+m0N/6DzxlzcNS/ltvuJnvLUzF9S/4l2G7/jraVNZV5kzELsrYDmCT0ePeh40S5dowxYLFSt91l+ynX70kFb/A1NpdVo1Q1VPAqyZLHAPWZvdHz+KTMg8HcDE7nO7355lvm9R38pZ6jrJ3JvMxa0h+YXBjeeWuUAkOzoe9IzGZXC1tmpqtz2zIydEIHjnpkDj22lXJ0/BTszX586L5yf0h/suazXre99KqsxSt9PXDsx5PxFsk27mywsR2kTzuiP1BJmNxgK3GL3wcUEtTPLu6L4T0Q0UL3YJyesGiLRYwkZgB9oWWdL+eTkg/yQq7S1+LZEp7YF/pMfeJEkR8+TM6WV/bj1G3L8GXvG2MofFXktgZ1RJU08wNffFuwNcYCL3wVlGyLnx7XCV/GSOSh2ZvfTYNNX4DhDWps4xc7KR951l6Q9XjIhz846slLtymGHutmw8vNJl0xN52plU34yg3hmo2ZG8KVoGQiZBIEEbWtInh2ZESK0ies3AiyXpIHKT+CyRR9wSTooYsopNyd4ca03RCuCm3CEGBEE9ncZAu7o9KtqQm/QgeQiW/8YApRX5nMadsoG611RBnIfLOPVghcCWZ8iy8HomclLhdisuLPgYja1jEoy2nRMTijSqNKdukxYSqRDg7aRN8B0S70pX3F/wnWtO/MNbzrhDHOS0q7FAl1311GRbDZX5iY9ubDlXG5MLaXjCllxGWHNyjKpYxr92ekLOoOG2HcDlHxaeJT7OYmkNhcExfic+Rp313KcOHeNk6T8Y6y+DQKezCFFrkglqqGxgiW/XA7sI08seDCRzeiR7KSij4kv8UaZgjRn3LGNKQVH1IPfbPFmO0LF3bZlsuq+GdyfDH1YKIgECl1sscr9GBlPiYmkxjRcdoZG5PR162echP2asoBdFj5fX7RVKMUeys6V17crYn1DZoe35Bck++guvXHlSJzZXKouiry+efsgpTLGIFjIndlzeRFUA5IK7GChJ9ptwxPoWvU6LHJBlmUDa35aPegjZvp6XxW/hRdXjjhtsx/auiLKV1/guH5Ombr2drj80skBij44jW7T1PhuUWrjARqXfmx7A2RyfBtfS/d0beq6sPBR15UpH/tw657QlgZHzFWctZNPJ7M4ysWtnLaUC/Cp8HBvYawJ9J8jl7nU7E3quDJnrvqyvrN3hrMPfi2ew9IPfYf1ydrPrSBkbu7O73On5Y7v9JpOeMTnlxn57saPU9f8ueW40V7AnXb/KIcP16Qupq5lrmXeZcXEr/73Q/9wiGHlCv+C710TyIec49v5/OK76vSvoHi40WsaEqMGqzNSScn8mFxSTVK2bdPHBTOp3OXB+XQxxjKXpX2PPSOYQ3mxhhF7BYOiSdwbhS0Gd3Yi3q7lJwpoayne16s3N9f9OnTvT5+/KQPHwAf+/PB/yPl0D99fOi2vHgNPfjI/HrHS7Gs1Y+8VPrEC6bEJA9p2TODC/tvH+LlbL8aAAAQAElEQVTyUgNk7CdzbyU2wfFAFr6g5wXOTSBS+nY+n/SKefE6/xR+/kY8H/PvwKuun/UqZXC+W3QHki/n0jhZHkSeeX7lAXrFpkqi+yriZT6u22K9ERhJkxhlLGYCw30/cbIXGoYyzJfL1MP9JGYr+XXLH1bi8kDM7vXu3Uf98MOP+h34kReFeVHV+PFH/cgL+ffv3xHjj6zNC7ZWGV9QHsvguI45mzrlzKkd8Xlwz6wqjTHUeeqD+p7bdCiiDebYnkvP6c/r1JCzDx7kbmKRuMTPws4dLwizb+ZfYsjD6ds3eRG4IfWsgfASPgUi0QsFFPcrtWClPhWz0R25oNI/+jOKfoFydbw2PxD5iWtlb7tyn8g8vO5niUNu9hpb0TVfILTfj0ezjEf38yafzNfPMXeR57n9FGfb9N83fAfvTiKbzMfsqTNjQjn7EeS+furH7Ac1jP5wbXqjIwjlFqGtHZ89NrFzs48nlkF4buWOsl1H8TGfHZNNX+SC9CUIk/NDn7oe94LQZFXrC0fmolijsyHaRLItMzco9jXR04X9x8fko562tkE5V+pbPBlz+pm2A2o5dLd9uPEpvCY/2tQ+WE8pZcseWpazXr16A16zP7BnsubvP77XhZft3ErFxINnqGzlv/jypCcl50cx14U/+CdyAEdzdohewo89aFh6UvP7NKc9eJJAyW3l6+WIJX63aNsvfXihAp8/W0/QWg2RSF/Sp5cI/dBkx0ZqcSL5V4DeZ7a+xBYe7H7edOhOvqN5X3Luba1jL4dvR6bWhsPnW/nw39Zvy5+3TQb5y7jlTTlQj8ajW0ra6Ck9jXNon+Olt5M1N9v+VPqTPfyXv/yF/vIv/5n++m/+qv/G/xiDKb/2fe/+4RP357O+4cVm7iN3r04S92ZxHtDu1IX7dHSm7jY4lXJRDkIbo7Q0hmyraIjMhf0+99/f5v7LR6J8CM8fTrznbLNyjmwTSprtkxgPxHU6LRqcq4IaIwwN2+iutjHpq0gLfHecU4MzZ+1+Dud+c+GA0PsjfAcv7M+vdKUpdEbe/xO5nlIm/XPKY5vt9qfou408/TZgM2FvXJUPeRG/MiYfPnzgLPIDcf/EeeNKu1Q1NMDpdO796RUf/UNzlaIzz0zLGAotZduyS5J1pFHV+9cRh9e5/4Pz+UQcg4X2wo6Vj/7K2GaME2tURV3orlWDDfF0t+icecDgJIavcs57ve2fr16/Uu4DK/ehnAuvxPieD0w5Xwb53zHk7PmBj4MXzpmTfgs9Dezpi4n7CfSp5EG4DeX2ok7fE8sGTcnJtittlEwsNli2lbjlGXNwdllOJ/o3VKOkjJFih5/wQWs65WNPmzQ1H7xpC0zZ2MiLwiC6my+8ID6lHhx6kqd+gDucZCmwKaAv8zyIDVGfNAbNJM5aO+QF0pDJZ2imDR2xq0IXZScHtuGTaoxGKpO1kLN//pZt8JB3dqyV+JhoTMbLtqrlhYgVum3VGMRv2WlQ0TVB5kKQD3n3PLdc0Be998yL0O3IlpBQ1ubKeXBiJ3DbsZLD8HhlFhjd4vwjzgNOzl5yzxr6xD5yz8flC883DzwTXXg+evh4r/Xhqpl5mXmHDxN5o9G2qgbzP3Er5T8RMLt0tE+pfYvvmdftI401Smp5pPB1gPzBfDL0aYNhwVbLYNdiZKBVRGG0rQpG6XQ+Kx/q71hHp/NZ0Z+YfCRWH/tZjecQqek1hozfVIW7io8NbHGFjGtWueAr1RjKHD/zPPCKZ7K3377VmzdvdMfHqjO2BmsgOJ9PPIOedMKfUaYPyKM9yzPxyzjmufEdcf6R56QPxDzPkj/yXPnDDz/ow/sPPGvxAfThwnnqopV9fCXuoYfnt7/9rd4hF5nMtfSPIcTXUtKkYrv3pviy7W9Fu3mmu4Crci5tXuaJKRT8ozaeCS1+ijx0muh7bYCnRmnsWJZBOVi63bQ3ELLdNmM/fAsykCSrk225GE3s5Jm45zNzN41lE8OzTtx7Dns2vDRm/lz44J+5RJU9/3fE7L0in/uRjd4dhTHbKvwaRY1yfMl45R4YO2JstKfUbeTLUHo2KPGg8uyaTJArayZ7cNZi6rl/3L1+3fO8ijMAEiv9KfSNEdsSRSWFf9sTUrv1gDKmYzktka0aGiB511FilwxG4kNbeONPaEF0tw3sX7iHZLy7TqyTB5FJfmVuzdCZN53Tt/jdgL6C5s0PmLTfAhIxmv033BP/C/ZCix/BJE7BytoN0naArnaxKv2xTC286WdGm66GsoPY4Ev+4K/LCuIHjW0/OWqUM446TfRNShNeNcL/JSR2K7G6Zm/Dhh7TZK1cGdNr2/iS7C0t9+v0P3M0KmxrOS3KXBuslcxlu3Ql5hmTxDa8KceHDbG5YvMJiVvs2I7aZ7Ato3NBf2wN3p/bbp68v8te837/F5zSR9vKvFnGkO1GdAexvzK+gWTpC5hiHBqWvYHg6JLx7UZrOZ11x5nmDDrn+fAoC1/f5T0ayHn14/0nxd7Pfv5z/dXf/I1+/id/ou++/145F93d3an3ZmNwv3Rb3mlG52Tcyl9o3Hn+7886GJhNTrZfk/jeImOS+t78R2W3cpP+b9jt7aFIbapXk5LnfvaIGjKxs3fmP8r658yTvikDliZy+0nvhDY1Geu1kXV8rNWWoz3jdzotGqNUNVSjWDsnnZkHmQs2/aCfuR9mzRxyIq2hA4pPV8znxovdY9YejTaNwIVOeOLfiv+9HsMfGkh7ZGz4KdhHXtS2K7KCnPz34gXfpkFKf3oNsTekX6mv7MlX6kHK8S9I+yaHshhOhWLoQarxw7YKiLTlUzaM1O0tn9iIzHOsLOlVK/E86Ij0ZRsd2/jYKRM/WmZg+hEQRwxrubvT6e6VlvOdijOSl5Py8T1tDRNDYDZuJ9+xIh+k31fOP9GtsmqMhikzvTSxP4XBR3nLLglMi3agID6CG9oa+lG36Wvm5oaZthcQPLewEQa2Ff74eyD1Wxz05HiH5v2yEUZPjYHuNFGR+U+sjS0/Bkh7mvug7NXHjJgxaDHrprXc4+ASBJo2npfl2XJpE5af8klQVtp28GBrAo80tNwQ8wGNWmxwky9kRxXj5AbC8E2o0tY2lJtO0efUg47clGw3lsiLMrS5ObLp2NtHlZLStnLD7hy/1h0YkodVPGgPbojBiQdTkarwDdgld07ssZFBCTDZ7qQcyPhRVuTa74GcS0cqNqiRA9jYaFcOpZOxySEgvkXHJDYrsQk9cql3jt0JtjLeU059pU9B6Db2AREmBon1Nh4rNjbaCn3lAeGqyEzoB9bdlxwcYIJ99nxa4w8bysSndNYTS9BQoJkcHVceBGf8oT7hzWZLVVVLwx4IlewiNziulC13uw8iecobfMiwOh/L4aCfqQ/WQcGTcnxY8TN+pQyb7OhJSaoaz+rhCbbWp9/oCK7ENkh5pUOTvq6NKaoImDgBgfjH2BswVXQg5l8iN7JbEGgFOUxNFNOFTX/igs9RlrDTJKZtP+z9yINfHupWDqBYV2EkcRjIhO/Cw3dvhKtpK9Q7XiqpRmn0XF80akDyI6KjxuibaG6gd2zGplX0r9uMrgBaYdPuVmqSy4D24iUI1pgOCmiRqAdHPf0MQgvskmSpIXx2w7aOZFuODZMHKR+gvqbjO7PJo/+Sh+L8iVYOm5Oxg7zppZB5es+Lz8RUxGnSx0mgt/Fmu+elXF7E5QWDlDFn7TAn8qIma/a6r5m0BVfaDqyUQwsmSoOM77X9iK6ptrOvlyvjeGUdXfaHIdzrK3Jd4Me2TstZC4flhRvj+fxKE79zaN/40mtAH2DnSiGguF9rBoBFzBAJdTJhfw5Dd8eoTM5csTfazMQUPYoO8uNyFKSS+BG2T3wk//VvfqP//J//s/7rf/2vHPQvstGBrTlXbbju+VZHK/WNFlXBir0DhDCk1hPeDVIxf4Psq0HK8dsu1SiNkTlunXJIZI+vYS3M/eU0dD6flBfsp1MJ97SM0XxnDh6RqxrCXR6+JvkRR+uy/6319PO+X7Ct0K6sywdeKjz0C+W8bAne8XLmnpdJGaMrYzzpSOZA5uqMcsZCpJQz9hde7l+ZV9f1gflxaUxknkCA4d8ufELeJQ36NuhXjdrK58FB6qRBXoslXib3XOaDvjKvqddAS9c3PY970mQchJ20oXvGT1jnox/iRdOV+8iU55A1JLBerYeHSQxWffp4bXz8cCG/6MOHe71//0nveEGYmLznYe4DLwo/fXxQHjg/8rLtIy8QU76yBiY2MyYSNizZ/FDe6t7reky2u2yCYeahheN0YStTo91TUFMe5APfC3VbPXK1y2qyf7GuOkeXSLaVeVVj6Hy6Y64sqvwHncmBnqsQx8BUlZXYLufS6zdn/ezn3+n777+l/FrnV2cNxsOYtrUlyjizlft3amYMwDEfwl8VRmklNupYSG5bJdtgy2vgGbx26UiJ52T8Huusrdu67W4y+lKc2I6NGVuOPyvtWz5Z/xNdLwEDfsNDe8pPIPDt75E/tTyVLLtkD0gpD5nyhtCr6VLaSrYlAcbH8IkUf67ZT9u+ZQfa8pJM30SyqSSnblPYfVvXK/6vSpeFXsmqih8luyS529IeiO4kD1ZsrnnwCI3YrMRXX0lG1wbLXfZzTnRYVpZgdAtfTL3oZ+fMOwfIFkh7sPFufgr+1Cd+4Y4SG5GSB6LdNloKkFvKHIw6ChLtkbt2n3BIN4kGpgTsRrY6Nz7GXzUryqibciB0bSiyoVruNM75W3Hf6Bte3Pzyz/6MPeO+/5dGbCriTTh8+MWUyxZkdNEBqTuE0ps+dRPmxFhqT4lJsFfJwrAhfV/xHyLXQYvqbd5Oxi1UKLRjqzv0Mqepr1t6CKknfw7bsndUUX6O7hZ93XL8oDBvsPnyXOdhaYVvJfDZuze+o0XY2WzqJtkHLXx/GBBBlxqHDfvQI1LK6dOWb76nHxtaxtg6gMRPXba72UxG27I3NJHxsFMX9A2tH/qWa08mD8h05CnDxfhPkBrhSyY7PFOscOrJRRnML2Ey578MtLec9lQjcQnQzLzNGSAfgf72b/9W//E//Uf9h//w7/XXf/PX+ubtWyTQiR8fP33Q+3c/iq1HP//Z9/rlL/9Ef/pnv+D+8Yr7670mTmfca1gj+nvuT0lXzHPWIjc8HAkUDNorQPcnzmbvP3ziXvxRnzj7Mt2Ve/X9pxXdK2edFf2zgcK+bGs5Ldz3TsoHlpyTqobsxKxZlP1u3WNqb/Tw3PFCJ2tq0jbTf/bYxCB1263D3vIiLydWGyQrydDSlprFf/DZpikggyZgWzbAt6oF0gClvpVbUhXw40y5cBb/wJkj+YX7Bi5qwoybMBtdoyEhk/UJwxX/4/uoQh0wOmkXqX1s+2Zchu641+cP/H3z9hs+/L3VHbE4nU5aOKedTotGWRV+S1VWzmdB/sWx09mc30q1TA0G8ed/8nNedP9Mid2rN691xwfLOy9pAAAAEABJREFUfPCWS0veKZBbDP9clXzD1DIK+aGq0kxbSbaVeVk1umxoSGpLSEKw0zbUPMga/+Tion1j7N+MV2DatxweP/FkXoTRtmzami9lhyyHRlsqtolHNWxrjIyhJMqB8aPGoIge5EQyeeiDmC7ENnn6EpHkhT0VJfaeVSsfSa7KXnlgJSa0qnOEwrMyzqJc6NRAmLLQY4AwTdByRhS5h5bTa7nOKuBaYCHWRitYNflP6CennvvVis2s1omdlFfm1JUzbz4M5hmRzUUV1fDf3Z21MP7G9kTuAl/mYMtRv+3HmucG5nTawj+qVIAw9TWxhxf4anlggMsgtMgER7kFsGnDewCiQVEvWUVlxh7P2HOHqOcdULDynJTn78yBQGw2iCAX6ZSio6TWVVp6PpbstIm4WSs+r6zN5HSXup4SYzohrokffU95lxIjACS3lqlCJ5eClJVEpYjDYP2ceeY7nc86nc/yWNpO9oHldOY58dx/SOA1a27AH9G04RrzadLlCT8jyuA6ARVWV3GUgY7v4S/G4Yyu/IGd7Amv375pW4M5FmRfDRb4TmNowYdRjJ+tgT4WrxLDidFJn695V0DMH3j+fOD58pI/OAJN+DC8MIUK++JM9aC038OXuZNYIo46/GY8JvqE/tDi42k5KX6esL/U6Lh1fHl2zf/6YcXGDLOSZiQb4VkZ+8zjw89wHLG2nWrbndgMQpjxIdhp4ZroN3Wi2PYRCmsjbenHPR8B79Nv/InN6Imt7IUjfldpIpG18oBfH3m+zF6fPwyROZlnzcnYLMR6jNKoDa0j9WEVyNgM1t9oWjXNtly02y1nW0dK3xPj1MOTPDFdliGbHtGvgc3T6aRXb970feHP/uIvVGOEVTMTi1J4RlXLrMQjgKyJfPID6aPt5jPEqoFPg3rJ+39iTpSLWJYyr4zv+UMlD8yJte0Z+kn2FjPdpIFfNppAgTRN/AlvjaHYC+1KLON76AEmFd8aZi3gd9OOMkIrtP7nnclTTnuN2vynHVbRYUpPV3THj4XYLGX6JGBkIrfBFVpEV8RXRfeB2EBgY8DDlb4EcLNmJNuypKrRsE2N1o5TchY2cpQ23ew9icfcn5dtI1dKWnfdk/4FoW3oqLT8DA/zfwWJoemT6ZvH0GBfGuNEflL8WXc9k3xFLvFOOTonXq9NZ89B14U5nz2h/8AP5ewXac96SHkib1ujhop8Ipt7z0p/7pkX+YMqQWi2sV+yyUcJgcakHruRVSfmzzSlHSlzn0RQKcZ++GMvayTr8CH/yxjuE3/6iz/VX/3V3+iv//p/0i//7C/03c9+rvzT/w/4NbGT8MeX/OtV97zbTj0jkbP0n/7Znyv/fPjmVz2O98SNKeHP0xUfUkscUo7O1IOJ0qe+hLIh/gZbTXTHz6DP0oQyZUL1Epk3wST+B7aJN1um2+IHYzgbk3kSrOQHwgs7V/yyTWm7JvES1e77kdMUiUDw2lZl3HfYlgs4KOzEXoA3COEOMVVDsgTsIbvkG2SQ6ZZmBCQ5OgOboYmcOh17kRTac9jRaWzF/rrluc8DaQpViE2lnBvcxODAxkysWIMZ1wvvUEMPzxgFr5DzZxApvpDdXOjGSM5VOK1i31ZUAA+rQNfxJTyxs+LDxHbsFbLa02QsnmOVy0iqc9uqHSLZFoRnsN1+VxmO7bINrYBht25T7KVuF5lpHw0pfJahB6lPbb5MkaKzJJpVVRpVssP/BJEO/RS5kMy4HAjlsc+rJnGB1JftPS/ylM3YqgFBPV9TiF32PHNWEu9ZRV6cSUZAeZxPWsiX5awaC2XuW8TGjeKEL3RtuiXLLvkGodUYcoHk6JjYVOCiGR22rjsYMQndNYZqFO1u0HNJm5155DRNPSXbsv1EoFR7fRIn2yrsBvZWtjd+e8tFyjswRfEB24+Cg47UgVFt0H4SngyCvdGrtjx1kbabzlTy0OxDzgzefASsfdlHux7bJh1JY/LJwu8c2my73SLXJpd85Wa0cpOJTZQQWyuHo7L5qPDAgfWjrhw2N4nIS7ZVZeFVQ3sq6LZbh/Y0sZ1+pm0M+lvIgTTbaMCvucM2eksZ2MFCX06ZUIvGGErdyAUi2eb36VqxE+QGkjzI+NhWZIKNO3E8FkM4AtH1tePesSAmm097G3FMfC79sBc+Hlqhbfq23xn7HLquHIDD23r2uKZt48rvJD7Jg+gHLFjbqtr6XmxqtoVXst0ocgghaWI7sEqSe3wufFQlmkoaVX0Pi934fKE/l92v0ILwJT+Q+gZv2cvf3hHStsEuCVr8CiR3/GInYxC9dnhhIzap60VyWTZ6XtCPasbw0DWZIyvxTB6gVSu0g3fLvWWEdCvc/oZ4INKUYbcte0O4bYsWdG/zpPvzGL/Q1G0rfQri3z0PPh/ev+ej2vsei0G/+mCPolFDVYVq07aypi5dLuxQ0GYtJcm2agwlpY+zbaypauEB5XRmk0UXZLmp+Q268uyHoel+4MJn+TPGx0r0PMEuuRHaI9NXCy7L3npz2AxzYnTU05/gyjrJGpnMY6Y+cblwdkg/rSJe6V+GNljhicxMpXuyyiXSVGhXXjTkgHHPA2jWwIW96sqB48JaXZkvK+1dh940xnKFnpc7K4eUAGXoQh+2KODLVVf4mh+eiUM2/cNubNuOiMxY2PR5FR9MHtQuijYO2SnP6AsnJLXvRCIdbtAQesrdJqEKhKibhMzefhDtJ574dtBv88E8GuyhxuEc7PM33zNP09+V+AsVNj/oXnE2elbiElzJ7bRF40v7oQeSveWRbdDfiS7tqWgPUp3EMHtjcuNTEbsTh4jkiQ0kVVmIyMR5sAfevTpx3gCnwT2gHrHQr6yHvIw7EF3pbxCdo6r1RHfqhe7kyxiqUUo9vNF1Oi06tc7kud/Ej0CtwyYPijx68K0eUe1zweRyl2Mz/TximYOpSIlkb8yM+eSAep0XXZirV+Zo6GvHjnnImBy/rQv+tE/ag/D1OHZ9Ml9XJbYr8c9YP/Ah4YGHsisfC688zAWfeLDLv5LwkQ8On3igTPuGi/JC5sJ8j3z2s+DC+rmwZmLPpl+FJ21vVWjU6NFxpWcgfu4kJ4fEZinElNza/pv42bSuF10LnVwbIhrYJnuBbGzI0SDbKjCWRZkPgzG0zUvArF/8lDA7df/wSQ8P99Av6rEoaWHM717fkQ+NloO5rzg9ld+uPvsJdWplfRwxSJ56EFa7kj1iVPULvDN79/nMXMZX21pZD2Eq2quGagzZ3lBO0xOoOrTEN2jvpmJ79v5EXwlo15/lm79q/id1W2mXx4/5Alv70+/WnnrxY+xGNrqpvrjip+3ux5ftItB9II9fKTvl4EnnZpN+Za7s/ulx7COAHzdtzU8d55RWtSrryl63HiBW647Q5x6rWLYte0Pqgb3X0QWrGpShSvEFe7imQMIf2lBPfYvPpCH2JoIz5R0IK5jQKfSFNBr0CD1L0Ucs4F+Ze9cdkX9CeCbroVTMqVHVfqxZ1/R/YvuZyt0SEjykDXmctNy90vn1Ww3OGgvr44F18/HDO60//qDJR9BCR2DsG18CIf2o14+lrxYIkZ5j63nWw4EIG/82UOs5gtSXcpr1qJHKMx7q/+jL/yANk/isjamVuAWT/HNs4/rUB/r52J8/tnzravwOQiM/VKXaOAjkiVnTvvzz5HN8hf8zttC+hs+YmZebnie9U4Sq8QVuZoLA3JHyH4eObfoYENusD5t5x3hkLeXc+JYPQH/1V3+l/+V//p/1v/6v/29efv6Vvv/+e84cJv+Oj70/13fffavXb17pT//0l/qzP/sz/fmf/7l++ctfqM8PrBebOKNfrAnnD/WBlCf3eu3lwT4+ODv0eaVYdxJngCtYuT8RF5Uu+Vd7+g/uXShDWyXbDZESN7uwe2rk/pd72Il7S8GX9uw7KWtPoaV4YT/IvWiMoZarEbKOdlOz80thgr72+l7uWtoOKJQAhtC6Tvm40BeybZl9qbCZ3KNUYzQtrLY7BvHxwvPqAx/UUk5ftjPJlf0cpI3n3Zxn8+Eoefyv6EO/bdQFZH3Fej6+D53Pp/4navMvOrx+/brrrvBOudTjPaKHMSpg3vbkDwCMpbSchl69OoM7DeqDc8Obt6+ZE6+R4yMlmz9TSuLeMIp+2bKtAvZWHlVdh0mxZ0tbbuiCX19IFt4pjEZ+KtL8IHuUX+belMq2XMAg+S5vW4mXbcHUe1TWQrDSicQztgp+2yrHb0C/Mm9Op5P6494Y5AMVBqUk2x2PQZttiYuQKEi5RimwLeOTblLqtdtcWUcZ9/aJcs5uKxtFcjsxIQ4GUQomsIfGOOMTZ7sl43SWazSEXmFv1ez/Nt2Tvgskn70ObJRyhVfsGbbF1Wj7+DvxI34lF9qM3pSP+/OF83PrJ8/8zXxGTOEbVeiy0k+RsEpdW91qHqMveNStlADtFPuyt0qRH9g+xNXmOn6FPuh/YG/8M+eW1sDPFF00kAjCM4QPascEts4l4m51ee7zRJ3oBTGZoGPU+RU+Nq+9Pb7sRbLZPo6KryiEkjglZhQZw6Fz/mb+3Z3OAefn0/lOp/OZ9fe6//DOwvOj6ZtcMhC6bHSVZUOjnnl7+D7xN/qzr6zEYKV+Qkf+pmpwh52FeZ25GYzafMtcP7G3nuE9Lwtza2gZQ6Et7AFKYp4kG1UatSHvgEZVyMDQR8uNsahGUV5kE0/86DMq56r4dyD+3iJnuYxJeO/5gJ697xP5A89zoa3sPys6JrFnhIj95Nnw2pi0BSttE3tXzoQHDrkr++pWXpEByMSX2F3Rm7aJvCxSR3WzQVvWQv5XB+/fv9MD72LCP5Gvx/6L6TV7f5+xT1t8z7+i8Jvf/FqfPnzsmGQMbMsuZezslK3oCajKtsaoHocxBnEc8CaOq1Z8aXCfu7L2LiB1ZS3gi20VsrZ1pNwHgm+++UZv+g/+WQWvYImvkT0zL+JbxtslErElFlsUqIaXLFdohim+1Y2dtIlN0DIqLcMj4TdzMb4+PDxwv78qKfNwOS0azLfg8NmOXNBOdPzDb1vx2U6bdZsw+Vh1bW3JbcveEIbQJn3KmAcpT8aq4MlYhEfpXBeefmwrtuOjSPSI3zBOPZZ7fcwWn9jIuAQr+tM/2z1217xzYG5sG5KQV6fNB3fZtkz3bSs2yURAHzHRSYWLPYZxzHnnfDprW49D7WuhA0EuYsi8wadNB2J4GR2Z71lXmdtpG6zbjEn2gxpDdvV8Th+aH7tbLoUmS97tpF+Z73k/c6GP6XvGPDaiP3nvS+jQntJ+YU1OfIvPsXtm/0s+qtBdO+eWTWQbVGM/yAgwvdofm2dC2iaIPdjpO75mL4idVeyrr/TXf/XXnG//nHPvz/XNt5yBl7OqcSI/YXf0Ppw5cs/e845335lj+YNU3//8572GUr/n/NZ9w9BKHxra5wA+xA+y9q39hu8xj9Np/KfCPv/E2D5D6AH0iY+3yL6R8S1JekgAABAASURBVH/pwsS3+cLX0MJnW2bMUz5w9POoy48lpRz+GqUDfiHfTGHUlg7bW+3p1y55hxQjgUhHTvGrV3isox9qebGvlo600ucg9fQpSDnxRLIlJvtumVrHcmplP97uUx+VOd+8ZaWvtmVbP5XaBuOTfGOdyGiHZXTZ2LNI2Gu7600/ZtMTMwpfvcIVpcmDMGYOJ7/FQWue2ATpy6jifrSoyAd7dnKbRiUdecoHQjMmNxzU+BnIku0Nex9t6pRlorhDpIzJfOx3+g4YqwnghGPKfhpH24yrSHMHyrThoHQOqXP6xI1IXk7yGBqn7AeLin6OkT2BM9GJvIayxxa5R0k2F3sOfqzsMSwbVhljpVtINRaN6AJGf3D8IYDkgaoUenFP7JxzVwFjJ2OSGMjwgIn+7iBllyEDG3+kNB2I3IHwFbriR/bX877Ppjywk7bCh0aYH4HiEEWyrZSrhiJgpz7kOGEckGSXkgplKRe8qR8Yo2R7A3IH/chtq5AN7K1sb/wi2eb36domwVP9tjQZkblPnJWPEJf+GJEH7AuL9UFH2yFT6LaNb9pQKYPOn/ttQwejSjWGOogpA8iqlkFP6fem3GiCfKjIQB+67M3GoSA3tWAy4Q6aXbLdN+roCOZjn+krB8QrLxMuuSk3tgOY/aTb+DqJVW7Q93zsnZ/pr8PcYx6e+LKyAeYmeO0FMLvdTkxuUEOj6hFZRJmIC4sqfR1VLRedB5rATw7n6VPiIpbXMkqn01Dk2jY39jW24wd5/BApejb/VtlPfaWJcd/8rBrdFtrXYPqStklMc8hJfIIrdm1rMPY1Srb1MtmWiW1wtNk+io95+jaJ+cTGLcIwmz7b59ntU+FP25eQnmXRK2awlbJt2RtuZWbrXpW5kf4kDzKekQtvbOXgfs/L8on99LWii7FwGHYUY9ht5LaVcsbZDld7pYxfUCEhn3J0Gpm716+UP60uGu1mgP/pst19qOS1le1stGjxEyIRa8mDgiewYQoB2E9lqph8Xrfdtuw9L4etad1P/DW04NZWykHoLbD/3HOIzFxMTPKQJUXfBoZAz1LIEFwS5kXPlPW7HZYf+mNf/p+Bn/b/r1zaD4Tvwnq/MDfnrjj+2taoUtZM6oHt7vdRPnQkn4yzTTsykpV94d2P+SfsHjRyQ6whQd8gUno9FXbCgl41omsDLFyHLduyN+TByy7ZhmO7bD/WbW/EF7+2NfAjfbKtxHfS53v2L9QhL7DJbja2cniybyTXkTiAbX5u/Zj0f6LrQNjmTjv2mkm7FJ0baJaor+yjyYPw2FYNQJ6HvmTiZd9YrOVUOp+HRr9sLRk/qsRDypm1cKe8tMmfOM7L3G+/e6tvvnmjN7ygf/36rNPdguwC70l3r056Be31mzte1m5ovuZ9BW0HH4TveMF7d3dG9sQ+uujEoeTEoeN0or4E0NhfT8+waIEnL6TGWPpe88DDfP9pb+4pW991k6byEnOlIUg5kV2JWfaVrtPXI5fSiszOf+WDwkp5pypxm9TzAiYPYz/++KM+5F864KN3/LjnhcwD5YzrFX+yBh4u97pwv4+NNXYVK8xRxuJ0XvSaWAR3d3c6pW/dr6suyOd+o06bBzKVIH7id0Eg41ePSNMG4y4c84AxnLJVx3+mxEQwuU27vpzMYkq8lzHw8cQYnFQDXZGhLVLZq1fmE6p15oXi6zev9Yq+ne7Ca239555fcDcsI1vecqjPrkmsjjj2nsN+kvV/5cHHtooJGr9FcqEDGsVnV3ijx7aqhsYo2V/m1e9LDsM+DvpK3jzh22C/IGzkz37jYyARJ9btyvkhSJ1Bk+1GyiJRpS76Y1ANwqGtHd+YFC6qfVEnt83vlIkVhc+uzf5z8i3Njvzz9qM2WRNB5ncD/zMfgpWXTCt9OniP3DZ92HDQXua2VUAk22rdfb66KnNjMkeesN6cTVJeteJX8BiXl+NGnJ61dX3F2oquzcbKef1Wx2RPCFbyyBbrGNfgn8jN7hOFZxdUTfOApmKFDF01NGvo/PqNxunMfe1Bv/vdb/WbX/29PvzwO5n9YqB/GM78iyX5OGbJmopNfr5yHe1H/hW2fxA5Og/B2/JB+6fI6SS9VEOk1Mm+cJl4bhiyg5LtRrwL1mfzI/v6hi+o+wopWjagunXbmw37No/tA/ElqC/oRJc/x2SeNlgnM2i/Mwc30FUFX1B4Q0Jv15IHXXn+k5vec0rXXPQlsOjjE/RHpcNm8iDCR86spU8P3KtzLnrDB+F/8S/+uf7tv/3/6D/+p/9N//v//v/Tf/r//if9q3/1P+lf/su/0Z//xZ/pZz/7Xt9++y345hFv+XBwd3fWYM2trA9lNVFOrnz4D6ClbsK/3a/2MwPnitw/8rL0nnPplq+svZV77eRsO1nD4kyRHDAOtjWqtvsd+aiiPjiznGXitbIXZY4V9KqhI03GM+U8W56wm7PNGENlq2T+k2wrdZt6bWX9gSm2HZvIFrCjo1o69KDSPkoLL1U2LBqUDU1lFe2f8lErz+S8QL4Qk/QlZ46UP3F+/cR5JuebA83PGI4aSt+MHpFs7AOKfU3GOoXB2AzOlKfTIhejwl6ae0LGZeG8dz4vnCc2hDbwbxnFWfJOb96+6XGP7HIa+vb77zgrvW7+6P4p2N7ii3+xq8d9M/NxKrTCTlVtfBAchN9WkYtUlG1TLy34mz4PfGzZgWxZj2XqgjextXf70PLyLjxT4n7EPON+mBjnX8a6cJZJzF3V8Vy4FwzOf1VDC3kQ2YHttg8t9scYKmRsq0bJ+BH9BS25DZ1y+KIjMmmzrSPZVuhBfIg/WZ9X5kGw4mf0mjHMnPEYkkuqwcV44oscGuU6y3UCS7dPmYgb/gPV9fR767O6PiUVfi6jyE1tymRFnYoemJv3QPSvOu6jYxh/M0evnJF7DbIOwx/YKEjhJ2Abe4WtLS98iE3IqvS3JDUsYTuoGgoGeVAwB72dU7atUdU6Bzy2VWN0XV9J6UeQuIQl+m23jG2lTkXZtqeIGcZyjqYkUe5cadFjik9HperQVcocatRgn2MeErusRYwoz1SPZ/Y+t79S6oN1u5xPCgbxP7DQr+g6LSedTsFZqRt78SaID5M+sI32npp+2lt8agxVVVgeP4CvMGYs06cldtGbPDaN3rRv5/lVgzE6wROEp6hHbva+O7s99AWf42PKJ/SdTovCG9ujimF1Y7JfZe7n3pT3fPFVezrsXnn+SHvvgeyN2/l8Y5q73fiQcUl9ojP15OlXcM25OGC+Zsw3XInBDtZc+Det+Z2KvqCIQTCx9f7D+z4v5vkzf9t5RS5IW9bxlX0la4fOIe9eR//tv/83/erXv9b7Dx80avQem9jYVsdjlAao2nPoItnuMX51d0e+aOBH+nVh/iRm6VfqwYpvyUeVbCMtpc+JVfxrwoufqvHIO0bpNc+Ob3h/8JZ5GFYiIKFqguRCr/FhQ2lhjAuafiLZ7n3jQlwu7G/x5cp45jyQ+E3GynavpNiLreS2Meef0PzUVGXCbfjpO2WRqoYCu2SnDdBm6jT3uMeP+HTFtxU/Qr+FjQwIzbbGGBo1lJT1e8n7Bd45XHhmSOxhoWniCzX0Zb4GtqFL9pbrJsWdGqXAdvO4/RS2oFvoc2NUdXuNoSPZ1kA+Y3HHPDmfz9rW3OCsdNLCGSDthWzBK1KXqeMl+9HaOMor5wTbMu2D8Y0vGNWBY3z0Il0yJ0HWaZB6xnqytzSIx8r6m8zTK+N/AalfmBOJ0ZW2+LVkXwM2c6JlrrrC04AnfBmrSdsLF7pKbziFcoakPXYxzx646pIxZq2OWvTN2+/4+P8XfPz/E53vXms53em0nBtdzh/CylmX/t/Tp3es2wv+5n9P+/r1G33D2ThxyB7S9rBlu+1n7qpLTz8vabYJJyg/MX2lZLt5XzbbG93ec3TZfsn21XpiHyRGieWBrwrsDY6dAFv21+3Z1i0vneg1LmQ7HrYOWuovYZtm60i2u25/Ka+tDd1P/Dut+esgf5bXGMq8qzE2HeFHT/yRWRUBUo+3fMovL9u8i3zPXn9hLbUk3UQQRnvLKfY16sYObcZWJXe1THU75fan5LKqyG3ZgLpvoD3ZNzzhw434HCTwFVqALgwp87eBPKz8bpeNDRBaIMqxP/BrsB5SrjEgW1XBVratpHIl29tL4bdL3tGNtz/oiD8Rh0UNVLXtnS9lw2fTsNOOLCTbKvwzPAvn9TFiV9ru3dpTtOxFsu476kLtMjTbKmRznhrsQXk/tJzOusWZvaFqYc8dGjVkl25TzjDHWjry8BjfasCP/ipkqMfuGh9AjaG2iV3XUJ5d+txfJYU3RsgHY3C6Y18/40P6St0DHnyPvu5PeKkL2CXvqOgNRm06DSM6IxMehZ+26OO1F5OfdtsyTBSfXZONPJuHRLtIsU5ZwIbWwJDQwwZJ9rg4Urbhab1Otduu+wYfQuHoQgeTq3VG18Yrkv1UzkYWxEzn2fXhyZVNetIw4y/5ygEwN+57PmbmAGLUDoJvbzecyETzhoRmQxZSaGkPbKvaf8n2DpRpS/ZOg8cu2e6G2T5wQ+LB/4GPgrn5BTk05sYWJvvJl9QPRPbAQUu+0rcVvelrEJ7k6Wtw5eZ31NMWRO4Wk5hFx0p8goxF6rc8KYcWTPgPNC9jl/YN7v5m7PIQnMNuHlxSN7E48lHF3DZIfDbEt0AkutTzguLjFXkjZ/uRlkJkgnX3f8W/IG1B2oKU/1BM4hrksIe6PkjkkJ8/4bhymIge29rmT+lIM45TsZ/7COmr10Tf2vYmfeZYgY7M5diJvgZOQKY9PLP9QUQT+hpkqio2A0wR68hRUpP1pRTeDSvKudRYxSF57cP7SkyvHIAmNkbRT3yVMEY+QQug2rZsK5vUKPiklifrK76s4UfWrIuCxzZtgTiAnXQ6n9GRlxaCi6b9iuyB+LmT9bjtQEi7xNpBXcq3fHqR0v6C9MXq53wox4Z2zM7xFfIzexMOEPnggZd3Vw6TRX9PPBA/OY5gdOwdCe8kztesWSBSZOySTd8YnPD03GDNpeyyatBe6rQyXpOJEeCZKu1V2h4MTlq4aYgUy2StF9UpMpQ4TWmTRRp78Xvbq+716dO9Rg1kqgFry0z4JjZTf45N37PYPDLEg+CR0IXZurY53oT8NFt0hb5ic9U2l6TC+fT/zNxJbNPPKw8NEfsSjv0q6/pl+6NtxmAGuy+Jdx5WrqyD2E09yL56zd9CB7CyJid+AVyNrkM/LhKvia9QeFmev3VlbipjiPFwt828WKeN8Co4nxedz0N3fNy/uzvx4mDDCVrjVFoaQ6fk+QMFB4Y1ulyti+mhhYfBKugYrYIeDPKuD9VjHRrl+FzwHxhV6Agf85DYdCyYoysdT1/JGJepyRqfzIUJITFOjDp2zEtZxOgK1h0pP2G23KrkK+Xw1xiyrRV9F9bQPS/H77l/3z985CPCPfSLrjyEX67bB/89rV8fAAAQAElEQVTrfKB+j46rEudBH9L3YBCD8/mk/E2I7777TsG3335DbO9Uo5Q0sfMZ6O+6r7dJ+Vn7XqdrOlAuym5krTuKb8H8CD26BNcGkW45Uw4gE/sCg7U7ci4KBvskzfE7D6dv+UiTh9PkC2tBJWKzghhDx7PLmthNPxLXI89YZX5fWD8pB+n3hZfBV8Y6fGWLC20TbFfa8lLnnjNN0P0iLqMG+0XB742R38m4bniSh/zZNRmH2L7ucf+M4ZGAbvbPtkkecmSDLuNH2uASnc5zgQiKQgsP7lCGxBpegURsIoN73Q7DlkPQU0oMqqJ1KmtZWb/rqgm/YqhZJ78B2c016VtwQ+riRHamLfZBE7/w0zzh25ExewTxWkHzsBa7TN51+A++o578CyYeSd2OXPLIJg8eGSisrO2J70feAaUe2kxceC2TmBz1efhDHye+ijpRV9rDJ/hTnryQWkF0dB2d625LxNjEv4aJv/Hi5TVb34zvDBa7r1aXVlkeoz90ZU/48O5H/fDrv9P9+99p/fSO+ZF73FXFPmJd4L6ieAXHOJryLaj2lfagK5qwNLbqT/9G7CUOCfTglDbo89RyMLWxPcdrHUi7/piEjrDf6kv50PdZHuYNHevEO2BsM/eC0DeOp9/QDoQaq0HKX0Zav4Jb/x7LL7UkEJ9jMvcm82ric/uK37Prqzqn/qTpK/afGL5QikzIR57yPzXSr0PnbXmjTfp2Yf9+4Bz65u1bXoJ+o7/8y7/Uv/7X/1r/8X/7D/o3/+bf6N/+u3+nf/fv/q3+9v/1t/23/t+8eaOF+81yWvSK+8npdJKEbmIjUCXZIkELHUzozQO1WGujhgpcLqvy4f/Tpwdexk59JH/gHrMS26msfDCl3HfiJ+Ky3feOnOviw8AX29zbVzBVlCWzdawb6N+knyKNKg3WeI3YbyehbtdRS+7mn2gJRC7SBFzNsOdkz67YBsbOLd227KDIq/teY+DL8ojIrNiNr7ulVnFlH7xwvnzgjJNx+vjpk/JPSH8iDy38YRxVrTvlJ1ioBLOf2xLH6Mh7hXs+mgUr+6bKnBU3X/JMHoxRkN2+5ln99atXnDtPmqwL2PWWD0In5oD2VG3fe006SskfgaBt2daRirJdR5X8qY2KRDXxCHLuSH9Esi3XBpl+QgtPYJcMesmHbn7grRoyfk7Bj6KVvhyAo8+eGYOUa8Bra+FMdWKOL6ezcsYaY9ECkhe6EpuF9gFfYOxKMWgdumJP0N2wsgaqhm5T2sITZEw3qH1Kvw9d2lSzqiJNxX4sT8pS0VDQRmPlbSKrgrLxRzuYD/Tf+G98iq3o7zpx8g4htQbMkW0Osk57fa6ySwvjfwIiTdb4RCdF2VahOxgj/iiqlPaizVQ3WPlP/Oom2SXvCHnm5wbRI0suy94g0mTfkClsP5JLVUM1goWepNGPefp8i+jNfEi+YVWSbdlOEWz57P4SHfLuHFq3HJabawp+rifSVomvtmX6kHPyhX0q4xw+u4jtqZ8/7u7udAaZh4FsBZlrDeZiDfp39JPc6LQNG/OAPGEJEMRL9xy4QkjfM+aZz90W2rqyV8weq/h1xGNUaVQpe0Pm/BjoR9uE37ZOzP8z6+C0nJpHpCv71srcodiyGQvbKpfGiM+F3EmjRvs60FEDn/FjMpeCK/qTi1RVOu/3nEImuvO3LLMfZi+7Mjdh49r8lxkR9Gz52n2KTPQFKTfYY1fi38BebB79nj2+qOSyUUieq7ocOyv3nYs+fHivH9+9U/4gevbm4J7nnt5vub9O+hT9F/bxfPT/1a/4+A+/0D+qiIllA2KK1zHxiIxTKjN9oTAY84X73ol42VbT0wYm+qIi9zBalH6sjEH7OxGGJ/X4Eh8Tu/xrBPE7dlzWILajSghL6DsvS/9BgDPja+hRY1s4rKTU5aIKLYQdE1u3CDkcoWlvi39X4p84xZ/E5hPvkxKntMWn1o9w5IKmPcpfUXVwwPTZlbbZvk36YrvLNjl9PdiN/ynPjFPmAPOh5y8yoRveQoaAYI+5BE9ieGU8g6Ocs2L4R1XH8VEv/qbtyhzdcAlbIzyT9iAEG99A1knqwWBMqrYY21t75CTKO12k6DhAVfE7+3TWzcL4LSfu88ydMYaC6AzC17BkkH7qJk3isDKPQtr4Waf4vDNDZrbBM6ERGvaQlemz6p5zxiWxhDjh0mzlxHAK9lCAN37mQfjzFzoeIsf7hcyBMUoLPtt+vB9mjQaxp07WlMXwNSa0ST0IDbdYpxP5zW5sr3mun8U++0o/+/7nevP6bZeX5cRZ9F6uRcvprGU5E6tT59OmTw/YmDwrvtVrzsN3r1/xoZd7I/vdRPGkr5awrsd0W5i3lZ8ozzj9E+1/SFN0HAh/yitxDmYCEyJoOvae1taqSV9o2vvxh3odiS9jov/WZrgy55K3EYIW+wdiMeg2mFo+Or4CWH7yivyhO/lL5rQHz+k4dThAkdnTcZk3sTEzbzLmoU18g63nc9595Xtixzp05o6d1ucWfqpmP/Fnj7nlzboYVbKfeG7bb8sbx1TyA7ftR3kehT1Pfw608EEnD6+92R+V/a6gquPThX/gzxGvrP0DWesv1fGq/CUpxpX+VVm2VUCk+ApBwt+tLJLBcaWckQQGok6u5NOqGsoH+GJvMPffvCsKzS4ZiMQQ8/vlK/1IHDPvgo0rNnb5Yj+V2VfUmJSF3tgJRHvkEoegly7iradM89hR2lIaLTt1QzpAEX4CowOm3rrZF3LfveQexV4/Yc0VHUE0pf4MtmXfNrnbQxsEzQQv4A1b0ycLx7bs5+jG/tnokpVknDudFiXYCg19nVNOwG3LvrVPAHsxslTpwdwjFZ6U09H4MCMsqWqTTVtg7EGWd3r4g4Ofta6SlZtzaBNbx+Cmrj3ZcNkvFoNpdcsWsTkgUmQnscnHkQs3kgs3zQxEDkbRf6UOG/rSLzpGpdAfUJQd3ep87n1LfmBFt0iTeAQUm9e7n6PwtyzbaXpE5A3PI4GC/cRjP5VperzG3j+JGGzPUUqyrcHNvMaQaEvfDsRWaPaQ2+YmG3qwtZWONOlT+hL5xOpK39J2YpFmzsTOYLEmzguH2LTV3sfQYuNA2oLUozflW0xiOhnrg9Z1aCuHiIndiS9H28t8wheeW7pt2W6SfeQFraClzhg7Y72yIawcXFbGfkfsHdh1xzxFeJj/iNK86WG9xO34AIH2p8Gwjb0npD0wsQ9GDY3iwTn62BwQVuY/bvV750J+qVLJShlHYZnKeGS+xuaGze8IV/iRs9nwcHhrny1no4d5kTbJEijsV50kFdiuYy6ndsinHNhOJnubO6L/EjRyYzN+2pa94ahHj0hHTvGzK21BGjpHZ3lQ9ROgGTtBxoSGvlyWu6TOJ/G88mCYPziScsfU6WO4Nph6ED1X+FcGlZDJ0Mc49WH1fLrTiUPqYKxqDNWIP0QaXjt6KCMUf2cUaSrkYAxTtnpMkLeJGbzlUlEeVUJakwmUfWjSljpE3eN7Hhrzz6u/e/deF/yLH0bWdliQm53nJzZsyza6t7EXaUV34JaLPUO13HVT3q5Jfzb7ktsv8jQTuLn3a+LfCt9KLlJenrzhgP6Wl9tnYgSJa+vjod/e6jT0lYezC/tvVxjLqAqu9O/Qm7aUr/ietqN8xfYFXNkTyFizzGtZRWyLfcgueYdImBZNYKpqVT4Y5uP0ysexKR5sgUMH8lWuCc+q0R/xxbiXllNRFy9GRuPubtHdq0Xnu6LNIHlgMWU0xpT4gCWvanBjduLIvJjpjKRRY0cpc8E21O2yn8pjDNUofHqi9aGXe1VUHfpW6ldilTgd45i2NbQdG33VZCwnwrdoOWj2Zqtqy11DeWk0+n5iyhtMvCaxE7mJWWI350U1RFwG62bRq9cnvX19B1418rcgX726U/51heDu7k7L6aQk2/iVuDH78S+0YPNxVXxP/cCkT2lL/TZPf6/Mo9yr8vK+Y/Vw4cH02nsmXVQgJZ4b7CFpKx/55kJo+ENWdCx/OygPoq/evFbw9ttv9fa77/Tmm2+UP6G+nO+2/tAXj0EsStr12ls5euPvFEp3NI2pcs2cpl9ZHyt9yHjmYb35YVozZ8nViXlPR1bqV16QhH/lUDlZFJBk1pXRn1zQ3DL5mfxElpiGkTlJD5uWfKKTCiLhCa9kGxQYj4BKHA+efexiExE4hQJZasQnmLnopNS09gveLJFCbmCjqE/K7dbGJXUu0qFN6DnsQmZtQaGw0mcUPPYHEhdqtWH3Edpx2dGJ9Nz0JY4T44EZL9uyNxwyyWf4E1N8NSZNroDuOQyMYfc5ZTBbZ2xsMd/qlNEx0QVL2xlVKcpl1SiVrf6vbYj+fRkda3iST2zRI2K0Igux5wwvwhJoUw8EB3YnoAjvhFcgebBKxNVgtvyV+tyA/CY3ZZeMz7Zp266J/UCaEJ73GYJsKy+4F/o3L590/+53ever/6off/1fND/8Wrq+l+tewxfyK1iRETDAHmvVGl0u7OsnUuInWeFLOdCLZOq3oPpHXJEMe/IdmQcHsJ3WPxyW07+X6P4O1BgkBrX3acub6vwKuuGRXFuumzQZ7+CGpJ4zzMMMF0PLXFBDivxz2JvtL7UdNNuyN2hPsXlgJ3Vm5k4KaTvyx3J8CrHh/pWSP4d3n57yIT/Gb/PXjow6mbgEXeEn5YBiX7Zlu8v/FD/2pmtlT8henhfw+SeB8wfg/uQXv9C//Ff/avsDAP/+3+t/+du/Vf4g2QMfNXJ/fP3qtc58jKEXqtaTNSX8K84lJxXxS7xWXiRE/0Ne6HJmzDky94PBPes1Z7OV+8qnjw/61d//Rh8/ftIn9E8Z+SGbc6Lc56i154dku3Hi3nziOc82cyJreSrJyEjQGKMr96nIBfFxcE4YY2hU6TalzXb3I2WR0EBdNwgFO7TFUsNSLydoQj5lo7vboCVf2XOuxCD3y4lPdIMWdK3IhkEoaUiO7+hpP/HVthby9PVMf8N+4SyVs8PUk44rMbyiWyTbig+2qeUy54vJ+fyqvIy8cD/O2T1/iy1n9ugRumos7H3BqfPz6azz6Y5YDZ3wIXEph3PqdFr0i1/8ic7LqdvzAXFUyTDYFqUnpA4W4l7ko4ay59kle8id1yNta7Nsi59HpHuEUomhFNlqP6v1WUm2EQnQFzpQUScP3wwTgxQ9EvGDEL2JXfLQgozRlbkjkm2Njs1oe6MW2SXJMnoFEruxLNpsoJe2NUrI7SF74886WGMIH1qetuQH0veUw++0VfXcj39GB+7qSLal7lvJ8PFDkyXKKx811jVrZ2gqKNpKdmDKVhnAW6OUtNlOScyXtbEivU7K7A8Xnomynl1W7XKDuBT9H2PTYadt0D6U9y2B9tSytJv6Bn7pEOqFGezNxoS2Yi95/JWMryU7QEZbyjxYGaMOZUjohhFVbsgDqlX46Fo0ePixoQF74dZioEZ0rEglx7w2PYJCCE5y5QAAEABJREFUkb6OMVQFXLKgZwx3xI/0DXJfthG37AB+ZAQiP2NA2EU2fQwi3/lsyzpS2VpYX9lrz+yzAx8Q0/XCeADTj4U+jRo4ZMSMv5bhS9uUu2/C5uYfbfgh6EHMrVFIu6EXCH2DnqWV/Ss64lMwLC3wn9kHFvaGUaWBH2eeMe5A1YI8TAoockXesRXaGoJkdNQYqlGyn3i1p8ikmDxo21UqMMZIk67My9xbPn78yP3jY+9xM/2iNbnt1h0/KVJWg6DJSpREmuD5FXsrQbI332LzOYe0sOazr4V+ZS5e2VsPX3IvPbAynzeea+9fkz38e57N8rf4R40+O2ewlrJqlOJX/FuzOBzfplbGgB9N7FjqeB/2S8gktmBQHnR0QW/rpo8T+9Fp5Io2EZ88e/YfBHu414dPH/X+w3vl3nwNLzwbHwOFr6+Wk37+3ff6F//8n+tEnxObqkLNFCbR+vkVnluq7a7O9An7oltGeFJOfCaxDkPK8S3xTD2IL2nfgE8QtzL2kae6X/QSvSKCItmbTYrso8QeG5FLPYhtu2S7MehbYEfP7I94eT8XGIH0PeM9yuJiLK96uP/UWBmf8BSyQcbmdDqpGAe7sL8qto1/aaeC/s0nkexIU+AKfyFTHswN6HTZxMpyWht0pXOHj7GwrSKPjZwP7jlvBfF9Zc7MPU6Jr/ZkW3apxpDtptq15eiKvhrxnX4yt6NbCt8Gxz+VvMukLTxBzAUXbF8phOdA+CBJso54Zy6+//BB7/p/pfGgJBMrJlksaMk+vvsY/UHzYNtAypjFr2JqUUZqhkYe+zlX3t9fdf8JcMa8v7+wd4SfvmuoaujCvvrb3/2g3/zut0rshL1lOet0OkuyLqyFhwfkwfsPn/Tuw0ed7171O6Mpoe+qtefBZHj38YZuid/nlx3bku3PUUY+GqV1G2gl2RtvyoH99XriM7cgh7URWgrJb/WGZlsFtCcb3URSrNcJhB8uPfqqPU3osdNIGexNiCQOWz8OWvLwJn+JFX9b342OKr9k+2o9smk0MraVPPUNxNTSdHIKEKe2nOJnvtpFPOiw4J/I4dvK3jgTC0HI5AwohwaX0q+QVubJh3fvlPf7uR984t507fWzCvMq1DaolEuOv7ew4YPeOZqxGRubn2sy2q3M2cGeZcdX6vDjDn6njLy0ly3bqtiw5Nphy1XdZoi2VcCiv4zBBBQ/u1zxKWO7amW+h8G27A2pH+j+Qa/dzkG3N17bTbLd8pM4C7uTfSNluo4ztE1s0hZaBCr8FAxiI/UNBT9Ehmi2MOXHK9zGziBMVtbAlCUjE3BuFpgq2qFhk0apeQZsi8w+xI9clLP/wRMzuCyFb4fRZ6NbW5pkU1axzwQibzuRx56jCxR6RZ722Jou8Xin7GF0P6HZgTbabHQeeccYv2XFJyWfIm1+TJxsoOhZHNEBk1yWHXnJ5HNTouRBzV1BB24vi2SbX+LetJUCdTqWgRljqJ61Z+K0Vy2THxv+FII0IZti7ETWtmy3HnxXFuLTTc1KOnxLfjxwX1mwzY/Orfxk27aiP7Kmsy6r4QqpsTK5J0HoHEUTOC17P1NuX+C78oI7Pl2ZuGGx00oomvfJrmQZG0X7qNLgAF3kwUFP24FB/Gwr7SLZkbdGlSwSfbO7ROXpmoddYjBBWlrnKBUYB9CTcmj2k57EJohcYFeyxqZ77YkRQurJD7is9Os4BOUglBu49tRxYkN84OPHLS6JIf0J22Zv82cS99AOO8mDxD5/CzEH7eOgI1nVfeKhrwbl1Dc9hV926qUxhuySgb6Qov8L5CZtcYlOy7ZqlLIRV1WXI3vlJrA2iNPhP3naAt0k20ofA8k6km3Z7nlf5IfcZE6KlHwe45w8Sy9I+QaRlcwBZeXQubaP8VU/kWxis/fHNpzxUe2n0A2h/RpFn2mHW+HK2AbtF/1dWRsHJn4HK3nkg9m6sj5W1OI8RJdlW1Wj80d9wgfrMUVPEB3BY0MXDkZk8EORbVv0Yc/1In2u4wXDXt34oh/MnfhZRhu0zRTlnY+SJv6sxOWeg2jmbh68orPoMyIvLvc+NZEJT/RlX7WLg+lJ27wbzOdFWWN5QCnGxBVLekyTmAePBAorykLbsDsI3bZGDeWhebA/rfja2HWEPz7nT71v+LgdmLWl2XqPMd30hmZ7Y8gv5EmfpNACkazwHYDweIWWPTz5I/GxEFtzixM+HuQzB/d8/H/1+nXHyq69abO36aIcX/A58ciekr38wtqF1P6s7ecuepNFX3CMh1o/fZDxhXlGPoGceRzb2EodxHawqZtkz3Fd+cjk0K60ZV1kfVyUj9lBPmznLJI/ODCGFCyLeSBZdD7fYtD3AsmHxlKqYRndgfj45pJEPR5P4pc4iDQTAPLjst1F28ib2MSnVWvPjykz5yKTPT0xTHnT5ZbLOl65F01sBIe9iZ2g27l/Zt+cO8+WT2zN1mG7bWeO575yOp90Op+Vf94+H/Bfvz7rrv8AxOj87m7Rmfor6K9fnfSG/O3bV3r96qzXr++oB690d8daqtJtsv1YtZ/KT36v7dfmY8rBJB4rB7a199pJ39LnKzHKmsl6v+fhPA8G97x8SfnCvTB8h7Hb8kGTYj9Qp/DYlm3VKC2nk169ed0f/L/7/vvtn+h9+1anuzuJfmUc+lhFGSEu+uracllJtmVoEmML1Mn9u/1Apz+5tz2wd4U293FKHzMP0s/JepnwHci4UiUek3hFatO5/RJNGg/eiT4oMGW8bwGJK7rJbq5oCW5IXQzNwpXGxEaT95/Ug3CFlDzzLr7GyX05dBSGh0xcRg1YrbgYdZG/Rfp+YGW8J3N9Y06/p2IDBV+9Nl1Z689ZNvqmI+W0Gn/sJ422ZbvvyUVuiXIBg1J8nwmGJEuN6FqhTTqU/BnSQW1pUn5E8+ML+aHna3n8eIKwORnatfOJTSp7mRcnfMxfoc09ZkdOtJtnszEpr4jBz/44kXkCdB7baNTvS5P+rLEF//ZP+CIFLXTbxKp0Yk35eq+PP/5a737z38F/0/z4W2n9JOkBPy6AvZn9c6IH4n5tnorWDdrTJA/Inl0H/zPiP1Eluv8xqiJ/IHqOcvKCsIOHZjWg9yZDU/dfMvOU356DKWevsq0j14uUMWgwv9KERgVHOfmGUIOt9tlv+/ET7Z8JfJlgP+mwn8rx8Uniif5E+x+/VJV9IWMopT+9d/FBJfejC89iZ+6rr7mn5A8D/PIXv+gO5f4VpNLnzWVw7hyMr3dIy7LIZdmsXtbVJTobWbdr3xsHh5e78yvlvrXtO9KFF7A542XoBzqC+Cj8lMw+zj2V/SG+hn7inhcfImOXpNhMTol67fbDL5KhxbfIplzUDT3XkW/lm3WK/wQH8g2N2ssrNoLsKwfi12fgfJPYrvTjSjnqo6v9GYwH/U5Mgu4/tKL/NYZSd1lVW7nGkGSe6666Ml4zgdOR0iPj+mzkvta+cK7N/XvN/QnWiKyHE+gqYpZniBMffe5OZyW+bJWaMIb+5u1rfcO5InxVZswl24+om7L9RBepqvjNZX7cMpLVifXa44FM129/dpb4ebhql+ytwd7yTcRNr/HUvtLXzG0jkzEKVvrT+sjnDtutouNEPMMTeytjlVza2lMPT+QPzLQ99k+kxJ6MKzEJoiO2IBE3y7aKsQxG4S8QKfX4n9ze+UbR8vyyLZTI6KDAXcjCVYoFuSRZ9jZH4l/KRb28taU9MPXYs63bZG/1NROAhsK/USXDTxVbV03a1nQMwiSf1Ck+u1zWGCUlzs0zOQtuazmxzHro+Utb1sTKG8/EaVKX6BN56imLFPqKnYxpzmyQFBvpQ+Ff8tSZUjSlDxtsfJBl8kAy/s+G9mR8tb3Xtiw+FjS7lNilNT4caK6Z37Q8IaQpbByYaltbH1elT9HRkq0/suHJWUZyuffHwR4rUmJ0z7k7z1eRtUs1huz0C4bjsmXi0HRLpj2ITOwFmb+Jez4WJl8TY/wTybZs/G7a7mfGDhiekpV3Ayf2qjvuEXenU9cLGdtKXqNU7UN0qVPsrux58T99ST0NNjzlFDsm8SUVe6Md5fictoIeDO4hZ+zHzsoav+e5KnBZsW/y2LM3Pbbbz9BpEpEWJG2tknd/9SLZVgH74JSi445nqyBxSDzih0jtJ/vsZI5m7mSOTmJpb/a3+9aIeY0qcuYg/Iiy30JPgdVMgxBpnugObMYli5xxCNuooTEKPm8+MukzRiKNqqgA6I99aLniy8S3zMOMfZ5LMyb5X8wkfvmDYleeSdPb3vNfvVL+wMJpOfEeIf8KzFT6JRgmeqPzQMbnKKetwbxJfkuPfOIU8ZTTPqpUAX0cNbo8qmS78UwewcjEXvKtzVv22e8eLOiTfpN9dsVu+nog9YPJRu+uoigW9TE2v6IvKOiRtd3jkOGbu48ijRpNzzwZVVA+v8IfOQllGUdyVCgQyS4ZNB/122tUPc6dC2N3jGnKW3xX9twrSA6YQ9Ezicfcx8e2TEdiQ3sq9GbPS/Up1mZOSTa5NqBC3U4h/gYUYcqYDgk+TNGXBNIaxGOwf/T5AuacKX/84Qf9+MOPSlmkgoesZbKG2hI2bcsOijZciUoZVtYGuiaIL7F/YV3lX5nK/M47i8Tjwgf84NOnB30Eyd/zMf+3fPz/8cd32L9X/rfLxv5gztulB2Q+fPwE/33byb7zs5/9XG/evtH51R1+sGf3wptdNj5skDx36A9Pdvoj1Z7/4ZLPOXtsE4idnHpikxgFO/kxiz3bj3UxIYkq9albKoQ/+ortw+atDwftUGhvlqq2/KCH76dw8CX3C9nQev4xTMlvQsJ4ZcxmP5dM1kV4Pwe+cIXePjTfpBoQpYw3tTFKmWf5y3Gf8q90cU/KXtoy8MwYh++PvWbLbra+JGtvzqXfo6rnDbtFv9ZNyzGGTfiSghe0yIQ0CdTXbN/S7UMiUv84HHrp8ranUAgtFhqEIXmsZMml/DWE5wlbFB7nHjN67hD5AZvIgaktHbqlrTT3PLXQ4luGNbmRCy15UGOoxmC/Y0wYl5E973TW4OwSvugK5JJB1VCNQXWRyWsMCTk5e93seBz+i2TmuW1K2xUfpKe6HtOXaI+NXSj0tL6ykodol7yjcpg6cOUgdziyGQ375yicT6dtd2N4J9Gax6CiPMEIn/3EE+ZRpUEANgfcC/TKi4TIGifDk3Jym8FFZx4Krjy8XbkJhh6EJ8iNMPXoi72UQ5/4k3LoRz5Z4BN96e9kEbzsa9pyM7nGFrFou8jEv8KXW//CG0S/bdk7ysoNMC8lBof89HUwMaqGKn3faSkHg1iEN6gKz9AYFZcb9haDruw/8TvITbyiE/3jFm2DyYZs1cC3TV/83VV8NbO3STmqesPJgS62bCu6cmC8tWX6K9KFm/IDH/8zHi/tJNb2Fp9CL+yKXPgO2A75i6i9LTKRPxDmlXGMDtsao2Q/6bH9WA+PSOlLygFVef49onwAABAASURBVPcnNuyNv8boMUxfMy7hC/+VPgYrDyYH0hbYTtb27G3M4m+IkzkU/UHqG9giELH5gWAn7tzJKOeKvSDlL6HHBX9uedL/ge8jcSjLgf0oblu2H+spJB7JbXebTQyJyahBPIfsrS/hOTATc5B65ONDNd/KjTd9mI+5OGws+FNVre/Mw90R0wvrLDr+ENj+Q9iax954bbf/Tfw9P/bGa5OXFX+LcmBTB+pkfjfYJTdSl4qY5YCQB67MExj7Ck8KtmVXio2O3R5H28Tnqc0Ob2hDgxvM9oC5KGt+1NDLlDEIcqiO7QtrMQ8MoR28VaVCdskcYY/I2IQ/7bP3y0kxIGPc8hvYTraPaRf7x7bsouzGbVnaaJP91k5ZnY54duXFj/35XAv/wWZbLms5LToRE5t6o2Szfph6ySVLwKHRnYQ4+0RisrJ245NIR05RtontE4xskHgnlzadR37Qs9dXLTyETcVG9sDgwotvlj0xwwFtyUYHH5dQrRqWK/R8cLpq4UN/UEMaKZ9Ky44Bb9qeQBsf/bs+KAfUwxedtpWxPWBilvLaY0wTV7k0CrTs0CCnqvBcuM8GE/4NkwPwvbLHK3HgQbbzlBsixSYZ8ybzb90/5m2H05kGzQxEl/DmUfeqwnD8yb5wd3fWq3zEf/NKr3gIe005H/JDe/3mrj/uv337St9++1Zvv3mt0JbTUA0pf4BCWsm3skvPkm1VgD09pkkJ9KmTHP/VgMw1mb8HslZW5k/WVdZ4HgpSvnJ+yR9a6zKxy7lhzeAjb1u2Kf30ZfsZX8cEP2uUsv6LOd+HR2jxcsUvGZ1lhcfkdE6da0t2GJ7KRd1+Copt2duay5xNn/psFN2bmK6cg9KX3G+CtKfe6PvPilk3jG7b+mOTa5OxrZSD6DjinvJPIXw/1Z62dZ970b2cTj3fRx2x2GLAlGTo3dhCMCOqScPKfF774/TatBXaBF35A39i27bsDRGbm6EUvwp747f9yGM/lR+JN4WMW3S/ROZN5mdYU057xjX8K/1J/Whbv+hbYgI+Wy/QWDcTHStIHhBMZQ8ILXnqKW+4st8Eiekhf0XLDfBhPiJ8+snUvHBE24ocRS3c68689Dmxlha0+/KgTz/8Wj/+5u/07rd/r/nxB9guzOGrZJB/aYR9egJ9IUVvEFvqYYg1kJh8gf9/HFI7izvJN9iWfawDmvLRX6lv9LQ94YlWNRQ8tRXCuczPAYo3l/d1HlJiF6QcpByk/BK2ZQPkbfIb3PLa7qrtjZ+8CX/ET3y4xR8h+k/Cmnn1U/gpI7afNacfV87Y2dtzfwo+fPzYf6Pyyt6ddR+B9x/e68P7Dynqjg8gJ9ZKsTfaJo5i/Szsl+4z18I5I2t4Hmt8v89FOLLf/+z71hH50Da+2XuobfRwdmP/PS2LwrMin/vmhXto/sZY+n46bTyb7Odr3t7265xRRMq54YTOZQzhsYr2XopZkrT/Q67J3jHpY+75iWFsBVf8TP0RiSNIPxLPucvFpm36O3SiP3nuCU7nk5b42lg0FtqJ94l6g7jY7vtuYrJy3tBNsi3bTdlsJbaT9yjXltloK7EdXb9yHsk9exCbjM+r16+0YDMK7FL8+e67bzlHvVLmh9gfo8O12ci5LOXa69Fjb23ak73V7ed5mm3L3tB19ERfl6EnD2wr8+GAXbKtI9mmDg35nIdsd1PifuCacdjPK+lDg/v+BEc/Ur6wJoK0J8YpB4nVLRK3oA29+HHVC8pWLfxKjIKDp8vQq8bGdPM7qlTA3vqTpugIBuOUOa1umnJZed44nZg3Y+myXbIHYmFiXWS5cD439MKebdkAWUgq8pZnHS/oCQa6rszrfCS8EMMg/U5cM6eTr8zDyz6XMPbsmsQ3uKDj2rG9MPcAMpvsyn0+jj2JbeMR3/1IzHiE/yCkr4M+1CglP3C0Jy/6FnrKriddqQfRmTywrarSkQy/7Y7PMzoM2T9okSmrf7dS/NaeojtIn6/ELbFKfW9+loWeve0gJl6pd8yIW9Ze+h4/Tr0fHOO72R1jyLZqlAbjtbBf9Pw4n5R5Fl1BfIjO/EHk+JUx057aB/bbC2MUvpwDQwt2li2LSTCz/zGGyU3YTuxN5/PCfja0MHcyj4p4xu8IRmfPoYcH9nv2JeZF5tHsPXGGRaPwH2Rep0+jSmXL5EHop9OZZ79X7E3n7nOeS+7vH7oce1GUvqW/o5AHkQs9iL20pXzA9lHsPDY7lsg2gR/bbWMhttknB3GOTzR9dsVGcMpYgTM+n3m3dTDaZs4TA/o+Ch9HoZsceuQGaztYiGnRHtqVeTDZv6KjbYeXGKYe2E72DLbRuyFzM++fch/NHwLJHMj9/sN77u8fPuj4FxVWxjS2z+cTz9BvFftX5m/k9IU08SHxjI+3zZP58bw+lbmQ+Rd9aXO596lBP2Mz/U25xlCN2n0vxUbz058CtlP9DLYfZcIXBhs9BR2kHthWBWMo9p6Q+gaXe5+ajJFIGcvEZGE8l9NJqScf+Elz3x/v++PfVaPQwfwIb1XpwKHLdkQ+Q9bcSvwnsZu73c+YIKRPNYaM7kFeZj6xdq/MkStjdWEvviRvXHSBHr2hZ+wzlittsTGq5LJsa4zSkWwfxc4HdoK64UlDdMz2d9XE56DX+m4zPBnbzP/Er2rwPmxVznWJV/LwnIhpeEbVPk+uyrxK2x+Ctkuf+jzLHpP3edGd+tbnS6vJTrPStVXWp/Dhs/HpfL5TEP8u7IGR//TpXvf73vL999/rl7/8hXIeyr/SEnut8Es/fwCtiG9gW7afSdhumr3lRUwC28/4biv2522TtXnw2J+3H21/TG7/4XqOeXXoT8yu7GErfgVV7n6OUTrKtg/2brOf6keD7W57Wbdf0KP/wE3bZK3El+TRYW9ydsmNrZ62ryFz+sIct91z+d2PP+o9e2nmTOb/pI8N5tdLHbZVlT4/h20dyX4qhxZ/V/aGK2s7eeq2NSo6Ruszfa0xZJcM9HtSeOzndn6PSDfbm4yxF0L0FLRgq+/tjh+W7ZC/iPQjDZN4Jf8abLeeGumfv8jmF/bsje/RBmMRH6ssByYHh7KMyVFO7vywYSQPePwJ5TPkfGFbkR/4d+J+lntDjQHtyV9UKanGEA3KO9tgu/8MRTbzqkbJ+Fc1VHZEGrY1oGlPR7/2ame2ZW8IwaZcG4pyaMGoar6DlvjXGIrdMUpBrUy4w4iRSvnCJntl4qf8EtmwQ7OtGqMNiBTapmultl12NKpvGqHYVrVTpaSVRbrJzEc9apGZ5pZrvWwoyQMzQgXP4IeseaLjKB85bBhuNbJD3crRcYtQp6I1PBuyuBODlQl7JRZpP/odWcG/QS8S8jx8hWhbo4YWJkqNQb832KWqDWkLUrfyn2RbSfmd2N/s6dkkKXiC5nO1ndRHpVwq7NpGV4XlD0LssHY6nodA+nyUJbcPri0foxTYpTXjuI9R4UMWxjbhF9UYMjLqNPmdXbfjn6nnmvxM1Sh0LsTspE3HkJGNH7Fx5aadPL4i0FfK6x6nxKuJPfhb6enXgu1xTjzRJbtkULZGFf2UbAuSirptJfXhjSC1P+Sh3cLe+A4aZ6Y9ngf9yHeOvWqnMNvm3nKTQa9UZ352fSkH0rqv3/huN2Pz3f6EnjgduG3b5GJf2n6l2/BtfV35rLbSwMWTccwE1PBn7ZdPvV5+IiaF8syXwKYSYQy1T6ieDE5sqdePtfWumfgxvnn3ixxKruel1F4iXAdetqX+so36LZmqsPwSpvNBHrhq78uR5wEsyAGzecZQUsqS5bK2tOXdfyZK8u7/1ti/9sZT5LZlb0ij7T0eEqXGPPSwZ2Wupp79SyTbim3bqjGUlys1Rpcn4xZkbF69eq23b9/0A3h4REpbQPHZhRh1b2DcrMIPPwcDmbF9xCakJDu8MPRoz55Lj52CwTa/UuJsSvGB6dcPZm9ev9kO88YmKkIXlp/UR8Iy7bF9ZX/qfb33EAQk2UY3PAUo21aSbVWNhl3yDaTwWEzXR0RvAxvZiy57nrJUEjJGh0i2+T0u/GjHyYlBmsawlrycywuCgSztbEEqfByhPUP211LBV/hrWzYyqDfIZVNKUJgbAhNsMY5NOMhsqwo9AeXwPIFxkVjj2wNdHrYSy/S/apE98BybjL+ELWn/VafJvWFiP1BawncgdbDCc/hU9P90WhjbRXevTrwE4n5wGlrAKTifaIOeMnzhXYjJ4f8Y6YdFNxSdc+/vVof07KLzt3X8vK3elidtXMq6vrC+8hCQdZ6Hx8QkCD1r2C7Z8cGPKjZ5YhklOxUW+ASe+Gx3PXoikzxr+YrNBrEKTaTD++QBpM8uM2/sTaf9lEuWbnDhoePwXyTbzG/2feyl7cp5MC/zMladM8e3rkQPAl+7vubYwZ92UNgLrMqw6adSYTJ4yYMafJ6NyQS95m+dQUwcC/3htxFmxiaGQWjFvLexq7TtiBw6JvPnwMq9tjFXRW7DROoWor7hsKkjzRT6J4UXCD3YyLZlfHqJrXX7td2FyUAcfUlZ1NPyZUyF3v1gTs3u3yTmG5pOP02Mgjbw+AMPdHEaUOeppzH5Eza52XZiK/Vgk7nlTznImDHX4gv73cY3aThA8fGCFqVt/5H4rDDp/0p7YpJ9OfM1Ok9j9L8CsMQG8/nTux/0429+pXe//ZWu738nrffMvovsKyG8gPxhAA4n6NIjnplqsiEFzUL5H3zRNR1745dyFDfLV/NE+aeAoOLpS0je55pIjm2Z//QIdTK/t5BsgwJPuXDS2lLWgO2tHfpGNVlAxpXSM8Dnr+ElP75aT/+Juqh/GRmuxCd5ECP6f1AyvgZkfbl72kV+DG6vrIPM/w2z711X1nzuVR8/fOwPAiZe97wEzb6+ZH2cFu65ub+etCxDNbb7adoG92bbGgWNXIQvPJN7RM6K3377rV6/eqVX51eqGkqKD0HWYGyEVsgP2qvcL4rbP85leb7b2ofueFn76u5Vn1Ntywbw2yXJ6gQteaHrzMeXu7u7bpm9b+Mc+0DaM9Jbvv9GHMCxE26zUAP1faR9Yz9M3BrcJ6/sHY9IfccktmIPO7Sl3zWGqkq2gTR4H7AsJy2nBZDzEWEkzjtPjY2XHVGRD6Ive9lRTr1BPOLfBbuJXeJ7y2M7QySGGNvWQPfpdKZc+MS5DV8Ts4zZgg+T+uyYpf9TRr8t+PtHqU8lUdctQlNTyqGrU/NTtYu6ZbvzdihOUSvabOuQi/1g3X1JWaTkK+MgWXaw6RQpPq34zfUYsyMWG42xzJxgKyfbebStB+ZdPpZcGNMLcTwQ+YzxxA9MbDbLosBVik0xZiJNQad85LZpSoxLtpvX3sq25S5vdd0mz9talxMmRKT+w2h0IP/fopIyZ4KqIaNvymIZ9jk9sTD+GHqQNtty6vShQMZ7kBd0kSJz5UyXeTQJ0iRwqa/Q1q6r45azaNptIyWtxOfSsbv0Wl5xooFHkF+1AAAQAElEQVRcdAXRgbqWj94IRu4oS+jCt+QrjKHbVtG3wfrI3iLqU+pYJg9fkHJipEIH7d7z+Bg9kB4vG54WkCi1v7pJsRfYRb8EWIXwRw+ZXKW2hXDZsok5/V93HHzhvVGLnlUvaS4/slyJ1Uq/V+Z3dKQhftTYxlZyy4c2oBVrdTkt7NNnjbEoe0og0iVjwZzOmT0fgLM/tG70R3eX2w4+QVsffafO2EX+gY+c9/ef+DD2qT98RJdt1bAcv0GBnn/QUl7XC+O7dl8zR/Jhbt3txIbogW2pmLxgUl6xn3w6rRtqDC3077zv53ev7pS+RVfmlUg1SraFMYWWfgV20bpdtGrD3HPJDkX4OXudXHk+EKnwh6wvoyNIXE+nk2wrfqYx42/aUw4ttov2UYWPQ5mno4a88xjG+L35lhoErsiYTod3VLWcZWWtdNyYDxiFYtWIPkvUoicfdemAorfLep7iU9bbNXsZ96X8gYz8KwAfPn7Q/cMn5Q/7/S5/K/v9O12YK+fziefpzCPuB6zzW23OmD0iLZOfW1Ddr3WfR1s+0X3VlX5M/K5RGmN0P6uGbLfUxJ69jZm905gT3dg/G03a86nHtFO0iU0dfzP7keFGT+Kd80t/tMGPUYUc8SZG4U/MOqcPyausUaWF8c8ciM/py6XX1VUrugPbqlEa3NNrDHRuerUnvOro0cCQZS9Z9zzlSZtkbCnJiba6PdWMdeKTcrnaRso9tr2upgqZ0KREw2L5grX3tfDlo3h8zh5gW7YlWUaf7UdbWNXngILC6Jm05jrk7OhwSD3OiUXV6P3oxNkmDRdim/lco/SKM+G3336j/K+osrZt4yNxhAcnZARu0X0nxpC3C38F18p8iT/R+/BwZW+6KH1M/cpcSz/Pr1/r1Zs3ugOvvnkrnxad2EPecDb99ruf6Y4zZeFr1F+Q+fjhvmOWsf7+Z98rfwggZ6L4oJ9I3eREJhDebdBPJNuyN/wE2+9tim9BYhHmlJM7Pz2rurD/xL9A2tr1j0ubqi/qiP72heCmHMSd2vtsN2WT/Qk9G8M/7Df2Mw9wQZmX6l7f2FXSbvwZGdqzevgk27rP/fDTJ2WeffzwgXn3IFYH4Jc9Y2WdTLAyP5uYTm+Fr/zG0EtE11TW64V1gVoIG497/m+q7NC28pd+XWZfkMJGUf6CLzY66G58TrO91fnVbYqu2/pTGeGe+6FQTtbCKR8I8QYh79Vm3cvCw5cI64Z4HxAK3SI0y64e44x5AIts2rzxps5tVqJe0IP0N/tpyoFINBOz/FLpa8r2jqc93bZqDLCIH9pLSStjf9hPffKzzT3B40ZxP4m95HYpeSBS+FOu3pemruxLmcPRS3NfdvRgz0CGFpD19VSOrg3EAb7ZaCa5Nj6b3OgBlXEsCMEoHKMc9nTo1oHJjEynJisr+QOHhxVaeG0UpgC6nRvUCqj2lfKEdyLbhJsf26qK/FSGjSo5Jfi7wI9dMkiAMoBH1yKWGz+zoP9Wwz2LtDdFBiQae6BlId0ILfK6SVmzK35N+ISNaSt/YiO2QgvCc+Xnkr/VmUPjhAeNVUwEdJXxKDpAWtbwoM/oi54GE2fCB3tfg3rVFu+MQW6EiU8QhuiJ3vTNIdzAyAUhhf9Kf3GPqmUPpd+4EpVNk+KfSE+58S2QnmialFeR3IgeHe205YaZDSrxyiR9eLioh4k2o68K2/RLpPgeUMQf9G6MVIlo1Gt2mZHWpM1l2QdKA112yQBGNt0LG/EDuN82SQ5jodtOpszVPMhH10zn0W9b9oZmwmTa7I1mu8n5MfZrFMXZMpwouzxnXgJPfLx2P2DrfFSp8BGmzy4bPcRka9hsZHxW/Ir90G2r0GFYY+s2r0HbjqbTl8QpQAxfVjmOQM/ciYWJgX4gwIZIZeNnaYyhqqBkwwmm1GWbura08VtwKWWbMdOWagz4KZe2nA8AM2OGeLqZfl3zAAhde7IN74ad1H6nbFtCV2QPSE73VC55x1R8gE4uGNMW3w6IFJrSfoOEIHR7SLK85ym/xGHjKW83lOTdDzSI7jJMlCb+NSjLYXuGMUoTBzIfr8xR7zoinz50rsi5+6ouS4mhSLZVzIvo0Z6y1qIzaMkpjSotPHiMSh/VqcR/kQcTQxM/0mAnjhJiqlEhyS7lgVV7YgtRcD6d9ebNWw7tr1VVHNTX7s/OJrtkIKEThW2CeAjbgTX2ONHOnBR8lvjFPswrNzdBz7zNONppRVF7p04T31OY8B98E+dSDm3Q56DaplUeEhYM0j6jH73Rrz1d+1CVdYwthzg1hpWu2KlLthtTjosS+QFcadrKPEwXLuzx13VuLxLwLeO3SvAYmjqfxELO3zkd9A4fu1ySUz9s6DG+tpWUuNspT6obXFboRd9tdCjt0LBRwPiVvFRa0J/4JC/0hBMjMcTYSDiHNHoT571j4YnMQLZaP3whRh7ArY98KPjx/Xu9e/denz4+MDeiyporwD5hUNQhqS5QMZbiW0AQDjIs1kr8KECbWudKMVamMKflNB5xuuMhrv81hKHTTj8x90+8KFrGUDCqOj/xwFcj8VH7sHIO6X0R41u3Zhp2qONhWTjArxuJYcUJ/HPYyXtrI4/PV84BF9Z2sNLpnnP4b1uxveDDWDgbUBd+NSivxIPhUeBhuf3EQIwAx+09T7nCYyspv0HK8S12Ct2G0R4ykEwvJRW51WW0y9ShyoZIoahvPlPRRktp0pfkg5eKHoOQMC50/MLaie+BGGcjE4Q3sKmBlEVbmY5g2BKuWAVNL5LhCQo50xaZMv2QVbRhfBsb9KTcUFIIT2BINJEJRG5kQ8vaPMYm9PTXjiX6xDhMpELb7BtbT4h9S2pMchD7fdYUcZ0rPqoxGfcAqhK/zLUZB5CJ7vS9tP1nZENjdNA9VRAOIIyKFSDY8lvuxDtAQvEboKYvIzwYp67wc2Vjyv6K2nA34kuw0dAZeXw+fEibGPfkQWwER7ty/nnEis7ZyOKfyOEwlvlF77yBJ+TUd54OPTFfsU0LJhgB2tcAOl0Uipu+7jwitc7Eg3KuSduMP5sBSDEk2emhSNG78hB1ZR8mx37mwsRO1kv2ilMNncy97eMn/fD3f6e//y//f/B/UP5vevj4o3T9qNr/lwBi/puPL4RauKnZvhg72xW9uASd5s2VreEf9HvoTf45pqBxJfs6YEgsdriYgQf+T+r+vEmWJMvuxM656h7xtlxr7a4GGmwQoMgIOUIIR0aA+YPz/T/B8E8OhSODaTSqsnJ5S4SbKX/nmpmHx8uXWUsDlBktO35Vr169my5mbh75ipi9o8hBICEPDD+xiDIJaJK3Sc6uIO4JlIkCqaePqDNCkzFdZ5w1NUMnHMbggQb6EeQyy40ObXYn/QFDEOZK+9buR3Xbsg+gGb0WFAi/eu9CUw+cfqAdLsY2BMvCotj8eirhBU+cn6vZln2D1k17pz83Nn1zj2+FBpKlnwHpIX9qdN6QPUaIkjqkr2RZ9AdzpyY3I3NvckY9/xXU5599oTwL3vGj+/aDwJn77ElVpVGloxQ5HugZVcznoC8oveXHhA98946Ol/cvZVcPMTnYYpISZ16kLbw3WHI/4b6c5+MPjw96//698l8qpv+Rl205ty23jbvTWXXNb/TS4yGBxBTUGLo73ym2X754qXPuX+TTmso5lWRRS+sZ9KMSqYPJGkaHGLHia3wKJut80r4ibbDJLMS54m90TNmMZh9ciPfx8qCFcyvjj/WWeo0i90MuKd+hLuTnMi9YnaqyBs84NopkeKGSDaVPlOR32Z9FcYNwV7jbNdA9TieN5MMYYL5HnbrzBS/F3/CC/NUr8sWPbTY66VmwD8HFeY2DKMIShpUy+Zja/Ml+C0aVRmGDvuOaVGzkopq+SV0zDavGQP6kE/N2x7ob8ZGY0h0s5C00OkIvBLdwf5tsAKo9vmpoHn5QT6xVJ9klAwnbPYehUnI1aYeuKImNFQ3rzhMl/cHBSx0284oldNYY6BHvINZ+J4E7MrEJW6FGBkm0ukGnDC99LePEr2uhi/q8YrJGFtZXfAti3+RF/cP/KjnvI1YRrjwKWvBK9tD0ZjMxTYn1tOJr7FlToeo4WifNYrxNBVnSQR8V5AY5LAzY0VsazE3awYAfqUt+XLw8asXXyeCV+QrftgqQUh4dprLHLf43reRqpSPxiTLBAnPSL4CIqkoz49NGtrAXuKwp/L+FaQNYsi0z1rZqDEnWwr6IW7hHbMd+To+6nWc1KkqxS9Xjiya2MLYwGCKh07v91COXOCb+tU3GaS/hS/jCmMhlfHjT2CeCtEVfYMdOc7SVtMW8zc7VlDWO+I1/7GUTW69z6qGnM2f16U5nUMiKMUqx9PD4iK6Vtbrowt4h1bKtE2NtawyrCHeMar4oJqZJ3Jm3C+fWhfMg85UYMsdrkkkcK89FK2t18mykkoyuCU/YFWUid8iWN+ZE96aD/CN45Hciv8mGT6OsxJnYjIOhgzhl+OmWVdQDpRDYJL6JTdOetKOp29hEFG44kl14785v7LeopMJO1aAmDag9ZBf5m434GEhW5MoEDeM9z5CPD+SZd6ELeyJjcx8cVaqBLPLai+1ueXrzX8g4oE2PqROCVpzCbRxGHlnJEjD2VuZm5V3bytxoE+aslo5c2NbgnpGcnclZfL3kuyrzKPrqVLowbw/4ekFX7rmjGIOvyRdVdEkmS9E/kcERTcY0L20QWdTBX7XibKCbAqvzlhyLuHrNkZOIpC+u4zVNtBKXYpHjTRS3nGXG0ZRtbHRNqZjqqNKoUtFXYcRfMAqeYKBzsiYUX4Hpi1yNEkPwm/e5JWj8X5t++PBeyceF3Mw4iZ1cNvqEhui84UcmSOx0KVMVpL0wh2KM8Sft9C8EveBL2rZ7nsJXHIsJ4U+Ajcn4C3O85gxLG9hWxqbPttz5MSM2GFuukwRNKpddx4X3FVQZG/1+kjcJUDx4AmpVfEx8FXRpf/dxtG3DNjrg4VNGtk/NEefMonf8SPqeZ7qF/I8aevniBbjXadR1bI2hARJLkLUdrIwJjbrZ+s3cSJfLBCv33JVnHGxzG1zgTd49JTaXlTPidH+nz77+Ur/+29/q/s0r3YHPvvpKr3nGff3mM93dv+g8PJLXqeK584Meyc89PvZ7z5cvsMdJhh+jz8nC5x3YcEkubXDykAxsmHMVnvV4KthBDzGkbluV8VBRqlinwDb6AXXYfdm0D8D3ju7kw/ZV90S/bRXg2ihz6h3hB2nHN3uT1SeKjd1y9xjaCA9MYgvSW/J25kAxo5aLvN32RZnxC0oyIiUcvo7J/Jq+ANKXbdlPaCYf9o95rfuGb28ysnAnkT5B5K5hzn3keq3iWyRvYVtcWNznknXfPqNxEvvSZwJrD/7d6aS7uzvWrzvexDPRWeQgQWLqma6rHQRN56eAiX5eeXxctLAesw8wjTort9WV9SpRl0jpegXNZ9eMIgYmA3HnQGIL0TCASgAAEABJREFUMndFJRg1No34vmlGdzYTGu2DIzk+l+UG7QJOW8LBDdjseqik2E/+GkJv0gqXqgo6qjSwXy7aACoOT4fKiFmmHkiWPoHZPHrwJftpSqrBPENtS8A2xDigLkVbCNrV7a1jXvO5cm9NDhmBf6XcyyVaVcozCR9MRzUuyZVH3+cmMtORs1zAVsoktwfSZgl0mkLTnohFnuFxCxaMbmyU4bKr+cYHCT7t2Iv50ImtUO1841PLCVlw9B3yoTnXg8qNeVQmwLKtoj4qBsXcTaXYDukkrSywhYf+7UEkB1539UcCTSV0yc2LzXLIhfeE9WrrxMNKbIrwJ7pDN0STWi4yg003WDCRmUQQMES1+7ZyYC886OAk1+a3KDMZBKGRCYV9vWxjY4vXJg9Vvbnzl2JjnLT5JuVmloSt6LoO/kQlfrWdNZ2WXTJ48ih8yaZPREosydHCAROs5C06Etco/EEu9Qv85DT+29bh1zZ2UVN0xccFuvkwuVnmsIh1S/ppxGZ0B7dy9u4/cUdn7KzM/yanLqlHrsbY2thfMh8gDNvMyeZHZCfzfIAMRKT7u6LNx+Q5cY+qfY6jYyIXrKqybGsM+qmLMvFx0zdpfXxlfHjOxzN4Hx9m13t3bnaic+KvbVXF1oAOHcWMtaP7xzbjzsxHhLv7xnZXw5zEEQFBfcUgl4Ftxe6o6r4tPlEm0MajatFz2KJuhyP6S9njWc/5UjCy39Btb/pqFDkcOso26mht1CY+OiZ5OIC17rTpoIYLbMftc+vb8kcXc7bqwheQhfWQNSyG2JZtVY0No/CjFH/qyhvIlFLMRwD5y675c6PSF/yUyiMeKVLBZG03yPWVUo/forzhIfM1P6AnBtgiZbK3GGYYQgs+5cZn+BkX2UouAuY5511BxxgKRS03mZW9zD7nHJgozY3pRH8wqvY9Io0asp0hYGpiM1G4vPPnRlnjtntcy0QO1Bj943/+CjZjbvv0iZL+je0m22dXlXoQmeQqZ9vCOsgZ0jziyFpJ/dJ8nuq3odfP9AXRY7t1ijlYOOsXcpF6hE1OWYCKnbQ3uPMxiMm2xOi2zX2p78KSbF9RlXyTP3K1IHNhvQZr7O24YDcPaU+4KLycV2jb3JmFKxukUmCHWvagfVymcguaXIk3oKqsk9DExfQokPYxiZm6QeQy90HiyPrIPbMSnygZCA69rS8xEU9ymbanlLPinJdJ7a9k6ODMcFmZox9+eKc/fvu9vs8fAXzIX8JucU6V1DCUC13Cv+iNzUDh0WVvMvHZtqIbtmyHgAiiEZuDFxaD+Rv4MKoU2ZbK2iEehPsKLzhsxN7C+siaW/f71SReHQI9Kh+MijlBg73u1K9gFGPbHP126cTzSF6wZK+ez6d+ZjjoiXZg/J/4Gchq34sYBrHUKNUwgMLDggLbsn2tF/UNyDmwXKZfMv8TObaUWobrKLipMO2ClmzLjLOhRk+Njbe3xxgKinZ8T93FuS8pFGEVPtuM3+fZ2C7a+kRxeDjRNPVnCDc4mEZ9ASv6rE+XfjlJPrPXDmyS8ZNRzlo0eqJrA+LKvBvB2RNIxdu5uNI52efRG7v09EW3In/g6MvwTYfY57Mxsy7A07MR5zTrTQin79ARKpGQnwXmIwJpsdAd0RXszSa2tzmroRWbV3Bu9Xh0xW5wtONXMIk7tPuka7zhbdCP3b0qoY/rGEv1k1f6t5nBkY8kbMsGBaDpjpSZwwJpS9bPlkzUjUCh54qyDPgQ74g0qWff5b728uUrXki91Iu7ew3Gf3j7vd7/8G3j4e238vqoc62NUQtrcsUTkJfdjpcM2i+s0Kdn0D+r+E+Ojgd/DYSXE2QaJ2s2a/kWSun4WkqpBlkIP+XVNn5lyWxjWgUfkT9AJyomJDJXLp54h6B/ASaygfTJcfqZwrCE38ApJMOB/O/qMt58CrDb3ae+zM8tkHh2rZxDF+6DeUbJ0NDc783ZPTg38qI2fzgv2mWr4I2Rs9Oyra0cczc1qpRnztzrgsf8YI/+lfMnuoIPH/JS9aLYE2Wy1vI89ciPJLF/6e+6Cy9zH/vH/x/e/tB/RPD9Dz/o+++/1w/Q/AsFuX8znP1XDdv4VLDc2PSnLuV+nJdyn/P8nX8d6jwGMrPXHBUpYoH+VInWYJOb3CO22tNn1DxhonrD5Ext9JjZAxJD/ivMR34sfeQHuffkJn/s8O7Du44/Qid+qElOZ8/Vpc/ycRo6393pdDqD7T1EMS/CmvaSnObZdMVuWC6HXFE1dI5unkcG7zLSn3c3Z3R+/sXnev3mtfJf5RV5bZdvdEeJbdk7Csrcs0zS9QQYpWJNnJCthiixPaqU9ZdM2FZ4othWzviRZyh8ybwF8ct2j3HsUU/MNraBLBmdpImtSwOGvduERn+NoUGsQbfJgW3ZQaHAoFibUGzQoUGuaxBFgP5RpVEbbOS0lczPwr01eb+w5hfW9ZQ3XdjXjoN3S9MX3xO3bdlPIBgMTECN4Fb20oa1v/chzIU87gtMz+b32mo/VnKW4ZFxKrQnMhMqEJ7RQdz4nP2Z55UW5CNx2SbmoaqhzMuJuRljaKNZf3sdvrrM3luThTPxOSyTzxqlKnSAULE+EMGHyffXtTHxIWNCF9ZukHUiWSbv2kvURk7hG72j6I/MBu0lmTO2g2J8YCNr7xJPZOJM9kDR17agVSdi0RW4J/X4IUOn0eOhGltbZdlgpzS4qmM09hOLXaqxj7nKxcaKndnY5DY9oqwYngSduQm104cechl9QY3oLBmdAkVf5mv0Pj/3mfHy1Uvdv3ip8Fetyh9ZZb0GtjXQkZv7Si5sq/C5xoAfW9jUlEsU/ORT3vyOfDihOc+id2Wt1pBO56EaVuGTkbepQ2uUGA34JLaF/bMy54GiWE8leldkNuA5daNvZH9W9Oyy4e9VtoKiK9/zRP5WkC5Mox1vE2MYYBSOGj2ACHsOFt47FL6OKo0qmT4po0Vhb6PvaX3C4srcZA3lx+J3b99xv3qr0Nz76NZpDKESelL2T/ST0rYXGhlCUKzYZhpLhW9jR+TL8IC6RFIJD1k38Ewfl5VY819bN/gh854fNe/uzvgwZFuDPN7Df8H6yHq5cHa85d6bHEzGbuamhJOtHydj+QAdz6907BybRhTscGGztnwmtogt2LvwvmHlx6yJ7vCewPinxs/WniSnkqu0D4yqnsdRsU0U2FlZb0ueOZjrrNdJrB0jg2w+sJbc5f+Go+/V/Zxy6f+oMPfsBZ8R6RyGZvyBy64zerMmslYOrNg+stl12gdtPu3oCy85qjGuNuJz/jgzayx0Zd9M5Dve2nze2luctnts1tuJe+rgHmjmIr7kv5LPsxfDr+dv22NM7P8cosPkMj7G3i0Kfu7bNUoPjw+8F/pWf/j97/XHP/6x90PmOvvzzPNHIZuxsRV9oSt7K5SNwTW1Mk9ibmZAfeJwsLBeLlk7/ePogtyUPdhfrG3iPJ3PnHv3yo//p/uzPvvyC73g2eb+9Su9PuovX+p0vtMgN6jl2esC0DWtGqc+L18hL8ola4VzzTatT10Hb3aFVaZA7Jtm/MSHbRWw/5Re/WRJrl3b+OTG3ur2RreB8etTEH7qv2qxLVakCqqbEl/TPGjq/7Vgl2oM2YWJ5OUWsK5XcnQ0jvpGM+LoSd22DOOONZR1cnc+a2BjsHZOnKtVg17J9oaY7vUQfSAbQUcxlQNU9VRPfib7wuExLL1B87Nwww/jZ3DIhkYscxEfc1+qUT03puMWQnfsHmPoljt/qX0KN85d40QuStO+6b4N/bYesUaGsQ8h3ZzKbgq2HdVt8jqD7tv4dhuT7WdoPeYTTEgul2UqiW9yvuR54ThTV/Z6sLDvL5znC0j/JCcMkd2TmSr+RcsO+K0/9jnfBL0CaTty4jl8Ib0tqRXbE3aASF/dg6xt9EuOr+ibQnCHXfKOqS3+qcgHMKhrx9TRv1HB30JBNp17O7waY8hOx+RH7qUhSvhZMHacgMF1JITq9bK3ftut5+iwfVSbn7FBDvnQIsjz+aTYSf3gh14H3lRGJQGbzkzWgRuRri7cKCYbKDZmkg36xszkfkq38eMKfK4a+HRSjeKl/pmbxrn9N3KTjEVHbqptbP9Y4aea/iD1T8F267rta334Fp0XfE87/bE3+LKVm9vCzT+L83ZRRiZY91izmNO/ZjGj57Lj5/zJ+AOxl7qdtbC2n7bD+ln8lP7oCzJ4Mgcbnb0REuuB8O1P27GtYt7HfsiGBifyMkbm6QmRC3RTbHccYSVP9hbbZL6C8AteqP0km3ZgV8iPUKOUuQlN56Er9UNfePaPdUZm25bZiVOINMv2ldpbPQz7qZ52YBMH8576gazBw3Z4sR96wDYvg/hCQi6LnMZ3l7HvFqkaCmw3z36iLbB/TObymLvY3NkyulJf6b+Nb10vesx//ZJDlbU5yX3kAtsqfMl89g+W+NbzO/BllEZV36wKOf0ZJbqDiNrusS7rzym2t7hL8o58SX4WC7FNsBBLXnzmoXdhbxZ+DnzPF6/88/l5sXZ/f9/6VmIetb8c8Gaj8Mm2apTGGBoF3dd0cjHQtWGo0jeqdWkvdnVt1FCNoZzTI5QHEduy3f3zJteJw6W9b5V4MSB+0LA3WRh9ZcyZh5v4nzkJ034uE172U+gkH4G4dW1iE/YBuPTX1tF7f7Ju+5zifJr4t/Kgn/OZQe3bCi/19LUs4yN/2eXTF5l8MQryBS1yTnCyfEOrhga5PJ3udAaDHGV8dOcLtu00r6hROueeVPygxrw+PDwqyJenIF/EFvgH4mqw4NvDw0UXvijO/NqkIvAg+i3f+CRK2hvcctaQd5novvT9IH8MYdkB64e8xZf4EPR5T+5CMyZ+JK4DzWOMKLbz2bA5OyKsULXPF2K68OXqwhetydKwzX3vTmOcOx+5Bw3ymJyhRD1nxHq5rJod79DwSeWB1oFI7ZBMXLZlqCj2Vq8xVOS7qjSquNfeaWT9FkKspTHgj6HRoI5MwbMt28oaCC7kPnjMC/YG88AX+J4v8phcXvZ2cpMx23o0hozPQTEPtPupDCoKdRu+aFPP2AO2dTqd2+f8l3T393c6MPAxawiRKFHGUFHVYMwJWrLdCN92CO3wq+v5KJfSE5COrod/wLZsEMbTdut4wgqMjtDA5M92qvjEJFNLHgZ+VVXnOTQ5PnEWBYO+nAFjjPZ9VDHq6XJZ9hOq689lnqR/uma7O4/xdsneeEf+IpD7TlPO35VztcFafppTaRSx7LCtwZqqUUoZtdHUc+Zs41dhTuKbiS0KyaTOgsAHgTA/gkwOkUB0ZY9dwf5Z2BcN/IvvbWeuSsmchtqW/YTwgsj/FNJ/IDJjjym8UaWqgU/H89WilbMhcj+FjLvFio/BwTvGHe2foofcQTNHRz3Udg+1rcxvoE+U+D8SQ+eT3JKySR23tri6TsI/MfaWZZtcFOtgbPRUqqwB1rS5r3mwB8EAZ/MkTFwAABAASURBVNp3d2edynp491YPb7/T5cMPenz3ncbMHwEsnGsXWRfJQIvM2phz0VGS5xXfjvb/0egkwcHa65XznHb2wjN0UOSe2H/M787+WNmLXfnoI/xJ37H+i3x/JPJfpGk/X2v+K+zEz8l8Hvgv4tifoaTwPbgVnczFM+DX0R/Z4Gh/io6qZr/lR4p3rO/JHNzzXBqaczH/3OlXX33d/+JTeO/evVcx5ljP4U18UG5AABd1OlU/E5zPp6aivHz1qn9Ipqq3797pHchzme3WN7EbrKyxIPVg5YzK/Tn36iA/TOZHlNDczxfu7YfcxI+JHlFssw9NDc923hij/Ul8r/Hn9avXOnOPbqF/xoddst34U/mOf4lp7vNkb+Oy/ld47KDWc7jjsja/OYM4i5J7UcZ+Np04t8bg/GJOBudXoY/uPg/z3HfhXnPJMw73w9hOn5170+yz1rYGOs7ozjkXTM6uV69f6CtejP/qV79i3l6p6iQpvibWav2FXVFc8AN00ZTtkCtsK7K2r322dZRRpVGlqtEs3+gKw36SPdqjKlUVdJCLUNu0R9uwtzG2r+0xtjE2ci6NGs8xaN8gzzencb7KnLAzQPihxfhAe7G91zZi+2rbfqqn13bIFaOq6/Zzfpi25T0nmcMLc3npeV14Nr/wg03u5Qsy0WEWvOFNfpy66MP7B3348ND1jLXpj9KG8a/AUObXHrJLRYyh+S6RPXfZ99hIblhj5zP7Gnpi7wTJgW2dWEdH3fgbezETXUV8thUajJYtjVHKOFGyl4OMa2Q/sHfnvq9XzoLbfTPTh0zzqdvWqFK+6xb0GUYppX0hjp5LfBg1wpbxN5XozPPJir5KjOyLwRpgt3C6lS58D3okH5hVxp542T/Iwxh3Ck0e67C167Qd1bKtAnn2i8+xaRs9parNv0mMsR0/niEG9bzY3nQyNjbP+Bpq+5lgvn7ljxs9Sie+h7zkR6xXb97ozedv+g98xjgR10UPfDdK7JnvlWhP6LPZ65Jss+dXpdhWjdG8wvYYsZeT64D62fLh4UHv3r5l/b3vsZHLXI9ROlBjqKKDXNvRI/RW87K2EtOBgUyNIVd8meicyFpVQ0dJXnPuHe3QjcceYU6T2/Amayr1IG3brSv1Mar9q51nmxf069We/SQb+RojpPsnNrrBR+pB71W+X17Yt5l7utpW4hmswVPiIgdbnCcl78nTuflDk7mPnsC2In9mzZ3pH4y3KyqV/vg88OdEf+uhPojnFFnmuZB9xY/7r16/1mvuf6+o5354Qj66Ctm08y+/3L+4493Gh/7jhdxvF9b+qNG2Pv6I7YPnIj8gug7ebX/RN7BzPhPr7lfkMhcLeytIu2ooObKdZseXSuK1LdtpPkPs2CXbjcQbAduqKp2wGb9O2D2zvkPtbT3lXV3+qLBjZR+OURqdXysl6yj00j5eeGcZPPYfKGZsbKc/9ED2U+YvNMjaDNJ/yIYG4S3keGGdXMCCnaydjEt/MMbQ5nNirLB6bUY+CMPkN3TTt/TvNfEhuRg1VFVK7Hf9x4MnDXixFeSZLHFmbI3ac2gdxbaMftvNsq2x5yhj8kyWfR/kDyWiS5T0hff27Q/67vvvlD9whK2c1SfmIb7Ej0KfbVVttrWXyX5NfBeeZbJOdjbnzFR4sRt7sZE/ZkjO4v/di3sdOFMPXn/xhe44A08vXmz/NwDshTP1+DGjmI+FPZd1kD82lUp35xfsl1f67LPPIvGn8SckbP9IIrHfMp0cgBpDNUbPxcF7RtFlb/pqVMtVDZ2Yl1Gc3zdnkl23Jp7VYz+wLdvP+j5uuH6+f2Kzdh1jbL4XvtjbuI/HRz42Dpr6n4Ltn/TT9nW47ZazrSp82f2waY/qPu3FfpLdWX8WyZqM79ln+dcs+vkC3dmrmYdqu0+6bbdel3Ug+7PwrTtuPuy6tmLjaFxtkutb/mSvHDK3NPxbrDfftQ4548+oUsVfu9mxs3AuXXjmzH6e2EtHIRd661/afw2i07ZsgA+2r2qKenITxkFtt2x4H8O19dnuLvuJ1k3dduuo2uhkz8ePSf5yRudevXDe5Fx5jouO5+LlJifJh11y9O2Iv9sa4JxlH+TcHdx7WsZu/4Qsr4914Z6Tf8VsDvYsvDy3rSX1sxuykW5Q54jiCW0b/qnPga0NpYG+UUNVJduNY4yxU2PjX3nIpG5vsmVX2n0DviQhje3G0h0/8WFvCtJtO+TPQhZcFtrKhMR2cAzMQkz/3BfhLU19g7gpzkbEFhKbCV1Z8OlfaYceOtPXPwD0A/DSbNtKYgLdFJevB2uR1ExmNnsmthhjW7avIyYxxFYQ3492BMKLL0Hq4R2IhsjGtxW/OwZofug65O2SbeZlBVkSkplkUexooMIV3Rl/4YGix974lL4GPESv12QTzCQPTuhMG5kJL4B9tZm4g/Bst0/Gt/gde4Fk/VSZ6OVSEN3xNbzgdoy96YhMdKY/skK3bfV8jOoFb2+ydinFtuwNad8i+oLwnugqw0g7D0ZUO960YzftT2EmT41tPg4Z27K9NzNnW/+8yefe+Ywc/Qe97Qyv87DryL647T/qLiu4tk0bpJ3Y8tDXD06Pj8qBlpxGt10yiFyxripjsJW2+Uh7VCl7xLbsLa4cjtGTtYsYeVshifeAmOuV/ckZwppeQOzFl5U6wkKbWv8Y7LeT2v7An7IMagwV+8/GflP4dobuSD3Ym/8FSHy8VZP4Fm6M8X9lzoMJnfwIII7nIjehiSnzVPiXh4H8EcCb12/0+eefKw+dyfeFG8kgDmnLoSi2VfDCr7HFW5VcDIU34Nlb/JHLOVRjSIqOlU91id0a25iqkm0Zms51n8/Ug0k7/oamvWFqZXNOYrMZC3IOLXxJSX8NbliMs51mI7LBwpmTHMgr/IA1YEB+0t996WE8pC/Xpie+JS/J8bzpb6H9I75mrV2wc/gUm/lL7Xwpyx9hXJij+L9y7kvJjSixYdnJR2DlLLc3nhRqpRS5SoyNvT/+ZJ3nS0LsL/zQHVyg4a+dL6KDrvzoFySEmbs6urVj4yUfVh4WdFPmXDUZr0OW9EXPShwL8eaedWHdpN/EoTxFIBMfIrfgS2jbwMRCHtIX//JSMHh4eNQFftZg8h1zkY/OUEz13EcPJnmRuPTDT3TFnp0XFMmTlQed892dzmdw4oUYL85OwD5p+KxQpCQNEgNU1ANDAyGztW3a+GziKjBqCI4Kvm3ZVoptZX4GLzdOfJEcY3SboUqZBDHJY68NcrU0LpxzgPV76WeZCzm4aCHA5KZlCHwyNjqk2LqF9nLLs+ySDS1gkY8BThp8ETudB7RUwxqjRAKumPg3scXQHk+H0g5S/xiz5Znoo4NgnfpBU7/BRDcKMYlALpC5vhHZqvCl1oRs9kkYVmTt+GxVjYYduakQE+8YRT08hmKvbYoygXz9X9ZMOH8NKsb2gVf9e9uOffILlbAHxQ2J+q1sdLjoB4XPo0pHsbdzLO3J/FtxfpI69iE5X4E4uybn+8qPJEHO/omh7svAYEoOZTPNG6zss9673OMyLuvswhrM+KB59KV+CxxIUjUZz2SodaM/9GPARnbjLpFHulvk7jSGRo1NBJ83eysqZyNnQHBru/1lj8TXw4+1fVxpzmdoxXwc46n2NcnB2vZW7vnbuMNOC/Bhcg+5XrW3bav4X/xOHKKknv5tzMY9bDbFXmxege3J3KFKxZybuSdJEkO7nnbBgWbGF+b9kXl5XC/Kf0l5yg+aoJj3D2+/0/rhnS7vvtfj22+l9QHvHlX1iLoLOvn+cHuv00+VWAp+qv+JP/E/c0kI1/yFd0ikfgvhyY+hny3Px2+izTtyifH5EaT4fwtle0jsnYCtIiGzjYsczY+urItgEmNocMybcj+7DmOyOq5DwdH+mGIxPqMvOltX1+Gji+qhAMrYtgFt3Rs1dW+9+2daVH/qOnTslDTpirY51b5gPPSn1Pxz+InznzN+ZU9nj2dvvch/AcgL0TynfvX11/qHf/gH/erXv+K+fuqX3Qt7o9grsVdsKvvIz9TpfNL5Lvf/k3LeBPkvyL/68kt9+dVX/Jj8UrGzcKZsubDy3CB05ExYmLvLfh9+4EeT2Li/f6H8KJHv2Hc8WwxeoJBKumKXU5oG17VN5XrlnEhj4SzMWWabl7l3re/Vy5cKup/4J+t2ZeKC8D4FpnNblpjOdLOqEAsX8lNXuiMM7Ornp7ykjs+2lTMpuUheXe78veCHmSD/hWZiT15P5zNzcNbdXbDluKpUnOnRK8oUjqGTNPZZEZ1b3E9yZkyCWHEgdlNnaF+D5yi7+G7yhb7+xdf90huNrN88b0Q7gIEJmf9t+TVjD0gzxuFs1zY/K8/AmIO1yaXetqOjTipAJxf95Cn9K3pW5u3Cest31ORsYY7Sh6BO+HpmPWT9jDE0ashmfDpDdmx2pMRrG7lSjWpZ211PuxhfRV/ToWqaNhi0ge1tHPPkHTWOPuQYH3/usgf2+cq6DcI/MDLGyO+QrE+X8J9gpy7NrFPW7Eo+LuyXC8/6F55thZ7kZ/KxkL/OGblPfYHClpCxh6Tosorn8aJ9GneyT1r5jmLaomdB79rjplJsq/Ny6/8e82A+Rg09FV+rRy20XGogG12mHcGVuV5AfA8/NPE1wicek/PIbrAyp8GyZn1aNba5SJ5rDNklKVYBdYPoxgHZ8FqfNbWDBK3YOcaMcdbgx1GjK2zSIdKNXeZAm26zdqsGQ4KSDRW6dxib2kt0bM9dS3M6RmxK1koM6ddeLqz75iV2ZJ7vK8lVSjH6A9lcDgtYkU9uDhtsK8XP89297jn7Xr7kR+A3n+n1mzfKP3udHOaPAPLsc8EXlOl8x5lzd6eMja4LwUcOA3S7kXrhi+3WL8rM+sTvnD/Zuw8PD/0dK/wg2UO8x9ubnkGOq4ZqFPzSgGbfjDGon5R7yahCO6NJVHIzycuoUoG0Yys/BsbH+Jv+Nb4gl4HOB/XQYGtu92fbMuvBhoLB97bBvaZqKHpuY1/RIW1y9kZX9uNCzKLM+Ec9Pp3RkzM7/5rU/f29cm5l/SeeIDHW2OIq4hhVHa9tNOWKfyvWpIJ3wC45/4PXUu1Tamq52LEt2xoVnSUy1/e/u/Nd3wPjT/41iDP37VHVz28v8PEl99xRpQ8fPnDPf6fMn5zRgNgEsl+Tl0l+UazJh23ZpvZ0JVdz923usrZbboyhMUpVVnJ24QybyE7kCv4o+sZAtp4UUpstM5X8HgiPLhldtlMF8Wpqoi/85H3UUFU1bOyia2Vdx/Yle455m+ERIwoYm/Fgbx+8jNneF1x04XkmfmRc+lMP0m4wNvF1Hd2hkQtSv0W23sqZmzW84NeKP9EVWbtkEP9tqxILVHtpPTe2Mi68dK/kINQ240on5vyOvR2a8zL9kW2bOBG7tmVvqEHOgCgLax2y91WqW57WrrL+wjN5WfTD27f64Yd3PPcswjVsj16sYtWJAAAQAElEQVSDL1+9Uv4QJWtQHDCJN/YHMR2wpMRwYV3En/h2eVxYj5d+F3Uh7/0f1vCseCFXDWQXcibj7+mkcb5TBcRqcP/mte44/17sNGd7/tiLb6b9L6GkfUHHA+/G3r9/rzPn/8uXrzgnP/Xj/7a+pClWUggeS3/th2352fr98zXZJu/WqAFKNrp26C8qs6XtbTyhyXACyF99ZW7/6sE3A6PnY9x079V4+ylIdvhMFftQFNtXHs1nV+wU/aNKg7VPtWXL2ikVUVjYWacBrd4L9t4Xxg7bPW5v/kky2bMHfk547rH0GYMvoZm3IPUg40OD7I/QIOdY9nP2VxBdQeTXQy80vJV9HzqxkVhtR+xnY7L9o/7o6IGf+uAskMwEAUnxYSUPB2D97BXdt1B0AUKQdpp6I+fVbs8uJV/JQX4/aHCuLJwFl4NyxuScWvc8rCgJ9h2jVqVWo+ZlodCuGqoxZJdqDNYS5xJnU40h26DE5s1/cqkLui95v2jRzqkCkJm6oV1X25joD2zLBrtN2H/6YqCRKsZB+kruurJ/1JKbYm4IBBteBJKALKIsgoMXGqTfdjuTwMOzS244zWewLdvPeElqJuCBB8cgD3bReyt0tBd8iy/BwZNIFos0vExo+4vcZCHNPQ5RUg+yAUJHT1RpZHJqKP7blr2BIX1FNpWJjdDBRJ64UeSBLg9eoZFJfjDZf5G9mTXiB6Tu3zrgb1cmIw8qkYqOjoFFscWxauGmt7Aos3FX+HP3wa5WYGekVFWy3bx82FvdZdUgRvr1iTLjMPzQNfr3NqzWZ2960p4f+W502+SeMemL71LafLqk7BBg6okxSO6aL6tDoT+8Ew/OyaNt2VZKdEoW6hXToSuDNjv03MitzHfWUMbcQnux0RMlezskVuJTHFnIc/7yJ7yJjfSHToyG2ukJl7DQM3eEY1ujiFeS7StooZpdR4ypi2JyIVnV8lN2/GKeeYhZeRCUoie8qa0YsrVvbcIkJ6vcegR1o2wdEMWOPipcGZ88bZi6YJMwCAj9xJw4S6UTOqMja24iY4n4hu5Y88HWt/KQ97j9ZSwHZnQvnB0ok569FJ/4uUGUyEGerjgAuJS9ZOMLjd7nzOlGty/QtntcYjrQ85f8HtAhY9lPyEDbiu+ihAZUn105i4Iw21f0sgSYRyLDr+Yp8cSnzBEg3nV9ZMi82qTRV9XQC16y3vEwGnuti1ybeYnvtlsubSl1gE0p82Zp55EKaa8f1K3Dih5RIg1R5nFiaO7+TgYf9fRvIM9rYkortkDblZh+mLOxLI/69rs/6rvvvuv5nvhOh2wDxqSxwzRX7KJVqW/rILnCUOdsZYzxl7Flnc/nnvNxOjVvjGIcfd4gCmJ8xhcI1xbHSk3Myaqsuez7lXX6wEP8wlubhX0UOWHTdst+/GEbX0pVY8dJY+APvtjpU+vPS7V88Xt4fOQL8oO++eO3+v3v/6A/fPPN9k+bvXun/KXz+/fQd+/17v0HvrAs/YVlwaf4FV+y5w6K4p6j0A2r8gPKwBcbnwBTt3dNYtwQXYlvJUZCk5gvpNFFdNST+oyTmFtSljpTr41Orcxdy6wMBRmvWTT4MZQXgRMdaU/qGcfzT8eyLCaeqcvDyhpYub+RH510Pt0rezb3F3Wxqk4a5NE+UT8rtIG8Aw/4Jw3k7FIByU27jg/Jg/BflPBcRU0bKwsiyByNoRolpw32IS27zqnLfqbnXL9F5jPPGA88b1yYo4V82nX1SbLK4xlMf4HQYPACtJivM+vlfD6psD+GdRqlUSVbV2RyXbSROfhzrszHAlZlT9lGvnZk/pLrR/L/SM4v5HzRJCZ9omT8EVPqqO41kzlkyhkRfeSPOU87ahq0Qw/ekn1z8GCuUcDo4/LufxHfxEjOZrwXU3aIqP+vaUUcMCtc9Ph2YsL7BCaOxPejK/OX+sROqGRpx0TWLp04P0KLeRj7fNiRUxfjb1f2jxpDRX9gW7ZpS2RHZOdaX7E5G8k5EfKAvrVXpQ/hvqKn7Azttvvz+YeNdvydYOnnuLXnMe1bZG8HyUED+dk+rFk+m1Ly2H3kNNR4ng6b/Utfj2ccBvBpyjYxWbfl0HnQFfmg55L5nrQzPvoPELSiJUj/FfgR3Wkv3PvzMjb1dSFv6AoNZurotS2zdiqwlfyJshJnEQO9zausnR0br7BPDR7fkojNjNqu2AvSCo0uBOSKzFT/jwWYH/cX7Kz4wQwIheKYA1NLzaYr93HVqjEm3ey5x3f65j/9R337T/+bvvvP/6i3f/hHrY/fMx/vGf8BGxdJC/KxhVV0xweYXPMj0PyJK2MydxfWByqS/v5Br/lhMC71gOqza2UOCEsNZCNzi1vhg/8p3sd90Rscskf/xNBPQcwzWWDIbew096u85ckONXkELuZ8gNCSaQeSpQOZ95+CtjL32LXL4SY5mRvoy7xDEEZvZHbdxl7W3oG0G2XZO1ivRs4e23j5R7TtMxfqPrJAfX4C+oni2At2m58Ss+tTbHIXf7YuR8cVJTuwbLeAbQ3OyxPft3Lfyg//OUcH97F7fgz47d/8Vl9//bVevHip9Bey4Z84OydJXbin5g8tJ8nccmYZe4+XR54Rv2fcC3311df6v/zbf6t/+fd/3227WBrMBcvizA9SxVm9cN+9cE68//DAWp99lt+/eMUPFS904ntG7GbcqZ8linkkp4zPEsN039+SX8lKsa2qLdb4lvt7+sco5dk7uD/faYtj4s+iSTwsQq07Tf1H0Lz+j0QrSyfQXmzLxN+w4T5HfB01lP8bgl/+8ld689lnvFx+rRe8ELdLX3z5hT7/7PPGG36cq8EaQ0/ht8EgV3Z0oprLttJXVRrMoaFT7hyy3IiFFjLGJ4U6OSF/k5MKgZUErtznH3mx/t13P5CbF8zRK51P99CXDMEWMtYqgagp9IjxK+OV4IF3vQiRRzpTAfbgE3tr8cxizRyyKonnzGsf4smLhK0daeceFMTMCiPUbWcQ61lVQ3YpNEhd8Q2gkhysYpjaT0kmN1UnRIak3Ra+b7ySfSB9SNAu8h3dHafw/wYo5EIfOoVuEWt0RX4wLkj9FuEF4dmbPSxJQjcpToxdJ4D2HSrkpvEJOtiXHvwoKXV8CwMW5meBcnW8GTfRNXqvEKtPmmLMpE7e06dpFTyjs/A/sIcMpkqTvhWZ6JWwLaYMxSv7dGW9qHlWRX5V5zhzpPAZN5ibQrepl/I/s5We0H3pBz2GcaZe+HIixoHvC7YCUWokV4xHxh4StMaQoamv5Gmq4A9QMvxxOkv4IeRX/FiRucUkHlVJsuzSiswERn5DkYeCT3yMNTJGn+lfaU+ZPs4Day+bbOwFRQyF/Pl0p0FcEYrNIDnMPMyJbuJMPf3Jy5ZHKeeVXXJjKH3hRW4y56ErAxfe01143lrgHfou6Fx4flhhuK4OMoQ6a8D48+LVa73i/HnJj2Gn+ztlaz6iK38EwM7RyPM0OZ4yL6ZXhd820CJ4gV1yQB4d2Koa6vvJ3Z1Sci9495bvwyDn8IJv4YvsJhepF2Mzphifdvbs2vFMrfgUucQyk3gEDuqykpfIBok53+0W7kv9rEn8omR8YFt2xTRcyU7bOsohU8QwgApZF566EfPJR42hYp1GzjZ6qlVkfCrJU8E/cQ7cc5+5Jxe515jOID6fT2fyVPgPE+01SqN1llwFc+InIA9UNJnrSX0SU36UWMkjVfi62qcmKRbUJT6Msk62CmTsjJ4MlGTTlz9wpT1ZQydiNSYX3p28Z74eHnM/XmX8KRDNa9vNvLBKGGe79XT/XtdHJXMzkT3Yjp1dNnXJSk5E8U0fTeJbQ2S7aT6iK36snEVBeLE/qhSafK3EGaRvZuKojNwj0RN/sm/CTz25sd02JuMmvibHoZFhaPdlDu+Yyxo5T0kUHTbrA/2bLJbjLueIZMHGf1HcMLKBtLWjOxDypi85CE37kEk9ehaej1Zyv9KIrZV9seKnPlFW1smBjFs4C7L3shfDz5AapazPImejhkJdxt/5DOGNMWTTt9sWJT4EUhF0qerUsKvvTe9595Uf/9/yHuyBd8KRO53udOZcSR6DxBt/VuaRtPOMsKp9/fCIDzFi2UMrdi+8l/nw/kHv331QdL5/98A7uEfeiVx4t8NaFP6p5BriAww9kAeC1IvP3uh3//Jf6sXrz/SL3/xWv/j1r3V+ca8LRldhk+/0D5cH/af//E+0Vn32xef63d/9nfKvIP32t7/Ra85KXFBmnKlSvj9yQ5MtkbLGsFRyI3vIEv0GpZRCOLitpx2YnF1Rm3zkbmFHl5tlW7a7no9DR+ofrwmX1TDUpbrC1DeoS6JLZaJb9KUO5oaOqXWY/g309GV0btj48SFrYyW/oREKtZ2qbD9DM28+7Of9tlkPcYSlxkREV5AhB/Xug2TpJ0EPumwTn2U/QZSiDekr9VHJl5CVtt9BJDxp4Al8szYX1u2iiV8PHz4o9x9Rz3jbsjdoL7b3mhgf/dUyYWZM6LzJW9qBbY1CflRT221TSUvOAWBJgahPEB+zTif6QvWJEvn0h6bbtoo9lP0pio0dxue+HTlYfU3028eoZl0/bKNji8t+kkmORMlYSF+222dnY20cPr0D8hdcnQqGRtVEb+zgJhpgbla6TjhNBS92DY3cyvkaHxsw0s4REkQ285PcCN01ihgHyPN1SeI+ACTLLhlMmWb4zpJgOqwaQ4P7/ODZwB6ySxJyzO2K3gk1MnXmPD2dNX3SisyK7vQHE/nQYGYMwwW1DdkwWv9WF8VFHVDty/mcUjEmMPWwbhHPWmFZqj3gCKzcfLIgVjKTJB/0th6ZtCfZ3vAJC1EGbO92rMnmyc3qw8MHBY/cPFYmw3FCk0RyZKNzu7FdtLYvF246C5rUAY0xNPA3Y+yS7e6zN9oNPgqZ3ATv7+91IuH2835Enl2JIA93Cw9LsZvOMcZ2U8uNDR01Mql+stl+W4kh8pI1iSfY8pYnhnB1LembxOgrh7XDmLwUvPByJT9WdF7Iv23ZvpFUt6tG+3XGp+CEf+H5Jh/6RJnYeQbmI2K2Qxp5eLqQgyBzddAtL1s8hbxt2U/xRm8UGB/iSzBGadSGqk0+Mk+YT/niISg6krcg+VjYtKlv/KkVf8PbsGhhzEqeDkTuQHiRO2wVvo4asp/7MdE5mY+nOTxGPNH0TXIXjv18fHiT8dETm2nbkSmqBseVFbbNtWRuLKsYponeQHtJfdIxd350dp04Q3cxxafgaM99TGKejLUt24pfV8BP3wG2XPcvPESu7LVJLg59oZGL/c4zc5H2BnzHHtEglrgCWjf67diXXPiA7LJ/ccvBGzuhF3hB1llwwY+FtbfGF8bMKzb9+itKcvQpHKrSd9RD5zWGxJhzJ7az7lfyOVXDGnyxOvGFo6o4m1YeUhe1z+QvX04vrMvoEWWavEAlyy4ZEJYQbRz80PiScZ1zcpEcpR4afh/kDJwHx1AyiwAAEABJREFUUJQzK3mLXGREsWPL1LC9x8Py6blWHNLWR69sq5ijBZ/z4/8f//hHvX37VpfMA2O1l4mtSXs2TW5W/F81ecAO1qZpr4xIzgL1mW1bNRL7DYWnT5QVG4kpXVXFOONjPEWfJeNr1cDuVGJe8Se9Np16KhM9gWTZpdwLzpyTg5tn5s52+1ZQUXre9pzn/P3Al5z3O/JP2yY3+afDvvvue/2Q/7/a73/QDz+8JVfvFdl8AUsOJ/5EV5A1L9pG/9z9OSisvtbmkzPCkyKZ/SIt+JJ5zVyHGz9HkQ/8TVvIp+8Yk5xUnRTYpa1E0sKEWDKNhcrKlzJ7yEDiIYY1MUH4F76MsdU5n4QPq9bIs3gWEH/STn4im7HKSyf0WINpiN2S0wYFjC+BZOkAtpz6Tg1VQzryceTpoLGfvhU/Vs4H7eXov9Ld38zHI88ZD/z4nz/uSL9tRgWS7St0Laa2ofM9Sice6M7nE/fbJ1RZNSyX6B8ae30y1xITA2xRtnr4tzhk5pxKTvNDywe+YAR5MZOzcFtLWePHfQ5K3BMbk3HJR5D6DI+8TPgY7Sv1SS6awv8UXZjoW5keuPt++J9xyXnoxE5kOjSZ/6mhzJ1uircIt869ftP9vEqM+Ndzu+ufezvx3cqOIteNurK3cbc6tvqW+dhOe2UPrKwt9pn2Hs/mzeu5tezt9YZGNjpi7hO4xmmZxVD4piQuQLxzmzm4Aey+VuYymMQ86ccdGd+uNHUkDXCIvlTwhdxMsDJ3OWOCiY41Og67tCcyz/E8rtgMovtAy2cdBehYwWb1sJv8bZz0RX5FNkj9FpGK77e81Ldx6OGK+k8C3zM+8kHGHDjabEFEjjncYlsZt0ZhkpglknxEkPoKb+WH/5Uf/md++Oe4ck327hS3c81HvpN890e9/+Mf9OG7b/Tu7Tesl/equpD7RwBFx0BfVcnQfPHO8/KaNcR84dBHV9ZP8MTOuHIyE55lFxUDYe9Jdu1YZvMm9Rb4Cz8yv8GanDzzL3aCn1KYvueYifGKlYG3/TQ/cVVii1j3bTF2VdSfnRkftzep28/kIDh4yXuwEtt6zQ96ovsQuqFMnRSbwQ3/z61O7ASHfPZd9uDEdnDw//l0qgjDtmqUirUWaphx/QoRzi0Yk1Q/YWrwjJqX2oNnntSjgyF95b9C//Vvfs2L0F/qiy++6Pvbixcv9PVXXzXvNT9cn7n35d707v075d70nhe+ifnV61f9rwf8/b/6l/r7f/X3jP9cL17e68R9Mv7aVtVoiHruM3lmuPCMue7n1IlnsTu+m9slKScfn10nLnK6cq4snHHJbXDMsW2ZXCQnkzm55DmVszRx58VW7tV3d2fln+y8P581ihwa3ejcrETyx5iCl0USpK6fKyjE51uJ5O716zf68suv+p+U/eKLL5V/aSG5Dewix+cN/NDwwHf9PJd84PmkYyXe0PAu5EmYGGOoRsnmGU3qsyB9uS9O4gmOvNDdV/Z72W0nY1sefflXEc7ko8hHxo0qpT97dNQgTxtaicjUrt9292XsifnNeko9Y+whqUDkJaZDDFNoYuk6aUXgo8u0GZNPlwyoyjYoqga5Qp9gm36rY5C6bpfS7liq5Nr1Ute1eK+FBpJdkrY6S5Lc4n/7ynhocnTEoL0c8WyUFUMlclt3dGXsE3+bm40vbCEuQUXJuAZ146uZA9sydczvK9D04tcqLTyzr2valsn74AVi1UkmjuhdczCIdcLgq93mGR3hb3SlX8j1OJm4pxLnhTUSZKy98bPOet/ynm7h+8hmZ8rYlCyBrB9REkvGTure+0MHZ8gVnEM1hkyMZp4Eeu469lLX038AOYQ79vgyhU0TC9RQiTaIX7EfHD5EV8Z2vMgWtgc/3EcHx4oS64XvOuk39op+k0/hyxRrw5tum7pSrM3OVj+f73THPg7y3VLkOnsvPgQ5J7OX2+8pxa+MzPvInHun7EXsmhyk70Dk41vGBv19gPck6ZeffImuA24d0sPjI+8jpsb5jvP4lV5/9pne5F8kxM/Luurdh/f6IX/Iznn+yHwvYu4Jc0VRgwBxlTjhpw5iN/GYubAtm3kKjU3O3Q/o/PDwXvnOstKe2fzoDZ2MR7XsjEv+Vuby0rL9vYx1lfWVXM0eJxm9k3GTiVnh2dvYBd2x0ePIhz4qph1A+qoaKnweo672uwPfUEnf0BZTEW96vLVrKN/5jB+2e+zEj4VFM/HrxD31xN7LvXEgizpFQWLIM8FEdiK3zeOFrlWFnowbuy+xxiDWxKp1vdCcir3YSIzJyYX5oUNVJRRQJX98HldZGnwEkM7rAz/qv333VnlPkXlZyNNK3uJP9OZfB8y7jPfvM1/4hrIT+zO+2Vb8K2igvbgs44Nt1Q7bGlUqYFspOUNCE1dYtsmd1DqRi2z6I3fhnp0f0y74t1CPf7av+mxr02N0WDWqqcsKP5jkOetDsEIn62WS9+heOKtW4kZYtvFhaBvLyH1c1tOkrr3kjEou7rIv8dcNct76p1Z0Y6L318pZLNEBYEs3NHVRJh0BVS7L3iChU/FjsjYASi/4e2G+QzNPoYnhCvrif8BQfFnxY9GF/EU+e+LD/v4gz2iPD4+67HmNfDCxsxJv8p+1ucY/eAu6Y+fJ10jjIwdCxtil7YyHx5iVfbAQ/wUaLNAVPYdMdAetf0aX8BV/EyP7PX988fjhUSvnUWxmfOwfuhbO5AuIHdSiIHkrZX4G53eNIQes2zueUb/4xdf6/Osv9Tf8qP+G51jDT/8YJ12w8UCOQvNHAae7e71+80ZffPmlfvmrX+mLL77UQI60YOfparfNHD2xJP3/p5Gc3CJ5XFjLQfjxwuyDIPXnwOnnDGV8MAnyCR3hR5J/XXOyJv66kU+jbMsGiSsUPPUeNW8TEteDg31Dt5zsnYj3gINe5SY54dxl3cf3yRpZye8V8HOO52vAZAHOXt+LFtbRmj7kw486u5Wn+rOInUPALtkGocFWrzF0Yi0WZ90h2+MSDojNIH3mI30rc9ox0s5V0VuWd4RnPjKuwVxlHCwulPbNiypC4T9h3c6myJODhbiDp/7Z/cce3vjbGLQ9v2LmOadb25hNT+rNzAe+hHyMSawr/gSpf9x/tO1dAbIT5CyajE1ORnF20F9VGmNwn99BPe3BvT3I+REIuYn8lFt9qF1S0H372ZY1ga30BRyYio0aA1nGMh+F7gPjfFIB5cUTMvnDAAYoiN0gNqakVda0lDrN62Vbtq/to2JspT7xJyhkbOPSc9kaGA9OOJIvzjGRAfYmmEQneR8jkx5E9qD2NsZ2O2Vbt8W2kpAxin4euFhU2Uy6liO8qVHIlFTDyErtY5IHv8raUC1X6Bvwxhj6uGTB1yh0kMA9Gb2J981+yI8a6Kxudsxs+AsLfkUuzKrqL9P50puHvtCRmwx29TMl+ZnEGRHb+LHZSPuAXbLTZ4mrswDVTTF27I1pb/TotuuoPqOjdj7idn/0Aor+A5nvvMCMigPNu5XkFJxsnpVcXLiBT+JJPnrNkIPCt5W+pR82VkXfoSNmI1vk17a4tPXx2fOxKmNbP/mmk2sit81X+oKF+QhiK0CorxVfwo9fQerBum/Glf4W5KOqNMbQYB2NglZhB+A/3T+6Im/H5w11U3eSxQjbfD6/7I1Xu41R9VyAlm2t5JQqhyg5SwVMcgLpKzbsTVcz+FiJC8IPc6smsQXdZtwKMj7xZy4im3b6nzCpblj3OVvIe/9QlpdRPJylngfzK+ULZR4wL9z8fqxPsr3ldSS/VpXhibLZYaa7Pol34YvOhXVyuTxoWR4bBKKJ7wj1Fb8vrLOPET9XdPT6Yk027XXaw5592D/O+dzzlYfKrqNrNuLns+E0pgir0Xae2dv6BnEOzs+YWsllHsCDzhs5XQPimmjLVWOosiZGXtgMdBdsNyKTMzbxTcYkB/HT2EDgek1iWLD1HKuWztdjf6nOWNsaVbodb1t1o882PmwYo5QvPqLkS8Q333yjb7/9VvmimDjyZXTFLt19xccNrENyGH8mtOf6E7my3XO8sIYW5j1y8aWqlAeeUeTjxreV3IlS7NUTX8ZOuT/dnXS6Gzqdh3LzHPQlX4dfrrrGY5vRx7XVq4YG59UYJ85ybr7Ix49P4/nYSd4zH8GSXPeeuJDvS/9FaPZLvnj3/PMj0iNfwlfylZysrPmsifgaW7bbz4KWRV0aqeipbOMWZS5jLy+Bggt5mayPSNpWx0wcNvUdo0on1toocgpPlCmLydfK2Kyz6LkkpvRFxtyPI+PBF7UJ11cg1i/+375913+dnS+WH94/EPfS8S98UVPGqmTGb0i9VOj1jqMeuslbpi/10EApzsdkvazKnr9wXiR/j+Q8uQiv65yFiSX5sC17QxH3IP5oSR6yds6sn/N5KPfuvHw7n867fPx01zPO+HMg7ar0R9Oq/P9/10C2aPMj4tTSPmZOEdMYxMs8FggPd2TqbvlJnXE5r7I/oGUzZmhlnWTPveOFTNZP1lL2W39JJuauM+9b3BfyfmHM2pjsuSD2Ahf+WZSpPrew0/ydrsiv/IAXOqnnoVLII71LRFpdbDq6tn3YW9tOQJvcs3Fbt6Lz4AvetY6a1CHXa5OdCj+fB4SJ+Ji5Dx5zvyBPmwu7NHk08WrHytoOsiZCV+JzMSfMS8shv2JpIjd5pF7BpC3oEzbX8l8A/AjITuJJTJFq32nHm+ZRL2wFsRcafuofI+MD29rdF67qOmf4eq1jVwG8yKYev1fW32WyHpjPC1iSn01Af22xLds93O1QV3/yI7n8uNN260hfzvELZ37ozEGCsG0+tys+r/j9KWR8sEk+fZa3OT1xlpt4g8lcZ95n5pa6MBEzZh3VsDwYzw/9op15zR8BiHZxJuRecobecS8f7Ovlw1s9fPtHvfv29/ru+z/ou/wRwPJe6TtlTNYLctFtdE90HnozN58G9vfLxh9QY8goGVUq2qNCN+yinyCsNtbB87XxCbGfY2V81lPgnxLETvoPMCZ5+xjHaNsdg23ZTxhV3R7EWmN0nY9Dq1xPsrZ1LdjrGD+m15Ef+Xfwb1Rcdf3FFXS3Huih9yeobcJ5wl9sah9gbzpGlUZtgEXdquSoJAfe5OyNai/21rahyMuswoB+cyad7+74MeiFzBwkqpV9kr336tWL/qH/N7/9tX7BS9RXvEz97M1n+s1vf6Pf/e3v9Lvf/U6f8+NRVfUzQO6l2WP58f93v/tb/fv/8O/13//7/17/zf/1v9GvfvMrpf98f9ZgP6WO+evVzzLcx7b72yM/VD1w/5yMOevFq5caPM9FeGX/ruR7xcegYznqCMR/E2N8KvafAdHy3LJcUfTnDwA+50Xv65cvdB7V/5XkgM/F0kILOvUzJTZsq6pUA0D1J8r5fFb+bxFCz3d3yh8E3EEzPvnu+zw/vuW5On9Mmntbfvz/kD9S5F6/5FkH+hDk+xjt/FdseMKe36MAABAASURBVKuVvFySP3iZg0ueQ6k/ggV+8js5Y9N3uJkxhd/3L/Dr9Qu9Ai9e3GmQs4m+9vOUNnNWJ1UN2WZ4APmTV+S8jxE+zp7TSW5zHmd4fAr9FGx/gg0vN1dBG1I3mTjfwqUT+S7uA+M01BhDJ87xol2jJK7jzBJj5aGpAta0N3+xMa29pOKOIfOV58wL96+9s/m5lz3Dzf1rQbbBs+k2V0uPGVWKP4XNQ9ctDd+2yiU3LHuDuhhfyQOOklo4kRswirqQrcbT+JJkbEsrawIXNVdTp42O7pPktpV8hD/7eTv+i2Jbmcd85wlNPJnT5IXuvhKTyXOA8wpa5x7vYB7Sl/lIPbidr6zrKGqXyorctX+cmNOTXIlF7Yso8QXSV9WQ7UYzbj5sX1smzhrIjhJp0JT7hyFSo4ncyBoaZ9UJnE9NHXnGGUSR/aQv7Z/CIR8/V9bBkb85V40q5ftHzoT7F/c6/ghgomxlYiM/oTT7Sn0yLg3bGviUHMZfE8sYlpTRAVXqqV04EwJWn+44//JfvH7x9Zd6/fkbnTiP8rz4nu+ob/PDPedM5M73dzJ7Z5bJEfuYtK/Yjp6VBZR64UNh90SOTuy9M3lrpD3IL2M2f+LLj2FbVexBYpxXrKzLpaG92IlLnOfpW2VbJ9bSaTA32InYZPIWzsDUb2FbNUqR7TGMG2OoKjonukRdMm0u2u56t3vcYGzkoeeTBjGu+LqSWzGgaGcO8y89bn1r38uu3984ix95j/aB/L7PD7IP231utA+lquiutjlF8Zax5CPnePL9mHcG62MsKvYmMtl7bR89tlkL6IA/KjpFHNKFufzAnP7w/Xf65pvf6+3b77lvv+88ZuxbvmP+ELx7338E8gH/Vua2og+/tpydyfUZ/Sd0YkASlhSZMjVkbXdfjaEtntBiTMEXPAbhfQ1rkP8qq0b6zD5e+Q77iF8f9ND3vYf2e7LWbDMe2ZZ3jx2syRM6TmNs7YKCcrWs9pJ28vdIDrIuksfJvCW7Rp8d3WKMnpX08UAAf/Mt7WDgL0yiiAbpWAMrfl7BXCd/B6J40h/6KWQeD6Q/82871YZtJVeDWH31GR6+hFdVyhyFjhrMSSlyokxizVlz3LOasg6f8iByPzWzb/CbIX3lPM97hwfW661sOiexTPSmvkJX1krrZXzqE13pCyKXNZr7ZeefZ5jQyBznWuYnvMxRsHC/bH3t56LoiK5bHNkpu2M/nU86cVad7s96wfPrl7/4Sl989aVevXmjLznj7jhXB3v0Bc+yr16/Zu1PvWMPLig9393rzWef68uvvtYvfvkrffHFVyrySGj05nI+rsj8CFZooNQPXKWeV+Lnc86PW7Zl+8cdcGw/65vcQ5KnhbMuQKSv+G0/l+2OT3zEp6DnkGCT59QPKrM2wCeGfpIVXbZ7/emjYv8Fim7G2taoUu9z6CjWNjz7uT6XdUA/KpmlSb9k70Ce6Lpdw9iwqnlS1nvWX96thm7v3C7K2sxZmr2hlHwP5SSIzoy1jT4TPxRddbQHPlf4RV8pZfIR2EaDsE1flU7cP3MPL842hFWMHWNo0LYto6dh679ewbM9Nsx1TLe28pzb+5nnid677PvQ7OeVs6DBb3OTc2CyTu2S/WN/jfIruhu7ZCOiQebnCvwpmJG/9eWn60+6BveK83loMM+oYAjnXZ9hnC20bCs5P5P7M+fImVzfnU66O52UduZk0BdkXvIslPN6IDeQaTB3qMJGKfI1BmfM2msp62nl3n3E4hL2sIlfsRuMu7MCY9/wNzuMQDb1M/2hA5vFmhD24kOQdRJET2j8cVktp6cyMx/s88xT9nih4xR90LI1qhqY1LVEySGUQZPE4Rb9kx8cFy0c1lkQk4nOIkjfJkMNYxPYBLuDgX2gh38L2xpMEKP2xTIVnZEJTxREdBpDdyTjni+sofHtlISNkksbHHtSNc+tL3rmnoBJDPG7b3DcBLLJt5sUCwJ/JxDlOAyzlFyWuCLXYNGLUiStaqgGgNoIRRBET1QdekK35BMRHbkxR4YWmmIlSCt0ytisUTqdWYh3Z+K+04kJW/F/ZaNF0pgrfLA5SNC5sCmz4C7cuBNX6ES+oYwgr2yyST16cpitjDsQObq4kDvG7TSjMaPCr+Q+myP1wby5JNvt39GOris696vStt2ydmipOm9FX2zO3jgzPuUQgU7say82hpRY8QZ++pLTJfPBIZF2kPz8CMhkrYpxAVrQmkxItjXIbY0hE5/+zGKXDCS04WtoMG/qadtWVQELz29AlbG6gt7EEUha9hwkRpqyfUXasZO+IPUg9YUHg15f5P2SOvszLq20I3MAa5KlIPk6+Jfe1ytpmgo/ulZ0hGb9d5125FMP1U2JSpaZbDeqc5pc7/oYe4gvrNkPfEHJg3/WLAY1mSNHAUITxyftoH1h7Yem/YQ8ykU/A/ZrMm6v7uTjfuJD76Gr6Z6f5GXSl4Gz9WTsgXCRiGzQ/RvPlfXgbmzjkKM/OVqSU+rbyyf4SNmWyY1dtKQaQ1UAGkZ0LMzfwti55+ygSU/6g6VlFlK3NtK+sN4v8GM788aSks0alPkf2hMOxDafkr3R6MNNpRj5YGEd/vDDD/r973+vb/7wjfLFYM08wD/0R37iY7DSJ/I3yY+i7ECEwExfgHzOIFiyb+1Phq1hK2dT1lywuczKQLRvfiTBtrJ3+zwaOUdWzpBLjz/s6CdKMTZdg3G2VZxlmZmVH8/QIvGjjkhclVX054vWy5f3esmXjHteoOa/bru/P/OgMBon7kVB/AkyLvoWvoDm4fGRHy1XcrMSe9oX2pPcWEJ/8fl0FT6Nqs5LbJeLTmInp8l5XihknoMVHmqQRYYkTfIavUHG2qbP4oOrGqLMHjfJ10qe8RQlrUvIAh82ZbnrQm72l/XYv7AuV+LJ3IQ+PH7o/w/B7Ok1PrR+DMl8FIDO0OL5QbpcphYQOtfS5E0cLmjdx4Wu64rsSt9U4lmyrvlyeNh/JLe5l1/iC+txYc1HDmOqzl+RW3f9/v6OuXup169fQV8oL+PP55NcRvcCsDNX2SU3LO9Ue7HDAwXDoC+SzlqcjE0eQoOsndBJUMGzPuR76EcfiS/7deFcfOT5JLElxgtfni/hEe8j66bbiZn8R2/afX9DL+GIiIDABBslQIn+iZ+3SI7DJ1T6pXX3d0KbQZzhRS68zPekI7DppJ4rfaEH0o5swJRifrbu1oXu0MjO+BQcqkLZd8nfBnxKnFpZq5dGXljm7FjhbWdqvEEb/pgErMQYzKazbWNyt48+GitYsmaim3pkN2y6Uhd+ofWjK/3AUvqpKedR6Nam1jFIthvZz/ZW10cloWZcz5nV8uqCHsX3VRMfJ3shPk3Op84LfSvxhRcazI/imPRHle3Waz+nOVee4IheYT9vYw4d2U/s1baDbz2xyCUBgl5Hf7rCMK2MCZ18TOrakXrz4GcP3CL8o516tBt7wRZ39q1UzH3cXtExiR0Pldw3v/ssZe8C79j6iWuUMjb3gVHVZ/o9z4XnYnYe3+vDt3/Ue16ifvjmm66vH96iapF1UeVeoUUTmn9BwMOyrczTynyt9IWmXz8qyCmQbN+gqJckSw39qKRH2tZJOtP+SSC2rbVIatcIM+PTkYE6ys6nOenfsFlKTGnvLSQ+fUVDjIQ+Iat8G9k8bGbpHMi83WLiVwMTsfkjHP07jb0regwGoH/WFScOwa7fjsVbbCT2W0TsL8Gh/i+jU87avUGxPmX8gzdRtiG53UHfxttyHdneP+yJMUb/KH13f6/UI5ez9ML9JWf1K+6Pv+OH/t/85jf65S9/yXfPs968fqNf/erX+pu/+Rv9Jv+k6i9+wf3zpV69es299KW+/PIr/d2/+Bf66uuv+g8Eojf3rjwH4YpqlE6517IvCsSfze6qC/f0vHB7eOBHAO55uZdXDeWlS2TYypz5K8fE1ERZeFkj8TVrw+RAXeiHjlE6sW8T+crLlwVM4s77gxc8A7x68UIveSl8HkNWSjTOm3p4G7p/Uj9AtXnQ6zXhBFfGVoHLuT31QEwLMSb/eT75wI8s796+48eYt/1/I/WHb/6gP4D+A1v4+fH/wnPMynn/yH3/se/5j60nPyC1PvpiJW5F7sKzQGJsXhIGtnYkpOQo7Xdv32phnu+Z+1/+8hd69fpln3NL7i89BlkPVZ0aUvH8RV7pi50geV+XiZ61/+Dz4eGCb4/Ul8bCPXUiH4iSuVrh9VgoLNkO+Un0GGJEjaLnGLtyr0hfeEHqErrIv12yrWL+7VKX3rNWsUaKdUe3si6SlQaMqewZ4kRH7CUX0RtM1s3VZmzj0xrAR9G2LtPekbELc535CCLb+Uo//ORhokfYrBrafI39eCUJf+RSfKIBlcKzLRODKBNExcoHahlYG2R6DsCiFVkI18ZPTPHngi9Bxm+hbP0THRNp7fSQXxFMPb53nXlMLEFkg7mPEcUuJT6qyh6dyv9o2TpiFmUCYXrycSB2CI0Rku2WrzE2WqXT/uK1RillMmnxKTQIL7DN+NrAOMkSKPJ+5qXu3flOA101BmeLdkylv+Abfo0h14BXYOx1qEtHSU6W5IMcZW8G2bcXcnzrT+oLcqG2FTvCn7QzB7Zl5rjw1WZNEFfW0xGbKOkb40QOzhrtW2kbw1iLnE2kbtC88N3nbOa+xtBLzvgvv/5aX/Oj12dffqFBLi74nz8uEvbPd3dK/ImdbaFg1czTNnlaQWwIjlS28t04P/znXHnxkvP11UvuDy80qvAHuQTYte0jMW+1jBfjR+tB8mA/o8nxxL98xzE9o5AHg3mK7UFMF/IdRHeQdRQvbcu2apSocNFOtaDw9YkyWYBL5gpql1zZk3iHQi7J1LWVslX05/4iSvZ/fz/l7L5w1mYtHGd42pnPlXxMgDjXlEuyUcp19IUe45acz5IiF37aohj5RlFhvZRCV8X/lTHBh/fv9C7/AsAP3/P9/L3y/oahfa6///DAD+8Pyj+x/uHDo1DBnA0VekYV94YT9/+7xvl86j5REsPCPSf6afZlZ82uYlhjjIKiqbpbNr71ipldH/hsh6c+R/MddiFfmePoDZLlUaXoGgVlTMYV1LveTfv2WTBHjQxjja7oXYhzo1u+5ybYn6nP9iVrY1QJtfRMgAqSkTEb4KG7O64fJl8TO7piYb0s3BtZqtwfpy7cx9POfK3oo7tHG0O2Vfhql2x0Sa0PIuPLoC/1wLZG1XU+ss/O7NnBWVDwgzEG5wLzBf+O/RvkrBTlwlxlHcaPiRMra29hv2Qe0xds87kqvMhu59hFS2JoXLpvEkewMFdZ5w88tz0GvJfBlEYlHvYLcpGJvgVbyU3ql31c6yVRF/pyHwkiI1kiPwt9K77OtBuimCRBuJy8jVJ+POvzmvX5xfXH/9d6wRmU8yExh/az6svXMuM+4C+qdTrf6f7+hT7LHwHwDJsckppo3wH56Jpp44YsrcRwDUgjAAAQAElEQVSYXIQVpD43BWn+2Zgf6fl4YPeTjxnsss3b61VD9uZUm8+BrbS3dMXnSTuIz8GW322+ew5yXqAPMaX/8OHWzlE/+v5rUzNXBySzLEqCbhBlgp+6ZkuKhBS5sckH9ZwvyeOaXAbwsj7DDy/1rM38+P/As/sHnte7zR5If3ZqVHVmUdn0J11AgLmY9B+g2ldynHymcToNVe8btDMHtmWD2tqR+TlMFnN02SZHjIPqE6XlIgtuuyc5WJn/ie3ZffH2kNjq3Zd+ZI+eg177GHut77LzRt7EE2zjJlOzKv0fY8spdnl+Zwji1PmU85H6AcGaDVEOPdt4GNf7DXV0pX/h++DCebhCJ+wapWBU0VLnL+3cz3NuBP0sNAZygLlCSEqOAxxkituSzXxRi52cqRfOuoNO8rGSiw1z32NWSrF/T6ezTnc814HTGcqzza1dmTMV8fh8IGNvYRu3fGXNj+cjbRAB27evMrpevQk4kCeOThwuknI+n1TDG6wt9hKGQCg4kZTIBujd+qxtDGMzIXPXmYNnojvY+AvyltEzW2ZF8RbiRK5spdQYqgqK5pTL2zibtrjRL72YxAQUftvu/rQvSx5uFnWU9E/srCz4vHjIQ9ZCfcXWlHpiVvpTn+GRsNTtTK6UyZYlu2SgAHtNqU9FLkCW+oqOtR8maVPnSkUTvSt2N9srdldUoLgkBZbGKCW3qNGFBduyPIajQIXN83kgY6UdrCy4Nb6D0EN/4s4XMZOz8Fl+mshkzC26rx2EC814avil9iM//r/g5clLHvLvX9zpfHfS/f2ZB5NS/ovIyD7Xi2tcK7omuPAyIzontm2rajCuJFkLD06wyYMoll1ygM+hkR3jpAFObI4i/qJvsL4gCk2c0uzYVvIlFB4zEZtHX+rGysQnSF/R1xU+jMK2iY9bPdKS7Ssib5ckLEw0M58TiAVyUO0lfiIhRAHCmrItCXhoUg+Sp2DhxrRKzHnWxZRiJyBfKg4CiTwRJ+OTtxW7S9YYognpQPipC7n4K/qVsh+GghFfkwcbX+hLfWVdunNg2RsKeguhuG+W+MowRX/6bSt04Ktd8o7oZQh+ixKd1Q/I796908OH97iy9jhcgxYwUAOVQo0Q2hChAP9tbzzqK/MdRG5SD71F+iYv5MP7Uf+uL33Buo8PtWMjiKmNzgQjJw2NSx4QWMOalm2NQQw1NMnPRFdlnQIPydDej9CNX6piXq0uE92TMSvzsHKzCnsUMvaWDwn6ZFuingWD7dSvYF1YotdAjEEHtcxPeZubqqEVHwPMaiveSMtW92ee3jJXeTA65n3u+gVVBgfUcT0p7O0YTUaPJirpN8QHDR+sGUO/nV7J7Ztl6JQlwJA2sZDnhZxkj9CtMQZn0HYWeVj5Z1Qbjw+Y7KTIdkNdZn9mXnMuZ9+snBXB5MecBmsk+S9yfrzYyEvjly9f8jL8lb784jO9fnWvly/v9OrVnV6+ODdyFt7dnfjCHJx13/WzTqP2vyocnKMl1LYPo6i7ZFqxZ1suYCsPAeczcZ2eYDMXuJ85eOBLTOjyyH2PdTevc8i5QD3tC/fy5GklEzJTgt4JlIZok9SiXfhhIwAvl7FTNWRosCIXzFDOmcx3bxeER7H2yNvbt9/pw/u3WjjjOyJkex2IfuZ3xcfLZWWvX/Tu/YPevf2gH757p7ffvYe+19sfPjTv7dv3TX/44R30vT68+6B8wUy8j3lh8f4DOhj/7n2/0MgDer6wvudFx8Rg/CxiKWIao1RgnEr393fgnrm5Yz6GTvDyY524nxbrJnBZBwhNdj5JePIHJjE1h2VlV6qyiQ8R7+0wIzeJuSk+zRsIPZEJMsaKHitzdWFdh67JsZ5KeA98GXl4+EAuHpB91MqajV6hb+B34oHoFpmjgCywd1gX+D9BrwlocpVnivCqhoqcpR7YlqNsdyO8NeuKcWHZVuRtK3qCC88fF9ZckDNiJu49DxBNPuY+XtZ13Bo59txGV11lJOorcuuVrsxXzs4FuqJjIf4gdRXytHPwzOhk/CiYGLM3OrHPJbrpzWXqTKBQliaYT520JDM20LMyNRnSPovxJJoMK7aLvAUMUwO58B2KbCgiClI/8/x8AkXDtmwrZZJvvCMoFhw+dZ3x8S+IzsNmfEkdT3p8VNjRE86GNA9stqSSG6ilJrkse0NBNyBV1ihWErzYzhqSIlfSTu3UaSFjp8+6LZPEB1L47s/CtYD0dVufKJN1c7B7POlQAoZZux3bqjGksqjKoe0OBiR4FonUvMlj8jmqOA9OfH+YnF2LVu4vbQ+b51F6cT6JXhX7r/7wnX74//wv+ub/+7/o8t23mh9+UK0PTAPwBdM4ZsDazBpdWdOhs9tr2w4vmPhBOgS5Qp8otvG9GkV9g2irS+eNEEMFDRihQG0AJpShyE/4G5KLxN/U0tGfdpUVrPEfB1fGb5BIC2pnw45fQ1UnMGSXbJRpKzMkzUY+DkboEzbdLd3Mrb1i6xbzo/YqzG2wN7tQKlI6OM+mEqH1cUmugif+LpM1FewdtsUFQv/5mOi9Bc1nl8n7pzCZ1IxTSQayVLYEP23zcQt1DOlHhCuyF87mBZxZzy9e3usF3+Pu7u7olXKuL6z7qtKvf/3rRv4Q4HQ6aYDo/pofjP7Nv/k3+m//2/+b/s2/+bf6D//hf9C/+3f/Tv/P//F/1L//H/6D/uEf/oFnolfcX8/9r0W9f/9eJ2xN1k+MuKwaOA/FeQXRm+4Lti+5b3D/iy/5Th66sthyzmzrgQwQ85S1tVfugxfwyIv+0AtrclURwzi+IyKvGNCEL57Bht68eqkvP/uM57V72ifcsLaCDPJxDwJfsg0tGZ2ilA9ZGrLK9N0g/Qdsa7Jvct/OH9B+8803+sd//Ef9x//4j+TnO+U5Jzn6If+3UQE/0Hzol41bHBfm6kJO8pK9QW7ec//vf66b5/C8u4j+PPukvnKvyBxmXb9+9Vq//c1v9Dd/+zf6BS/F8wxrG4/Vf8B5d77TL77+JXN1p5T3PFPFn9iJjtnrpzS5qa7U5yrOxlWPPGuuPMfFrtAWOb6iwE8fe5W+8MUYk5eMm5P1xcdKLPn+fyGu5aPnG1Fs51NmXMZnLCEpWNbJHO9gbOYfYUUusIeccYoOKf09BtnNV6nVi4KcgRRZyzWQly48m2Zc8jhjPInUVOoTJyYx2FbWV+ZdlMy1bcZPsCI7nwGRm8tdRw2yJCUtl1RW9oV7jUVX/A/QhW4FyNiWoDNUm9ycoRYK8HTTBUtXSJrIyvSBSTsxPvBjzSNYmK/o0CyNetoLNnMfYeRjU7aCCS+gQbMaijGVJGSAGVtj6Dg3RKmM11RC7Cr1PHfGh8fOO0Iu1RgSQvGRKe96jQGrECAWjOOCalTrH+MsG1/XdFt2UNBS1RAfWHJjxc8py+gvzrT4d+K7lV0ZLNsSfeM0ICcQWtp8bxFksCX0GV9gZU20r2yC7MMLazvrJ8g4u2SA6HXObcvwtjXk3lcPfJd7z/echXMwOiMvC7/FONYVdRzRM1ha2FPZVzyAaAwYjChIYaN19Idl4uJDxm5ykPjzz1+//uyNPueHr/wz2af7e6msILnxKOolM+aAyKFkRUfijq/ufqvGUMadyWmQetXQUSIbJDfhNWWfRduoillgpR03Qm/BxtIGtRwjNNA/OOvHvg4W9umFPf8IlnWSu6m4bFs2KFQIHusIAq+ukMwZk3Ps0t8r3759q3d8x8waTawLuld0ZqgosV3oDDDEuXrRwhm9xbhEPVKia+qBZ8ec7St+ZX3lmTD/Vf+Hxw+8r3jA7kWT58bjHWoGTnKT9ZR9QsAKVngrz5KZm/Mda3Tgf3WXzqzbM3NQxJE8rfjyT//pH7H9geaqF9zr897l1YtXqKr29/3bd/r9P/1e7/nOvXIWmGQlr+XSQM/5dOYeseGe9XGHjlGllTgu6I9/F96tNy4PuD0bAz8SZ+HfKDSRp0niVsYFCPWV3BlbtlXINQYRuPB5aiXnupYplxWdtii0oalHx8DX2nUYudibzBeCxGuNKqW4yTHWMrKDceNEPqHRlXFr/AUfmLvMfcbWSCxRwMqkj0nDT11xjIn8Ud+olHv0Jft1SuHhVFQydqXvUY/Yic9hlq0ahUhsqUvh24bS6DW/9SVHLmuMccX5fFbyb29+Rm/kFs6X0MzBylrK2so8LvgV/yb5jqwokXnkXHoAj9wrHnPvJ+aMyVkXfp4bQi/olazYzX9YcXd3Vsok/9G37jR5iQ/BhXMfF4h/guRE7IO1IXS9fvNGyf1b1ugPP7xV/m82Y+suP9i/+VznuzvOri9U2Lp/80q/+pvfaI4SjyxMi8nFWdlzllRVaDRr+U6bTSvx2KUT835hXX7zzR8VP/WJwrZA51MHU6h1zmZMFCYna3JHnHRswdzUjeQt2omWX6n2zQsJaZLfTyGdTgwBc5p4NgwGmXEQnEo8BzJmij4qoYc7W33i5mTc7DNryV5mDiex2JbNuN0XhvfVcxkltCIH6fGhdsZUj7NT3zA/0hHZwH7ef8gdNDKSey0s2ESNRDvI2RRoLxOfD0gT7o7wyfETi3jRhdOa4YOFdb9AJwYaTAXD6EcT9ZU1mj3whz/8Qf/0n/4TuXps/Z171o6dOLa46ehrxgY10y/R33NWuEEd3oQXEUzqKLGdmAp9B+/nqMvX7oxN237ipdO2wk89PgWpH8i4ox7aecCxlWeZtG3GW3KJMhupj1EavDs9nwf7/cQ+G6qO0chItq8giwpcUpD6gZlEixaJmDto9mXiC5KTZpA9JNEr9FhHYZUqmMyhgr1j05cJxO/wsYVKmaFBnpeiL3ThPeoj97D3D++Z3wtqFuQsc57WGJJLNYbSzh+l59kp9SJ+j2r+RPmKj9HVeqm7RJnoW6962y/cMm4JmvbKfTewSlUn5Z57vrvXqc/wU/NcJ03jUw3VQG5A4dkl20op5kD4UWMo6qNb5FXMaSRm6C6bvpUzLzR9QdFXYTQQnkkcno7TwKmTRm3GYujMoXnmy31oHgpO1CMX1ECucImxRzImE7CwsILo7ZvPvvlMEOlnhKg20g6O8d3nfE7loF2ji0NrEuBE94HobakbXhZ2xiwEbFsuI5IUQUiVbdUYKuLTURCZ6FYosK0jtvCjKz6syHApVAjbTE5F15Cp25YdlCQTDss1uWVQxicfK74eNHVRbKtGNSY+dv8+HyhhXvGf/MaXHkM9/B7D2BNzVtB8OWhgw8Y+bhhkzGQFTvgHVnwSBc0dz8RuhgSnMfjx5E6vX7/S559/ps8+e6M31F+9fKG8TLrPHwOcT4ru+HGLQ/+F+doeHB76gSfxz93m2B9oXPiYPF0h2VaR0/yl75lNkfV2Pt8pdbr0vEzksU5cG39mT4isNwR/Jo/QlTW0ga2LH4cv27if/rQt42fDxpiU9SAsPIc+UeYz3tzHzH1NxIcgmzPoOr4pcrElzNHOWHcougAAEABJREFUXAUZBwsmnxMSPQEyXDC3y7Zsd2MSfwOBvvHzpTXra5ITNLRMPkaVxj4vo6iDzENBR5VCc0AXelMfzNEo+GlfUVe7kjWxOfFPe0k7Piw8fAi/bCOVzgndkFYV/PRB6QjrBpP6c6zEEkzoLXp49IAa+AoMM3VYClAGNWQqOqjcXOGTpcSxQwpvA6yO0UZ38oF+7aWGdToPDW6edUIHX/ii/8I6nOzfC/MQX8O7zgd9SKIza3TDri5sVRUYsDb7krudvTKqZG85z1rSjIw0xmBPIEffqNFtuySZeJNHK6WSl8hw1g/WQY3qcemz3fWC6igZig4BA920w+s2vMz/TKJg2NZRwguOdmhcdnwr/IOuPW4bM5nbJCEPIve8zM4Xj/v7O4ZNHvzfK/lcI0NuI/sxVnIbmQdeuj7y5XXhIWCdF3IdLNA8CEin81k5517x4/+r/by7uzvpxf1ZLzj3XsJ79fqlgpev7nXgVerpA69fveLsfKmX6Nj8vNcdekeVkgLbGsyFy6oqpRS83F/v77DDl+/UbWuyTyZ5yJ554Afx97xoDz7wo/rCGbvs/bnnrdxjjzM3sa7EPMlJ1ltg1mQeYgp64vweuW9gf+WHn+S284czmYeJzZmxUMmyS7aVsRCJ+8lCDkPxsl8SxIeFh+iFe+8je/wD/ualylt+3P/h+7f6AZr6e15Av+MlxLfffqc//vFb/YGX5X/85tt+Ud4vyPMyhi+C74n1kS/KH5BP7B+IOV/yHuDlYf6CjfiIM+2bHT+lUaXsiS23LEJJm9yEZq7XcKgfeyz8rR65A4xC7tPX/Ohcm+Tpx4jOzX60uBzSiOwl8wds68T6OAObLw/kveeWM+I4GyKfPA90nJm70xgdp23ZGzZ/Y29e96uRp1suAeS6bY197kdVjx81Omcjekf1PS4xxq4o3sdR7Wub60XtJzGsrL2rPLnQvi5DRTyh8f9AlHQd2byoYtvm+XwPIXlbFYYNCUqULTYbBufJRG9gW4XPBdVt2cQxjy7kozwitlUCzqeooS8izCk1CdqxHBQf59zWSHxqoC+y8Vv0N+AJHHGlHsTHBjlRfIZOoGdl4sdmo2UjByKf/NzqST3IPmXQVcvtuE/VOy58nTuOgbZlbwjPJoKb2J08wZPgT1Ec8xuFJ+CWKUnIkMuEdwXnQe5JMxRm7Cs+7Da0F7Qyemus9AedX1jdhw+Z5zbO/ZSmqkrFeTZGMRbnop+1uLJ3Zs410HV4W84ncijEdv6gKshZknU8yfc9Z33O+xOGzfm1fPe9Hv74jd598we9/+4b6fKetfPY0HxE1xJlO/AMHRPfA5j0q6E/WSYSAeTZFd5ExwFRf47kUtj9FHysRyje6edB93F1wtN40qC2rL1EINXQIPWPtDNBWaMNuucOSF8reWKnsyxno5m3H1HLPPR+gx7jW1/6WjaVII3QIPU/hVu5ox4LGXfQ1J8jPX8Nnmv5qdahmTwSL5/M2tzQ7X3c4e7e/JjkmSD3yDwLzKwL5sFlZY8E4T1eWLvwRYlVCC/gFtlWzvbv+ZE6e/bVqzf61//6/9w//v8//rv/Tv/3f/fvaP9rff2LXyjz8C37449//GM/f53PA97Uwt7LvS0+XKhHv83+RPdUnMcGcx8/L+zL/mfs2be9Hnb+qikhL8TDj+wH7vvveX7LP7f8nh/HE1/6TtwP7+7OfEfc3ltkvWToHfz83wD8+le/1P/p7/9en/M99u501qCzAIGS4omJqRRMUVeGb1Ta6ls3spFQl6MWGkRf5/XxUd9//52+5wf+H3iOec8zzHueX96H8gPT8fwS3xN74mrkbCT25HTm2Ypnt+Tv3Yf3+g5934L8YcFbdEaHbZ5HX+irr75U/uv+L/lh78svvmheng/iS/4ry5cvXijPo694Fp0585iPD+i8MP8P+8v+heeoNS+mmANcEGJKsS07cyVlTWS8ex6HykOmLlkK4jg0MpFNbNH/wJzFVmzMKNfHZR/f7K0+0SNg9Lt2O9RrYLe/m5xUddJWrKiN3ehfyV0mzWUFlfsCEG0Z2R7k/oy8bdiBNlpQZDPudDopsOmHZ0NBNUoD34LaqW3M1KaHup1nOWnhmfgSsNYX5vkKEr2CzD+k45AsAROne/xkX67KmMjYQ27ETim2dRRsZj8krkNvdAuVs2WsHAcSfsGcQDtS3/SXoiP2pijebNQYcpWSazHGO79ltOm91kWxsoOpQBnUOllfF3Lgsga5vUWNoRrVNmS3DxmTWEQZYzAXQ6MGcgNOLiNayrO+ZHI0OYfIVf6lseSZgA4dT1StG/EeN/DD+BM7QeQOpH0L2yqgj4q9+WH7ox7JLsYA/BYl+lbyQEq2eaUuhlUhQ4ztz42eyAfx6aCo4Uq2D9DkWon3ScYytlf0P+b5HIN3fK9889ln+oqz+4uvvtI9Z0NrsFT4V6NS0cT+wTd+oZrLQMz/Cqay39bO8brlk16XFftZc7EbLMz3Cg4a3uxFOIX0FWi+1jdLcPA58itnE9VYUI2h5KjBHpnh4q8CfE1b+GFvWlbNJ//gFZDMWln5sZx3k9xH3r1/p/fv3ukD95bcFxfyFTAUyUibdcf89Fh1jEdMycOowb3nrFO+v5VZg8ummzO2inGjup0/Ws+/+JL/Kv/Cd+dpEU/6rfaZsaGD72aBGVeMP9+hG9RAlra9+TOq2q/JHE/mflTaVv7jhVe8h8g9MTme9Od7dJ51TUQr+SyXDApdZcm2Nv1DRTzZU/f8MHHPmsn9pEb40b+hsGUzBlrDOtE/UARLSuJA5vkATNUonbgn392d+XH2TM5OjDs1X5QL96Hkf2ay8Sl6og8T9E7yzmymLy3ilVpIKZN2xk3WVsYYXzK+++DNfVzawdbedB6y2WPZK7k3Zx0N1leNIbskMLXZy5rMGo9KzLKP5xVbe9GFNRQ9Hx4ftnXFc8GFe+8jP67nvnzJnmBeonIKT1G24ifVH10T/qQ/iO3MY/Qf8uFnkG3ZTpVcJbapyDfYq+mwt/7UM862co8bOQepS+kP8IlgVsZl7yaW+I0bMrkYVRrk5u7ujnk8K+OL+bUzllXXYxfysmplUPIVtH7Gp/6O56L8axRvod/wHujCmAVZofvM2nvJe7TPP/9Cv/z1r/Xb3/1O97SNn/kn/f/w3bd68fq1zpxhdTq3nTFOvGe71/l0x3571O//8x+U90ykj201uu9En1WyreRFcVfEegOqffW8UNuotKJojX/wciV/t+3wGseAW9od28dk3oOt9fOfJhc1hmpsSFvttDXJlyjxQ82TmuwxiZK++LjRlV2ZOKa6HT9u4kFc0dmAH5nUw/+vibaDvay1YOk1t5Lv2dhsH0HdJvW2vkkRgBpESoaoro3MdfbMwh5cebaOdLFeT5y1OetOrCu7GCuNMTTgZ0zLsVa6A51Xevt9LEIHcqjLtGJ9o6IdT5/mYbJeeQ+pv65M5v2aM/J21MO/1Rh7B275ke82MdhWkQeI3GemlOfnI87K+vsItmWXjLxt/bgk2qnJfglW8n1LD/m5+360V+RXeMGkfuDoP9K/WXzSf8hN3vWknvdluNb3mPwrcPd3d8o8pz/zf+FMvnAepz73XMZGvBbxTGHBJaEk9+AJTwHt8CJ7IaYLZ/gKDS95GsUYnIwP89BLHCximXbAxGuyvlfudeFLVtbf+YyP4yzbSrGtzEvVUGOUHPumv6Euk8+552zZ93Nsw5YQnWClPzKB9mJbaGQ4i0A7joGjN4NlIzSGzjzY5EHgjkSOKhV8UQ5Kta+VZCSp63rpye9FhO6VRM0koqXM5wabTdJ8/CBxLQ91SSu6Nly4mS7d3nTM9stl4UrD1MW4yC95sEJn6jlMJokfnUT8hia2PKzUGNrGqUsS5arWPdj8Z24qhfwkeSu+JLkbxRcmMPwapcgeSDtI206Mrbp12ol1EsdKbuYVm4SuMsdkFb6c8MHOl66pxJKb8MLCmcRkWxWMUorLOjCqWPx3sp0uMpPsUKVpu/k2/qSH+en5px6/z2duondnxp/4cetF/9CVH7vu+dEtselaJrUNxoXiITA0uib5D2J1Te7yMMTD8O3cpA8F18u2or9qaFTpU8Uu2U/+m3bk7I2X+seo5IX+8JPDBV9Cg/B+Cvam0xWbO6j/lHz49jYm9Z/ClheiZw4na2thLWVtLeTp1ieb+Tn62T+5GUX+Vm/WShDeJOehn0Jkov/SN7+nvWn7Kp5cnlj3WXNn9vsJnM+n3vvNYy2eaJ+af1bWSuYq4+xNj22ZORkj+fJVd1dYKr3UaKTHtohQkB20adgbRezPuFDKup37wb+Sr2BCbff4go5in+4oqG1sxsfAqnoOUezIOLVddkCDjKnm8/Gjy+gK07byXxyPM1GaF6tDvJpatPCj80N+gIb23ujzauE8QAa1BpN4jr0SXfE5sK3skS3327lgw6vCt9JtSQ6Oto0vV5SqRneVn4/J2Zg5P7EOcv6dzic1mPsxBjbc47YP6p3+UNM3YHsH5JNXD6DnoFS57IwTOtwYVTrhwwjOJw3gkTxO5YZ8ujvr9ZvXnE2vFJnkUV0mn4CFNtkPK/eh5DF0zf4CF/LdX4Y5j5JnsX7EzAiaMaHJw/39ne75wf8UH5jTwv75PPpcvLvLGXnS/f35OZC/38c1TX3H+XxSjdKo0mkMDXCiHXuT9dpnO77Fv7wwjb+TGGR1mcgsnBXHl7+8WO0XFnnBmvOB/sgE0bnAm4xfQdbhBuGDdTpj/1w63Y1u548DHld+EChGkjtbKmLOeDjaANmvqpJtIJ3IT878+Juztc+y3c/8+P9D/+j/VvnXJPISPH4/4ZEvag/gkXv8I/e4RStxrIy38ZPnkPP53GdQ1uPd6ay7013jNE54M/HBqlFNGdL1wj/9WSX34otWYhc/KE72XWJ1SYHIxRWsD1uU2TD5obJfrM2w91aI7fYp+gKatOlBZ+ep199UfB+nE+uKuFjX8T3xX5i/UEb0ZVuFzfP51HTTiQ14bkhPlLqlyAeDOTqNoXGqGwyd4I/wRyFbGmkX58pxb4IqD0aSSlaZT1td6Fu5ly4PFy38kLDyYsPM3fZfdxNX1yejtnr6yFK3Q6v7RTvY5JqvrT7ZqxlDaEqsQfqDlX09yc9kncTeQMvJQ6MGPhqIadv0RP5A4ftRD824wImReEI9MxakDWJDUN3gKiMp9is0YGza6Y8tWLLdSD2YxH0gPgRl4bOV+hXIiQf6IOuy+fBCk4vgqE/2+IbJfWQyZP0Rel+ibyWvwUTXCuLTLcwcp2+is+UYY1vZb7ZvRI3Ppaqz7NNHGJJYR+hfGR/bV8qcrQF828j99FX0uzaZqtJplBJzkeDJs8zl8kGTvXvKGkZu0ItVeOxp9td6gHN1WR44Xx61wLvQvmQ8a7bP09CsZXgrZ8CZ8/3E+Zgzc8l/tcWPee++/Ubvg/wRwMM7FfqGHpn/C5GuGt4dAVQAABAASURBVLiJCyrXE5T6UDkoZc6uIIZrnTX/83WG9jX5vAXNm2uS74W8hga2ZftG4uPqrS72KbK2ZQKxoVcUepLZ3UtvVKIC7K3ftuyfwI90WiQGFZbT9ymYvitKW/FGsmeVehDWQT+up/2XIDmJfOgnkHnbUfh8i4z658C2bECoA91bljcf+hO7TTGS8A90HiO/45GzMT+Q5+Vz6lnrebGeHx8W9n/0Tva3nBrK9mtlXw7O0Kyh/N8//U//0/9L//P/+3/W//q//m/6wx++0WCf5Q8aQ3M/zx/u/dN//if9kZexNUp3/FhQVbpwPn94eN8/gucZJXvfJigZV62jrPiw+YMfsBPPyhoOjjhdQ9EdHONC43/iurCXOe00uLedzkPZu3e5jxopdJ1G9Q8iX3z+mX79y1/qc54b706cV+y5iARUuV+IvfwErG485qM+AbQTzeYl3TS3evxKrvPP7//oeYcXT3nOCxa+x/f5io8MVpU1qU9yEk3hJR/JzyPnUp6ZPvBj1cL+ririvNNvf/s3yr/g8Mtf/FJfffkl39dfNl6/eaO7uzvqL/oP+F+9eqn4eOF7x4UXX0F8aHDuhSaXE/uihFYNnc9n1Ricm4vyw0Xmke6by9vECdqgiY6Mj1DhZ+rRH1yIOe30BXbGpSbZ21k56sw5f8dau1NRrzpBBzg1z90+yegePA8O/LTRw9UTlsksSaBYEzWsAR082xheRCOXumh4lIIaQ0U9+g5U4dMO2zqKbYYWzYIOjcIfj25LW5+7bVWF774fZ84X9liw8jyRuey1vpI3ICY84+wT7tc+lr6sCfJ6rBea3RfdduSQx4eMl6wF3cl17CXftjXww7auZbdV5FgerD160MXQHj9tmTGDvTKS53FW2xvbfcAu+oNBbMQ3jYISTNygnn4wZQV08C1rSqxzo/d8d6f8AL3hpXJ2DNab6WcIY6TkJpDNVY2q0mkMcOr2IO6J7Uv+wOIx63RlrS7c51cQuvDdYmneB55Vk5eJvmKcTCzkfRJ07CzsrfUGaTeYM1Fsq0a17cKPoq2bUmUFuilu3uH7SYM8BkUO7ORGHauQy549keuqag22ifEGyKTDdojGQI5qmvE/c71wVqyc/2uf8+rxF3jdR2y2dT6f+vvz519+wRnxUsZe9gDCGbABXoHmSRDrKNF15GlhTwfrnqPIzD2fqQfxLTRY2reV9cZaCONnEJ3RnTNwJZ6VhW9bJ/zPernjneSB091ZIj+VfT5G1zumXX98Tjg1qmNZyEn+Y4D8+J97VM7WR87nhfMw52OeCye+5nl+xCaDhxmL29yG5eilXvTd58fK+xfK/BVyQdbNB76bf+C8neQj4sFkDhb0ph65E7H8FAaxBPFZ2EndZaobTvSfONtqWDnTQu/v77jHvdEvvv5K+ZcLP/vsNe8o7tRj0aEurDt8T9X2pq9Yh3Ne5yW+Rderl9xTXr7iHpr4zjqxR4Mz9Hw+td5RY9MRXegxiD8HHJ/h0a1B/e7u3D6dGJ/YRpWqYWVdZR7wBh6+MW50nKNtxOcDmdPIZ66S07TtjAHQ6I4eqoylRnwL6/WROWnwXWD2mpJO2BhVrfrC/ETvinwltlGMt6al8JK6SV/meGEdpR55WGrKmRJF4ce3B74f548+HlgPF+SjI/0NnIu+g2e7bXXfzYftayt6g8RyyXoFkzVW+G/yewhm3yzEEpn4VS6NMRr2pq/fq5zveu2emNP0R08QGxmX8dETvbaZu3vOjVdNxzhpgDP3iXOfXbkfLHpIjvErz0IP7Kvggi9FnrMvJ3qSvwfmI1hlvf7sM/3q17/R3/7u7/Qv/v7v9S/+5b/S3/7d3+kXv/q1Pv/qK72k/wXPb43Xb/Sb3/1OXyP/Gc8+96zR0/le9y/i10s9cNbnXxFYycvL+5c8+/1ab1690Yu7FxoVH2/mMqm4QeYjwCVdoecl/SbXQc6dwLZsUCXveD7qL2vZ6AK3o2zfNrtue7e707R33+JHpR6eud9Z2zrWVNZc1k0r+ejDRvAj3m0zOm/bf0nd9ubvDZ3sw8kGWjkfg9R/yrfYsh3yETIrT7CR4bCe6F74ThIaZG3XKO7jQ2OMvh+ee/2eqJ83sJZzHy10uCyXdp+h1MmigoNPQ+XIgVAQXjAtuaqR+uGh4Bd+uEwf8AFk93r3p34jo70kluQo83iLvftniW0VPg32Y+jVDnztxfZe+3niw7edRnoyl03Zf/ExcElG5um+kLYoR0Ym9588G6zwyO6uoxt8ZGzDlh0I+oQKj3XNSExMcWI3WPVS1hXn0cqZfwErzxOi3OoT44P8F/6qjFZrS25qDLoKmFHbtbKuVnxM/pJHV/ibXfEeydjIe87BkBO6Uxfn3YX7wId37/TwnvdXPDfx6hl/3bqNXduszZOqhqI3SN3MV42hUIRjjGfcC8/rydnsthgfZJ3Zm850HO0eh4yjawsvA4OIwSGoTF6NoRoY25XYUVab0P6Z4PcqXxLXdqZvFkk2wU90oVFERyJXZJae4G3c1MLNMDKZjCesOuoLE7aQoMhMEh3oR2VqYm9jpz51IclLAL/G6DgGGzxIImtscaVu6nIp9RpDp/MJnCWSVKPIl1t1bOeGFeq9rzv4sK1R44pyaWRjMb7GUMbcIgdcoL3Ym43oD79o25bLGowPMj75ClLXXmzkdlSV+ssRN/IaRQh19V8fF8MAZIy5mYqtyviOf88BIvEnucwD04cPD8o/XRY88FCTPCPSNmyUpRFtzPt6M/8uVgG8C/MdPZd9XiNe13FpbUh8yUXs5mE8P9jFj4mOTeIv+5wfrZ2JniAH/NwPqJ/S2P0fjf8pWclKDu2SfeRDHxUOlilhVixP1ka6N15qmFL2x0wlDJD6yj7YcjB7w2/jV8ZP9hGzmDMzu/wWig9mHUQ/cuQ9+Z8dP2N2G8ZfUULH2HzvecFP26zB2sD6GGUVtOBrLz1X+Bc6W6dlW4ovu0yI7RwFKhoZP/Ej63RUIQ9zv2br2Bsfkdu+1Cc6DpHJuODIn429AP01hmoMjSrF9hXlYziUevsM1QHY1/rBg5Kb5OHIl23ZjjDztzIvK22B2ZBz9m1Y+PFgcoOY84LcopUfMVYeUEgYsqK9wI+ObY5mxxg9T76LMqoUi4XdUUVsQzY82nSjY4bIjlRXuz5qaIxT18NdWUxB6mZ8XkLc3d3xgL89LIcvZQ1JE9lJntXFnUvdlO5H5ob1rDqJ5cCzjpuG8SEo/KxRahQUZAEV9J4v//mXSV7zcvPEeZdzMWdF9snEv4mdhZyu5PlCvhdyPKmL11DhLbw4zpiNlzwF9HJurXxRcVmxM6CijKo+W8/YOnG2HxjDckk1SqOqaTGmqja+LTsoCRMrvmWfiGIjT1/s5aHk3bu3yovj0PzXAmsOiJazou98zrkM9nuZKBd8/f8R96fPkiRZdid2zlVzf0tEZEZutS+9zaAJgMMvFBkKSZn//xs4QhIQzgACdHWja8sl1re5myl/R83thUdkZHV1g8Ox9OOqevXq3XQ1M4+XedCcNTL5Bfsjv+P/AoZSFBd2nqNNRiZ25QlHTiDEpYPCdmOqSaua7PR7V8fuQFx2jUPyBQ/8Q8t6HsTemTUmN733d+tecctBJy8L7u7uxi/hx8OW+zs98GKt41+rWuOKT/GvYed0iu8FY/Dy8lJ5CPHk+lpPebD97OkzPX3CjRz08GOmho8c9EeKrxkjA8lTu9KTiS9ifi0DnficQw4PnTTaddl+hE60cLyfXynrt0k+Blqc4rewTnbyax8RV+ZKq1KB1qYxnxbqw4Owk/5SYrJj7IVP2xVVp3xHTieeaRfoVFf4kDYuK2lrTY34QpZtNcqDTvyrclaREKXtiqxl7krfJl9pI/OfZBg7/c2GxHl3ZolbeInS1bpIA/JLUg1aSx5ZSRsSzpHD8Qbj/0Q8prLCs9G3dJKUQ73xV9hQlBt2aZRRQtqZB525EYh+pudps6C1P6JzHsmwyRQo1v3I8UmekdnTV8hY8DHjeqEc/tQlrS5k6eTrB6lLhU2BTlfil+za94xBZMfXoFER3siNH8N+fFiAiMeg4YcC/Et5of0MFmj9hNi4odNuy8f+GX9nfAhCNzqjL3yCV/jeIw+dM+k445HCJle4RVdjd3hXz4XaR0iJYGCFZUUn3xHd1SM/RATazvcjYsOoP/GkVtFBv+h0hZZYrb4c1PGnY9/CDV0nD0HGoALOWg/N+BJ0+ILRlzycSpr9Ikgcg05cF/i7ZrWpgDWxTnb2its3L3R/81pJ85cAfLyTWMMae8yErkbbCXvbQDEmihwWM0bG0nHyAQM1MIhUpgM2DNoiZiCgbpTJnj4LsVvwTSd6YnaqUvIL9Vu65VPeeD5MhwZ05wdgI/8hw1n5rBvOqH9OlhgQiR/mZKyM+hNfFAWjwYn2Z9WnwcZ/nt9oa/ruOzwrEqNgLf3v+21btt8z4jEc71HfFTbbF8Zg5m3OAqkN/cjcGDTGfMb6/R0PHngAYa86UjePMa8xt9Mu7d+8faPXb97o62++0W9+8xv9/W/+Xv/4X/9Rr16+VP4V+pvXr/WW+tekB2Q39pRqyCxGJ+Mwa9zd7R0v3o6ItKo1FWt6fAmY5pLMSN4gLtpDI6OM3yDFasynapxHL3R5xXmAM1/OBdGZ+TqATnEVfuUeOGnHr/iSuW7qP/v0U/34qy/1aR4is5c2hGe93yDi94jMsxgJIiv70WqpaCWFVvgTXa1KrWrQwiPazKw9WVOYmNrSjvz0SRDfFtbiYJRpo7Mr8/GsiMiuxvkgZ64nOQfxMDz/+v+TTz7RkydPlL82dcWZ6JoH4TkvPYWWvwwQnirr7dvX4y/xHVnLZtashdjExpm9bTnZVcS4nVCtcS6blLKGx/HM0mNeXGuZ0MZNcLL6lNglA8ljbB1ZgzMuUg7id1D0mcM30FQVvSuSr9rJbvIJcqkGT5NdKmBb9gpx2ckLGijAOgdJyoizoFstY7Zo30DSaqqRrmUbRm3XmrdrI5BaxqaqSW282J3k1GeAy6NepIaW7l3RR18m3xdiGsDfwQKSBsIWlxV7xljp7Er00wP9lTh2eKWS3WSgXkqZbmW8oQPe9OvCGLOtFl9bxXv6SVwle6LcyOfc17Cr6CcBdHFO40O9uSuwMASYNgUf8qmRi2/Dvyg2pW/Tnwgcn4VxENtXU0tVbdDz5fjGGLOxY+RJyYd/AMlJR1uhFx5TL5kak4S/YYt05OU/bmKH1BdBM0gqaLFtYewfHxH+I/Hpw76VL/nY/iFGDE+84TE2VGsqUshDfvyeMSDlAONG/eCFL+WRx//EIPlgJkCRn/rQi7HXWknCPxB9Wz6pkdXQnTxNFVvFtaVkT5+016jf6h5Y82/e3owfZT3w7C6ynlw/0SefPlfunx9Yw/Ovn8NvYr0KipwV+S7n249ys4ZsSLuOUXZ40L0GQlWnMs6kP1PudFLyAV3O3useAAAQAElEQVRAX/Uhk+bkV83n3xnDI74wd+TH9ti82++12++H/dMuc3ASChkf6Pe5BPLuPCeb0bMwP2b2pcO4H13vSx8YQ7PSF8HMs+Oe/iR1t8aPi1WaqnGuQzZ1qS9JhT17dK9r79XYo4o+tIkTlmTPPbLu2YZb63ihHD2dmOCSEILZpTbhw0DDpzVvZIUnvDN6E4vkhzC+on/Xmlp53Cdfck9+cbHnHvla+cs3n3/2XJ9+8ozyE+VK7JIGVSXTDo+UvltiFxB2la0JWyb2yR3+TQH7T6tCVyltg1Zt5F1WzrWRow+uTn/bVjXaBVVqU1N+VLybdrKpg1bANuq7Ftp07BBXZywtW5409ICqwZt0w0aPT4HtURX6hsQ+e99WDkOLb/hre9iz1S3YYUOLf2EECzYMxC4WychLvwRpN8oM5qSwr/Iopy7lwF79zA/rYsvCwh3+c57wBRvNthDGqNIYR6FvbZKndsQ0sbUtTBemDthW4jv8xNfEvuHv8AMm22rQQ0u/t9Zo1x/nRcd+yWrVBoo0fFP6cWBS2oortnRik3kUHJlHM+XompHT0WXkt91eU+bvxV7FOPuLv/5r/Rr81X//r/Q3/+pv9Zd/8zf60U9/pkue9yBcQfKf/+hH+ukvf6Wf/uLX1P9cn37+pZ6wju0ur1TTntgIdE3knz39RJ89/1w//9kvdEn9Dj12yQXsEUtMfkyTN19B/IjNK9hYoJ9/xrw8J6TRefksH1kbNnJiFGzlD9MP+T+s/3j540ZsttqW7dHUxn/6PnoGoYd+jlDh+Z7r1kI/pvb/F3jUfxKW8iPQk/j3pKx/oUurjev3WtJHr5PXTspqwISwLduM4RIUFXnblBvjZVLGx55xecE6Kq6ZeTmzJgbhj/5tno9wwbNKp9bgPJ7UbZ/wBI9l+Lb8n5vaKDgxL/iSbOxZYzMzX7/XUWH5HmwPvzWuWPUOy0fsGjqgv5++0xX97yG89NegJb9h0NLunT4ihhV92N7xaUXK4aHqe593MTivCnWAZo4exsqBF+z33IPmf32T/MK5ZznMWg5HderHsIA/ckaCgNGnpzT5IDGZH9evZawVffgkpc5jLcl4iqR3iHzDl+eEOSk3mf/60J9/NJUfAhx5p5o1EkHZPiMQHhGPPlJnrQLySst47KiI/ujG1cGbvOhXqsbHNnaeQ+JWQ/1ETy+8Z7FtuTwa58s2k6JUpFF2ZBIEUngM/b3myhUjwovPsks0PaGTdokXDTM3nzMvZI6HBwwnmDBnoIxJRacs6ElABo06cWWzCYxMadVv8rZlg/JqK5tKtdVmcS10mmRVNWXD23HYyATfsTHs9xeadmxAYDfyOwlZxaZom2yCB6k1ZbPCem2XbWTWgLhyM0CSPiRZ20ZfQ6+9liWLFgPu0AYkR3B6EVhay5Iq7airRitgW3ZiWopf24BMvGGXvdZPu91YxGzj36Q62RCeD2GnzTvE3qntiOUEmhgtuudFTl7iHJg8OaxsyE1E7EgX2atdtoeKre8220K0iSc+Jh+4PHwUl23ZQUErKCK1Mp42P2cW4shLOTjygKWzYITZdpIho8cgSrZHmexIbQ+Zo6+wI2Ms9osrtpC894mcYBDpq8Qifj3SRsX6ZUdXbDcxW2nvf0OXZa9InyTO5QataY37pKqJspkXXdFVVSoXokIT8QA5cIK8ZFtIg9UmDz7p/XSLYXicmINO3OYxD1kMxxyhFbaFrtM1E+8FoBn7/IiCL7RCTeSlTSfm4c3c7cTWLvjxpzVJMEryaIBfPCzv6B9Fm3nZAH7r/asjMxTbSQY2WtJAQ7ZlN9mJk8ZVZ20G4ezLiSl2VSu50tajNu3t5FdEfuCTbBt+lTIOgq1fQm9VykG4SDWu1U9pUf61YuCRX+S8XEBMsRY20sbuUCwCBr0ftdAvUh9S8tWJVT/F4pweK0MPMo6TBmvT1MJN29Tl8LKMtZX1lrTws411obCnUIN19FvmRKfNxBp4ycPEPWvjzBjL3L9jM13nfGyzNpMWMiY2CIGWuuSiOzH4sLyMyvCvsGw/0pJxedBsK32kcYVW0IubeHzAxsvLCw70l+OGG1biNo9Dvyt88JdUiS2YeInTGuWWmwLTV0bqKkdki44Isvh2/AkSx0Jw+jlpqxrr6q417bOPgDz8LeLYCmVaL9tq0GxH3LBLxHbEn7mGeGG+FmgCyUdX5s5xPNw76sjalrgGdqk1Dqb7vbK2B0K2uLIs2SYnfF/AHFGjHB/6SXg1q2qFGIdBZx6a2AT7PfJ3TcaNCmy1quFv9sj4uMrSuIysjI/dtFfxX/xwauhuy+qMmUdDQocm0KqpTU3TNDHnmy72Ew8tLvXJMx5E8ZAiP+a4utzrkhvC/QQP2BPnPb5vD/6vn1zR7xe0uxr2xRbMVeZPAr7amb4lFvi/gE7QE+9OvCXLLhkkr7PLpg7fzkjvZSOnI8+G73tYZUZuIFkCRg/qJREX9Jty4rlL7IroMZ7EVcgjIT7T8Gu/32m3349f5iefGDR4XdaG+LMhbYPOGEua+HtkpI4Boafcqin6U5VyP9nUqiCFYvomNuwZAw3a1l4J7xj7edh1sdsJj5Rz3OHhXhPtJyg8ZdUDDxpvXvGy9OUb3b+903x30Hx/gH6nw809eV4KcRDv7+GonoM5DyIb9k6SLjPubU2UK+vWCQ2bdy419DGElfEn/K7wnSD2roWXX53z5EY3fVfA1M2cP/NiKGl4RHsht6Oj80BZQWiUF+xceIjRmZ+P9dCTN23SLkh5pNigtKUusR9RxQ87ORzjs9A+EWfSZgaN2MYX0y5ycoMwo0+RESCTLWLwmfywhzTyEScTj6Ba6RH0SfJmzITnHBtttI98EJtyrri9udUb+i8v+fKC7+bmrbaXeYSP8STZWJ8FSIwC5j2mKHUe3lAH3fAU481+57cNR8PG0CVVeILRm9YYt8h1IPOfZOpjZ859SxQJtmEvczxr5fFBC30t+rUQUPBM8CRdIU3CTvo0cUtsj4wzsxZiCutRMeeaGmuTbSTgUEnTZF1cTpp2XYeHWz3cE4e3r/T6uz/qxR9/ryP5erhTw/GM0YlmO17ETH2C1lT4JPTqdNn4A05Fddq9B84GHYizQWd9Dt+CLxtSrlN7+50se823QiMITxD+wF7rk9+AqYppSYPk9ScuDyYNtuStf8ZFXyo4NbEtF3DJIGMg6cpjuABxHOWRFh1+oon0BNP2T0HaeGlPb6QUmVnz6Hri3wd0ujqx5jNoSfXYPi0toy+2btAHV+HThq1qlfm+nq1uS+3IXhFa9Egpx26vvksyMaREDXm9fw09zImZNSPIGmL6LHN6YQ1Mu87aMrOOpWX2E9ua4U/5KS+Vd7tJD7woygv90JL/7W9/q/w1gG++/UZff/21vgF3NzeaWmMPvtYl986tSrg+4pZ2gR2NzCVssC3bKtZzTNSReZj7yCO2vBdn/JMsgZVOLu2qaWJuxr79bs/+fzmQ+/lGXfwUvnX8jI+dtVUoWkgzz2/Zj15+90KCZ3Lpin31GruTb+jiWMh87ePlzlgvlHxXk7TDsSk2kK+kFvui2Qcn7fCnFXN9oEEvuAz44Aveq7Mm8RWCbA+kr2bWraxnnTUgdqZ8pC86djfk7rHRKj0+wKJfOkF5/vy5fvmLX+hv/uqvlXzikT9fnbU6/6ukVqXdNI0fBORHAJUFDn/u7++I+0HR09EpaOKyrUZso3NCb9LWdmqesHVS1U676UITNLvRKits/GjCVC18EVbkLsNNTJRdMsg8adVk8qFLlgBNlDWtr0TyWMM4SZ3hNXo2VFZur7Z0YiqVWu3UTvbYpaoVyUtGGJC0YNiCrwv3VDPorKk57+52jXPVpIyp1mLryi8u27LfB+TxsWvITL8dGWuIZ8uJ4eGPnBXlJhtaNalMzEZz0uRXSJbA5tOCb4hEviT08CVHTmsq5HSbowL7EGekeem6H89jFvQjbylJjfijjzR2dcyCDZ0aiB22Va0oW0s3aZO1g2FS1cVIO7IGqF+QkaP8Iil/mrnD7dZUjJPUHTO/QH6UkL9SMS/YE8Xw28X3+5+VZg0W5KdcrcnwGl9FKtLokSzTr0kjd6wZ6OqK3BXh2xC+NV8q4tUYH7Ez/DPGBiT4jH5kx4aFrw9p2uyqSXaTXTLpAh33iHcHiyJv6FwIW9BJQWhF22Cadkqa9lKpXJIsgbxsz7xP3tCHzbQzukz5Q6Rtw6/w2VYrZGGTbRn+1Cdt+G1b4St47NRbM2vLHef0u/t7PXBWiqnh3+2wkT5YINzzMDp4eDjCj1NCjkrNje+kjBNy2Ttn1u7Y39PwBEsq9JHIZdkaYOOShAIW6iXzEfQTltEHPbUasmCTPOQ01qVqpfMr/J36dopFtabGejfhx26/16CjuCrjnJbkO8lohy67KIn7luPY6/JX6vJ8o1VT1rjJTfFPGfgzWWKxPMxaTmk/LCroOvbhVpNHfK6vrvT06RNdXV8q62/D//gzM2iyBy3sAxUd2CquY+KHPVmjKMrwV5ValerEt9+t/qQ+iIzwE8ah+5SO/K4mXcK/n6axNx3o69xHf/nF5/rpT3+sL0i/+uorTbtJtpX4o4q8xtWxZeybSbE5xEGjnNiNvt7ypKmLLTN+Je2nNqMd46GfIbRzpG3uM9a2M7bQ/8gUowDTho2VDI064yTyFxbHDk9hdNAYGwPpfxBaYBuf6gxrWbLOryLGdqHSjPVZq46FcUf8Q5cHbUZv5mr6a37cs/upbp0jM+uS4BcX5p75Iw0bYys2Zq7tGaMT66dtdWK2IHPEgvFAc+T2JAPxN0gh1Gql9F9DXvK2Za9oVSPfqhhDbeQnxkJVU/Q21oWq7HnTKO84/6RMN2nm64gPhFcSdgFMG7bM+L8wF3LWuci/sN/tlbUmCO+Rs9wam+UxjiZ+KyxpReJyRMdd1pjsXcjd5Rnj1TUv8L/ghf+/0hc//jEv8j/Vk+ef6kc/+7muP/lUt9x7v769l6e9wv+rv/pL/e2/+bf6i7/+Gz37/Avtr5+CZ7q4fqZPPvuCuyfra856mKXrZ5/oix/9WD/+6U9l4pJ5ucWzFfEqa7tGLkE+oRMThqMIwuin8G1ty9Y5/OhvZJbOL6Mn7Takbss/pgS7nyE853jko4OSty0bIDvyN16f25H6R5Sq4Ke8jYf9fifbW1OJvSQFu2QgWXaTZAmk/wx96/fQ9ANXbPwYbMu26gSdLjv06E36Pk4sI4nM2OlhR/jqURat5cG1ftlryfDajOlT7CJjm+vhSLkzLpNGxtSa9qyRecbVyIf3yH45M17DI65OMLIm9sgUUpCvKg1a6oPUAbKy4SETv+017/Ij3V7zQx5tOvJhp76SjNQOD/62Fa3aO/pJlr3yj0Z8FW02UFQ/yU46bEXPyGfsUbfS+uALf9DhSXqODu8AcyTped2Wd3lkbcs+AVro9ql8SsNoO8kjbwr2Skt++GHrwwAAEABJREFUIGMUFOtnq4m+b+9DpeZS9u85zxtv7nT35pZnkLe645nWzD7eWU8KGY2xnbEc2JbLQvmATV65GDcs8V0efbuok/KdaqMnLNQJeaa8wrJB14ij4ck+3bCNxhpjjbG0cB7rLFIph6dVqWgXvIuph4yFPTb35Fv/hKfof8ky7fgiW9Ip7/hGfEY5tIFGPfcII89YFUUg2wNbPmkQJbaTZYNYxqF3YaIwVjSwDQIGSOjZzMNsG73FYaoNuZ36cUIREQGdmzBCo9CycQbisj34yY7PgvyR4evcFsk0t2wc1nq1Kk27nbLA76adqq114bFX3uSLoJ1jgjf82SDTvtrJZg8Vsq0GrWXDRUeBbN5bm9GOwRjfZ4LSz2x2ebS3raqGQHF5wC7ZyVPks7UbA6VRB22rzQANbA9bChvstbZOqU6XbYVmJy36YNKE7Q0fztvpI5exKeTYkg09D2juuVnIv/bIn9LJ/68nXbnxSGZMpE/JjbaWR4qrxCFyzvtQXC4zoJlR5DuLR+oD21CE7QxM2oYWQkG3DZ12J/6+GaF/3mV7xKNVqVpTqxoC0nexZRQ+8tWxZ8NHqt8jYaKCjX+hsGGjvddAxrdSYwxl/DUObGN8MZarFbHKgrPGWLnIRo5op9OVMiait495mnF4joVxGZzYZXtk0y704T8xTTkYlXwlJgsLT6f9eT/Qu6kdtq15vmkfWUFkdPx2WfHFTpxP/cfCd+TAOwOEDBmDn/ZJQwvSfqQ4dk4/p72jr/6kzrbsFSn/KWw6znkw46xo8gGJLNvJAHyhH474kvmRhbnRb7v9nrk2Pfq0ELsVvOyKYNY982B/mmo8fNrtmlqTkgahj1Bl92KdJKrIWh6xICM+L8Qk8zN9nLKxaMGWsQazPofWB+86z9InQacdwpiz681O2nkojD+dqq4j/TIPGWlrpd3d3Z3y/zK9ZQN94OAe3dEVeQHq3/uEFrxH/KDQsS+kHpvIbCnZ8bFjHRFgHEnYMWyiTLvENH9WLKm40jYgK9vvIetem6yJWO/3jViX1nLSUjFGbatVaaIzihQtxGLB93mkVCu0IhNQGDrKUrVCXhugevCnPvxJY1diNdM/Hdv7yd/UBQv+LcyvDmxj304T63VsaVXDrla10qA3EJ0bpsb63hoH1v1oW9Uk80GWMdC2XFJrpca4c6Wfj4yuI3QGMWOt4Etspl2xFnWZTaiqSK3z/bGqDVpSnS6Txv6kw+ZWI47ZFy8uLsZD+uvraz054foJeXB9fTUeluR/45A/Ufjpp9y85UcA4Nmzp/Bf8QD7Uhe7SQ27I3sA/y/2O3xd6TvmXcXWElf/AUA+fQwvzp9K7xLbw7d3lDXXR58to187fResNX/G92bOiTXjABHISh+kUmrVNOw/6S/SlBO7YM+aElyOX67vVa2dpH0/iW0bxnqwrT+MvbWcOS1FR1qHd7Vp9S+01BU2NeLaGFtJ1zE20a7UquiTvZ5gz3Nurjuy8wvWh/yVh1ev9Oq77/Ti628GXpK+/PY7vfrmW8rf6uU33+n1i5d68/KV8uOA4O7NWw7ob/XAC6XDLS8oWGsWXsyyEGm88GdeNIK2c6nIC31mzgSDhzAypGUeUORgzwYowROEp1kqxriRUXS86U+xDnfWueDIQ7LYv7CudR7AJJ3JzzxkXyj3yGXtmcnPPABMeuBFTP50aBDeI/TwbghP8kk7bQewuQMTZNvKuE1cQ8v8OfBQJDrTZkHnefsFGaItbsj8V4kFXrUq2VZrpYn+ypzbMV920w75O/aY/SMmaNNup6JNlUcbEhXtrfXa0gf8y8ukFy9e6MUL+ox+zQvAV6QPnAd7Yhh7iGlaRkZ8qWpDHgM8R/uB1AW2R51LCiIjYKlRyQOtSpET+5MGqU+MRN/P9NmSmybGtbChMLgB068pp18HqDf8aTMhMw+u8nC0bfZhe0wvm/jsWKMueJF5OdLET2VhknrGCUFvvB2cUNTaoru3L5V//f/w9rXmm9c6kvrwIKFT2CQEW7X+5yZF0CP03sXQVapYDbTQdkuTz5lsQXfyOrs68rPvL2dp8ht6BBLgpP8UIrbn64ToV2J5Kn8sITIfI+M2rbEp9r1jiPRzvKv5MGdbxm7J0nsoiWi+gylvSF3ykMaHPDfiCs5ljB8QeIxHYY7hDc597Yk/9lN1+qwcp8L/35KODe+Ahdirc190ukIPTsUtSdusF0fmSeZx1pYithn72T+rSo09JHuKbdaJSbaZB+takTY501Y1fcHD1U9O/7r8wAOw3/32d/pf/j//i/7Tf/pPynqQf2neqpg3l7q6vMBYMQ2WMRZsq6jbseY09hHcgq6En7Qz3jtL9aLtwXrs1ug3nS5mNY0GHUrDZtvIbKpWasgc64OQSd8tzL+ZdT8P0o/sH3NADLL2Zk09sL5m7bh580ZH1vysK3tk5IVJXvg8ApuzZgT7adLVxZ79bhclYBkjsVWNsbSgr2ctYa3pAfYm3liuVtgIbEqDPmvGHnE17E9css61KigiFrOO2WOQmZjMWeuQufFe8qD86ZOnSn989vlnyp/9f/7Zc9atK+Uslb644KyQUZv+L9MvnL/Sz61MzJcR8z5itYw+L3S31hRbEsug4fPEi4LsF0V8Rp/QL8lXZay0IcfIz5oT46Mvfi/EYsHm0CTL8NhrKq6UOylsStqJy4a0i7wAMlw+IfFJPikYc7mUe5S06QgboNEma0uzTmYdnecDsT3Q5qBlOSK3q+VMyV5ZxMaO/ICqH/gMmeiSwpd4Zjh0ZNJv9NnMg7wjDxaDhf3b+J54TVOTbRk9ZPhY0opOajcNPmKe1M4pJUCHrKh0eOgnU7ch/uclbV7WBgd0MwUklSx0kop+CwiNlgiiZtVZqmqy0bOYsWHZk9Lvha4+aPgn6kTqs5S8qlSME5l+QO4B301+RWRRP+Sb1rTvYAk6ujprBMAoPood74DtxMmgi7ZOuWnTc+QcdGSOJE09qqXwgYY9kWPsr9bUxnlnr6p1zCYO4bVLhseF77IiYx1zfdjWEzPoHnyWHaRN4YC0ML6zFh5yPsSelM8hrlZNhd5Gn24YZeiSJZDxVC4ZNOZZ5umeF3I5o2XuZU5mfbAtO1h503aDaWuvdeKyrcisgpcYbqmNn9ia+SCu+JtnFrmvz19miy+XOc8/f65OP4X2Jusk49rwN+wOpJTEZdlW5b/YIKng6TRe0JN4QFLBY3vwSonvQt/PA+EdNBhdVjVsNij6pUuxUVwNudMpPo0+FjwZAw+c0Y/YF74legdoKKOJhsgMv0kDKI8fG5tO9MiIrMRmN+21xhw7kJM9YmG8HXiRkB9h3b65GT/GCg0J48df2TdyvtxPE3vgJfet13rKvW72w4ZPC5My+2liHcTvPXtiValVfCUuGYSSbCv0oFWt+XZKqbOjVSOukR1oXJKlQV+ISazf7SY9e/aM5wI79vZppBe7nSbkTa3Bq5G3Tcv1E9vSd1sfJp8964H7gdzzrOM+6+i8rnvEJn0xJz3tV2mbNXeVKPWePtHwxfYgJyZDJmeKde06sv8tj7y2R2yqmmyDAknPQP816tNf5/fJE/1QrSlXZ0ysIMbY0UHotpO8h4yDYQt79Ex/BEfyQWzNmSL+H/F1xtfMn5lYR+Yy5HqM2ZQHmEcLcuwizpN2xL5hV9Xqy+ChXertd/Ykfh27F9aZxCl5cVU12VY7+betE439JaiGXGSP+Q+fbVVb2+w5F2R+xwblYo2z4YfHXnXHh5m5O6M3iB2xIf4mT+eoMQ8vOYdcXFwqc7Lj38Pdg/JXoHK/mH8kmDF+YG6mrmFT2kSXlPhIidst9/h5nnjD88SJNe8Z607+zP+XvPy/uH6i7NAveS7wj3/4g757/Vpfv3yp17SZsbmh+8mzT/X5Vz/WFz/+iZ5//qU+/fyrE75U7S50Tx8ZW5998qk+ff6ZnoM9eqpKHX/jax+xt2ygd5fJnkP0RXg3UP0v+tiRujbdZCVdKT/83emP4Ic5Pqx5p+e8xrbif/pkYswkX9XUWlO1Ui4zp+w1n3JQxGygMZbIS5EfaFx/jg+D8Z/4KuyzLaPDJgXnTTpjbdVl0XWnKviyvGw4UX8o6fTlh3UdYVkzF9bpTqxTv9pSagXiN7bY6DqhI6fTLrxrE2wiLiZ2QT+rD8/H4PIgd+R0fBuFs69BT91JVic9q5Zdsq1qsbFU5I29SQP9mVcfOjox7Y/rV+bHh83P+ZLf6pP/GLb6LXVZwVb+U6kN7wnv85liQJI+J8kn+3SFX1udRy77Utan7N15+f9we68860ttq7b2b1VEfA+JQfxaK+hf9KWbQgtWer6R5vdlGHJAMuxIPs8oxWDp2TNYZ42wRm3D7lalIh/+DfFJ8GRsLPCPdZj2WZM3nqQ97ZBhZNCVkNBGWWW17BXVJMpd7MVn4IivoGwaUJGPveaNQ61K2VjslZb6DQnAwLmBOJZ6BCoLTFDNQgyDax5YTZDsUq44F/7kgzGYMTqbuL3qbacB7rLsM5zKVU2BzeJ+miSmLgeD3T4HuknZrIq20RGk3FgEW6NtKxUIPWhVSR6RuqBVU2uNuMJfJZcHj21FVvS1gk5ZXPa7+iLfirpaaVT/4Odcbpi2ctF+xAUZtjXt8Asf7FWmvaZps6HFXto1NsPkA9uKzAF7Y5W95jPwM9geeKiZTfrN27d6C3KIzSFoyULJSLP92GYTYpv4WOdXQYuujdYZM8l3+mqAcmjbwLbfb9/wsVUbB8Tw9KG7IuI92P6ePe8xUIgt1UqtNbUqVWujTWTm0NqxKf7Hno6eDTR9/Gy0Ld0qUk4+aZDDYQ5UsTkI7WOwP253z2Rn4ufANHPg7MTJrqiQT2kKkZk0SD6IvkcgI21D7/gXvqCf/Bt88ByZv8upb1MfhCfpOVw+L76XH7FD7oKe8MXOxtgrfAxjaBnDrZryMjn/sjCH6+gZ+rFj8J34Q085SD5I/mNI3TnCY/+wrZ34hidIu6SB/fE2tmWXXElXZIM5chOTPgrm0w3DTCxn+mzmIHo8PnCzdGQtn2VroPNiYRkPohY1xmAr5FK3ro9d0bHlO7Hsiempb0aeOCUNxDWfyqMv8SsH+CDlzrhJupB2ZC2gRx42LqQ0f/xkowmO+JQ1YDnp3BjSLn6lPg8pwxvaigXfhhMb+z877dhW9pCTGBRzdROy4Ffqk+aBxUyskx5JO360apq4gU+6tbGtYg/KDe80We2E4oVO/jKASxpwUiv6pqw3jXUhO7YXSSsKngX7pH62l3XqO2ue1KrQTzuLC1psZxePbUHsTkrlRz+mfdncKGZdB7sPsUP+B+Cmcs8etwc7+Bt2F3Jam9RajTgW9kzkISs+t/gOes9t1izho+MrfjZi1YhRykHRTrQ3QgoB0RF9rUqd8fTAjd4DDwc6fWNb4Q9fkJvy/EnaPLAeyAv+T/MAO3imT075vPy/vr7E70b7rpYHs4QdvuoAABAASURBVK1IjQ+WS5iwCBMGCGm6AFofEITCbtvUW6OSPiIzPol5kEJhd9Jz2Jbtc9LIO4rJdfwc45w0cjZQNT722najjzS8wBgdhDFyRspYTWqv7ZIPqrUkqlbDj/1+x4uVKyWOwW6aRv0/5yu2xPaZuT5AP6W8YEPqYtNYJ07rR2hVTS1zgFhNrfHgaI8Nl7q8uOBBUsbfJNvKeB7nAR48589YvX31erzcf3V6wf+Gm/b1Rf8rvX39Sjfglpv5G14iJ13xRm94yfx24KXe0vYGOTcvX+s2Kbjjodvx7l4zY0150JyH69gr1lYOBVrBOMZH459Dh08gPxjIjwfMOrYc7nW4vwP33AQAXgIdeKgQHE9p8gd0PYIHf3nYt6BzTRctB4Ds+WFG1kF38I8bDG4u8qBwAFuP1OeF/pEHxbE9MQrm2MfY6LFVp6uT0icza9lMfXB8OPIuuyu6x3CGp1zjLLubdlqxp38udLG/HOlut9eOByC7PSnYU94/pmnDmkLfVsalNfrR9kjT9xv0eEX/rAOxuuEM+Dp9d3szxudgGTZJrQq7mvbTRN7US2Y9QU2mp3KZL1RRRw19NeNr5D7QLw/0y5F9cuFFTadOIzZd/bTeinTQ2VNTF5h4sQqhpz8i9PBF9oysBR3LFk/ShX6kWSxhmRgWkV+zneLAKdhop65LWR+zxpAWe/Z891aHm1eab1/Lhzs19Mz3txIxip0YQxtJOGubpAZEjORCugE6tV5oGGWYlHkZjDmJocnHpgWOpANKe8Mr0N8hPIhMG4aXjK5zSJY+QHdoeu8yneYS/SSl+hHQQhd6zvHYRyd6+D+sHzzEUIHWywj7Pix/lF7yiS4VAjaYfEDy4adDHwgveQUr07CH8bnakx6QPOS/49F/w7XQAcE/V0SnzzcsrHH/XBm2VSAycr92c3PDOftGxdjLHhIfs6bnXypmXXhg7w6fuPKy4LPPPuMFxhNK6+fq+oo9iLWfh76R8ZI1/be//Uf9wz/8g/7L3/2d/vCH348fhuZccP3kXbu19fodva2KdWxRzmvxKzWxcYBYHbBj1LFOj7HP/B/3Y9SFN7pda98cOZvm3iH/e6S7rNuU03bFAR3vsCBna5eH9+G/u70btux3O3y9Vv6F/AVr5MV+xzq60xUPii9261o51tjkwX6aWOOyvjGesOvh/p61/05ZvxbsDjrrFOFXY9+sVqQe/VEQc0aPPTPrW/JJxbXO165+6vuF+o6c8Noe8c/56csvv9SPf/Jj/eirr/T800/Hi/9W2IKM7RO5iUNsif49fmUvT0yDyN14t3TYihzbG0mJmf2u/LF2Ye4nm5Ofs74Sh9BSDuJ3VVNsydgLLej4l3RDP8nZ0oX6ToylzQbLLhlEnm1J1hGdR+IV34KMrWAec2fWnPWf+iOY2TuOWauxcck6Tl1Hj05XRx9mnEqSywPi6lTYRc7g9GHZgDz6bcaO9aXpW+UfSrx9e8PYuMe+I+Mx52wp970bdhlP9M1+t9f+lLY2MVYK4dEBsnbJMnqD1vZqxLLB1xiLge3Bnzjk5dVDzh34BVGukt2UM4ORER9wkSpjM4nWtqGn1FqTbRXtcI3V3JRL1ZABza0EQR2ezM30EcJVnCcuLi807Xaa8sJ72qlhX/JVk6qapOiMVGumbzpx7wmepEb91Na5Fd7VXqu1km3lsn2SI66VlvkRGRETPXaTXaoKGmmTXTKQ0oa8msIb+6qSD49VyNdHrlV+l+2BsNjJlyKj4bttZK6yGrGKL6MOO7LWnqOg2dY/57JLHljbZZymfWhVTdWa7JIfsfI16sIX2Fa1UsbaNgarrMQwsK0nT5+OF8b5QfYTXsKlHzrr59pfxAB+e23T6b+G/B33nFWlILROZ3TqOgOtk9cHlyPjhI1n44v9rcUPK6nOroy1bgi0jR/kOPbPOjKnx7xm/h2Z41n77jiHJZ/1oMPYGFutsPEku1pTUQ59pNXgWj/pzyCl1FVj3yIG2Z9umdNvXnO/wj1J9p/8v3vzI7OO3sD4jORxBs6PsfKj9+x9mRc24z5yuBfIHI1tO+ZLdLUqJc24GWDujPHD2GqtKbTwRk7BW4WWkZZsr2NX765tP39yfa3P2c8vLvYaL23zV/WuLsaPxRpxDPb7HQ2XM3SNWJ/6Ln2UWB4P2VOPyr1M9tHDKB+UvXjUsQenLrzxLX26IfJQMGxNujD/E4O0y7rZM14C4pd8eIx9I8W/5FuVqpWc1Japb8TBJg/Cew7bj8WOLxnjQfIbwjDy6E0+iG2xKXtwMNO3ec716C/9F9qMD6Mtsm2znnYVaWQEm89V2Aw9adYB249xsB3W0c7GP8qJd4ixNXoW5KccdGKUdGZ9j23Jt0a7amog8zU02/Rhl+1H2Znzm286XSlHz6ajn3QdM6eYT5vfoRv7dru9LngGkPEYEaGnDzPeDuw7B85wmQ+RWzI2FWjYUKoq2au/adeqhqzLqytNzIPnjNPrJ0/J75nXi+7uH/TqzRt9w/OA333zjb5781oH7LtgjfrpL3+pz3/0Yz399Ll2F1cS89snJP/65lZ39FPD3k+RG9l79lh7nYMYpC4uAz6xZ4BxsMUf8nsf28N+2+/RU7BN3eqfnfzHEd4N9juejfbfmpqYDpzJtmNXYKUPqpoasUq6otRao67p/LKtaqGXIrNaU6t6hG390GVb9ooPeUac6cekGXdB5k2w8dprW/uUFukGaOGzneTPgmn7IaPt1Ubqzvs8doU3tM56nbUsa+/5fUBrFZZHLJwnUyjikzSwV57OnA1Wmkf8bCtXP423pKN8ikvy58h8Ck+nfqO3airkRKdtFWXbQ77+iStygo3NXu2x1zR9stV9mNorzzndtmyfk97Lu6xqpaoafLZHqtOVdSs4Fd+rs1de+106ZDVkIdf28Dk0G54TTVxjjpP6BBLRauynWYvzo73oHXy0E7BNgq0j9bBli31i1tOfjAudLtOm8KvgDynphiwyhphHHgFZsTCLBU5ifW20aad+sz32kE4fB+Hd0ozBI/tQ1mrbw6bUb2iFV66tqPDFJ7cmt1oBT85PeeHfC11A0IL8tTsaR3A9pq2KuibRyi55AB4a2oYvKvowOgpjZE9wcGDlTRvLtjKgOvQhi/atiiB7wDYyFvJSYWw2l3ROOy1SjQCl3SP0/SuyNyw84EuwOmy7/Z6Dz5X2PLzAkEc7jA0D6HbFloL7/Y9dMmjo32BbNqD9+uDo/TYp2U7yqGvhoJD42Cu9SG0r6YrC/67wxIfBdYq5lBKgrNNlW7GnWkNGydhYrakRr8bBcdrtVa1Jfl/uqsuyV+jsMnlr/S98Ih97xoGOjXRs7AzA2LdCXB5wWbbJr5/UZyxIll2yrXENH9LX6ZlBGV/h74ybFOy1PjeznfEShB4YPUlDy4RMfgVtWEjXvLRqy/fH0TeOKhV9W6fUDr+Ym8voi/iQvos+/TOu8NurLFwYshLLRzAewvMxkYOH+hzwciOTQ/IDh6qtH1LfiVVsTnsTE/ssxiGCjuLEKIfEoNOmQ1OnUqttyQV9LGZ9jMHwzOgP/eMYAt6r+j7lXfU67xdlrrTczBDrbKS5Gcmh744HaF9/87Xyrwrjr23WxVlFv4hryOar07/BsJ8yVX/WZ7g8+OMzSP4cxCI+r7JTD5AcGsk/+VnY+ONj4VfRF/f4kx/M5CFj8hnH40EJMc1YmvPSCHT8saMrxjDmOHDnpmoc+OmP6O+k7xkwnLE6bTMOgvBtPJ0+Dm3oo+3MBpNxk7jmIN/THubYGxlkZceG5N5HeMMTe244TD999owHpU84sF8q/WYX47pr+ISu8K8SVnm2ZVuJi73m7Xdp0b92xm1JdCpVCpKHoMgzmbFpDvmLZm56IA2d0duhx9+FPjhSd8TfQT/5GV6jI2kh3LaqSiSAuCN8IWbRaYdeytWJ76DxQrwqVizYw8vF7WUBL4GW5TBovUNHTvg/hj7kR6q0YBcfGV2F/wOs0yljzcpELKqVYuPEfAmqWQ07HtFYt85BXVUp7bL+t1O7yIjcpDkE9JOdo4xbQzZthc4eP0gzT1NeiOlqeyRsoCYOSKK5ciVNvxwZv+mLTn0nfqEXfrbWGDMX67+KeHLNw6UnevbJM9KnPGy6Zkxd6fJqzwvLSbFLxBYtWsE38paTLZE9oyf6QqMDBl/R0DZ74Qr9GZdtuRLnFWsTkwQkfIz9nf7r+NOxAxIqu1JOPvUbJOZlwkSqf+LaZG1stuWyyqSgWlOu9GXWyv1+N2KYWIY+EF3nGMQ1Xqcsic+w1kV37B8pPoUj/RbM7O+ZP8IH24y5JnuNT6s2yjmbXXC+uOQFCYHQHS+XXn73HS/B73XgJXh+WRt05mMxnpCgCVkTcuhh5aBp4mnmrtDXOVvMhwfNrJtHcOBlTv6KwP2bt7rlQdv4IQAP2/JDgvy4IOV7dB6jawMv3RcePiy8LA/mu4OSCtnRwYZC+UFHZN++faM7EB0H2j/c3PEiN7jV4XbFWnenB14SPSD7iOwDyFrKcCCQkvmvH+kAtraZ9fxwf+Td74F43Onm7e3A3VtkRMcdunmYMX4IQBq9wZH8sJtYLaxdB/b5mTR6Now+SawSs5yfUJlpbPJB+iU3Mftpx0PHPUgaTNrvVuxId9M05th+Wmk5X09T0aceYPQqL9ODVivtgnH3jIctnzJfr/NwP3RLC/118/q1Oi/ri4BU1kXmaLlr1zyAaMbzAjqRWlbAmzETmDbBEVkPvPhPn97SL5Eb3N/dEE/64+5W88MdOu/RdxgQ8TL6ArEeLPTzAPSeMQWOPJw8Es/E8UDf3fDg9oZ+yYu/nKcyB5QLmxPjB3i2Pfsh7ZArxu8APLE1aOQba1R+BLBgY79/y8v/B9X8oI6d/eaNlB8C5IdV7BHyLAa9GP6klu1oFcFW5uBCTJbEArKJr0jFNeipY44uILyQxyf50BgS2jATj2AhzVwOT5gZJvqnEL4VUR6k1PlirdOajjj8E/mOve+Qdoj42OexatOlzW3l8nullaJBs7Sl504p16PQFE7Y+IvyBrJDRlLa0J8i/nrPt9T9GaD51swqpK7QyTZDscT3+4iuNNWfuNK/4/7j1Pcpd/KbvD/RdOgLb8bBkTmR8Zzzn11quUesUmU9Zy2wPMbhN19/o/BfXl7piy++GNjxULbTpwfmUkd3MXbz5zCL9qHlfwPwd3/3X/Tv//2/13/8j/+r8sOAjL+ZuRNkDq7pUfaq55417z7rPHYhWuNKvGTFxwNz74G5mLNwdKxn18NgSzzS9gGe/Bj99ZtXQ+erVy9Zb98qbaN/yVmbeRD9Qe5/cBINXakLLXbFn6yL+VFb/LrkWcFu2umSvW1HbC52ez25vNZ+ys5lNfblq6trffb8uX6Sl/A/+kpffvn5+P8qp/2O9TKYOH/lDOYSV3q6y7ZcVoGZ9Sk2JR3A1k4wOjEWV2ulX/36V/qLv/iFo7pEAAAQAElEQVRL/dVf/pV+/atf6cc/+tHAT3/yU/3y57/gBc61shev/XtQ/tVdXkhlDQsSv5k4lNELOgtF+tfID4YqvqIz5apSq6aN3w4V5tNnwb5kO+lCu4U05SDtpLX/llHX1ZVRzhef5F2rPHtNO3xU0S1LksE/Mqev1AdZG5ehy/AA/LCtyCvXaB++jI34l/5NPkh5TWeNODPmjuyvnbjM5GfyC7FPm8jokY0fYjyigRzfyQeUBGJ2eLc2wrmtfKRfD4zd9EXmwosXL/Ti5UvlX1GHlrEc3sZ4mqadHsE8m6a9qjUpOpTLfJ2AfoVOqGJjazv2coCMxCDxt03fFUHvil/DX+yJfeLqtNcJj/WcK2Z8jt3xJ6jIYRysvFqvssb4YFxXa6rW5CrxhXjLLhVtbEsCg7+tNHirNSn0E9YYStEdf8S1QAw6+bCNdGSs+HgOu2T7PYQ/sVUubKvWVKR2+AreM0APW3TblexA9BvbbUt8NpmRu0FcHu2tyC/8DrJWpl+Dif5tiRV8kRG554hse9NrLfRB+itnlQfGzwPrY9a5A+tcxsyR9bSPOaDHK3v9zDiOnGprfDO259Gni6Kvj5guzJE+1r2Fuggo7MqL6fzo6ZqX/Hmht8tYQs7CmInczz/7fOwBX375hRr0rJlH7MgYiZwxhjJ/sAE1Mv4kDSSCN5DhuOrWD1wm3qmyE4+0ow0E24qdWeOqmmyDGn6Jy6C1tBHjaFZsy5p3T8zuOIfdc6bMP15KDGyrWhtjVVx2qYhBYFutmtq2L1KO7BwJkqYObqGYF98H5fx48/at3nL+ffv6lW54KXmf+wbO+Qf2ttFnD5xVict+mvTkyRPwVJ9wjs7/FiD/u8JqNWy+p5/TTxPzP32wZ/+ZdpMydlpr2tF+Im3wV8NOxlTKO3j2+50Sm9jXqmRbgbjic/poh9xLnns/e/aUe+xLpU1k7vcT+RUXFzvtdi2ttLAWinHWAQQl7YzNyMrYHOOLMXA8rZ0zacZF9uljxg3jYYxL6J2BECzICsrYSF8PGuPweDywTh3R0cEyxmd0wvLoS45m8Sm0iTisID7xF2Lq0iY6s+fd3t7onn4PDtxXxL4e/fTFDI7Yd8S2IOW0jYwg+Y7NkpUrtBSH77SbwTJikRkNx5bAtLaTvDaVGGl8jU98T7now6Qhhi1tgrRptcamUggDSF1AcCT0Jt/xpaNvpg8y1rcYjjmLX4ec04itHQ2ST/9VNfqYMwz0sZWUJeoW7DzQb1ljFtrN6FnTZfTHET0zcmd4Mu9bFXJ2Sl/GjtBSH2n7aWI8Nu0m6pG9J21T+qrJ9kDsqNZUrWnHGeuCs9STp894HvQp4/NKjTl4pJ/umEcvmV833PvFvryw+pYz3i3+tatLXXM/+vNf/VrPP/9Ci0t3WTO59z/kHyFwL37HXHzD/R7u6PL6WvuLSzVkp8sW4jf8YqzneRijT++uLhOTQKTvY+UySUDyg58/VW9iaFu2f7D9v6yi0+xDQOJj+3v6TNw+BKxKH9nwZ4w4FKkafXayW9QNrFV/9nfWkQHi/+c1whfDuYHs4wdazFj7J9TwgmQHkg9GYXytutdxPcbuR+wIPRgNTl8pB40YZI3OOEpqvxslNgbB35mfJITHA8kHsWRDyu8Q6rvSeW7YywBOmvkd2UvGbGjD9rWtHV2FvmDNn8v5WD4tz7HyeE3G97t8V/Ir1nwYUk76vxUif0XWGp3ZsOb1vat/jwIBEbY1nfbB/EO07McXrCFZm2TOE/B0sDDfszYktISYZZeVgUKnQIKw9z8d4gaajkrbyvwehfFlvgNG6uDX8GS0Q25q6DWVPZByZwz1wbvqF1fKGvRFts9QQ3Xsh218bI806/jI5Kssg8Rogyxop/YSz69YeNEhdFP0ADaO8kImiCHpELuUB1jBwqAMsgmLa9SJyYGm8AcLm0s/yVhIm08bA/yrB50WAl0NQ/nI0SFTbgPRGxi6WYy6xL7YB2bkI5ZNq2v4IKtqWsHErdbIlxzBJ9gn53F1oVGgsyv1EpUjutYmz66hE02kC5hxIdZI8VVcsacjEwoHvQXM8C3UWKb9ClMWdYseOLTmwcgDG1mapQ8s/kO3hd20QYlSJ+g1fGsjLqYuwDlNu/3Y7Hb7PfmdJGumX3MwyIEhiF1GWEeJbeXKQUvRdUL0ZHNfiGv4IoOsAiEzCB0RMvrTVqcr9GQjowobxyFgUmwOb+gDaQxjaOEj+95n5vARGzbilo98O3bjBSFd5k5cusx/isyA/OaTyAfRudpJuy7i3nXgwXH6KmNHXIXcyA8onj5+FDtEn6g6yd3S1G0ILbJalewa7eeTnTpdwz4Um3Ig8kHynT7LC4ENM4eaYIEubF/ngeUyrfUudSnXZr+pj/7Q3oE2yFjLXbZVramGrVKnk9PvM7oWbNpkKRdGZ54Q8ZRG2yVOU+on3sdyaNSlfSe/pANKo42NDUIX9Xkw+fLlK93xciZrSDFmDBTbASwKpLRZ+yL5iBPjdcPQszJqvVZ+fdBuKycNe4Dp0okv6ZAt0R14GgbyduSROX3s9GuXSeusLnbkJvAPf/gDNyP3aq2057BrN24gFx0eZh14WZT+FOPX+JB+PXLQDhJHIzN0dbHEGkOSSiMQ2DPGB/3TMTSg5qOfI3PogbUlyBowc5AP/2avbVVryo1VqyJfatVGOnGTObFxCvuyNuUGsDGXc8DPjWfS+LWDJ23CJ1m5OjbaHnIa/hew1zpxVZU2UJS91vWTP0kLkiNHBCFIHfaL8WmZZpZt7HWGCmBssBfN+HxgHZ1zw5Y5FxnwSdST7+eg4ylKKmBQYw+Z0ZN4LchbliP0hdDPqD7Kjj0LDxweoB1ZX+818yJspv9mdAbpTyGux2aAADyw2ummqFNZralak+2B0OQSBQnn88K+uOF3s6rVgKlmECCri4FxBjGUFuik6LMtRwZQqCMVl8e6N7OeLMTG9O1Uk0xNPvE1fme8dAKTtbEPeZIHE3qRl3UzfBmHIW8Yc1zSkVj0EVsGOPyR0aq4OZw0DmHXV7q6vtBuF7+0ysZGzFFkjBsz9HcAAVfRgKiFMb/QNwtjoGPXceaFIHrEZUwbQB+iCGEhdwXV9BUMZGxDt4Qyq0YqUT7BLnnAtKHfkd+xYwF670q9tFA/QDyld3K0qlOuxMLITP5DnNNty15R1bRjvjWQvO3HpsMeYjD0bvpHmZeNcKXe4j98ZGBgZMcXiZANxLa4s5WTLth/PI0LekUT/bXG0zQU8yIdsIjhyAvexkuSvYzuex663PLi9sDDLIKhfWtq2FADHi9P8ueVG/YXNk1uo34f/6A1xJt+ra4hLzIZpLzwPWph7ZrBSHkokBf49zdvlf9dQH4ccPvqjd5891Kvv30x0uTfvnilt+wnSe9ev9UDDwLyYj8v/fNi+ZYHC2mbF875Xw0ceCn8AI6nHwI8wH/kxf89tBvav3n1Wrc88Lu7uWX9PuCB8Gk3sGuTin4dPpEu+HG4P+iBF/73t/enHxDcacb2mYcXeeF/ONMT/Uf4FvhT94Deu5sb3aFr0/nAWnbPA43sj7fU3bNPJp+HkME9bWZ4Fh6ALCM9DH3j5Xf0Qp+hd846TEzeRS8DjUFQDILOfJp5WCbWut1kXV/u6d+i/z3Si13D16YDD2PMWmge3O0YGJfwspmpH27Hn8K/f/tKd+D2zUvdvnlB/iVxeKPD/Y2OD7dgTZfjvTrrZWwRa7WZw5Fz5MHdA2Ppjpd66aN7Yn6gPIDfRx6yLjxYDW9ha9KFMfdAf928eqWb9BP9dffmlrjf60BM0xcz/mfvOrLvLqzPC30k/BY+MCuIwiK6DhKpNFK++VAbPtCZWxDo607/L5podZEfARzuZDAtD7poVufB88PdW8bcK7397o/s/2+09HupzerF3Cx0MNANIi96WytVFiz3aJdNQr4V8wQUhAAqdakcOWwpMikHGjIKEuxyUhAfoyewPdrba0rjs09oRf07dOHPGceWxbQh1vYgdeKzEJ8tHcTTF1XkwvcOWWvO6cmHJtYqn9BZV2hIX6x9ENnCnnO4rBVQfQ4KWq+0G/KRq14QU8ceD5EP5XwWvoC7hmMiBXbJA5ZtfXiFEhR1BR/GJszy6b+su6aRKccOk195JZvY9pmxMaMJH/mGmIrkoMcGeAQwNO0To4GUR3wi0aqyXGI8vMMwBEmdfhGXbTHKkGaqTrJJIi+2T22nS178p3x1caUff/Xj8eL5V7/8JWfX/Xi5nLmDSO12k/L/Es5fD0i/v3z5Qr/93W/1mpchSfO/B8jZIGtVZ21pVejVuLKH5kw65mPWo1Fj6lY/F/yawZF28ZndV0fWiAfOE3kQnPyRugfWoCP0I2tqHvq/Yf/Jn5ON3k57E5PC545DC2tFUjQoNBH3GXkBimVbxRzc73e8VL/U1eUFsbgYL7/yQ4i82L/Mv3jDj/yLzp///Gf6i1//Wv/23/4b/Y//4/9Z/9P/9H/X//X/9n/R//F/+Lf6y7/8tT7//Lk++fQTTa3p2bNn4OnQcWDNy7mykBN5V8R7/NAAvh37SPRfXOz19Om1fvrTn+qv/uqv9Dd//df6JX2Ql//PP/lU+91e8fntmzdDfmcs3LL+veJF8y17RvaFe9bEmdikLpHtGQPEIXmRH2VxEScxLzr7PtVj6A8eqhKnLU9x2G/shl3pw87gjvyMHckq1qlO2omlKpGWkvIdFfKgdY3/Ms8oMxCZMoti6xIDYO4nLPiV+qCf6mTzsWIoWaVu5EuqZp3b0GXsFOjo6BwngoUtjjL+MiTg8EAnDj1xgf4Yi9R0ZLqSGxBlA4RSRjZ7odIOCBkKtWtcC7T0wxv2sG++/Ub/8F//Ud98861Szv3u8K+a5OwkpKqI12he2BW9J8AkDdmWSAt6EYDdtGMu7tSQs9JKot7ISr2Qlth1YumiLZ/ID6J/xsakwYzvccG1yhCXbUWuHZrUOIcmb1vbtZabinuIIGVRHx0JldBrlwz6oFt2kym3agowjzk+j2dgeWF7YG7HtnR7IFkCpk1QVQqM7J4qUkGzjcdSdKZ+gLlVrcmtQNI26mOfbZiJEgakvxKnQeCr4J9Y55KGN0icNti0jU58MGk15LrUmMdBJVbQYl98iU/x7cjalfIxsY+1tBGIDMEcfzMGZ84pY41kHmPO+FR02SpgkyJ/UWfo9XV804cznbhigfZ9xP74IsynqSbs3SEna1WbmlqVEosqjx8cP3v2VBlnM+tl4rNwdlrwQehJvqMzdj5w5p2xOfaHrqGA/kCZgbhGexhwVyriHhoQvgiigU4xGCl1XZaxz9g5UDXmc0cOGYT0wZXyzKQ+cpY8sM4+cE7c0gVe449dIyYLPtimnbXgR8b4Bet71vaJfTD2hid+zeN+aJH5jwZsHYuyVhzx94HzaO5Dch+R/IHza3DkLH3gnuXI3pSY7HY79pLPlf9Vy+efPVf2zR2x7oAsRgAAEABJREFUNjYJJO7Rv9vv2GsnteaQhXMDC37NxH9F7j+6cm/WqjifNzVsayZtJdvKNdMXR2zPmNkxju84u19eXkqFVM6t065pf7HT519+xsvXa+12pbKoxL/ES10GUPhYud8/IjPxEjU6XZ25Y1vRo9PViekCfck4gbZkrAfIPeJH4rrgU4cWHRuiP9hh736ahm9Ta2pVag1QyWfY2apkx2AU8JmxLf19YO3IPHs43Os+Z/H0RfoBXQt2warYHCzQMGnsCTOxWqg/koYmYVUXl9mf+hgnR3TMY+wU/k6q1ka9HVuKvIadIm6FbcsqCHpXlQUJOTP798OgLewfnbNIfMveX1XwOM3Fd7a2gdjakRUspBtmYhlETsZajz/Y14l9J52xV8ynwKRVsVfY2NSILxkxfZWz1T0xOuTlOWeyQ8D9Yvap5FOfdIl8YrLKPo64JW9oE7anry4YwyaOhbOjH3d7Teiyo9v4bcp7nv081eWTZ3r6/LPxr/i/+snP9OTZJzlVKLbkX/2/Zu/Mi/8LnhXtry/1Y85dP/+LX+lHP/uJPvvRV9pfP1GvRmybnpBv5INouefez/j89MlTzl/PVK2G7m1txGTK+X4HEzd6XRtErIOeVF249F4b24zFaNO4kguEnA4G8ewrMdmKtpH3cWw8Wzr6ldi7SgN+1+6R52RjP0u3fHg69gS2Kb4DI1MEZwAPJaOjtXgLpJQxdOS7xtCUrHGlPDIffNmW7Q+okovIYkfW1s4YiT06u5bUnXDShBw9YqVFax+0TI7IDL2f/A4t+RVdH14d+TOxDL38zsbYE/2hB+FLuqEjvzG+Ltgn8oO4pDaxCmqVU62p4Cnk2ist7RfadvQqpACibbmSwUa/jz74WYeVe8MV8St4bEOPdGQuIGmAND4eMIwuK/UbqHj/A+tWhwVIhGCMCmT5NGed8gnJBxGU1Hay78G2bD/SEtsU7Hc0e81vdttrOXzBSg8tPoSy5o0dG4o2RTkY86KwfUOaADvtxP42abffa8+93Y4+nC72ECfNZR3hOcCbtXBmXGaNH2udPGLSSckwrTugX+if0WW0KeqC1kqtCsr2QS+2jbbIRywVyCOz+iYVdNsj3X3QfmHvDLbYKQaAVjX4yUroFjoqZyNSlrtRV9U0sYdmjXcr2dbMmE9fwzCa6XR1fDllVSOQMEdpkIkaZOPbMBOlIPRgZhM6ckjN4WsTZHtkozDt4sjMhiRBx8roZNwSTAJKQAy9FY6BhvEJjLgiP4BRQWzqaUidkKOTnp4ysJFUK4p84Xy1s8UMnnPeBGMrU6V0evTZprhBBCZB3A6eaWFUh0aHwhlTOk4tHGrSHhKfPgbEsGPIE+rwEZviQjDTyQc23two3p0e6j6w8cYOycplr2nyQvVaOn07NrwPWGBN/Yr0QeyKrhy8clAI0icwvvdJi43QMZCPRv8toab2hOEweVKbGIQRe6s1GZvCHbjMA4sLXewvGZA72bRJBYh8kvHpxC6ZarSnTfIdmUHyQfw4nuKVsr3qTazCB7sS+854SpyCZNMutCD5tBV2pxzfZpiCVUZXeJK3raoafWiXDGJm6qIz0Lji0/cRvlHNV/LRR5ZPeCV7TZUrnRYkD8K7ZCyBI/Nr6MLBtMgcrbQ947c95Bkbaf7ex7aqFWiyS+dXx6GPIfqif868JuadGNl+1zRZVsAzE9Y66BttS1OxoGfB/iPyhuyU8W1mUVrXDauY9xn7GaOSH8dLJ6/T1ZERrEWUjbotXanf+6avZ9aeIHV2YrC1SRpqlpc+Fsm1tH7H5jX3w9+2Za+IbQuxalWKP42FOf212+15qHil3FweeAmRFxGHcdieNXNIX9stSltcZKljbJ/mHKGivNr3aEVPzvn6QWSM2GbNsVzIQ3D06OwKvXE4z8H90V76IeMltu/ZMC95SDntdpoZB/lXLFmv0ma/v2BDBdNOaRsYv+0aGqIrGAW+MoZSPgfk8ek4eUT+wpgYoIzH1MXRE2I/42WlS2VrIr4b8pBihy+72KMaa0FiPNMfEUdzfOj0MeAmbw5O42LkKaOedp01bxk3vPF5Zv7FvmDYBlNcjH4MRN6s3HQGM+N7w7bGdhRHf3htK3EKTKy66BfhkVeQFaQBWJXLZZmQ2in1fJ2QfFf+W1CwomPP8oiFePVTXceOBczQMs/yg44De83M+LOtRr8PnlN9bv7Cq8dr1YeljEf0EJcDDzkewJH8ytapW9A/E0eArKzJIybwrH08BrYyxmyrCue0XtEfLbFzpWzfxCkVBMfMZ5GGd8lZBPuT7/RzIc+2bOsHr5McyUofPMKWoGlcWz6p8GfRZnv6+RG5UT5D4jUzpuiUhGlI+qGvhX45r3NZNiAt0lb1WA7f8JH+S59GT9IB9C1BYv2ImX7oSkzSzkauI++EIZCvEQvSfJAd3sjMmjVNTcWYGFXEdtMRnviXm2XRJueIhXEv/DHMF7s9a92l9vsdY6oGdq2NA/hYZ7ClLBVpq1of8riUBwitrPC0Ktp51I22aX+CsdnYkxfaefj25uXL8b8bePHtt/r2D3/UN3/4g77+/e/13R//qJfQXn373fhfC7z+7ju9HS+J1xfFyedHAEFeuh95CT/nZTkv2o+8QDlwHjvyEPGOF9B3vHy+D52HSTPj2ASgVWnHehN/Y+N+2umSNfEC/wvfOusZC47y0qwzRhfapdwZLwtnvjk6eICYl9cHXtyMB4joPKAzL3du8iMH6Pc8uLuHLw/wQn+Fv69evFT+4sILfBs+4lvyt/h39/oNL+PfjL+c8PbFq/GjiNfE4TW8b2n7gNwjDyoXHpDFv4fovL/VPX7eU5f0SJ3TnxlPPFA7YMMD9be8mJ9pe8GL/6eXewVeDjrcvqUPvtU3f/ydvvn9b/WH3/7DwNd/+C198ju9+PaPevPqO928eYme15rRN/Nw7vhwq87D2ol47iwVD8TEA9yFGCy8VJ+pj74j+jcs6E+b/AghMu558Xfz+iU+vx4/AMj/MiLj4nDDS3fW9MZ4ybv2yU1X6Z9pr0v2s4kxx4YrMXYL/WVpP03ajz2lKeMxPMUYH3ykJh7JNwZhcNFKO4S3ftSCP8Le5UAsb17rzZvvdHdHP9y90v3DG9aPOx2Xe9aSe0TkAeAshpAmYrmhYURgHoORZY7oPWRR2epaibal/a7p8mI3sN9NzLsVu6kUnuJhb5B8sOMraCgISGT8X2HyGti+19TSoH4/tUuSZdINKUuhB5YUkM8L+OCxDtqoS/3HoLOLjsTOM8Ipu9E/ktJPKxOyT/uGhj5xxWMimipKj+Tk/5nImhgoOjCjsz4FQ8yJ9mjKIAp1MOqkn8qwQdQ7ZFTq49fa9Kyu0+xDSLZlBlmr0pRxPTHTsO3AGhRkrQ+y3mftkqycC17wMvkN68hu2qlo26p4aH3QzJpmSWWPtS9/6v/Z02eMuR3t7vS73/1Wv/nN3+k//If/oP/5//E/K/8q3/Z4OJsf/dF0fBKbhfmUvTKp0KtxeXxvX53MI1iPHjhrJM62Va1px3hvU1OVZVvnV1GO7RN8ya+9TbyRE75OemRdPuJTx5aFPTR8F1kj2Lt2rBFwh5XYNTCN/AXre14UPePF2K9++Qv99V//lf71v/4/6P/0P/wP+tt/9d/rF7/4ufIDgZ/99Ce8uP/FO/zqF491P//5z/XTn/1MeSH0xRef69NPP9XV1dX4M80//smP9Dd/8zf6y7/8C/3i57/QV6c/858H3ONMxj6SPSh9MUA5cXngLJdnCA/EKOeT+BafOn7GL+Fj8p00sQgtsKzwHZFzQEbO9zNxybhIP+mDyy5pxLapMZ5sa70M2SPr8IzcFsE17axri7qqNY1+aaWqwrSFNXFmjTyyPi5wSLYH8tCzQxk/CB3zhPZlbRKFTFHfqrCnqVpRx4f2XeE7oUMLSKTwFKIrTeGy4mv8zngQMULk4Bxp2gFDCUYMKRc6bGtLbfKtqWLLSNt4qf0te+8f/vgH/fZ3v9N32Ytfvx70xBjlqIuHmIJe27KRg4xqjTW8jbI+csGu2J2qxLMxxzNnd8yLiXnRqlI1sDDvY1e1epSHC6Mu/iRT1dSQkTm5sNdt9NTZVsqd8dRRvGLU8EWdYneteQTDwnqx0K999CnqRdNRL3iD6LPXNikn9kf243G+ZT7q7LIjf8VGtteyvaaN8Rj/Cr9H2kpJnTK+1QeI7mpNtpU6u9RaqaqRTiuQacc/+kdSYkMyhkVSneokSx8gMcrc6jiedoRFuVyWzbiXKVomH+RFWWsle6VRqU4gO+2rGvbUQOhZ94LQj6xhM/dCgqdqon0BZKBHwDZVNZCyrNE3R852D5xDM+6zP+xZ2xr9v+Hp0yf6hJdyX3z+hb784kvFvoX736w7tpU20S8EIlLvxozV0+H6+LXF4bE2jR8LWyZE5JDYVtGHdtImm9TEb8SGuUN8YlOeJXVotFKrNQYpB+mH2Bdfj8QrtOx7SdM3e551PHnyRFd5SS6z3x3HHF3P/UflalXsOTtljhWxjsyZs/wD9wb5sW5wx71CYnrIOnzCEZ7ozpzMD78S18ur9Zlo9E67nRrztdpqs7jiyzJizZrI2nzk3uOBc3n6LPSOzyyHcEodn/mS+iiS7WMtveEF6i33DvE5PzqIfLipX2BcdHG50/NPn+n5Z5+OH53tdo0+rTFEihjzgS/xDWh56jjbqtYAvKQmLi5oSalLXqdr2HbKJ0kc4lsf46ML9hOsxGdCXpA1LLEJkg+twhwhwDZ93JQrexfWUS7sb0Ne5If+wL1E9sTEQOMy9TUgWXoEEohjxlFs3OiRA1nrZWXMiGv1y6PcKjojizixbi70jU5XbI5f8aFVxuzCPJlPfaBh8441Jv61il1GpgfdXlOoytWR2zEm8VsYG1gMmRjy3Rg7kRFd8TU+Z5xTha6eZGDkTBbZcX1BXvhyHswPJ5IeOR8eOQPMjLuZ9TjniehEvTr9lvhsoHmEAayBYWFuFX7spt1YIzMWoiP4Pffkb7in3V1cKP9y/5e//rU+//IrTbwfyPI1fuBJ/LL+d4zb87Lu+ulTPXv+XM+/+EK/+PWv9Ou/+kv9xd/8tX72i1+ooWNDVRvzshUxZu/IvMxc++Kzz/UJZ9SsVR0rEz+S8bE90vVr1K7ZP/GdtWWFsFD/osu2jJ3Bv0jAn2wUP8LAWEx/ME7Ofdaw2hJpByNlOYBV6csByqGv0LjSjyf20a8jP2r+vC87OiXbK2pN9SevTu0Pw/ZjvU2vYHzHkRVpR/XZJz7YVgH9wNWHjPfbDhrjPk0a6/RIWafs6E8JlNWgVSvlKsr2qZ4k93eRGqT+fYT6fdheY3VKq0or3tGLuneyTHbFuc0QP/qJRq3sGqlyrYRRl+KpYpSjKxi08A2G/82+sr9mvYmCpBtSXvHDNgx7VyaZuLk1mWciI22lpL1oD13pU9ChDxr8cilrFsPhcV5o+M33SZsxwZsAABAASURBVLhtFRj9Dr9pFxTpysKYFOsiUNqeeEQbl+VWKnhdGlcZGg372RjuMWDUSql/xGhXMilN4DAQoq3sAVnvxrmiTVJZueKPbcbpBErb1dGXfDWCkExHaRb+FTOHxeNHcWRzOLLgLywyQdptiJwg5SzordUwLrQjC/SBF2CBZIyZNE17FvC9qho3pH0cwOYhe0H3omxIkWVbNsCpwvlqRXvAJtqKFIcLGY1yUtvKlbZJWyt0lBIc28Tm/frIC29RZ6914gotm15S22qFP2UZdBaH+Djjl7giY8ehruDZkA5pxDdlWPDnOA6YuWnPQe01N4W3bI4HDo2RFZ6Nd0tDC8roBcnba37jiY3Z/IPDOHjOOhLHI5t5ENkZCEF8CSJng82gpf9DX+jXLd3yG995ahML2m20zoCyrQs2+hx0g+RzAxHejvzwbmlo6ZdW9A3t3tEdNsbDwhg4MiZ4CMXBJD6GJ0h+AB8HM1+hnyO+BlSNSZ3DTOKw8ixMcORz8AhPZNke/duqqVqTi5jQxx2/Zvq4n9k/FinKG02ny/a48T1iV3gi+0OeEyv6+4C9+ht6YlLob61UhR2gMbYb9lSDFhQpCP8GY+uWTxqdQfLndaEt+JQ4BLExtuYh05F5nR+l5M++J028wh8ZGz4sb/TCB9uyvZFGuo2fzOlgId6bDHvlzUEzCD0H/6Sj8enL9pAbeqcvTuTvJf3UHx3/kt8Y1j4Yp5uNNNLQ7ZJB8hviSxjsVW/KQWhBxwbXWrfO7bb244m227GusQ7sdntdcMjdscYdWfeOjKEF2+JrDt05aPfYjGl9sQgNY15KXiqlLvoWKj70KfQNqUvetqoaKE3oz43BsKU1TayLjTT1Y006Gz8L812nq5BhW2m3zt2dXvICKePhkpvk6+vrUZd1NuOyWg19aZ74xeZgjKvTnI390bFiYU7P4DjmSWIw1izWqbSLnA0p25ax1fZGlm3Fh4IeO68ur3R1da1LUsnjJX4npguxjmsbjrwYSh+MlHz2oeD+/sCD7APr8pG2C33Qib24onPFPGR12aVWk+wmA4l+4y6mUx9oXH5sv1Bnl2JrYpXq3CwdudmaiU8QP9PWji7JJa7+DuOOfy1XWbape/fxWXnIYkyl1kOQGVerTwvj74jO7A8Zf/e8VHvgRjm6Z+yUSp1x2IldEBkrNt2ljKPoWAhqHkocT/0W2ubLDC1j/ICPR9bBlM/RH4VbEsgpGd0CfeR1usxkMDaRYMJohm1LbI2d+NN7ZxzN6lR25smp4eozfRISLNSnxvKISfLvYL9Pj6wjcVponL7K+LzngVn+BOQALybzYnZD6o7sucNX2sygozR4p2XNbQ8SUjJ9mXTjy/iwrVZjAGDzckLGY199Ip4LfkfHAOV5YCEOC2N3oQ3BUmK2prYV2Tpdm76kmbOR14mVbVU12db7V8r0Az6FnvGzYcaWPQ/Rrq6vmH+X4Er7/e60RjTmaRv5iUN44xyU+RpbqjWlPEGbqNs1a0UN/1s1TSBpq41W0Mg3QOwamEBJaicUNgbqswhYRpR2Ll7wNuSXJkssPgrPhJ+X2LqfJu0ngE0TuvppLCUVt707eK6uLnTFg4lLfN1PrO+ttCPd7yaFdk1dsJ8m9DRQK5CXF8qxc7KUF8iF/JmHeg93N7wYv+F88yDckNFFB0q83OiMIcEXhN7Zm2956b3+8OE7fff1N/rdP/yDfvt3f6d/+M//Rf/4n/9u4Pe/+Xu9+P0f9OqPX+vV18Ef9YKXEC+/+Wa8rH/z8oWC1y+/08vvvtWrF+Dlt3qbl+nIv+el/oGX2vmxwN3NW16uvxx+xOaGXeald+fl/YL9eRE/P2D/3Vsdbl8P3L19RZvvlPRw+4b3+rf4vNAHXT696IeoBRnWrP2udM0DySfg+mJHP3m8VH+gbdofiZGOeanPy3MehkZ3J13yQ4H7W+VHCgtrmImPWdOL8VisD22RJpUm1pPGmEj9MXMYH/NjiQMPSBfO3I1xn79IseeMdQkuwC59y5hJv6Vt0Z4VX40eKqUPpSvGRPr0gA0vX3yj48Mt44G6QrEeGGK3ejgQl4AYHYLDDfvLrebjrY6HW9I74oBvxDRxzdgwfU4E0LQ8ovEyP7F6hwN1B7wLjqSA8V4BMS0dqYeWtB9EQLXMd+rLw4Dg64AKQQAd4BiJiZeQeA4bz8+w1Z3Tq4j2CaGrb3uJEZyobfCqcoGs1H2I0CWm5iMejcv8+GdB68XkwrW1Jeo6whkiWkgXQVi5ZPjsd+UT+QeTzrjojJ+FvTB7RdbhQQudfuzgBxt/pMJeddsl299DYd9Hmr1Hsq1i3cw+PXEG3AHbin1H9olxzmdv69jYWKtyxvvkk080sfblnjTremitSjNr0AMvh3V22R7re3hy3mpVevv2Rr/9x3/UP7Aefcua8vvf/3785QB79WFtbpIVxo/oX5irEMfHTt3IPn6FJ0h8Qxz+YPOWxrfsPUmrNYX3yNkj/NPU1KAlFmlre8Qz+dTP8CUfFD5EzjTtHnlC31DViMXMWn2nG3x9wz37gbjs4c9LnU8+eabnnz0fL/rzQ4C8xN+QHwr87d/+rf71v/7X+jf/5t+MNC/6f/WrX+lnP/2ZfvTjH+nTT5/r5z/7udYfCPxU1Yp14qD878TyfODI2SL9NkA+5SNnq/RpfMkZ5WOxjBwn1ozRxCawrcSv8DnlB9bA29sbpe/vWR+DjJP4bq8xa4klSJyn3cQ6N6naKd6su7HDrjSR7ZFuX6mbT/1c1EVWxprtR17TNva4oIGt7bt0nb1GBWZDXssra1fShj2RQeX42B5paKt8bK5JDaRsN+rD4zFuOjFamBOJSfJJvSqDT0rdyPBV1TQRjzYRC+bXbpcUGunFxZ6Xak+U+6SMqULGkf3qDfvOC+6jEueM0Z61wR3di2wrV3irNbWqQWvosde61PfYh51r+67EcRr6d2rYs94TNVU12leaqLVStQZvbISvKJ/J3HxstfJ37ApGY1bMjKsxvlgLRsoa0sl3bFl5Pvy20ucHxueBe96ZtUaydIK96tHpWmUtp9KaRLZt2V4Jp+/Yaq8026O+8I+sivNjkDi01vB70pSYnNDY1xvztdFnmedT2yloBW8RE9IRzxN/8g3eQnjsOZkg16p3K3+YdvoncQo97Xf0z4Schlzbo79TF9vsVVah3y55wGrYX9UUiCsySVStksi20r7giW2NNHpSDib8nPA3Y6O1pqQpp87Yn/GTeZ71vWFX2u52k4Kc3cN3wTO8rG1Z1ybsP4z+PChyMq4TnyC8ge1hW75iU9INfYypzFkN26uVAtsy9gy4qCudX/00xhr6Y2d02x4sC3tu9tuAaaSCvsPvvPwb9uFPxm7qj6yZM+vUzJqfsblgT9IISnye8Ewjzw+qSkf4srYmRlkbsx9GTiOekZu4JI39HTmJS57j5ke62ReS3vE8N/FNXWRkzm+xjpxWha8eiA2xPWnQ8Tm+xY7YfGS+HZlD5whPeIM8o1tO8zE64lcQO4LUd+wUczk/phLBir7086effqLnzz/VJ8+e6pJ1a2IsVFmt6B/6Q6fLXm1NfIp8VVPB01obvKNdK/Jt9EOadeZBx5cgZdtJlNhvtBBsjzhU2qM/YzVyI7NVDT1FGt5NZnxKn7isak2jDW13mWu7rPGNedaVOIR302d76BJX7AjO6yCPfb4TrwXbU7bNvGDdZAx2aBkPQfol9a2aMj+qFWnTdqWccRLbbKO3VPDaVubNsBWbR9sq6q20KfIT9Ia+tA9f0W4Z4/2IfcvwTf/EFVsLXUnnjB/mwLD7eBhni+QHRvm4/mOWzHHK8S1jqZ/6MHbZrF3ozCweMCMKHBl7OZck1uFr2A6b8pea7tn37rg3Y2Ao/5L/KWPtix9/pc++5OU8+asn19pfXeqC+Xf5hDEIrjmLPv/iS/2E89Cv/oKX/n/91/qr/+6/089/+St98eVXuuQ53wXP+aZpz73jhXakZeKH0gNnmfi73+90kfHcGqpLhJT4Yi/9B9v3PmnT8WPD9xgg2CUP4DTlf+4nfXHexhi14Zx+nv+n6s95P8wPnxjH/Qwf50lvrjWd+PQTfyiuf5mvtmV7xN62Cl+r0Q/AtrarD319jOfz/Fa/pUWbc4Rur3LSLuV+GqvJnyPtbGND07CBuSQue21P9gc/kZ158CFD4Y/L+IhPrsdq2yOfdvaaH4TTl22Zdqfi9xLbg2Yb2VZjzwkKm4NG2qrUqka9PnLZ1KGjkPGR6kGKfSNz+nKhD2xr3ok8kjrpsj3K9pqOwulrtP8I/VQ9EtvKPNXZtdlhWzbry+N4WMbanTX+kQf70j6wV357Tc9EPmYzqoOcLDttA7E2GdRuUmONmNgvGvkirT1rfMC6a3vIsT3sGgW+TCwafZBzSIOvtaZgixEsKnTZHvToR4AcWiuJNPYslpJ3tZFWUQfJIB/bNHOyI7U90hDCazvZR4yYINu2qpVaAVJxpU/tlb+gFzoDu2QAi6ogJpPBvh00Zm7aUg7SCRsikH5SJpw6gsFat6ifFo8OQyBRP0DOUbh2ssZlGVprbZTCfzwddtLxOUTnALSw8aUuGIxnX2lvG4plZKVj4kvyELFnXVykUz2dZvgSMI1rpXdZrB9K2qEHJqAL/szYFCz4ZFvVVj/EZXhIhp4ZO5MvgpxNMHzBOc+CvPiBqLGRP/AQ4ZYHkTksZpOOzz0bURgQNvIxjHw+C/S0Tz5pkHyQDTh2ZlNPmnI/tQ1f8iNFhmnAOTBnQXL5DIrs+Fb4Ix4YLlpoD3sYPoq++TP4iHVGt8ymnA34gk34gvykxGQT0E8C7VJr0Rfdkr2mW33SIOMxY3CLb2jDF3TSYfrw6sOm2L7gBzahr4PlFNeFfjpyI3DMoQgk5qFFjm3sqGTVkT+AvC3uM3NipXWZvrfD78G/fW26MoZjc8pbnbTyhhbodCUf2NaOBSkHmDxcu+AmLPnQptPYbdWU8RucmstGbqd0wrBxs39LqYuOI+M5sYh9wYgt8ZjBeuMz0+8LD6ePI02bIW/EsI+4LMQwdDSOj41+rVi/Qza8OoF2tA91xPLUF9RC6vhj9M164AAXOxRZg3+TllQ/ePWTjysDemkb+zZsfnb6csPKu36HtubW79io2PAR9MhedJofZCTZ79uXfsshv6qUjeLi4op+3fPcvRMPOoJmM2PvSMxnMPrj5APiFSAVuTVQ1VRthb3qio0D9KfOrkJnxkqrVXed2tpmvjWNtYm6tE3fL6e+7MRGXKHbJdua2Cz3vPDKmMk6NWPzfn+BnElZaxs2tWq0evfpGD8zT1afFsbQvN5U0/YYcIOdeRHdHZ/DlzaZh0kjyehf01NfMl6k+G3FvpWvq05zcMfGnZjvsTVxj8ysqUdeCC086T9iz/HYGWPv43hY9HA/6/7uOHB786Dbm3vG4VELu7Qd32rk1UsJdZC6vhTjdidrwo77UyiIAAAQAElEQVRJPvFKpU7bYMY/wqFgIR8fbI/y6oPGZVvGl1EYi1qHJ/NwJl2gdNkrT4cpIHn8bJmlLwpkyU4fliT0YU/0d/bqlDVs7PgT+YxlbOsRSr1pt/II3V3LsgzodFWVVjTSJodO25m+nenb9PFMkDoxX0jz8OVwuqnc0gV9QXQmHaCfOna+A/oXgOzwKbahLf0ZXWOfi04QWniCyJqRFdoSG7C/IydmbrAt21uRfIG1PNqc2g378SFjaX3xf6fkP4Y85AlyE7qgc4kxiswgqpJaKz1lfCMOmQP2Wif4TXwDcdnFN3w4EFuCjJvIGGn0gOSD2D5TDmLDRgt91bPKi9AOX+iJZeZjR4dPY7AP28MV3V0dOyUrdJOONsQlqSXWgjbQsh40q1VpHSMll1TIHWVb9lrfqh75WpWKdgPkG/l2atOqBl+rUoHGmnTBPL+6uuIh+6WeXF/p2dNrHmI9GXhK/upyr0t4LnaTLnY7MOmavfTp5eVIL1rTHllXF+Fb6/e7posL8vsJfVa5Czb8kp5/8lSfPEU+ePb0asjLy98Gz1TSgKULbNtje1707/AzaVCssY34hm+X+hIvk4lr/tX7/ECQZ+1pe83DkEts2LXSjoYTvPv9NOy6xKf4dXV5oSfwPb26GPomSUVfiBfqQWcPzb+WP/JS53hzo/s3r3X7+pVef/eNXnz9R73iBd1rXvi/efndeOmfHwO8/PYbvfz2a72Cfvv2tR5u3+r2zSsdefneePn8BJsuYjy2Hqh7A9/9zWsJ+y93Tdf76RFX2wv9q72eXV/o2dXF+IsB15d7XV1M2jfh75G2D5w/j6N8Rfv8VYFPiO0TdLHSaskPDO7vhg2xI3qDh5s3ekB38svDnYwNE7EtYmD20h7/b+904EXdw2t437zRLS9e3uavJfwR/7/+RsnfQz/yoJbFXo35fsF4uKimYO9S+m9PH+6hNRX/CXslukSNsbnbTbIWXpzd6IZYrXF7o8ZL913j5Ux+CJB/+c9L/z7fEqobHe7f8BLxpW7efsc+84L8Kz3cvdZDfjxx9xaeO2m+HzAv670ctIJYUVZe4h+R9fBG88Nr2r+g/UvSl6SvBo4PkXOjDt8RvsM98vPXCG5e6ha90XeEBwGqfsSXZYy1HeNtRx+PMY/fEzGYiEnAMNeAhM+gryhK52i0M2vHgERt0EkB9JKIo9eyVtrKSz7lRyzwbNjqtvKfkUaXhW9W1dqeQSeEomHk1LE1NfqTl6ldwRDTBiEoeYQoa+IGcW35pBT/Gz6r3lXAKd/XdHz3tebD7+gNBg+V/Wydz79YDGbmSWNcU62J9TH/yvP5Z5+xzlyoWmmamor67CHZZ8VlW/aKckHReJAcXQfm3GvmWs6Ib9+8HT8YveG+Nvth9srsM6OBPJKt/SjwZVseMk08tZ6tmZORjfmcUzq6jnBKe86f+91+pG2aNPGQbDfSRtsO7zzahzl+TK3B0xgLdUJToW/17Qj/iiVrdFt50rbTwSaDRSMeOcd8wxr593//G/27f/fv9P/+f/0/9R//4/+q3/zd3+nFixd6yzobGdfZj3ih8iz/gg08f/5cP/nJT/SrX/5Sv/jFL0aaf93/5Zdf6tNPP1X+pe0THoRf58E2vl3xcPvli5dD5jdff62vQWc8p8+CxPLIg/rkMQ+fGrFIPMCIy374p9OFGyMufezhkm3a4Ce+diojJ318z1r7wMP65HMflrSj1/RLMRYS52DHS7aU7URn7St2MkkZkGAlU9Y46+TMMnMuTBpi2jb6y2UlH/k6XbXJRO92xtns3upm1vmO3WliWy6T7cPnjOmqGnkJesyxKYe2wi5J9Co6IjvxFFcNPlNDgU+nPjYnzXkqaWcwxi4bPuTYVvSRKGjNyr5wTX9+8cUX+tnPfqqf0vefk895RVz531Xc3d2y7Tww9ua1b9AlUwlWeZbLwnDSGtBgEPwB43zYosfLttLGNjTLXkFh5JMGJj526pDrUvTFtwNrQhBfw7ehYgf2JU5HYh+8i8EqJ+1Dk9a4bmnoM+NuxtZOumEhPzO/V5nL6tMSvzQuuo3UUuyMfrIKJA37oXkgPhga8Ir4U62psYZlnDXWh6Da6msVdSeaXTKo1lRF/UiTb5KsXHYpdbZlF0Y65Mc1JgV785vqxGp1QIY/KHRKabdB41rXJ84Rg89qVaCd8C4vrsQu8Qoy/E2bjLWiTfKt7Rh7O03MrYYfLf5TFx270Cjb2Enspdghzdw7pY9sy7YSLyP3/v5eD7wwFFerpoKW9S/8rZVsK3qqmlortapBs00LiZKKfKsaqWlve/AVNNv68HJZG7a6jKnYt5VteEAnAAtjasxP/IGq6Mz/TsX2qkdmXLEyDb4MLo1rtKGPYkfBa2MjNmV+Zu3OGndkvcr6l7UmPnf403hi7bviHmI8axhr7cXQJVlZk/PjsOx/+dHWW86Xd5zBx30j59H77IekB/bKI3NtyGUOjH5Fvo0XILoyX9LPR/onfCuOmrErfocn9T1xmBfNyMPZcUbLMrzDzqzhb96+0S02LLRzWXykMABUsW/s2IM+UX7AdolfE+MkfDCNT8eukTn7Styyp0ZHYhVUNeLQzrjQctZ2k5N0Zg1JGmwN7NX3jLPQCkPtE62VCoQe3+dTTNK+oTe2tCrZVpE2aI2xvtpFW5dy2U7yUSyMofOKmX5ZGDed+Hb8sD3kp69Sjg3ht6Fja/KhB6a8zrmdYk/a2Cb2Z8BGm7ZebYvfsbsGDT7q41f8jgydriHrtLaElPKRvr9jvubHJum/jM3dbjfsNfJthxWYNavrSPzCu/YDZJmz1WGM3yN9M8bVKR4uq7DF3mSs/XpkPAV5bpCxmvw949qtSWCW9BC7WEPuSH/EPvgV++DzL7/Q5ZMnmpGXF26X3E8/ff6pnn32XE/Bs8+f6xPwxY++0lc//Yl+8ouf65e//gt99sWXun7yFNE7MCl+NvTYHnFN3DP/FuzP/Ays1VaSs89Z8M6oyYZ/g9L3weh/1o4w/AmkH3r4NzBmYtOGrGPBJsKOpq30L0ttM+VXf6InUvqwlzUv+unDnvSE79UP+oKMd0h/rnb+kH2hf4hI/mEUdgatSq1KdtqvfbPZt7W217qtvKWx6Ryhb22TLidfQ/8QabfR7FW+vaaP9C1zlq63Wn60d+GZYubNkj4mdiyhZ9xbX/iRllg+Fs4yHVvPit/L2h46bY+xndhtcFEHxBW/ScYn+WAUPvJ1HoOPVCs2zax5kRH/go/x/UtokR25wXIan0ZQnfxLPnUB5PFJPjYkDQbxT3zZHjFbWegLymNmVPLiKY0lxh4BVdaoYp8r9oggZ56UQ5dLM3270EexW+RXmeu37aHH/n5akb+yje+hn1zGkRvjfqDJrFsKLxh1xkb4XHwxqJzkBNvoS4UHxfYoVzUFkrVgY5D8Bkc2dZsN4kocA9u0LdlWrtAqmXPYlgneOS35KKIPleCgVytYcLaAhemEGJhDglWaOJzmQUPKhXGFA7Y50Mxj84kRgU5XR8nCRMtG21HyDguGC2CfS7Fj5iVPP704sJtaTaCpSDfQQnZpN+2xhfo2yaYzoEmrrC3tKcd36rrE4Ol67ChDgG5bBXR2ZRNPseFb8naYNWxcmFzxJfWJQTbp/e6CA9iFrq+f6Iqb/hzA9hzc0j588Tlp9NiW0Zty6EHyQeIUhHZks00aum21VqoTXJbkx/+K+iAUjcuqagPkJDiH43E++fcgDhOL4lMOEgv9z/MTdXj7QksXcW4D1ZrOr4yhlF1WVQ3Y1nbZ7/IdYb135GaTSm9sXBrxL3gT641qWzbjgjYbLWlkbGnywcL4egT9k/qUs3B39KacNPZ25AUS8rHZ6IjtNmWgs2vl07D5jDwmqm1I7wPRil4qxse2avTDGpvk9XitbaNfsuymmBoZwZJ+AMl/CHHlsBb7UidZyefQlPGZvLjsyAVlStLMYS91kZ10AB1HDpILMRxMj19pYyRju4BXmPqGTznUtkr/MEjURbV2u0l7bqZSh0HqkYn81S94YCraFO1ta+inMili+ViGJxDjTx3Sn/FJ+0JeWEfbZB5hcisyvtb6tYxqbBB91kH8kFqrARrJtto0KVd0ZI4UsbjKjwDG/KYudtI0cWeB4cbNgBbYngft5FY51dTOMLFuFbqqSiOPLnH1GEVqI6es1BftEtOCNxDXhF1pZ3go4kfXkUNzZ0AMEPdCRj/J65TD9+rla93e3Ok2N7A8fIR9+J76ecydrV9wIA3OkPmTYk+jZEDythVfdvu9Yl+1plypy5hMfoPxwYVvrrHuJG5H7J6BbRXIOGq8wLCNbTNYVl5M6qf9IaYuvLhXz7wpxrY1H7seHmbd8uL/1SseXr94rTdv7pT/ZcPDw6K728PIr+sbbeBfIq9jS1LkLTN50JemQGr0X/7sLvK5GzocZm3o9LvxI5Csop+qhd/SGLwYfEoXmLMe2SWHp5EWbIaH1M3QrfyyPxiDiLq0W4j3Qv8tHFxJiIdVNYEdY2cnu6l8SrEh46KhY8rBKPG2NfoCx5OKyyUVOrN/BdmzklJFrGeAc+jNuEib9OPMnrTiQKzncaP5cH8k5kdi+zBwf/fAy6vgQApSf3fkhRn89M0RHMDD/Tza5QFVHqTkJcMt4/KO9rf038DtAy/p0YXTWe+WBZsw0Mb4kZpvIo2dI6NTOWyZlxATO5Lhfx58BXk4mjE3kLUvgylMYCFGocffpHQbbSWjM0iZTpIpF7BXnWmXOG314RnQuyttOr68o4h+s+x3SF1HSLDmu9Km42Mg0qATC8PAOzEpMkH6JjfPsfuIX4mZFK4Vxt5qp/FJjF5892K89Pj6D3+kLw8nW2iR8DL2OnZkHDKE1DJe0x5M1QZv5mrJClYNeu+qsmyrRlvJBQxIpS6qKXRkWzvWs8urC15c7XTJC+fg4mLSxeVOu13TxHqAGE00Ci7Cv9vpijUneWarzAJsAtImcx6bBi4vdgry0voCOV6OyovwiZfh4oXz/MAD/Ls3uudl9B0vf8cLal7gPty+ofpeqT/Ck/TAS/TQg85L+urzkBV5K/AFuQUm7Ng17NgVdrSBS/wJrq4vxv+z85NnV3r29FLPnlzpx19+rp//5Cv97MdfjvyXPEx5/vRKlzh9GTklXZDmz9WXZhV+9PxrenwwL38nfB8v368vNNF3ebn+8ps/jh8DxP7w7Gmfl/xXO+whH76U48sma9+kC+KXF/yfYNf1flJ4dvDjitrQzVjhhbbQPd/fKmnnJX/ik3xiHHsSgyn9TJw0P2g53K1xfvuaF9ivxl8WuHv9SjMPNn140BQ+UoGO3OPNWz3QJwd4Hl691P3LF7p/9UK3vKS7e/lSd9AOb99qfnujhf1s5sFs2i3ImwdukR3cab5H/8NBCziC/O8csp5kfWAFZmwSYGI4x07i2o93asT1onVd7azrfely6sT2QAzu5fkGma91q7uncgAAEABJREFU//Zb8J1u33yLPy90vH81cLh9OeoXXu7P0JIG/fBW/fAGO16vfHcv9HD7nR5uAOmB8vH+pZI+3H5LGvq3eqDugfLDzbe6A/fwB9G3IM/9Xs0HlR5UnpkLB8oz9q5o+BZMGZsg+YzflEef4muB5IP0YdKMs0a/vAfGQOqCtA+SD9IuqLSJTsZikQ6wnrwnJzwfYpM96Isa5SErNtNFRoYZU4pMa1x2MivMImMnP6pOX2uZpgqklFeclz3aokSSnfo1tde8uDrrbNbFIGPHrEf2u3pYxqezTteJbht5BRp9UwOSSaGryAl31nWe3OMnumLwwv4UPPBwOMgeJuSH0Xx19oLo2rEeCoee8mA2PwS4uLhg3dnr2bNnypXx3lobtD3r5sQaunDumtnXOzp2007XV1ea4ImOhbqJ+31xpa2w1F7tt61WTbYH/243sXZfaMeL72qNHrISn8RhYBF7zJGpfdCBc+fCWaZov9vtaXfJGn2lS15cjPtn7I4/iUz8Q1C2ISUfdPogaXimNq0RxO+ZPS8vew6szTPr4wI6Poj4YCb2lnYtUvvICyvzUuX3f/i9/vN//s/KDwL+QP71q9f69ptv9eK775RYXl9d6tNPPtEn+TO0VYreRhweeFCeOMWfQ34YSRz3u4txNnpgvclfA7y/u9NL9tnXL19pwb7ENn/SNtjtdqrIIw6tin7Z6SLxgL4jhoXRQbp6IV7isrG/TO5jn46rsx5Yi+8f7jg73emOF9S3rIt3t/d6YN1LjI48ZyGECIicDYlGlyN7gy3bGv1HfNOfM+MkZRqPT893eCzNnJ2CjJVHPujhD8L6YWrDQEXonX4iq1AKeiMuNv6Cop/tpjUt2X4PsS1t6dLRP1odHLanbsgnkFs6ePla4DvSLwu6Z+6PE4WgyuiqMbYzLp8//0xf/fhHA88+/URX11ejPmesTmx0utZ4lORSjqADEub0R3RZwhcVfPiY8pFxent3v84NbFnO4txPdtNIoWOyZsbDQoYPce9Knx64N5kh3NPPB+YYzeToUS7LXhF5R+rnjAN0zeCI/vFXwKBv7tgrf2FjJHQqOkIX+NMm+Rk71zL+YVPsgISdsanTLHGwUK6UNizIClJeIpNyxs67MvJoYZumJlQltxWNdSvI/GlT03RCIy1sLXxGnCTT/yI+y7An5dQNjPlVEjzVSo12tmWXfEJBy/qScviSBskHa54c/OGN/tCmlnnNukT7lKsmGR44JZlxIGzqA4mhuNJ+v98rqY09jPcGqkpZMyCp4Z8Zl6kvx86mpJKRtYz5feBFXe5vsnaL64715/bmRq9evRr/64p79pDMM1N3YI3KmtQZM4XvhZwRMPqjFTYMNLUqVWuqarKt1kpT1ihQqau1rsFje/DYVqsiXxKTIOM2YzLrZfI6XXbqJZO2qrHOx6fYFNsCS6zbjW/JtrJvNcaAw0/ZtLWtKitjMfP1CS8Zd7tplGfGdujiqmp8G9smTbs9e84V6+4FbdsoZw8MvcEXGw6s8YlhfhDwmhh++803+sMf/qD8oCtre2cuFLpblSwpeZLxsS37faTeqSXmGCeRZgwkJpawq3FmK+3wb098E68H+izr+Mz+srDGlsVz5guNcUE+NKnrivunT1mb9vvd0Bt+nS7bg2bKHMmGna2KuE6gDURebXynVFy21bHT9iqDFPKgxfYg8U0aepC5HP1HbD6yro56ZKTOdhLG7DyQduHLmpK1IJWhJbWtxrhPn1cjxpTFZVe+ZRtfasStjfniQbNXm6N3IWaJr06XDU8B0pA6fRh9HfuShhZ06LbJ9keZRblVodNq1UCNMdszxkDPwgM6ssQ8Cn+1phq8bfTZjn5dMWki3+hrF/bCL0sIl42OmpR21Zrskt2o9MARXdnP75nDDw9Hxc8j+9jMmp55NpOPuEJGA7tpr+jM3KqqRxkZX1n3E/esr0fsPuD3yzdvdETAHevJEe5LzpA//dUv9ckXn+vy2VPlxf8r7rFeco928fSpvvjJj/XZV1/K+0l77huffvZcP/3lL/Qc2pc/+Yk++ewzGT878bu6vmb/vFYRE0SPz5Fx8rg2wZOz61XOorQJQ8eWQNiXCJRLBV/qgp6Yw5O6tdwJ/woyo49GHXwjDVPQ+UJm5AYdGQHU8enEIhgFvlK3gSKiIyC592FifI73a5mtJz2bLNuyN6R/9Fiuhq/Eyl7r00Y/cKUfg1QnRiZOgbpRapkxFEge5ZGSN3zv+K33Y9sJzfsQ17kdtmUb6ruPvZbD9+dgoW86eCfh+7mFw8XCfO7EL7WuVYftod+2WiVeNcpxW1yJ4T77a2vK/pi5c+C8tKTvZTgsuloLcmdoR9as+UNdyLaRTbrpp6HstE/ufdgfp59zncs5p295o8/4WMjaeGPju3rLXrHRwpcYhS+gMx95bA82+11q+7F+VH7kKzI3cvKBQ8jwB0Q7pUfYo/Y9ufZK68T3kVGhfQR0nM3ZUdTRnyIfmLzpw5p2Sjpd7FWsEY11dOLes0Gvyv+6hLbIiCq6VKZ9xnfiSA/KRu7JCPv9vP1+OWw15mBJrQ308phSC+MV91XUN/Ypw2JbKbuRJg9alYrULtlNBpLVxrwuzqcL6OrQFgxOGgh+QbPTpiRZfo+20kMrZNXC5BBXq9KEQVOCQ75VqVWpTmhVaq0UQ4v8QGtrOWmRB+JqFT7K0LOJ7Al0Fug9Eyo6YJEdw1YU7XKYiG67ZK/08LHqqGemeS29+yagXRwIFuH/CITSFlkV/SfAQhMa28iNbFCGFskjoe27/AgmnbSgM/lwrDKS00nG2r6QWa3UiFsG+EwsB9hMs6FGhk5Xq6Zs3hcXl7z4v9bz58/1+eef63M2yE8//VRP2BT3FxeaGps8KPirNVVr6DQ+0tlx9CRvS4ZeNveUbQ9e26oqNWQE4uqM7ABBfL4vK76Et1rBvX4ie11AlxHnmZhsSGyy4G0Ib8xbiMERe4LcVKz09FFXjw0whZ7YBKmPttbasNl2io+wSzb+ozvtY2dVfAvCe947azM79DWf7+gIkg/W6nftUhfk4B+704fh22B79ItYIEIL74aUz9EZOynHzlar7cl3/A5GPNkokh98Jx4bH+FZiN8Wl+TDtxA3nczdykMOMTky1oIZmUHqzxHaAHxps9VFt2S1VmoFiH/m5m7H+GNRVOzReq1tllEY/c9md+QAdiRNOWNhVCpxDzRy4jL9F/+rmuy1rp9i1NB5eXmhKx7kXbBGdPxc8KkTB2nltS3b+qHLyA+qNVUDFZRsPyL67XpPhO2xwKYuaFXEoenPvey1v2yrMV/TPa5VZ+LxwI1gkBvsXTYbeCxpgDblkoFOV+jJJgZBZAShbSjaRVZjvRnxrK3VxrGmm9g6q7ctn8qJ75iDzNOFvkh5XQHjBTni3wd97fMHHhC9efNWb0HWtTkPbtKWvoqcjTd9t1og2R5zJutZ1v3YnXzQ0kfUF2jZb+g3na4xnpDbsWEBnXz4Uk1R0bEwRzr2LTywzVxFjCZiEv/sNa6uUmLcatKAd6Q7FZt9YPHQuZdmXurf83L5lpfIb9/e69XLt4948eLN+EHAPS+lUak++BcdeCE9wIHwyA3UqFtM4EqdtBO2hRgFeXAWzJl/+NJxIjam/8SV8gD5ak0jHsSkYn8rjRhEIPULaR8LQfopgMgnuQW5M2vAkX7Jw+WMuyNzFLISBxvZxKJOkCxDs4kTegt90y5zv6laUe0VJ33pg+zRa19OSn8OW6vhNx8UrWOhczDJDwJmzVkfQGw6ntKMpTxcvuPhZW5Gkw7wwPmOF/gDeanPC7pbXvAHd8nnoTQPp+7ADTeSeUj9lgdVedCSsfn69VvdvL2lbw7oXwZm4pG46M+8EouwduK8tbOtIjZ5wLIjPrvMZbBjjQz2u7126a/WBp/GRexG+v6X/Y7eidf3sTB++gps6GCT4LKq1UCrUquSDW2kpVzh74yxhXYL8peRIpPUZ3wMKi0M2h4e0sy5zKMlZSBlbRN+7TTObfgY3jzcmhlTa7/OymXs6shP38+MvYU8o4GqLqoGMHNNGUuJQEdHX+LnAt/5JyP5BJ46wUHlqUzbyO7ID8YdOjQXLKTiBV/ypl1e6ndeCHZ869iEs1QvzHhpwoAGKm2Q5bQLaNeovLrc65NnPHC43InVQS9ffKPf/tff6Hf/+A/65g+/03ff/AH8Ua+++3r8K/r8y/lXL77Vm9cv9XD3lvF3q+NDxuGdHu5vwJpfeMnUWa8KPft944HGBS/P9trnLTm2WrMm9KduB239IUNpd9F0cTnRD9Pahhf2T55c6Opqp0twRfkaJH3y5JKXd9cD8eGTT57o2dOr8YOB1F3zwO8JeHoN7Sl81KUcXF3sFOzR3YjNjiAFKV9g7+V+p2tic7Fr2k8lPrrga8+6u4dGllGzQLfEXJ95qXR382bE5TUv4d/yUv6OF/mhd+rDs/AS7ECMjrx8CjQfGHN+hIjXiGHiygv+B+Z9+I6sAQsv/ef7O16aE99b4n5CfgRwJD/f3Sg4sEYkXVg/FtaczsPRBcysKcF91o0XL/Xqj9/oNS/x3vLy7YYXercvX+stL+FueLB1+/aGteVGtze3un+45yw80y87XT+51pPrS+2J2Y545QcMF+lDsKtFu5p10VZMedne79SPN5of3gzoeCvP96r8C3/y88NbPZz+KsD9zSte4r/mhf4rXvy/YUy91Xxql/R4eP1YPt6/hmfF4e7VqQ1tb18hL+3Jw5O6+5uXg3Z/m/Q1+dca+ftVR59v6b87ptcDODAHjvQr8FHqDyti7wnL8Y5uegf1A+0eTkgeLBseJPKPCK+OQ37aERzqWVeYtwp66mbq30GMCTFfHhG+YNCOVD+wfh6kU1vpMNpD0AqSx48Z6Y8FwaiPXT3r1QkaTIzxxxRKFjj9iWvcN6QNPI/5UxnSn/8xWvsjux9zayZ2Lux5SYOFvSDrrG211phXk6Y2yVkotV7hW3PSbrfTxB735Vdf6Ze//KWePnu6ttvvWX8uRl14s8435n3499Tl/F7oCH1hXV91WBM8bZqQgV7SGnuQVYUttEvbCZ0pi4sQi+aKTUH2pSPrd+QeeNGY1LZ2+z1rYebeE+XlzW7CbvyKDbaRRE9HGLmFGKTdkfOXbTVsis7EgCK6Fo29i32tsx+MfYM0IyP1U+K2w/5TWuXxkjwv/n/zm9/ov/79P+h3v/3tCb9TXvjc8JD7jhfprYp1+nrY2LHnPmsO9iyM1/RTcOBsfc+69Pr1G164fcdL+Htezh5HX+SB9n63J35t4PJiryesOc/ol0/Ak+sno1/SD7ZVwF7TGX8Xghm96yDHI2xIHIKOj8WaRaRYio/ovWNtuxu+3bBmvnn7RvnXrK94iZV8zlt32JlYduQmfhN9qnG9G5OjyFdHV0B2fJYPyiGmVXgW4tGxp2NoILoQN8Qioti3pA6d/SQjZSrWzzqi65AAABAASURBVKAtIx//i5gHLeOh2hhrdsn2ivLKO1IsiGxk/H95+/MmyXUk2xM8R0GaeXhE3DXXV8t79Zb5c0R6ZEZkRvr7f5Su6qrK7S6xuLuRmN8BSXPzuHFz6aoZJI8poFAoFAoFCJJ+Iwfz5meFF4w+mbOjqu922OgJRkXfdFP23lcjXu7uXukNHxa/+OILvQX5yHjmHU9VU2slDxuGghGHoy+K6XfFJ4l/uqOusy76oFRDpYV1nvoL99LQ0eawGaGUBx8FiYUL6+hCG0TiUtke8SIZfbG/yAZWtaYafmw6Utpd6OuReH3i2XaANXlB74p/Yntk7ZLtHQXLosBlGZ0BDCXFxpXnpDwfPeVZCl2xuacShB7w0FsyVPbwR9rn3BrEhrGO8Vv42WaNf6uVtjXPPsTab1VoFiqscg2IFPvjpyBjHWXGFV1UcxmIeWvKfnM6zay9O2XtTfNMH5OqtQHJ6vg9OgbIa0/h71nZ9I99BWzLlAew22CTM8SySwaSmT/L5Fs1Gao92eED2toe3Of+jO2bjq2NlbF+5Cz1wDkq6zs0vnzgfPSe89K27t/LtrIPhp997YE22/w/oePC/skeiq8Ux+llGuP/hG976Iz/bTMHG8xYjO0ipd3KXI54oH3KsK+XyaW9lJyV+c8zbxDZqho2T8z5NE+a2ataa0qK3jRbmZfEV+YyZ7n5dNp3INYauc0WM6yuxHnaztOJ+88Zm4uiNbE/j3X+9gvdvXpFmY8J6M0za3x74YNop4wSXbjHtCqd6Cf+tDfdsTexG9qqaSaeggnbW5WOsdSQZ69jzwoviJ7cb8/oPM0nLayh+OAxa5Tz9YoPW1lv377WL37xjd5w7r87z2qYjzr8dsG0hXZP2JezUjxyA3zvMVIxZsv+HARffzZlbAP4oh9gHOGt7EuJxfg47y4W/BRfZSwL97HI3CpPjKYuvg0OGTPOxEThs8ZcB7ZvmzLupmr49EA1bN9kTPtDOPm6rUPP0S51K7YPEPfHeNK27/y++61oZ3v0MfIIpS6I3UHma2FvvYCMDXHkpfTnsorxJH6neSZ2ZmJsUmsNOhOLJ/IT0SqeS1bAuxf6zv4n0kr+QkzEx2Ofzf5NTF7wq2TZpSp8Ahr3zMTciTg6EU8z56rNFuSkcTvujE8kl1St9MVXX6rmmafXrnfZR3g+apS/4tvGb//u7/Rr8Obrr0RQ6wPx+MW33+rLfPP4xS/09puvyX+rfOzPHwN8zbnza/hv+B4i1uuFOIn9iUa6vLnC6XJ8gw2n08x58NXwTaMsvBE7O3OT/DMOFX1kPH6lUB7Lt/HRZw/w26Dkt7W5sk5ot49fI3V4G79H/hb03T+D0exv/qFfxvQ8jud+P1Vlb/NpWyZ/1L+0jz3kqNhpIb9n/1PIy/46cbniq9gN8Omn9bflWwNu+SOftje4lf00H/ncPxL7nTafqzfMsWdk/ClQjrfdmoIiDuNHpla22SfjuwiavXNV1tbC/pX1lD13zZxHGD2+8T9Fxp+2yf1tiD3BsRZCg4zvL2n6SzKbnnXcwxf23eizLVcl+x9C+o7fB8UnB8URXF1bHX3va8q2qjU1UPRvx44N2tPQcTOXQ8dtGbkuq9NWIHm5lHzmsnJPPU1yq4HwTH+Ri5roF8ndOuLChb4b+yOTeb7FxutKsq2qpmq8SbOwJeha3a95ctqkFdOEBPj8Fd2pCd3mq8vxD3YlvrNPXrLHY+OoR9i2YoNd8hWWbUmW4aW+4sBqTROb9nw6QScm4OeAXGRxYm4U2+Fj54W/Q3tqVSPXqtj/Z01jMZn8tGPjzfOk9J/6iXxDfzWrGOBwDI4bVJJtHcm2qjUJOVfJ0EYfE2MJkg+6aG3JDRmAkqvzU2cbFqD9cDKLOAt6bBw4VTfJRg4UUFmxVRX9nc3gwgZxUXSIVNhUrYZM5CbG1VrjweHMg/xrvXn7dnz4P7+6UztNqrkpATpAPvaKPojFzT76tLf+taeqGnUT405+Z78gNm3QE2YCJOPasIRFewGr8PnUmoysS8odsWtlo1teoLNgVw6WoUHkVnjJZxMch19eduSBYTvcLLqwuYxDzqBb+cIhpO/+PaiNrUCfScauZzYzZw27bTJ6mWyPuoNrb2Xv48pYk/emc4h1doDYMRb2bpdtTW1S5IIIxneRu0X4RAGkIytFfzDxZtz02fHPhbEnH37Rb4uvbdoI/674KH4JLtc4WrFpCPCT/IZ11F/w38LCD1ZiNli4Ga03bTrjSD3Nhz/srT9jSPrP2HLQGwe+sf5nFXE6nUInJf6MrZHvUQJWdOZFeB4SM9+wxmVb4hrQT5NtRVdqbIcostM8jf3A9nZQEIl84t9VShsbasvQxLltVSv2qtKEva3Ig5Hf+W2nVU1FXdpueNbT0pa104BttSox3AGKOhCeSyoyG5BDr1tT/FXkI2wzBub6IwfhP333HXPKS2wXVUV+GePTz6TMVbBmLjOPIHO84aL4vaP7aN6ZhwsPDU98XLrw8WTl5XjPi3B2N7qkT+zFnqo6mjAuw/e13Ic+ZjZ7bEBbBSNPjj4e+djyIx9C3vMB5ikvfTjIr9g27MTWvsfbbT+2Rz/hBS1+wg7b176TKcqBvd1kw+v0mRtbR7c/08bedKzI9XxAqP6ir/S3oanqAPtrPaPVrAp80BNdNw5C4mXohZef7/WnP/6gP/zhOz4C/qgff/ygj3ykfs9H6fd8CDrwkZeijzxULfgAc5gjMcd94JK1yRiWG2Q/vDBXmbMn/Hhh/np6Jv4a9635dNY0nwZam7Syz4427B3xywGajMsuKP7ITUKhFHNl/igmO5BOqO8BbbpKmCyVBUvFPtWyFuZJWY/BTH6siyo15i/5Sh5bq5oaMLpEWtiLEg8Ldma/SZxseFIe0pOPn3JP+MgLpPHxH3/Gp/nI/4H8Oz7gvxsf2z7wwe2DfiDmvufD6nff/Uk/fP+dfmA9vePF9HteUH9gDvJCPboe81ftvLTKA25nUJuPErsYJsY3kPyn6Btj+Ip8KBwzplaFH2YeKk/KB4477tF50XN3d6db5IVukIfQ3IONP1uV7PSra7I3nr3x7Y121t8tFua7E0hr1he4KrjJmD6qFVNXg5t89I/C/tPRK7qwkQGMTiNErvVdma+9OOqO+qyrYgzVmu55qWX6e+SFUnwd+/CsRj0yjbqhg74G1eiJbFeGWMiE2h5tclZI+w16kTqlAXSFUry5wulDZ9p6zNX6XM4w6bvSD+0LOH7EnyvrbSCxCTrrksHL1PWsP/bMDvKHA/O58TLhxLw3znFP44N+PmT//nf/qj+A7/70e314970WPnBf+Pg5sDwyF6tYPrrjo/wtznezTudp4HyeNZNvM3PHWaux5ubTpJly8m2y3KTkJ3gD8Fpj3HxQlhdGCKB8NZbY94IOrdlqcxv6T/R5vj/p/OrAWXf7H9pt9KxXo3zW3WlWXggGse/Mmj9j0xWUZwZ2QveJ/C1myhNjKJwdNOjUSg264udHXgh9ZK0GH1i3KXf4is+ZA+Pz+H/Bfwv3sMzB+AMJdEbPaW6KPel/xl/J351O2HuGz9japPM06UTdiT5n/DBP0on2d2TuqNv+RYSmO2L5FfIn6GwrmDqRxN79xJ7+8OM75aP/Rz7EPbDvfMTeB/aiB/akR16G54X3hRdnNNF8OjHXk7Lmi76fLg962mPh6eGdFj6mP334QY98xF+f3jNFD5rrolMtA5WP58jnDwA6tC8fuWnwcRw/5L+gNx+vG/e1oMgXH7EbH+CDiTho6JmJidBGOf8F/wBthnzagAl/nJrwkQfmJkXHcnnPh//vieM/gT9q/GsE7/+g/EsBH95TBo8fv9MDeHz8Xk9PPzJl7zi/vBv5x0fGBh4evlfyL2jaPPwwZC9PtAku7/b276EfqPs4sDD2y+WD1v7AOr6AReZVYrG2D5jnjwPj5jxi5kmdNd1X6A0SQ0/MxePTR+za+un9SVk3Qo9G6vx6oNObQGiXWFuAqk5ulLED9mcuhGj3aYUd/k+4MOCPzRWadskfoPb2KnTcwrbsDVi3iw7ryIdCbq7OnncUbataaWIdzPOsYGJdTKxnkZ6I54WzCVkNc8i8ev1av/ntb/QP//Ufx7PpiX3idHfSHfeBe+rY6JivdayBhp6WNcV6uOO+WFU6+rc3m6fWtn6xoVqNsYSez2e9enXPGjoNHl0/D08eeuIH21q4D+YM+p57/rgHZQ+hQbXGOmyKHRmXbcyz7A0iZXwX9ptQ03/b7SjyLmujkkuk+PMZtobueZoZw6TzfFKrpuwFsWfBjuRzDhngXJP/2vN3v/s958V3es++kT3iaD+fTs/20bft8cE9Z+v86zr5VwS+44xzQW/m7M2b17wrOOGjacesGftPc9OJ+Ry650mNOZgpz9Os2Gd7zJFGMr8bFs5osTuAuflpH/dCnw/s1wOPH/Xw8EEfH97rA2f+4CNjeeCMlXNAzg22VVUDdvTrJ+mIhZ9U3DC2pl3e7Wjsp0FBUY8kq5GzzAqir+8055DYIXVkcvUxnomYjC9aNU34paANn1UrTdwXCr83dI921pFe0LLHPIlkW64aoKisE5UVFDoLXRN9DrSmeZ7oJ3PSmItSG3UT/FlT8sgU+qIrcHSRqdYUfsa07PEKW531ubKmO7A9xmg7VSNf1QYddg0uP6kGK76Kny7ca6O3U17Jd3Q1+puImWpF+1JoYVe1JkO924U26q3Udc7WK2emy25f8tG1sj5FsjddEp0D22rMwcS6GSA+0+ctGj6JTPTbaSfVlZZiZ1AN3WUlpRwaZFxBbLowtmCBLsT6LfJs8MSza7BgbzDaxyf4I/vDhXZB+MHCmhhgDkJX5DLe1H0OPf5Bd2SC+CU8Y7dt5jKx3HXBf6nv9A1buErFea+IpchqTxlzVWlqbaBVKWVdk2V7L4Waco2yvfWXwrCBclVT/G176Evdgi0X7gNPnL8eOdNiKvY9se7f6Tueu/KcZVvxcdZ/9t+DJp/9IBg64l+eaePjUR75Jx3lyEVPx4+FzvTfqmGzx7hsqCX97H1XI7kiNLKjbXKjP55RFuY95ci0VprmNsY61l5irUpZ+9ljO/5PX/P5NP6Ycz7NCjr9Z90ciP2xPTFE47H3zqeTWkWXRrwWtp+I89zXTqmjr4l5S348P3J/DE190NiTbEedOv64EHuZp0Jno+0A7ac5e0dTy96V+KBJg3/mnnw+Y0MrVVBNkT1zX42PF2L3iXntjDHdVFlv3rzSL3/xtd6+vdf9/YlxWOa8tWHFlqBDO2OCqMulDRap74DkgrfVG5lAg2pPnXHt2UFsD3r7k/0o9l6Iw9gcJD94jCF+fyKOMheVzmgcvSvjuuCz/Ne5qYct2xq+cGH/hoZfgrQNtZEp6gLyNuXWlPnY7helxp4VFDKtlYzv+Nn0Mw9urAfOkwtn0di5Ms5ApKqminzyrWhmbAHw7W38todJwzu7AAAQAElEQVSuRn1D13TMN7Qoq6SiLv00bNEnyS5Va6qCguz9T/jvgfd0j/EZ/noEDyD+SawPir8uyMXm+DBqja2tlSbGNc+N+9SkwgbYMvM/pR+JZbLFxIzskCN+E281c+Y4AegE3n71lfLx/+t85P/6a91/8VbnnGPe3I8P/l//8hejPPM+5XR/r9dvv9DbL7/S6zdv9fqLL5SP/2bMF/bSjIuex/oQtvzNYB3/5Tb6bDr8E5p7Q3y2cu/bhJ/XgW3ZG7a6v+3XzF/waSv7U51Hn5/SraVd8oA3xie/tmX7E65U8AJf2+7647vg1u+floe2yI/MT37iu2DcB1kjh4CLyMr8goMXueAo25b9jIP/t9KKjkJPQL6qDb2HHttHduNTdttlaJOYbvOkIPnEZOy3n9slLnIfjf0L9/9DYSETHOVbanv0Zz/To95mLgv+LZCLp9P/LZ7bII9MEU9V2E/bVqVWNeb4kDuovctDD16ovfHtlzR1fw6mvwHafU6us1+v7Jf9ipV1HXRo9pYatraC4v88/zRouYa6dbTvPAsuvFsH7GUL2Pir2KA2JF5HnG4rn8Er8NTkVqnVSOYX2JYNdvurkKNPG95A0dzDNpu4JY5Hv5wJsyfkfhV0+AdEsi0aCuX0yRgtEpRSLMsZIzZX2/RbRpxf7Mg8r9EnEnqMT8ILxl5EneDX2IPZexlb5FN32BBKa8TQiaztFAcKfUEKw7u2lY2+VanIM361Zm4K7YqUq5UCRKDesfGqNbmsI/UxYavWnWbQgY0TI2S6Jt8wvjGQmZvHgY3XVPRndGbgnc2iM/BAio4NtmUnL8nFZVVrAwxGwWjPz7q3H1Sxhp/jstBTSoojVzb7IOWfQ5lGTGjfx7ikDX2slI0ql9H5DExQeMWY59NJZw6FE/QIzNRfFzedpgy5XvazriuTTLUmOsISjcWxDhuE7/sGNqWO/0Tqo27nk+/YCptFuA4kKOlm5DtBHoyAz2IDnTYJ/NBgtN11Xzhc5MCWFwZBHhQeecGaA0jabH5dlXJ0LsjnkHrh0J76IDoDibFK/AaWkrs6hExYjDiyz2AjUFLH/gPbuFbmpo+xdhVxPuIdvyUvRXZVxh6ZDZ3QMeug5BKJPkd/qyKXg+smR/ng60i7Poq2dfSRdkL2AGZs+hlL7DsQvQu+DpI/MFyA/ztY8fma+SGf8i3CX5jzQCTbsksGIsAs8lB+ZXjVmlqVcgDOTS5IjI649G4ttFpTtVJSHoq2+X3kAe/p6u/UdVmYNngpbwhXuACKzRHIQ9uFQ2t8mV4yBtuyAfYgraTwQzd0oURmbZWR21HI289l+zZPk7KKPQ22Ipv+bCsppBMbZmgDg00/Ard5yh56SvGDyV84cF+YK9zJI0HfwPjinzwgv3v/jpdpD+lmoFyMb8NgfOan0z5zGCQfJL+wTrJe8tLx8fFh+H1hDcV/GxKLh8JOPxbd7YwODSC5nJ8NnbF3+lwYxxaDF6ZnWzfx08IYn5ind/nnk+kvrTb5rT/jh/Bukfogdgeb7ui8seGmge1h72iDLRlP8p1ACo2oHZnkJJdIqxYecvKysnOwaM28KOWG2Iq6rsx37iXVGvLhGb7pp1TVlBem5/Mrvb5/w8PxW71986Xu7l6rtRPDLnwgPT1eeJn7XnlB+8f8l6Lff6/v+RidlyPB95TzX6J/4AXp2Ot4CZIXBQcW5mzBf8GFB/IL/nsKDY89Kfnsi3ax/mZN02nDfFK1iYgTe/qqC3OTmLpEH2t/AbiJNSZsNT8Z06SJdtM068R9ZeK+ahsdALevNOiU5ZLRrVBQralFtpqqoWeHbK4NkpVkWw257BVVE/lJoi5zFBxzveUXfLgO+8Pv2KwjYc/C3D7x0iZ+CxIjy2XVhTHGL3lwWMgv+OxC/F2Y6/APPSbuathTYy5j0xiHS8KmDfpMonO8koo+Yj9xCbAnvMBlxla8EDrpzEuV4HTa/Dp8y3llukHDn601VZXszVd6kdLnC8ZNoWvFjvgjY80Ljcz3ynzdCI1sxn7A2Jj+UmGbfuk7/QO5FHRr6F7RryPZyG44WKGd8RudU84n86RW6KAic5T4/sgHgFY1+A25xnqjmitjCyTr08Q6RJYuqeh4Hbkc0A/AoeL5QgESoxwa+0fhZ36u8zdia7TI7eFqR+pX6hbuhyvrTfihs1esK3vcyK9a4Qfhmx28+HA680L2dJoUOvERXnxQfeTD4hMfGPOHAg0ertCEXF6mvX59p3tw0Ff3Zx047x/iT3yYD9rc5CY5OvBh7TDujm6+GCt0IH7CJmYRTy3qfPzvXnltlzy289E35QE+CgudgZlDt0JPadMPLatVaYK/oWlCLpjniXxpnpsaL4MaMkEN29K2JPsFbLxFjHYgUkNX1sb5fGL/mcGJvtoVrYr+jRoj3ZmKVX2fg4Oa8aJWEzbM+P/+/k6vX2ePvoeC+9fKP7P9+v6ePfuN7nmRlH/R4B5/57/Gf33/SsnfvzrrFX7PfzV7nmeFBq/YF8/zrPM0acaeiu3srZ19eyG+V/aj5It4adSViCnipzAq6/3u7pVOnNtXS4/sRw+8NP/Ah7J3fPD//oc/avyLEH/8nX74478PvPvud3r68L3Wp/cyH/4b8zfxMf/EXBVztxJPQWNO88Ee9+uOn/OpjRe0J+JrZg4m5E+zmZ9S6jZMyBRo2mSoZ/5nkHbB3ESdGK91TvtJmoge8+F8feLj+8B7XR5+1OPHH/Txw3f6yEf8D+//pAFsHzzoA2P8CL3Fe+QOfKAueEBPdD0+/MD980c9ofspfwiAD0KD5fJeT0f5kTy4xBbsyjoM1qzRgP0/9/mFj/7L8qhl0CeFd+G+8MRZKPSCL5/Gv77xQY/oCtb+SIw9EXOrsp6qrHJQ0JJkaUDXtLLeVnykzD3xOOi1NvIphB5I+RYH/xM6NjPT2zPSxRVDBfE26PbTicEDg3O1Z5NL3YrMBqxmD184W6zEtO2x9k7E+0y8Z21OUPtm3ZJ3a2rBXvf6zRvlXwH41a9/pfyRelXThI5T7oPEP8sBU9A9ZZ2fdIafdRHM86TIi1HGNpdFF+gvtSrmYrM7bfKBO/+Ve6NfkXL/kyztsEsGK2PKPeiR9fnw8Eh8PijlJ85RebHNFjLmMnoif7QXaaVyxT9xvW3ZVmFH/BBgnkZCxt7qbWPnCjZbbaN/qxMp95KFc0nhlwbsrc42Z8Pv9e///u/Kx/z379+zhj4OPfHNV19+OfbE03xmzYLTSU/sO3lO+OHHH/jg9h3yH+A9Dbk79pmJPXWeZ9b9hP/Mveoy6h/Zd56IfdtqLX7abKg9Xy7l/DTAhA2boaNMbKz4ZYtrxkhMdcoX9D2xpy3gwhob6w/+qKPNhbhaAu6X6Sewrc+lvvfV8WvqCznbcjlFrfCPOnvjpcq2WiVWLAgmrjuwk4Wy0ncfNnXOlQtnxctAR5+uqY95tmubN/hbD53cMzp6bMt+iUOCjkX1cxv8FB4M+GmjnVqFsY25GrS1Ua5q1NfI6yYlnjMfKz7q4KjqjCHl1IUOwEv9qJPJBpLpzy4lxd7QlX0r76DS/kJ8rtzDku+Mc/SFYLpLW9lcG4TjbataGzyN5PErF7zAqlZjbqaWWNx42WdW9Hfs7IOuI961p7QJ4pusz2medOB0mnXHfnLHPTzI/pRm2QfsTb/t4XLbsgG2xi+2Rz+dflf2h40uxDwgRp7YGx65L3z8+IH9YsOH/Y9ZPvCs9pRYRyY+SvuMY8Q28Z187Bh8dKcc/UF444zOun3krBBbo2OJv+l3Bf3qB2KXmNnKOJ986qMv87TxN5kMslMfmr474wrMeG8hUwuoJv5pS1EHE5o2nUkeFKHYm7z2ZFstccpcpi+K+HEde8oFf8Su7AH5oyTbquYx550xRdcTMhd89EwvCv9yjD8xN+ovin/yzHbZy9nrIrvio+E3dMYG7Sl9dGxGYUJy9NuqqO2wmFd099FGsj3Qkd/8uVIu7C2oSH1QG7nS4LfW1KbIeNRfOFd09hSVNBGXr17fU99GOzEXqQ86fW42L8rcr/h3rAHWQe6rDb2FndVK4UfXHffExHPi+xVn1decW1+9utc8zTpSqzayKzHWGYf3uW5V6GmamKeG/21jU+lIJtuqNM+spf3eadq2KtbTGVnrMvbrJ8X3K2eozjPPzGHwzZs7ffPN2/GvnN3xPDJxVgxSN2F/Z6yKTwAqlXx4nwV226Y/7bCO1BlPx0/H2MKPjbcIL3IjFpjbyA6QvzA3ubcHeZcy1he2lRk8DdNuzDuxlbr0ZRs7Po9ibEGLT/F79NhG03bZHm0n6oMhRx4mAl2JB20OUVL8utB37Ei50r7QQcHYWJTJxn14UnJRF9hbXLemxMkpcXI+8azyasxdS5+iGfEHUfYEe9vrss88su9k7T3wXn3Bv506gVVdF+YjWPF96IUYeGCPemTNLqy5+Ct+CqUHoRVbrCJuBlpp8A1BX+oPYDrDtybOIkFhZ02TPjx85KTcdXr1Sm+/+mr84ehv//7v+Kj/5eA/YeP59Wv98re/0T/+0z/p21/9Smq0w64PYDpzDuIecAIdi+SmJ+yOX6vasM22bGvMAXZ14iDjuRAjnyJ1gZD7WaAqdWPtI9dFCV4HOhAefoyuAXzbA/pGOrU7IJ9cfbRD+yd0E0tvW+7nfyNzi5+XPGo6dgVr5hn00fd6VN/Q6L0pXrPhH4C5Z3vGDIyfuFFwrVeso89tnAsyW59pSHuuztwPxJYjf9DwgqN8UHg0/U+/bI/41Z4OW0MzjpV+g8x/4mAA2TZPSpxXa8pzUrUmueINRf4Yn0jRBdmuZzds5fGb4Eom9M/hcxF2yL+sSzdBtL4ANjJgBWMspjaAfHrF7oylWsnehMILsh9/Kv/XlRMXq1ZiMftNJz6yfw2d+Drrt+/xE30r+dAgJgTPIw2XEjq2NpveI5994dp+7JvxSEAbmo7xD5qxJZJvQEdDEsrguTyA+IurY3OwQldsXdijBrApsZ/7QfaiyKQhFl7XSXhpEztSd9AVXVtduNjEGjh44QcydQEkV/qKjNmQbcu2qkot+3Hb4jLtLrt9mb9bpO6ASNwHDcFRuzGZGErwOsqlah7U9uClsemcAvwETKmqpTjgkoLoWJn8jrNGHmpbpq0xOHQEHG1TrgwgoL+pNTVuLnSAMquQl3BQl1a811WqNmmaT7BLtpVkI6MNSj+OQ6ijfQ+/pz0/CHfGOxwDjayQtS37JeLsyAY0G5d32dQdE9LXTS/NRTUbBAsgwVhSbuIHVjREclHnca0ja6V/hiVZkvkBxv4u2sY+aPhuJeObyAfpP0h1sOLjFfnYlLJkHog6gZicRiqbpvShTfeFg3sO/hdupjmgp0zV9Yq+FEKD53FuOmJn6oPUPXIweceLjyAfiFdiIH5OfSvsp//kFw55sTN1C32nPHyM/XGbcQizLIY0YMYy4Ni9chBfxuE2YMafhgAAEABJREFUi79HKEoHurZyR+ZJo38Ww8GjNfWLVtpgjmKO0fkp7RyYV2TSLjpCg7QPXOlszBCZrc/U2yiD402A3HalnLi2LS7F7ugJXFZo2oeOOqP7E6Q+soXhrZUasWAbfab989Xx4YFwWzUF5ZL5X4NW2pEXSF0eXFqhE4wXY7Qp+hBygmfTFtTBl7Y4oi+T78R/EDkxd5KF+yRoo02rQl7AapaK6Dex8fTxQe/e/TgeFlGv1pqMrFOQhVp1qEi25TK5/hP00dnzPAw/0nLQ+JG8TVvyV1lsSH7FjtCBdIh2G1loZ4OHjMsu1c5fGfeFB4CF2Mr62fZNjYfywn7J+sjLyhzYP/Li8oJcKw4T1STqtPvI3vrRntI2sC17Q6p6+mOd5OH8wsu5hfwau2/sO+RC7VK1zBk6KpzNZ6hUzBuUibCpBwv2ZS0OnfQlS7Z5ETmr49uM9ZEDe6dummblIaDt+kWyi19d/RO5YDA/81PVVBhiW3apjXKTyR++uW1mW0O+Ii9RpCwVY2gBD/aveJH06v5u1K089GbuG/JB8p013RlL8nJ01HiIPnEfuecB/W3+GvnNWx7EXjHuOz4avdL5dDdkRErbBb9fwBMvkPKCadk/SKz4L/zsaaHPWHQZdYu2ubvokbbhZb+NfMendqnh11YT/Z14QXynIm+30f6BWMr/5+eHDx/1yB57eVqgF17coP9pZY6sldhlW9VKbF2WDs1ILbvURX0X8ckPeQGj255kAWiNcpORr4JWIWZVg5Lvso5U1OdlRuM+bVMvK6G4MpaVzDpis2PXjrWrmLRWpZl7d/IsRSUl36rU4DfOANPApNDzPPPhalar0tSCptgT2EZm1okX6Xe8LL9j/k+nWYWsXqR+U0o+NsVn65XfsS/zEFtsyy41xhbd8+mkhm0Z79SaWlG3IzY+Yxp1NFX28NAg+c5ek9kQyY7+DdVKtuEK/3FfYgI/jjl+pPxsXwRi46D4OHGzEFfxdXiBjZ4dNnmYa+J9y2rkiwIXVeNa0dWZLyoVtikzadR1yKrf8THjX//Pf9Uf//Qn4vBCbE6g6bA7bYq+7BrzS6AxkK6DjyLZ3uqkkedniF0pvhTo0uBnHoZd2HLkpWi8RUlXnvaUesll2SUPNMrP8X8hLrNXL/jlwjq+MPatL+KBGFjZNzr7hJiv82nSq7uTvvzijd6C+czY4Z3zYfn1Wfdv7nTmJdodH5tP0KDNTe1En03yJPKliXa56a3weknmo247z1Raohxg6k0eT/BBWDvy4TJ/FJDyil3KwgGdeht9hfyAFF0qiy1gQJY646JGhm/KQWONVbNaawOF/yfyFR57abVStSYPlPLB+9C7qitYoDYKJRndZcu2WjXNrNvoO7F2puR3NNZU23XXoFaVpZIyLtsyeWPHPE868XLsHDAPrTVNw+6mBjXtozv5hs3TjrSbmIOZucqcTOdZZ+bofHfW+XzSaZ7U6BMvCTIwVYkucXMX70R1oq8ztp7nechnLHfsMTM6Gjo6dR+IH1apOg0WXnc98QH68eGd3r/7Ex/yvtf7/EHAH/5Nf/zdv+hj/tWIywfm4pFz6QP79ntFdrl81Eq7vj7K6CjmVF4k8oqX+0WJR+NrmIqdQdnD7meqMaYqq7XSoOQnfDJjX/4ViYa+KaiuuVbdTWKsC+MG9GNsUD7AQy/Yuiwf9cSH+Sc+pl8ePgw7xdnjGY+K3SvygyLf+eCedkf75INLdIDk1+WDLuMPAH4c+h8f3+kBpJ9ledDKPXXDk8bHSPyzwDtwefqoSz6APoY+bjKUw1uxf8WeC/Y/gYV8ytIF/64y6wbXQWtAsrZktsAVLBTXgU6bFb9o+J41Bne7nttotD/KlFBuW/ahX3uCJ+Ov/gKbanSz11FBV8nTP/vTVt7ytKRuhUX9rvGW9H2Nr9wT8tJ8gVY1nfb1t9FJrtLYG0QiPvhV2WrE8/l8VrRP86Rvvv1W//1//A/oN0JAD7xEdk2640XvL3/9a82ns6pNmuYTa4qzEmvj/v6VskZOp5PskmTm5qLss53xrGDLd7Uq2s56Rbv0W9WUZNodkBg1fuHShefUhb36GOfCffKJc1DORQ+cr1PWSOYX1Ibozdga63lF0cLH7c49AM2bDfBnUPRb+OFYWx3Zjr04XOJ+MM57+7nNbvj1rPj4gp8z3oxBpJV5eP/ug/7t3/5d//zP/6J//pd/0b//++/0xz/8ieecD+iy8r8Z34Xa/IIZ/8d3b9++1bfffoNPT7jdalVXIEZb4ge7Yluw7j7p2CuSbRVtXCaWI6vRp2hZqWvF3tzUGv2W1KamKqsoJ9/IG4x6a6T4fOW+eLk86sKe1+kfVdhHNespZXKyKwSkoRWTVvyx5iwK7TD6QdHRWsm0qQqVyA6ddD9oYrnj+84Y0aZoFSkfXh55Fsm8P2ZOmNMn4nM8h/FM1okNoT/zprSlX3rI7WXoxSEyyoLBJOqTD1RS7Ah0GAIPTyLVtzrain00bSPnyFGrazL6a6C8UTs8RoEtERu+2POjjF9sa+J+MxELrRpsq1pDD3QvYwHlpqKcuM5aljV67xLn+5U5WgZFpYxtQ3boKcqsf+RG/3s7m4ypA1RxeehLe6Hc6AgSo9OIW7FHX5S1tBIXK+tJL1JXtRqwrapSI87m88y6OV0xn06a2GuCjCWwsUXSsI8BZRrtZ9vsrX7zq2VvoMm4YvlKjK7cp56IkQvx8fT4wH3mgXvGkxInQfaT9DEa8bMSJwtreU3sZOCgFf1ig6knzDUo/VEkrHKfwE7kjnL2JzgUaYQHMZtxrNdyZzBpHn/FrkfsW/DdhZgNL21XZMLrtA9SDpLfgDqUbD3QAqMSA7fgLkG/Iga6FtZeJ846dhpq9LZiXLSL3zNPNgXU5rKteZr1y1/+Ul9++eXAfJpVjZbYFpmZGA3ir+OZNv5b0Z++4ofHfW/OM27Gl3068hf28fh4ZdzRFbj4jYOxrTMPlNSqNBMbhB5+Z+TYv9Im+hGTt0ayDQr5NuIq/0LUaZqU85p92Ez7NKKfTj+jxDlr5Yy1Uma1qDdpPk86cc6czzM6rQvzciGW0qZiiIQ/V/jLgGRVa8p6neMT/NYS59B5R9bLPJ0UnKDlGnG4sF9lPMOsKmWNiMJKDD4Rs6NORzLxtjKnHaysvYW5Xch3Gbsm+myFDmxJ/9GzxG58+cSe3TNv7KMLZyhzpnn1atarV5POp9KvfvWtvv7mK3w3oSv99W3bKyl6yxaXjG0Hwgta1caPQJru6MRBsqHbXK+yo8faxqmROnMamY59fW+TiuTTLvt8kHlIfF34+J21YTtiqtYGDS/zFJkw0j4IP+VqpdYaczCrVdNKf6lLbEZuyKAz453mSVVWNcslZY/H6xLjD0wdBeocckX4VU1V9GUAdd+qTX7wsaFlrjiTbxT5hizxmvJEDE30T/PdX4ICZIQOlrK6TdQGgkpd2AEv1NiWviKTM+CHjx+VdbeNUyr0tAHTasUX0kx/EzaZtvG5kpiL7BWwFDR+Cn/EtjTqsQW5d5y7Zs5vX37zrb765hv9+re/1S84G/7qN7/RL3/1a56Zv1SdThr/pf8XX+iLr77Sj+8/6D125Q8H7vjo/4tf/gr+15rmE/Mi9ucLcY1yRtaZpx5bGF84GzqkP9tlishi4uDFI8kbXpDyS0ReMmPImI+5NXoCHEMlF+W0s82QSwUNXCJ1hd4icZJy2vws9oCwLXsDyj579TH2FV9s+KwQzEOO7Lg6/tqwjnJ+bIcA7OY3filYQfIvgQA66JhhHPJk97VKMwQoI5N+1p2ffJDK0MB0ECTuQoPUB+EFyQepG7jaquFz21dfZb+I7F+Dddi3+cCODuaw1dBVlMf4bmwf8ijuwMYjLokYaaxNl0dsXtibW5tVraGnBqKH3Jbf20JkfjLdA+SPi2lVxrHRcIckmY3adc1LG69DA1MXKpJt2c/o8HCYuslgr23qa4AfBWOM+EWkzA+EcY2WNLVaZVxW6lbuHaFB8vok2c/6TX+jGlUFP9AxwCvtMkLRB/nJFX7sW5HP3rxyryfKkOvYpgGXZHtAP5MKofRfFnKAjG3ytSNjbJraCczwLEcGbOMv+kK2Slui3kd+43RI/HyL9fCrsZpJ74zjABzBxiWdvkoe+sLB14LSV/dGUX29jE02fDgd/UcfdcOjSqkrdARR18MEkT8QXgD7etlW5YAShTm0XXJoGIYfomyPo7xtQumoExi6pshtQJds79BOraS0G1ToI5PfFb0rg+pQIdZHPjW4CweiStWYjIFGvskuBosC0WBAcnlASaYttN9Qilwegb71Rx/0BRNr+EWWX9lk0NVY8Dk8hlaj3/Aj8GfR5ZIKWw2IIMWG3Rpaps91HNoS3PF1aB81adeEAUpZloIjHxoY2+ySbVBKCv8Wpj78gSoVCzo2pRz/4oRkFV5r0dE50F6Uh+jxMM2DUg6OQ4gf02fkUKXQIG0LRpCDQ2HP4EMjT7NxQF3ZLEefYQA7dm+geL0yJyl04iAHkAFirDNHXDKVQZyz8Tox0JVNKeWtn5XyfiDe+1nZQHJwDOLrBXvCS7tgIdYXeL2vosk4CGVMtod+uh06R/tdLrKBbR2yduRX2bGy03YFt7Oy5VO9tZFckRVpq0ucGNbAtY5qro4TDkSuELJNf5k/QZPfINIhe0thy/ywrAjN5AQlPuA+6zMSkg0NinGJHkeRH8o0UmxvbRr+OnFoy4OObRnZ2yv9p5z9JfKJkVb0iWCr4sXzln8k5n784Qe9f/9OiYWx7qi3t/5FOnSR5YqPN7+txEwHmdcXFN6Yc2KAEdCGX3j8jvwwFjtSTrtnoDdO2qR+8hsXpE0qRht0YI2GX7B3rH1oxjDNs0Ljrwvxk7i2nabq+8Ejhc78rth5IR47NgZp0ziUB8nbe7vI7rqu40sViNxmG2NgsaTJBmMeAnpOt/yxhvF3a6WNr0Fb1Zjj/Fda0zzBs1prSpqwLfNqV4oD9ss+BvPP/HTG8oz1J5L2s74Vf0WgmAA7/G2MKZ/PJ92/vgev9ObNvU6nGdGswewHgMekxEma2cQUPo6/4yuKqirFzzPzFV35r9/yEvYLHli+5qHmq6+3lyB5GfL27Ru9fvNar+/vxn/de8eHwNNp0jQ3dBT9Eg08aHf6+BzWfcwr9XlgCCK3lWmey+hxk0PlsSbyAPfh44Pe82H44YGXWA8XHpTWgYePFz0+AniPj4sePj7p48dHPexltlJ0mIgo9nptbZB7unT4pd4ztzM9zZJn2VtZwoYAWwQyBZivzMXCS7KRZxqMnY39YOKFR2vYri3lHtcRinyncfKJWVNtW61qxNf5fOajwRl/8jGVuTzvuOND2x0Pl3d81A99Rfkc2b08eHyMeM3cv379Wm95cZ7/MvjEnlTYJI2elHneQBYvbHkM3/OduTjsW7E3UrZlb2hVY/0U5dR9itGW8W38rtH1rqL9gQYAABAASURBVHvj5bfzAwy5uVxWY001zhytij5LF9Z3Ht4veUFEvmNTkP0jPj0Q3hXX/vXZlHFFVshd7SU/yplLgqSHgvHChT353Y8/6k9/zH/R/J2yN+c+aBsbpSk2YztF+uvwPCg/Si40LkifA/QVSrBx9VQNDOFrA1qRz7mpkx1XyiPzuR8qURC9uAi9kdl4Qold8kBif+MffliZ84V1uvISP0hcxq8r+/CKz4PECc3HfjLNk14TZ2/fEmdfvNYdH5Pn06TiRc40N1UTsLKeg3XXvdBPdjbMUT6grxh6oW7rGz/QZFHXCggyfvsG7kF7bivz65IiE5+nTpZGHtnYGl5eVA6K/EYjY7nS2JI88ltZWzIEmPmMnQqFlTlIeQMC6Eg+9TJlYFvVGvvfrJwDCkdkjEHaV2tqxPYEQltjr2SfmEChr1pTVVPjflKttOntEMMv1c73YZMz0g1yDbnYFB8rdfgi444/82I3L3XN/My81J3Os4IZmj8qyJymX9NvYx6D02nWzFxPrY1htio1kZi3slUNfsEJH7mGfJ0mHfqLD+3ifpOP+KxkBe5PWnkJ+/4d6+jdD3z0f6+Vj9SREzO/8qFi4YXvIx/YF+RWPqiIj86dOBlxlBja0Xe6Yk/foU9S9r4DtnFLVxaHkTdxYfpk11ezQNdM5oQP7hjPGX/PjGGCN1DI1IrcKlykmXLkzxTuTo0XyJPuzrNenSfybWDCPdGBSrXqGr5Ah73IvmDLE+Y84YOHLc8H+s6L6YWP+ks+9O8f8i/4JP64hBcfgfht2M8814DQL1IfCI8pUv7YwfQpXnav6A96fM5cCL/2K1baHVeXd/9EZgBfGYiPBRi7C3Yo4EKcfC7n58/gWTiSt3jWcTQ/ZDfaszcHzP1PZbFq1BH11Ccm7GiXbGtiMqZ5VismTsgSA5CfXOvOT4/FxGVNnc5nPv5/q7/7+78ftLGGL+yN04S+RsyfzvQRvcYsszaK/mb2yxO0UQefff+Jj7MX7mW5f4SK1LE1Z5qjfOKenXv7iZfF0ma/9rQuXSv3pb0ou9ToP+Un9OZD0+VpUfSvyEpp/4zYHb3xQ6pW/LUwjtgg0oSuwj9Z32m1UJ8628RWxrASqxsWPggtfMCKbGdsDGPYduiMLR94wf3jj+/GH8z98//xz/qXf/4X/Z//+m/6/e9/rx++/557af5VgA+K3AVdE36d5xmfcT9pJTtWSI38wv0ofZWFLYG1pczUNp8Zy4VnhxXZ0NQf+lqVCsQH6acx1uxx8XXOV+fzSUHOUq+5vwXj3ja3zR7apm+x1qI3cbL5RvhkGX/QmntlJ35ia2hVo8/GOIom5rx54Sya82jwwFn1ifcgsd9SAk1QkLYdn65jLJehf2UvXPe56tShcLto0nF+p9+V2IgfNz8snHGDC/OyKG0iQ0e0S5+QcXV12q/x2eVJC3vLhsvGpw4JZSo20CFXmg4t8UegUYINfVEWbWvg8EfmwDY8Ygq7F8Y5QLyJ5OFojftP5uOQb1XbmiJGsjZtIy30lJJs9CVDe6zQoccu8iV+lOAx85L6IK7MXF7wbWg15ot+kj/qFjIBhFFaRX3iKjGUfKAkF11YsrkCqRo87iHF/uNQysm31lToCWwP+Wr07dKRzDhsU7wFM4jP+g4qx2Vb0XWg1bOejl93zygpbVfGm3zRR+jgIRd+xk4vKnSGn/pWbVsH3vR2nJG1HlnvvMhFPuW0tS0blFM1kPpOTNlWmhU+Cc26WhODiQXoWEOJI7obZznyB2UHYh5i4VA54rTjj9jT0X0gOmJfsEnm1zTsrKntfpe+y1ar0sx+nj0hsJGTGHMj5uZx5r3nGWueJyWt9GNbjXkdYO6iZwBdrUpJfbcrazPoh99Yq+sY54r9fSA+wDjy4a3D/62iJ/UbLzpiWfqJfskyg6jaYsdltTZpZo1krz9z7wqttukZdpPt2J/8yj09uPoWfodXnGvyHxDc398r4+uMo1MnUvqwiaiuca95enwaH/JzD1uIqxXZyOR+MuGfYJ6noceOvUYLI8UXuYc8Pj7qCUS/bbXiVIaOh8ePyr9Q8eHjB/bXR62j/45/OnvbqguxMnzIveiR57TEbvb2gdaG/1If/Xmv29HZ0RHkTLNw1rpw1sJE/FXM88Q8vxr3gYoN+CFzYscmq4jVwr8DlkwUruzL0bUylyv6txjsw8bO+ERa6TNIPB4827I3ICKjd1BXyAv0Xe+hO3oy9vgugrZDdOyT4V/wSeghm7bJR9cQ5ic6npi7vO/O2WRlDLCvdhV6XR7l2B8wMsHgCl/02fDbSTkjTfsctzZpwv+tStaW0q9dG5/7/ER8HjFRrVSRRZgutaWu5AMiRcaOao15mlXVVK0J5o7GTFgLfuoSeX5sRcEK7zFnI87QeZewsMdFJjpm7DiQGK/dhh6ZMWeRZMTkO8AE+rUafRdBk+fYdw8f9SeeZd5DX799O/5Q9P/zv//v+n+D//G//m/6zX/5O33x9dd6ywf/X/zqV/qS/P2btzrxPif2zqzPt198qVe8tynsiR/v2GeydipjwH6RVubmFrEn2Ea72Zl8bcPO0Il/Gg5v7PXsoYnnF7jWI0vbYx8I/ZycSzqQ/obMVcfeD2WjK3LFmgm9RbXCPg/ob0rP+kff9POSbso6Phtg/fVgL2+1t7+HvoP3aTn8g9dZ0+tA1n2wEhMHOvmeftLfAcrRcMD+68Zsf16u4B+6/iPU/kQ/Q7zajs0jH0onOZZ25IML6yLr58IeP55ZKK+Ro16yqliTepn8srhN1wveTyRualO3oaM/EFSkDpLtVH8W1A8ZqAuhHWaNw/qLl00bpA5fjP2TcY/7W8Z9g01mO0/QZFxba2HiZkVH/ooRK5Hf6oq+7LTYyhrpOd5W5IPB5se2RpuiDddYT+THOKVRtzn6Vp9Yqs9lx2lYB1faqakOysf6DC1dE/Uasmi3REfyVdYqfDvQSgZDXMgmRhiDQA/wBWzs0YCGLYfc0UpbYlxbPx7l1AYp2FmF4lzQBxKbK30FqY+caR//DB3kU76C9rbVqqh24KGoo2QbGANBQHvqLOwEwoWDx8INNnJ71U7S5YZGZxXFLArbsp+xC8NLbpPvOCaGLxwMg44NQSRsq5q5+TUVenNztTd9aaM9VTXJpavzLW3aN+pGPe0ZqT6F4VeVkpJvVcMxjZtS+mtVSr3tiLyAbcYCaF4NOdA4QNqmmw029S7kSrcp9me8Y/KwNvZWa6Ihpc3uER+0D8/YaftWBTqt8F8wKRT+uNrPDXu7qRYPxKseORBceOlgW8XYbGvvbaNZCbsFqQqKviO7UdMOMC81hhTL9dlklwpbgtYmxaYg/OCzjWAutzd9Nh9YL65sRguxuA653Jy6jpg5BO2Mi5ERT4ndIDLxedp14q5Tt+uh/coaWOV9TEfdVr9S38fhe2UtpI/oCJI/0NFpW3YgqEjxz4ahG/9WK+oiY+pz9Uyx9l1BWA1+/krsdGz/eYmtJjIHEmfhmrm0raq2oW1UpJUN6oK/I+tdTkxyAbdtLm0P2wt6mk98CLnTfDqpoQ8V+8V4Gec2DvyG3viq47sVH0XItiYOzvM8a2Ue3717x0PP+003fRm7KHDViMajjb31bzusgRVfBLE7NMzYdyDlww+httHrsAdsU66BzWbYsf8TuKQBi9SR10BiemIczzgxtmBm75r1aTJKYseKL1YepDYsyt56Ia5HzEE79cHRPutik1nGQ+DCOl6Zr+jZ7O5KDG1tuoydrWpQm4K25DK8DYWvW2vY2bB5gk6DTsxNcDrNlLcx5IHywv6/a9nI+DX6ihi2iv60Jzv8n8cuRluP7Ga3Riy1Frt9rRsC/NgefaR+Yq8t9iGXkJPyUNPY766+IHKi88IL6Pg4csXYA9SMNoPXpAIzXzeiE3co+Vd85MsfFHzxxVs+Lr8ef1yQ8ldfvtWXX32hr756qy++eDP+8OB8nrS1tRo2VaFzgDJ9th1TKzXsjl+DaW5yk4ysLF0hRkG5MZ6skcQYrMFkyvX01JUP/0E++gf54J9y6McPT9QvenhY+OAE/XjRx/GHARd4K/cBo8PwVtbdykvpZcO7i96/S/4C/6KPtI+Ojx8e9fDxUR8/Pgw8PDzqQOKiswbNIBr7/DzNqjgAg1f4fY/j0MR25FfWfLVSfDBeOJ9nfN524Ms5SLk0Dx80TfBm/DVPk+Y58gdSDhq+bfjSG2y9TJ3i5wD7k6to26rUqmT7sziauKgHRznUTrtK9qfY95X4I8i+u7Cuxv7F5CafdZ3yp+j4M/KhB37awec5hp02K/vGwsuB5fGilRchBwYP/gXeh3fv9cOfvtOf/vAHvf/xx7E3ZYgzczC1pmpNdqFRKnyUuiD7z2Dyk746e37oZYxr0cI5L+UAkZ9cmZ0wx9knCm99P/op5qTJ3vqObPq3TRbQ0LactuQlSwO6pvSRKrtke9zbE6d2ZMcSU+qvDcgUddVK00TMnWY18kjqQBf/y7wWLJAXCXDUaddRu4p+Asoe/Rb9rlpZG8GF9RBENv2YsT4DBVxoVkEn1sOByAaK3lRGaIfRkTpXw95JE2smedF/124PVLYKGbsk8gPRFYxy+KW0dU3QSTX8cObefx66nbZVEqjG/EAbOnP2DNq+L8zYENurFXpiw+ZBOqZpU/a52NkY4y1chW6kIMKuo73R0+ZJEx+yRJs6zTJlscfmX1oInH39blI+0rfTJM0NTIpsUZ7Os/KvMYz6kT9JrcY/p5m9Ki/QsmbysjAfHJk1FXv8jOzd/Z3Or+50CrBhou9G3/mvzCdkUBNVmNwZaLCqcx4y67gstciA6LMjsopfcHtRoQ1ouFYk3+F3OD3URY64Iq9bxAna6jRSdEn2TiUV+aBVqdWGqYwbAXpbZHgxnA/sE6qm8UcCpYxxZpBza7h1w0Q7WOgR8F+AaCdt/9cHyLKGVj7UL7ykDlbOR52P9QJmrRSwFtHdQOwojAsdPOxqYJokpkL5v03o6yP7zoPW419aQHf+BQPTz4aLzPqrjO8A/Yy+oIKX+XThZexL1Jr5G1SkDm4uk3+Jrk12o7X7+uBJnRb/Vy/aYpOwUYN2TVNj7JMa9MTZPGg4ZMXmhb0/e69t2R6dXtibR2xzTrpw7pxYo1Tq1f0r5f/H9de/+Y1+89vf6g0veqMj9TMy8zQzB21Yv+C/hbg+6Mq+bzNC+rzQ56F/RUa0WOkzHzryr8TlpVr03d290mk+j1gchu0/nTmI3o6uwOXRb3Rd0NPpS7LskoldFwGR/C3gTfNJ1SaJ9rLIN+St2B29IqWfpwvxwniKdRkfVoKZutsrfggin/aX8X9btPJB6MK56kK8rVr3P0YYfwzAffSPf/zj+KOA99xb84HnkXvtSj+tNU34cgD7GvP23Bfzi7/0E2wSPb7ZP15nb8r5Kjptc7Y6DczzrKCheyIOxn5MH9s8TsjM1DfFjqDiQ0vcVfhRAAAQAElEQVTRE/1bXEkjT7dVyILOfFzGuWWBK9xasg1K6adq0iY7KVO0MFePnDke9j9g7fmSoFKrUlKrkouchfzKvFz2PvtG9/jW7gvb9CVVSyPacXXiq9NZbEt8rPgX9n51GVEz/05fNu2dOtBvoMHf5KzQQj5IXqRNmviWryUyP7mKvmLf1JqCMQ/MQXQVPkyD3rPnJyfZVlLm6Hw+81HurGOe2lSqAsgYvZGzKaOnGgODMcZF3nOTkO+RA7E38Srkg8Rtzhqh8VPHZ7bl1KOH4ojfC2t3pbCZaGqs9NGI16yl0JbxtFmNmKrkB9ooh5f6jTYZ2xR7zCwCBWi9veyfMs24b/2U8Ro9rTWVixhqsn1FJU+bAhMyrUqd2FiJh01PPNJZpwvr9YkPrU8K3/atKUPf6IP2K+1zHggu+3+JHH3hp1H6yjhdL3Wk7hZDDptC0132j8xDaObIrjGeVhmbGd9LfZVGEmukD5AdNG2DlA9EtrUaxdTF1iVncOa04LssU538PE9qiRkmO8/MnfV65v4R/is+zlUV+9uTijad9lEaXhv7SvYQYoC87VR9FhljZ99IpW3ZTnbANrpLsYUs88H8EH/5wJ42duqbWoFW17bGHpEOuu5zXPAnxkMzfCj0rcq5HNHhry0Ctl9qYXdNxPDbL77QG57559MsFWyu6Fyy13F/XAZW9qcFrMTPhWfij/r44QPPxA/j3QxN1FpTqxqIDRlD/B9dHR93fBh/hNd3n6Td5+AS48VK2kXXynko96nLsOWi6Dixz59zj5NZu+uw5R33Gl1TJ94vzOGjnh4/DuT/6uzubtbd3Yn7wKTWjPTmk/QTTPg6MRDfNPxjW7hWK7Z0kHv5Skwd0J4qRu/5fjO+8G3LDkqFj4r8LvqCpC5+tLcxpTK6sv6St6PDatWYi0XxQ9ZSZLSn5IdtrN/U7ewrsbEBPekrOCo6Y+vYPQCzWinjD+KT8/mk+/v8hyCvOCvd63R3HvU2ttIu55q0baPdxD0W/+K/1pqyv8efRV3gssQcJz6DIy90TcxrY13N0LTLWG2EsSkzJRMXyUNXdfyw8n7nMva0EV/YQvW4TD/pL/fnoFXJ9kD4270+Wl8idS3PUedJeV4SZ+z7t6/1X/7h7/Tf/9f/1N/94z+M//L/7v617viof37zWvdffqG333yj/Bf+X779coz5kX1zIkbv79/om29/Mfw2Z1y5Z2BLfBsbZcY0/L8ynkVj7bH+EmuZw8QeEozpxs5Pzgc/qcc3P89D1Weu2BLcVtmW7Ssr2QPRX4yjqulT2B7tChocCuyNf5QPavvI7vRmrC/GslXbHvpdUBCu7ZABu2QwCjc/4W2wbFPzc/1s/E11V6h9yNPsL1y2h37TMDjEE1u3ZXuTq0E3m5M/5CN7i4P/c9SOvsLeZ/pzshlhdGOoYle1NtbRI89GGy6srUf2+GWoSLxWQ3drQ3+NuU8/QaEmFBQYdtzQ8MBQ9MmPfSN35JF1QPkT8RENdDbY9nPbVqVWux0HvalPg6IcGt2ht8j+ZZt7Z9fCeeBA9tkg9Z11erSJDtujaFujXDu1hok2GYn8Le2URQo1eePPGtBNss14zF5SgzZ0cyEnUv8EkrWlbA1Bv9kLtxrRtgZSX9HfNn8d9Qe1I+ejKFO+RbHm28DW3rbsDbnnbTDtu/I70CmO2RuZFDQqBy+7iaTa9OW8fgtqXl6WVsbXapMvaCts3mFbNigz3lDkUpebxOccI1ImOYjMkps8HXSZmgNkb64Y2FqpsSCCosPgRuRFNv0O/QTXoNykeyQc47wZSr6hUyQ7/ZK5XltwXotk0j56A4p/07W1Mf2WqhrjmKQxXpGs2LjJUNz5FSfusE1by/48RNraDytZWCvo4yaXybNLQlf8iKhkrl1X2q0cboN+s+iqHLGBQrasqw1F2ba4Rj+dQ+eKjhygcihKUDbmapon5UY8TzNjbkM+bTI2e2tvh1pJPXqIhdic8p+DywrK3uwq63OpD33rqIr+YBT2n1GfGLxBZI45Sb1txebkFw7HW93K2IM+5i9xHHR82NPnygGD+MuDxsIDx3Obzqa30ib1F/Khi/JQnPbBii/7rkefpI7uIPpuq8I7cOu/2F2tYX/8b+Zgw9G24/MN6xjPSt+yZHtAN8l+5r3sK/xiHkA12hUw+rou8QE+u4BEJ0JjG+ro6kIG/XblV7ZVramho8iLZJsmVlI20+Qy9qfHRz4mfhhI3MUe26PtTNzlUPv49Ki8KMuLsbzI6rtPV6h+JvXdv5/SFX5wNBv12VfgJx+bQl/U/7l+rn7v6smj52hrm5sRfmiTGofYBjV+CSYOto28FE/w65JB+g4Snxnr8DcPdJ0X2ysvvC+80Atv4dDRsSueX5nrLT6JQw7CHRts69b/kVmYw5U2HVwP86N7bId3yGQ/Tz6yYpbt6CpVK3QeGA15YHzSYz4K8oD7xz/+SSt9dxAdqFSSvcmGn/JfwiEX+inSNn6qKrLRG5AdV+f3diybP+KbPBA/EUcrPuy7YYMSjEZVoaY1K2pNOSY3mFzErZSX/OJF+sKHgQUdeTieeNAZMZo4nZumHXlgvuOB7/Xru/HwfD7PvKybdpDnofq842jTJvwKplbstZPCn+fGg/c88o26wr70nRhYmHNGis6T3r59ozdv3uj+1b0mXrZlPvIx/oEP8XmpeouH8aH/kfX2kY//Fz7sP4z8ux/fj3+C9t2PH3lZ8cQLggv0ou+++1F/+MP3+v3vvwMb/cPvv9cf4f3pjz/ouz/9oB++/xH8wBr9Ufkv1z7mDwE+fET/w8D4a3rWeScubKs1fMVamHjg1Z5sj1xnbhKnocV4J/xxQq6YCJqpmgRLW96ULVNnS1Wlak2hbafRteKrsS+zNlbuD4S0OraIdU+Gq4N1wJKCikJJ/WZNhw/rL1yResZoHx23YIz9FnsdvaH7OYYv2BvfDX9+/DheJOWD41hb2N8/i20cKBrXIXNYdJRDwyuXGiMu4NhBn3zdFDc0sIrvWgP9iYcaPmQsrPUn5vf9Dz+Oj//ZvwtFmctWaMFvGfPonJ/OOLMnkOXqz2Ddrayn1Acrcp3xrCA0WLEn6KNuv/ej4S9dtmVvkKyXiXK3Ov2szP9YR+Q7fdzK2ZbjG+K0Gh7KIHeByPa0wb7rWBlapQ3UyAUQ0dUAVRSp5FdKbZAZ3+jG00h9t6WnD5rQjTpt4ptg8JHsN7At+wAVtMivDa+c7GdgmTkTsJm7QeHZL2SPMbxgfqZgW9XagNAVVNvLis4N/SZvl1ohsyNlvUjMlTbYtAfVmhp7ghlXR3a8FGO8rGJK8SmEOg2UQt1K+eDRG7pg9SaNfwWAPAaoTk3TeYJOyguszt6eDyXh5w8BgpQju5ZyN2aZLHriQ90T9+KFdZP7ctCxZZon9uazZl4EnniBOnMPyH4+sY8HRkdhS6tCpdXID3MtzLWKMbcq9vOJuol7wgxlDMRGYkAjmd8N8QMFetZA8hu2eqGvB536EVdYCdWLFNkXjL0Q2W39PX/cjqJFmM1RogPq2WdXzoc5myx8SF85q6z4JujwA2tV/lCgNQ2a/Kdo7sJNmvlhmhn3Jjva0n5QZEIH8Elo9IQGyQfJB8kH+WOCVtLxrw+oX7D9on78IcDyQP5B66BP5J/w2oLM+gxsiK6MPXMW/YLn8S8BIMcMGGggLuz5uQLT0SX0hv8SaRcUcW4bHz1jqHsprmsKfxSumVFKG5PLPjX2jX3Oq5psX5G98MIcXTgjLuyLNFHkV3y70uZAtLdpitoR319/8zUvcX+pX/7yl5xBXivrsjVilomr1lTEcFVT2kfvyv03fQUpjz7CC+jr6Df3ve0s8TEsnfjY9Or+ftibsUh4CWMWNseF+9LKB/U0n6YTt66VZ+Yuu2TQtc1EKNlxHfaE59iIrRnXNM8qxid8k7qO0r6PPzRYifMosQ3BjvySt00zK3MXSNTR9sIeEcTWak2n+aR5ntXwU/4lqZzXvv/+B+Xjf/IrvuiMK2AShr7WSvFtMZ5W7APUp64P+1ayq7ZRQrhW5nH4GHphb4rcQn5Bd/i20cc8YYNtJdlWoTsQyQ4/XkAz/ayMO6BK9ja2FTt6sImlantW5FlZMrZnDizbek4e/NZmTdOsGdjECHO4MJcXbAyVLMOv1iRZAqOv0V9nzBtEyvhW7AvF2kgCqVWptUICLnOR+vigj/zBi/EeMuMnRVrb1jxPI/YyX0Ghy0bfcVMM1dEWn6AA81gfGy9xlr40ZOBxbWW9SLZlbyhsDiIQ2ZxRjvlMbKSc+nmeNLVGO+yJ8I4Gb6LuaqYsHC6hXzCrtja2tSXsHv5g4LCMzLCbkEpfwXrsCYps/JaWxVrrylytzN0x7o6M00eALdXob6DUWFtBbKhWqoy1hTbZHuio3uCxb8SWA5KlAY0U/8Q3nc6vYCyjkh+XFbQW/fGTw5VtUAOSiSWxZ6xaiaGVWBdp6Ka8sH5Wnvk6/A2xTrKjY0ParLvs4a8VO5Lv0NhgF46zkvpub/KBbdkbcAkxu+WJcGxah21DDzKFQODok3edUK6EY/qNzsivn/RTtG/VFGraF/lWRR+LFvaHzhjTNj7dQBCEQUSnTdFHnDXkGNfKWr07n8eeFl2jP/hpUuiduA94a0SzdUf8F0TqGYVtVik0+1y6olvGp4GUEVH02SlJGWt8jITsjZd8MEr7+DOWnNVyX/nIs9RT/iUh5jXjiI7Qjt3J2x66bA97hRF990vW3N3dHR8nX6lasdddOAMCdEX/wjpZiYMLvsy5cMNFF+rzf9227fGPPF8/MKfLpp9+o7/TdrTHpyv5Htupi49X8laNvfKMv4Psm602f2GqXBJFHWnFjuDCe4/EcOy1GRP8x4eH8Wwu+qm9kWkY+TzT5Y88Lty3qsw7jLPuX9+zD87o9waETV3mNz7Z9iGY+Eqkjt0dn/VBO91sY02Z6p9cGWPqbufSjr6I9jEfmYcDtpX+g4yrEWetiGP6jA/zLnFlbLaVusRT+ggv/di0ByKttEndwY/8zP05/rWNBL3u4xgFfuziV5wTV+Zws8+2WtXobx77XFNrANsKX0WvocJH8XP6i++HLPfhKaBdtZLtG4jUAS1v7Eh7VCG3yVdryBgcV/IAXeF0YmjEY+KB+AyvqhRsIl2tSpnLDZNoraRCYIPUsDEQPJVVGR/+EvT8+pXuv3irv/uv/6j/+//jf9P/9v/6f+of/+m/6RUf/YV9jbPPdLrT6f617t+81T20cf+/DNsWzacza+t+8FNX1dSZx6KvVts4jQ9yhhZtOuO4cG5diekAYZy0ip9nDGE4zHP/DNLGSH8OsP/m69BDj9e2tnGXr+WM53NYGVtwCHbKwVH+/xXt+CX+63t/nXJw9Nd3/lH+62j/68T+BqnDjvioY+Pf0PRnRaPn0BcadMZ7bXAMg+lLNvfYUJfH3n/hrLuwZ6dN/rBnJS4T1wpJBwAAEABJREFUt43Yzb5Ds6Fq0DQcpf/Yzws1KH5RptCxIfaQ3Tr6VGbjKjJ7dhAbwZHbfg5fHPo27ud/o+vAypodbWLHDT7f8s9xu7hj7RBUn022Zf88Ptvohnm1O/OIvSux1RnDsu8rnfIxptGs59f5eYnB1wtbCrta2/Yu/ZkUbUH2jYz5s6IIHPHXRQGhjn7Ii6tTuoL6PmSjNW2gHYGdp0HplZjvjF2kztiDIj8uOw0le6PaU262cU4WQ7UmUb2gJICwR3Pzz12qLDsoWRtELjL0SyDGAJE2mcFjH195sMD3CoS8XZKMsGU3mXIgUtpIVhbdiuIsyhUml+zIZ+BdHQaXJCvJtuyXOPgbLXX0bbriOau1SVVb/5KV/qIzSNkuZQOwpKBVYZdlW2l3oLVSYNeoZ2DqDLZ2f6WsPa3wU5fisGLoKtmmzTauCzfENZOHIa2ok9Vq013IBUirJ7CRFR8XBy912JJ7ZQ7LeRhYuLFiMSbwi30G2tOn+di1ojM0Ih1/BSt2HAg/SFsXOkHKn+LTuo6OQ+bIfyqT+tSNPomZhU05B9glCxpnpS4yBzY+AQYj9kDGFbkV/x2b+hJdYGU8C/5K/RD85KczNyvjX2nbsbcYm80YzRzsVEo5IJ6GTbh2p3aTgbphWiafOE6boFUe9ok5dBUQKf1AmEuUkEk5NnRsiUhZSmwFOag31mdQVbqFbVpvlx17i4JV1bCFuGLsFx5gHvmI9xQfIF4tMpJc8g2KNikrbXiAWIf/Dz+bF59ARq9V/C9yC7qjv+M37Sl5o7daG+PbHtw+jAep1O1ius0fvM9R27L9uaorL7p65g8cTNu0q1E09iSDe3VAsvQzyPw1/NGKkUKLPaOBvPR6xcfar77+WvHX1GZNx6F617XuMZe1uNKZszDHS2ZcRzk3pg5NfWdOYtBK/HVs7/i8VfHAdlKjPzv2W1tsZi66bGN2V0uQqI+H0ei88NJ+4WXHhX1hPNCyB/R9XmzTLrEb+VUr/CX9YcexNp7ygfDpMh6MtKe0j+xeRIeP7JXavvJtD75tmVyFdhEtVvIFl5y8jwsz1LEBzyhAfNDkF3yyUrdCL5dHXRjPIw9AKafOtuyAJvghskMXL/PX8Zlnlch3fB+q0B1VVuMjxTxPao18yqGtNM2NuqYZGpzOTXevTmDWq7vzjpPOd/OQqaZNBw9RaZs253w8Ok3X+s6cxLY8xK3MEd3Rz6S8kHjz9g0PTq94KX9CfkbXpIm5n1rb6QSvqbBNpIUY+fDhPS99LvshdtWFj7wX5u7dj+/Gh/3vvvteHz88gEc+7H/kBfUHfXz/UfkvwD+8f4B+gPd+ILo+vn+vJ/aI/Nfi0RN09gG6G/1WFb7ekHz4nclbmJOxV7MP9H2uVsaXfSFlMS/54JI1kDG7hB6R1hG3T8Rstk0N/abO1G2XjbBSTvx34oRAos8spw5duE9kvVwBLy3XrKnYnvKOvpfTzrZsR3TAGGb6HwWZfrA67chvvOffoWcvfi4f3krbrNeVecoaW3gxvqR/2k3sFfPEHCdoKNuWbXKCZry6pnCDMIbdybBmBeKDktXEmsYPy8dHBesDFORfyT7VpICFoz/97g/61//jX/T7f/sdcfBBHZvyBwINHTO2TIw/fQ1gj52crsmmTKc9cwzwEHVdYRc/NvXhMPYOMn6KmNpD8OlG7U1uMPcf2+h5RuLLrlEbeiCM6H6B3a+pCzZZaz7NrKfzQGN8NvoxgSHICB5Q2mPvGAP8XEd+yNIuPI1WUg27LBO0lnaursnUB0efoWnzDKPDsq2k9BUaHONK/q9B5COXeAt1laq1obsalHL4QeoG6Nf2kAn/QOqSt63YFGhPtvecRp3ta3vb17ojY3vUu6BXFLxS5rZa8pLrBrZQPmB7VOBi5T8mNfLjDwCQ7431iU5NxD35tbEvNEkTEUl+K3etLICVAO+jDn3oGG1ouxC/q1alf1FleLRGSR9x6tZUc2MvnjSxp+cecSKepnkavFalCZlGXTVkKdtSI87Gvl0T9TOyJzCr4NslG2MYFOE2+tGeOvZ0mAd29hZjyFu0lUcZ0dH2kD2o9mR7zzEihDsgB2+l3Up2GTD9caNXg3rsJ9Szbyv3KfZ0cc8Nxn8tTz40+3j+eG7k8V/tMDRIOTQQukJN/4MiEzdzIlQQHaFHneh3pd8O1suTFnDUhUZ32jzTRZMXPHNhPE/q6wP4SLfBg5anj6h8pPworU/4jnGjO7qCjCV/rJB8gNDwkYyPuGcJxN7CnweueztjWkFkgugKxBhFO5qoxjR0ihtS3lhbWfj9Jeg3OvGDowMUitKnwmeO8oIqf0S2Mh8Yq46OhXvdCjr72EFTV1VqxGbiNLCNTVarUtL5fFbjjPHrX/1K//AP/6Bf/+bXMjH65VdfKv8qQP444O7V3YjfxHQjpiXLLtnWlkyecpmi0V/c07tiZ878eea4jHNBR86aZtYCNkkWw2GOF25NizBdVRPjMe2Vkatxj4Qpo9u2bKeZUs64V8YuWA19uafe3b3S69dv9YqzuaoNvQudRI4lhE6h2Bqu5Hy+cM9Mv4oSYJeqtSsm1rZIF3yb8ZDVyv38no8pv/71r/XrX/9GRT9veBGePmN/ZJeh1IxtBYsWYi4DnFzKPOTeX44dnbGuylhECg0/sslnLhf6Tp5qtYZ9tEs+KOaxWpMyOEUf2fiEyvSTOTN9VisF1Kpok3mfmYfURXz4h9Bb8ckj5/9g+IaxokouD8SO3NNX+GkjGZsmZdzxaceOQL0klXD9oMVqt0v+HNCN0LgSv4HwX9maOSfZ1kQc2Fa1piTbEMs+dIa/j59xHPyqSXaTr3KloixZ2lHXuiaTr1Gvkfr4Ra82ZMzhBalasTP2Lgw085S5X8kfsNOPNMq9j3mODzessj0QXZKVBIvzymkga6WxPlv8wFg6lcZGybKtJNSiP7qFfrCGa+rjG1Mw9SsxuFAfy61C14CbJOapW52b7DL+b8NMTEpdlokVIdNDizL+b6dZ+Qhk8pFBLMKDGG3HtY2xU4Q79COGbX2gK75cU0DikD3K8WX8egvExlUuqGVoID3nDS/+iD56U2vUjZF0mYqsp62OWsoj767OfgtHQrUbP4y1S8NGyLhsywb4wvRTyBk5Gx6IkG0VPJGqmubTSds6w7+MdbQz+mUkduAbUe5XSIoOkD5gy+ThwjZjmlRVsktJGcNAYnEf08K94cKek+fMC/tH1iuDGe3Llh0U41514R77+9/9XvH1aTohE34fZVfkRi9a0bmgszMO4dPY0PBvq1Kr0rHfTIy7EV/NTY08GhDP6HRNRf/VaMf+mj0qFRd0H/ptq1EfGSXRZ6f/C8/9j48Pesp7AO4psSnVgV0hn0Xf/RL5+MJINdbVzL6Sff2RZ97cq3JfHb5jDT/hl9SlbexlyMMHkcu/9pI/QsizdcoX3pP1+Bkbe2ylvwvPVheex1f21LTtzI/gx07b+BkwxoYPqkrG/vgitMqyraSOLdG5onvFRw2fp3zBF0/xBbZHb9FeIs5YXyttFvwTZF7uuIe/4QPu3f7e4jRPavQRpL5VDXtYCkpah52WDWB4x9YHhU+udR9zp13Qqo24n+mnGrqbVTtQKQJCLgiOsUXf0sRZ3jb5DdGjPdnebMHmsOytnH5shzWQNkEKtpW+RbI3mdSt2AhrXLaH3lYlozuo5G0lHh/xbfyu2Jl6+AWtSvPOTycm1h3b/mpvOql8caXvYGMyTzRPOXMVSFZVk9Fvp4PIdPbtrkvOKcRR4vNp/As7T5hk1tyku/NJZ/bkubWxx3XmnkolRX/ZV5/O3EcafYTOuf/ThhOxvvvxR/3hh+/17uFB5zdv9N/+1//Uf/2f/0Nf//KXWmj/ROy+e/ioD8TbA7aYtZN7QPCeNu8+fFD+LywZ0v7Osim+S9/pqxhPR8fKuUFQSwpiX/jhhd4iMT3qma+VNp0Y0546vD3LmMnRcWfcQWI4SD6gdlxpEzAc/Tlo1zPa7v12+u70GQxlNz+Jp1tE5haHqG36fUb4dsqZ65Q22OF9ipcykbQdgs6tbvQZe0EqRnnYvOJKNoUwb3DUh5V5so0upzjiJWOKzGDc/HT0B2HZm3zyn4O91dsbvZWJ7q2PVRtlEncB+6fykQl2kWGjE1eM8eCFRm9QrVRV7HMbkk99dIyeij5c9B2u1VoDkwxPsgwNRuwx5sKmA4kv7akqst7sSf4A8rbZObbVmD4HTBkI5NY/oOdk+o0tEm2ZtoxlABsGZby3VDfJtuygoHWtyXzljDrGTnvbo8624pfsBRN7Q5CyvdWLdPRFdlwp27WNF5r8qFDaHHjmpO8gNRv387/RuwH/4CjMJG6T79DOPCVOcMgnzbO3hDXaZu3uazV7zTrKXel/q0cxwiNPNnwNu3VN0WfGJcVia8wvc5qJHJzdNwXFCwoSDweKdqPO1EQG2JZ9AAnqDI6+DmofMtaRIhdIlmlz0OQPiJQxQcaVeR4Zfgpcr45zjoLtkbUto7iqqQqjoYIXDEXOJKzqzMgoCwYt41xiEj4FeHbJQEp9oJFsqxp6W5NdQ/7QlQnIRKGaCWaidvsi15BvaUcbO/oCyfbP4OhfL5L39i4P/orRQSb0cLyUOiv8zR6iA579rHPdg0mfSfFL321PtekLM8l22WbMHd251eLLweXn5rKt6Fi4Qab/5G2rqu0Hqfl6Yy3mqGNLDnc5vIeuHA5Fsj36G+PqIl+SLIGOkzOGYMvnwJJ5PdCHnanrN2Pp+CvQfyBlPOk3iK6UQw9Edce+UGNrMY6MQeRX+o9fUh+sjD0QyS55wJSer8gdOOiKniC6gkhXWbaThdagnbF3bIlMaJje+7Aju+GoS70ED38npmiKHzVeFEUH3Y65FSnjzkZ8GQ8L65AZPhh9rrTbgChXV+a6sQ6maeaAvMVANutgmhq8NmRyiC9ss007xQxo8pZd5KUVv21987I0HPi5+WzZkgvAGw8hshJXFx5sgsRkxnsgZWFz+oyNpl1oteiwIpcHqZVx2h4xHN44yGLHilPii/DS/6ew/SnrL5Z79NJfdA5Q7vTzk4bHoPeK2PEM6bmJZcYVMecHRN88c+A+3+nt27f69he/5IXjm/HCcT6dx4G8qo3xI878Zo3tgcGsDHW8XO68cFh5OX7JQxwPsyvr17YOf+bQ/Orubqz5067XtmwrqeN7RR/lYt42v48aKSIB9TkdZ847QbnSpjO4LU9reB2e9mSPRhzcn7B7lTHWZdkeEn3Id/zTr+MbFX/Fj11DKpoKfbZlG56hWx2F7fJG8mubeg+/2FZS4jJ/2JAHjAsfu0csMtbEW9DHmJ59rusL+Y6uLtwFusQ8BPkoHQgdB9JV7JznptN50vjIf5o0zUVbq9ozWm35QcmfkMuD9jkPZuB0mtVYq9Ed+xbmXdiUPjyG3jXx8Js/Knj9+hVx9Wb8Xw988SUUvH37Gur36vMAABAASURBVN5rvX5zr/v7O92/OhNvZ/JnYu9Op1MbOGNn8tNk9AUatJpUfBQb/8QxH8NCW+znxBIbip+yxKrFzyLhGy5Ysq1pnscfKOSfiTwT99M0abgKyePKuj7uRRuva2EtPhHbF/YQMSfpIxBjD2KHUBR/rHv82x7NO7E2Mvy01sbBnKzCz3z3I465XyYe0kf6W1nz2XMI0k2Wch8gZmkDUx06cNNHdD9js8E2469n9ie5oSO60BO7DsS+rLln8U1Pw28TD87zNDN/9wPxrb31YXs0sTc6CvnJXICMiSnD/lXpix+ulRBmbPH1xwc95l9tCN5/1CNYxh8BrJpknWoCjXyp2AObSo2+JhbECZuCVqXRB/OVPoKY8Cm8TSSzlxmUCj22X4gdbTMnyS/M1QuBnylENlXPNCWiEz8nJ8YSpH7MOXr7bq/2FHuCVk2NtTdPeAD7yiV7s7MnLmi3EnsD6DlsTdsq/ANcm/xK/xu2Tjau8FdylkXCr9pyOpLhjX6ZwxL/o3+7jur/FNqx7T9F0a4k+raxYvTO+88ktmW/BAwZXxvXGKoBeh2U+WcuwuuUOzL5qD+Q/I7tXwRgPTTiEt4Khuygltgb+2hveSoVsXG6OykvSI89e2YtZO7RQOfabDLUVuxqRTtga8RWZKdW7FGl7I3zPPFS7sz6fqVX51fwJ1U1taBtcdhaMdwNuiaT+xxgc6UGwppnfMx3z94DwvtrkDmlMcNaJWJ/gHNIocvsyQOUrUW3qFFe4R3oxDw42kA77Xq/oP6CKbftacMai24hw8FCyv2PvIFoI6jpQ+Q7eYGVj/VHvvPSOwi/j7arxJpNOdToL+7l1gUbLxJ6rkB+5R7ULw/jjwFW6Jp/2SA8+ojc6It8D5a8WM2ZbYOwxUP3ypi1gV0v49n48cOGjh3P2NqnLPjPyNytepE6pQBye5l+jnLmPvO9Mm/RmXvcKLNnLbzoz3looS7yrkhLtgeqStXaQOJOn6RqxVnifnz8//u//3v95re/0UQML/i4taY7zqHBKz6qn89nnTkDnE4nzhwbWqG/2hbf5A/1nbjqjL0Pug2wsCk6ssaO4dklA8Ro6vGHAxc+nqSc8E6dUi+P+g49sEaIummOLecxjlf399j8CtlcVnTENyu+MrKBZC28yL5w37xAUx/Ev8O3w27uszQe9kMLP505i+fc//r+tTKOif3D6Mw/xfyBl+Dv379XzqRpU/gkbZJP36EixQdTazwTTWqtZHjHZd+U6DP2HBzbskEB6NHmlsYf6SftgtS1KqW/VqXGfTB23929Gj6aOduJFDembdo8PT6Nf6ko//pUPjjEL/bWp21Ff2JDspK2sLPsJuOLW+S+J3nMQai4F2oks5UzdvSpa6SV8UY3Hci2qjZ92lPFflCt0Tb9BUWtwXEl76iAkbxkhxqdkRXUepm2su1Rt/XTdpHwCn6NsunfLlUrmXkoEJuDhfhK7AQpjwb8JH+A4ourE2e3DNs6dBvdrbWxzibuSRNzV9VwV2yyksacMXlxYZBy5isUtjr67E12IdazT3QqGnoa96Lom9qsVhNzxJrgI9MaZC6EH4GqNOCSsUdQOXVS+gzkWPMStmV7E6LK9lYmL1lHWvHBik0pb/EiHTQ844cg+VtExsamASuxPY0xlZI6eoPC/lbMGf2jiqpjD47lnX3gwgflJyWmq5Um1kRVwx+R60peIxk/NWXvOrH/hc7MSdZWob/V1odt3abYFNsKna0226TIgA4kGcNsyw4KWkqKhaEFP/RAx1+x97Lv/aHh2Wlv/GclhbcMmYsy/ysxGl5qV/b3UWauZ+Ir+YwrPkjboBVjaiANrrMdn1itBTwTswdmjBuainGWLLuYe+tI6fdA5jv5VqVG+4xvYR9+ZO/JR/fEcGMuo7NVKVpiX2zuzCuKWePrjsNLcPFL/wRH/6FZo6M+Y56nsYeHH17W7YKvLtixsqlFazXsa00NTNgZeyJve9ynPn7kw+f7D+yXH9j3nzZ70B19LstmnVCO7XFfJ9+xv2Pj8MEopyfRR2meJ1XGS7vaYXvMZ6fdypyl/kSM2uZdzaPyf7PzkWe+ji6ClvZtIOVOPyJlz3/z+jXvFd6yn8xK+/SV2G2FPLoQG9fRJoXbvF1hDazYkkzBO5BycLSxnaLSR2wObfixWilIdcCsDbntZ/NFFTIgvOgLkrcte0P6tY1vkPVmW8YcXwdpk7JtJY3y7o+UA9sa8Udfka1qqgac7xRdC7Hw+PgIvdCvBHvM0zTNmoiHrMEHPoy/596ff+3ogY/h2WNH/NDX0Weo9gRbhBclYoPhRjaQNjudTpRkjrebDbHjkv076wN7VuKgYeuZs1jeEx7PLrFJzE1iOdqCTZPwk5U2rUqSCccNTxjT4eX/5uz1l1/ol7/5DR/+f6HXX36pxdK//f53+sP33+kj73Ee6XfmPBj5j9jx/Y8/6kfOPI+sm+ybb99+QYx9oTdv3vBu6jWxdmL+J9lmzKsWzvKxPf4IzPivcS6J7q4QKWXI9UqbAWL9lgqnRjY4hI/8QQ/+RukYD2yx95z3zgsNUv9p+9Ev/a07jvKVxrb4dMfW31/+3dqvDKW/wF9uuUl0+k1u6Nnz1zK2duIiCO//H7A3z9kbPfrsw5bnMR78v0SPOPmc3KEzddlnsk8PsEZbbftD2tvMKv1Hzt7saq1YyxM4Ea9n9uBZjT0gOo99RP8Zie6MLYeqRN2RP6hZ+0FVk0fesq1qWbMaedu6TYnDo2z7KmNbhR6RXBuf7KgPDQp7bCv0wMSZprU2fGDaVatrm9u+RLLN73ElHxzljYYTpHTQ5D9F/P0MVt7uoPS5Erufyn9aTvw/t9/ia2Wur3zWREdPh/fc9qVFNmPFJ62aBlpj38IQrlvJ5G2rdugmjTrkx1Zyw9+yo5bB7VQ7Rd627A2b7M0v9Z/TZ3sXCg1QvY8vYw8qEvYW+GaAKcfwQau2QYQy0RWQb7sDDrnIvnScFOXh9eHUbeOK3IH05bKqtetNwLaSOkbmphcdRia8oNIvB79Gm6CqZG9tbCuyY2FzAGoJVFDVFNjUDxRtbuGovqLQeS2QaVVMdm1+oH1s2hb+ih4PIMamvIZAu1ZuhAdyYFy4AWY8CwfsCBV6QhvjyFgPhGdXyEDysWfQvU0qOsFqe9ikm1Tl0feFG2mQG310R8Q28qX0WQ3K5pfNcJSpi84LdqbdhcNE7E3bQKSDkn1xmT6DQseLiv/kgr35OrZXNcYxKTR25+Cw4NuNXoYP0n1VIVOyt7bhfYK/qWhHV402tgfNTx8x3mV7IDw7c9GTHejEdJDCLc0cxdcXfL5woMzHqhwSgwvzuBJLaXOLTn+35T+Xr9pssp/pcTg+2nVsSz/xX/K2iRWrFf5rNcbUqrgJtiufQOcAuuLrA8ueX6hapOxInOAa7a9xhg7b1L288mBpe/RTyBQ2F+WXUpIrMqUjxdYjf9Cyh412ZDeIdMiO9ct4Uw6oGpftQf+aH9sadrYaNtulpOhL/sSLwPPdPYfct/rq62/4OPtGJ16OFvtRa02NPSz+6cxj/J62W3nBhxc8d5F4sbzkBXViALn4MA9qwXzsb1UKf5on5SF9Yk2L1PfxFfUNXuSvGA8nyEcHdtjbuBMTNGXunmM25U8xHng4vGYc59PdqLZNu5UDfOZdsjed+kyyPertZxoxeysnH7tdVmulJPumjnwxrmrEJnQcSPBr/HDixcsdDyDxUYOXtvnXAPLglbUVHL5JXXxON2Szd28wMSs+WkgLY2IueMnfydOtNOqk0Xeziv4DMWMLHweCzlxF1ra21BkvubQNkI08HJnOMz8FzR6wxULXPDdlLhvzk/HZVuOD1B0fo+5fn4mnVzxE3UHB21fQ2/KdvvjyXl99/Vrf/OILff3tG331zf0zvn6lr8E38L7+9l7ffPt6yHz7i7ca+PYLeOAXX+rbbzd88+1X+uabr5X/4u+rr77Sl199qS95AMw/b3v/6pXid7uUZBtbJ90m28TGFh+d2Exda8U6Ta7zsuQRX+N//NNGvE6qKrmk+Ho+zfhk4w2+nYayeRAf90IE4XTyHf+TvV55WRTEv1t914pM3+2IYPIL++zBL+YjvNSZ/IBLtn+C2FetqVqTd9m0+xxW+owt0R17IjPGO828dDnx0v2OD4P30FfKvLdCp0uhZStjF8lm3J+MAfYYV6jzA3DnePH0kZdQ+eCfPwDIP++ff8Ghc6/hraaWx4vWp0ULD/AoGCHeZJWk0Lkm3c2nka+un022ZW+IkG3F5tZKLivJ3mjyfwm2N32V9nUVHz5kT8y9KkhF/HlLj/zg43OCS4YZFHqzBFvVsG+UqSvKsTNtAlgvro6/F+7RHX0HbMv2VU90Bbomb7nxItca/yNvQO8KbA8Z7/2nEB22FRror0y2lTFEvLNHB8l/ivBNf+HbtAGtSvaWT92Bam3jU38rH7sCe28DjQ8P2M/8tPtLsDf56Dxkq5UG6DvUlIdd7L0eKGEcYD3QPi+e3JoO5GO++aivsvJ/I+C51E5N83katJ0mFXttsedsdC8jN3jhcx9p0AY9cX85sRcFqFT8GOgzKW0iM7FvJ3/ifpt78NQmTLZaNRkBO/lSpexSa023qeD5BhJjPkAcSeZ/Gsn7+vQoaeOzJ4b/1yJr/JDNx//i3hc4H9B9oednDN64V6701TewPjx4XRp0hS7goMkDb4hsIdfUNf5re+63Zi/mcKlizWl8sF/QfWAl/wxxTurY1ml39Gd0GTsajjC6xTkqNP0UchtdGUuwSPTRx4f/B4WyGUKfmN8nmj5o5eP/C7D/pL8DKzpjxwD9pS9j+6Cx5QZps2LPwrNWzgsjz3iXHThquzK3wMy9xED0l1NnzLdSK+Xcb7a+Fn1ab1v2LUomJqOjbF3Y75IP7xX3+V/96tf6p//2T8pH7uhN3cJ9xPY4Azyvj9MoT8Ry4jpyB2wfWW4/K75dhg1T1gfra55mzafTkGmtxn2/FTPG813OnsEF/+dZdXsO75Ki07JLVU3Slmf43P8ufID5yMeQJ/A4/mnmnAcv2J0xxCdMlUSbwEVbEN/lHr1mXpDNh/unpwsfA0FocHlSZ31VK+VFe/4rypyRci664yN6Y62L1Onghx9+UPDu3Tvlg0zOpbGf6uvVY/BeKsaR9sXYd9Ygdg16/MTOI39L6yrXtWW7OnbEd3m2DJJPm2pNRX/PbcJ9iY5twUvuVrLxGUjpkOn01WkTH0oe+qfppNZmtZpklyRjU1eS7RDZGx0FfsxcBBVKnb3Vd/RTjXwBa9hfhW7AXp2yfibZRh65qtHW3nTaHmV9kuKXFv8AV9G20c8Ge2tjb7RaKXEfVGRbfVan9mR7z23E9s/IdzV05f6RdwTBxH0p62ZivK01hRo/sW1I0Bb+jmpNKUe+WtPTvobSq+3RZ2e+sp6zF2XM9jbWqq1ttezSowXqS3ajkLbwhbqCAAAQAElEQVQlMVYK12vYYLHzvcQhEP1Fv1WmaamhWySbRtBPL9uqVgOmTWPsgf1S3kauSnao0Vsa46btPDfybdRlrFm7obbl0gZDQazuxFjit+OX9D1Ps1ohqNtk9ME7BnxTZZRWa8q8VGsqbLCtqqakSr6VpoYMKPJpo5t0lOOvI39TLdujGF12Xfe4Jz7AZZ/Lfpk/1MkYIhhbGjGRPltrSj512Q+esp8x1sh19tvosC3b7MOzah975CNT1RSfJKZukXPOfDppnqfRxuWhI+3W7KecTQ+/Rs+B1AfZF4Psz6lr7KPVKlnuSRf29KcxzsSpvekelZ/5sf2CO/TTf+gtIlTIhpe+Mq473iUcY0h97Lngo/Tb9rHnnjfn3kVszIw35di78D4gsk9PD9xzPiofgZ/4QBv90XXgKNufs3PRwjkhvqoqtd0P9iZrW1Uevi3ylliXHveiVlss/Mh9J394dvSDiFptvkw+/Iz1NR9lc9+aM5Yd2WtsR2ygsx6SSV+hP4fEaupsD9uSDzr3StvJDthWYx2nn9BWjfHUgO1r25V+Ew+d2LTNmWFVUmceQ9NuwvepTzmwrcyjbX0udWz5lG97+M9+bmN73KOiK2smiK2xOX2Gn3gQKbxiDLY1EQ+tapxxsldfOEtljV2Yz0vOE2CF1xkbTUcfobZV5TF225LA2Fs0kl3YWCOfn/Qd3VnnwYqPGnGSOMx7sCBzWq3JRheNOjKQa9m2quqK2Ju9YDrNmu/OevPVF/r1b3+rf/yn/6rf/v1/4T3RL3T/5rUKn7fI5D86eftG92/fSjzvPLHGf+Cc8/s//nHEvUg5M37zzTfKOXKmHazhm8T2ivyIc/ac8P8adOYvY/2crHf/fa7uP4OXfoPDj9HZmceOXzesYz6TT92Boxx64Kg7aGUubmB7zJMdWuhdif9l0ENHp2+7ZFDEX5B8cOh1eWRt68gPxv7TX9i+ra9UhZ+xJh/YtAcFbPL1M6Au8p/C9mDZVqvSp8m2bH/KHuXYbXvU2x7rwC7Z1pHsLR+bO34J3/aQMbIp/yUcctVqrOOs5cTswOmkxvpK/GWNrMTu+pN+jG0A3xRjHGhN9mGHdaRqTdVSV4Nle8iNwic/ttWQrWrY1WhXV1nTl/Zke889E9u6lUmNbfSVChtbK7UqHcn2yNrb/peC7dFfGzYU7Rrlkm/6jlxQ1Ya+VqUXeXv4Rp+knvUMPmG/KK7EaJD3cAP7/h+h456T/C1W5qbT7uDZPrKDGtvtjWfX4OXHtmyw1xfjsK3QaqXGGargtdaUZDtkwC7GWLKfeaNi/4k9/RO7UjV4N2Matv8Zn3TGFaStDzvp0/bo244NwVYectSFHqi6YVyV7Q0lq6qpWlNubo3Ar0a5GOBA8htsS8iPx7lkpbFRLWzqwcpCOfRTNS671KpkG4dtjXocw6Bzw8/NIW07ZcmyPeRbbe0KanQEIoXaHrpa1aAZnyURxgMajyS6JpcVJICCa8XPZMoeNZt9bMTDNrSyZy65qTPOFfR9cpLPOHKzjw1pb1u2aYQqHNbREcBRMOygfdp0AqLjEyT3qyPTR36ln9ysHx8fOBAHj8rCiI7xEi99DEnRhu6Gni7bm2/wUWv4CVzyQMhLjbzoGGNj3mK3hNVdpKH1hpL9v3ANu9D3KY2qHj8w7g7WHeEHNnZWUyMGG4vPFXsyps6YV2Jt1XGwWrA98kHaHrC3Nke5986NdAOZKFMknN8cum5g+2i2U8vODbnLUNsS14BQBRwbwyd/8JN9RnzblXleOBjmhpKXTGMOxrxThx/ij+c2Wy68CwfIzHceNA4szONKXCz4IFh3n9qW7dG4j9/dRni2qauBverzhIZ2ZDfEhvQV+/voZ1XH7jTO2O1NroivYu7s+It+0cOwdMHG0NTd8cJs5sHDdppLENuyree05cf6eGbuudT9eWAisrcyFJVy6F8Gs8W60WiRViOGtSXDNeNLKf0UL7vy/4X15ouvFCrGH77k8XL07nSHLvzBviEq4ofO+lzHy+En5Z+3TX5lLgsfFGu10JG8XRp9h1LX4E/7g5Q+SbZVVWrUh+J6SVgLv1VTq5Jt/Vwqqmx+EOgxEmqjr00yVLJW5rwzBu3pkNuLPyGbNtFSI21tD25Yfaujv9E/rKM2+8KtfttKfDX2hDse2PPXxXnYyINP+LYV+WEj+pLXTcqHIRWMHT0fFK5YJPJErPrmcMrWsEFwma8OFtbcU/61BrAyX9SkFnClnRgPdoSfdZr/Giz/dcAF+fAytuhJW++yrUqZ0zSzh4TyX8VPfNA6nUvnu8YLFut8biN/vpugk+7Ok16/Po8/Avj66zd87H+jr76615s38L6405d8/M8fBHz59R188PU9Mvf68qtXA19981pfHe2+eUv+LR/7oV+91RdfvB0v/9+8fqP71/fbwxwHYtuK7YFI8Xu1Jpv4xueG11oJMZBSh9NVjDHj78hk7wtNOej4FaERn63SlnZc4dke/MRGZC+Xx/FSaKWNHaFNv0gpZX9a2CsTA7m3ERAKP20R4Yo8hCsP1JFNXceunrjOfYC628vGJgywLdvKWOzSX0rRaYTGearwEV137G6tmM95oBV8dNoe49Se0m6ANgmrYK/Siq3W9j+FYnNfOt+yLspH/wPLI2cW+EU9jRSsObfsSJkQZEmYOumc+U1/2hLckYnNI/PJD6ISditKbgxMdxrlSBzQSLZpsmNwnn/S5EBnjB1fXe9rmZtn0ZHLfEVmFG5+wl+JgY6Og22bUOg3WI8qObmXZg5e9ASJo8QT5iBpmbm3PYatDDagRjL/E3wD6LgMz+QOkP2rrsi/FLSt3A+D1Aa6SWa8A+q4f0OqBy914YMYhzewq5MF8FCNaJdHnEseyrsQoBa/8Uvhb7jS9qfiHSd2bFmhKx9QNfq5kbuWaU8wjJ7hDRfHNiCMi53hDezNaaHs3W40iBzoLFOz3sIbgCd4wSiPuibBv4y9/Wm8xE382FZVyaC1bX/TSPTEGEaWHwe2WtXYxxv3X6NPIDQ2DpuRkSKtLaHGRj/80K7UgdGgcP0zLPLaEhIjM2iXCh2ChhnfBqaQORZ+DnruVSPfj15GjDAqBZHtfNzufCDX+Mj+pN6focFfadvRvMHpFJ39Cu6h8Jz7KDDzNxDewNbemXf6Mu0UvSD9Wgv6F/SD/NEAZUU2FH2R2cortrG30T59a9CFttG/Mp5FLz/+p+4ljn5XPvh3sHBfCa8vjxLjHnn4qQsiJ+zwsGfFxlXGJh244Yt8Z3wCKzGVtqEL570VxOZO/Axc97VtxmyrgEihgW36Mpzny/aQq9r5wwfr9qJ17H2xzzL1BzRS5/cAWWMttqzERx86uqpK9/ev9Nv/8lv94pe/1Ov7e83nkxKWHdmFM6CRmTjDN86GA9M0bHT6s8knXk0H25UYXWmb9kV9Xq5P86SJtRIai2yPdgu25IxwGePAHpeq7VGKDsnqIFQueUf+6dkffvhR33//vb77/odB8yE+H8fynJVnxtgQdAkdG2Rp4fkk9U9PTzyrXAYW7pMHUhe52sd9Pp/19s1b5Wx0Os3K/rAw16gdV/5Z6B95Mf7u/TvlDwEynlSkfWj8kD7X+NJWK8ZYTbZBKT6KdVWUg/C1pbRNznaIOvMmYEZ0gCawGCVXxjDGjz/FJDbmbCXuHvlIFTuHfxjrULb/2FZjbvJxYWZ88zzpsF0kpwNkyL64OvNjb3NS1WQb1CaDLal/xsZ+/nWG/FwcOXhiVOg92sUn1ZpEP/qr064HecxQR6dpX63J0KBf68hw2ZarVK0NmrxkJdlWUZdnkfgpSEy3KlXqXDJ5+8Z2fJ4BRgNsuSwbQKvRDlBUkk07iyNaH4ht4Qe2t3aD0o8Dq+gvGLYwX6FB7DJ9HP4TKfmsswsxcbmJ29gsmSs6S601Hcm27I0fKlna0V9QkVInZd1TGJdtcaknVrHHA6nq+dnRRYgqHNvKeOy0e8aolBQ5iCI7FO9y1Rrtmq7nbm8f5yK7wYjXwFZGF5noqWo6zWe1aVa1pugIqhL/bbTpxGL2g7y/eWANPbBnZH0v7CGbjuhm/vSsN3y71KoNJB89AWLKWILBDwPYlh2Unv1osWXgQ/yEHSuF2LIwj0HOqjSlXYG0BYyjsZarSqGNvVry2POyN2QceU59fHiAd5HEntuQRZ7uR9nwbGM7eiVaC5s8yvHPjL8m9NrwaGsbO9eh78L7roUYW7GRI8FoFy2d9TD47PexI4g/os/26CPlyCzoSN62irjRnmzkKNvWaICdsX8QbSk+Sttg42y/thUbbI9nsdf3r6HMM/Z3YnTYTb/R15rHWFuVivox3tbg0a+kyD48fFT2+w8f3uuB97Sxm6rrZW+yYVRL26BkJn5h/w06c2rTB7LURFS2h88ypqGBYDLo8Sd12aPDz73rY/4LdDD0SCrs3eZbYz4648p+cP/qlRo2ILLpb/SGrpQjE3qLjl1bmY5jyI4VfSLvkj5F+AxOobau/bQqRbbsMa7Q6A8yV9mXcsZIGRGlPT/Yv3C+WbTxURjmjvD27GfJUR/rV8YSGhzCqQ8K2xJ/rZXit+Qn9tL4OPf8lFfWeWzsGTtmuKxpnpX6672S9iv1l8R94pt1yjVsP/oc9GqE8Q9+YcB24RegQsS8M14Z+6qOgqfHRz2x53TWTiEXu14xl3d8vI8Ntofc0MFYUKBhZ+aIupSDak3Vmi7EUFDsD2++/FJf/+IX+s3f/73+6z/9d92xHs7R/eqe90bf6Ntf/mrgm1/8Ur/49a+U/8jp/ceP+uHdj/oRZM7uXt3pbf5AgPNj0V/sXFhDQeZ25X2EZAngHh1I2S4Z6DMp8R52WjKUZD+LuPPAIZBy8gdN/oipLf/T3yE7Onuu6wrjwDP/Z3OH0VeBTo69FRUFDhvsUaDu+eqJ0YjT58pcb+Uwfir73Co56tlP/DN+jMTfBvSNBj6W8mZ2TNlh6n8OxdhSh4hCP4fIBIfM0cGt7MEbMtEJkv85dAIrcX1h/QUra7bj01v5Yo0e5dTNrOHjHmb8l7Xe0ZN7e/bWTvusuaPNf4TaGd02Kin5l3BZLvYAbGxtUgPpO0j8hwZbW/00EQMaenVNVU0HbHSDVDKsw5AUgQciI1lGzraOZGw78nsIYBL7zs585m1qu1L3ErB26We9K4YciK+zd0Qo+WdqRUbPCvScoisIJzRI/hlxyxWw+wHWavIUx1Xx/QHU1Bh/V8beiYmMDDayfQfkkyt2duwMBN2gPaW11RlzsDG7IpY+bMu2XiZr/C8DICdAc2nQFV2rjmQXWb8AYwoT0zMA+pIwAIiBBm4N0mSXElw0UOPG4LIGXDKommSobVREBzpFoigQ1Rm8UgCtmgLtyUaIvNEB4TI3uc4AyMoafVMXKRNawt6ijW0ZvgTFCfyyKfGbPJ1aSWRCQNpUYyxgYhxCrtyoiSRANDIuK6BiXM95BHiJHGi2rAAAEABJREFUkxc5n97AsqEEZgYa7QMIlnXsH2rIC/uAtOVFQl4gwe0Uuaknv0IpXq9CWcYOwbnH5GKP4qdVK4cKshI3hzKa0JnGnXIO2rFtUF44rfgvuiLf2QhXDpsXHloWaOeGTDV6aL1uMH4KtFttlwwEf0BmjDuPfNoHow6ZDGWUqTMo2m5IOzgMw5JsD+gmbYvBasSMadcVy4Ell0e/GWOGG4j6A/Y2twct4rS1WXbJQUcSjPb4KTZmnNb2P1EXO8NrbnLagPBomWrcvYohQvuAirYVX1gjUUbNkJEs0z52HuMSKQel+H6bc0s0sK1Wmx6jIxAp7VYUdIxdOKyt2H2AaiXfqU8+GO1oHxuFPm3q1VpJ9GHqbJPdkLbRrz0VdcMeyp0+A9uUMJO+O31FprmpVbvyo6OPhlb6WEdcMW+rsZEH8EXQrqoa/9Xr3d2rqw121OAE2ifv8qhrQ7+pNOUS5oy8ZGmHXfINwsdMSVZsDT2wzbvgg1U/SUXnB2yjQaCLngfCSWwUpcREYV9HQtDipYGnk4KV+ifWFkuN3KTypOYZf830bfa6FXSwjgfkZeFFO3MbexMb25zSN5OYvtIvo1SoJeVgUlVqrRS/r1njIJtNPoB0ZDrSTBX9SXZT4+H8eEDQTeqbUwfHtho6C92dxlUN20t25u+Crj5slmIFPqRtB/qZtEkJHZbRYW26JKNLI3UmqywVfcOFSi7Ltujh/0vbn7ZJjhxZmug5ombmseTOnayaWnr6yzwz9///or5zu7uKLDIzItzdAL3vEQDu5p6RSbJ6BoljoioqKpsuUINFRCox2VbzhqlLg738fLn0j9L58pMvtOKa+GybnKz9RXHl8Ee1dRZ9be96EXZrlwrKS/zkjVHpvpPmIDYp0qcyM1NshG9bRZ7U10RGwMplWxkj25qM68IXIBSoqG8QYTGvqCNBP9EmrtmY5DRwrcqP/2/enPXm7VmXu2pwTtXpNHlZYV0u1X8QIH8Y4N3bi95G9k3xZdT0GbygPuvtu9OGt0NvwTvqwdu38MGb4M0J+bPevbvTG75MvnnzBh13Op1PGlXq/BXeWp3bR+Zs8hU/V55Fk01/VBH3wKczOt7IJZ0YqwFMX+0Xw6TJuK/0yXxP3S7Z1vG8jjjqFKzk40D2wKcv32Ls6BwfTIIn+kQ9a5RqGrWwDie2GFia1vRopA8CzVsZo3WPYaO0IGobn/ALZ+xYgG/l551Wj6Kne2I3lRUapE7WJNZw/OmyTC6HCpr68IkytchIcKfKhlJmKhgoMe3+i3qKtOI3qldK3Td9LBxjvk1dH5fGel3lxcy1og3/V2miYGVvXtmc2kfslUuZr6SZsZ0KX8eFzbTDFF13wKTdNp9TLss2ZfTzmSJa4OkJWwuf5KeQb52S0uuA9iv1iTPxNazI23A7F6uKXtRwaQUTkaltfmadijSsunJuyzxBQqQIv7uE/NLy0qQMj6AmPlGBv93xLYgNlEWUfQ87yE3yFp5R6vbDdDI5Tn6jM3LoRVbIBHE7VQSf7i02+iAeXaVBXBtESdFNzLZlbyAIzVam9kkoJZWU18YkZxTwBaXagIVDuPmmT3ihmy76Ipu+mFFynTXoUWo3IMKIAdE96YqdA0bmx7AEf/NCuJ7eGzY+LRjkE+tq5BOWshcHKRcf3ArFeN+xlYK7YIqWKU9io6LotDeeBC3ruOJByogjN1VVSryCZt1mP7rnRfj//B//Q3kh3jlCR14MFDoJRGIMojF5DO8FkI1+oT2ILyu8CQTszNGtt7EZXto2pIe4kriSPVQ3sEybGEcgyTYoiTkccwk/6zr7al56LDx3Vva2R15G3/Oi7v7TvR7vH9gbHtkXr5rZ82iPzIarVn70XtaHppNyEF4wc8ZgXSnGwEo9L74XnrNtD33hTSgK0M86wLcJur45SPdkJFhUPOPkK3FcNfPDu1LOGgXmZS/1yQ/vsS8W3or9Oa9KOTQQz2/TFl7T2EfOrAfTNz/oO7rTr7Go5dKHvoJGfxB9s+N/wJ8rchuqFom+PvThl1JurO3PUx2dE/sr8iKG+NcUO2pM5JmJ5GUmJ9S2e5IPiWGVyO9CHHnx9MBL38zJIPU18w8h2+zbxRxR95nEm35mSvScRkfqBxBvuR/VPZuPR/SYeLgq6z976rfffaNf/eZX+vrrr/QFL3bPl4tyJrjjfDD4biXmMGEocBlf9jmp7bK3+kqcmZsPj8w/zg7Gx3EqeVhZ6/HpSlwr1hfolXlpW6OGThx4zpytB2dYj6FG0ddpL9UYOl/uGK+p5OeB77b5YfvDh0/6xJxfca7tK7FN9baMP5IlgLn2f8HmYTv2D4QXObl0vrvocnen8+Wi+FM1NHg5dyDP0S5z5il8jN30D21gLGvmyrlkYd2kbeJLEG8KG6HiKlvclBgfTahkacsxVdOP7MGjQnvK6TOqNKp0Ji9Fq/gOtlwna37Viv2FOA+aH/9WzgMjcTS2vvG9Br2HJeaHcCT1zVJGS0q9x2IMHVRFn7IMRvqnbuv2wm2q4eExClfGRzJxlQQlFG3XJmOXDDbe82d4U8hgi87dLTkOL3D3oV3YAdrhwl/aIjPGWTWGJj7GjQPytk9H3xNozDhFT6ht2VYR52AuF7kKtuyoib3JUKO+igFQ3I1H0lRyW8iMKuV7TOuiTEtaJXQHmScL+0F8OWwXcrZVNRqD9TFOQ2MU9fA3NA++qi1KZQXT4ry3NLIGVyxmbmi/ylsHQwtbXafNdCwPGb7khNBIObgdX724tqhwWUF7gy8eJQ/0NEoVWnR8ahvwBn0KDBq8Aw0pUktegliQkWNNVp0USBFy7w8pW+jI/zMIvl0SscnmpuxS+gTn051O5w13d28kc+Or8Gthr31kHT3yjM3/IuMTz9UH9jY8klBDimT0HqAnObJGjUZyKC7bit+2ZZsRUFPbkqgTkF2StjrLV0W9aZ1U6KudDubyiTlgD7mq9V4RXJX/su9FGVTo8qbzyj50fbzq08d73XPuyZnhSkzi+TUQMX0DNaV/1sAODCi+jCqNAmOofxg/nZUfJkcUENH1+tB/aSnvHFf8KRXyI16gdpIXYW55giJja3h0W+oi30ipL0s0KyHk+2Vs1hhKezE2vT6g6eMprLn1pCx8byBtw0euoFl7+c575llTVTJ+B8PCj0l/QJ/co6zBer9cTnrDsyD/Iswbnguxf3/PM+fhkzIXruQ26zbnH8dZbZdt5TlxPvEMqRNM9/eL7MNm4hhOxwAdMv5jm0VV9PMUHD52/8IbxVjzvWSC5DdjmP6jSoO8DNZ+UZ7kcDJnnb4YSf3Dxw/9B9QyNhmnpsyHGXv0sZGmLK5J/8R4i+bFqdaJ0qYIh1boqslcOoA6FUkd+OW0py8I37bsw95kmFbdykTbxJfXWNgXr8zZaz9Pt/0svEMu/YJkbaW/ChuGA8UgtxuRh0uzO0Q+mz9q6HK+6MK8vuO5XzbjtbJvrkJAye+FeZD3JpfLmZyT90pwIobZQKkcXsbXQ4IGToB7WfuV+ZK2VB85+z2wtyyZS2BljEkX8+esO/akN2/estawGd2a5HpD+tYYyvrI2Nv4zHl9JVc5I3344Qc9PDzqylo74/sXnO++/Iaz3u9+py++/lqfmAOXu7c6n9801lmK//nfKr3/4gsN9tfk854978qc+sUvf6n8b6O+/fY7nc4nffzwIS7IfHZeWXfxXXC6DvVnUOTDyQepJXFIpMePkTGwreNyUQbxKWPcYM9aQZREpchPkG428l0/NLyk8TE60u8JM7mNXPoGKaORdTFfAa4mMYe6pCDlYEU2SHmDXl3RvQGTtBldSJITunbZrXCTkSzv9dBAXAel+LP34XuEyugqgL703zDU4wKvaD9gOgSdxiT+MyjF99nrZTLXKh0S1A3CS1sCC00f0x4+vbEtYBUMA+1Xyrb32o+JbdkbapSeMVg/J1WNp06TsRpjwKvmLayTFCZ+ZO2FBuF9DrabnTylYNeLtKg2vbZlOyKSw0t5g6kH4U+Z6T83HTS746bAZCzHb8rI2CVTJ7VJ3zOmuDYZ6adp1lqhIzKZW6GxL/ydjg/Cjw129Kgv488BhQ9c+GXiRmwGMv6b/rMhZJ6g8CXSS5saKR9QFGDJ2KlRlCQ7FMWyDp9FOWD4pL1s8uGWhYPNIpagUyLJ9gZ0G/Bw13ZNRcbe7BRt3DRN5i/vAeJcz4uJ3yvgzELSMnc+NzeMH1MlFzmRkQ8EjZWNbv1SBwbtgehj5bLTJ/ZoI0jMocl6ih+2uIzPAUWZskQ/+grbByrGArt0XKkHK8G9RowEOawMNvwDSebpdNJ4wuhy+EH4oTZB9EBCd4OxZT/XTYYzwDYO7z7sooJFMRFOpUd8sUnmFBNmMijBqpVBid4gcmja+0GebuvwybZs6+eumUyDiU+36AMdvK3vbD2FrlGlUUVd5GLsZbdY/O4CH7MHcYpZoMmqjUT6B7GTAxxi3MjwmRv1rbeGlVyN/UCXPnY0qK88YNN/w6IrB6JHXoY88gIwB9IcJnLAi5yIocR/9B810F+KvvgQZaEzviIXfZB0ocnkG/I0rrH/eVgmThBKl5+7YzvtsRl7Vw4VQcpbzqWMX+KvMWQX4t59wgwOxmfJypWYRlWPQ89fYhz0i50gUkFke80l3QH9C90HTPlYF+3HU6fu2R/dDVsKmnP7YdklN45yaFBKTFlL8TEyW89oDCTb+txV5W4Lfd1ub/bCby0mP1RMH6HPNsRwPn8fLaGTNRB6K2lbY5RGVc+ZaI8cq5FUrjrGcDImTCFBJEVLIA6UZ+VLm521PGmfan3orOgMsJF2mz6Za4H2sl5f8NPW2Nrig7qPtI2fsBNM9g18xKn4F2nbqjGUfet0xjcO+RmP+LJ3oqM2tA1r1CB24oeuGlLR78073b37QvlXAGpcdOWl2we+WH/48MCLyUn/Asgiz/TGj/DM88fKZW808yxrFBfbmvh0gLgCSaNK8a/okzhyYLmy3vNFKGtmZtxosy17w8BXl+n9+btGKXMxNC+CslfkC20Qn6RtvcWvlJ+hH12HldBnHKVDPHXKxIRm2XsdVvwcVc2z3RS2wifxio+B7bDJ5droyv6RcV/ISXIzcRozSt9G+j09cNMySS0IDzh5QiYtrvixoShnbiRPdmHJOyD7bVu2dcjl5UJRD0ZV8wdjIS4zRw3NHToZt5SZKKph3fFi4e7NhXExOidY5ZpdP52sgczkC/a6f7lLuTzpK53PpfPFutxtdAz4/DhRwPxw4VB0GfnoDARP1EU2Vp6rmUuZVwtfsI88qvAlsFhbqyaLPHnJmn7DDwP5Qxl3d3cKz2ZkV7WMuGoU/EHJvJBeGnbJYJxO6pyNQVxDNgaQVMiO5CcI+yUmbhmU+prq+ZA5PBn75vFh/BaxTfIcrMQYGrk8K7d1R2dk1YaRJr6JjmCFLizeSf+U9RNX4XsQtyMbFJVRm2g1xTAAABAASURBVH+pH8AC95SNAL7ljtrUDqR+YOLDIdO8qR6ykjv+9EkcQWRtWkAByRqV3IYXScnwM5+v+wsGcfUUgP7sTXcnqHYGJ5p+vsckX0vWIrlbeImxQCd5jY/PWBgzkDGhLZpsjKQA4mejy5ZdEu2uUgUDCuy0WcI328zR2S9r4sMkdxNffm7stF8W+sXQ4ItZp3TDvwlWZV3E/4k+27gBkD1SYMrW838HH/bNbcoHKP7EHRtBmiPNYopTaFeDiibOBYKu5C80cAzDS3nia5B8h4aXvq1TlI525CeAtd8TLYyvAaWebCkfCO+zkMwYxMnQoBgfLG18pcTH7sBmZbfR+mh7olKrsqCW7a0z46JA1BuifRu39N7gjeyfmx0p/hjRYu7YnSnlWpmb2Q8eeCGeM7Ooh9/hptCIn9oskjfdXM+a4iK2c7cNzjvpEVsBZeOAbbmDixLz8QrEFxObxehE5LgjKiwyRye44mv2sezXV9bb9frI2SN46Bf898T0wEvFxBX6wHeDR/DweK9HXtQ/HvLQ7s+PtdfGlfPMI+toYe5flfmxMs+WtnFV7KUc3ktcWz68iWzouj7Ce9TkR/TJD/MHRHmdD7RtCF88p2Z+SIemn/hBfU15x4SmPTAv+wJFvrGQLL64wxdy4U+ele76quLZVxlU6uErzz58EnVjp+WpT5By7K/7Hw54po/4ewviJc6J/diJ/kKvYweqgMgVhHeMI/XOKetuMtgT+sA4ffz4Uf/xH//R+PDhhx7D8JPvTJk8c098HxzF3mcTkwBlGit1i/UQWHphT/uV56Y00BE9Ndxjm7FMx/zo/4d/+AcFv/71r3X39k378O9//HfmyyNz69r/9OunT596X7RL3rEZMGRD9szMvyBzaxLnwhyyaS+A5AoP0vcYiaO2M0HO5aezxjipajQ8hhouhXfHC/EaQ7IVPbHHklAuuyAmtrlBsbcDEl/SJ3Qi+XSz9tSyUnKU803+ltuF7wh3nM3OZ84s5C4v/vND0Ply0bt3b5V/YjkvyiNnYruyLhN3XrxnTFPeztTMBGKO3cLvA1b4K74emO3FJKAM4xiloBC0rVGlAqdROvHj1IahwZmqaqDMPVaxHeSHfxGbXcpVY3BWvOiOc1tijN+Fvsk8TF4yd2YEzQewrege9Ats6pQxJDKsUD64uxd0uyexrsQQGmzcv/aJQURsyzYltKNHFA/toYSDbdpahsYIPAE+PSf1GYrMpEyRuULbrq9ZdE1VVCITqC8awqMxvq+8v1mZvwtjm/qVM3KeG/lB9ZG1u7APpFvmyKjkeaYKpmxneQF32YzDJNd4ohoFLBrl9LPwcSr2Jja1X2mLrJkEKduWbSk3vIGeoFl82PgAf0qdJxvBlJlQE86K/eQw7OLDZQWIyHzYVlEq5zMc/cT1vM5uBeaet/Bs+kd/CH4mjicQs23ZQUUc70K8OS7ojo4l1TSD2IDINqiGtPkTGswESSQpH5jIDPaXqjN5FnvZhFrloVEniXa7JFkKKGc8sq6zlh54z5byOmc/I7OvpWzkghpDRZzn00X5jjOqZEeX+pp8Bvbm6xGHFJlAUvsN5U57ITvYD7NWL5c7ndkjUw9s48dKDIviRxD9Ad33O3qf7S2c/zN3c2ZYmNPS1ChrDLcXaW8+MVrbNTNnOM9PeKMGPpx0YQ/sfYRnxWBvTC7yfAiyPhbWxcq6KXwc+B9N6R+kHKStbIpz3wNDD+/xa5QuxBs7l8tZozhb4Ut8tp3tSnbR/8d3dBt2KCHK3nJgu8snfD6xbyaO6D5THmXmghm7oUH9NEbvle/fv9OX/CCa/yVMfgA+n08qZCe+XBMnudGra5KrA2kq7I4aik3bYsCYfytxb/GmPaAl4gpNPcDzjhVhZT6u2IvuPFsKnbbJTXweUoIFE98ie3//iXPFn/SnP/1JeZ5/+vhJj5wFM14IyxVLKdEzfZgTGbf0by7NR9m2uEHoBnohlhgm7m3xjFHMkTPguUmuEnNwZixP5D15qCrliu6Oh+dF16Fzz13qB8Jb8C3zs+cvP16H5iybMUgcB+Sj105f1aMrNqPvsdc057nEzr6bNtJHPqvnQvysUTrh+/lMPPh/0PAPbPPlpO06DDJypIZwYG+82fFJV2LJHyzK94+MSf7gbugDz5T4lny9e/tOX7z/oufgwjzLvzzxw/fb+TBja1tFHgfrK35kTJOP0DP+vn3/Xpc3d+ANuNOZ9za//cPv9dvf/15ffvON3qL7B86eCz5dLm+Y41/p229/oYG+zJf/7//9f/e5z7a+Qf5Xv/pV07z7GVUyc2eLStv83BOfHNqlXB0v+kOT17I7r9LRU9sUgvRNvpr+3Ee67oj4gecuByf0mfvXS7vSvy74LMFzdQs+toLnppSyJwfJyUHVsceW+rIt25QPSCa/fEo6eK8pLXuO9b90Re+zgtT+XqT3bZ/JOhLr6RbhmQlw0JTTZxv85O1AtIn43dBfuUaVRo2GyccG+hqUVVDtV8ZgYd1l7YSVflk/tpX1Y9MH6O+9TIcAcnvbB/OgW2siFaxjPsSf+CaYtttnmjdKXU9XuLc4GjZe9pnJWou+7CEHwo+kXTKQyD7MyOrVtfnxzIyvr0H3Z4GYbkYK6KXlWX7jMexwt9u2bPd4jTHksnL1WLhSvEHabrE3xcBe/BxJ8+fBM2rvkDjt6IZHLhbO9SvnlSBtyWHoJJ8CKe9de1yKvsbfKcs7PdoPam9tabetqtStXJW6S66tHt6B5szUrKqhGuTJzVWu6NvoMy/1oPIAmCy+UcUD+KxcMwHuh4YEdos8LFbkI1cYadC3gG3ZzwivxuZQ5A9U+SgiX4CJgM2i76hSJYiAvnbdyG5y8e9gxpeJP/bWlvrChjLRFxxytnsgXM+29ZnrdXvqQUTjy7rrje5GBht0O7oLOymv+JT2lAexHGV7s5+NZd7IRG5F95Fr26racmFbdlA73WKdkWecsnAXDuqpz1c6k4t8CW29kSU3KfeBgsPMw+OD8mVlZTLb2BylwQO9QrEfn8QVGxN7L7HSst1H3Fvt7/+0E597jA5dsX0gB697XlQG8Zcwyc9oxF97629vNH7q1RVd4ScnoUFyEfpK9Klqu30SV3JyOp01Kl8sZr/gTN/J+Ec3Ik/3EcPBaDnyd9RDbevEAXGA/gLIl4gxhk47dVkNO+KNYlzs6nI+jC+FXMqfQ9rs5/622/+C6jNX3eqmfNRjM30S63GGKT3rPVTRRYOXTa7M0VVX5mWDB+mR98hWjZAnVJUSW6ht3dLkIwfUE7kPX1xu/b3rUfvrd/yOVI8D45X6ZBJlP4tfGb8gMn8NsX2gfcZf27KtIi578AxjjtRJ4/xGb959qS++/lbvv/yGL+DWX77/pP/48w/6dH/V/cNCjphLiyUN+md+naBDdsH78R0/bf+oocbQmRyl4coDKnvMA18QsseHF301SqOGMt+C8F8jckH4tpU5eqJfDq7f//AX/P8zL3w/yWaMVwsJ2QPx+GsofOb6yp4STMoBDT+6zTgWeuz0lbIeDyE7uiTbz6BcVS/qtnVcRWxHObGn/Np28pL85EedMSoiT7A3XbZ3G9JknlBFZptvxleb9jI8y8R+QEq9ZGRSDo41JC7bupwvvBC5k5HJvpr5l/176XkpQYRJsNmjG/dRNuVAzKVVCz/ErPzQnx/qT+eB3rMKv5LHxP/w8CjSr8Gecgb50WHygwdWtIEfRI4FDUfM3M9Dis6FZ8iSuQXyhTR78YqBUcXcO+m4jA9HWYq/xo/JSwzmOgFe2Q9W6KTvDAWJX/sVnvrl1taXZvoLHHnYBCfPs620tUXfUf8pGpm8dFpv+r6WTdtkEFb8zHxJzOHdyiXuBR1pm8SR8sTRlG/lXpanmAKwZsO2XBS11YmCyl42xf32i3zuTEjmT0DxR7kJz75RAiMxLOzJC+NHFV/M3Bgy6yA2+nkyhvrCjfQORFzN2z/Kpm87vnOk9LU3XuiByIrLRR9Q2AqSp6zDB/ao7bn+wHzm5SQ5jZ+3WJh3kUfNz96xEd0bhop5GQyesefzSYOzTcfqfT7GFmN3KI2N4Kh/jh5x3bbF14W8rux5k/U1mTtBZMxHAGGM1kbqB8I/MPHnKP8cnfh8IPMuWOHd9pmMWebGFb9u2yN3YHv+LewlG8KP3nX3f0JXYkp8wdxt2FYB23IBv4T+ymVv8hmbA6NK0VV2997KhR343lGWbXgbxGWQ5ZNtrGgbVRpVogcITUlK24ZKjx/hiK1qqOcPOmzL5Za98lIt59Dgyg/jK+fnbuBjk1D7Zipbn5yPs4iAfvoqOtjuvin3HuDIz+a1roIRwJ5AVAObAmgZqHZkjgv/s4XWGMr+n3+ec6Nb3TUkukcmOgPt18HrdnjTnGdU+Rm8MSlPGtnRtfL8ufIcSn5W1qmYd8llg3Lmzdpz6Kp1/6F/pc/SyHoP/8DjLvOg/PC/3P74zw/ts3FPih5ZR0CPWsObj3jJsyw/6gPvmLQHRz2yCz4s2F7xSR3NSt8tGpQS1fqEyVpewUGF3skP+U+U8kRf/jBA6M9B6PFu75bGh5k/UECbMpHB3NfdZL1lX8nL3I8fPio/mOSZu+z7RPJ95RmVHEfWjFON0mkMFdRmgPXTV+TNvLIt2y1ol2z3GsqL7GKexF7OkdmrbSv/pGv+dtfvfvc7/fKXv6T+Zb94zo8vA/n4k3WSfrq5qkpF/xsWZ4KV8+S9bl9ox/ecT0NvZW/LtjU405w5TwVjnPG7JFkmhlGDM8lZo04ZVpFSJUe6vXqim7QDAXQKzFuZnynHxps3b5WX3PlDAIk7+21obMX/MUr57vKGF+pffvml3vED0bt37/GrtPAc7vFjDMX1Ojew+o6ulbkQLKyxDYtyNklbhGy3ndjK+B+oYVVVw6YMxihkR+cjz977Tw+SrNP53OPjMm2rctlW8pxY9Ooq5GyrquTA1hijceKZ65JGU8u2SHTTmcGgtvQahEtsE9iRkQq9dZSh0V1jwN9gu/WMKnhbGXV9D+Ts6vLnPuxNPjLR6/ILsStjkb1hsncFLxqfKukTPDG0EtPCszbrM2fjrJVPnz71jyIfP35omvrTOxfife69lWzLdldWchM9mUuFjzm/Q7rt+LCtxJB6xuB0PunEGJ4vFw3y/jRuRg4McnNizTQoP8sM1RjYLuCoa4wqnUbR5gYqVPACG1kWSsEM0ivQfoW3Fzs3Gd+j/lN0VOnwLet/w1CN0iCeot227Gdov+yNV67muLzRnW9b4dna+yM3b6DMeeHrlG2NGtAT9Cwhx3Doke9T96yVrPHrdWX90bQauYHcSYPzZXyMr7aVK2s0Yzhv5pO9tTWPeRO512hfX8VwyKw4szJ/jpymbLt9L+iF8c+elP34zHywN3vP/dde39ETHcHRdtD0yPek7Pu9l7MuIhdbee5k7aZ/5McgfpDYJ3GmT+b/lTNTngEL+9xaXT8iAAAQAElEQVSKz5O2yB9YWC+fWCNB9qGFvW2MUuaAHQ/0dFWVBnMgjPgRXU3JQ3hpT7zv8r+nIf7UM3+qMo5W59NQEPng6J+YjvpB05axCy1sR3f28Hfs3Sknx4OYbafLEzbZCz/Gvue5+IXef/Fe7/lxtWpo2fMgrsm497zA/+Q3+Qqd1G2r1zHvc+xS2hZymb2FrrLdKPyyt7LTMJXXNDqu6Lte84fyHvtfeZrYTJtt+leKL5C1M7Gf8fjwA3vW/gcMM94RHMRQozTquW/GIe09H5gjdubh9uxIn8B2CDY3mkr2rehKeYzBu4uL3vIsfcf4Jb/BYD3ZVvwaNbq/favDL3i2lSsxhB5IPYif4cVn20997a1cVWqM0sBe5k/kM58zPw9kH8iYJL8ZFxt59tUao/vZm770tbdyVal2nSf26YH8qJLLij/xz7ZqbDxxLayXB/ac2Mv574cfPurjx0+clx54b/jY/Qby5/NF58tFRlf8edi/U2dMbGuMobTJ4pQ5OWFKg7XEdNGbt+/03a9+qd//4Q/61a9/3f+U/y9/8+su//4Pv9fX3/Lu8osv+tySP8SYc07WZ/aVzOePzJMf/vKD7vEr8/kLZL/77lu9fftWkSl8Smz6icv2U4tt2RuemBTsjWeb2vMdvcndM0d7/9LtZbv5B88u2T6qfxeNzaNDyrHflHXzmh5yoWkLDY7y3Nfj3Puu7JEZvytrPeXIBrbx96/7bEduQ/odcFUXzVjY7nI+bKPXKTYOP7ryN3zY7v72S/pTXW3/VFPzsw8Hhx8HTaP94762237aA9shetmvVPDtLQct8DMfLtYj42G7v2/lHeCooRNr9sIay5w+sy9nDdj+GU2SXbLd0Gcue2uz3a0u5LHflZuPyT6QmFbmy4FJeeJnYG/908XeygW13bbtjab9FumbPTH7RZD1m3YffpdTfUL8eKpQsC37r4GYWt9O0ekdqHi640v0hx7MY98v8hIMxiG4bY9McPBu6a0+e/Pztr0GcwO0P7QfbTayu482ZVfPqYXzyZW1ufCci5+2u8vssVi1Zv2ClXEJupEP+5DLjitNxhN23/Y23yZ9bGsUPmFb+2VvfffqZ0nmzSj6ITuqWoftHpt0MP5v1CFPqAx+arZlW3ng2ZtDafssePmQB0sCbBDMChLUSltALEpA4QWxIUWvSNKWhNTVl/m0vDtZ2A9s5KMX8c3OuulEeXSHR8e+s0jbV+ynLTab7rLRHShf+OmRCWPHpqltd/osDHD0Mp4KpLTHj/gd+5LiD35RUmxEIn2FbncMm/yCL0H0bXy67v6kX/o0MDQDdEY2mMhF/8pkCj3QttKG7MLhOYe7HEpyYAvNAXHSlv4bjc888G94yVP6BpG/MqFta3Agyfj3oqAurkMPxb6PelP8OGh8Do56aHe4+QhvvfEj9eTFTlRbbqIjSNuBlTwG7Ssxpxy1mSOjhkKjJ7wg2jp2bKUcMFAcvhe1Dl7cZrPL4S26DnuSeRG+Mj9XxBlkPV92xnTC3w62h2+RSDn0NeJXeNEfMMSpPsG2zHxJDMn98VCpKrnccomjC0o92GqjkHH1Qt84wu/499LvlRzEv/nKuO3OWzUt5ZqM57rLrcy7STn1FX7aD8SLCe81sikeMh0DuqNnYX6tGUPW1gJi85AbIzGMrmZeTmxmbwkN07bsHcUYYDf8/wzmTd+U51NuJrnbxnyLNXbIJ77Gp6yT/OnhrOX0yzo/YNZ8fEl8y67PNWS+uMgnaZwhF13efNF/CGDCu+dH/4/8+B88Pk59ul84zFuaJ2LdIGVMAkvo9e2wEsfhe2zfwmUNDvZ2KbmO74khcZm2qqEaJVEWV+ca/St5p9p32TS759ZpDA1iGewN2TOzfvLPG2av6Vxou45y/NpyseUz/Hmj24hHJhAxxbdJPG0zvrmQEOtsNlJJ+yFnW6Oq/Uuf6GugS1wr87bKMnri88K8Qz0tBsdtrcQcfnKUuKStPba0X7Y3O/jl6IPm8Hciv/qZKzqegJ3k1vZTPBmf7LMLh4iPefnBF6fkMy9brvCe+sbBF3bICfoi98AXvODK2gomOS5s2Iljs3XNCyr2y2UhOT1P3XMi/R/pH7qSn/iRF1oTexsyduxz6BSY2JzITcpo1opcA1/TLtriZnIkbfYztuKK7ti656XZw8MV0ZUXEddG5tKVNYY6NbDDTS+s4HL7hv8P+xfgK/baLsLtD3Z3a/TZ7tS30qtPFHcf+qZlQnNmCJ20pV+QedZAd2jaIxdfUp7k4EDan3AjH/0/iRi5aWRaUZsKbZA4olfe4sTOynye+Bc7c/f52ZepXBl3IZNyJ5LyIdM8PuzNcHQkj0H0usx6GqpiTQF7k7M3GvnNtlq1GF+79HxtcqlPcjDJT5ehKQcZs4nvE7/SVugOwoufKzGGZg4ujHGw8RaFf+CQD42eYGIn1LZsp9i0xlBiyh4QnHgJuv0AOuQiw4gyy7X5tu50kv1WoYmvE58FukxsT42I2CiARmbiQ0AV8amVvmvHFP83zPCY64JmL5/oO/q03m0oUeEMvUwJZRvtcj42THxKadMxNdHZ2PlpOxDZRmRo3+LdjDUf3mv6um/20KyB2T5j76ZP+3l0gB66KL647XpRz55b5DD9g9QjYKeWUnzEFsV1z++EUt1umm0rY9xIGaT3LcRlmc/MX/SRh+Q7sYQ7qTclphbiw7ZsK/t8QE/suJ8Fjw/37F2PWniRm2dn2p6hmwsHqcXn2Xlb1WXsNMXuBE9xI555Ed/saltbfmgI8xWIpDmY4PYGfJ4BNUGL59QpLyzu7pS/pX3pv91zp8teD+/Nu7cv2k53FzXSDxQvOgYonn1mTSl7BOUaJ9UYCj/mJPe81X55pzPxEv/6aj0816+cuZcdV137DxKQX+hyfdCyfA6PWvnRfeVH/MmP6kF+XD+Q+gaeYWRpMm9useLLUU95Zc9Ry5Drpiv6F0XHpnOljK7Y0qIVumJ7w+HLT9GrIhddQcpByhNdM3+AAH2zcSVr2PGKPey0jYUcXJ9+JM9L4JwVcn7I/7O3f0zmRev2svUk242My2CcUEj/FR8WdM5usx3234Sc/1zsl4zj0/clxtM2P2582S+J//Ef/1H/8q//qn/5l3/VF/zAnR887u7u2l5emNluuzUKmwasGOb+RE9X+FjZG/OSPaCqxDeYv6OKvgAf7CKOqRVfAskqYhyZi9Dot5EFAkSrwbn1xPwNX3L3nfRnmPFPqjEQLWaJtV1uPiI3vK1l6ze7Ylsr/ifvl8tZiXMS05///Gf98Y//rtC//OUvynglb+mbjrb7D0rkb4fmXwN4ww8e6fuGMTyfTxHBPjEyJ7cYJdsbxIWNlfm7gbkCyzZxlJKLojwG5Se49U0CtpEjn3WDfOccfEdJns48I0cNSe7vyQ+cuxbOX9v+v2piW325P4UcSdJxRe+okm182SllbjHir0BV0YN/6O18E06owp9b261+7Vdi3FBwkOsh2SllmzItmVPxf0V/aJ954OdeGbvQTX/kAX0nDjTwhW6IhL+DWm67ZON3y0sZp4CuvY9dOZMvPB9Cs1ZvcZz3P3Huz/k7tqIzSExGd/IYhDcZN+HkYJ7WGAof09Ahl2UbsamUNx8m0ukhjV4XpaqBzHbPOLkVf/bTTnwTGWAI99x9ofjiLmRj9JaOwyZJzDiQJPahBbI2XiigYhs/3fHYn6NFW6nGgFrbZWUc501Mtrs99m36VCHqJ9jm2VqyD15yZdwHjHnmeNQlVBtbGprMxcf8L7TYo6478l0mvJX4FhDZ0+nCPnCn/IiZdZ090DZxEzP9Dj8Xyn3WZW3lD3hEz4GF72yo0+3lsgIJHyfji3PRtfmauvBxQ2RqDGXMB2NQVbKtXOkTmnly+LCyDg49UVLIbqCfNnsZv4nP6W+b/D3rS/+VvWriU3P5mPiYPS9/0CU/Ct5/3P7gWvbCh/t7HqmrTvh2dz5rjOrz1IcfftDrH5w3P6xRo4FqiSv1tFHkubj0mouPVUX+Lzrx3Ei77YgQFgObElM55ED8TOwi4ZM8RMeknF7BbB76WcvRl/3xwl4/Rm02sBdbqRcdVvbl6+MDP9bfK+9lcyB6y/kqe33+JYB2B7kFvW0bfzZKgVx3LmmLH+KK7qpBSco86f2YvSUM27KdohglcsraYhxSDnOjU0vm2OO1+z9CM+45c9pFTisuKlri/3mU3uPvG85959OAP3kOPBJL/mClZEdSfdlW4ZvpGOjmSkyp2lba7I3WqJ47Rd5SHrXVmblK7myros9quUH5fD7pBGpYLmmMoVyxMTNWdqoN+7kchm3VKA1i2XRUx5C++iuX7e5rbzozJkHyGTzw/iRYGXPl4vCOu5QyllmTK/NyVa81xlSy7NKJOZ/n/aih2ys+RbZp1hqxZZ7kvWPsHM+Qj6ylrKM8P1be6xglg33+RIwLc+PT3r6i48K55wxGETdyZl1CuCf7HVmn89v37/X1d9/oV7/9jf7wv/2jfsMP/r/9/e+Uv/Wfv/3/1Tff9A//Oat89fU3+uWvf61vvvm211l8+Pd/+3f96U9/Yo5c+bH/wvx5r6++/Ep3lzfKfL7yrr2NYfVHFIaNE2kDKSV+FizOTaWOCGV1uet6eT3xyJfABOHdIjpu61t507+V9aT/5+o6rnlboJJOB+vvpIl3snc+g7EhhslYbVj/To2k66kvvt309jZBbzh/W7Hn5QufXur9OS1bDH+bfNvB95U1lbkfhBccemb8AIfNg29btg/2E03fddd30IX63HOedZJ5GjoPve2uFf6V/fPKvtoKOQdM/CvW7jidVKyr1KMv/SOfehC7oekXGqT8ORxtbXYXSPnAzmrSdlj3a+Pzc+PQ1x3+ykdyHPkg/ieWlG3L/6n5YiweoPi/cJfZt+weV9utyd5oKvZzOfUfocfr5XpIbD+SOxitbs96l48GaWW+dH6YC9n/t5bMkckZZBXNUMrMoR4b9vzYWpkvkTVzJTSIntANMWRirK7alMl75lbQTD5s+CA5kaztCg22Wmy5c1YytJBPi23ZQVH1C1QekHzAlOJwCrb3Ds80/CAyKw+XRgcZrvkgGeQuiQikjWcc6TKDEZp6grCHfLRpk43uyJBDEo4/zG9HBr3Np2HB9oGVhYyUNkBe3bZlW4nPLtUYskujTho8NIPaB6Z1Es+KjYxZFoZEfxWfJfHZ2OMYbAIdh6Qk2jvVLhcday/SqeQj5fASY7Bi68pkStkuGYhrxn6AcGRgKTIN+thue7E5qph0qxYeso/5fwLlCzvlidyWwIls4gUcELJpbXbirTmgdGI1qpSDSb6w9AGXuri2CWXVqA3wbctlbVfoBtzFT4F5A2Hfjfi/koi5Y+2xe9kuromiILEHKcNG59p6JMtOvg5akqxck7wl7pU5Ek4Q3oGtzmEWGyjsXimK0tZ1833dmLItE7O44seBtNu0gUk8NDMOjwqhxgAAEABJREFUC6Yn0AtIlp6gmFUue+PPNbQYg5PyoiqwWUvEEL8jK/rblm1Jlsl/jaGMlU0daL9WAglsN2cSyxJd0DnX5uWjiGuwBnI4yhe4vHibyKQtNEiczz5ItjVG8q3tQt6shyDywcqc38wY+WpEeDInJw2F7zmU5sViXvKJ/gs+Z1Od6JvIvMQkZxvWPY7oCwpfbOygs6BB+HPXk7JNu/GjnGoj7V3gwzY+bhg1lDUtpV4SFFXY38Yt5fgbfrDJpkQ7MeQL1iM+Jm/hTnSvHlrrrOJAfPf+a/32H/5Jd198rcdZ4vdQxGiri9YVOTAbWdeZA9JMPjG8rjxksl8E2MqaT85Wyu3HVF+2lbyOEf+bhf9741ZV/FvQ94kfMx7YM/JFPTkJnFw1rMEhJ/vCmS8to06Cwzy3HvIHFh5X2bGBbqecMWJtORRf0T/xLcCgLDVSP8oLX6zXjof+Erl3y+CwVvaH+LiiJ4eSK19ulusV/sq+tSJNbsjL3G1ELvMjyBjVGEoeFI3TUugrRD8qJPjJ4VHe8mAVc2bwBep8umjUoD4Unf0FDv0Fz7bsDXp1Rc/BStl2V23GFmOJayH+Y+3Z1e2JKWOUPs3gw7ZMu/EpbR0n/MgEK/Mk829JPhgS0sdYiVyp6boYCq7ipcAzrtdJug3El7iVlzGLHjMneFHTXzo/8TKDZ8q6LpqMxZwr4yRgjVGyrfCE3YWXVzRLsuyhypxx0Y4PHKQXkLFJ+4bCpylS0HRFR+KYjNeck37PSMziah/ww1XKmMHqu/AjkKbw6OnFhtMavfRZgQBTVKPS38jqCRM5iyu2KVPqu8aQ7a1PEVfXC/vW03/43GXkxBX/IX3Hr8BGYkeRuyD+BrDRNZFfiZtcdyKJHz+i68CRBwTbfvSmbKObQmKLrOhHFZ3SGANw5qkRliY5mLRHzoyPbdqHaqTdsqvneY0hm2zu+eg+vfQsVNBWjR6HXd+kYeL7gcS2QX3ZVuFHkL1l8AwKKuPRSPvmg126vSZ+pB66sM+GbvWVeb4h+Vl2H1zRYw3OPgXaHnuZ8EEu7hJJBCWGT8m+ZKmhdrttxC7YYpuyIyM5+qdU/Nd5Jwdwu1/PY3I1+WFPWsnXVSmve256gmq7DAmSx9G6rBld6G5KOe2xEZSsUdVjJK72A18oah76qTTfVg167O3iGlV8SrYb4rLNp57qurliM62THHQZv1KPSPxr0Jb28IKUg5QP2MlUdegzY0RcM+i+JCuC1FuAcvpPcieMYRKOFPkUihhsKzkzeiXL0ED7ZZt2K1d0haZ2IAOecu1yoYkPI53fcSqdz6fGGEW+mSfMOwaz29M2UdJjCsU7PUMvbE/GhVFVEP0r++nCC9mVPbGYfLFb9Ba5iP7Z+SEnBG546ReIZ62SE2AgNBqEzoMSzwTGZ48hEwcOy12vplkP+QMAZ36oDU4XnnGsjdPlrJTPdxed7u40zhdpnBqukyrgXFDHeuL5eOL52M9I6IkfEzecMFk7Bv022JZd8hNSx3v44pqMf3K1YRIqGW4elDzMHdnLV3Io8ip4dIVMmUKhy06JCn2TW0rdHmrvbansWHh+Zs0uyC+McexsTVOFeKEk3fIv6OR/E/B6HGb/WM/DtcdkpetLTPaBgIC6bW35R3yiz7wFvP7DD/c8h+85a33UAz8WLjkrMVdGVf8/hvP/Fz4zDpfTSRfG4nIezM+B7i1P3vMLgx8kHpRn+Zo5tefKdpoa60289sY/+h95GFWsg7OOK/zozN8I+9f/8l/0f/1//i/9n//X/6l/+qd/1nfffsdLYl4cv3uP3Qem82QeDPnJp81GdFw5182MIYrn7luNYsoN8r7J0SRNK6P7wJrZ8Kh7zikLMfU5irmwldf9WbBAFz1yuKAreZ7KOWthfLkZJbTVUK8JYhOmVgxdyQVd8NmKHFJtt12MImTiX74rf/311633crmo0LXif5/BGKcPx7/WcH3stjP7yBgnjVF8b7s0zozdxh/wAfXoyJl4Ia6J0dQxKduNlLPnbYAXBpjYhshMVhu+hbz6SlvGXszhE3MlNoOBvcH6vZzvFFTy0D2IfV8PK0mIartUrP3IpxxUDZk+tmWXRtXWm3oKdvhOUfZL2sz+CH+DPRjnkgUNyHfrR68dGcl2o+AFxq67X/hDphwo36/4gvWJ82t+MDnw73/8k/5///1/6MPHTz2+0S/sNGQJuHWWpK3+mk5ysq0ZoWOC0IAyMyt5bmibc59Yv3/5y/f647//u/7n//gf+u///b/r3/7t3/RHfjj5wA82+ZEk8yaYjLkzhpivYWWOJE5U9VzL3BuMYZA2ISfkp7CP0DZvJiwrskW+DohrZV4tmeCUj9t0fgLyduI+WqWOl34zEwG2bdnMEdZceNF5wGlH36iBD0Ut/XP+WSnM1tXM/cN267JNu8Tnj2Q2Li2vxmlhnWV9xAftl12qOmnwHCqX4kd4wVY/Ke32gA7xIVkKoovlj32JcHc6+V606ErOup11sTD+qTfwgSGT4htKonuMS6+nbU2dJPiBXTIQ10ru0n9F3xWjKzqDpDj6jH/RWRoy5SAmvPe34zSKFPqMxJh+0bMQRHKzoj90YiM08yE9Uw5WfBFjljmAtVhEqxW5M3vWCZvnMXTex9S2bJMfOtFxxuG2tfI9bmHfvZK/ZSvzLMv8vvKuYeHH8ZXnmPCDTChjc0JvKGq00Jb3mA+9Zj/w/HtExypLyBb+VC+rUVs5fmfvz36ZhtOpdD4PVRkT+EJc8S05Kfy9hbjSz/g+GVs6yPhlEjfJV9eRGWU+E6ee/BgD+1XYOmkri4u5HV37c37h+b6g17ae/5DYGflT5w0z9EE3g0rqlLpd8G5u2iYN+V69MM/yByRWfLMt2yp8cxIHZtteJQZxDGvQNmSt9Ls+Lnq8v5LfqUfKK3OuXLQau6sWxogSP9qe9M1XXzTe3p3Jt4BVoxqjhnLZpfAunBUv54sGcyT1wqe0B9E/8X0mpzs/7bbT3JjxmeCT89gXuWsZ4uk6tBDPuFbhL31DY+t0PimwrebRPgq/qJOCzW/qJ3w7n86M1Zk1eek+YwzdXjZGYNjP1LZsgAOjhsZpdB0xGV6N0gCJIWN9ZW7nD72kHrAhdG6zZwRT0VWyN0hEyHCFiisyK7no93Gca+55n59xm+QwfJq0ksuV8UdcRs+VsaVZgj/hr5w1Ft7VTM5Uw9bldGJMz8R+Ih/a/KGNkkwMHkPf8YP+f/0//g/983/93/XVL7/Tt7/6pb7+xXd688V7EaD+/MMPMjnMH1B8D+/ucgebOYzhM3n9/vsPYplh507ffvutfv+7P+jbb77T+3df6M3ljSJjHM6YhJaML9Yo8gfKpi64E7cmVNANkX8Bp7fkSu6mMreSn8R/IPLNT8KmWlcZ7lNZT/bQQtmgdqS8tZcFT1xbx8lcVXQCw+14aLIt7huk/gxEn27bT+UUJjk8aMpB6omvKfJ2paijLRXbsn+MgncrN/H1JXA4CoC99afYt73V7Y02k4+ZuKE/dU9iCNJ+S1MOwg9SvkV4fwvS51Yu9Ubm/C12P9J2yM+0h9901VMdXp6NK2sm8gkRlhBrSJZukPYr7zZX8pl1Ka5R27hQVHSsCB36wzsw4X+u7H1cVwxnVEKF2YmNlCf8W9rlOBihF9i0Rz6lg9qWy8zhH0P7ZbvbbWSB9stmZWB/rz6R6DtQ7H3B0WhHR3JiWH7Sq6dr4x/VIn+BbdnPmORr7rZtH+Kd41S2Jvxj70SU9Y0Mz0nSpkCUDxyyEjJP0NOVWMrH2g+1TM6CCB1t6ToxtoKFPTdH/InymfHAD/Eb3sozNZiU5+7DpG0yuC3Wc034uIIF0Ihim5whH9n4nzkWva0/nePIjvAiI1lVJ/bQoeOaNEwMLdhZoOkKodlPsEsGR35C6zROOo3RCZ54MekZ5OFWgw57QmzL3oDGll8xFoeD9Al/pX+QcgxIlp6gz1xp39iOc7KOxJt6IGXA2fDRHTs/iy1qHVftE63rJLrG0IkH1/mcB+NZVUO2uzkftrtuO9UnrOQmlTFKgwdrjUHfepK1X8rHx+TlFuFFR2CbOP2iv49cQ1diDV70IZZRQ5ae8i/i3cZh4SB3bX4mQvqNqj4EvOFF3oWXFJfzRYm7/UdPxj4P6LzMyN8mCU0b6lHLzKUQmQt9IzeYK2M/CNmmdbtjS+2V+rIte8tNM/aPyDVSpz1k4fSwMHlTPtAy5HvlAH2UbXSSl0H+bR+iT3STm52D9Dtw8I8elkme+Nxp+2HGoiS4nTv8ST/tVzIRZDyCo83dV3oa46yHVyAMPSFKDp2Mb/S0PvaCyGz68AuZtE2YAdVnHYx3fNx4zwqTlyI/B1IPDC+yUvQG0jxsk/v4/vjwwA9/mTurRg0d1yF32LOtqgID8DJcm66OYdd55YAZnelru+XqRqdtZY4VVFyRW/gC8pi/7cWXptQnca8gcyP6rnwxDNb2d2n/6dq3a4upK//JD9vKHljEps6T+rIt+yW64dXHpE747VfmMkOkKfYslXguaKG8aGjWWV988wv9+nf/oG9+8WudLm8lX3gxaV5mLryoXfiCNkW4zKmSPWQg9q2J0omRFYReWRsPjFu+dIRXN3moURpj6ODZ1nElp/Ex+QxdMl7ois7I2Jb9jPCCqqHBvod5fFzwMZN2k0v7gej5HDyRAA4hlhWbKRe2yqXEJ/iTcU/blQftQiKC7G+Rk6T4n/kV3yfOBAplzXY/9F47pjVsYiksxtKPYexK1tzRZXSF2gMCyL2RCzu2kmtxpWxb9gZYT/ckhgNrl+feFhpk3eAf8dJdo4rcDtUoJc6t7yQds+Pd6ivxrHzZWrSQm5W1kLyZeSVedi5MtCt7z5UX5GlP/lb0X/nC/8CL0ODxMf2Jl0OK5sCJ5N3oxBb90y9z6v7TQ/9zvP3SlBeU9/eflD0iNpP/J5DrzbepK+UlYBwmdl1WEVcVcQG7RKaIQVzeAYE7SW7Gc8GH+Byk5ecwY4fcRubQ5n0kCSxaQxoTucyhxDexlT6IyvGJ4ci8SXv0pM227A2Z89kbzsz9MYYICZFJHGsjBmzD09ZHf8OFePyY+PUaK3tgI3OYMV7BS5mphXGexLF2DgiAMio1yXt4iSXtqdOqPL/v8rd/OQeciKMGcYySGaPX3tpmDpaK9sQd1Ba0MAMSe7SSbbaAtpsGcd3Ek7zcwiV5t2e7c5X2E+eJ8/mk4ER5jJNGY2jLd7Vsx4Odg3acxB8a3kqegoU9I7zkaI28Y0UiKHmgCx9qDLkErCI223p9RWeDnE6QnGaehHfI1t7PNnoGJp71dIl8CB8nFBGRMapX1vRV8Sp1GDpg0hqdwdZ/0gdR7q5DjzuyB8/eSvZGn2Souyx7w8F/TW03y95oV/iw3X1rlIo8jSq4Gf+VPWNpJLYguQlmcg4Q7PuoT3JwwLRsiC7wlF/00ndNHfkVTGRXeDtPD2gAABAASURBVHNH9p6UYT/dL+vp8dT0opBxjOxkTHr9760Te51PuvaYNH/2eGYOZs2cz2fVGMo+cKF84kwsXoYpihrphALKM8qa0poYAmzEzmSeztgHC+eeKy/sVvbNtkuM0RKYjw2bzm7XCpd69IMnOxuXT+z1J9J05tGlBjx6aUF/Q1N5BAR1PqlYd702RsnEuCFlxv10Zh0CaI1B+6nr59Ol6Ql6Ol8UnJE5JTcg5QMn9Od7xBhb38GPM8EpNH2gVSc1kJFP2jA23tH2I3qWdQLI0ac8ZCCVpK2c+hPSH/0VWgPdkSm5NqgsOyj6b3d1PeUpK/l/BV5aTyDaPtsOX/lDGzsmp8FAXlC6avZ+/6g5r2wDj2CjV87Dnz590J///B/6/oe/KHKXy0n524T5W3p3zL3kdRT+Fqom4K72t+TE5OpnxZUXw4+cC3JWzPpBrO+9iwjsBcJ3WTU4H0gaVcq4XhjnM8+PEzkU1yN684dHo/PLr77SP/3zP+u//Jf/ot/89jfKj+PffPuNruzHP/AS+cPHD8reLOZe9E/WRD/zOcuEpj5ZI2W3PXGFf2Vt9N7LeglNDBuunJuvuu8/qMh5hRfmeTm31e/hP+xIeUNyEB0r6wB1mtANUmyl/Yo/+duWC77QjBfWxKcg/ZLX8/msd+/eK//awbfffat8b16zrulwuZw7b0fdtgZ5HOQs42Vb9oYamX9pHxpVSuyB7S7rM1faD9huidS7wMdsvyfzaH2KL2JB2kbW4vmkE4ivF8b07u6NLuxnowa+FbCKcqBcM3asGkMZ+/SJfM4GGU9xRX+Nre/GyyjTcHO73Lptq9BvQ4EUfknQW0zqU5s2SN+Ojhs089WHvelaeGmbP4iRH/sPfP/9D/qYHxj5UX7NJJCfept+QXyrMXpM7Od26baMX8ccRs8CMj82f6fyn23mfJ6TK+OxMF8fmZP3yt/i/OGH7/X9X/6iP/3xT/qP//iPLn9kjWT+Zo7alm3VsMZgHTK3Mn6Zr+JKOfYock89l7X3G6oCo7pul15fJo8HL+VbZC6Mqta7EmdytcYHYG++pe/KvL+yxhfOq6FXaHyc9CEJPY+Rbhp58zHRAfnJ+5CJ3BOY1+mw1aX2Jznfz8LPbRmB1IJosmynAq0nlJ/LU1Zi20yYdWP2rZXv41fwyLhddWUfurI3RAazyEelZfQI/T3+aZBp2GDaDkiWqYsrMUiWgL2tOUHjRxC++opMF5JKCs91o8uMXzFGtnXQKbVvC3lJjmIrsU3G46gjojHqqY+UmFfiZh4RQ8sxrqFZ45fsFeeLztDCJuItm+KBzIPs71eeW5kLkRtj8zdtzpiTPI4tOMgzFH8ECt+zD719+0Z5T3k+nxVfH9jX87eZP336yBq6Nm+ua0z3XIr+9I2FyI8x2NPOGuxv4orN+BF7QTnjbdmmdbtTylpDuSbjmz45iwm/orMQuLu7KO9Gq/slu1MuGlARmZnnOfILz8LJOcAl2qW0xX7omby9fftWb9+97Rza5uy8IjOBlDyLy3b7t5KrCa6spSt+5Tt55l6eT5lniLZcqHpmTK34MEF4o0onUNEnLvKOurb5wI/LHz/ek9NFE37G7L73nY8aZX3Fj7zfffO1vnz/nmfCiXyWCl22dZw3Kbb9M2OVf1Xqju+VQdVoPhZ/dMfWihPxP/GuPT/xu+fZgm+L4j9WOqSUI5ezxaTfJLYDt8oHNjO2oXb13LCtkfnAXDhfzsRx1t3dRXdvLnr75g3lO50Yk6rS567oC+xtPExeRpUG+tJvRDdIf9utIrGtxBIf1/Z1wp8d0xbHqozhlXNYxiBjeWV8Eeo7/TIWafvE8yl44P3eSuyDs0Phg23F/jvGJnPyxFlsy+OilXNkEjeQO+PbaZROp6FBnVtpW/EvsN1z8QvObPmn/7/mB/9f/OY3/YcB8sP/mRzV6axr5gd4wOcr8zDnqyvjFt/yHM0fYLvj7JB/7SR4++atCF3u/zDZNzXXXmpCq34EkS7rx9ck/uB1iwmqQSxPNGUEo+fzwAh3bDX645bx4/I2H1mr7IszwaH//8l7kt/gtU47Ebzmph7+gdRfgRCiL/vYJHevWv9T1ejZQB7IwVaeuqWZ40f91kjm7y0OmY0+67vt87oc2VsdKWcfCdIWZB0k7h/3jY3D15RvMRVdQXQEOmYmebRLVYD1ZOZb2iJbNTRYe7a7f/ol/rSlLC7bT7NrJWcBKiWGLvSAuPBIOWKvGS/aYSnttzRlpXND+4UN+hxxx/aBXUDx+8DBu6UjewSxHPHcth16w7Mt+xZFvdLUOOweNLEc5Vs9Lfx3fjzpIdatqyGvAYt74uMB26qMXw3oeOGv6G6Xfnwl8we21tSOeGzLvsVLHZmTkW3KKKYc/1nmPVdSD6Jz0/782XLsMz2X2Gezhg+krfOYHAA/d3sqtQxtobEhZX6w82MMNus1ZSrpvIP8FA0wpXZwMlkn0gsOhNqRlMwCeIIt2xIB3mLufSf9aVTL27tsOAG2ciLrvns9ZAcO6RmmbB2X/Vy+5dluGzY0fu50sHCjy3aLH4ldePAe8aWhaigPy9cYp5ILid1fWyr05+EaWlXUq20j1TQ826k+4cjHE4PCIVejFLvn84mHNfpe9dVPXPF/5YGeiXYlno6NvMfWZBzslz7Ybv8Gh4nTGBq98IdOTU/EAY94ZmbqT9i8ZU9s2W6WXU3zUTV0YFTJrrCfQf5muoFM0ugJbLcvNg3P0szNda9NpSnInCv02Jvss55VC/N24bASJCeTBbUr+Fli++nwqJ+42m/aQg94jy8xxN6B1Dewve/jYVu20aAnOmlbOLytofid2LRfkxzvxScykQtyWFx63PMiccvNYFxPHNyCjPMTssEz7sbXqMwQ5zC68IV24SV0XuQtzKXux3x4MvaqUGMoD4pCxqNks8EkHDCRTU46DuKJj7A0kBtVKT4hbWb8EuuK7JUvT/Ej5fAiOHG0gbNHTjPXV/hBYfsWNk6k48/Advts77RCS6NKBulqh+cUP499L2g/KW9xIIouGT3goKY8ZV4BAw++Kg75dNGXX3+n3/zuH/TtL36td198rbu7d3Q58RISrfwwO8ZFJ+RGnehdEp+5p7YrY3UgOeofEchT2bJLRSyDsbK9ddg/k7eW54VN55T5tjKfRByTL6+h6VKjZOMz7ZvuBZ3W5XLmZcg9X2TuoY/QK5qHrBO0NmQSwKGyP08Or8N5Ro2hGhvCnfhxZT5vX4zyhWbVFfsZ87QHxqd8MUt57vNg0m8F4QULseVLVuZ05jhpUVyKFxusiX8T4dm0qAcHP+USzsmmPKVrdIK8nMsLidCJfVTIyGzUsk2RDmhkJLcyuU05YsEgt6kHqdtWDdNXO6xck5iyHja66EpugrycTmxHXuySmVsSvvKLzsKP6MnhQu7yBTJf2vKF7RM/6t/fM2aP5JYtY+Hl6EpyEkZw6IvtW4R/RddHXsR8evikh8f7xpUXPfHjkR+wgshkTs4oQ4FtPl/e9o95kUifYGUPWti/Uw7/wIrOyT4eHLyDHrIzsYCD/5ram+01etCX9kmOD5/nzhtVKjBGKXvdqNAhV/rPfh5N+mWtZAzzN0PFCn9GNP8cXs6P6JqsvfVpH7z2WK+diytraGFfYMCYU5G1rcKXlViD5CvImK/EJi47vuIROlzVcZzOJ53vzsqf5H/Di6jL3Z0G6w9xYopPkm2dRs4C1fTEC57Bs8Ntb22/Mh/EFV8C4RcK5FBg2iD5lG1VDZ3QMbA10DOqVGNDbA3OWIPnyYET5Q0npV/KlT7Aduu0N6r9muQixdDJOAYr9KcwcTARh6afvemzneoTbL+wV2N020peu8DHGKUirsBQ23BzbxbCK3jJzyhkaZ7MnyvP3dC0RbqcNhpT+Ttgb33sjR5dozewN/4kH0fbQdN+lJ/p5nfRLV2DojKGmS8mH2r0uJPHlVgOZE1M5vKG7dwzaX+NFd7WX1yxB+Ge+Jg53LjZB+zYNRL02mWyv030rNjT/uNqU3xCHB8NsjeGmo6MAKYm/VvRZz8QaD6UfTt6Mv8yD6uGRpWunFWujw+avEgVe5/Rh3YVORIFl5R+Sh1ftjmGPso4QaMkdE9OA2LfWFZ+YHj8pJX1H75aTjcXfZEXsqJtQvMitkE9dtomdoX9rg8qOEHPSKiff7SF8ojQgdQj0/329pl+Ke9M28oeMNgXxjgrZ5Oqs+wTGFIVNLBcogw1IH4fcKlqaNTpBYp61UUGY9wpKGjqoXV6oycMysB11/Kh6Ru5gZzRUU/tkbmTdIfsG3CntEW2xkXjdKGO/8RUnJcDjZLHaNQYqho60WaXbKuAvdGyZK2NohLQpIam/ALIMU8NRJ8N2c9XaZ8DRn7yfN/OwI+6Lg+68nxdoJP5PbBxOg9e2ubl9UXnM3kcVuxtcwZVzBHbGuy15x1VnAmYn3k25BmdNZO1lTVg2uxYFtZfwthr5bSfyFGeA2dyEboB+zXY9idL4PHpR82cvfL/fv0NL5O/+OILpW/+1tj57kzkqzJnFd2FPfyd5GQFV9ZRnisTX7VfK+s/mOztV3Jz7e8qV105izSop989P/xv55t7ftj9BELvdfDS/siZBzOYLsLybkE8V1ddOQc98oL7QHSv+HH4Mp/F5eQM3PGC/P2X77c/5PDNt0puinzYVmj62qVB7kJ1c6X9qNrWYKxOwfnc8+1Ens8pB/QvZLRftmU/I23R57Ka0hbfM84511zJ2yTwwucg5cyDSXwn5vgZu5V5VFIN/OXZO/bn8Yny+cw444PRv/LMWzgDL4wL3XvsY2Oin9HUoH8hZ3Sl/gx049eooQrGQDYo1aineNJuu+vlZ764bEvRjXxVCSFNbRaSv+BWl21EAH0+fPjAD+7POH5szxk+cy756jFGVpZsPqSmNQa0GuprKvLJxbGORqXdyLglbj8miXr3/h3rlh//3r7jh8R3HXv6f/jwUT98+EH5X0X8+x//Xf/zf/5P/du//Tvz9pNybk+u7Vudk5yvCj/z/spzKOMce7ZJj9uHwbhljY6MHeUjNzVKwRijfQitSvkkj5KJo8A2L86KHtsaRT+DplauIlcb6AdrMgc2f67t32P2LuZK4rStM3N5MI+yH5i+owZ5XNvf6LNRQiFtkJ+8J/kMorf3g/28mw7hHzRjE6R+wPaTPSnl+F4qfAnCE1fm1cKe88iecc/3pU/8WPoA7b0ojXvfE8/CzjNrKLmDTUxTsTvJB6r6tgvqH4FQegLXKG16hgpfIm9HXipo5tvEH3HZlu1dbqM1hrYxfqYuS9ztrtR6ID1/rhkXjFeVTvHdpe1yk+wPmV/LA2PJGec0SqfMpZF2NLJvx/F0K9qqhnIl7kfm5JV9eaLf6E9bQW0rcazkZe5Y2cePMs0qfD5fzrq7uzBf2HfYh7K/xJcHvnPme/cj8yo6jMv27g87QfxIvwv9z+yfqcef7FVdEgswAAAQAElEQVRrfEHWtuJTfL1FfEg8weRZu+FKrhbiHnrz9k5fstdH/5k81JEH7KZv4njEryt7bbAmPnK0PeukyCcHd3d3ev/uvd7w7Igfie3wY+JjylVDdqXYSAzZpx54PuZ7/2A92+625Cs+tzgs2/g8RaI1qsBQyQ3ceTomZB4/cn799GnfZ/B7xud9PPL8/vbbb/TVV1/i6520n61nKDFjRqjXCV8mdXFl/zhfLjqdTzKNNg6Fv1OKcuUT/0JeILwD6hiKuXCIJAePxJ+9buHZE35VybYKpRnrgS8HPV/OOjF3Us94jWEN2scYanQZHnzU6JR6DZ3Yn8RV6LT9rB8hmzo+QZibgz6lGm7Y1u0197G85dnuPT05DzKmiSmyK/LH+r7tk3K3My7xERUqfDizl97dXZRz1Zs3F41T7G/5o7l9O51H+znwMf0yTtszrnR+c6cvv/lav/7db/VP//ov+v0//oPyPoBkqtgP3rx7py++/Ir3kl/ofLmTXLzru+qBdZ0/OPfHP/2H/vLDD7pnTKqGcs7LH/Z89/49+T3r5eW9avI5QO31g3gr4Fxhx6CqVGODzJxGItGlbBuy6agup76joMHOp9t+p/ekn4B1XN5l1XN4wv4xJuuCBq3sv5NxSvk1CnuSZZcM9FcuO7L+K1JHc+Reom2QLwWybEDOjh4SOWtfrb/lMj7f4m/pE5nM259DZD6H9Fl4bofe4lY2/tzWU878kMw0LQmaEIPoiL4DenW547NIk1ym9fU4w/qJ27YGa+J0PisYO035dD51m02+tc8i1Ec7Tiq2bBjcGarmp7zLQvpufpdefhR9bTrs7Cd9e/1vIbaJ+wbME5u1BT/6R1GuodPYUKy7v0XvrYxt2RvCz16WZ+LKGB9rxuU0NWy3fFf4GNgPtvGF8Z+8099VrdvebNQYqjE0GENDFT+QCXWNzRKyW+GvfboFbKMToGeQr0JnQQ0NalimfmKPDhX8vG/JOCcfK3tKyvI2Z9LHVcqV9tv8JYdP4DlwtAsFkQsdVbJRFgUB9mBoQg+7sXlALt2iWikraQXlTdHEyZUvfJNBDCf8UYVeNxLwhtH1yAfiimxgykH4r7Gifz4dtlYe+ivSal22mxb2xtj0x+dOl4ncyJXlwFauLqcOUg+mWJgzpY0mkY8cUB8e7vtL1j0/aNx/ukftqnQbVYrNomJbdvptvh15aG3w1xe5Eg+I+G+aD1D8iXvSN0hzjdgc2B3YK+BGYaNDnZF6Rnjpm4NQUx5M154Y0sLhKIe7+HZ0Szkb4wOH/hw4cugkImGw7Ww6Vl6CXHXlIHhFV2TSJ1bT/sBhMQeW0P6Sx0EgdpRdDaGJD/NpnhS5LI0aoGg1YzsVP6i0zdAgPoYfW2vmGnkJ/+9B/Mu4YkQTP1JuoCttB7Ih5QA58TP6bYc00pZCZEMbNLd/yM+eq88xhN8yNx82HaivxBF9t5j4QpPIBOS5d/izdTMiyHRf+k/KCMoueUfqt4hM8pbxujJuGbO0Zz6dONAeGJSz+QX25mPklLiwtfAjROZFdEhTthk/UJWqMs6xFWSsQhFSjRFpXurNfokWXw5kWgTrHptdMqgxlCs6NqyayKzZB3gRGtpG0XzIxX6PJ/52mTk+Gee0/y2Y6J/kc0Jfy7ssuzreo23ushud+Def4tt4WedIe8OEHKDYd3RKm0C3kdMZwAtdoD5f9MXX3+m3f/jf9N0vf6OvvvmF3rzdDtDjdFbVGaktx6JkfFV0oLZ16jlTqXfus3bJD02IlsY4aYAaQ8540jDJY+KgyJ34VqbC8jTO0Rpbxo5AZANRGejJl6SkMi9HrrwgeXxYNXnKzMnsDiU9E4fSJ4Cr6Ew5c7Qpfs65YnOh75RtFfvgSsfEMaGBbq7U7VJY0ZOXYCt6grTNmzmRemQyX6Jvmz9SRFb83EBdbt6yTnyZmrRJhYmT5BOtJ0mD8Z/KS418AQ8eeCnSa4Z9cBKHsikjOefUypqa4VF/vqc2GWjP7YktEkWZ0DU4MBTjM6pUFhdyrROKTHSu6GyK/sSc2FZ+6F/AxO+VGGbE8To0SFv7zcvt+HzPi/L7/Q8BPPa/BCCeGYAX4JHDsIwDGePsGycOu5fLRXmpUqOEGeSv/cI/8Qcr82nFGOZpWzpP1+xHPTYrcbZWPiw7uaWYO742rElnwwvK1DvWtXUtzOdghU7sBG0Tu10Oj/4v2ndZVL64Ix/Ylh07zIHOn7TxC37Rx4wDY1FDo0JLVmTWHt/kf+IjnHAbaKO6tzNGaX8NBLk7aPTNxqZrMv/oi9+JbSG28FOelHGuZen8dK/EnMpM/GDFZuorfq3UNz46KV8zHrQX8dzd3fWX/byEOl1O8iit9JnpvCNjnfG3iYr+0ZX8th7OEZOxne0r65e+eUE30T8p25YZ59qRsstonrLdoNLxhgajijwbhJaKeuFrNU19aIxSnmkFz37Wo5trkpOJvwcr5ZX8BRvbR9NGe41txefPW5mUD0juOMQ1GZKplZiTu1vQ2LftjtU28wI0Nx/JAzGZvDP3VvIYP7d8WaNG91Nft/2a0R+RDzJPgmbefKwEe4s0RX4mP8HeHv6PMZn7sTuJcW2kVnvs0aswQOtE1y1dox9oEja5nztW5syByTwJVmhw+DBf6ep6dAW0YbJFJ/0OrBmDxhVft/l4tIXiRffJxxpf0DPRl/KBQ29kNuB8AmiEQ06qGJtg6CM/KP3lP/6sH/78F92DwRh3etC9SavPRYktCC+InUbk8HkG80o6F54xj7xku2dOXaWch4iRAt02X1iJe3lFfuOl/eAzWngLv+c0lBod9jt1pGN35wgtwWwqrvas6eRzwp9N6dfUMnO26qTAztmkaAk2L6i01TwnGmHIfKZ9o6I+VcjtmOgJdII3aM6edNE43W0Yd3J+2H/CGfvBZaeUB+C8VMA6YeGE0xvssxr5QwPjIiPryBGHQQHv9ZSrCr1jx4m+1ZBCB+UhyVKQBOmvXYdQ6KTXpEMAIeJoKueTEWTM1/WqK9+3rvygMJkH5/PoHx+++voL3fFC4ZQX2xGnb+Z3sNKvKWss1Lbs+Fs68eLj48eP/Wxemf8L+02D8tZvymUlbjvjROok2dZxeW+vUegbOo2hvIQefLcQ16Z34Xl97Zfc33//vd7xo+c333yj0/mk/CsAv8w/K/v117oQg4tO8T/o+SqtzM2cJ3Juy552JZaV9RHJwu6okvEj9Zn123FcOYtcsfkIHvT48AB9ZB1d9ciZ58Cxx9ro2CERKza5tXCOu6JvM2et6Lct2xI2TR+lDKbEvDzpfLko/wLA+y++UM5H58tFpz0fE6W2uz4qNq0l+jGQc9YKRQ0qC/XWqNIYg7pl7A3irfCADQ/oM5edtk2/nXJ8X7F1BUs/YxP7lWe2yHXOoFfOAlueHnTtHK8vNNvWqAJQ4hn4VYO1Sk6u5Gll3jwyP+/vPyl4gD7yQ0BioutTPBYWyQOk4wqdzNNCaKJrBeHZ2GKOZp7a6RUufSnaVmwX/qA4ESjXhC8h8AQ9X2HDn7vtzNX7+3t8fQCh9/qB+fmRH78yPx6YM8+dsZsKc9K27AAG9eRuWso8ncQR6MkjZG7uie0Do4of/d4payHr4LvvvtN7fijp8xf5zdzLD5vff7/9QYA//emP+lP+NYAfvtcDeT30tHrsb+tj4XmRcV555gUTmpkpJVejv/OR1xpd7xbXpiIxlTXG0HFN4knZ9h7zJts8ZGsM1ahUn7DufZ4Y5CJ64t+VObYw50LXfa7XMDrQjxrbylWmQsHe6hRfpPSG203Hx8ocXFhPsbd1SIQb4lf7gP2F+X1gMiaSO08r5Yn/obq5bMvES3OPc+9DzPl857uia5uyVtVgbZ/IIaCcuhnn6EufUGFLXHOngk6xjiYeM5FiQ1CFJ8l2I3kudNnJjduPiXCQtRx6wN76CPoamFEgrimrTUETA+rIAw3UvduR0CV8Q2Ah5itzL/tExi9riLTQJ3NtFU49lSd5tK0iDyt9n3ykPEGlbYel7rfwjAtW+mZ8oiOgNRLILGBFZwFYrL/r/t72gXe3C++sJnOgUDhYQ3ZyJcZj6M2btzrxvXUS5MqYTWysyE7qE39EeeNPzO3xaAoXMTR3ECM85RRH/4GhPHvfvX/Lvn/aZenLD+IrMtfMd+b5AhLTxN/oG3lWD6MTTbRNdJ0vF57jdzqz5xm/k6/0i9Bg3eYZUukMI+PwwLuGfG/PeExiGFUaRbzYWDkfxN425/AZU+nbYF6NiuwQyVR0ifjzv3Mwk2Hh3c39x096ZP82ObmcTnrLD8NvLmeeZyfOHF/om2+/5sfd90IB+80VLES7iu7aMrV9xgeEuj1thV0XzrRUWoAjKxWxZT6NMZRYxygFrk2mxwZ/FtY3HFzHHn5PYk+9yrIBFYP4tqErGoU+cD6fKCOB2Yz7Sv4Xxik0iPShM2WbNbLbSDwZk8l4pZz5ExuItM+F/sD25gu0QPQ0sOkuCB9GQ7Ki54HnTZ5HoUvmZ2Ij3onttNvWYE6fGYfA3vql3baSJ1vkURrMrcvlpBPzzIVR8l2jVPiX+KusPLcSb9aPuCL15Vdf69tf/kK//8Mf9E//8i96/+WXuuLD93yvuefZfuJH/y85u33z3S/05ddf6fLmTbfnmZn2//bf/pvyv7PJe6J3PMu++/Zb5suXupzO+GUi3Q1BMuy+odpa9bdemU8vwbMOpbaJVrJ9g3oqq69Eu2FmrbDvrECs2wazOeO6gfXzVE/nrV+XmAemcKB2mwel6SnuyKT+96DHbDz7brvjOHRM7M+eJ/EJLgmxI79BQp4m0qLsJywaCZ72y9BgMsfmriv1nwNdfnRjonOehhU9yVvro9zrdqdMdKwf0i/pIT8Zj6McfdH1ecDF701G5LkoMvZRGyvJC+3zBgjsN0JOMRRQJLWq2taIbbkM97hTDva6KSN74nkS1OmkjNWMXZpk9MDzGOx97FPwVnKAkwpPxk94E3WBugwvBRBeAFsZuw3UGF+6cBupDaKkJ77+H7uSt8LPGsQyhmy37vAnsUzyGoZtuUzxGWnreUkQEWvcjkfKN6DzZ+8lezNI7lpnFH1WcmNiTg1cSUpuEYluS8EI3KAYywMSbWJugde3UXjgaDNKtx5SjVLV4HvwiT04+++JenXZ8Ivn+PnCXjiGDGTmLECtAlM2uURlq+8csv+m4nwQ/+T593nk1yMpcge0X527MKnHDqnXii5mJlRg7lih2e8Q5MY7Pm/utQceAWimK77KKH6GqT8jXW2HKPKTfisPt5UHbv5ZJFEP/0Dag9uBj01pKvxQxyuyHhrV7UN4WOk6gzl4UI7zSepGSzR4IATdEjAJdPYX3e2QNLGAmMSCo4xfkwdCbK5MwND2kZHBNDISChqTAcKCAnJKg7cmsjybYRlnRyYA9u3Ujdx225btrmzyIlYMwSn4tp/aDS/KQxuIxZ+SZW92nKJJNAAAEABJREFUF+zec0h/4IC44NuUpapGQWsMytaRm/AMv4GOmEiOJoVgJTPRky+doSsxhR9cyc09B5fHjGdswXTsRYaX2EZHgApN/DKKSS1csTEunf8V/qHTxk9aJ0Ir+vLQSr+Jvhz8QsmO4mZEQ7d6W1HyFSRHk4XSFP0Y58Y5dKfd3uQ3fWhAP00yeQiN7RzCUp74EWpbaTeG0y95id+Zqyt5SJ8Z2dhrsE5u6sa8SUSAM2pKe2gQv/Akpp4QOwfCTFn0FJfxQ7LU0NMVnyK3ss5m/KDFFbkpQ7I2shZqDOpuMCxQMa9XFYcdk//JmObLxcIX5uiLjzbyymU+4Ew8JnesGCKjTLvMGNq8bFvB0i8rHviSljzZVuZbjZLJdfyLplGlEw/MuLlid10flX8GFbZGlXJoPbGmHQEsxZ9AsuzScbnbj9pLakfWzdz64i9xhlFpKyv9g7IViCuyk3Gi2PdKnwOzDyt8+YGXxrVz4Uw75ve6HbposHfdLhlMYiDZsuEDRLqP6qTLuy/0jheiX3LIfsuB/PLuncb5okfmM+oRTZ9Nj2un6KRBGccDZw4nUT2S6243IhtMfdTQ4IFUUBr2e+p0KmV8VuZ0xn6BpjFy+XKavESvywrvQHReLm+Y2qX7T1d+DHnQNf8P+fz4j1MTdJDMSYsMkLNQRkHJceyFBtElXN3yKdUYsjdp429snsaZB+0ZfsnSBuZj95nRT0Uvr8EcSt/Mf+N/9pTHvNTAzwU/rwcWM2+nHh6I49O9Hu4fO5YV/lwH/g6ta4kl1uNyvTLXebH8wF4YHLEktmDdnyWJ7UA8K+M7cUWmdiq+hEwtKr642Vb4Linotn3OzbnKloq24sMuGcDBP2shppU9WMk7QJz5qA2MARolkdNVvBR/VL585oXCxw+f9PHToz59fIS/ECe5RCb9l3VF95Sxp7K2fFoX5mfm0mANN6ifgnzxY+yEnW1/nNrGR4q+8I3PQfx0/MTnCVbGxRL+xriQn5qMa14qP/Bse9wRvQfSfpSzf6cen2PzwCT2lNOGehn7oUF8wkTbSXvLYj7zJGgeAp5SfBMdVvarGbomV4tEjoJRRYrccpM+wu5ELiDr8OcTxJhGV/RqShsmYxidU2v64kf8iapQkStFFvHctkNUjEtgb/UwYzNzLeUg8QfRsy6rJkpP57P6cMr6T9eV50CrR01owRxl5SVNXmSlP25pwhdwSYlrZa8P7j994Aerxx6/6I/9jq/jUMd42E77a9iWUbohZdPp+T7kt/bSGCXbjRPrfDDvbOr4bNBzdZfZfDE+AJlxKuLiwM5+eDrAXLajc8ge2i4iJBmGL1mGBqOGMAUslDZWNoe5j/dB05YyAp3zpuQjVHL74VkqDU32osk6YBjohl2SbWQU4EPTlMFk/H6MVT/mzSeeuNIOad66z98541AMPCO8SoAKT9uYMm9WYlw4H/TawL/WBXXh6WukMcBX7xTDeK8nTNrEFfoasMmLlTmU8Qts6vROuSiPMmIr6+Wqa14GE0uvHfTOrEvqAmRTG0W824gLv0VZoWAegHf4Eu0NxIWe8FGk2A3S9vGHD/rzH/+khx8+coSZjKTxULLNUJJ/6TAhVO9YJfQFJsfF/m+AAgWT/SEQGgzfTVcZ2dcolAYHX8gEtlXAUtOUY0/kJTkV8aKW/Bow7+dGBd0g7FnPV5KQWmj4G6YK5mZd9AgiMSlPxZMAWZcmPENFn9t+VWfVuMg+PUGU5QGfZz7tvkH4ad949MnaD1z0B4xCbAganRMa+QblOQeeAeSlUqE7MPaCYn1XnZDxhtp8T//oaxlkSycFg/4D+QoP2PiwQ4oOcd1Syskz3O3e5IVsz0PGdGW9PfASdmWd5qXu5e6st+/e8MPGnc7nIVsSZwcxiOu8KvNlMqee6eznSZ6L0ZHnaH7ovPKcpaMky2UJ2KXBHnoih4N9sAZ1Yi6baTIbE5+mJJf52BBZ29iemusGcR2yH+8/6uHxXl9985X+5V//Rb/93W/13bff6d37d8r5/5H48r80eESm0Bu7ScvKTMlz/Jq9BkTfwL9RpX5unc6qGjJ9JjEnrk/8kPvQ57GcY64de3I44zcyszFl+wZF+Izt1C4vKftxnTTGWW/fvlONgTe0Mx4ruiSTcTpg+8yYnO8uCt68faP4NEbG0soVm/EhZ60fPvygDyAv4FMP4m98D43uqiF765v+rzGxHxx82y0/qrCNXXw62uYe78p637BoZS7lLz4szIGJrsjam47YTz17fJByYFsDvQaTMV7B3hXbIl8Lx5lr6+ZDhsVkIK8pSDYcOvCJHnwkdUJHbCQXHz9+6L+EEd2D+AfPY9tbv2JsJHmUMtdqDPS6YRe2I1eqGo2oDuRSYPpTkGRd7t7o97/7vb5l/l348S3xf/3N1/rFL75T6uKa5Ayiib+T8hpktM3cBqhRYEMKUKgxZOzFB3GNogGa27bsDaknhru7O335xZf94/8vfvFL/epXv9J3fPfLHwz46quv+kfBif3Mj/wBhXwnT27qRm90FXoPOsazzfBcVrkAVMzXPLdB5uIkJtuyg9K6z4+FdZbyZJ6TgO6r/Zr4Y/TZVuGHbW0XeUEfA6EalrFr2muMbk6/Xse8n1rRsTL/YifyESjThwEbVRpVSj0wjUGXkRGbAq1qeIs1ulsP41Kj6G+lyaazUAomvgWx27JpkglviinY39mvxL9JI0FfTEmFDLLNx2/bEmbnrtMxRDsuq/gYA/vM2xpDtgHCtE9FD4BXYyB7UiGn5pdwjxK8OqtqSNSSr8C2alTDRnbi3w7hUwJIDFNOsTHhB3q6Nl/sg5bs7GdbvbBpAjZ7HtNcxo5tFZjMl0f20+CeH4fDO+yKnAWTADwltMrokSyjYxBjKO50FwvfcTY6AmrhyNUtyLCHcOYJPzpDUdjtRoQUazvjV/ebc6XPxIWVcx/fweCumbfQ3EWHy+XMuiavKJg4knk98TfIfMi6QkHvXaGBbdkbokfIWwQIRRDWVMbkdD5p8DwS39lXzmcLz98r3/mXJBGpyDQcf4mG/rF75btjsJC/+IDo0531kUp8P0U3Fdt8qmO88r4hyPPCtlr/iP7JPF4aK3a0X1VDwwMXzfhAXcqP/VfGdGE9wtEgtJV3Htf7exmfTmX6SGfW8uU8eA/yUW/fXPQt++Qv+aG44Mf/x+sDz/XHtokKKFmgP5FqMo6JdRRzF+T7VUHlKVzQ7VW2+n9PgIc0p7sm8yQyM2MGYKTaGFU6jaG8lwpGlcrS4CMouetUmxfZ7O3xwRJtjht60g0vt20Vumza01nbdcit5HU2MteYA8ie+f5sZAf+5CwTGzVq68jnxHeHJp5VeGZ8GsJjJea0rayx7LkHTZ+VfslByqinT/pZLvX1yNhd+a6TfXRmzlEW88+cBQcdzucTz5CL3nIeyR/cePPmTifm08T/nDOuPPsz//p/WcSY/urXv9Xdu/f69HDP7J3ia6iuGUN0FWfB0+VOoXEgvqXvPfMl563fcZ77za9/pcyN3/7m153XXld4OoljzX7PnF+wmXLinPgxmSuBkXu+51bMRAAdLzQD1uWsQ7DS/4DstpmOE3vBVl53fnSuQgqszC9WKDm7ct68XomXeZzcTd4/N8hlciriF3YajF/8NPqzR8zw8SN2UCjSpPg3WBtCpuvdPrstMq9hFN5ijFJwy0t5s3F8JhY0xT55mfiVFmM8GDWwZzlM/AhtmciB1AvZNAsdk7FJXnZXUcy9j8vcaWn/j35+Apq4BSadE++Rk6bxDf1ow1R83pAxCy8yKafvZM5iQmxSQj3yK0AeHVWSLa4J7QJlNERElu2u2+5yjQEtFXmwSwMqnknGQTsyEd902am710XWbmTTJxKS1Rd901/U6SVBB9875BLpZM+bvS8/PDKnbGWNGB8m5SnJVQoV10RlygFqmt/lVADDpUCUA+80ZXVnS/CM7YyhZQnYln2Lkp/iveVbxzUx1MgYM04r9eBot9HhTX4SaO83PHtW5sukHrnQTQejmPHAR9TQlH7MqvCUsmT08Skp9Q2GZyNHp9azU+1XeHuRvMQGQMa27A1b/sRYzCeevbXZFkxuN/TqKnJUY9CWWItWK3mVIl9y/FMpvA3wJ60gvk3ylhzA4aatSpK56cPZp8Zgbp04f9yxF/O9MLw6ScjN+AY183Owv2a+5jklrkmMAUXZlrAX+ywHtkE/AwEfaBmrkA9PXJOCTX6hcnGX+Gg49Ybpg78pl2mmrs9cMxMFmLaUleAbGZRVcTiItxM+Yn1Pgln4UnFlk80hMg+GpwcAcvMG3YFon3kLeletTLrbPviqwcOsTHD0F5Qo1FRSjZLLqjFgbWVx2VmMlqE1BjpOyoPyQNlISbF1YDLZJzFM7AQtwIdt2Ruo4mfywChQMfoHg31mo8jgugz3p297a5+xg70sxC5T716otS37Jbpt/zCTKTZrDDibXA4jJw4oQfJFg6q2uFM/X84KRb1W4ku78bVGta0V+wtjHqQsS2m3aUdO+5WJybDJ8MuW4a/0m4yb0LtSXjgAZBNZOAQszIeUc4jc4uydQqZ/FoGLcUVJbKZvZFDZt20VsQa2ZW8oqPZrxW76THIpYkib7b11I91OW+jG2T5Tj82t9vIz/ix8wUg+nsDhbQmI8ZCOjuCo39KNP0WEO3ve0KO8syCRX4knSPnHWAnxuZ9dyviNYowIObHPHoMcWpnblFG73/Rj8DZfVlkr/KnYujJeoZMcKXmkVcAuiZ0lrJWP5GQqhuCnrZxmZT6aum3ZZp6dVDWUKzrtUubnGEO2tdna7GNANaxC10F7XiBnb/psKO229fdcsX3gb+s3EZvCVCO+weicT3K5ZGzIUejRtpLHCS9ydskgWoSrTWmgyOd2T2KYNK4qrci+/eILXia+0eDBkHl2nx89OfBv0taksGJ7y9lsX2BpsOdkPdcoVVVY3TYZp7gTCDvx7SVWpc8gSHvzzLYKHfnSkDZ74yfGGoO2IbUu9cPNHrzAe9D33+cHQL6IMt1WvkXg5uYDhfih/Zqp49AK5o6VXGYtpW58qVHSTrf6UNUOl6RdGWRUyfYz6Ae77+zDeeGWL4GF3JX1mh+9HzjQPHBwewQP/JgfPELv+TL86dODPny818ePD/xIftX9p+UJj/235SfjYAk/cF/xO8i+trJHJJZ1XeGvxL9KSL8ErL4nn/NJxqhsOdZl0+6X/iuxqVGsjTFKpxMYQzUAcZFS9Ii1tP4I+cIXv0YNJR/nPBeYL5L1QLz39496hB4vFxZiyDhk/j2BHyYTa8aMbjpfLrrwIvOOL5nB26d/Rv6kUSW174kNMAejJzmZlKN7A1JJQRQ2xPMX/7GffEZ+4ZkRv648Nx5YB4/QK7ytP7rjVKztlOKP7si+ZtqW7WYnNyvxLfi2NvCB8VtBbCUfKU/q0bUyV9feI6/k+kreV/QkkNmxF/FvUxD/6A4lVScAABAASURBVCN0pt8t6PB0x4voT6xBx8v8TA62sKztP0E36O+8Mm6xv+BPsGbCtA78tvgyk5gXRg3abfAzjAkkFNn0CWwz70qJ03bHv7KuJnGuGbu2MfVIDI+sr0doYmrKGruCxLb5MXXELi7bsqNzovcZkYn/E98CRJGLD8aP9Ck5eWeO144BzXMmSNk+ZErhbRispdHjNgp9kbG1XQfVC1+kg7/5qZsrvr1GmmcPZOQ3XYmnwbwT+ga+GrpSfwL5zNxL33QnrSJ8pa79SjnYqtG/KuOw1bGFjtQbUULDUU6/idIZpYw80mltJAUZ65U+E9iGv90rYzzp06D/bb+jnGmTMh7RKeO4Ng3vNaJn4/GJrQkQJhv5VNNsifHgwObuFMPV4JuR6K25+7UmbvQc9dC0N2ZEyVNk8f+2bYUXIPF0x3Yqc9cXHbE7qnR3PosJrI9/+V5/+dOfxKafdxntjumUvlu/5ABGR6P+NEFsL5V4YPLCybxInvOReFYQJ1dUP97g5V7T/aNjh6DSqluY+oaJzUBNRZztn0TdG+ZOt1p/issvcOgQ7c+4Lamv9OrCz34c2qYK7w02Kg85ayL0Bs9yyNoyYxBo98YMTHDUpeh7ja1vbE9JhK0peEAvIK5bflEv+caf6H8JI2MVMlJpg6F/HUwvMW3VlHm5AjqqiPF0Pu37lGWrgecK1p43KzEs9A0oo2TNcwodeYYFeWGbZ3+R1+x9g+/RdslOjNEk5QVWYa+QMYs4udF+zZ2u6M6c3qtNUl+ZU6nY1qB//I/fVaU3b970S+L82Pqr3/xK//wv/6z/+l//d/3TP/8T/F/2eeKOF9Ue1f4UfSb6jueEHZ2lQm98r7HJiWvizxbrotBJvwM0921X0+PDxGZbxk54Ex10o+hG5MvVz7CF80bOHTl/3N/nh4+H7XlJn/PlokJHYs/5z+iVrcLP6Mwz7/HKDyXsmclH9s7IRecVfl6kBwvnCXFNnLhyxonszGSA99P3s692ydguWzbzHd9m8Bkd8SHfWWxr8D0jc0JckV+ZM2kLJr6EHs9pRMjv2me0ie7EeHw3m8iKGeiK/UhOZNnXmH9KG/I9y6DdCk2cif3jx4/64YftD0c88H0nsUvRQ0z4qP2a9Elx0iZXikox9Wl3OfXA7Qc84dWeg1GZh2/1lrmYH+DzY3v+MED+QErmZeaoTe7SBzzfk2IgGb0TtQ3lmjJ1rFCZQNRLmaPJzahiLWyw3blLfFl7sff+/Tu9f/9F/yGA3/z2t/r1r3/TfyDh66+/1tt37/Rm/1vMme+6uWxjx+geGuPASYW9qrHRUcq1cDZ7JK+fPn7ivP+gzOWnXDI2ab/uc7zf0TEHtjmy8oL7yjiuUbPbq6a2m5ePTddUweOmXU9IXiY2JmO3MK+vzPMg5ePMKK5R6IVG62S8oit9UoaN7rRb+Y9pFtaO2BXtgHhHlQoajCqNKuqWC0/wITrXxMe8zDgEE4VN9/bIPGOldXb/6Bj53sVefAZjDNmbbojSblNvaGujXDV0YLDetvKJ9vQfktKnZA/ZpeOaFOy0mVL8B+RmBje+rpSlTUY/c0XfExA3tga+Se4lKiZ1Uc7cNVRcmQ8Pn+61MnZn4oWl2eNJXrA7QXKXObSS19SjMz+q1Bg4zB0Z9j86KvMqMi5rjOpxS3k7ME321StYOEZdkb3ShT1Em9fJeXA6DZ3PJ50YixVfsp9mTpEqtR49X7G1kq+isbCXluxnC/M9yBzEiJjkHbERiD/BRHeQuBqso6Xn7yPiVyTxiwNe5k93Lgkz8k7Flf0z+3/2uU/8aHolj7GfNZjvRA/8GB+kPbk2nfOuYvT3cxRwx/d8b68q7E6w4vKUbSDKK2v6UflDCGtyDSb9bJPfUsdJvEoeJC3sBRnTR2ybMZ+shcn45CxaskpcxJ7/nd3CM2rlB9PL5cS7nrPyozIuYu+BveERlavoIpd7lLRfyXWQ8bq7uyjUTuPUQfGcshspd2t8B5knK/OpKb5NeEZg1EDXuc8LOVsM7EYfREUhXgRlhG/uSTxB+IP5k725qnbbz4K2d95s5sTuM4gVbvpBuDeZzXfKnhrFnB7V1LZWcrswbxLHNWNAvkdV/wWKy/miGkOTccmcyFyJ/ErcsZmxxIjSlnrKkzgy1xfm4cq4NCgv/MaS80R8ObPH5H8J8O79W8bsojdv73S+O+t8OUvFTfz52/zf/eqX+u6XIBR88dXXuuIvkSi2r/gd25m/Oft8vP+k/M3/zNeV7xWn86nnw5dfvldgZsCJ2EMJShO/ghXfNjBfMp8aV61ZC69wRTaYfB8KhB2T1yDzMX8QNlB+OIbPapCJSdiO3SC2Uxd9187lqugK1v2H/mV5YF3kWXiv/sMA+QMBwfWoPzR/wdfkeomfxNP6yLsYh+jLeKzUU17JF0HTtDS6TBzGj9dI298MxkRPWHSrC0MKTPwUuBPrKgqKbwc/8550wVtoWtV1G10RnU1N8TUQpm3S8hITe4GilHLkXiNjFvvB67but/fFjdYffSwNBS3P2nvtj10yzq+d/1UrMnR+cZcte8Nzw+F/OLfl1DdM1uFW4pN1Kll6QnvU9rImspYfeK81aY+oWcf5AwCn81mj924jm3HY+k1BURfZLlP//I0QOtVQX6ZsSklXQPH/lftzfmU/ytzPM3bd9+GWe8p7PCM26jMghy/y+MLTyAYvmF3pvul/C+Z8+C3wVz7aJ2RuKVWRus8icuKymU9AMrM4vm10Ug9vg15chxRRK2t+0mp0FM8miuiRUs488ChlXtQYSlnGHnKmHn7Og4Gq6BTb0brBtkb601Y1ENlB39jbYLms11fks8jjW9ZIqBz9APH0MXp7PlJPe1A/UkSng9eKGKCFiZCJsbK5briysbAYqdtoo0OhHPKjuw278OUlDkHbGh1Q3GFLwF5szX1ihYorD/HBQhudDCtf1o1ecYXalm1VjYZt3V62u912s+2NZsIFYc59kwnNkERk4FseckFRTj38Z2x60j+wjf1qW1X1o/LBE1fizCGwHzg8bCaxGxuHTChiL27brTtM28rD/+7ujod+Hv536slFY9XQqGpZOzQwebNypf104pAAUl4Zy/gRmvbAdusY5P3cG91QDfqzK+GmaG6kvPRDMXPiquh4fHzoQ2MOE9GbODs+l6LrxKEkvg7GMyO/Jvd6vgrfA6N8jFLkg1Gl19f8OzaO132Pum1icefHtnJNfDo2wysP+2dclX8RIfXJmEX2r8F264dAI52oJ+WN3xzsRd/CensB4uuH0O5D5k2Rh5Eckh+TEttKDluOw8u159PKUWTVZLwi03Ma2ULW5X0NXzkYXXWlz8IciB8/hZVYs4F4lOo8ZMauKBuEVg2Fpn90RWc/RFjL6Ru+7ZAnbNWpHBCqqudG5kXmdeKzX8rr1WV7z2G9avlxtZA9cLTaW/+jXmMQA7HBj6y9tWdcZo/PQt4WDunXRvp1TnY5JpBcVmIZVQkradfzZYrG54HM0Jm1e+ZFaHQkR7GRw/cD62eSt0nOr4x7xjXtdMb+JE8n1ahG+gZpz9zIQyp5T32TX7cHF7rsCquR/qfzqXWdGc+BPlsK/5XTmzzxVA1lXPIF9sOHD/rhw0f8SbPzAQ4qUmHqkr3RxGO76/ZGxZUYbT/J69VlW4JnF7ZPjRpDNQbc53tQr1F8CbrTif0qP1g/8OU3X8Tv+fKbnD7kR2V4jyBt9/wQ/sB6e+SHuE/wfvj4wMvJe33/wz1ffh55gXZlnKei+3K504UXwPHjsJp5vmR80NG5J8db7pjTmorrTIeOzbZc6Tn5CEQ9dNXW56Dw9jU76JyxOTNOJ8boNApfAC9DbPWav7LWr/hw5QtnEH+KsYqvb3j5eSDPifMpe/4FHScNymMU4zcbOMGdfQG97AULMUXfI7o/9d/sY08nfzPrgNjopS2e7sbH7HiNz2Wcg5Oc5KV4fFrR2X3pT9OLezLXr+xBKzJX4lmwPeFFaHZOUxL63SjiC2xrVHV+YzOwrddX1UvexIfZ++qi+Bj/brH5sioy0dXy6dNYYE0VY1k8D0+MxRhDp+zHAyatP3dP4slzJTKFr6OqY7DJ/SpspsXEWY3UDkTe9lHVwF7VaDnbGlWqkX5W1v+Kv2ueAticEqWpa/JLnhdyvOS5zZfrCVxCT6SmUhZj/Az1lX2GZNNeyDJ3cCV705Uf+R/48X9hzLjpWdh3r52VTtfr5Dkz2YcmeugkC5eeoKc6csy3Yyz06jKObbDsDclJ8Er0RXWu2D0MUmZ5bXtzS0XPFk9Xbz4yVtv8mCKVtPgGwofS33LFfvbk6LNNvwPkiXm44lPcW1PG0Nyxwpxg7fbEYIl8SlBxdRn6v3jHRrAyL8QskaYGczuUlKMd2/A6aUleyqBwI/iRHG3h/W1A/c1tW/aBogwwYub2jdhevPHrp2ziL+qQR/a2jHyhN+i4qLe/yDSlvjIeaR9jqMjHqNI564u2D99/r/sfPqoYm5NYd1EvtSpLaoQHEG+VzHr4E6wNOXvJhjnzkpkyvMmLpAMr63UyH1rBoeigrFvtcChj1y/O+JE4tsTcOURfU+OB+jKfGzp0ap+9J9wbtGzPv/Q9GpDpmzoCrlSmkn/bIt2UI6++KrkcQ3tD06g8ICPW6A9CSFTBq2x0M8Yw6B1Y7c6hG2764NsEsTuR2uxtes0YS5ajR0MOfNCSw/8MCl613En2SZIlFTA4btY7xhbOGw32zZUy00ym/+C7Vs4u+VFmnIaK/Ch+BkT/FMGLenRP9tvJ3r7oykvMIHPXtk68ID502sTInBjodQaDrqGmrrRRxz2JtvCbwu8ybbd3uTTwMWeK0/mknDMma6FqyPSP71/xw+Zvfvub/uH/D//4B/3Lv/6rfvO73+rLr77CnHUaQyeen5nfgW2NKh1XjefywfvPUNuqMQjHur1WcnHUbfzZc5Xz1kDetlyjY/vyyy/wl5WOTyvPzuNc2Tr2eB2K/PGj8/v8Ad/zmefg2mYm9hbWc87Pj5xJlwx8t3z+w8Y+kEJLdil5rzHIE75gq/Z8JffGvm391BXZ5Dx+HHOpkB+j6DLZLlatnAlWngOJEaYSX+ymHFo1ZEceDexTK/IPD/f6+PGDPnz8Qff8cJAYc4YK0i945Oz4QMz3/DCW7w75p4T/+Kc/6s9//nP3DT9/aCXvDGIzmLKMLSdGqIDLUderoeAHtlWjVNTtrWy7vwv033z87rv+0T0//Kees3DWhaIr6kDPez1ftmUbEWu78AZ523LBsbpdXIZfY2gwf4ITYx7UKE3WRNZi4VvsZp28f/9e+QMJ+ZuUv/nNb5U18qtf/qr/pYzIjCqlj42R6IfWiP7B97XzK5z6e0nO+xnX5Dj/+sT3f/kL32W+1yM5Ty5Rw/lrZX/Y9oiF8/b16TvDlR9AHrv9kB1FPgdwdZy2o6JxyGQundgDirYAgqy09rxY0Ldw7rsPxszeAAAQAElEQVQq37uuzHvb+H7SZB2snZfZ5dRbMR+Z35CfvW1jx6r4CEbn5qTOPXvoqKEapVzRnbkc9FiwdsMPUk/7kjMnc76fCcwsvEK/0GFye8bnoTHc9VFWfpQa7FsbaCMHA2RO1SgV9u0hu2SQejD4znUaZ406qUbaLSYYFiWZu0qfu2zL3lDeZSw5OgZ1fFL67ui5TLu4bGOiur+4qutu3qn9OeHP0Jq5wBrNOkyubMOPkim1h6FqPXb4cDmXrIx1lXXCjxpDuVZymfEOklvbGrRFjl6tIzSY9F+QT58gzzvEmRerXNoArSp8pkfkmUsT29RaLnvL8QdeJnOramgAcSWW6A0mfeaLPTcxbUjbtdfEI2sEYOO6QHkX03HgI+rwx41R+DOskXlwLqilao86Wyt+ZH9fmW8r8yv1CU83V9ZO1ntonqODOWTnGb3Ffj4PFbld8WXFfvpfGadJHFGT+Zqxtt05jb2s98f7B8bzijvWSrwP2XN/+CFdnjDxxXiKeiGk0IUfSld+ND1h9/LmrPyN8tMJKewt+JC9OWsjGTMdnoD9qmKdnFkvF2WPy350PmftBMwxYkNEGd9GbI9SAXHFn9i4kqvJ3mBvbaNKJ3J8ov8AoelT5L5pDTmy+BC929ln6XmxkLMlYwhWypM49OKa6m4lYQZUIyK2FXvKxXnrSvzRERqs+Jl8Vw2ZXETsQNoXxin5Cm+cTv0syljH50nuMy/S///P2r92SY4j2drY3gbSI/JWl75Mz/Xom97//4s0OlpLS9LRTHdVZsbF3Uno2SAZ4ZGV3dNz9KJ8OwCDwcxgMIAg6RmVPDwd2xIjKQe2VcjtxHvaqL7YauxtjH9inhq+GXV8Y2ii7cDHHz7q04+f9PPvf6c//MMf9fu8+P/xB+UfcUynSUk9toDYm+vvCx6ftOC3/Bjkhx8+6Q9/+J1+//uf9f79Hb5d2NPTfkZEfH2FdoH/GZxZP8/fxcJL9+CaF+9g2XE5P+r8/KAr+YHUn5++KjhDv1zQB/9KjFatQ6+4zxnIPRPlzj1UJ35XsMB3HXjW2s+cwWLT07D7jKwNz9SDb+lPuqAr2GScx7gic4AzdvJNz7OEXhbcllMubPkeBh/tsXEA+/oLLur4u6/4tF+GLHM/FxSxwYmAaV0Ice4TGV8HR0zAjD+6tN8DrvCv2HBF3kr8hG9qtcWPRYKX9ffS77ZMrL+h/1f1v9X3to2yPZSjXzJ1kUzsDaQMreAp2BpfAVVaOvOXOFuJs9gOaeeNra0KQlfWAYXxsa3WSrZlZIWv44uV8+qVtbyM/aDrb6Ur18Os4QPTPGma54H5dBp5y7pDvl1vREVyoNg2gB0OSvaGo8PgOyrkdvhMafvYlv2KjaoXmv6LZNMXG4zeohzYlviomImbHA/j61XXsb8t+lvJ9LXT+S2XbRX6BlrT35tsy/bfyz54bW/5YQt1CLpF/Bt457GtpNCSB7mOJv9bWInVlev5lXPCOuJnJcas2vddIz9yipjoGf/c5MZcp4wfch1obVJVGzD81ZoUcygbvsHfauuXPDSQOJNhBF2J5g0UIfsVyKGioG76FzLsGz7Kpe+kGBV0BjuCgMVy5WK2MOigc3FeCY50DU8hiFWpKJgYeA4yufhnodjfVZGuOzIUsUF3sO7obL7XgeiPjsgZg4muvWeyYcuYiI4Jm6xBx/YcfNL/kkUMFsYQWWm3nWwgtFfkwtJV5QGFDZh6kMnVntInOiI3G8SCfxIc7Etw0OnoTI45L7T0WziUxbbkCwGVwAodJsWPrbWR25ET6g0YZqi2Va1pCyryaipodsk2qL1uJUV+9BR8ttUa7fRPn9iX9hcwxylXa/C1IctDbqlV05Gyia5cbGyPuVuIi2v8AG1lXhIno73SnjlauZCuo7ttVUM+h6PIFmnFkOilqIZ90VXVFNiWvSHtHR3xXadP6t9D2m6Ra5lhDI3s5WP7jew0hCfzkzz1A333Tdpu7U27/SrHTrmQGzjNA7fyUt6wjvjNeEZM7X6MP4+4SmwN3eiX/GZu1/iamHrJ6Z+56fgo0AhKAoccs+jdFd7I7vQ1fYXcji87fTsxOUBdaUOOQE9ZYm6mcdA/3d2PX7e2bGrMpSKZPmv6k0feivyVfgPQIwczXuwP78LaDJ9ItmXiJXNP9W9+In/D5r+U33Yw1b8GmsbHskvVmqrIA8q2h40aKb4TrljAdaDjj83HXZ2xDrZvvlortV1Wl9XxsciVhHwzzuyT+XXYlX12QU6n7Yo/Uo9v0iexFnT6NnwNmwYPfInBESf4ODwrOhYQno6NHToi9w+2Uu802larUmGjHR9YSRRlG1SqCm/sWPd+rdpoe+YmM///yjMvztMuWUl2qRhXyhugd8n8l+8DmKCkjq1bf9GvZDvkN7A96JWcllbooFzYQnV84oMUMp6ZPWUCLo/DzJmHYIe/8kI6f/L/zMv//Ov//Cn8p+crNyDr+LP4+fP4jw9nBRdeavbVqpo0Tydi/U4N/6+xGX+sYCGmM5bhJ2J9gZayvkmJlYwzbUGaUw/9qGtsUJ2xakNRLqHfmrjRKw4axZjEAjL03lfi4Kpc466s2yAdE1O5LsQXB3Izfnd3N/6l0Yf3H8ZN+uG/2I9GupY2GrHapStju/KSIi93H5+e9ZmXXr9+/qIvPEzIg6LL5Tr8mzlM/wH6JSYPdIQvyMFUYkkkg3xMvb/Aos6lIT7p+LGnA2xjuOQZ8wHbKuCiV3Igko1T5JRuQBGbtNOZOokyZil2x7YVYvJgRffKHB7z2GEMtKeUw5NqyrbVWsn2gG5SR+5AZFBemKPIDUtVC78OPw0aMipjGAcNhwSOXIM3OiGOz4rM23qII4QoHL2iPzqv2V8YW+Ltih2dm8tOHK3cFC3cFAVXbhiDBb5Oe+IxD5kQx+eQaOwuVWtqjEFi3oBUcoU+qbFWqiaVGz7WCyJyzQuvHZniA7h8nA1WCj3+Agtxs2GhbUNPB/3tFJ+Gr0cWMoSslfxAp36LTWdkOl+w9zdIe5A+g2F8bbyjyNe6z0V0U735WHaNevqv2JQ4kHY6c72wjx84bAxf0JHLNGnkSqIffQQibwCe0T4mfwR7GDeEptCCjZQ+sTP5gZU5D1KvfV0lTw/nC0TUQMogMgKKf/cnsjZ0PKAXaKQ+vgdx+xr1zvhGITTGrSBliIcsooxa+mfuVnXiJLilp7xFa6d3f+EPPeishY4fkq/0h0kr8wWjWpXGHmxrwj9FDD38+lmdawTBqZk5LmiZabZtlk6n+1tEh7MI1CXyUc4DIV2h8ACIfNBoS3uPPdixsj5vEbpoW1nToad80DLmDcuuX+S/hZLixwM715hfzNv8qo36bV3fpIP5IKfOiBTsAmPfylgGDTpu5DsdEJ5sR2pvYfhucUigw9BDns9ePvrG8J6vgTD8FRz9mDuF9/BH8tRBzB7NlPVXE4L63ph8759+QUJ4Zd8T9NQXrqupsy0Rq1bVpHk+EWeN/bOpcNA2j4nnYFX8F9rmAb4RtNU1UkdJ9str9hME26Uibltt+WDiK3xYi14uuNSjy/C0KtlpgfjyoY7NdmQ0mdy2XFZVU+Oef+KsNe15tZIt5V+g5cHxjzxwzr8kzP8G4MPHD/rxxx/18+9+1v37d5rmSa01TfS1rdtk120VW/EB4+MDPbyWd57hbqiYGfduSB1872PTN/aTFwhPrpGx7dPHTwo+8vI+f+now4f342VtXtjmxUarpuwJV+5zcwYKcr5cmYsT8xf+H3/6Ub//wx94YP67Iev9u3tVvY7HdlQOHPozj+s2uEG3E/Mphpcy8nsAKVtSxkxx80sClIodXgo3H5fVsPlA7LQtO/ZYSfaWD/noWImdjsxOmSjT3jx0Ff1ylmxVuvJc5fGBF/8PX3nZ/FV5sf/wyMP8Mw/d2UdvZa/U47Mg/spL6rz8/8///LP+4z/+U3/+8/5jgIdHPXHWzPVQwi7s38ZKWbFmg9I2oD1t7YbfLlVrmuZ5nHM/8sL9I/P67t07JdbSwXYyRXaQypGn/D30fX7sre/Bc9Bblabo5R6h1VauFj9j8/Cl0D9x7zwrtnz69Ek///TT648TPnwcL4qKvh3/65s0RS5rrSVvTeHb0GR7cHf0xL9PT0/cz/AigznqOe9Bv5IvXDPCk3hfCaTUc44PUl7hGYLefG2yB2l3UuIo9WPsjFC12xD6iv19oGNbKNrXzcLlkr2MeFh3LMTbxiFibNuTjvqWe/Rd2D8DhgLZyC01YjsxOfIqVWvQTfsmqzNnKx3WYUtks49QzvivjDXxGD90eNLJZRVordiPJ9A08YJ3msmhuaS0ZaiBqAfVjF6RPGCbeqmqjbyRtypV22AXsefBG9XLGBt+6dIaAi3amlOCV7K9AftMf5G23JTefhAjvZBTA4wb4RwX0MPYc5/cqgbbMy/88vI4XeZ5Eip+Mxe5lOsm9T1+FmSFnD7Jg7QhQIEZT+QW9heFoFWNtVLQzOjWxAJyOjIhKUjfIDwIgubh+5RX+DvjCWL3I/vOMzGfPSm0js6VuFqI9+wlqXdiQSRM4Hv/oE8DnSyxyT1t+nAvlLXQo4P2znkretM3SLkVc1keNjWuYafTrLv7u3Ht23zIyLCjg2JAd9x/v3//npeo77gPf8fzhNMYk40M+s/zrCm+J0bs176Jz8TpuNbwEvXFLuRmTJG/YcVdfezLK2cAyxJjPj+d9fz4nJriE7opPhFpGnobbV2opP+qhZeSrawPXKOzT7XWuM9fRlvHH2K+bMNvFT7oESjt9abGHnXiBdlpPikxNs+TJmSs9F2Z4yAyWpVaNeR2ZRxZk334uivttof8Rt/owSRtdDI+tvnuyLBctNB3JS6CK/P3/PykA2euSQvX7I4NcNKPb+wObyq2ifkNIhllsW3CPzZzEdm77bF/3CPTP/Kqmhp8DTvpqg79Sgzlrz5c6RPaCX/k/JAYaFUhZS4G76gIHfTr2LfueSeHSnNXYU9V/OXhy/g1siI3uhkNU913rNxBdE3ofP/xo378+Sf9xJnrxDmkzTOzp8E3UU5sCd1X7M17jDxLulzOxMBl6Pz0w8fx8v9Pf/oHYvak/ND4+fygvJRfeVndx8tqXlhz76KjTN6Joc4cLFdkBcTtlZfqwUJ5pbz9AOBJz09f9PTwWQ9fftGXX/9Tv/7yH/pM/vXzn6H9RSP/+ouu50d1dKZfdBU6jS6ha8NF0bmib8Ozkm+0Z0VvZBzIDw9ewbXy6VGXp4cXLJcn+kB//grt69A/7L48Ihd5+GGF50q+XB/Vr0/SwjrLy/lvEHoQngNiLEGnT2hp18tYzipkDPAy3ylzr1g3cMafth0oZ36WDYO2yi95yv81ROTkR+QJ5QFCNXVDD472lEO/hccF4m/p6NjTWWdEnMGIRGgpD1gsNQl68uKa2qrUWRPBQU/+CtjhH9+sl85+l/Itsl5X9oXL9aIre0DKNqImhwAAEABJREFUwS2PbeyKfqsjY+XacebZdpCz0ZV13NjXpmlWa5OqNWwtVTVQekmmFJD9V58Owy2y7oOFveZAZ0yw/dVPF/Z+A32nLtK4P0oOxHg7eWCbKmMgp8BMd13YDzLm2AHb8Enyv4bYGfy19r9Fj7+/1x55wdEWW4/yyM33AYpdR+V7OQzffCI7/h4gPtYRZ12h91FeRzndIpGKsl925mSAhg6E30w8rLIIHVYcRPZrufGZdlAmVggWBd3WyGE1dBv/E+sC1ZqqvYVcG79NtDu9Bgw/BT7QR9soSrBstkna6anfAokaqWCw6UFtC2iMpd5xAiTW2gq6sihWAiOOyEhL5j8p/QsDR99WygUpF3zbsl8RWfZWb1WjX2jpb0MvI7aPw8YVPWscDUOMLvhtUxM8KxeoK2bAy0J9sXO0vn6FfkzYQbWtyGo42PYb+2wrKX2ClKP7FbRjRyavqm19sblj57ZQYr+g4xmXJPhBBxnLBm0TONr1JmUhRG/kJb9t3CRp+Mw0FLYWttiWvUGytikzPmTOqA8a9kV25Iq09Y39JROk6umfctH69lNjnKGbBuN7DVw5YEZeQMP24QKASVuZ72ql3LTObJrRKVL4X21BJroxTxs6eYcrH8vDR36hpW/8kjg89IczsD18M4zLKvwGFnazyCMjPLEB0vgM2ihtX7Zle8hrVWpVjKO95CVrbo1vybZeU8rfAz3cGEc4Mx6NcvR2Jqwz+DX20rxm8yf2r/uFKm2BtMk1PslaS51uovsOfMeUhzcy4qM1jYo/O2PRhmYNk9FjdJr10yBMlioCocU/XAWUdkGzpOAoZ21/4Ebm3T03Mac7fDMhO2MEzOdQuWaM2ER/oWsgZcxJLCQmjNQrLxHzMjkX2mWMmY7akhnrC8obke8VOQHF8cmYR4GvV/rBbxk5kqUb+Bta6o1Yb8UY8IdIhyw7c7Yy/G08Hb8GwleJo449sI+PbZlSkWeMjTip1qBs/kjBtmxkUqmpKeA9sxbkrjg+LqRJ1Zpy4LBLBjRr4cFxfJVDSfR2fLtwOAlWHiJIRpFl+KuaqtULXOiMECaoKnTaVUq/lbGI1OiTm4qZw45tKIhjfAuywze6y3p+fuZB3RN41EK8htG2CtiWbTVi3gymXNSBQienHj0mFixBBXu56Gdbrg0i2dgKjLwGZvaTOfbR1rF7xQfxxcr6LgufTWptw9RmtZo0Ma65NUXnwt71+PDEzcUzNxeM4+tFT49XnZ+u3Cif9fXLI/TH8SOA83lRX0u4AG3F+Ip880l0pmJbNr4ldOMjTKIePtNswqTTv5Ov6mmEmuvFFl8bj11q2Jz5jm8KebCp8+Ah/+IkVczXPDflz7zl5q/hgwV5V+b/yhzgQplxurCXzrGvM2Ed44NqTZn39KvwueAy87cqPpEsm32KYLwSZ7hT18vKXF/wxTN40iMPig5cePmV8W79NlkpZ741UuS90kUsSJYAJjE2kSxjR5B+Dbta4Yuy+IAj1162rIy0j7phqtZkR49Ifotd59Zu+oTPMvxGT6U/sEOzvpcGdV1H7JQ88hWfx6fBio9tj65GVuY4GAS+Ug5fhy/9IDH2LruUMRd9A3uTkfYNRltRZMSdjI8NDbQWumRvddvIspIS40NeKqDj7G29PnLjftbCxLrQjd9o1kr9ys3RhRvnYMkLx9gK0m6XDLSjqmnaY3WeZmLypEbe2knFWrOammeVJq4p6OmUnDWYuoUB6lx3FtYh4SsJmm5T6sFGi/0HQkk5ebAytiDlIOWO3R06TubTtaBrRVFoQa45F647Kffwpm2HiBe75BtE7oGO3OCoh6/TN3VEkVmpBlLGEERek6gv7KPhi4xApAX/X/KgHtkLayr2Xc9XrfinD34mf4WRdgbEh3rKkF4+mfS94opOwTc6ySXZ0PhE50osByKlTsaHRm2gWbExvghGGVFROZAyCDcdGW/Xq5xQ3iJtwcGf8gBOGr5jOAhQYWNsPXoPXWnDrtjQ2ZckBgOceYIe3k3GZkPkMnLEYaBCI3dXWQOG9gIUeIeyz9LW+/qm71FvVZqJ7YlcOOjK9e9//vu/6//xf/t3XXhpRVeiXZqwN+eohtzkwaEvOgKjQ8Bc653bRR5idR4GdR6Y9WHHyshWiXIQvpU1mbKIleRv+IYc+GPELRj32KySD7q+Saa+A38KrRv0/3eyIzc2rSz3Cy4jnhlD7Bb2atiz+To+XvHXt0pty37Ft+0r8ZN+A3u5I2eAesfHG7r6Qd/zQ5ZtwYY50VOQX3MqSr/k/xUQIxNktaOxt9ql7JUmbqQSJik2YwLiDGjnejtxRpmnkxp7alVsoIlPdPd0ovz9T2RsKFsuxoJwPrBbEzYEVMbHfHf2woVz9pK95UZ2c6lVU85IZWtcl1Qy9KBoCy08xXgatr4+HCfoJTX04Uilf/Ir8ZzrydeHL/r8+VchSh9/+KDf//F3+h//l3/Tv/zLP+tf//Vfx48CVtaUbRmmPJi2vcuR7NAtydBKhif2iFStyVXE2DqubZ3JzIP2P/AC/h//9I/Kn3z/8P7DeLEa+yauUzk7BfPpNOh5CftP//hPw44//vGP+sd/+mf98z/9i/Kvs3/3u9/rIy9mP+ZB+o8/jh8D5Hxsb76O3ReunQs+XbM2sSnX2sfHBx42LppPMzhpmkpVViPPC5HkmZvGGc7O2DRSZ/ISz5JlF1mNldKFRy2ljWgecZky5PGpVjL8tmVvtkVWZ475wOPho9w/rFxTAim8R7/Y12RkRJZIiNE0Nea11KqgCP0r47oOX+e+Lcj9yIEnXjSd92tZOsQ/6/BLV2vWCX9McxOuUHwWP/3yyy/6C3j4+qgL1z+mUHaT7YiAt2Q62EXdMvkrwtck9q/QirZgSnyCVo2+pYZ/5nke8525b4zLtlrRBgqEJ/m3aFWbDfBHtmRVNRm6Y1dg6zbZsVVDfsFXrdRaG1iZkCs+OueHyZzbbSt/LeLHn35UzlPVmkz/DR5ibSux0qopcxK0Q2aVbNN3Gi8VM86cKXJfdokOzjrLvt4TE9Ff8IuUeviCa3gSf9kjWI8dO2HZP0ZHUfbA4Qe/2FmKPyJ3s6ukwdqJ1VVM0MhXYsG2qjWFFnQmvKM3fUWgp/wtMEcLdnXmWZwnB1DQ4Rd51gJi1G9stksu4/MNLlEXqWvFjiB6bMPTVPixYdfEmgwaa3WaS1NyHpBUs2BVR1H6xsfJU1+4H1gwciXvGBXoJtlGfqN/KamoS2b4rG/GlDm5Mr4hI/1FMrzhI3cQ+4jbho0zNg5a6C9AXrqNesp92MpugB7mAN90bA9o0MKelfX3l//8T+55v3CsWDS1GuMtdMXGSJGsQmbqlfKOyOixmRiOH1CiVuEVedFHAx1fd/wi9E/IuWMPvp9PtIXXHGnWAUtI/i06fg3SP/pbtU2+xPGmj3E8576Uc1jOzh3/LeiLbQPoddfQFxnB+JFm5GJ/eNJ+IO0D+IrhqDVrqhr9jexAtGW8hiFo+7wUfK012aUk2wrNtrIuE1cnxj7Bg/FauEau41y0CpahQ6QVu8Z1BRuzLlfGsOLHgObxib2jwFfGHJtLVqtSyit7aY5aC+v/lz//Rf/v/9f/R5fnK+8YF+7pz0qKbfM8jX35T//wR/aPJqOn6Phh/PjtE3vmCbuk2By7oqtVaWYeWzUlJZYSux2/2JZtVSvQVPDYxmWJx65qDX2nYWfJyLaSWpXin1b0gy42A5dGKmimUsgahPHV1Zibhu+LeSh40aLOuTl2BLFrJc47Y0o9cxeehWt26j3ziW1F58Y6L+RNyGvVFNo0z2Pcc/J5UjVsA2m3LbtG+4k5nU8nNdYloTautSu+EClZVVOuSXfw3d/dMWbkuGT6B5EH6/h0OhSyy4LPAE9gf+ozNpzQ8+HDB727v8ePsxIHifenpyetjCe6xJ4yzSeeFd3r7t078nej7fPXL/r1y2c983Iz83UmNrJmLiO/jOd5wn+/+91P48X/737/kz5+TN8z1/0ndV20rs+M70kXXnovy5OuILTOfYx2mJfTHT534ow85UtelPPy3NzrGL6g8/J7hbbQ9vyEXU9f9PzwWRfy69NXHbg8fub53GddeRn/AtrX5wcF/fzIu/QH3qEHj+SPEs8z6CCzxgr/KXN+OWPiDeDpA8+KHSsv9NfLs0IT+Xp+0oKOK3rP2PD8+KsGHv6i1M8Pv+iC3bHvQGjBBd5XfNbCmFbkBJ3x6vqklK/QDxnL+avWHaMc36TP5UGxb0m+PKrj805/4b9iTl5xVulMTFzIr3L2Fvzd14s6+Xp91oHU3+Ii4asOb/LRlzqK6YPPKIfGaVsTG2jzio5lwNzHHm3qV3lHynTWyKFt5UU91wyQWIdZVRIh/wI6KG2G3liTR1t+cNCaxrq3Db91pM4emT5HPXlnPQQL++jC+WYlD59EP9bIyCUVi6taqZAZfpQr/AvPQQPDWzXJhUH0vWa9IC9yBz8ytk+XLRk2FwVJZQ/om2QbXkt8BrSlyFtZaUGHtK1pbEN3AduyTcsGhhhzX4AbXtpsDBF8yQP2IYE+aG3w1TSr2LeKvSVwKzFc1vhKuxT9K3tS7ApCrCrZyKUS2i3sjU7T+NgevPaWDyJfmYeA4vjYW7vL6Nx0d1pWBpic4pCTPOiybiHqfw02Y82gRJ/OmDYn4TO8zNii44BIx3govnxs7Bt9V/Y8YjhloNBdEj5Z4Ob2SkJft2lCr/AnWKmHZ5Vph9/QoZl+4RV50Mnfomk1/NBFPvgjA5h6F2MCtlVAJNujbNoDyTLl5LiTcUtI1G9SBLQqtSrlglUESzraVtpsy/ZoTz0TGGhPHkok24Nf36RvHeuysvBy4Y+ulG0LATJtmRRRHdBrskPU0GGXCntfW6FTb7kBbE223+Dgiy22j+pv8rFZ7MHx2rjxd7LoDGwqMAxbyb/3sUsGAoVPC/uqQWOM5a1/7InOJYfXzBKC7K2NouLn8NhWq9rHbtk3KIKhS+m+EORDHgeghY3PtpI8eGCiEnq1pho2tU3uXrcLjrefjpx1t2/lkNrxz8FhW3yQYTVk5IA4s6m0bC5tk3XLr5HSp1jwmz0hDduRfWWDPbCyqq7ovWTjJc+4OoxB+tiR84rQ0hakvCIvQFGqw3ejwFd8EJ8nD3/hn9h8wEYufLXnptzxrR1fd3x9i833mLbR4YvMQAo/7SsIg15TdKZmW7aVus0cV5PJg6IcaKTwHT499K/a/LKie6W8bMBfnXkK0MwnBqxchBcZWVP0pYStooldVaKcMSaP34KUg/Sh25jjzR4oTF8uksbW0qtd6Rebwh+5cI7iyoEsbWcOos88TH+Z19iK7sH0X3xlvX2L2y7Dlt1nNpqxcY1s8rh/w+476C+yiPFXOTBjuG1tc5KcESIOkphR2VS0paNkG1etoHMhXQYiP9JcpSA9qpXyL43evX/Pw68LuHJxuY5+Bd/Exfk033HCUFwAABAASURBVHFjdqdprKOGHcDFHHet2GobGyIt0rvopsRq0Bj/hlJu4KJPjCeIfFdJ8jjsdBzisuZ5VrWmQm4ffhEpOjake9ZlJ6bWzCP9OrCtyAzskoFI9JLJXz9vax0dr21vSx4yLFRJg48yug59DTvTI/XkQWgZw4kbpTxwvOOGKzjNpzG2Vg1Z4n5g4Ub4ooevT3p6eKa+4oeuCzfJecn9lF/OP1/gOTMvizJmKbYHGsm27KCoGwi/FbQNg8BX7LtFfJv5zDV2yhwPW0/c0J00HXtmleJLxeE5bJeVHwM08mlu48b87v6ELjjwiUhFnxFn1DtOy14ddOIkSLw8Z73xYDDrr8OXg+6xt2YdZk1eeXiwsuciQkwxY1/xwXU8+D3T98o1JX1RiX7sslP8Djz8oSPlwqmN1958VMxH/JDrxV38MM/7PGX8pr/VijLdGmNvVVsskzeu8ZWcm/ZCTlHWm0QnBRvRu057o9mWbU303xDdk1rV6NBHzAmerR7/DYzryYJfrsRmV3wR6CatOO9AT3mXdbB0lqt3eyTsAIUtjXVu6KEdsD38YFtHqrIC7WnYynzGvk6+k5m/hRh+1iMPyDJ3GWe1oi9jMkaM+HqbmyaiihbGxjfKVa3JLhm0NuOzWfPpnpyYnU5qbVZrJxVzYje1mlSa1DyrPKnUBvpq1tmq6/Bh35a1Mi7LLkmWQIaQcdxi/caH+k4a/PDFHymvxP71OEtwfVmI65X2Zehfb+Zu06vE6AHsMDYF0t4+cmnwkYl69AQZTLhEWhlAsJ0rJMyASg49fWPfwuJKvyV2YePCulpyYwzzQj3r8cqZZ6W+rceu9AtW+r6AsfSesXwL+KMPozoyOuUDkXmUR45P1oGV69WG9bYPbR2Y8WYgKXd0pvz3IuH2AjoZCJuCyBoy0ZE8TUFP+9AZ7lvohaqX1BH16gO8TQuxHaUi/6uQojO6Nqx7PzI+ttVYM61KRTkPhMWcPeQvovzyKxeTqxpxEnqT8kzjxbaoNmMI0AK9D6Tcedh24MrDmYWHUUv+FQh0j8PYAhsPVCh35vvgFe2v5Yx30VHvzElAR70gRrwZO01v6j2EDXHxVtq/b9oGJfUgleRvEd1rHjxh4xpg95WHR6GtPATqeTjIA6OOnZEQeLcledTfIu1vkda3lNda2l6ldDydts7XBuJj1wXp5bMyP9p59U3qtAXfkL9T7SI0gFXVlOvZzL4459wxfig7a+GB0vNTznnEF3vMRPvd3b1yXmlVo69IsWdlHaz4qI8cu3c7YksAG9PrkeWr6J+9fWKfHuedXEtB9p91X8crMbuANfsFtOQJjYrhEQJSti0jzz5sslb0S1bbx9bY50XKHpYzxcR1K23VSg1EDs3j4/I4O3z64Qf9wz/8g/Kn2JPnRX1euuevApywtTPeXKfy8iMdW67L6InsoKohe5KNPdh/Zb8M38SZITLzL+//8Z/+UX/80z+MvzTw6dPHcb4+nWZF/j0Pzd+9e68PvNT/AVtiz/39O03zpMNv+cHAj7yM/dOf/qR//ud/Bv+kf/jjP+h3v/tZ+asGQeTGx7aZ02WM7fxyL5P5vSo/qott0T2fTgp/Htrf3Z2GLbEnyLjClzk652zFy+H4dLibhoZfM27CgJrF4AdsypLS1vCRbZoMRWOuIuv5mbMrMlPOy/nHx0ce8j/pzIPwXF/MvNjMF349zmDJM4e21fB/wZP6oMOb+Dkz1gt2XkcsdUnMBzGVtuPldmLiiZcS5/PzsGdijjL2D9zr5C9C5IesM353ZHKtS3zFF5mPO9ZEtSbJsi2xVjQSZQWpHHnKku0blP5Wsq2qUrW2ociDo36bwxc/xLbMxTydNHNmn5mXA4kd2zrSyp7XmcCMKTS7lPWU8t+C8fX32u3IDr7XinvQFdvu390r/2o3L5nCmTk+M/8X0FlbGXNrjJsxTWNuK2yyrUN3bF5YV2PfQK4d/iaTS5nnroW5pkm2VW1rK2RWKzVisaoJq2gn49Nh7ugP4puVMw5krll9QIRQHzwU0rBj0EbgW5tMczbpWqHBrtgapLyhD3npJ5LNuHZQ3T4WsqyJ+bvj3vCePSH5sRbjl9NpZo4ntf3lQ8d2YWTneta5Fi9cz665VvNSaWEsV/LEffat4W/Wxsr+ZHvo7Bi3YeU8vrI3LNiZJuOjzIFTGTAxUC20VEO3Eju2QxhYkWdvdXvLD/mDYXx1GZvzCUfHZzhMQWf+nlmbXzi7/PqXX7j/fVAhp1WpVW39IqMLO/sLIidIUyv46JNycPTPWmjY31obskIX/uusCWH3yp6R+Bp2YFPaI3PYh6CMI9elcmHT9pwjbaHTDM2yrRYdsUEiHq/cv18Qvyq8K75f0deRb9rzGf3Rnzy0QNQ3rENu+IL0D1/KrUrZp1oZvfHHqtt2kWJv+IM1YwWQ4Td2tpHHlrRnb1/Ru8QPzEOuYZfsx8RR2kadeIqfOnISj9lnpnlS8rav28KuVqVWNWxv1TRnj+Vak70643L2TY4aC/vr1y9fx95/pUwIj3vCBZ22lbVQyVuJEWoiDz5+/DD+YsGETnvju+ee7x3XzKyXBr0qfTTiujOuwxdbvmJG0JGr4QfbIy/srVaax16a9baDMcQe620iHDRg019q9C10d3zU0duZ86k16AB6tdLgr8jpalX0s17WQ/qAtN6itaY6eGkYPmWfyHhP87b3uzx8blujTJ9pxv7TrIl861/DJ/Fx7uEsMdZJ91zbsj8XOiTLLlU12X6Jq8RHZ1yFnoypaDOGpzyzbwWbnqak8H99+CqM0g8//aR//R//A/yb/vgPfxpnrZkzR/bzXPcfWffPXJOfeA50Zp86cy2PfSv6orMxlk+fPujnn39U/gqECJZnXoI/89I6+cL9ycpL4uQXXphfuW+58DL6ChZeSHfaOy+bOzyBOPPz1l2vyP3MVcdL5OTFPUFxT1Dsr3mx3NA5ytAaMPcTyzNnl4cvevz6K/vVZ55nbPnxFwQWbInuvLCO3pX9uRPfK2spuZFdkXsDM2YmSWavaO7cw3UNvXneBhoo9EfuhRfx58cvvPj/oufkvLiP7nN+GPDwWU/Y9fjlFz3sSDm058H7Veenr8qPGwZCA887LXxPD78qfTK+0Yf26LyeH3km+aAn9DzCE/nP6L4yH338uOKsFd/33edr/N4vWrlGpbzghwsyrpdnrjs3YM+5vsGzLucnnePnpwc9g6fHr/j5C+Wv0B9G/8j8Fh2doUXXyvwnNoY+dI46c7AE+3ys5MsBzhpXsDIH2VfFmkwcBivzPtZAfpxT7CHMh5g/sRbEfN1i8NM362ED/PCFnrrtscaqtbHeQjuwcp3o9A3GWoM3azLlVjX407awx1zZt4OVctDp60NQVB7lvzNPl4Fd/7rn6R6dyb/F4If4X+Ww4IF8Z/fASsZle/jBZYmxNfaT7CXz6aTKfh4UY24lw7OBsj36Rdq3dqW+Zi2lcUdo8c1efcnsTc4m1yr0VGvILt2m0R9fyFADst9+0nDgt61vKRufXbJTftt61FZ0xu6hnzk+6EUfulKN16XwbdDuY200arnsdm0+Ty7KQcrGtzrg7EgmojcIekfPt1jpHww6PCqjRYBxwG+T67fJht5DJ0eGblD6JtmW7UG1rUYg5IKzgcNwAqVNSr1RrpZJw5A47Gby7U20vckq8sC2bOQygDguiymOtq2CFn1bjq5dtr31sbf8OBTaWz12DHtavVzgbeSBFhpyGnBt/LpJ9kazt/ym6btFe+OzSwYjQBj795jtg3fLD542bMJWbGrVhs1pix+SB7dyU/6WVunHPDSQg1JDVmgHWiEfrGxUSzZWbGwFrRVxs9kTuSuHz1alVkFsaaqaZBcqDV4/tsVH2XDT3Md8J7I24F4FtlXosS3lQ25bdsk7tKeMuUab6WvsaOJb2VRzIMlN64aLnnmQcR0vpVYubKsEp/Zkey+9ZrZlb+iMPy2Rm7hrVWp7bId25RCUhxXJO+OyrcRUDlm205WbznWg77JCTLnDv+bChS/jz/j8BWweifFBp9xv+qb/LVYuIg2/tdZUdaAov8LebLntZ5cMbmmv5a6VQ0/HxmB9yReusfhxr7/yRz7IlL4SRynjCC746soNRF5MdMYThCF53+Wt0FfGu+CT67jIr+jram2ztdN+5aVGfL7N73m/edsUpz2I3P8d2JZtFfP8iiYXNBuf4Bf8PezEloxr2ddK8sxfaCLZxbdEN2BVQzYkH6DBUpbFADvy4BPpisw8EIivUo6+DrMLW5hnYZ9d3GB90KePH5UbjXmeNOeGiJuIExfkPJjIQ53kLw8l0i9jIU8ch37HAb9xSFo4MInLSbAyHyvju4VtNfbusW8UdlCvVjLy4vOMXyTbsk1p+0ysl/QLqjWdeaC0tbx+21bk2OQgLeVKNmCHXkOunbIHvWNnx84gtg4iX/bWblvGvrRlrY09jdiCZcgaN7tUbKsYS2yNT36LE77Fv/Ok+OvDBx4E8zAyfm7spSJl7hOXifGFOA+uPLRfeWmIiSKs4ZI68TMKfG1j9K57u3bFDhu7gf6uZLgCMh25ZMbtUWVtcOAdZQ7BpjyfJuVG7SMPuae5qeNHLGN/PNY3fbQlEytBZwBZwxnjmcP/mZu/C9eIxGhoeWCb/Mz8bmsgyq2MMXM/YpP4GXGKH+d51kR9Ij7meaLcVOgqDA30V5Jt2R68E32PA+h8Yo4iszVNoAHbO2/itXQk29hl/VfJfstjW63VLj/zNWlG54GqNuyyPfTar7n21AmGrOmsl5RXrgFp6t/ERfwWpO1b2IfckgVc2DUr/KZsW0fa6qVvbUt7a5VsIGtk2MPeE0KrRsyuGvsQN2AFb1XklBr7RcP39ZI39APmszX8QlvmJjyBvdmTqEpsrLzIz7pYGHNwZU0OXLvOrJ3n83XL2evPKZ8X9g3wDJ3yAt9Cn8jAnZhbO8jGJ/qCUfnf/oo/ggWfLKzl6Mo8jWvUur6RG743YGxdZlvHjmzelLXDxt6dZllHiuxgZWzJc63LOI/25NFx5Ec59oTmyKUQemjH+lzw6Yo9Gza7V9Z8f0FnDwhW8iDljqTXT3yQWo8TKLzk+GEBV/aClTwI70I9eeoHL93+tz7xRWQcuBWyYs/Qn/MCa2kB8V/wPf7bvn+9nLF3Za/cILn8gnHBZh8deWaYNu0pOveijvbsrQ2eoFhDJ67TZj4e879E+fxF4nxasqZqrGHrSCm9oENlrJ05i7xDduecJq7bCw9PrjzIWvIgjYc45uGToPsGwtaB2H6Uk3NdEHwbhqIoe4HheQXxk/7pMxB+aPDoBXRNeRhP+wv/N+XwBKOdtt2GlTGuzOP24Oeia8bGw6iFB1MLuWh/tafjuUBb3smBSFFPtn+OmvFxSXB/ix6av5GcOvblf2nSGe86bOw6Uvbco9yZn6P838ntknds/WIryB4Bruw9z/vL/6nNnEHya+s4AAAQAElEQVTueRGc6yd7PjFjWya+0rdsVQGXkv6aTYZHsgRSzLX43ft3nAs+jhffua7aHteANftf1jZ5x/cijfmB1m/GbFv2hkpeRf+FM/qVe6BFif1cK8e5CbsRo5X+oU/zpJwRcv0I/UDk21ar0vsPH/T+3buR//TTT+MHAX/4/R94uf4DLy/fa0bGyt55Zb+L/lx7WmsKosPebEv9jgfzOf/8/PNPyl8U+Md//KfxJ9V/2v+1/o8//qSf0PHp4ye9f/9BH6Kbc19e4OcHAPmX/ZHRqjHmUrXGvNwN3vwoNy9Tg+MMPp9Omk+nwTPo+8vDak0dn8bmnKXGfc24V7oi1xs/83LC3ilnjWnSxDjn5GCGlrFln8257Mq+e2UvjF87vuXDsrQky8bOAatVDQw/UY4MkTr7UvqtrL8rfoxNeUm5ne0uXIe550J+ZLUq2aaXRh4ZtuWyZva4hn36Jtm0YXN8dyAvUnPmLnwZ3WfOkDlrpmvOckF44/P4/kfm6Kefftbvfv6Zlw2/U+bs/X4et72Nl3UjWbYlWbb1vVTQA9tveDpz8j1+uxSfN+YtmHLWoRwbv0XGP3EemvDFaT6NNZtxnoiDYJpnhadak5Grb1Jn8vo3dnRo37CNamfeRuHmy/bY6+y3YxPJNt9SbC7m8TSfRox//PRp/OWK+DvjTFtsq2rKOEJrjKkxty85/Yew/SuxGDttq2izrSR7y1fGFB7bqlYqeAr59taesl5S10ZeuVJcATn9j+boCVLPPhXZKQehtyplDmbstTf50Z227BXxW0de/yt+Fck2Nmwo5LXWFEzIDDafbLR5noiPSY02AlEuBHDN6FynV152LNxnd/StIOejjt6Uw2VbkT9o7K22lbSwFmPrlf035/GFNZ4x2MYOdDEf1Rp927CzWr3J7U2O9nTIj4wgZLuS/RZdSu+AjYrPqs/7y//np0faOjFmtSrZg0tJ0XGbp1zwtFYpDt5WTQUa9rfW1G7WUsotNNqqCr1d2YvO+31n5NtWeESKfwKKQ3byoFole0Gu11VNmR/71d6DIXJTdm1tRz20oDMvyVfW28K1ZmX+Ug/fSlti8Jifjdaxp8KitGfOR2X/Ck+Qakdm8m+R+U+/o/9WXoZP0nelXyeeAhFrRl3D/nGdeXevrO1qW2yYxka5tVKrUu1oVZrZp+7YBxo+32RpXLuz9wcr47Ot+PmJl8Fn9umV2JzmJshqzVyvTpqYx/zvU/KDrcgsGltruufl/x0vsbPvZU0G1dL38PU6ZHd8Gh25/nTGlTWW+ZrgjZzIS9/sUe8Y33w6qaHzGEtyG5k5t3EOTrFVKXZlfaZde4r9KVYrzfOMjfgLebHbLiXZTjaQ+e74O5WOnckD22M+Iqe1NtbEQY+tkT3Nkwo7bI92e5Ob8VQ19GfvmEdbZGf8V661S+IM32feJSn+KOSkHGz9tzWS+EvfzFXabGvz3S67mo40LpFU7jlfZN//3R/+oH/6139Wfgz57uN7rfj+68ODnvLCn7m+su8EkZ35GXGZ+Sde7jnP/PTTD/r08SNntHuJ/e6ZF8GPvHh/+PpZD0dO+YmX1wee4Tk/P4yXxJfLo668kF6uz1rzUnq/j6nMIRg/BGD/xI06TdZMvJ14BjEwW6db0B6eO2jFud3IEjIX7pGu4IyuCy+tl9DASrtrxferWpl5slqrgdrrW160AeZ4Yo+fiJlpmtE96+7+xDV+Yh4zl6WGDbDp+DFAxhGYsQR9/MCBaxr3NZ15XnnOsvDi+8yL9Mv5GRdeuM1bR94Z90B4UyZfyRf6XHked2Eswei7y3gafn7Q4+MX5YV85uAZ2c/Qg8fHz3rmBf85/j/6J8f/F+6z3uJZl+/Qr9gRvjM6v379oi+ff9Wvv/4y/nLXr59/0a+f/7LhV3Lw5cuvIxYe8wMB8BAkNkD6PyDj8TE2P+hhzx8fH/X48EgdkKccPFHOj9HOic+nZ8b4RBw9Kz7JfXsnBpX90CL1G6yUV4Un7TiZOu3sFy5B15tUiQPmurVJrRrtMO0cK/F/4byeZxBVpXnEAjFAPhMbrTHjrN1cuy6ZK87USkJd1ikqiTnLoe3o+/6yV2X7DSr1ekuzqe+09LOpg6OcvLAv+QF747F9kF5yzBOGqUfmjtQDV1Ox36ZNtE0syOxxLfSGf6oUXQciy/aLbLtk+oVgGxGl22RbR3votpPtvrcOuQ19rdDVir19GnLKJdsD+ibZ0NHrGx4b2jf4ptuo2htfoc+2Ct0HbOsljSIjNuC06krLVhb1IPNe9LEtD3mDKYwDrRhT0WaPupR8gxEYaaI9cGPfp6nDu0pE+1scPDhvaBeyxdyFHjmxJVi5liUPEPM3P2+tvWG1LWNYjKzWNGUBoKxVBgSgtSpsKVVrsj0u+LloBZ0Lzo24UYyRo8DXm7JF/xpyisloQZvUgB0TYVBSco/Bp3/aqjVVpW/J9gZYi3I16GkDtjU60kaJMhJ+46i0bKCJQ8DOxmx0CG+xMt4FaW8/4bml2JEHhcxlDdgqbApsaDdI/wPak73xYDE2bQ90bWjIa20bd6tSypUc2NZ6MwdpM/x2qVqTXQxOqlYb9j5RyVA1unZTDcj2j23ZBCpMkd/H4khjH/pCyyYMG/YYNNlOjALrTcqAdsLWYnhroPNiARW6cqMUZNNdOLTk4BT/GBvs8AeFlC23yTNOAPHNJ/16ZzKhmvZWLSXZx3i6epQKGdB8QPiSg9vRJuphSz0bfEQOQBy0Pc+FJGth5aKxcHFZoWtPca2RL1naUVUytOSFbUW9XvJSjbrJLftA6Uh2yeCoH7lHIWNbGd+qNbaM8ayjPgJh8IQzGJXxddQyrjHV+wUtMsSgB30w3Uzm6LnXd54lhyJ02pZtLuyLrlxAM6+Z34W2vORorY3e21dk3GKj/tffhiUQukpHsjfaUb/NO+PK/GSuVmyh+tKcXrkYFf1bs1odKPbfUmg0iekZEB0y71cOEzlQ5IbrwsHuSvzi8bENEd4SnWzLyKtWykPR/GukHOCD9zysHDkPLHMonzi42CUPWEdqhQ3szTMX73luymFo4UC5jkPTrf+O8tbTthr9Wksfq5AjEesMPvPSR7xGj7e1S9C2agrSVi4l2YZWasipVqpqEnL0N1Ns+ZsMNIany6jpiSPWEUR17BrzRD1rrEMceptlm5pUVQPz8JmhhUsK34mbwvv7Ox6O3/PA+RMPHn9UXqKfThN8q4y+CT+eTrPmeWaOXw+BNcYGm8yXlXobNMsupVxFjt4cpKJPe3ptbzK8y9L1PP7CwJmHsZeXhyJ5UZoXholDhirhdyMzfWxrjITcxE1rpYl5z6/0P/BQO+UVX2UPTm5jF3yIEIJ2iD1gfVl/C+swiM7x0JobxDMPZ67svaHHx3RUI1bej4f274fv7u5Omhhna02NtqqMK/Z1bMRKdPNN162ecuzYrhmpSfZmn51cipzMWfIW2aAYe2CXblPsWonV2LnusbDGYd64EicpmfGPPF/foKoxZ6UpY9hhW7aVNPxOf9sqoD2t7KHZ0zr6g/gpebCzfCez8p/4jpm9d23JZJbdFHuo8DF4/dge+u0tL5c8YOU/HE6usTY6vujYFZ/07GXYqj2ZPvHRSoxQlMsq/Nvwc3ye+TR+CK1aKQg9eYUP2NZCbJzZ3x64ofv85aueny/cKH7Vly8PA595GfqV8ufPXwc9edq+fn1U8Pj4zE3eMzeDTyM/v/y4j1jBdsk6UubxQGiF/lalzJnt4ZfQtKf0xHLZm49Sjr/iIyUA4TvWVq5p6Zs+AQ7UyOG5/Rz6Rx77kIMLFf6OvwWtg+QD6bxNshIb0ZfrQZD66IeANXMDX6dvoLEsnOUrm1yBRj19MqcL15FbdOZiRc4A5Y49wUr5wAs/tCFn5JiP3qFh17u1rcPmZd8XVnj6gdga3gDbRDK+MPlmewrfR3iC37ZGWB/SVuI1Po4db3jR8dt+UDr4zSc9g980DB2MmoZ0fIvsXGZ86XmLolLMRfp15iy5bWR1bXtg08Ja+Mo6eOJBh/BtGRU4JPLCvyG0A505BYNHQ1b0d67Z5tavKm2LeORA26pCrwFhL8Jam7w+ciPjpY79L2Xk+AYiLoR8blz0Ah5c9R0eD7O4/tGn3NG7A5lG9wto33gXdeJuAycb5I8yOjpYOYN0sPAAKmVBC0JbediUsnhY94qrXuxC1mF7Y3yx5xVS2QMiOSA+jMUaEMn02iB4O5TXDzXG1xlHh+uV/veU6PtX2GzT0nHzMpBYWfBPHhZlr3ziwdYX9sQn9srWZt3dv9d8ulNxDaLj/omMGzCuvYGM8azC568Y5mNSERiBbU1ci3N2ueP6fJpPw0+tin4rL+8RgKR8OvO6Mq/JO3nKoUub/uyZuEk2deajw5/x5Lrrshp6oivXBr2krtTdsvfSD75DLmYO/el/5oyRLvM8KS/W33N2+YkX+Hkh/MOPP+iHH3/ijPFOpv+VfWhFvxlD4zo1oVeIDubTSemTP/OfvybwI/1yFrrjJXtetCcfsnnRHL689P/w8QMvRgEPuH/44RPn7vea72bF7pxNbI+xNXTjceZyBV3ZD2NL8iDl+OiEDR84q79/95794F6tSknxVcZ55gHwlQeGoeWa9YJ5Vs6Ihx9zdsvYGmPsDC7yg4X9JPmK/yOj54t2YV+1NuyuViM3tNHMV4PWeIYSRG5glzxguheBZJbcFhcRf4tWTbHPtpKuXHfOPBy+ci9XVbrLGZrz4LuAFw/50cl77lVy3zLuVzI+5mqeJx6mn/DNnUJ/xwuGnL9zlvzES+rMy+9+/zv94Q+/108//cRLh/dKrOU8mjw+js2SZVt/NdG0+ebg6Pvy8J4zXJrCY3vIsq1inHbJQIxr5LK0wy6FpzEvQXyd/BaJgZnx2ta6r6UVZwYZQyBSp62PfWfFpg4g7p/RRjsXhp2yZbF3yNmqfL+1DQKfcEmtYWsz/p5HjOdHFvFx1sI8b3NwIl6D+XTSxNzM0zzy1toYp/cY4pI/5qEzjhpym4x/ULZ9bPKMt3MvcVXWaABxfGzLDmrkIWZ9BS8z4a2Utox7jBN9XTSA1EW+QSr0V2GHRNzy/K1TuGmPrcHoN9rSLtke0J7srZ61FSS2N9u7pj1mG3nGDatcUsUvbIgrc9QHFvyziC+1KrXWht+z987zNOqhdcYT2St5ytkXOv1FGjSiwLaq1UCrUqtSVdvQSq/JFDcgbvM5Z6acm4IOse+yMQxejXEXMdFAMQY+ikSzp375y1905gxf9Mu+lDbdpE4QdNoO0lE+cttyRZpk6Q20J9uyN+wkXLZqYR/ZzsNc92kwKPjIaO/b2Lh+pt6qKW1V4Qqlw7MOtKqX+/SCTyImGRtu5XPwa6RtPKsQPurffmVcmavEQ65TmZ+coUNH7NA3cjoaW0LPtSBIv9QDmmWXDE/okXfQV+Yn5U4evsC2qmXONVLa0q8YW/bVapFtqwAAEABJREFUO15ItkZ7+MSYMifB4H79KtptD18lBhOL2cOPMTzxsv+Zl2yRfxwtFuLnwvU4tLyAE15L7G99S4mL/Agg+7XNmGT80GV76LHJWxsxK9J1v15HXrCNF5/TZlvFmKo1IUAIILOqlVprzOOkiXVnWyOx3mIPGrM9oHflDHEdWImNsNk7bx89hryMeWY/PgXsc3d3d7zYPcllFej4Lr0ioydWGPOKvMTk8LutVoUsjRT+tKdip6fwy6TC7qhdI2+nhyf8I4c1bakHkXHlev6Mvy+XC+NYGO+EHka4x0OrNnSnf3x5IPVWpWPP3uZnUuSHx63pj3/608Dv//gHvf/4UTPXaLl0QecT837Oc0jKXa+p4e/UMFV5hvRHrsM///yzci4zxKzRS84w6Ut+eXrU5flJV8pn8jMvope05WzAi+Urec78QVeuCxfp5h4j5QPHmX7iBfsA9z2NOb9FeOa0l3Ta84kyw1Uw7pV44a+b+5eUi/1unpvumP/8tYXk47o3TyPO5j0/TZNOiRMQWvx7OoWnKTLkVUyzGrpn5KXtwP3drHvO2UFoye/ou+G17R3zsOFeicUZnQdO2Hd3mqGfsKtpwq6JOWnYL84KK3HRB7jWEKd5vjthS/zSuafKDwEeefmeHwlkni558f8Gj9yfPivzseFCOTjvecobOnvyCq7cs0XO09MDz2e+DDw+8Hzn86/6zMv/X3/5s375S/63Mb/q4etnnuN80RMv/h8fvyh4Ih99n77yIv8RPA1ciJngzL1Q9pxzYhJkT3p6hAf6M/EVPJEntsK/cL+4ci8ZxCfGLxl/8iDlxrpuJdal2Fb6QNo2pC41l+Y2DUytqcrwWUmdNbyyB6ysD0NvCKsq5r6UfJrmsf/YZr1Co3+X03V8237JB/Hlq7+UjoKRHxx78EH/Nre9kcgi5RbGtq3x9htGrGAo2KoBpQ70TYqskO2SbbWJ/ayakh+YoCl6gA1PKx0p/kLDqNrROyQOWRuRVgzpY38dlPFVlTt6wVf4tg3YfqmLFEkHqL6MAyYNnxnZ4iuN/x1806VaU7WSMx+24lPbQ2L0j8LNV8Z8C3vjPVhe+oyC1bGx7419lDeaXRKIPqE7Ywpuyyu9Q/sewjeg+EGy39pB161BoYNv27Ulzn19K/F9OzCq6uPwt6b4BuELYWVyg5SD0HPxTPlbhC/tZrAxfBvU5oweI0eA4RTK1ZoSeLmIi7oNPR1kKXy3YGAtE+iSQVG3SGyYxr6issGoRR+HnXVHDm0ixS4yRU6rJiMnNuUAGOAGrbysQVzY1JHdqQSblzv0DajfylzEVLTueegHoO4yVmHeBrqnTGfZVlUNH4iUcmBbbjzIgRZ3bPqFGqv8CtsyuoceNsoVe0UqxkaG/DRaWeS2FbrLSmJYZFZo1Rp5Df7EgmCJL1xNcqlaUxKmo6UrNo2ghWhbkUGmYcewIZySXZKYi61KM30RXNAQxLdVanKvkYeGw5TUkZPuA0M4RqVHCDD0UUY2ZWVMIHal3KHFJrLxydx2BsxHpn9jXK3Nsor5XrVedxAv4UG1VsqYyqFLJPQg1Omx9y9sCmyrVSlp4YKSQ1/0XdkM01/0SW763SJ0YXDDlqpJkvHPBu+8GUPQuJCJdNCTZzyQXj7xoLXZoT3ZVmwcFzrhewZn8R96wz8Aj4XqlS8wwhgaNTih44cRE4xHcUwwZK3qKacDdTjVyqBGv3GYvFx5YBC+aLDMuCYurvN0gq/J8Iu0Yldk2eHxsLko/3UUPBvoKslac0HHxuxLgb5JnbbORBw6RZ8g/k+uPR06MywzLjZOFXnKJkDX/V8ELBxScgB+5EVA/hzXEzfXOeRceEGAp6WygjwEwd1a8VVVaT6d9MNPP47/D+TEQTR738TFN4fFxmEQNny2jBfFZ17OPueF2X6jZZe21PH9ou1A3MlDDS2+3hAfdJxjWzlkhqNcHDxnHl6cFL3xx3j4tooUvkmtzTJ8NeKyybbmUw5ELAC4qrUho9Ee+RuY/V3XqOPn5FDpkQ99TY054BvbV/wBLU3xLW2hB6iTqPc4QlsK56gzKfGjGzNCOXTj55W5bwWNWE3c9V1PNeuOA3keRt5xgH93P/PQ8YT9Aoxrtt69g/b+btwYlCsmKKo741EMAZtPmuymIxneqsYUW4Xu1LPuV64fKVfNasS61ZjLK7iMF/+RG9F9NYfyFT9IqYevsw8KVE14peTIZXyRH2TOZmIm43n37o55nDXPJzCjq6mII8d36V3UmascfhNfkmWXDA4bDlry2CBSoe/du3vi84M+ffqIf97hw5Oq0RcoCuBJTMt0MLMAXJRB8gH4bBgGL7FJcUUJI5agDx7kuTV55HSGN+XI7vbwzYp4OlDuQAOmc7WmpIzlyDvMqBHDD2mgqmT4Q29ValXKPDf8Y1vVaK/S30qR2xNT2LKiY8hnLOqrIvctLDTIjkzLbrIPlKyUiVVKRi8ilWT4g4pNsmKjuxkLiE5AifrRI8WuhZu4nG82XNXKypyPWGhNig7DK8k2bZPuTrk5vdeJvaix5xR9cpOafvM8IQM7w0s80WvsR4/sb3/55Rf9+7//3/VL/jXRL5/15dev+sKL/19T/vxFn5P/uuW/wPvrr7/qCy9Lv9D29Qt06oMXnq/QIzM3hGcekjznAQM3jVv5WcdN45scvrRnj82+dT3noQP+4JM5WZmjXOsyVwNZixLnC4mtW9zfk3e5C+CUVaMu5pLPiK0hY8jpWjgXRM/CdezCy7wl+rIXg6PcL4s6+07PXzgY5c4N8Fm5HuSX7rH/wj4eOSt8aFUQnVGYeS7muTBlcmmqwjYMHDZctYwb4mXTkfEkDmjOGIYMYlADrA/kR8ctinmMPkcr/eIno08gtFvelOMnDT5L6QMGv0rayyZP+RbhORBzlMQYNIDAkeNw8syNUWLIIu/pACLX9HNso803yPzAAjscN+2FXQP4LmMN4EAKrHTqOwZh/zK8KYY3tmDC8Hn0DXvpQ2/1TaFcVtaHbWWd/fk//kN5sNHDh41LrvnhzdjIO1hBcrrIcR3zNmSHhzWbHYBJHS/8C6cb1JsHW/gqhu0wupwyD4Iix8gf4Npn0ImTDVd1zigpr8sz59jgSZ2ylrOCvj5Lxwt5+hpZMNIvfQ9c1JG58oAoEDLFmecNaDc0I6OPMa1qLLICDWcWMA8Eo6uvZ0Vv7AhiR9CxqUf24LvK+CB+SN/iYd/II4exl017z9SRJ3O+QHJAU8dPPeOBms9WpgEZnTaPybBSTnuQcpDyBvhHIfkGeuwxQp05FPO58KL0Cjq2ifnLnJ/Zw/IvsPIj15mX/ve8NK3WVK2pY3/HTJVl1jkEZf0nP+xaYeicDdYVqaNcSl2oNTbNyAlaFfZACB/rPvvEmT30ygPa3leFt4zVY8ypSVUWJDqJ3JI2dGTYyJOwhy+UGd6thB0UUK/IXZlr0b4QhwvlDSsckl2qBgqbseHCfp0XEeF5wrZfv/yqnJUnrjHvP33QP//LP+tP//in8Wdrf/jhRzXOS13YDGzLLtzMPoy/V3TiDv3www/Kv/zPC+Q7HvZ3xndmf/1f//H/1ZevX/RMeZqa7u5OLzhRnu/mcY6N7uKpclWTGWPHzo6MkoUy5QexV/bxIPeFnT2XqWXs4ro4sQ/MnBVPam1SZLSip63onOdJDXquo9WaqjVNnNdST1twOs1K3a1k+hZ2UJBdkqwt4fMUQe4fbKsGb42cqpIOWnTO80lBIc8uGaQsWbhPpr5QYLi8jFhfkPa0FfKNP4SfV9b0+XrhZcJVgh75LeMAhW/D28jvOCfOd3dqbcK3J92PF/73I39P2/v397r9EUB+sJEzZebw3ft3mvCXbVQwLvJWNWK6KGdO3oIIYJ5E6gOdaemKf2ihzLclQnkAFtkQyqpWErIhwG91efAsMF/xSV6aJO/hp00uPpa8YY3evdwY93yalTzzt9C/K3o7MjuyNXx7ZT9ccXZgbMjANluxE65wpt9rji5ZdlO1JrtU2FxFHdhps6qVXCLRE/m2dJd7HPx5h/+nMUeTJtbSvMfEPMrYjL9PzFfsFjZ10RkdBkKo0aPQREq9NYm20Au9QayPv/JXn64870h9xHLa8c1RFmM0dnZEHXB0sg/HJweNZlg9wHCU/TAwdpjGVqW225V2Qd+mg72B+VMPl2VbSUfM2B40e8tba6MeHpSN8hR/nE7IL9ZkDZptbamrNauq1KphF2WaivbT6Dez3qBXvfQLr+1RzxhVUrHXTHNTI8/8h8bM6TWZ4i1E/xqgNM4bC+fNzliPsem7qcuFzWXNzMOEvlZS/uT2wt779PmzjJxTm3Wa5iHBok/Xy/hsiyBOqA5E78IcX+mXDkX7LWz4aViZkNi2shao8unYn7Y+ykJPZ/I6fGMjDXUvd65d0XnljN3RRXjgIsvwxIhOv4XrzArfSnvRME/TsDn2XdjvV3xjF1oYUQRQ4vAiakjpW94p3nxWbO3ghjSKNgpSQt4YF2Xv5fTJvcd62EROs6pKJ9Zam5psM9dNEzbmfn2Clj0/PLblErabIbNy6N/xQ9pOxGH2z4ytbCW1YpyeFDmp25bpX9bQU/aWV0NmULJIjGvlXHLh+psXwSv+y48TkwcdP+ackHLRIfa9//Be9zxTyBhz7xYXZk6eeVmXf7mba+yF6yImY7uUuFjY47L/oVG21VoNFLkQbECDkuL+LNWV8SbPuFPO3C6c/WzLURrGdBjoESOaCKFVaY/I+HSe2c+q4ZumVqWJ8kxcz/g9bSKtxAUZ+zH3TxjeQWQI/4i2+CE0UQ/d2JbwWYm1jK1Tj6xc5+7u36kxl7E5yN535dx/xsfPvNgcccFVKPtfjA5PxobR6o75ffgsMmPTAPZ0dIs8+kNr+C6xMJ9O4/48cxMbAswRZms+nZT7+1P+MsPpjvqdGuO+5xpgl4ZtzHH0D3cW80L7HXt//hdM//TP/8xzMK6/bfNd/NvQi5XDl3M1zbQFDaMKxSaGxJlv5azeOR905j7llfLCfUDyvrdfL8/Y8Ky0d+ZW4Pz8oOv1WUvuJ+jT4Q3WyAEpG/8JPcYfYzWTp04njZw20S98C/cNA5xTYstCvMe3wcrYUU4fRh+H4WMzDhFfBvF3R3Z0Lthyxf4r5+bM4Rnbt7lf6MFODV/69PgAisgLh/FRlQcavjrNJ86bd+y9szJX8+nEvASZm1mZn6zj03wH370yd5mPNs8Kci2a9+tEmwoZQWNfmdDBOAjMji0ZV+w57ovij479HX8YPxf3XlPrmpi4af/xAGbK+PYNSoRp1wldp7mU68TM9W4mDiBR1+hT9AvW+BlfrUPXVWNOMm9gzZyCTpuZI+Mjx+f4fsSOXtMKfaFP1kz+9xS5Hxh/QeDhQY+c3x+/ftYD9wnJz09fdTk/KbGTfMncME+dGHTsYqyOTdENLXRRj06GJ6FL2GDUZ64yZ6ahGKdtpSziYRtlcu0AABAASURBVMWv8e2C7R3bg3mamae7F5SNFAtWpd1OvXOJ6lL0HPODPBiF83QkOAY1+UE7ctuyfVRHHj7Mpg/6ZC3sR9EZ2JYx3JWB1ODRUaZNsjTAt+EB1QgGSbZV1dTapLbnE+MMqiZpbMyGr3SkQyeNjHsFC+2mf8kS2NZIZ13iDK1xUJVQdIiTaxuHXfKO9KRBvql3GdLGQwEWxoedo6wt2fCA3dQXHULHG8DzWkcO3TtQ6E5hg21Im32S9SbtSoyNoY8c/lc5Tca+QYch9G7L8K/EESSFZmyzneoLWpUKmv1Kty17QxhtC6Yho8uQXhE3pyFqNmQeulYCJ7yBXDpASX81ZZI7HbNxriyClYBbCOogtNEeLUio1lQYb+M0aOFNO03YGgNTSrhseb5ty6NPUbVQNXK75BcYWj5HHhlmjIFke6Az8sOm5MHGKcWhRChVhg9/6oFtWZJttWF/U5smVTW5DL02pBz4laabBJlaf0H6FuOqVipyO/1eMWzFn8k7/uzbwOn/+mmtjb5H/6PFRg629PiYfvHzioyRMz+jjOyMfyXvtKWv7WTbeCjbVquiHnps10jRt110uGBlE2BTsC1HJ/qi1/SToDkLiJw2kdKWAE9OVbaT4fquTl8mbdRvv3YOZTbTL3zsmbKtqqZKDuxwQnMpyfbgMXXbIclHmbq90UYDX7blsqoxJ6YMoitmiVTRBWwsiW95wHPhIBcs3OgM20LHn6NOR0JujCty0r/RP0h5Io4SS7EpfXMRuXIYWZE71g+yULt/Yk/JLmLUO01j7KnEp8m/ReSmzyZqszs8oSeXLAEfYGwzB4sTh5LtAMnmPibldf6tLX2bb1QhaYOSULwSYykWsrGAYmQFFIdsjThrxdggZewLBzG6UrNOHFTvOUQHudlwGfq3n0Pet/Tv1ekf9oDm+KIzUbEzOaTxKeytslwFrPIGG9pA4mSDblJkdGIg+cKBJQeQ/ALz/Pyox4cv+soh5WsOK5QfH7/ygveZGFmHD2ZiYmpN1Vg32HTlYJQbsI78+XTSOx4KZ+11nHMm9uKrHIbGoYgXbXlp9vXrg75+5QUbeKB85kb3ij9X1v51j9NiTNFDMKnKSN8+kRssiUPGEP6FPiu2zPNpHGqmeYbZ7MWsWeywS1P2AWy3X2WJNEGLjOw58QkkDvNXLchfkBtEX+j21rezbgY/OgXJ5isML4g3DmxE++Dpso/y1qbClxQzBtu0F7WurNszD903/fTDDwYdvSsxm7xRz8HYvFCYZ+v+ftI9L/7fvT/pHS//33+41/39SQVfXtzlxWRufsvFfGbtoHsF3ZIMrcm0SebmclXmZTl8sc9Rx6eCP1n8sEAfNEm2VewhA5Ttkt0kXv5LJckSWOncRUo12eCVpnnShw8feBj+abykf//+/ZjT1pqq1UCbmhIbjbkLfWZuq2gH03TSRD3ITciJmIjMGbl3+ZHE+3vlYe0H5OahwPbAs2QeMGEklnTihsPgKAl68WVVlXIDHAhfMnyF3za5ZJMP9L3clXa+3nxeqMhDqOR6A1M38gddUtbE4duRx2/EH00vHxvd1PLdWRPhG4Bv1KHRrNCyHldiJwhNolcGg2EGukGn3yto4GNbhZ8b19QBctuyGYeSLPFZiVF9k4Z8aDRjC2NDfsandNCWwhM7B3b7F/aoxGxnf2hVmuZ5oDGneViQuEgsbPSTthvQe/K7caOatkbMtNZUjRjC3lbkwDYxftUzDxKj8zm/3uahR365/cCN21gzD4/si9zEsX89PpJTf2DvSvkZ3uxhX7980a+//EV/+cuflT87l/pjeEB4Uw8e4Pv8y6/65c9/0Z//888j//WXX+jzWWkfPyj4/JUbxgc9fX18BTrzwCovZ89PZ114aT/A3pmX+OOlPQ+xVtB5uV/4tDG2+DMgqEcsLexpK4gvjzz9U46MoLPe1yH3IkVW5p25iIzojB1P8Q02XZ7PWtjn07aBh1nhB1lSDTuSp82cG4pYiz0l6WgzsgPuezVy+oYnSD8RJwoP9OSifrS95pbgSWBtOiyja8gkT9noNDJ6+EBiL3Oefulz8Ar+A6ZsxvAC+hs5rx8IekWWbuH3W7w0I+e137elSA1e6amZPoZ0gOLf98GkrU/HJexn+3rs5GvWP7nLqqwBJqOljN2tShfmfiUGOnwLeeSItOUIppxPZy8ScxEYecp1AIh+RT0wZfPg4gW5md77CJ4gejr9BuDtrPeBlHcQZDqw8lBkw7NWHrx1sC5PiNrq6/Vp0NcXvrM655QNKYPx0n7PecCUtpUHQRvO9D+LTnh/VeNhTB4cnfi6A3OTJi/icSQxdgbP6tdH9eUttD5p0GlbsU8LfOuzVvhio/oZHawxHm4Zv2QOmrsKiGA0gWN8nDz+3vKe4gaKmZNA8G7Ev+ebjoP/e/nW3zZ2iET8YM+KfQ/sfdkXs8+OF53v3hM/E9O+wvedD2vnlRorLbvkbxCeTiwkLq/EW/JgYc4unH/O7M3P4MJDstAz1jV+wcb0Td2J32DQHNIGmf+kVsWDR64brSnXgVwPhnkZG7G3cG2JDcFCvSM/WJmHeKlaKeM+ccadOHdE/4KtC3vpFf7YfSVuc4+UM3D+9f+//du/6f/6f/wf+td/+VflX/fn/qCwI9eynO2GfPSkHDlnHgCeeeh+Ib/w0mjIJCZzjqlq6vjoiq4xoMyfRWJ+oGfYxfgnrnPxxQotiD0dHbaZz9HhpXvPHhgw9hXEBtFaLrk2ZLw5j+Wvev3wwyfOkvdqVTqS0WnEFrSBVipsrdaU62581SgX7TaMe8f4dC+OzLZckm0dvOkb3Pa34RuAWdaRhs1G9w1sy6mjfwuGTStk2WmzhF3yJiV+in/X4a/SlHMkZ43TaVYwjfJJ97xsuOOe73QK/UTbaZxR46ucM/Mw3C4lVWvyKEcJKxjZoUdX8u8hVr4ipbdcXciJOMgpi7qGDim2R3byNXPLXhuVKXdtKW3hGYCUOpkiw9XGmWmaJ1VjDNa4D0gchW8lrq7Eee75km/0rH/ikJhMPUhtRXF0brmHvEK+jVBJ8VPqlTmgboeeHvRGTwch2ZbhsUsGkQf7/rEKmdWaqoHBB7+tpEirxhxAV2jAtkaf0a/UOMNu9YJl6yeXQptY62/BOoQlcrN/jFxi5Bsosk5jf0owJgM2ZZjHmssaxjfb+IvW14/tYUPF3lfyb0q2sS82lhrji43JbSuWFHlkVDXklVK3X3UV8m2Lz+B/08eQ+Kxcu9cRP13hjw7I9NkYbMtlVatBc4nEIPmWaIOwrcutHJr2ZFsN31ZrMjJsq5AT6CZ1/BRkfxLxEDvFngw7x4Gznh++SuzDs0szcibAR0eyrWroINeehjzGlv0147Nr+PA0nxTMrPt5Zm1Tn+gb/s5aSr6JyBi7jCLbatVkCfM61/aV88BW7ti7omfBvtifeuAXP3WlfuX8vF1z1q3O+nrmXH3mjL/160g/PukDsAfmg/gmz/rIfV6Itve5j4WSTZ7Pnt9Kji+GPmR3IFJjTk7sd+/ff+B5wnvFN5DHpzM3K3zhMb4IcaMtmLZqZg+5v78f14yUq1nhKw8HhF2HnvS7RRrNV9n4t0DbbNfm2/j0iTNB/h/wuWam3nd/J29lTXNTdP7Idevnn34af53lX//l3zTu8bjPyw/4HrmnyzOp5Knn7Ju4iP8640OdXEK3VMi0RcL/fIty9oAU48f4/ZrzAIgfEwihY7EiC3bmQjucbiAcHVEbYncVCmnJ5/BPyraxoei/9V2JrQptQIPeGu30t41MKTwr+03HNza0HQVP5jJniw/jBxLvVG3TeyEen7mvDeLbK/1Fynq1rYyzUxdlg9QTvyt7RWDaOnHR8V9AVbHrxNkpP47Ls5foDX3h3JG8qjFfs+54jvqOc+V0d5Kw8YLuK3Kjr9gvbJ5V0aFomzjrTFNpasX1l+c+rY3yPDdVMz5fOZte2R4uamXdzbPyo733PKN8d3+nD+T36Lk7befCYizHeZve9F8GlN2d829nXS7cKyycS6/ccyQ/cyZ95BnpAy94H47npdAWzm1di8S9w0q/9biPYR4EIj8oC/EbX0dH+NL3Os6AT3rKv15/ehrPH55yz005cRpkfoIzZ+QLOHN2PJB18fTEcwtsS77hSc9ZM8xtztTBM+VxP886ONbFZeg+D78t2N6xN8iaWJgPLMafjfU9qzEHtsknTfh3op5z0TRPnIvmgfk0c6bYynd3J+bgTu/f3ekdmFoRtxpoOGNuNeaQaeW+qyuzDUknCPenpnfIesfzzHd3s+5Ok04z/CXRrNw3JQ9CD/89PJ8+vNMPn95r5JQ/vb/XR+Y/su6xM3x3dLqfGzFSoCn6IuMO+cGJttPUFP7TNNHeNBNvc8HLuGdoQavSyrrM/D3H18zBM3PwwDP1LzwfCh4+/0VH/gg9+Pr5F575fOZ5z2euaZ91ps/l+YHnPIAY6MRbJ6bEfKzcGyzcoy/M08q1Ray1Qu+EDa1KbWqasC0guJS529Ap49NWsm9hvSaikvmGkc/GHxlpzxocQF/P2g4RjDJ1it/92Jv8FZ6D98g12rb2dDYxEFpVU7UKaSB9E3/JByFfe7fYdFRblYq+E2e6Fn+AgpZ2KR0s+1Vu7EhMr3tcZ6y2NfpYpM0H4aPy8rFH46jXKKceSHbyDV34E0BFdGhkAvBkLEhn+vj+xjdpg+2//el7j+S5NvWhG33Qt7IZW1O1DTZ1yl2v6bY8qJvZo3i0JTd+tUu2tflALyn2hxY/2jcCXjg0+tlHW/IbYLx3wCmJtvB+B6W/knIxysQlDxYuzFcmemHRZJFutCuHNjbgXUa1pmolG4XQbI+ybWqvH9uq4YCNbm+5vpNs46BNpp08sOwNrTXKpaTYGxsPxMbQgrTbVhVopQJtYFJrTVXQdrRWagWNvIKUd7SqnXdrt5EHrbWmF1AXqbPYveuzDWX7VDXVzrNRXr9tMx6/EOytbPsNPWMKVjbM4Mrm9opFV+Yq408wHcLsyEgtIbihZ8PKRfo7SNsVuZnzZZ//yLStbJQitVZ8a9hmm7mKDus1mbYavimXpmywwLaytKIjubzZk3zdbQpLVYMvvK+wbmkaycgehZsv27I3hGw72cDK4WlhbMfm1b/dRIZfVy348QrG+PHB2EiPNvKMyd7k2lYxr7l4NOIh5Wqlatz4Ij++u6LzipxNf+Sv6sSJSEdOcXxW+ozCzZe96TpIKzZ0/NXhDQ76ax5+44caeKXv/mbeO/3HHFD+bX7TAx2prdjbKS/ojl869dBDO5B6UN/YO2j4qHakfotDVsYeWbdt/93yIeu23/dot+3fK9se5JXxXngwvnCIDXJQyQE2/y+kzxxCHnjx/8RN9eX8pHW94G8R79ZdDl05NIE7DnGtuLDh8wuHzmcOkXl4ubCvtmoc7t7Tt+tM2wMv+HNY/fLl6/hXTF/HQflBj49PGg/Q1HilAAAQAElEQVRC6XM+X/X8dGG9r9ho5cI951AVcNNgl6To64o/e24ImLuVmF4pr9ghUmGT4bWtaqUcAqbImKfRTyRXZEkevJtPrtzwXAJsSZ71MtYIOkSKjgW/URz9kgeh9z1uom/QsGXYuPcNrbzpSW5vZfs1Dz18Qfrall3Df/HtMwfJMzcVHdlVxj+sR/LODcOVG5KVeZom646X/+/en7hRn0Hyk+73l97v33Po/fhBOaRKpQD3ce3TgHpTVa4jE/lxiL3wMuisCwfPbc1fmdeVB4IL+cK+ciG/CnMHxNqzrQIN/9tWUvy04qfl2tXX0Aw/Y3ClmbKRs4w8+05uIO6It3tuEO6ItYn5SzxMmctpZgyztvKkHHrn0T6Nm43R9+5Od+Cem8l7HkCciKHTfBrt82ke+3hUl4WtmMBN2rB9mNPVaIjpGUP8PbHXR0/iqVXR3ujnYa9ttda02RDZk0x/7SlxFFzZL684vO9x0YnbnWVkva8jX/f2VGzrkJV22yG/oO+8R370vRLHoQVhNjYnD1biOPTOfNhWtRrj0J7Sthd1lJN37AvW0X+zNT57A7MfB4eANzlte72je0HOyvUrpMjt+1iOMYS+4qPgiu+euPF95KGNZCWG4+/MScptwuetMZYJJC+1fc5a6Izf3nzXGUdkRncx9sTLO/a0DSduSk/KD2bu7k4atHf3+vDh3fjRyEcelLx//579jbVEOQ8Q3tMe3BNjrUoEsnJTlpuzIOXxQp0xrKAz5uQL+80ze+OXXz/rIX9FIDl7ZMr5kcAjbY9fv3JTuCN/dpsX7k/gkh8AgCs3gVceEl54WHgN2G+vOy746gxCTzn0hX12AN2xYwPzknV5ldhOJF7Si/qaGLos1Lm2Y3OmNfwFe8oHjnrGHYSePPRirsRcp19n7JvsVUX48P6UvFQc8oPRD909uK5aLysPeBdsgplPSXpBF0esDsiRHx3DXuzs9E3d0KvT5wah98GzaGV8KzZ1bqYNr4i12GApVr8B29qmC1lpT/x24vWA/o7Uibuj37fsHVnf0t7U8ZGCWDXyN62/qeQ8dxAjO1iz3kDHjhUw2yritVWpVWkCFTvwRWIwcbPGN4IT36Rfp41NIQQy5oj9LOuo5+EWZ0IBw/sCAqrQZfSmjQklni7gqqNPj4wxF1etydG5cr1ZOaMEnbyPBx1n2p838CJ95YHIC6j31C9PxM0Tap4HrpxhgnXI41qFrDWAf+v7tMs7ZCe/xTPxd2a8V2JvGbBSDi7yShuy8pJfedm/PKhfg6/IDb4w7M+A/PyZhzm/6vr8qxbKy+WzrudfoX2G90nqF+Qjl4VRoO0w+pwXHqDYwzK3icENVqZszAvzlI+dFkHvA6H9d9ARuDKH41rHvpr6lf3ikZf/z5xD7riufvzwgWvpSXZWZKRvOlM6EDtTti17Q+pYRl2qsqrtoLwSI8+cI58zZ8z3lXPNZc+vxMXCHCZfEy/YGLu0p0L+Xvyr2Yj11tDZ1JJXqTPOTkzfykrZZWzccAgc/bmmnNjn5/mkVqVc13M2yjk3tl3w0yiT2+YM9k4//fij8q/S8ufhcxaxrYzzgQeu6RO58zwrOhf2pusxTvyRebCtxsOs8KW+4IsVPn2TjD2Zm3vOPMlbNWUsYbOtca3E9siyK+QB2yMPb+QHg7B/5Sx8zzUu19mdNDJ76zcq+5e90Vor5RwXVJWCTadlp97UalJjXKnbiWM2V0nG94m9Ez6e5knD7nlWfBSkHnnaU8qN+Zw4F07Mz5bP9JvViN9q6LPVqqlMmfoEfZ6nIXOzscnoPWIhPhjnE+ZAe7I9SrYV3gEbmdbfSpmrYOFaE7AdvszL0W9NDAbE9UH7Ns/8hHbkKd/ie3Tbsku2X1hXdIQ3eZBysJXXYZvtsb5PxEtVqTVQ7WWs9jZfGc+VPX9lHWUtRM6hKLTglpa2o26b9bOg71Vn2jzsrbDKe9m2CjtECs/CGrjizyB6M1cdxwZmHgNYZRtsslIv6slba8THNv9z4oZYSKzNiTPq83RSq2n0ZWg6kL5Bq4YvKsUdJje05BrJLsa2xfQgfPMV3wQZl/3a72ALPbB/2xaexhiCacTyrORBY01Va2EZsC1jSyBZAnZyvaRU7Y3WiY/488rzgdh3i+wFtmV79A1vCrGzVUEH5KF9D/bW77Zt9MXm+D/jST0wNnfmdNO/8Gzgquyv2R8jJThzvXjgnDy5aYL/mN+c41IOosv2mBt7i1vdpOhYiOHOuEN2WdVK2YMavg2KMRm6vkmFvLQFNvGMnMhKTEbeZvs64iC0hZgNPftMRGXNJQ9CT/s11zf29/QddmBDVZPtsA1Zo/Cdr46/OuPoex6WVswJfU1ewLaOXN9JffTf4jblZbdlZo3M2HLFvnGN28e6skcu0CIq/rCN/Kb4LXM6z43YLOwXqY+8sU9XtcFnG7pYY32gD9tXhdrgaVWap1lDP+vTLiV17Mx19Jn7nlyD81eJ8qO5xIjUx7X3/bt3sHbOXxfdnWb98PGTcj2e0J++4Y3P4+sr4wkylsim43/7k34LcoLOOGLr1JqKMQw0q1opvtly2lpT7KmyGm3ak+1Rsrd8VPavyE3RtqqQx/qpavRv+OmEvEm2tTAvY48k7/jL9mhr4W+lpNCTF3KS50XxA8//4p+0xdaMIeuhM6b4OP46kLhOuSM/8dy5ji3ETOod/s7mWa3pNJ+4r77Xu3fvR96qWNPLOAtFZub3PffUn378QffcY8+nk9xKX3mBeuU+YmVOhY+yN9linJOmuSl7XvI55VNx3Zp42TyJrsg/8wztSTm/LszLSqyyA9AG3zQr56SBedZpmsYL3QlbZ3CiPeUxN1ZUv0FsyJl05d5nyfUI+RmvYmdQkplvW2pTG31X/JH22ECwD1razbhsjzmzyUtSNrHIIe8Zf/Rgf/S9xYKodSBjfAE2DbvYczJHIhU+b1VqVej2S25bR+rMY+YvSOxkjSQWgjzrzZ4bXDmbr4zZ8HfGddiU8QUMCR16gwli0GrTn77xRedaw42bgo7MIz/KZtxbeZFzH4Q+gwk/BafZujs1vbubdJqRTVv4V87S3Fyp9j6FH0vcxx15ykHqoAXwNp4H5q8GBK1EXJTuUHR3Qj5zeQJ3p1l384zOk+6PZ0U3z5Hu72bo4S8N+7Glg5XnuBdi+kBe9D99+VXB45dfRv7w61/09dc/K/Xnh8+6POVHAI8M5azcz17pn//lTfDMfcSZ+7Ir9xxZh7a3ecVw2ypgCb9ppM58LcRE9sz8Jaxr/A1D+MJAuCnorOPIC/+6r+ejHr7gtm4jBGKZ8VK2vekmF8m2bFPSuIZF5oZl0I4v2y/9qpoC26NvY9+yraSVOba3civmnHLWq221VqCp1Qa7ZKCb5KpR68gJUnFZ05S9Y2sLLX6wNz2pB/ZWt7c8tG9RtBU6bMve8C3Pt/XO3IRmW+lv/339dJNe+g3dJZPzhQ2lKq4LgIKyt2ZvN3udTRuwmzzyGhLtTX/GUa2p8OdrezGR3vkoU7It25zrV2oa5Val2KSblHpwjDd2FHw3LH+1mPn4tnHT/i2Vus12gVNXkE0weR8T3hVBoQUJ5IUN82gTD9nskm2kbB/7tbxRXr9jfAakLkXGawt1uhlZNEmURy4Np7QqteFUj35jQXDBjC3ruGiv0I8edNo/tmVkFn0D26qqDZRbbeXGpDUWTVWTvfHY9C3K5AXflHb4Uj4g0vALfusBm0H85fRrm19s5LjglAzdTn2D9hS/pv9e/W62ZnNHxxg7G82bHF90dB8dI2sd/PHLhtiZ9lt6ytkQn9kYNzxre4HwpFzEEgfhST/b2ySJHGAK5MxH/B4aVT52yaAYf+G3dBs7ZSZ9AKbxST+QXXRHeNOnUhg8r1/REPrYOCGnTsa85zu1A5i5GUdho+XQm7HEL8HhuxyoFjb54Jp8+PX1oHDwxQeRlENV+kdjkHF6jLEUu4r4iY2NPHzpv7BeFmJ04QKykF/BoDNnkZd5CQY/tOSRvSFat1Lo0ZdaP9bmGGd4AoZLvQ9QZm/J3GYeM6eZ34UDROFrDyQuuKhwMe/IE7rppUiKfeuwc1GHvpVXDspX5cYy7f0m3tJ+1PvQ3+nH3GKsbbUW/1hXHlqfeSHzHDw+oxIjs4dIQ69I6U+mzNctDnraXrCpeKkKWW8wpGZEILzBTjMx2ljTQRX27YiwzMuVeRv+4zAyDnfnR9bGAwfxBw7Lj6yPR8Z4kTkYTc3jYHXi8BPkkDWVeWmzyqzDNTLOz/R/BE/IeGbzx/fwZFy5UXzmJv2Rl1bPvMDLL9rPvLRKfKbdsdWTxEvhCy+nzk8XMW1yj92Tqppa0GaNfapKuF1Gvo0dramBmYNYa6UxHtZ89p3TfBo3Gskb/ij4M/bMqUi21aohb1vrCy+OlqwVcAWxTyQbH5MnlLZYsFwF5e2nXNA9iOEb2GMm8z0avvmyrdi1EnPRF4jUUXbhRUVisiNjja/3uE0Zi9Wa8UmpeMu1/ev1BZq4AWrcZJ3G4fP+btLdXdOUA/Ioz7TP8E1a8XkH17zsY8pQg2aDfNBATGWezrxQvDBnCz5Z15V1smghhpase+yKfbaHH9Ozd2KjhF31gkFnjFlf2RNs2kDoQUe5HZ0r1a6OjMxT9HXaCt7C5/OE7RzQqpVaAcrTPDO+mRvC4KQc4A4kLk6nEz64B3fcHJyGv2P7mTFlfBdiOOOJX6NLxoSA7PZT6AuMLeHDFTRbRQxN2FU1yS7F1s5YpYwHJ4rxDGZyxpK+gUZKu5iLhTH3PV+1sF+PZmQYmZFHVyUPPf07PuoQX2kSVfoyP8TKlTk6/NeH/vQMsCtuVgZp2Q7xG4QGHwIXZOU6E+RHPkHicgf6rsPulVjYhGRMv0Xi3PhQsrIe+vCRvps69g4Lhm1mXJ21fVXi0PijZd7xeeY+ZTvcr6LCk3kJQh1+Yiwdn63YuZKzyRBDJiaa8qL/xx8+KvjEQ4gP7++VH8x84MV/aD/9+Ek///yDfvrp0+D54dMHHia9V+i/++kHBT/D89Onj/qB/u9Os+6Jy7vWdGqlO/afd9j7nlh8f3evj7ykeX/3Dp4T7ZMmYmiGZ2ZsMz5quM+8CDc+OsDGqs4L+UDsVaEnD0Jbsz7ZQy+89D8/POkxf0UAPIAnHpI+f33iRvKsFZ7r80ULD846160gsiMnOsV+ENkmF3qCjt7Q2GqGve9P9/qA/e/n+1Gf3RSbbxHeOuxnLJETHHKLPSfl5KELfZ2X/snX86IVO1MOYpdZE8UcNklN1vYjAgI59Bv5YyzQYm8QO1iZSi7Gk7F0fJVy7falPGj0Szn9CNKEyAAByKf/BtpTx64g1eQbVmW/C7Z6+q/q6HythwagHWvVjE0D+iaZ+g2IEbYWFj0f+g+5yYntDqDCv31W7NuA/rTBZ3SY5qzL4U94nHWHbxIbiaOFvT800RasWTvsB0M+cjr1fa0zZgAAEABJREFUzoOpzrXggF7KnCFoF2ezzrVsBa9tV6W8svf+PQjvW1yk9Qa8LNaOTr5cnrTwoGVF5zp0nLVSfumDTev1WR0ZfS+v9Ev5GEfaojNyggsvppN35HT6Cn6NHwCcGUuAPGg9tPUZ+544yzzR9qz18qDr+Qs2PGihvFyTf6X8FRr59auul6/sb1+0Lo+jr/szM3RWqyt5sJCvxGMHAn4BNYlW/Z+QMseZ3zYRFRbnukd9yY9Ceeh0f8+6//hhXEvNXiXBMCDSUSbvVP/Kx2UVe2Jr1rZtd0XnlevVBd8uzNc1c5K40lWdA+FKOWfXhdgagLcnJrWlUSSme5AKME0B2fhA0sR14zSfyGcVe26uR5ETDCYZfTH+teeLTBim7NHs4fM8URPhcVXsTv9hH+tnAfnfJOSHrjn3Luwpecj8808/j/NoeM+sq5W1sbCWIijnmtiTtvFCg315RU7qaW+tZBs/rbrSp7P2Qg96BkahuG7M88zcnF4QuaFN0FtrKmQEtmX46TY+hwzb+KV0pI4/beuB68f4azic4S/Mzzr0x0/Bwa3hu8gKQnWhx5HnVAeK+sDQ7zGuNNhW6NqT6duqqcXuKmV89sHvwTX0YELaMrcT19jwbyi1Kk30t8MPIxum7aHTLiUd+co8Ze4iM+OOW1e+jnnIXC3E3TJicGWdbsj8L8zJhQfiFx7CZm6v8KzMb2QPeahOHn3JO34NUg9if/LQYseGZcz3oT/tR3lFdkdG5Leq3e+rQov88H4PaRug78gZX/iOcuSvyE5uWy/xg18nYr6xJySeGusgNlfbfJhxXxl7kL6ReSCyU7atlCP/QnyPe2bO4Mnjv9D7iKtwS97nR6QiFmxrQn/m84q/r7uP0w+W8en7eEaFr9Q7Mvs+3syvZPzaZd/GQVFvqppUjM0uScbexLTgx7fIXpET+gFED56trj2ZPH03HVWRBWn/dOTwGf2uudYSd6lr6OvQu0TZ2GBHlr5Jad9sSnPkH/Fe8VOQBnpFF9n4bDpG8btfW5dOXC9a4lvsGnsavl7ASlxEXmfQG/pua8RZxt6UDsTKAy80jFjZ14KDVigOWjXW6jRgGg8dYs1mPXRsWLAr8SLmYftXq7nGLpzh6VfmeohG7EufrX/mbZVtVWsjFynjIhuflXEmfp/Y2/Ly8znnZ/bny7gWXbmGL9s4sV3I7tivlEdvqZBtW4X9InXaNmx6IY1PaNlPthgUtm7IWDRSp9gR3dVajWvFO+4TZq5Z0TFYGHfsvbIPrcxH5A16vg698HSwkbpcpelm/29ValWq1tSAbR3J3uI28xMdCz6/st/HN9Gb+iMvnFK/4KOMJbyRULJsM3+NZw93zMms2JE+K7ZmTmwrYwlS38B37MW3K/O7sCbEWJh2JdkefVo1ZE/KHtCqFL7EwjPzRtdRX/BL7k/j63e8jLsHYr7yv2t7fHgQmsbzj5n9LPtY+icW0i/jC9LX9tCpl2RKZnyM0hsgqGN3EB8s2J3+C/GUeQns9HFYQQfbJ+NvjGdDbUS+XUYHBQZvO4Ud6dsVSmewaWrESHwxER8pBxlT0JjXgil2Zf5iUwQ1+szwp5+9zfWCzx55PhdcuC/M87oz+3Lm1t7ms+iX8WTfXpnLgYxzWdkvssa60t7xdfT0zF8KoFpj3to4k5yIw9M0jbgbtuWagf4r854fBnz69EkfPn5U/uKE6Xem7UIM5of/KQ+bsKWa1abSBPLs63Q36XSaNM/oOoVuVZPEi9yFs+QAcRw9me/OvIlUVZqnmb4n4nVD/Ddo2HmakUveqtSqkFk6TdMYT/zrspIa16UZ3uRBtdLRlke3ibui/9SaPLp0unUxAxugRVTjKxj6OacmH8BvM5jQExnJG7IKmUGrUvLARlik73PQqjTPjINza87v9+wp95zjg7u7O92dAPmJ9vBN0QFaKx0QaWXer/gyPjxzL/TMc9bsl8GZ8i2uPBP+FkvOR6GTX7k3C87Pj3rOD4t35B+ePXKv8fXLZz0+fNHTwNeR51/Rj7bPv+gLePya9q+jf8oPvEQ/8PT4Rc/5Ecvja3v6PiPvjK4r9i/YsLLHd7BSXnZa6MGaezni0tx75N1CY24IN+be7A0aaMThjK/uZvw7N3w56e5uHv9AJM+OPn58P/7xyLv7k96Dd7Tl2dBd+iBsbqXGWi+thMgibgj5PCv2XfFpsJBf8FNsohGeK9lZC768sPdtfn/WmefsmZMLcZ4YF2maGvY22R571ZL1lDXHuHLNyzrf1jTMfKz8J76FPStre6HfKhs6gKqs7Q0r5aCH/IJRO3gHNX2Lkge2vtt+MfYMOiSXjnZUj7JGsk1st4GNDJ9LBvpNMvNSqmqg1KqoQ2PuROrsnZ11EVAdn61sObz0s63Y08N7s5+Flg5975/cIejgZyCj/le+wgwOrvQP58pelHL2tugIQv/fReQH6d+xrafAmPooY4BLrklyAzVgaGkXzSNXEpUQDvTQDqTttRz7tfOl3BlT6kbugdS/xWjD7yJt+ySF73zsW32/ZajoC6QwWmZwRrlIRecYRVEp5ya+TZNc4XPI+4R3xfCBfZKlrT28IpW3enLbsq1WNWBJAziqEzjRmcm0rQxuQK/JtmyrGpMggh6dCYIri3SlPyQVATnkUA8t5dAPxI5Cv2uTFXp0hs8uGXrZwz6RWK7DlvBQVWvwjPYme4NkJfUsALCy8S9sGMlDDyI3eWyPP+1SYUdgW7bTPLBwAe+MbVT4+pbH9uC3rcgL7FdayyYGYqtIKwePJYet3ScLtnXs7LsOl+HqPAe+8rDkomc29mNjzBjstOPvLWDQHR8AtmLx4tHkNvXhj5JkmXrRz7Zif0BRSJHMhOvbFNorDtvCVc43PbE39IXxZExr/MSY0kqTbhH9xh6JWFpF8hazlBk6deQxnmz84wKAT5JfyTPmYGPSZi68m851HJxjRxAbRLIxkoBd4VsC/B09hhYcxvXYS/sh6xo+DI+sb4HYYbNwi23ZNcRIVpKpb3nqGyIeceroSL8NDJr6woXswkUwB5CFg0le/suLeuembX+wm4tkJ371IgjlCEz8LKyzBXtXEPkZwwItdivyoSNMsSS0AegjR0bisfGwQHAQ/eO78yIi6jovVj0obXxbW0rfrbTNV/QeiM4g9YNny9P7LYyvblHUA8ky5daacvHXnq7EVuJh89cT6+I6Lu4LfsthbuGws1I2B+YcqIUfi/KpWTNvTvKLSHMQWvH3lcPI9flh/Imi/HrxmQNV5iDIg8+//OUvOufmsK/oWViHq/7zP/6TOFuVF10l/sPG2FnVVMVenHW3WEydlksnRpu0lBQ/0tbga+zZrRX8JdtyET/Ma3xqZ6Cd6Vq0MgEdeihB2jvjL5iCwUqDXZrmHOYndfQ88tLs/HQedi7wr8ylZNlWY55bNcrRXaq9XIXtLiXZVtVW1nfS0A1Pmo5yRU4ZkpmP2B8Q3wS6beRZEwfFxv5XjfH2VVcO0Cvrutxp75qYoyD1zhzBppk+05S+wuYVXCksQp3GmKdJ5Sax121Af8fd7EUZ+0LsL5RX4j1Y8IXhr5roI8WnOUCu8EyRhdIGzFjSFhlr5gF7PVzStVIO6I0MlPG90P/KmluYr+xd6RNcGV9eOD9zIzpu/JiPyDXCgh67WIO2GesETprnO53mk6bpJGNr0Ji3GdodLyxP3OikbGRgCmPAEmSkHJpkJdnk7HOinrFrJGjUBeiiBX+kHMQnB4w/MU0Sc0XB6KrIY65kyMwrWikwfmjx38JYO0Zs6NgVrPBIpv+GJlOGImkIwp/h61rx85gv5uwcf4H4c8WnkWlb3uMSNai3hAwjL/VAbxLtDLIzN5GReb6y197izD4QXK8X1vh12IxgpHSZ7mZsI2fvSF7okmjAr6acusuyrW9TQUt7qXTPvL3jRfMdc9uqwRp+E/OTGnE3TbOqJhX/GdmHe91h5dMzDvKVPFgSR8yLFP+u+A77ufnL2rnj5uz9uzuNH82cppGnHHyA/vH9vd6FzgOGOxD6+/S5n3kZPus9bR+obzjp/TzrDhvvicG8+P/ATfZHxvLp7l6f7t/pI2N7P9/pE7TkHygnfwHxet9m3eLkpjn7IeNpjKOIw2Bi7BN7mHmJ3hZJvLDvPGTvvETfsMq8/J5WqYFibrW3L08Xrc/X0Sc8W3v4DK9Hv7ykN/ty8gn9M3EeW+L5jb+rdluOXMhf2E/7Ljt9jX2dl/z9edHl4Rk86enzI/n5Becvzy/l8Fwfz9h3VieuI7PzkMqMxcT7GGP0PJ8Hz0o++M6LjL06r4wLoDf6o3fFJyt2LfDGvsi/InPBpuQXHgAHK/o6e9MKeuIm2BdL4krfSa/0rhXeA6EHR5eUO+2pZ40lblM18yhZI/5d8oB1pNQlqzP3hIAOvBRCGG0rpFUsJQnhNUQci8LQkY2uAjPrZ0ZPEROB2I8WHjr8P//n/9R//q//xUwjAtoKYvMAvliB2GOClAPxsrZzES/hf/KVF+XX86OunMFXHkwEZr8SZ40OjjzlF+xnt7SZ65lA32nhSd046xaKzB3GhkDkxToPUg/CFxmBkJuxCtmFvIGdP31Sj4z0M7IN/5qHRaDjC4VGP9MnfMHRL7RRpm3Yvp7VwZr/NcHypOSp9/xQoJ+1Lg+Y8mXgev6Mvz7rcvmsdX0Ybe7Pal6Ii04u8gJtgxrnJQPJEuiy/Tehv5Fs09qVec7D9C88aHvgBTBEvf/wXu/fv9fE3pb6K+hDLElWYlN78hZ46sRlsFU7dotz4aIrvsy92ZnzYseXiVWX5GIMoOhQzVzbm6ap4Y9lnC2vrHkR5whWcncp3Q8Q8koywpyC8m1V5QHdPfJOErTwL8ixSwWSB2IsyQewQXuqKh7w3Q3k+hMY2om9fT6dNJ9mnchDf+aB3CMP6FordcZve7zU+cgD7h9/+lET14XQw3/P9eCO60KX9US/9M11d1cr22qtDdhmyH3IjK8jQ6SCXtjSuOY0fBVM86SZ+pS+tMVPtoc8mxwaXcfHttJ3Zm7nE2Ph2hoZkbkQ71f2wSt5x2kT8oNWJTzPXK5aWQ+5x1jYF2L7kr2BVtv5HmjVhu7oqdYUGdVCq5exDZ4y/Bq80T8xhkFnjlDP2NHaRQof/uDaE/rKXL5C9C9gIFI6bIjMwDayQrPoCk9406dQQFXO1+BZUZCxXzh/X4jXjLdnXmMr90pZgGv2CPyQvTBtgbE5QmzLDkReA2mnhi5LMnqkK/4LVvy3cI1bGVviEfXqGJk+gUgd4pU5Ce/RBlkdu5IHdmSjAlroQfhXZG1YB39H1sI14IrOyEq+0sc2c7PZq5vUaQtiY/LwHs2pp2xb9oaKn0KUx/eC/vClX+xIORiNfNmWbUoauW3N80lZa434s60xc8RUgQa0p9i/F0cWuaFhslb8mvqFM23KiVemjH3WA9aEvkY/q3Omiv9f+0He9waRS/DQGJH6O34AABAASURBVHkayTLzbSc3foscvaTwwa7kkiUQG1IPUg9SDnSTbIsPMFTWf64tfR3lxB4zvJUVr0grbZE9xseYU4dh153SBtu7TNGWWFjxwzrKUBTZ/UaXmcdAe7K32Mg+uJMkeILholGuYRVTjl1d21xsdqZPYUNgKsk79hpHHYgdaaOzFs5lf/7zf+qBFzxX5jD8UytVGxzIju3oYPwdIFJHnvKBFfkdpN6J+8i9IPvC2r6yxhf2u5X1HN2FaGZaHbs6MoOxl+5DKOy3rSl7Jvt6VTH306gfNBshKBvf6O0gZduCXVvqcbes0juuB0GuE0rCeR3dGKFO35CClCMn5dhEIx/kILdV5sZqhT1ApIUxZOyxccq+2gqqZFtF2WakyM81OYh8kUz/hb3omfPxAy+MxzUKX8VPNCs2RH/4k2PEoBXfAVIpdVi3uamyBoxt6Mzcds71mYvOWIc86LXjNHHt5tr0Hr/cc72N3jPn+GfQqqGuK8+fnh6fODtdZFsJiZV5fPj6Vf+T8+wRNyJF/sLe+chY8qwha2XYnn6tjf62MQt7sUdKjw22ZVtJ6ScZ/Rp79yhLcm3tIpnoT80siICqyqaXBlIPf6tij5tVzEMCwSWN3ERh5h7Gohw0vnJtn9kLi342DZJsqzHwBj3X14mYHDm+s61qTYW/Ynfm8PPnz3rkGV5eIMYfGYiNxcRA/BFoTykHS9YLm+Z1uSp9Vsor162wJbaO3K4xzoatrVIWdcZCDGaegitrODLv3t3rd7//vcZL6Xfv5Zp05l7xSkzkOdAV+d19nLGmmVh4d8d56k75M/L39ye9e39H3wn/lap1fNDRtQ6Y/Ss22aZeMvbYVpJtNfwRX07x2b5+C1rorUoTaFXwpe+W116f8GcreMhDC2zLtpKKvMqKzjZN6HfIaq1Gblslq1VTObIb5eTfIG1gQkbDxnFOY043m0sz8mZsOE2TTlPTnHymDE/+ccGJOLjj+nk3zzpxvjvNJw1QnuCPzIoNVSowTbNmeHKmbTxPFD5c2Q8XnhUv3Ltdc2+3Y+Ucv/Ac5a/hyv3fhefGt3jkviIITcjtrEUljrhPXHi+FKyUQ0tbZIf3nFgFj18/64kX/MnPyM4PBLb8Qc+0X9CZ/iu2BQt7+hp52N6Bdqy0p77hqhWeV5wV3eFd4Vtou+7jTJ64Mme/RlwWaMzz3Ep3p2m88L+/m3X/7rTHJv6cGj5tupsnnSib8TaLee9iB8PFy9Av6MMe7k07vol+k5t72kHHV7FrYUwX7jGeuV9/ZrzJz/juCn2FZ2XN2FZn/8o6Df1Ce9ZorgMLZ70r60vE3wa+4beNTRYdR17U7Y3GMGUblL5NHXpAo+hIBg+xREBRr60uyzbNO2i3mwS6ck4oYS47nfXSj3iv1mRvMpLTIeaJrURsVTvYqztmQ8ieIpJt2aa00Vd8Oyp82aYNfUOhVchfucZ19togfurIEik+SLmHd4UQdCNUMv+JZFNChgcMRarygEi2ZTOGApQhSR4iGC9FeA1E+v+R9idqkuNItiZ4joBUM3OPyMyqWzXd0/P+DzbzfVPdVblFhC+2qBKY/4CkmbmHZ96600weFUAgEAgEgoWkhWdRTpFEe9Pn9Ct05ilPeoL07+5izAEdkmhLLgn/ivk9XAqUNDC+7ZYiSxPCg8AS9QbGBYIGdiFWsj0R/+Q5IX5J+QQ+KXTGl8nv7rOkN9CldEMKD3md12GzbZn0K0wenGIZg/dIjyQUJRiCGHQiRg4GdFZGSTFBW2tqGGnvim3P4oG1O1A3JovAwiVYHL6Qs3EuRTMPzb13NqnUOyruWTpKfdofYE46ArCTHq9tpXyvY1vpdOH8bBa2p5ZTdmb42aV16N7rR6bT+SDtdNoZ2I34lAt9lZkbeGfzPg/Lg34mDaiTesGpK4M80xymOnVTFn2BvduY9AnbuMpKPwJxpW3ID2+7lP7msBus68pCueiyXqCrVjajc7wY5gy14oNXvPNlGjDBgwvf+kR5+NGzrKtaVbJ664fJn5Dskn3mQ+Gh07Zaw9Zmmby+tUIzn1n5DR/2NzzN8cgYbSzAWZg7YxX/TuDf6WNs/p3P6DxsRS4UI1Wtqaod9tAWd+q9B6zf3a2VcngpfFGmPwfEFd1pI+N+44C2sZEkH0QvIvNOPggvSDq2hyb/isRUlM5a5neHXbL9iir6AS8UoXmPo+7UiZ/iyiCFnXxwY2PubJDBbR5QXnSbh5MX9tKbzOHFjMlgA82m2FMvfoYO5mLKypJtJZ3ybcb6ppSLuh37d2TllxQ7W6mweSFOW1vx5zoXSJqjipVr/yVL/eRH+hMc+ckjPUDSp7ywRN9dr/EO/zXt1AAHI3pu2J4XHHmBm0PBYw5KPDA/PT3ilxf6NGQ6XMQxlmGztHDIm1iLA+IycX8HhZ8DznZ90vPTF72A/Z8lIo3e6/NXXlg/wQccRG7E9JUXtHlRE9jWHQ9tHX+LPl34sHVZL7S3SOQ7vsCLarWoePkidiOGhXHTxI0DSupm3BKHg/Ea+Gq8o50KY/Kyjg3dOPw88yL169evyn+JlbS47tM2B16bFrHrQnpdV+WF8qffPs0/VPj111+FaqT3e8pWk5knwc7df23PxKAPSTTksn5VKwXJtyr6VrItx+fIRDZI3qYcedth6exHY2zueLBZ1oX1D0CpLqsLlTKTIChelC8Zoyb4Qw0amIOp+BDT+fBwy5zIYZK8iGXbsy0JypoS89OHrEkZv9uc70M25TI6G7pLC4fWFuVCC/6GyBjVqmRHdrA23XgAf1EOovOFMLE4cOiJcqXaKzp71o01Joj8BC8WXkDGbYJD60tezqAr9uWBfbex8/J5HLrS/oGwAlmmPWNjskNO71Wt0adFbdlRlXyTbSVtl4q0ZPqjuU9uxHXHUaas1V4en3Xsp3uMm7jCb9Dczs870PrUGdbIj1yW7ZnGo9CdT2Letmf5KZfSYK5DzKfM8cy1F3z19fFxf5AnnbkSBelLNfqGvZKVazBu7xH7M6+CpDtzqaM7aZyVKrL3usmk7fj+xhyL7KDzG2tvqIjNCWIzLy4UBVTtyPTZbsdPQ9WKmF4Zg5Knbfrmsq2C/3B/r48fP+oDLwQu62XyxtQzDpuQa6VqTd9eg3Y6Y7exhnTSgzjpuhE/G/2LXR2br8TVxoNg0sb2zKV8fGrMqaCYQ8GZXhYzB0BJTDlVdWVtvMC/g3HH2nm/Lnq4WyeSvjBnQh9Yaya9u/AAuE7cr9AFeWjSkXlgjcpLrg+85HqPh1l/1WVZtLi0SLrQ72Alfi/gnnNS8AHZj6y5D+udHvKHBuh8AJda1GStbirWWRHTA5/kY/fGh/FBvojx6qJc4j2K+O4onDdRPByZ8kCsy4N1fpx/bDDppuQ7uoJtflh/UdLvcYPf+Uh/5eVdZF7mHwM86+XLk/IvFbynL18e9ZT/+4PPO33mhd3LgefwP32m3le9fH3SLf/6zvPtsOGqcfaN9tLOoH8d29J+ZK+8zNxYV/rETdvTVTdsStmNslv+SIA6mfvBnBfMjZE5TxxmjgRnTIYmvoL3/P4a/2PG4sCHkR3wGUYlr8mTKv9jLBvPJ3XEtm3ZTthGHJDWCdipewK7BngrHsgPFfVty2XyJ6QiR7grcOYG83pMv7GG8+E3adFfg0FZB4NzlEBnDnXq8ACGHtpB5pSbsjmXgQ10XqCM7EHUL/ah/Z9j7NT7DvikmIueGHQDwNvznfyOzLugWGu+KUM2XUzZKx+eg6kz9Q+d4eErs04FqRd9O+KboZ0n2qXOIWf0MGhxvKZvomMgE0Qm9ECj5sJatqCoWcw/YEHRjQ9LN+24ousJtcTx7Yu26xfOVL/q+vxJ+QOBVpG7sqxujNWAnu2Fes/Ttv7JNSgLIN/dcPFjlBRGFvY+c5bLf4kTmph5+PCBF1kf1Fh/7FSnzrv2kuv4YVAYiP7aCHLPeEyViazFmxITV2Lixjl9m2vwhm5rWazWJGftZQFa11LOQff3d/DMWY05ynlhMHZn8zQr5ecdLC5kBrwJYhOOWtXUk/mZ/HvYqRWEu1O7knlFnpnuWJuD/BPD+b9D+Jg/jMg+NYGf2LeyL+cs+fe//6Jff/1FV+ZA/gu3f//3f9ef/vQn/eFPf9S//Mu/KLz8UUDoyj4QW2PbSW0r47Gwr9yjN+22atMP0Zn5l737bc3pwhmi2uxrY/+p1uTa+1G2glY19baqXQ6avq3LorSRth4eHngOuGhZVsW2FRsiE3tQw7awae6pzOkX1tAb4xJbYn8wWJPEFflWpWpBUyUNKJq3ywqvYWuQ9BlP4rItIyNZmuDXJYONcU3b+/nnUU9Zt7N+wY8PA1FtHDB6Ykdo2hBXz5pOprzrdCj2lS3bSOBR4ig+vjGO8fsL56xgoy1KkZOoJlWo9f6yTTkFk+n5mx97T895Q/tS8lba1XF5Kg1filzHp+lTcGNv6kc/hUg/4v2oOolNwUyJKbLvP52+nIieE521PMjZbmNMg+jf8E/4SafNQTuHStmeyJhlbZi+hXeWv6f2IUufbM+4S1+rrFxFXId+DyMfmdZKtvno80H3fDC6MA8vl8TmojNubMvoC77XM+g3t9KvG+P2zDNi5ukLsRtcOcNs8SlCQ6zyQ/hcyPdJYU/aOTsxDLJjT5vNRHd8GjoZ/MRfQXjbfKaKnmAwdzq6aEBW3Pk9qP56t9Zkp18STfKTcezo2DSo2NGd/gRJ7+hzbk4eMgPjA/2T63v7y7TpVIidQ2k7vMn5Xt8I98ewrWpNdIIl27PfAwdm3r3iiL2NuDNSA5sFTbqwARXZnnRl3v32yy/z/zarZ6zou2uqVmRxCHd8u2PXo2+u7021aQCJ+G079qJ+2CPsiN5CpiX+6He2SsTnHX7BT9nC+pV4DO5yzj+QfNbOyNiW7dc5PnVXMRfe86ToCqLfkhJHp68GNmSsYE9dtqkfHW3mW9XML+wnRdpxkNCRer0r9aM3a33W9lZF6Zh1djsb+f2ualpZ/1/w+9P82PRCXHEOoc31clHmfOya8wbdoZENzXraqpTm094JMa4dv3bsSTr8BbmyFH+IMnElX/a0K/vOBTvuM+d5FmxVVO3Ia/pGMyWegR+nffmo/cj7nxtnjHzcjk0nojM234ifVLOt9LPQ6cII7Vf8FGSPiXzS79GxM/mNGJzxMtfJvlc+flN+JNPUK3CBXkHCtmzjz6b0NYUD/aGxqSiLbyw4+C3pVjXjKPK21eFTTOys7OGX+ceaOZtkLz9lRuZdYhtbs5/ZxfkyMdHn/Go8dyTubPRNmZQNjUN32kg6SFtBR2fyQfInTdq2Mj+q7VRcnTjJWGQu31iH4/dlXRQ6ZK08q6JSN/w6qN+WRYIuxHP+CPWnn3/SH/7wB/38h5/ZC+7ZC+44pyxa11I+/ucZXpzRi4eaVoZnNdpvVajx7KclnSh0tyq1Cjx9OsuGpizDowlxweP4S6UjAAAQAElEQVT39bYtG6Rua5Nve9KCF9hGpqZ+w7MtGVuqqUCjXqu9vBW0vUPywcGrpEFo0FhzqiEPbUto4YdFl7Up7yKXFtr2trVf6a/LmABszfajAx8VNFjQF6z4/nJBH6gmrv6KwfPLCeHvVxBfBBXZTRvnpRsfza98oD7plfcuoi7m6kI7K7i/W/WB953BA+kg6SDpu5XxxTZu5dkOU3kO6qQl8xxKFL/SpE/ssgO5HXm2W+h7+wGIeAWpY+ZedCR/44P6DfuvL4/sP0+82wx91DPvvl/gbbxfFTZ0nm/Ns+2KcZeleMfTGAOrlZR2U1aUV55toA06ebTV2FRmGfzQ5FGh6LrD9ytKBntjx5/Cd7FLBGXH1xtzKPNoo/zGGTznmqzVT7zvf+E57kadzlwy8gw39pSqNYwqGT905vbQfhmCKVGNzcmdJZLtCXHZVhEQtvXji9Z+V7bL2pZpd0dR3a+ILRJ5g9AJOC45IPZF2RD6ASXSQenGXKey/gRZZ4KNdWzgY3HZVqFjAh/Y5B3dVtoeKIlPQwN9d4U3kQVqUBhA/jv3FE23ELYte0f0GX/EJhve0PT/SBvInnfkzrRJBFOQ9Pe37UN/Sc5Yg1AwvEf2kBMREv4IXvP60WWYAeS7e+O94IaPNVIOhqYvp+9Z67N/pi8nvqsuxL9loeJk2Ja94+R9T+nhGytOijE3NvegM0FSalviFrRaqS1NoUEjXzjBNsXW+8u20pEYaQYp9VqVIh/YtXfgoJHToSK2nOg4KBM1kzS4cdAMrllcmMCxOXZc1gub991cxNd1le3XoLY987Ev7UxYGgRKbNyxYW+wb9xnUKeOja45ICzMLBa7HTceJG7KAhEMJkrqnPKtSrErvCsvfFOn49ORiUKfQiN7Ij45YXvaa+/0lDmpHX4p8ktjPGgraXvnR84mffp9WTT9z8rYQLHQBniAdiI9PTLTdurtvAXZvEC64/A422mVgldExwnTlk1d8CpwJHZW2ggj9Ht0CoLv+QObdp3x48DHwS1jMMejMwY7Ui6j5h/cnbrXWW9TtaZGHE+QXvBP4UP79wrsetVYlDfkT55tpV7qiyvjm0mbsc4c2hjnIOlOehBvAaLqxEH6EmQcdpoSTZ22Va1kQ4G4BnUgk2dn/JsKu4PdLst2RF4x64w9m3Wm44eOno1YzP9H1JXN98ZGfOOF4gvY2JAHG2XAyUATOaSw6cZOHbtcmon/1pUDxho70u7QrLfP7PmbptPuhKT0qWqRW1NbVi0gtLWVUh+A/P91p34qnnRaLCU7gTWxP8C6/GWsuG5s8hvIw8+nz78pL3A/f/nMgeVZHX8U82Whn1XW0kqNebGuTctE7ZT+UExTYyKHjRcOOs/58P+ErucvvJT+opdJv+rGwWgQj5HTjIvEv/TTx595ufkHDugftRCXVw4mQfyceVjVWHO68vGdkKKDJaXFId1uQ1dexlznerPNl6edcU4MBEmnn50YGBODpvf1TlyDuMhamPZejgfXxC5Fqiqt2LPTVY0HnnVdae+mvETM4UnH1aqwvWm/MAxfYyjZIdvESFdsSXu2J69aqdG3oKqUfLUGBfDtyBWygTVl4DdssqNz1x1+7DzHZ+XhZploaq20Mo7rHLeGjUaP0Eldvt7lIYgmYdywGIybROyPOR8yPsi5pASzrEpaudK+5rgM/FrVaKup6EdrJdtAM1/wXKQtVfPkUxMlA+xtSEkfmLFqynJbnTHiFs3M8X1hHzzHK//l3NevX3iY/7qDD36J6a+PX/WVQ+0TH+aewU6fie+r8jCZsc4BeERxmgFpJ2OfPxq4chC+EatZP0PnGsf6e2POJJ5SL3FjJkC1hl++tTf7IypVrYXMNTttvvACsXMIKpeqqAfss67wjQ/s5XbJ3nnVmgpfFnXaTIcvrkH7Qk6S8ST+M3aR0vtr4MBnfPfrp1/126dPutG/lC/sCzYVycQHkNc7+bPv39POZLzhj8ikQuJyAtti3wI9Ua0pTUyziC9lbcXO08YxxyHjDwc7Oxjg9GNj7rUqdFSaekWhtLWdV5Q32ska0qpNmY7eAc65N4izrIEbawQzEks6Y7NNCHsGbW6csQZ1bGIPuRceQgd8LFPR1GBuiJpBNYsm4Xc034jPp0kzry6Xxpq2Muck87DWOcdtvGQqXH23Lrq7LPOh9oL/Tyyss1MfMrPvtFXYlfnbaLtRecGuFkhz3FuVWgUmP0gLWHkwLOw0FhX9mZj5PuUWdEXfSoOXZdH9uvIgetFi1lt8cGM9fOZD+fPjk56YVy/QfIi/5SM5cXzjA/nG2rvjpk6dDX7oBGvyoPzK/IuuFx4wX3iRHn3BEy/dXvgI8x5XZE/cSN9o6wpufKwP+sumHbSX9kHytyd8z0f56+OVD/zPev4SPEF5+P6yIx/+X+hDPuIz4DLzmbcOEjE8pq3ReVXSvA9SY9QWYPaqG7Z09qVBeyN9BFsAP2X5A4FgQ2bGD3NjLlj4nQVMwUBP5kxi78bc68TWSLn+1y4zbqnRicnUzzoUvTNeUvAPENl/UDTZtmWbaJnZSUd+ib/3nDQ/aLvBTCwWfch4vzCejk9BeEbG9DEo0oEoU3jUCR3xA2ttBxvozI+NedI5o2lcJfajYu6YebCjy+iaOGI5Fvu7tOb6gix8HYjMyd/pUHimj0bm93hfnvSJXe9uw8mD0qddB+noTH5Icd+ERHv4OL/sp35FhcOcLOV/jfkXLNV4cWUg+ELPQG4Dtwn1J3k848bHA1/Vr18mSle12qgHjQ+xJTFdsUtC1zso1+BnR9bHU2CmqaMgPi3EUDRIm/TGWfFL/gsbXvhfLhf9/NPP82WybaYV84mxnrpSH9BlPD2jipxklAQd+7K/hOrdtbGmZC9ObGzRRe1lLc40TbhH8+M/9rCEqS3m5W7T5Y5Za73ubzouG+aR/p7YNVmdtSBz88o+GdrpX2I9xaluWy7gHWVGjLXXtgrY1nkN+lTVdMezZF6sf/zpJy3rqkuAr5ZlVcPwZWnzTPIb+/IXzjLxzv3DnfIc+gc+/v/xj39U/hAg+PjTB0W+ZjP7eCme9FCaXljH097D/COMB62XFX5xdr5y9nlRXvBtmXPMp8E8OlHNyFlTF7+2Z77oW7Bic/b25Xsa+9dFGfu0G9roT+qgRnP8WFtvrIs3xjLojOPANxlve2/HdKi10kLdZV2mX1b6Ms8P0KqmXDbyrZQPuvcPH+jfJWwlbgap6IXM27aWtih6gqQTQ7st2/RJnhuu2BbEnuhJ5aLfjb6FBg0b3EoFWkFPkI/89yjarmqKPWkjZ9YgZ8vYEF2NvhI0eg87cWjUBRDtNHpG9o+sn7Btz37VtKOpaMu2XMBG5QH4uFrZI+L7G+vrjXV2MPbnWIvL3uvZJrfffcokPT2bKCNDdKIw+oKN+RJ6m+/QbtqIrY30xv7XGeeN8oE8FRXfLcTPjozxAi+2l+y3diMb2JbpT6MPNjKkbXgg5YHtENl+xe6LUubC5bIyj+5Zkx40/xCA/Lo2rcTYpIzBCi4X4gRebPTRjrjG4fP0YyN+d2yzn7ejb9M7FrvUUGeB6934qmZ662Omh0qxK0h/yoV2RgDfxH9TP/pCe3gHptDxk3Z82BafBimyd93Lssg2c6cmRTtUXNjAWHbWsn6MSdp5j9gQbIzdwGYqfXPbdBCOaR+iOvJJB7YnD0KbhywZ2zNvv6P1lta7y7aW1rC/zbFL2saX+CJ9zbzZelds3BiLxHF8NVVk/Tv0Jv/MOfMTzziPX77OeR759C9l6YNL2CVs3mnygqd/ctmmlFGgrexpA5/eiPcb55XoD+3wwh/YbOyhwrxblarV0b8i/hp5yyVFF8UzvSzIUa8hW1BbeqXwbKtam2jE7bIuc43J/Ju+Yd6NaQN2SvTRqtQB9p5uRRvoahXatDAnbWMb8VOmTs06tpWr05fQ5WivqJfYCp28ZdWyXNjX7mbdT5++KMhzd2KpWvQMzij7vMkaeLt1ZV3MujvQX7RbrdSgaTZIG2n3hG211rSs+1xNuqpoU9gr7K/p1wU717Xpnj32/u6i5FtRxvxYl1XZT/NROHvyM88kv/32K8/Dv8798XJZ5zPQ3Xo3+7PygfnEslxoq7Rf3snxO4jLju8TYzfmccYj+fQtiJi91+lzfDpjaHmqGxQHEO4yfIu2AhI6ryGXdz71BnoMXZf1FKDMqgZTYv0Z/O537KpqWhjr0LJnwcD3duG3dZ5TsoevyAQD/c/Mo5y/dFypn310Uvzc2F9PXZ21Ze9zP6T/ORm0PWgjiKRttehrbdp5o+w259emKz7trKSYqlbESdoGGduBnn4gsZV3QrG5UX7/wLp/f89z+L0y3pfLqstl0UJ8LMy1hqvyRwA0regui+k49jN33IfewXoY4FDKpJLVEC5bgd5dJj1B3VCy097C5qRNvdCg0c/4OWem0EZ8LozlAt+2FvLr5aJGP5Z12Sm89/k2/bWoQpGriVKlbwcWaFBlpd+NfDEnXRLNAB+AoR9fNjLUT2n0NGxsVYqtBZ9ixTnRGf13zLv4eZ1n9SK+ivkU2kgfwNbvyy/hgdAJ6l+CyzLH7YEP/8GHD3fs6Xf6+PF+Ivnwg7u7lVhedR9KvftLU3AHTfk9OoJTLnb+CHfUTZ33uMSWd1h45lhBKxELA3940s73hcHzq32TeBa73Z54D/5Vz7wXT3r0F3WecTt0255ZG1808i3i+qzt+jTz20w/k6ecc9sAxSkjz8Xz3U6ewcgbFHOlMT9WDLmsTeuyaF13LEc6Y2bGCoPmvbFmZZ7kDwAeHx+V/wjuyruuzjwu9Nzd36ktu67EX6GHzslVM15oTkbThC0bPvptw5X8Pu2D90pL/7Orqsku2XvdyNt7OjbUUWbvvJSfsD3r2VZhxwkdl+2Z2lhXbvMscePZ6KaN9SbriW21tij9X1pDR+1oJaNPx2X7tR17Tx9F/0vkvc4fVaxDd9F+7LH3tlz7+eh9ndivDM6J47yyy7AwkUh71Rq20x+HBqTDAyr005ZBfBA6UU1ySQVsGWqbbEMXedL2Tqs1FWlxndQumfakyJQEHayvW/bOE8Tl3gfNK+VJxHKXJXTGlkmT/gYF2zuQjfx7VBQH4hpMmh1jHqIkSxO7+7Kp2IUb4UNTlvwb1TcX/VDqDDaNyDnOAa9CqNH3oHBgR1oMTWc7E7DD252yaebDOzDQTzWZDhYDEiS/w7JLMoFhtB7YeODfqD9B0Id29ARJ3wj8tDNol1rawS8yG/I5QOTlSMo7MidasxYWiQRlUPS3Vam10pRhMKM3SDvR8aqPMsxUzX5gM56mRcaCrT5tUI4hr7dtugWQDzM2nYvYfLjmRUPH3pQhiN4CjaShNaln3UFaE2kvKHS31thkLhONPu2y+uayaR+kThB/DNoc2Ltjj6VpGwF944GqQ6NkILfTDokc/eSFVnwTDHRQIDFhz36kSueDZA73BgAAEABJREFUUYo6esIPxDVSOJLAEoJv5snalsqk4CMTH0WnvfNsMz6NDWJV1eEXeLbxiUWtCYpex3DEALh28YvEofeWxZMXKBs0ffgRUncwlqEdPaGxZ4Ixp1nZ1ntbdFzj+34d/JCij6nTqtHd2B3ujoF9ScU98XJ80OHdiOWkd5q5dVPnwXgwP8SGKsYjwByqD+yCYKMCxmVS0qbtYObDBwPoGzMyB823hiG6IbtJvCCQrJo2F7FOG8qViieS33FyQsNJDIwoSwacfJLHPaTYofH6PxrVicy/G3N946H1hQ/yT085lHzlYeyRQ8ezWhu6u1+UA9LD/aocghpznO5SVlo4PC7MjQbD+OqFA0N0PD5+5gPsZ11fHtlIn9Q52IyAg5CAOezUfBG9KQeVfNSKTbHfNoe5j/r5559pY6Fun1jYgO94eXpZVjwm7IPPHNDrhQXkO/7YeKCMb16L0nvGu59xx9o3iL2sPfFfJx3ZtLEflFYljgZ1rnz4uhEn5YrItCWJdV15kHiYSDo822rLMlHVXuNwoD/otNtnfGE76fBu+H/Qjm1VK9mWcntPV+3Uhqn9GvQxfUmuVSltRi56gui5rBfdcbi9XNY5TmccCF9EVcuYkRixjUNj6CzjBTpsOXFzIGVBP2x+rys2SNY4bIrfB/2panpDkS796BppH6TtZV10lzG+XGT6FXnbsk1yb4Mwm2N/Y0yyzuSlwQtjFGSsQp95kJ8HWT5EfOUw+8SHxbyAmOCj3fOBlOUB8Qm5Fz7gTZ3ESHzb6euNsQnycuKFdS3/dw9f+Pj59eszB+Qnpd6sz4e/F2yIXPqPK4QLjlixkg//xvp/5SPoC+0/Pb0o9tyIVbu0EteNGK/WZPJB0e9Q/fAachlIrdVEHfl97Rk6xyn5fak5eIxrJw5y4I//NvpKiRpz+WxvYPQr6MwA6Uj6sdGP73HNfpv5B2hYZasEXKrWlDmSh+4TF8Z4tlfiYn2aMTCTsk3C+HAoY3FjP9ntxGrssE1/m1qVcsW2YGPsNtoPjZ0pi1+XdZ06w5t2M66d+Bm0GXTWoo018AZ/o61O2aToiw4bW/DRe97kl6fP0o8F3zXyiNKWuPAofh7sJZlL1WAlePF7eNts76obdDD/5osH5p6QeUsPjWkDFD0d+/pcPzZ8WvTfMm0KnQFWyqk/MUgHOV8EpPEdDmX+3Hi4uWrj5f+Nj1tX1u3n50dtpJM/6Q3+LXHNR/enL096/PxVj/mA/viszIVn6Etin1i+Zf4gdwMv5FOW9Eas39ARZH52YudKnQ35K/NyY17NMtLXvGACyYe/EVM7xVbkku7oG8yh6D3Rr10D+IafKNtlukIFfzzfNJ43ZN4wy5h7RZybmGGrm/9yQcNHQcELwi/cd6lFwer2+i8hmLOYUz9IGuRfOEgfN+y9gdD4N7EzkJtI3BFPPSDeBvE2wVgPysx4mnA5QXLeGWvbsve4n8zjJ/PkBT8/47/MlRs6g/Al6+3CR7SRfNoKZuwggmqdEPm5ZkTwFYPUdyDGi0rBpRU+KhVtd/ou6PQlPq0Dpo8nJg+Njj3xDT4XtIciH/8MYn6gJ2nhLzEPivg+wQTBfAYIHelL5tZO4WHb6xo4y9P3N1CR1t/3J1nKsXEEs06nCXQxJopTXqF3V3SQPYhJzjsODC94rZfSA7P8SFNuIGDG1yYHcu6YYDUNTXlMsUTXUIydYv0aQMC8aOq8YNqumc+c5Z4/aXv5gsgTLzJv1LmhaZuIP039Pd66jF8V5Ox7gvw4ge8Ha9UEvlEMOZA9JP+cZPbDpLOPP3x4UNbFzrgF4Xfq7fsRWkmLy7ZsT01z7Wbs6RklaWHAH0r9G2vljTUqelozH3w5p0EHdgkbnfXTzPH4gXSVeX5blQ/o2W9MXrL0Cv3wOuOnY99sl3Xyhbl1JaYxU61KOSvu+vTDy7bsoox+0ZlBn8hQr72ecaKj5bzI5tBaU2MPyQu6ZV10Y11IP4v+xYakW5UePtzrj3/6I+fjn2bfZhl+IUglPLVDstO+lOfw6Dv33TtextpW+nL26eVYMwb9XbDBjs1dA5sHvDHpkPFftabCjqBVTf2tavqk0Zfs8+lDO+TElfoZ16xHG/N5p9vs4439AJFZ3zbJcXaBPghYBb9jw9SBX9LnCCFJeWFPm764e7hX4DLRQMxQJ/XEFV61UmwM4pNpK2eDdV0mH7Fvbht7QKYp3lBotbf+VzVhgKLbRlb/+ErxEBazJg18Gv9fieVOOmU7Th3ITdld30g/mKd7v0WTpVy25xjZnrxqTdWCghY8RwxKmjGSdvkbPvzmg6nwJnbElhNj96CSH9hio6uQI538nqIid+y7MY439F6ZIxnjjTX7Bi9nzI0x30hvWdeRzx3fVdvtzHgk9gsbzdhhZkQk2hwyNggMpTx1Tll9d8WO+Cj0DX1KpW7jfL0w3hOtqVrJtoo2q3ZbTp5tygRCD0TGTRK7z9D0PZl528Yznl7bGK8hz3xkx5T3fPanSI4O16yXnw4ziH+2+C3+ynjDn/2IEBjvQBL9+RW+6RNZIwbjuHMl29KU2mueZQO9t9nOOQdvcy5mfp2IDJW/u6PvDe+a+k7ufXZve7ct6b0s+k8cnJ3MXzw2bZcK2qomrcKnNDoObKx7N3wVZNwFfwLfDbBRlme0fNT98vkTH/9flPNYZJaGzsoYJJoB+12GJCzTTszIPjX95/yetocC5jGbKWKk8TFmznRsS187e17aj20bvh451+B3hOZto5RU2srYD8qC7ZhDnTrhp7xha2isENWStklQP3dh9HzOIb47cyx9fnp6VM7bG/MueiMX7NZKNr7U1DjTcw62pmqlpI0PbGRoJnUQnXd09fiZPjf2pnVtyJeKdGuNdfgC7lS16MrZ+yvPC3lWSL3swbGz0CuuxFr6Gf/Mc+rRUMpb1bQLMaXuBGOqExRETatSY89aQGEDFlMyENsYnsSRVNbEBVsf+JC1sk8Vle9J/49//Vf927/9G/vqw2zn65cvCmJX/iW5nz9+1M8ff9JPwC7mcOZa/GaZvGTlyviG7njjRU/61o/xTT92mUF7HezUNjZi/avcXqZ/ckVXkDFPO6cNOVfYuw22VdWUKzJZkxOfybcqnssX2Wm3K2t1zgRBxqYRT8uyKlfaif4T0R6ebbUqNWTXdVHW1mqlXNEx5YmXTJfIxxehv0fffcv4duYOzlD02J72ZR49s1/eOOsVH11rKRVj3i6NSBzTjxuxn4/+aTvvI/KvKOV9zWOeU3lu7DyfBUwt4mNoaQttNLXWVFVUSwDuwCMzfgxX2D+oNLBNjM/k0WrHzkGZQOQjWrMw9mT8gqSjM6U/hu3ZR/s7ijJ/h2qlRvwGs2zWKVU1uZVS/obv9Pkt35C19/xp3U7zeyL2Jh36PeBnUA9U5l5ceOQzQ84aNINd1pLxws+tSjVhqCYa9aud/EJ20R3vLx8e7iZNeqHfibGG7HtE/3sUPos9wUKc7Gha0N/Aih1ZA6LrDXt5ZCZe68WWUiPfWlMr0v8ERVk1ZA4bK7Qk89xU2WN0k/KMxof+K+/Hn5/2d+VPeWf+9RPvVz7p+etnvTx+Ya/i3Tnvy/vtWQOqvEM/EB2DtHnWSbqi/4DgDd4TbddndfbAdW3zPfUD5+MLPl3IN3zQsDO2iivxO9ijrsyxK+99XvgecCO98ewjTjXx79Lw0bqyvq9K/cz1xJxt+icN5gaq5u38JkSgnqUmtd8VebDn3vh7nl/q8fs/vd+394+EIxP8o/LwU97pe8zvzPHsmVk/OutJ8nbJZdk59+3GOeNcTYY3deRHnr+//3njGz2d9SIyaTdIG+PghR907Jk4bMgeObDt1FT2jEV75wyM78iGvgejov3a7d7T52/qHpjFR5rimT1pwf8O6b/o75jtU5603l877z2nWsPm9p71msZ84qezLu9460OHv6+hA5+8Voj6ZN7R0+awg/HOp9+XpbzyEwxat/esbRlDlTwYckSAtbdvFfxi8DUskw6kpK0hXG5LoNhgRKCIqzN4AcnX2zZiO8Ic0+B0tkvIRxsiCo0aZxAQtEsGJHfnYNigD52JmvaVMuNoKCbuNiGcshl88PuUH7NG+HbskCDo7BM6as72LfottVYq7MgCYJu0xE45QVbhL8fiskbWFIGikFvR+UpLMkj9CqW9gQ8Gm3zkku7kg6QHNovLRiE0dybpye9zQx5oMYeJIdwyaeRMQ4GUujtsy96h4zJyVY2D0UXZcArDEFEQEZcVtKWpVU3YJdspnog9OzrvQDd1DMkE3liMO+O6d8Pqe2LWyU/yr8jIsJmO9IY2U05ShW1BW1babLTfKDLpYnyg5GbbtGl7ytvWjAN8KQ3a7dh1nWM84LVmNTa4fTNsWkgH4WdsghsPJgN7rzzgpw/Bjf6E/8LLsY3y9O/KppFxEHqDpAfpIG27pOhLOkge89RaU+HPoMWeIHkK7VLqB52DWNo+9SY9sKvTX3FVix8Cy+RtfuM/xgsHaaCzw+volBsShT8ExsTA1vJAdGiwiXaABtkWVaGaNHZsPIDuh+kx+S5xUQ8fI66GLcvatKwLWMmv6t1sytbGx4p8CLzxwWJwMNUwbjFtStZ+FQqD5CoKKTE8yegYyuWyVmIhL/ju1lWXZdHamhr8wTyK/Z0DwfPLV3358kmfP/02kX9e9BMPxY8cNK4cFB4feUDmQDI4aJhDysqXj8bL1GBpHX8EmwZ97oy18HnRRsyyBv3atFH3hq58TAquObjMQ8pV6s/076qFQ8qlNt1xGLpr0h2xduFAn38uOzZf8NU9H4HvwMPDB13WOxX9FeObf476bl21VGHHjQfMJ91iD/N+40F3IzZCe+8xj/YEHRMdmYHNJ/q79ED3mHWQJd2qVCAPrDa9QzbjHJnOJsvUxCZsgF+U50Hi4f4Dw2H83pS85oU+4mkm+RmkT9jR29Wxa+pGF9YqRvfZj9u0e8APxOUyv6IOevtMThkRO1VNqDzgeUiLD5cl64SJl43xueGvba9D9YE9kHkP2onf0r9x8G1r4I+gY+fkExPzgyYv2LFk1tUQ7ZZy7X6VUEc29poycNgOc+ZDO3G/oX+2S4UBqqUfxt4+dST+g5Rpzh0a4xb9RxxfdPq1TRqdNnZEJz7MA20eCHOYC9LWlfn2yAfKPBg+87HyyoNh6DMfJa98cLyBK2vcM2ta1rUXPlQ+z/xVL8i+8DHxGby8bDN/Rd+VOi/QKYueJz5mPvHQ+Uw7V+pvfGiM/NPji/Iw+vj1RV8/P+szH1Q/ffrMvHycfwywEVsdDOxPf9OXVqViHNK3IPzB+PRzPHB+RQbYjggYcOOkHckJt4jyK2v2M317fn6acivzbT4Y8EF+ZW7ZRiyxvY/hwMkBwtzW9Ds2xk+Za8Egn8HKOEY2fUifO/2QzJwoNca1ZW2ijVY116zd7qZcqdOJB035BXOnwaKrjG8HGy/wboMIs18AABAASURBVMTvbabTjt5dyQ+Ex2FvqNBl4iEQc0RxBzYN5vrGWjWQv7JfzXWDeLmxrmUunoicqRQM9FpW5vaFOXV/uVOroh8LWOdHnYW1LGtvxitoVUofB+109G+0e5rhVnKhmb1m0EYgaOb/pMqFwSZH/amD8ugIenjkO2v8rIue/QNYR+84cOhAziUVbQamXfutbEQXmDqhg74OxnRgc8AhSizXytjTI/q96LJcVG5yOnTMS6opuDEXrsyRDboxT/p1KPSW+cbc2JhHV+ZGqBkPgS1zaJZxLpntdjHQoKujJxjQ8AbjVNTZIT7ceyIf34sYMnurXqj/MtRpX8kH5FPG9qNA6OvYJNruzIlQwQtM/828nW1SPrDZ6KjNWkexj5XikwEv9mc5bC4+shpIHpKo39mX4sOOzcHIvKV/SixMOpAd+BbgvNQzVc2YRcbhka8MGCKmDduqanJFUvgcH6Gvg4xdxzcdPzCUIqlOm+I6dcJQ58F+Yy2YZWmU9lIeoFHeVUsHHShLWWjnTLSB+YK8pLZgi6WGPQso7Lg9Pun69VGij40+rCg0xpiy8BJTIzbGfxvNMFymMUT5NSYYvxjKGDIWG368oWuLH6HxZYeKvhnbTuoooC/iSjx38sFA6wzVIWEGGPjtO1AwkKfqd7c1iPGBjWLs7UXBKTRmvRTCmfqxWzgGRG5HozD8AzFGR/obKtra7aLCcSffNTCg479B3Tm+0F3AKltBq9IcA85Zg5dMG2e6F14u3Z6+6Pb8Rds1Y/KswfpnzoVGrlhD8gLJvmHJTYIXDPgT5AdQFoADDCdydJbfG2PzZb44/6qMz7os8/xR2EIx98Df+MdDiZmO3kBKfXjjBDKTJ9n4Bhd22ssfrF9vL3rhbNnxwbIU6+1FoWnDNvLi6tAhMxnLZLlba7q/f0D+XgvpspFBsTyb79+1TbFOUH3e2d+fnohn1gHJskvVmqySXZLCA2XlSptVixb8UNVgmf7THG0t7H85l13WixrvB8pn+VC10nq36o6Xnvd5WceeXNQv/HjHh/tnxnLjvPuSl3OcrXO+frnGrmcJPwnfDdrozIstcxvamR8Ldp1jsqyLgl22a+DP3QdJD92YXy+shTueOWO/MFXZc9HTmYc0NO+Kk2Zq/7E9/Rsfp9+By+jfxzZ2JDZuxErSN9oJBvbae13EdYKau2J+d/uG0qeN/g9sjv24nVJS5LMnFnri18A2dm/4fShKG2vUwr69ggt+/T3WGbPrumqZWCZt1LPfrLGt8BbGNv2bNrhkxkhcsQHy2m/bohhYGV+VsOumG/OvM2aD/gfisqVAx4XnkECK/sUHQWTtUtUiu+QDs0rWA7q781AG09hVramqKbqrLJdmWu+u6O60k7k2aHXLeJOPbMMHgZ26nrVsq4C4OutfxnSb8da1McYbsbLNGOy6ke+zn0nfaHvXUVWKvxv2Nfx5tkEXJMpCUY2/BnF4m2fkK2fxzhqYc9jd3R1jdlHq28bnHQzFloHtOi7bcgVhROsOGx6IHbYVGtjha9pJEqpZtnDmWdaL1tC26rR5vVxU2G/6UdVULb5uasiZOY4m5bIrZAJ3yDNv/Ag/Yyft9lPYsT9WCgM8bbdcRRZqq0gXVFzlnNentAYOO/ueYjt+GRrolCx9A727LKMnOPWmzo4+5VImpS3h4/ha6J1Fsg1iX00GWU09WfNZ7wdIgR05k4y9O0b6CrBUxs7UC28qJz/TrG1zjw+NriDpidgxsGmjSuxCL/puxMrG+X5wVumsG2tryNxouzM2pWq0iH3iIGfMxjRNv+Jbz/xePqjhemdz5MlmrVsZ95U1NbGbvE1F5N/GIbWHwi6bWE27Ta2a3l82bRHX4Q367KoklTozwY8P3kBuY/0c9BH2vAd16DzPSFfmyfPE7P+UG1Mmuk77sl7iKeZWV6duJBLPKY8PFHuoZVsuK3nbIZpm4AOxTmSvXZZSsLJu3t3d68I7mxfO3XnOvXLmRr0W5svd5UF36/1Mx9aeNYK+dNYNydMnJeJrxjAWJexIYyBNkaG/eAlJykj31IXa1F0a9Usuvcpuc/25KTGVeq1K98zVBdme9Y1yW3zc/6iPHz7ojme6ghFfBpdl0b/967/qjr33LvWIn5wFbtiLNdN3WEJX8itt8IV1J1xWtSY7RtGQ9iu6gz0nNdpJ7BRtl8z/hpL2Uc+GF1DBryBFs7sPBzak24wl/UJk1g+1kUsCxF9nu+l/YgD27McL7ykSLzeeC17Y/68g6Q0fZf1OvdjUqqbupKPZZQXrurAurrpcVlU1Lax7Zauz9mf8Un8wVoPxHAREh6btE+FtxMNtjikdoyD2xZb/6z//U//nf/5f+vPf/qpO3C0PF60f7vQ//h//pvzBHwMsmtKvv/ydD6hf9Ovff9Xf/vp35kDmwlX5jy3+8//6s/7jP/5Tv/z9k0Yv/cuf/l0ajbQZN/zXaVCWbfonlSSztiR21LsGtgubB+mOjwcQ5Ul3eLG9I3Mi51y0UqWDAbrKhU50Q5PWu8u27G+R4sHPCQRkfHvm39OOLQO/Io6YQ/4hqjGGjKO9y2WcbKvKs65tpW+TkLL9yrcNZ79tv/J3DrXwEb8za+/lyVSVWmtywwegJgyvJqqZ9ks7f6emzns05u37PI3rPU5/KPVam2WvPEuif0W7oa49n3R4J5ZjLct83FEKr1UqDJrzKwre92it1KpUwBZpq82+UZf36sX707xTL5618uF+4xy45QzP2f7l+auu0ORH5505e5agxbOXDzCheL+wTTR1BfP5jf3wPTX5Gb/ERWJ0EJvp67Kuauui5dLU8CcuUeRmOXWEXM9+CW6xDTzzrnDDFhf9wT/rZdXl7rLXp5/VmnJ8GcRf4CGa8kQKTMU6YBqcISLLbrJLdtKhB5Cx33j6wTVQkrl2FtmR98zaO40tk8FP0gHJoz1/Q+uoE3tRLbrCnBUyTZIlsDHPM8/omBp9dsPeivcohYq+yE1+D5GXWaKQQ3FnjYvtG3vFe/vFNfA9RCmfFCMi01lrBunJQ8c0DBo/v0/PcuQGegZjuQOLZ55BmQLYgp1+h/RZOvk7LVtS6gzZSZOFcMJSxnoul4y90SNREAzNK7nU91HWYxMlhXw1fAa/VYMjXOkJ28plW/YbCjnbKZpwecoXPNtTVlw26cLHpGPGbNPCPeRSBkhR+naX7anA3mkaq9YUapcMIn7SpHcYYrmQATJpkHqt4JGevJnmQIO0nJ/f43ujBs6KaFRUWa1K1XadtmVbUmqNI63ZybkBJbioL0RM3VDtP3p/DQIi+ZEf9FVrKhaDLAhBVcn2xC5iLZRnk88GH6xrwzanGETT0KDtwSQJyMz6uy6RBrWD2aDYZ1sFRH86Ns366JgbKkG/874LYO1X6p/y4XTq2SXbKoKmWpNEQMDXN5dl73I26fQ1mLyTX4qOyJ1VbWRBIRu0QrbggVPmtOd7mrGZwDdzEcGmwQQ+64WmTvrwHvGLTCmIh2c6WdosbCEpOfGFgJCOXkDy9R7v/Uq6g8lDYlLyWYzIKuN7x0N1sF5Y4KcPo7erMx4bh8GNhSsP4VvSHO5uPGAkf4Of9NRJPzP+ASMA6Rwyt6kDbbINpNaKZgdpT5oy3EpeKhIuK0i8IKBO34LIJT/IB0knZmZ6iPre44p0GR2ApIROClUcuFcO+62tsBZY+JAVbeALY1Ij1mN3p08T8DWvoZTP9ll9UyYW2siWRZvi4NuUfjU2ymVdlLmSl3l39/daLxe0WPMhgo8D02ezjfi34yeK39+DTFZbmcR+0+x0x4KN0X13bMSxIfYPxmVgU2cDf376yqH4r/qv//wP/fm//k/97S//pb8e+Ntf/pOD8l/1zIvhwSFjZIPngNI4YK/VtYDSlbaunDmeNPiQn8NI50VsHqo74z6ICYFtpm9Y2SfSvni5XOehZVyVujX1b2Lp0P2ldL8WD4TWZbHuOJBcLotW+tUCYi//X6kfP37UyqGl085gvMtWlYVhenl55nD/CH0Bz/PhV8hQqMH8SjJ0i69BJy6jI+hzrZSSnnJDSj9gMI5Wq1LDhmpNuaJnUN9Zq7ClB+i4MX4vPDzlv3zrabNLWz5soK9HMfKD+Ak6NKBVVCLAb2Koozf6IjOSpt4GjT097UwQH9FPGdUwc0z0Ix+e45ckaLNaaWmNPpRyDeRu2Jr2krfDNzqwBpvjjxvzeaMNqWTKg8imjR2dOdhVvGDPgz81qU/lCAHb/IqQ6PB3+ybjBz/Rt9HHtNvx17meZC3ZsEOy7MOO9It5QBeEC9G/6055VVMxVkHiJn2uVm+8dpY3VJaqNe2X6cuY69KGf4MbL/jjoxtz6BsQ3zd8F2z450YsvYIYuGLvFZnEwdevT8p/8ZB/RisfDR75qBl+fHtD5pkPn8/PLwp+++2T/va3v+m//uu/9Oc//4W5+uv8Y4DIb/EJ/sm42VYdsOOXHXq9xpEKxTeMf+bHTJkiFo09PRQfrXer8uB8uVz08PABPOju7k6FH+1ZQWl3h2YaLa93xsGMR5CDfcZhh6ds6nX8MvDVXik699RGn4IbPpZ2+X70NfMgdQcy4hoZbChKGfOu1LnxUi/z/sqLioEhpsuDdgayg/zEzI9U+xav/B6tzNOrOmP/LTp1UjfosXCi6EKrUquSXbN+fpI2hbYZo5IdemDKUpE7dvVpI/rJ28hQ/uZz/Cxw9uEdFfIUzXu2dbSXlwwuac7FzMk4g4dCTQwVctWwuRm7rTpogz/RjrLwky7yBxChP5r1zpecd8TLxHrRuqwzZkLbsiDXVNS1rRl+4mJsinzMmkhBxoDYEJTRn20s5UmVccdHkW10uiYkzAPISAlrhW/8E1qiHLnkG2ncoEY+1LSRj/AivpIetNuvna1o08aaHXTiaQuYkzdwzYe+CfYTXoJt8PJ/FfDMx+z83wZcmc836nbmfPQN4menXaEEDw/nUtpLf5w+pV3q3NCXNtLu7fkZG14k5kFsbfgpNPKDtSYQvpiIjoA+R6foV3x0Ys8z3un3gZTF3bFpB1/Z0WFxoXeQ7rTTsT808TmBbtFO0kjOO3WmbeRM2RxglCf+GOI57sUYTj3o3JibL4+PvIz7zDuOK/4YWopRoc3YeiJ9HPhmwJ/t0XbstkuFP2xaZp2hKUWus35uoKN/4LcJ7M8YiD4FI3Tq61i732jRwG7ug2Zux3Kj+gS9QnDIh3kDuiN1d02JNjAChAVFfi8jz63T5lmW8u8xhahyUpLzNrbMhBQn6LwGCXDySEpnXerEP3uevol5WMzNhXPVqgVbBue629Ojnr58Ar/pynnvxkumwQfksfHhuIPxQudPcFbjvDY4v+k4v3lS4ptz5TigY42Jb154QfT506d5FrvjPPrzzz/pwpnN9KgTD4MxSTp1GUiZM6ZTH6ogaWT1A6TOCx+850soxr5wZ9pYOStmbftRnZNHGClr0tIWfLKSbrR/VlGHAAAQAElEQVRt/eNrOncW25Eb+HSoE09B+hHdtg89TnbKjwQXKdtqtJc2J2VtFFcnzqOjVfFMcNGKfwLbhy5Nul7WfV2FupVcUlFHlhZ0GZo/BPj06Tc9Pn7VxviK2IhMazzH4OsXPno9s768gBtrW2cMWjP1G21H/wV6UeOcXehurWQbXRvnkmfwxDPKC2fqF3g37deY+2/0Bi9Zy9B7O3D2v2Fja23qG8znIH2/sV5mz96Yt8nvOn//S/cUaMYCv/h11z2EibsvjjJKlb53ZKI354plXeZ/zRnfVtvtKPpY1bTQ33VdiE38v6zK3pX8cqQv2d84B92B9XJRdK2MU8ahWqNt0Eq5Bj9pN9RlbDOcH9+2Vci0qYP63CJ/2j/oT6bxhMKdHFJJi9kxlL7tftjb8ay/pztrYGLrRORORIltVdWOVlrwQwvQ4RPI2N77ASWh2FjIR3ZdFyWtXOYHpO8T+D/t9WO8KX2946NkThs34iWyDb0rvl0v8fOq1pqMLfFB5IVPJM/5l2eCR/aTT6wxX758nvH5zJqTGMyzdPTZGCQxV/EVcy28wVyoalroax3l4QWoVliFX0LT9jeAyT1lWivsqz1elgtz507TduImMbNeLvB2LOtFwXoXuiqx1Y71IM8mtnVeuI1e0kdZxo7wY0NVk13wLHHru6tqZ07fk5zxedTZ40TTb4MGAkeXm6oWELoj/GqkDyQf0LCCpN8DJoppUIA9EPVS0q/QvAZ+DxDWSEyQ74nRY+ynED/hnXJkI35oomdZc5HfWPOzfkU2MpE/MSvgwfd0UG8vH+gajNPCx90H8EENv5VNjGwqSySVa59tQyrJgaHmB91wteuHhBWQjK6sE/cP98p/SX65rGrEWfjRrUMOUWW8bGtZFzVioapkW66U0jr+ic3JBTZlTiqtD/WUp18HqtVsyyiIb/Z5cJ3rddLx2cDv0RDYVurYUym9kkRyMID9wN7S0VPKTv5JIy+uOnTskkPJ2oaWqhrz4E6YOf/Z/y9f8kfmpdYyDy5qlEveYwL7RvoFxBW9VUWpJtKvgW3c2un4jnbayTvFPvmnPScdGDF1EHeabWArPb+7rLosi3Lmj686chfm788//6x/+Zc/6fy/A1gYSyxV9J10XRcV++j+ruDKfpj2N2SQwtDYeSNeQ236AtKnKcCPbZ35+HWXk1bsaa10YT3Mv1Z0x9oRXtaLwid6d5l0AJFd8lEefeGFDvq704GPdv8M7LOt6IuvxXVlD3/iWSfnhGfOCllLN9bO+CS++fz5M+P4ifX2mfPAVTZjWU2pb1v2Gyr8Vipoq9pjHdrxf96rhMaGgW1jjv3QwKYTsbcjO4FMfJw4zpkhsbvgmyX+X5vW+4suB9rCmUein9t8//fIc1rwnP8A4/FFz09XPeZfbCT/6dNX/fbbF96zfNaXz0/Yv+h2G9Tr2GK0fAuzGWXsB/YImxHSBDEzQD/svXLeOv9YInYPduz4MOUzn/poP2/btA0KkC78ZHsW257+LegQzYHzHtNfsRXQBuYp6KQ7bXTKs/6n7V0WDVELUhaIdPTZZyIyQCco9Z52RWZPw/3v3bNuRL+vF09a9g4SEXptdUqb/v4TCD+9x0BXkCe9b4Af0tfwUv4KWpzthKYdaO7Ihk/ryR4IJziy01Ik0P3KIR0/n/lJ31c5GJjJmI7D9KH8y7qtCarJF+M3eN4KTLrwYaiP565W0sJYNMCyhJ7xDUSdoLE2vYfRkxh84T3518cveuI5ihVLtZbyAf9yWbRQJ+0V8VPoadRJ2+L7weC7QP7I+Hrd5/++thFt9Ht27fjp5LfMB+jBmsT8BtN1v/PLLEHi/f0j3vvyt3TH3recCKcf1834BPpvXMXaZRdjUjK0ka8qNahkpv6YENegOXv+yFWzi2Z8KPrdbera/J5A7pRNP2LfOWfjx+RPRJldIaJxeU/97neMQXHs69Dgdw7/XZ1vGdF84vclk3OonATR2N4Z85mPALyQb2EZ+6ccsinz0f/CH8kHSUduWZqCaqXAtmxH5BukzR8C0YzNRNojr+Cb2num0tCJlgbrTdK2bAAvygyNTB7siwEPMvABgmps4jG4WlNVU+QatKpk6tqhdCp5WzYBtdsxgyedObKTNPQs6Fyz8XFoTL6mnhRHOotAU/QXugIXegPyNul3qGq0We9gVSs12mg4faeLGm3FJylzdIFCj+a1t0skztwsp6xcM5/NLg94CeYgQZy6rTW5Yk+pqk0bUsEOz0r9oDOpoyNUXKkP+Ye3vdePQKtSK4D91Yp2dpts/GwsBpGzTfs70hsyClLHTr2mmjYau97QWmld8Q9tLPgr8i1tkW9VsoNdr71TcaUPg37FH3nxMXKQgG/8ATluQwMp/KB85KFVlosyAyi9IWaG7DDC2/t4Lh5VpYzpYALc8hB1LM5DXFQJtUmQnXZRvnFwzQKf8YP9ehdypvGqxmFp44VQV+ps86CYPFvKUT/8tHlWPtOhAx9kbGN70XRrJdugpr7OYYpmVBTG9mWpmUYEGTSyMVUJHun0Hn1JBe/bjd5C0N7rp9zkQ2dckW4rDyPMq8S8kJMsgaqmdVmVK7648bJqO9DZEGO7Lb0Hq60mH5uW1tQaAvidEVGQF1Qpn/1H143xuEHDa7SXNquVGv0OD2X/5Gbk8EN0xoaiTsdvz7wM+fz50/yg/+svf+OA+9eJ334l/fe/6Je//1lfPv3CYfizttvjxOCDfj7Ir7zZD228iG283G356M/GP/+LfWTG7YkPJsGjBgeBkT8A4CAROvJyESTd4QtbPA8RXQ07c7Bo+KUYK0YZf/CwlL+AbFJbjEyHd1MV8uGBwn/xRWul/eH6nvJG7N30QvtXXngmjuLDK20+8XL7Br3yUWA7Ypjm5rBsvHS8XTfqdkwbkzI0Eq0Gg0zn49CkpMPr0I3Yriq9v2LPfACBH5/nAcn4P2088RD1+dNnHpJuIO3daGvDhjFV2Ba3EJ/I+AWmCcMcMXhKfvsTWzq2BAO7Umo75BVllBw5O2V7m3ssJR1ozrEx157I7PCsa14uDuwd+AhFvNhpxcsMUGZA5NmP8c7GPtNDpulg74tlm/4V+jZ0dX1/mb5OTDnP4szdjfUjKm/Mjec8iDKOtpUxsI1eGpKVa+AHbolNudC3rk1vWLTM/KLLZSV+7ngZzAuaD/eT5sF6WfeyXa6psZYHmYNv+gd97ko/AzpFGh4xDZcI7/Sx68bYXImv4JkHzSc+DubD/gsf+8ILTX8eeXkZemWuTF/Rp70960aMPhE/X7581dfHJ6VO/JB+tmr4YJEZh6pFra1al8tEzhe2Y7IUgm12EoP8kG0Z/5DQkOhPfkUWvq3Wmu7v7/Xhw4PWdSVflJW+v0YG5jumjQ50VytVFfXIh3dgzAH6tlJ4G+OalzI78CT+68y/9LfP9Mb3oU0b62PPWoIeoi/G04ZEk/Qjfr8RX8gSN62wIe3SPSyRafaEzhyx8ppWrkhEbWKUiruHKHhLo1K2X5F+vgE+xlS1aU/6k77ZpQYv/KpC39tt5FMeNGRsqyYt2Tuk9PYE9s18KLC4dvuoKqqomlXsk3xhJU9ZafI8qeCRp92qUmRb0qnT4IcmX001UZrj2UKtSh1wuay654XUAx9FPhIrHz98UP5pzOByWZhnzLlWasExlxbouu5lF+oHd6GcNS/Mz2ClfOolBqMr/2XOlCEWJ0U+MkHqX5Cf/KN+8pcjveaBlvSadvHHClphEyjjT9aVzjy75Q98mINXXnx9Az7yJ58XRzu+8tLoyxv40PbEHH4M/Zqyr3qCZu95hv8EP/WSfmEuz4/86LyxHuRD/3i+atC2wKD9nW4yduWPATYe0MOfYI5ENpj/KgF5Mx8Edh6xz/oywif+DVImdO3oGvRVzKfID9an7eVG+5tYxDSQG5TFHxtyN+zZsCs069Pt2Ed7ZEDqsLRk2Zr1xTXzoUH8yxrRWubCoGtX1rSrPvPB+XnuzXlxGMGhVjX1ZC0Y1Mkc75yr0maPXXO+a8qIy8S/wGDfmvbQ5w7y8jZ0UFesEwPfCD8w0pGWmM+OLqbEtPWgsCkTMuLapTVzlk5Kf/QKSRRl+RjwUIMK6iXtIn0g6fAQHkHyOsp+SA8dkZ2IxQdisHKN/PwTnIYVMkHJaTfV6Hvifsl8YFwW5mb8tOX89PxVz4+f9PL8Wdvtq3qwcbbrT8qZb/Rn/M+Y5Y8CSA/OgDVfRG0yO9+OQXrHldjNR7nOOGR//emnj6wXd/tYY5kY530sOnqpM/Okp64NCcDZU99gwB9UvenKWfNKG8YvxZqVF1eN+S28L3QI/hskG79IclmNvq/rogU0fBHYe7neXbZnPbsm197zhQ7NdnZ7TL7wJcVTbi87khDbWpZFVaXIvabJUzzvLXEaOWxaWeuWZVVV07mfD8Yu9gZFe3hB+UMbquinnz7o558/Kn4e+PGZc/8La1kUp71GH6to22I6bLoxLzKnr5kzzOWUpc0LHzyiY8XWFTsW6mWNbfg343jlhXaQNgb2hLfTzsvyK2PywjnlRc+c1d7jxhy2TX+wATtSJ9iIjVvWGdabjh3iOm2JzZG5YSts2X6FtPu9VWnB1ti4rm3qF1e1zLGhYalj58Z6ED0t/WG/uqyXeba50N/1ciEell03fk3d+DgyZ3nS6+Wi9XJhX9tR6FrWFR64W8VLo9nWlXVyMAa2d53QYhyrauYx7/W2TdtN8fO6LlqXdaarNSEsY4+dpDXTyR8owztw6g5PXIM+j6yNxFR/D8Yh66k0ol6tSqkTHy602cCk6VsrYq9Ne5bk3wO5qoYOq9CxMgZlkY/mQULziv/JyRSemAXvfmLrNfsMMRCbIx9FNisK/ci86NOfkitwipUrvn4m1vOv1c3n3F9/0d/+/jf99a885/76qx7ZgzMP0kbkTxhF6ZPtyaqDJmN79jnjsawLPij8ZPykSVsjD4p+25Zt5bKt8Fpb1PBHaHw5daCngT29x8qUiRyoVqrW5PLUFx8EZLiNPYuq2kwbmei1zSjG33q9OmOevtpWy3gRn3f3d1pIi2v6t0t5tkBUS1uJucukSwvd0Ui/YdVrermQTn496pCuBbtiGxBwU2yVLE2IK2nJ3mnW5YxpJzZjb2Bb1UrnFVvPdOTT00EcDNb2zOeNtaODQYwM+Cm3fbQR7w3SYtwMtRguRSayifc843z86SfWzZ9ZN+/UqqbsaZNtVWug5JJkSaH4P3FdtlzAks2P9qvoQ7FetlDKKyAf/tmP2PGGvV5+x2tfZo6foUHfBn0OreihqVZ1tDmIgT4R3ZGhktKWXUo/BzqfWY9fcjYk3VpTw7aUtSoZuWpt8gpbdVzv02HZNEwi/NS3Lfs9itLczg8IBXlvQDxdX7o+/ZYz8gt9MnWbyk3x9421f64BWQdY72Nz/INpyKGK2za///M7dQc+66z5OzZFT+wODdLNQlWo8V4jkWeOAu79CAAAEABJREFUy7Jw9rnxEfizPn/6NPe0C2vyCrIXLMztQcxurKPxd2wUY3O5LApMemP937Kvsp514pNm5j3w/Q3+wLbJ4Mc2Pnjr10BG8xpqVVrWpsbYVCu1Ik/7y5L5Vvhlr2fvVFy2J78hb+9p2PMu8kmkjey100bsG/THtlKnod+mF9gxxwV7N8bjxJW9OuOUsmDQF8ehkmyrqqm1ptjY0JW83l3VauYqfVlX4oDYZSEawC65LPsNER7YMmgnEGMVmr08fYieO/bzDx8/8r7i4/xjng8fP2i9oBvZ6HvhHPTE+5Nn8PXLI2O6aXTaGA11OzY+9v/yy2f2jV/BL8Tpo1pdVL7Iir8baVDLpHZhWnRIFmrwoehDMGIv6Ru+6/HvoI/gRszciIkN2pGh2rwdXfS7GNf4p7FWx4cr+VbFOtsmWpVsTxQ00HFFX/Rnr9yYS5NiU/g7OqYFA/qGkfrmByQ9QTom2Z5tQaDSyavWlMumHJuSPmGEbJOdmiad2YzFTIQP+7gjL0Ve31wD3regOPUP2JZ9olL4Db6t67ROv/UKTztLPqjSDzDQmbr2qduM91vafkvrf+ky0pZdUx+Z46a1b3QO+G8w68mOIc9eZF2wsp9flkX7GaVBmxIzQeZEYO9yka0y5aWF9WThGalViWI0dr3w7Jfz09PTF2GeLneN57RF95emO2TzHaAhSVVeJ7GWjhtr5Avz6FlXngduvGO/sebdsnZDcybLvyZ6JfYTh0yF6XfJchrQf/+yU+c9Ynd9o8Dey6uabOPfmrB3vg2l/7b1jy7bs+5Zbu9526rW1KrU8HeFBszRhfWtQcPTD66i7kLdqjZL7Tedk3H8uKyG3IL+VmnrDZ11o+PAEbBmZG2xdz2NOlWlVqWq9o39+ub6J5k8IzO2Ct6njyr23taRfSUFPzhj0pSkekAy2pRnU5VUraZt9k5TfiL9Sbp/3zd8Ua1p+pz6y/RzU1Xb+0v7LqeqbOtMT8bxM6DGN5ApU3aSv4Ntpcz2lLNnvsiUJEsT+uFlUw5sKBLVSqcx6Zxt2TsKY9IR20jud4wM9tzvf6PjlYug7Vd9tvW+PX1zIXzkXW91worOIOkfwS7YBm+3bfnQU2bYj4DMITy4sdllMXjhhUwe6BOwb7X3VCeYIxt0NqdwbfS69gEIAySIDD3v1Iu90TlpgiXtg1NmoHvAP/PRn8XnzMf3rdUePIxDAfutlf6urhS+5dpBgtvS5Ot3l23Z1rkY2Nb3l/173vcyv8+nTvCDEmeMspF3jaPvO02esf+mmvFv7Ta2BuXlCCI5QHUW6bwQGPQf1izTUTf+y+FpPjzMhf42X+xcOVD9/hBDTGBHdEZX/BkkHdiWbeXK2AQ5qIwzDjQU3o3DZhajjE8Q+dQf6E46ZaHpftQFlXGaqtODHT39OjDr0r/UO2VtT3vs2J06ez6L8LquWtZLxFXVVK2IG7ZAdMxDMwe4SYn5zkPG1I/9aKLOUKhJMTAzHZs7tthmHMjRlyubZubL8/MjG/ATD+RXxPPX52PKXHjRdAeygdhoTKx3Udn7cwfJ9KVViUZEAfUz9l0bH8KjNy9ff/317/r73/+qv/3tz/rrX/5z4hfSXz//qtvL48TTl9/00/2qh0vbwUeTB7Dy4rXx4X/hJe+Sj/Ns/MVLX+e/Dst/JTb/AODx+COAJ228QO7Xp5nf0N15Qds5XAh7Cj/Nf4YIXS168VdjovvdAWcw9nl4Cp0f/pGzbnRvo38b/btJ2CHqFGO+rk0XDvoZn2deAj3zkJuDyCCmOv6+chh55KPLC/H6wsNvkIeXLR8WOfBf+QCSf+b9dsWxPBAMIB5WJXwKnS5Htgfo6xysozexn/HvxIHph21lXW/ESdbBG/0YVDY23jjwx4ZbDkfI325difMJ4knU17wGv+9B9rijK22PKU8NaNKZn/scw/5D1rZsH7mBz96gyU4+NmxK3dix0S9UUofeoGqjv9M38Q++uZEfw7J5+KlVBeyG/L6ODMweg4qzL2SgyZ+InxCet00bVEifBlQiT9VZXW9XyoL0+4bfNvwYHyZvYwu+fSdNMu1CaNuUtSq1egNVlPEJMlbruuhE45DbmrWEctAIf1kXLcRXI1/oqUZMoL5jaOzCbNnY4YLuoGkGh/vol6bPilp7H+Pr1A0N0p8rcfHC2tqJLwS10N5lvfAgy8eS+w+8mLqHt6hVw96VeL9MmHajK3UC27Ktak2FbOSL/CAOA3HZVnj2LitLsaNj7xlLSeu4bARIb8THlphGbtB/WMed8r1vaePUXVWy/YrwAx+13pPoiw03xnj/GEFcMn838uFnvEM31toNG2YsYUPqDdYmewgLUDkmikY6vpyy6CFLn2sHkoVdVNdGPAXRnTaiz/aUG/hMXC5+FL2hQdIDLUl/i8gGWZyjK5i6sSF0QAf+06Ev6Y6dmI+i6ByTnuVkpi2araUX6eVOw+voCqIndZjVCqULmsD22FPEdSDW0oG/IhPsMlbKMl6NuJvpKY+/qin8H6HNeYIM5jTk93V4IT6L2GwHJc9+crlbtES+iRiWFuZUsFK2ssdcLgt1vsX93Tp5K/WCyDzcX3SHbOosi7XQ7tKKttqUvaNOEB7hN9s6ZRGb8o1EMOuje2mNPuJXAoJf3LIvRPFp8oMx29i7sk9fOde+sFc/PX2d/zXzEx+wJ/jA8Mze8xIgE7ngmQ//Z3nKZvrrFz29w/PXr3pB7hodX77ohXx4V3gv8LbsZ+DKHnZD98YeNlgvAjE/xHwQe9wASYdO8JJuHBBxHqTOe3R0dfbFIB/Ng4HsyP4E7cy3wbzvM72hftONdOZM+PkjgsRuzbDlhzkTfuaXXfiSG78O0Inz0CBn/8zNF9p+pl8v9G+2TX1xpf5IGt/3o96k5Acxb2QCiDJGE5R17N1YRzFUA78MfNLBwE+DPAsd80kibF5p0gG72NSFxdzjSKeFE7MVddofsH4IJhTL/ZSJHGI/uA3vnwG/KYgMoliiCekkGKhc8cWJ5CdmtViXXDIgRn2P+BeeGadWpZX5xNRA9RX3PRJSX3R7+azbdcd2/ap+e1TfwKRPGn3/Y4CxvSjnO3E2HIx1YgIn6Mr4fiWmN8blbl2Vf7FpXRfRCDfzjDOcgOd6OGTOhe8x0KesVxM3yrvyR6Omzo2z5xPz8IX5KOQag5j/0nJdG/pP3UMMyZEfUGlk/MBGXA9sDTPxFjrgS5Zt7df3dOeev536A4SiGXbaYBVGT/gbcZd1PxiTl3LEZFW1iQZdlkVBeOK6UU9TphR/BW1BvpVyRVcr0pi36+5K+U8//6Q//elP+hfw8aePU3/OFp2+Lq2xHpYafoq+5Ae235gfV+ZMaOZYur7QVhCdRZsNhN9aU85E6evGfErbnTga9G3D5hvjfIO/MWdz7n5hvTrxzBx/nuvjizpzNXWCyKZu0ulbUPStVWE/oOGO/vQhMt+iM57BoNpgfW/sA5dZz2VRFVjzSoZE6kdf48XdQkxWNU28ltO79AnYtN9Ktok7y+gsWw1ew0eFjQt6qhq8RaG2Jb0B05kziUe4lNmWbeXqtHHaszFGsUsuNeIhutIrIRrKVD1miVh2t4nO+EWPbdmeNmK94s/4yw6/YBleB9RLO4f/9e6yI+vJaa1UwDZ6a6Kq6XvYNeXThyB1pl+saYttkZDtV8wKx0/qjO/6YFsdp8X+nIm/sgfmD2ATTwP+URUSr0BYCxSw6HR0Re63337Vn//8X/qv//pP/fWvf9Ev+aef2U8zF1IjsK1i/Gwrl73TpN/DZWWupG+2Zz/28rP9PZff2HdCjJaNPPVtqIu6hTt2aocnwZ4YyOv95beMoyNopfh3zl9iBIXcb4KD/itZkHhhZqDVKvpZxGmjTjAQ6viSGzMtu6m1y4EVuqNqkam3Y31Nh19tVQBTJ+ySgVSSLB3Y29M3V9p/jf/MA/AqEONnXTiMK7/cY8fMD2L5Nud+551C+j1Yc+gMtcYPIWKEyJo6cKWMeSYR38SfHz7kj6d+1mW9UGZ0D2T/2T2EFAJDqJFtzfzuVOp3dWw6MeDv6LI964nRCS++CL1xrsuZ6Mq5LbF6gwbZPzvr62DepmrlBw17/Q4Zr4iMiIMBMGBK0YwG7fdXe7oGusK3Pe0pCyquASVDyt4pSZ31Q5P/FpEzzXXWpS6rYQ+/yyqpyC8avThLDD6oP+rzZ94T8e7FvF8Jpqm8X0j/g409JPN/UFC/s6HPdjRogphJPyJHQ6/3mPyhQZ/f0DU6gBdBR8FEcpLhn7iwtgePnMX/+te/6i9//vP8Y4BH1pCMzy324cuN54Ib77Y23oWZd1KD91R3l6aH+5U+dwzMcyzI2KFf86JlbL+xDm+cpTv9FtK2VdVkl0J1XK7I733p2H+jTtpPjGzTDto5ZdFh5rqgBbWthfnb0BtaULumdKf9nj6gM3bETymLTLVSY63Iuteo/3Y28fR9j3/pj201yiObOuIy9ubskDppt5AJTFnuSen/nMYwbKuhI+0HenfZU3pyBrHQAU5V2rDfyqo1pX93dxflD3ru7u4UZBkZyHVsfeZZ50afr7zPSowVa9tlfWC+PyD7QQ8PP2tZHniuu7JnsH/819/ZP/6mp8cb5R91uTwQP0X/CxOaUj/+kixN6Jtr0GbG6e2dSp9zIz7v+DxARIG+r++SwfQb9tuWCx7QP7jSx7T5z5A2g3nmig00Puuhc7yDTBcpiy5S2EiMwUPkm9u2YtfONMTKEKVeAIP7veYzDfvd/SYb5q5HMUL7lfJgz739ntr+EX2TpBdHf6LnRPoenPXfy/+vplH/wyrR/a4r71acH4q/MvEk6UHVd6CR8G0rsRG4SBMXxZytg4bnkibiTlqdaWQd2IpsY51rvAOhmgbPWPmv+Z95Z3/j/b14FrvwrHC/Nn24LFqZsNWvyjv8xnskz/104NhOXWKbNe52nP+v7GMTrFVX3iVsrBfbjDfNORD/Z/3ZeUOJyU7fdFzTZNKRg3CfHJJ4JL//HLu8vdPIRtfAjknft4WMbdmO2Dc4ZXfKHKC0kJu+bkWd4Pf1pDceHsL7wt8GyJc1iyE6LsMrU4butGXvhfZOUxbR6S/8HF9FrmFDa02tSlVNtr9B6rziHyawcPoDikzGYjCJx+TB4E46IPmDe693FphEQFDQ7/gs5YN0qGGTRvccC8YD8XmPo830LQx7apn9GZE/kLIgvMhOPUdZ0ikLPzQywYbPkv9fRXUMDNBPXQwaxqAi/Y9vM5i2p0Aan4njJwO5cHC2S34ndxT/jqR+MAswIh2MZju/kzt/KgEALzqrlYKFDbze8W2rZpDQtku5om/XH32W4Z+gOaVcJCadvujzYTZ1TiezAkQV/I3kkMkFEKqSp13bBGmbm3TDBnHtOvqUEbpZX6ifAqnQUtQhN2/biu9saKMUKi6X+aUa9QcBNDP8DGzeWIw6B5ykA9g65ZMOqvDVYRHraxkAABAASURBVE8mV+TsQyc6IiPGfAKb7JqsQiaYGX7i75SdkKJjD3ZxuSw7qIMa7n6nzSA5e+eP9AeEFwz6Zhsf7OX6b16veoZEy2octJbloga14QDJjF1XZ4Heu2zGROR1LNZ7Wcq3LOg8lOTwGWTBF1fFtlYcki4yOhMbA2Vpn2IlH2pb1ZpyzXJkOmOUfFkqyhMHwaD/kUmZbdlBJXtgqJXRp1cgImmoo3PjcCz8RkavoGxwCNyIjYHMoPxEp/97DKCPuFgv+IkNMrbnIJcNq2chiV3IdnTMNtDZqnZbLJl8YQi3ojuHrRt+i/5B3egR16DvGIYM8yYPD7zEHDxAFJvryqabh9IFX+WBdM1cRmGrBR/RlkpzPqBnw6ZbHkR4kZeHxbxw+/L1Mw9Zn/T1y2cOsCc+cbj9IqUdPuA/P33Wxovcy2r9yx8+6v/1v/8bH/5LD/kgU113vBC+X6SGfCG/YmPS4mVv54Cw8eL1+vhJ1/P/P/bpCx8vftvz8FLWkRnIigek1F3SN8DjII+IXQtfDhpDuvDTigQ+MX0Sh5HOYWPjJe+VA8mGjn570sCOG7yXlyfd0HmFl3/eGjdNv+fhbP+g8KKGznVZtaQQnfH/xrjRhMRHfpqg/8TKZqi0Xfd0v2EBD6sK0CrAsCkX4aLBT3Q980Lzhs83fJ942kjfmBs34mLMRiS7tDDf1nWlja4rDx+dB77U3xITpJX1RZYNaoc09jw8cSVuojOxGCRtm5If37ZV9N8+ZQZ2b9+hK7rEFZtj0252YWfX/Kfq81+tP9/0/HwldsDzpucX+nGT6KY2fKc8xLsJk9GUe9BOn4j+afvpQIptqxXyosreILKDXGw1a9GYkKyqmrCJDVGGWKoEmlfn94BDh1qzUq/hy6Kt91hbIx5K98cD4oVxWVZ4HIKXlK2kQT4iPjzc8+B3AXc8VN5NemFNyL7aqmTTjqxGX8qly7KqeSEPrcRdsChjn4fR/FfMocH5kHq53BEfyC3LnM9Vixb0pPyBF1IPDx/5aPJRDw8/gY/ThtRfiSnTpm3lsi3bhx/DEXrQta5aacPISpZAY+1PO4ZXrcmmHuMzWBcJiAzKRNaVM84WbGqtGO+uPU469TQv2/DGa9sZczttCZmdZgzEdcbCzoXBnTY6bWdudubDlQf1zJMgc2RLoGGfginfsWMjRl/U+412N9oZyjpQKA4aPyYg+7HGI0RNIWdVa9STNubfy9Mzsf3Mi6kbuMJPv2rKzX7SJjmVqfcD0JxyuUSdYOcM1ohAUJTKQxK6kjd27frC6wqPH2QG7UgpD2pXpVyDgA+SLuwIjZ9DB20kPZCJnqq9okORHbQXxTHhFYjMOlDF9lZy84GkS1WglTLujbIdyRueia82YQtZeMyhapLfIflijZ9o9C9p6MqeE+x8oWcHoamF/Se4XIq5UzJ7kdh7VvLhR8bToYw7ZSnPntloN0ibk0dZ0VbyQeoF69H25dKm/uViLdi+0G5jz1svC3NmZa5l7jQttJv2RjYM9sIBOnG3Y1MnxvrMX3VjT7qxJwXPz1/Jv0wMHqalPsc2431jD8tD9sZeut1e9ILs8+MXvYBn9uznr18UvPDCMX8M8PzlK/mvuvGxPB/rO3sNASynbV5A3vjQNviIN9ArdIZ2+AO5kfmzbRIw+9+JjvzUxZ4VmaRvzy/qPLxHlqFCv3jgt4o9ai6vnV4wRzNPB3M2fA6J6qSTH5TRTTnyQXpMWeZ2zlChZpCWddUf//QnfHynxO2VD8WZizfsVS4CtWy5TI4IJsYHOOckTM2wJubrgCjHkNnPTp+39O+g4iw4QI9+aPNQUFBjcLCnRyzeMUQ/9HoNfBcbwhi0+UMwxwcoW8E0EkPJKtDrhXL4Uvp3AH+JvfQNB1//+JpaIoZIp920t7czS+Dud2wNIrpj/w0vEkx1JcZb6wrWNTRr6xNuBbevHMkA58VBfI8tvCf880KTLzLxHyAkMw7RPhj3K+eGG2PbZN2tK88H7I2Mf9GgKy13xd5xzC0lyJjrg3NwkHGZiM6JjVjs6ozjM3Mj/7XKjXjf57eJp5W5TGuFbo+pO/1KGwHGKn3eiNON+XBLfBAPN7BxjuvY3LDv7u5eS1tV1dRqQdnbbad3aCIGwu3Q6AySPxFd4SXmZ7pTwhh32paMHegIj3TRRmucAWiv3CignPEc6XNJjfVp5VzSykrzI/6if+OIyY4NhU8vl4tyPvj400/64x//pJw5wmtLQ0ejT8GidcFP9FNcnTY660jaCqqVinZCWxUSok0rl8m3SnnBCzxl7ZS/zdNt+vOm0Mzp0Cvr3PPzE+fIR72wXuWsPrA7sKMHfZJalZZqWvBHg4qrKHfFJ9NhcPbbkGDQB5L4lDEnkT7nDFUu9DU4uJS2pEhbDr+1WZZ0+LhbmUNTTJYmznroLamq1DirLfhv+pCYnnlsTVs2QrKqNbXwqskulsj4Rmrwq4Vn2Za4N3y/0Ti3grRPa3LtcpqXFf06roFQkKzRUfxkD6tmVSvaAYx5ueSJplaL7JLLsgPS3kEv8R3zClsSC3q98DltSZYOmDpnOkWBjis22ZanjOh318Y5a/Jpt2ZZyj1rjHSYVMPmnJMTrx8+PGhdF7jSjbrzPQPx1LFtHPJVTU4brBchOa/f31/04cP9vsbQdzE/nnlO/O3Tr/rLX/6sv/z1L8oHvGee2xbGcM6Tjx/mfFkYT3u3yd5pbE5YpU3bSjzGt0UM2JbtaaNtfDcAsUmbyn5SksuM2SFDWlwZjyBiQdnIiGsATZ2232hZ52V78rN3rpeL1ruLHFtaKXZFLloCBPUKxSLpxnqXMtsSet2agmpQlwqfVmKkVhnUgv62wl/V2gWc9KIib2Tlxi7GR7GsayjP8OAFDVvCtiFLTrm4THzHTzvKlFFuygs9UsmTGl9K8TuVuCO/aTAYASWkB3xu1kHH3xNDSaf8RJrI+i/Ky9IOq7AtaDBc0kK8PCR2eC50K13ZF56Ik0KuVcmmTqCDkp7jR96SkFDBKwvOIC0N1uYNn3fiVu8u22r4vB3rg7g6+86GfGcyjVd0SoS+b1HUT9s09VqmIdr0zKe8ualVKVchH5hMVeN3t62nPWzb2EsH+3fsHPi4AyRUlRpTfP6kbGBbMp2BtlNu2i3ZRX+phR1S+KV1vSO1aF3u1XlP8PR003/959/mx9Vn0oN3MJ29sNP3ji0DemVfuOXcRnrXUuhv4pfpbEAbtD3iGtoq2m30KShaa+Qnrdr7j4y4bOoGdVDSsFUHjT+TLgstA75m/dj15csX/f1vf9evv/yqx6+P2nJeZlwHRnT8dn4wK84t93fFufajPn68V55BbHHFiMRwZ5iIUHzYQda2Gx/HevpDvlpT1phGf8i++pNm0GGFJ86HoafPEjOBbRnjq5WCxvoW2HjDVnjvkfYHilI3NNBxJT2wybaiozE32lwHmmz0qamqKbZOSrm4YtPA2J0O2VbmVauSKY9OFgC1Kl2yb6LD8HO78rvXMf1IrrVSkbbTd3yH7kJu4Rx0x9qX/yuE+/s73bHur7O/Tdn3P7B//Mu//qv+/d//XY05Fl7ovsajE15rFwKp2J+ESaXeG2eSLqa9tq306dOj/t//n/zfov5d/+d//EW//P0TfbjMstJKfCyyF0k1x3RYUMkYmDTuU0CP4FFIP06fj67jgq8dNh0TaSrbjXLS/Eo7jV4dV9KvsGXvSLH9lk7+ewzGPDj5Z/qktlVgjpX26ywL70zvJXpt2z7btSRAP0KNP3QgLJsySbYnoi8QVyjmkfKM9TMfCnPetl+pvacn4/VnkBrU3+MldU9QMG/bs237PS14wXueD/nwTxg5UN+C5WvK7vYTCyTmeBs2mFZB44vpE9i5KzaU0fmd/vBdaoGsdgJ+ATykXHbqOknZcJMsfkiLum/tmnjEL0hOniJTKmQbWHjvkXcl4j3Fjee7Z97l7+8PnnXxUD7+O89HrM8dVM9zGPzWtK4rWOZcRz2+H6z3XXNdI9ZxxZwbaXeWMzHCi3+yVnR09WNSdApGyoGCVJiw7JKwdUKGaxneCWnPn7Qti2x4RT3tF+p1NKXExc7VLoes/ptXq6YCEe8M/t6PrujeMfa0kQB7W/HAjr2pIZcmxDXQkz6XqEDfy1D45x0dQfIps60qxjD0O6Tme0TvezCkaeUV5dmqRoyX1Gk/6YHDAljzHvxmHgcZh1BjQ/gUvd6p09MfOEkb/ZLRjySV9mZioeARJJKMzBAygOYVpG6g40q6J16C2IZQeEfxJCM8kDFJWVoJzvQU4idyENneUQc989CK0HsYI4PpsFQI4EV5EIVBOh8D8nD3xjdFdPA0HCPfyij6wb3XoIA6mUUzH8OAbdknCqEf38bGlNgle5dPPv3KhEtasgQ8ZUqSZVsFznYHo5Y6k2LPnk6gA8pcZ51SY3IUdW0rl+2pz95p/BeZlI3oAibzHmR/eKfujwrs2C3Z0SIVNtixpQim2Di03TZtHC7fH3zO9juHOn13YRYBGqbz80O4rMahwt5l9jp7e3p3FeW2ZZcM3hX9T5OvNkY50tEFwbYOaItYsq2qUq5Tf+QMIzQ6SM47apI/x/AtDihmgsY/M4aZxJGB+80966Jkp/sEThs58F0u64ybnklK/e/9OsIDsw10pF6rmnVsq896W1aGvW/IpHE7PUnqxFDnAXAQewEVlCeEqsgNJd95cTCQ6RzUI9MZ47xQyIPGpBzmQ194SRmaOUtFbmvgUxK6UecrL+DzXyHkgS68zInQt4V0TPvDC6itWJF0Yu5GO6Hx6YZNQWyJTc5LDBTNjyFQkR98ZNh4sXnjYSgy8eu6sNGyqa0g+RzAB77JfyXx5fNnPth+0RMf3L/w8eCX+c8f/ll/+9tf9Ouvv1D2iQ9dj7hkY7MufXy46MP9qvvLovu1oE2X5rnR5yO98VfxAZ6nHQ1e3GXTH9jS+RC/0cY1/+UVHyuu79PkN17wRd7Ub4xL4ftgwWEnGulGP4OFsQruiJn0q+YYM67EwI12n2nnicPI0+NnPaL/mfzjTH+mr1/5CPgsOqVlXdQ4jMQfN07xI20X/bq/V14EXjikLJS3agoKWrUwXxbZ8LxTqvEh8MYHmZsyXslLlkAnHmbMhrKGpI1WpVZFnSv2PeozH28yHiv25GXWhRc1EzwMN9aIKx9XNuIpcTZ1MX4DiMtlze7jH7Iae+NJTnTkxoHJ4MdOHZPa70Gdccic8ZuSVx5lyeutigod4U0Z+oYK/HrT89OLnh5f9Ah9hD5Bv359pp/Pyv9339fHJx6artgpNfxpV9SQ77I9MRn8uMifoKxaqareyTBjsC022JS1poa/4rs7XsZfLndal4taUXYgsp11ZGDwIM5CEwvRuyy7nE27B8LPuNzx8Lhj1bo2La3Qa9GkFg7CK/PhclkU3DNPgsjfP9wRS3d6gN7lwRM9l8uKjkWtSuuyomuZKNrDUOZOAAAQAElEQVRs+OTC+D88POjDwwflpfzPP/80/6nJn3hB//NPP2vSn3/mhcFPvLz8qMTqHS+hYue6LNhwmWUfP3zUTx+R+fhx8mz8xVhJVtGOXfIByXGDbPOgfQcu9GtRVTE2Q4mLga/FNdPoSf4VyYMjDKeextoQpQNfdxA60DGONKrUZ34kOWFjx0y9/XzPGdQ550JsyXhKlm3l6nOubBq006roR5tl4d+ypvJQMubYR+ZEV2f9iL1BZFEg0xZe00jMgMzDGy+/rqz9u65NN84HA7kg8zMy8YOV/4nfN+gfXkMx/xUlObCOi3KUDvo0gS2x6yiMyTteGT9OJMZS4ignYVtVloHeX06GNrGhWikwPH8jl3LLDrRTyu3k3+Mog78b2WGk7oCSrqG8+BIvw0LNXkZ4whsKDdoxx1bm2UK68ZE+srOsSQ0UH++NLvFAOgLGWLzEnWXEoo/yQqZIi/YGHw3DT36JbpC2jA0NubS1XppOXO4W3YELc/3uPumV+XeBt76Bl0t3d+ShF+b6BdkL9I65P/kpC9hL17XNfor2Ymvh74atWTc+/vRBHz4+oP8O3Rfm8Kp1XVgrivV3SPSv6B/BSbqrE5edfezKB/8J9tWNOBXzsogduiMnTnOWgN/ZK7fjgz8bl0z87+jSTHd4XYP5dELoEjpE/O1gbWBf60ApA41BCUoWWza/DLM06TQX2cFLzBEKUs/U65lH5FNHXIN2Mreu9Ius7tiX//inP87/P9U71ruqUubaS/74h/4kbVutamIcc6XTlx03CZ6l3S5cWLRx+uVMi76ZOgM/DdreOMOcEDzhD0+Z3T8+dUj0cQDoOCDNtkT/Zr/gMxTYAV+aZdMeSZ2+ByQRwa8k3onDE/B3mCP7jlfUikbID+7o69h7IsaGd4q+T0s62e9odAeiS5y3mUNirlWRzlzSFd934nND9Y3+sdf3F4SfNbZn8klfZc565rwKkzRrMP7uxO4tZx3WaOHfdVnexbuUecHwYstAN74nmDyxSVPXTYpedDlgfhiEdyPOX54edePjXo8Mg74y1xfWkiLdUx8vCgx0TqQueRpU/DXw22Acz/yGvRtjZta8dV3ZZxZsXFStKbEZuR8hOt7rikzRsfCSDuySgWReOA/QlX1uY45kPswzIemUF3KtLWq0K64bMdqJ0VaFTStr1wXadNpUrWRnjjT4i95fg/mxnz0eWGc4fdPfip7WGFPLtlqZsqbGS/yiLLTBq1Yq8vrBZVvVmlJuW7kG/rSt1krCz4O239MzPftNn9LnpHc5TVsq7Rbtokdctg9+o60DR7sUR6Wm/+lX8klnzgUDe5LHFA1sGckHyBZ64+eqhv4CRzuuqGFsiEnSBrMedToxmMLERtar85y2YE+rUkNXIFkKeIZeGMe0Eb5t2VZV7b4PBUNcrllGFWyVEp9wJeubq2PHNwwy45U3NcEROogv+rwR07suqy3EFFhAq709195AYZdykU1/U2cwZ8PaQcFMhH4Lu2ZJ6uVdV2I1jKTzof3x61eeF74q6YxLyuzo0OEH777Dj5f1wh7JPvnhA3vkHTY3ykquXSZtJW0nX5q+nH2RPnx4YC/5WX/605/0r//yL/q3//E/9L/9b//7fmbm/J1xiz9++fVX/fLLL/rzn/+sv/zlrzwXP03MZ/+jz62abNoF8YVkCaS9lFVLeXhwscW27B14H/8P0Cc64zAYo/Q9PhKX/SZbR9qGV9LeRs1+t6qZdxld4y0uogOebUX+jLNqTdWCklN+IHGV2En7OdMOWfaOoq+trUyTtCHWpkFb9GLssEuaaNAmk06dakk3SZQD+y2tNBjAl6zz6sy/M71Ta87DQ6ehJ/R6YQjp2I5Fso19nXP6TZ05OfBv/nAvMGv9lNGQX5G9Zc+nDFVChVqzaqJmvvDVynlsxwrPytrrSrn1ut9rv2yrgMtS2oJyJ0leCjfYbRw6L9sqdGYepq2FdVdcU474S39sq1UpMllf1mWdz3CZH0m3aqpWU0a5UJ+2vgE6zvwUwfe2deqL7iIv/Je2E/8TnL3yPPTMefOFdOw5Y2egY0ePSnC2cFJYjHvno37i7HrddLt23qVsvE8Y+vL5mQ+rX2fepg/FnoTtPf1G5U5h0E40lgsfl8z/kka70j4/cDTLZn/WRSvr2rquavgl/XKEgcuy36Pg/vg27IosJrSq6SuCTM+Pj3rMh3/2rch0zgkDv1UyxNzIeYOz08L546efHvTHP3zUH35mDbss2DiAiIuhiA/6llQgOHbJoFWTHQkid0hpY2Pfj0/iy+TFlfrSLmdbrWraaai4qMqvcFHWnzFpGIM1aK9LGeldL2c17InuGU/LItOpG/tG2t7mmUToX9Ra00J5FXYiY5cMorujY5t1bhynN1y26UbdDaRdIxTa53wdalUznhuxH32xa+BPo7da9Fr2Dqoe94AnLYz1Hc9eHz7c807lXg+8h7kw7gu6WhVxsGpZQGtq7L8/827lw4eP7Cf3PHs9iK6rauH56w59DT+L2OzzHRfuVmsXylfsH3rknddvv37h/eln/fm//g7+JlrQstzhROp2iKzzIvRZCfac6YtthcpWYVu1ekcb6aZWNWGXfEBcRR2J+pPqv32lnr3Xs39Pi/YC+63sHynPmAQpzxiH/jO4rOiuxIhLwv6h/941iKH3knbsK9mhVr2zW//wSms7qPZa19512DuNLntPf6/Kru9ZKmQD25p1a6/7KkuTRZm08/XdRfGMi9Dviv7nWSoZqVfgJwNY//R2WROmPyZ90NdKJnaZcwOkaOF96eV4huq8U8s79k+//V2PX37T7YXvBnyLGDee+0DPN4AXnv+YzzTDnNvX38YcTIw35l21piIOqh00aWCzvuGn2JFujPwkA96nCzkb2VmOsZRr1jvT4kr6x7BLDogbBOcd/UFieWQhgJv8e8D65j7LTmbyZzo2Jh19WU+zju7lp00ppQ8h3+BclxncGRnfFLJmpxwcNr4vtS17RxW68U/aDKiYQVUWuXleSf0Dlt6r2dPvmvfOmb9T10wJlR1EcGeYNvfU/mtjA8lIBPEF2df79PMbIzojmRapi/2vZSRs07/CK3tZ9EVHnismpT/hBYjP206dHbE9mAX8zDpzvx4y+f/Vu84KtmUDHNCKRTvBDrV9ikxHbTSWQNjY/PIQdB5cItSZbJ0OZ0OPkSdSVoce23s739HI2FbRZmDvaRv5snLZVitsO3DK2X7VWUdax5X8kZwyZ972ZGdSL/S1MakbBwB7589CfmzLZaWtstWqZtqGD/QPLtuzJP6xPdu2PXnvf6LX9iwPP/IdPyZtO+QbFItMYUNj4Wmt1KARiK9vHOCCDbrNA0sOK52Hnv3Akkk8Tt3l1zZT/z2Kdl2erJptLDM9GNvgDNYEX/KBbaVO2WqFXaCqzTZsyoCOK3InwhqHTT36mQDREX7yiaXQ1korB6GJ8wA02ygVdFDXPiYVB+4b/U+chr/3mwniUmOcw7vx4u4lDwC0l7yOy95ttXd6sCepapM2qMscouLfTUnPAn7S1sZJK3aPo1+plzi78ALgwgezFfvveCmcg5xtar3dRd7MyjrYg35FZ5B0UZDyQCwjnTYGmGk2rPnBJy8Q6dvz8zM2Xo9DK6e5oxlTOSh8EdsS/4mbPCAlbjp6bMsGtHdU+yEx3MGaEH/29Bu/Tx2kOy8vhW2D8QiNjeKBIg+zlY8avIzdxlVXNt3ZPi/58180PPHyM/j69TMPVL8p/9zh58/5QP5VX/gA/eXzJ33hxctXkH92fo4j7Sxs8g8f7hTc80Hj/m7lIN60ttKCrxoo5BrIX/gp8yQPgo9flf8SMbjS9o3Nf/Ay3dgdiL4EI5S6zdKCX6KXM4XullIoBL6U8rTV8F+BVsUhC36ZGOZhY2lq2FTkz/HbKfOUg0j8MZGX+YxFa40D/p0SO6IPeVo3dfOwsF4uk7+uq5aJRQvxlfwryKcs+Ua7NhsQ/bhlDadPgzmgd1cnP4i7d6yZ7NiSsR3Uje3LutD2qsTznr7MD+ZXXowHG/rHocf21PH2k/lo2UG9sf8bqejsjE1oxG104A8bCsILbOOLptiWvoeX//Jhxjn9Tjpz5OnxWU9PwQsv8sDTy54PP6DsGd7ZXujAB9HXqlT4tEIPpK350qqVPO2qiP4OthW5lngAtvHHKTuUNgZjsa8ljHx8OU8+Q0VbjuiRpxT94xUpCxpBuYB1bQoWHuKXRVpWMNOFDaWGTOQavKQLu1ujDLsW6Lo2Je6qmdg1dmpC7y7baihP/AXrZZ1xe/9wpwkeZu/uLtixKPamf6EN/ZfLomVdtFLfNuVStaaqpvhogd9IB3ZRnrVe6sTkjTXnPfaPDlfKcrhDVOZnlzd1TxRpZT59h9g18PWYY7z79C2Nqnd3YWvwjsW4DZaLPuk49MTOjfXmvdxMM36u2Ec7SWNLHoCwVj+CWD8HH3t2dIaEOGGdjYZgtsPetsUn0MzDIOtz4j402HkbLwduEzfm6saLrUG82ZZdskOtanta8xqsZZ5o2N2qGLOVMWpaGT/bymV7yui4bM+8DaVeBUkDcXX8BHm9bc/2l8TfgardjvjUFdGhUHtPK74jHXuD9/xIBKZdGyFkIx8ka3u2Z39PJZrV4KO3+fimSaXGfGnNKhCa+REs8IPwXzFt7RL7nRi/gGbId2JkmxBjf8qnftCa0C/sOjGQvamw43LXND/q82F+nztNC3O0Hfa8UuxZ2Zwul6b14u9Qc8zWddW6rKzlF+XDT/4Z8+CBjw4PH+7nfvrAHM6+OvkPeTn1oHz0/8Of/qD8s9wfPj4w1y/YBO4AH8AfPjzMDxf3yc82Ft1f7iY+3D/wcuuedhcZnwzmRuGUViUNwRs7iIty8v01P+cH/EkRNhhzTkQG2SEpcQzFrXEtdfUNxNWqVHBRT074lgrUw71K/cRZ5gMFGuwXUxflKdvY4zbmV848qT/Yj6Ik+1LWsbyYe3j4gE/u1IpWAvoXmaznObPkRXTqh7e2RUV5zif5o8TO+WPgE0Uv5ysO8dOm2NYwM3THoH+DMmIJG3N2eeY888xL3ZenJ904A24vrIW8rB6HHtOH1J39oWrsnyD9yseoyYPO/lNnsB7uQDD89ziFoS5+8KuATd9P4IPw3mPoTXbna14jv2cR6fPlY/gz/a6MYkn/7HfWoiXiwzfoAV5qi7wm7SjolG0TpRs+vWn06wQBAL/PsYyPsoa+cHbcOKNljDJf7y6rFvqYcbvBH4xHYnMH40OMiv3K+NGkzXqwg3Ynryvjnn8p4+nxsxLTTGndXRY15nFrRRhcae4NYu5MxB/04LxH5gfx1IirVqnXlT/czB4QdGIh+1HHxlPWc5y+U3QqPGih095lXFZrTeu6aGF+F+2IK/o29pPE+Etijxju2BO+bUUuSP7GPMqcSf5yWXV3dzfXoSX7PbZfON+GF6yUh1+t1Kq0UP7xHie4yAAAEABJREFUp59Y0y7KlbPcjX1vo72qpiX7BnbFvqxvJ13CY71bWpPpQ+qeyDyOXcnbDnmFbdkB/sR/Z4HtM8mYdZB1eqfp92vhkbBLhf3JxsZp17rQnzb7ZVu2UzwRe4L4qRM/N9aFG2tPzjlJ73v5VfF55IJUtK2GD9b0F8R38cMyecRUK+XqxF50p95gnocX2KY+dlF3XZFnTAqebRV1XVZ0ttYUvY1y29N2OzJN8XHqrujIeNnW+8suVbXJKvTNxLsfw6vWVK3JZiYRRzN2ia/0PX447Y7+qtLEIS/2hvTP6HmnVh09qReevdtk7zS8wN7z9k4jH8RXiduvrLGfv3xR6Iw95pLtaacNpc2GHQu+S/8vxHb2hPxR7P7R5k7VGmPe0pxid/y1MD4taEUZIM4lMzfulT94Scz/4Q9/1B/+8Af9P/+P/0P/49/+TX/84x8p+6BcT6z7v/76m/72t1/0H//f/9Df/86Lbp5jbrdOMXYZndXiGvQ3FT4ztlIou9iHSoZXrcnkw38PH7LhxR/Jhw7iyJair1qpWpPtiKnQl/Fp8BpxUtXgNdovaE2ZwZjMBD8b8yv5hbiZvqB+HYgeO/WaPGnJ2FTolNKe0Uu81qKFea6Dl+e9rH0Zqwme627EUcqrNVVrasgHVYuiz9VEQkKHVfySh8LEf5Zd+tGV+Aq/WqnR36CqyXbYP4TR1TO/sWngSxpAbhCrGbeunD9z9jMb9wkE5m36b1v2jjCLdHyVuZn4iy8Sf1lHC19GZrBWhs76tde1HdbUlURkD5YiF14wGK8g74GTP2HvPgltxG4jlou+RzYyoX7Xlm21VgpvXRcFsduGj53h2/vcF1f0hjferVWwVYdM9Ccfmjja8OeOm25ZOyc2ZR5Hruqtv/aeDn/MMUhqR2xMatDvrDt5b/D16wvvpF70269f9fnzo64vXVWLGpC+1ZV6+u6q2vv9HfufZu03vanfWlNo1R5frdU39Qv5wN7r2ca+pjv21qxjz49PeuJdGmG1h9wUGzJqGueOZW2MSdOyFmvOT/rTH/+gn3/+qI88G5Spwllm4Ksz5sU18JFtLcT+uq7s0asypuFnDmbvmpR9LL7M3MxcPHUUfcjcz/6f+q3yzmoo9ma/m+CMnL3+HNONvT+6cs45YyN06mpNK7YsUGP0LbLEwRkDsbMlVmnHTqx1zlobPRH76m3Gyo04uqUetDNPg/19623G1RY+61YqFfavcy1p9LvJLtn+HSJ7omj7nnckHz9+YC2/n89is//oia6J+BLENytzJeVVbdr3wjvf/ZmiK7x1vajR5/jo+flFv/zyK3JDG8/5Kb+7e8Durl/+/pv+8pe/6z/+47/Yy144v9Ss35lfgWS9v+z0ZZcpbM64xn+v9r2zdzlsbawBwRJKnV3Ht3rft/GjdOG/k5+0y7J3VDUF6W9QjXyrWZ469i6X9Hsk3oL3vO/T9l63DtrQW7Xz7J2mjp32Aif7T2HvMhVdrakBV8061ZqS/meYgvwUdaqaTtiWXfKBRllQ8E+kjKrzPtMuH/k3als2uo6yKcCPHf63KHiFLMXztr8tt/f8LPy/+WPvuqpK1UqJvffUZbEqiQfjHZwBdTwnOZT1qvOe/enxk75++VWPX4Pf9PL8Rdvticfv54kb31F63q2VFF22lVhfiemVeXXGdmiRb0DTpiY7Nuiby7bqgL67bM86tmeJ7ZmfmePH9kzZnmX2G50F737OmM78DbLuBu9EZrJiL0jGTkeT+hax2fY3zOgKvmGSsc36MUi93ZEL3jhvqR/pfiuVNtbTG+vqjptuWX85Z2dNC9LPQHpf6x+nB2va96X2t32zLXtHZGNj6GCPC5I+MdjnguRth/wQtl912t+mf1jhYLZWrA07XHu9o+iHxC7Z/mHZj5g12PWDzsQwDRTBkMlkm2AtnVccFySfDvfpjKHQkxfaj40xh8L3cknHrCBy38O20v7OJ+207d0G3vhYufL7HvCItcGgTjAYPQda6MA+O7K7DL86cjtFJrwsWmefC/kg/MAsHBO0kbp2fiXbv4N+cNn+AfdHLBqgLYHTn99LuTzbDN82QdHAooxVIK5Bn4J+UnzR53h0JmVH4v/H259wSbIjV5rgvQJV89jelkwmWV2cU+dMn+n//4t6qpJFMre3R4S7m5kC812oqbtHvJdJsqunEXYNgEAgEBEIoFBVd49PP7YnIX2C+C431+mv+NxF+zMPFeSMF/ilTIWdmMqGGXvS59+HhaoazGN4s+iPevTZ6ZZtbG7KRuv4Y6Kg75CsJzsQcOWAF4zEgqRWRTyZ0rMNsVn00y3Zz7Kk8AJ8IVJ4NzakxPaMGeQJnhz8ouO4+X1uTGxSoaGiUFtJppILRx6M50H76bSik2d7eNJuO6wTHb0z5kiOvH6by/nQDvtC3328x0/qG4fiCw8fr+Qbm+XAp7YZY0e1xphN0b9VzYdtb9685cD5Zl5Ir4yzYSOOvPlqqqLI6YwfmcGVTXkDYmjbMmypB5mz6C3GHkD4ZfKFF77oTBetd4uWtWnwUuXhfK/3H37Wjz9+P/HDD99xMP2Om6uf9cgD7Txs/cjDlhzwO3oIn7RW2FLKoXJZF+XGdkXeyo3KeuTNvJAfKva34sLv/DQzF3WetPJ51JVxL48fFZzJ4z+FTwObOmGcfIip+wQNwhOI95VxuFfa+zAWkYiZe9+UjQ9wN/paSyvtult5sPkmL0pev6Z8Yj7W2Y54+m+KPrG36Jy4aRygExdDku0px/YsizQYJ6hWc46X1mSENWAL/qYFGUGFcOtjckzm29hZT/IeeIFw5sbC2Ddj9u6Efk2Z38yFSG3KW9SqaSN+HrnZ2G/o2Hcy//D82mcwh3PcfWCl/LcgOPq0D7n0HZT176SG/euyKjqGNbGdm88re4OQd0Xf3FSez1c98pJ/3tTzYO8ePPCAKLbkh0zykO8jN8pnHmhn2GNs27KtarvPbEulCduzjYmEMKaVmbfdhrH7kPGzZoLIDKT0ixBzEzqU8bLn9NiMPwe5WDOtjF3F2JaIwcTJhRvq3ACfzw+6bhfG4EUG8VhN8O14eniEjFlmqMiqp9zMpVXIxwQdKWVISm4KA8WyF12IjzxQOxMryVPf8G9iJDqN6Iv1Rn4gyrHlfDtgD9bbtC/r+jZYtYYOO6o1xixaLMzHH0ORvbFPvX//QT/9/DN7xwduXu95yXFRHg5kfwoGOtKBvi8/flmhPGDZkRZcCQ0t6Zv+g0EnfafO77/2lfnd2yIvcZoc9FCRgsySVTixqOKKTB0UafqS+YvvRENV4YOavGEVeozs+8RMZ+/t7O/h7fghazExFN+fmY8g9kfm7Ks9xZ7pH168XBir8zAg/eLPCfTLdIUv2Hvt38fcRbcdku1fQKT07ZEFqP6HP/YuL/3TybbiBxs6DrPxHmWR8Or8ji6ebaYupXn2gSbSJ3o8TxAtqQQUP/mEdgPBMEDGyHiRHaReyD/WVR7O/jWIdXZgUH4GEpHNN7M9mN6B7gb6FDV09MkYGbMt1ro2pRyEvoO+FYyntsaFKfy51i6Ul1bs4S/RkMX1cw24/qwrdcAN7Ym9PeMEp9Myfxjg3bs3evflWx4GfsG54RUPqk5a1qblBMhbxgAr8u7WVflLMbnG3XHtCF69fsV17jSvd68pv+GBV16KnE6rLPSeDh6Kj5+h2ZZ2S5SDnedlPdfZ1AsZ4d37883aCf3XEN6neEOkOe/toB9ra4DIZYL2tQhPyqGzccAUXTRTXvLMl/9c02GGjT2AQQeLarAWUCtk1rXV2e+yfgdrOkJW5qWVZ/tg7x45w7GWN85zWetcXBU4tkx0NTzREFr4zcjprOm88L+yF1+4fl25Fg/2isGekXaz3ifoT1gp/WY+hKQdhZ4H0ucoH3yph44Bmn6BP/ojAi1SkoQdwUHTlK6/kgw9IPvFJxIOImWDp2rKfx1Gmx1i9Jd8HQLguph2kb+Ejxfz3uaf4zdzdyA2Z76uXLs2MLh23d2tyg+b5lra++2aCz1tOnLG8A2hHdhpG/ptEmfTzPuFa/d2PYvL3pR7Yl3lh2YH59Z+Q2QH6SP0G8y95jwIt5daAQQsoCgjXBvXi3vO0vnB2Q8fP+j+4R5zGFdHeuGj6WfqR44vDy7bjCGRqbVSIb8x39WIJnTpxNqV6/+gHGRsmie/2ZuqWeE1ZXY2zjisEXQ3hGVpWrLv8HIi+8FpPc19IuV1WVWMVc6Ybe4hS1u0/1DSfv+Sa1uQM1BHZtqXddWysrchcz2tipz1dFJjnMiLHSIN+Ml+8en4Nm1HbnvyXLOuWEepRPfkwYAW/tgtyk/IvoLuk+c2lr3LCi0+adjfWmmyTd+nZSBi4CfuB9Al417xcWdfSmuQ8hYa7Zmq6BD6tPXmN5eFCiEjrzNGKeOZyWGmdSU+Honp/PB1cGX/iR3xd8PPtmUDJFRyl4r5aK0UhCYxBhDJtpb4/mVfaHapWqPPIttw7p/obOWfZMND23RBfBXoOUWvgxTdXZbgn3OK7EIvqtrTUHgOSPAG0xm3cur6ZbLTftDNHHT8tM9D4uGa/ZY42NjLc57KvX+4bfoBGztu+qzE4N3dnU7gjhc9p8QgegrtYGVNWbZV1QD9sKla4adgkWR14qmzh6e8tJWXcG/1zTd/p7//3T/qt7/9e71+/Ubr6S4Sdc89zLfffac///kv84cAcg9zuUT3IbtUjXGQL6MBckVhiDI4Pi7J9icYSNeLNFjnHQwmpBN/g3LRpyz6Sa0Yi7pItvlmFCZ2yoap0g5s7/5l79jlwAe3YazWVPilAdtPMu3IM74r2QYZq9TRRUmI4DPrmZsN2bn/Cx65rp6ZvzP3dBfOw+mSMRbidSVug2ptyrQLaX5C3JUxBp34sPXiFQqpZxwYp5cydsq2ZWzVpIayw4Z+A0KUNTDwX/g8eSMhCH/yTqFrcF3pxFx4R8ZFoZnPvukN2/wMzXFtVSu127ns2E+tX08Fv8sie8EQGzP+eEFjLMaOLtGXLkr+UpfsQUv2tWq0ibmCgz7hyTwH220vCy3CbSfDTsa88dqW7Unv8PfYPbHrdKzB7FtZl4NY3LnREb50nHsZeuS6aO+tA/kpWYbFfAcUsz/cTDVVUa/W0Ek6n7eJD7z0//67H/XTT+914RlCq4XY3Nfq7MK4sSnozE3y0NFIg38MNquzTCntGTKY9rAHJz6DxGhn7cdfHbl24cuSyXdYtpGyfyIDlRkF6ay3UG3TZ8eKH4ztPfsX8f/IeTGy6TDlwKplKeyxFmInOK1N73jx/9WX7/TlF291OjVM6azbTfF5+scGJSEgOiAMGfBByx6ZZ0Od+ZOIAxjCn/rG9Stle7fBtpZ1Uc4D9k4TqRP3wYbe6RekfKV/fHQN/eafxjW+sZ4b18BgWU9c/09ylcI7n1dge9asbTXitKrJ+DS6RGbagtRxF/M/sLcrbRnryp6yj3992jt+jnYAABAASURBVGdEqlZakNdusJ9t0C1lHnviInWa84wtPwSQM80b7o2yTot+a2u6O626uztpoRw0bIs/Y0POcz/99JMeOO/Hv5LVYjdIzO/PuM769ttv9ci9wel0evqhsXvmPdeIP/3pz/ru2++I5Z+J7Ys25mhgcHIypRwfMGWECN/EVMNX1Zrqk7xUreSy7E9BL/0y+ZekJ0raPkXskSybcUB0sKRirJdAvUlrZRFpTxDaT6BMeA4g4m9+zFgB3STG0otk+2WNcuq/BppuH5t2Fmglh5bcVbufcfhg/4LMJyO+hNRaA0Xb/knflIyOyX8NnTURDOLtaPdRiPhPyk8tUC37hoonp/ck60V6rkTUBH0G0AtGU35CmOZc6K+kyfCizZQ/RVXTAbtkANNnn6HYHOQ+Kv8tr7nX6tdHXc4f9fHjT7e/BPCgzn47WM+D+6zz4wPr4KzBXGSMhbW0ci5o5NWaQkt5CY39xaGjzxzcJdsg+R6nng3xHaW048uQ9jkZ6sx3EJrTPvtb9o6d7mS/iqGXbUbemHwj844NqaSc/FNYZrzQkttO8W8ikoOXTKlHftE/Ep7A+AY7b7j2Ur5tyzbFoahgii6+jrggVscThgZyBvV+uwakHI92aMl3IO6Tj6c0uirx2Cl0De0uyVhGh8zTnj93/WWdrnPvz/UgmLxDsjSxf1v2gZJkfZrowPif0oQ+Q4XtRd9WpVYl208I/fM+ez3y9pJucsMb2H+7P890Bl12qCQ388XH5JIaAV1VKpeyAJLbnnXbepkG3omkHFwSyH1OCiqF3uEc8AMjK02BqAehSbQznhnP8KR+TFJ40UIHnH7IpIemoWIcDgB5+BCE72ib7fhoRBi6hC7qoQ8WHV2fPrGBmZAmHSYYiw6mOIGPBg+IOhtEJwjDHxwCjrJNJ4j2nlP8xcemDaFmgBEDGStMAx1f5mm34YVoP+f7wWKRoC3romIDMv4LvZqFG6Upc6jgaTsBmujiJxoqaOC7wQV/zht+ig52ySDqBBIL6YVfePrHguwA50iyDURKfYius25DQo/krlkJAdVS/hQZpzN+Z5yUpb3dLkmMHyGRkTy0IZJV1aS03yBSbBj4dSCL4ae9SCAXsVzKoUoz7WNULbILiuXP8ojo6DVQqqcC134w3fklS2DLAR0/plytZDNidAjot6+Jocb8zCGiGHgui2Q2mUEITuM0GBfizOc8IUfokRErvqC/wOCmMGAyYc8YhZ1NrfZDRfRGjXlw3Tgkm0H//u9/p1evXs+HaHc8mIh9GxfAyAvsZ/1zwJ8vmDhAnsHGAyOR2s1OilFr6t3xAyrOum7/r5dkmTFt8ql3l1hLZx545v8w/Ld/+xd9eP+TPnz4UQ8ff9bD/Xs9fHyv6/lx/kTeQK/T2jjAL/ri3bup8+mUOUNTDIvtnQv7CHRBj4uu+XM+N1wZZ+MB15WX/h60cwDYNmRvDxr9EZwRtBHWQzkoRMXMU6OwtMKXpTzkVR7ksnM2Qi4o5rLlRgngaqVdzIfBQK/kTh/KiNLC15S3YAvr9rSetK4rD3vvdFqWGZcNnkKYbeShD2O94sbrN7/5O168fMWcNg7y6JtWHD1A5jcH/TzcuPBwY2OPGsREbMHtmr89gE6InjYujL9gwJJxCLXIyGiIxM6Cv6WI5kOmk7HzxI1DtVLHlkDIa1WqatCGLvOByhm/b7OvZNlWZHf2GJgUmP2bXhrEstG94JmQhUiQ3Oj5jME6mDxlxrNgUuQGVGSHlhIt8A50XNfsizt9Y13GN3noQ7Ma+2UeTjR8Hv3tmvI21saZh0LBAzdU+S8C8hcn3n94r4/5rzJuPwhwxsfnHBjNWmWsQT6BAQOo0AW4ldyaKjm6G+DRuEGxCfNh3D/RIXpJ0fmA1Apv2XJJOEVYqGI+End26DRErsXese1At04MhHdHR+oOERfi+hUlUFt0nZgvEZlx29SRqT0ZeyYgZdysu9Np1UIMFbxiHjf2gyvzf2WddmTH/3vv43tQeEaVlfHEi5YRfTJGaGYQ4sPkNqMyWVfmJHN34YXYI3vP/nDzW/3480+8/H+vD7zQyAPO3Mw+MGfh3+gz6ItYRRdEMX4+Q23OhbDRMqT4INBek+iXutEj8zMBTTMNFSqi6qwdXx0mroYMh40IzZiiJmS2anPaDE9LR/xl5DUXrUaPJkJInRi94sfswXt/zRR6MGgf7K0bD5vOHx/18OFB9x8f2DM/Th/kB1jyQyvZBzIXqKGs8azbIHrkgc+F+I6NnXmKXxPrG+OingJht6NbRYJk33LqkJVYbpl7YtAlpW578tnWy1StPVXHFC51bJ/+op78YPCU7ynnoO05K+rgNes0RAtdQ6eCvkOW6Z98QKIiFcpBH8AuSMbXO0Qqm2/J9gQSFbioV0pU+djUAcMIARNZ6zKN8IaGJnrC7UV/5/rWWU+DemeCjcxIzc1Dx55B9+QBRdYt3KHf5A7DkT70F9jrhm/TlbXdWTf7GNR5aXwF2fcP2ph92Iu5XhGCKnQt5izI/CU2llbESNBYF6D28sq8tfCiQ64dwg6nDK2t8Nw1rWvTshT9rLZYWc+V9oxjqZEHC3tszhd3r05a6HOa+cIDrbsnrOuKfiUxhi0StvNt9KmdQE3MeZ/5yy/bskvhdVlTRkkp0kNHsj2LIz4GRX0Qi5M6c0rkAriOF8CKKDF1Mv9CF/2W1vBZU+qDtZw89AZ9PZ3U2qKspzyMy1g96zZCMl/Mm8gH2Fh/HQzaAuPjwUvkwR564dxz4SHEhf3swp6XPOt+XLsCo+Pg4SWBoAmur5PGOr7yUO/MC6DHjx85Q33Umf7nB67L7J+D9sHeGJ2NXnmhP4EdRd3kHBJleBpjBKEX8ifQdyHSl8wTeuNmfDTwzsDfVhJuVUCDdgrtQ7R/Dst+RvoGzhd+zvzQLGWQsopKiTygbInSeILQ6xMgwwF027LpTTy1ajLlyYsNIo3J1ynhX9atmAsxR8HImZLytp054zyo84Je8Kyreem2zgfhpi6uZRO3cvopfVO/yTO5ow/QpG+UrjpzTj1f7gmjq+5OjfPgwvoqbB4yfQbjJw9EOejEUidWHK2ZuzmnQ/SxsJR+Q1mf67oI89XheSSmHhlrMHaftg8N5jLIfAVQJk1CWEB7ymXJ1JelqVWptZryl3VhPVCHwSD7QoNnYW9IvwODRTX3CPaKRluuSSJdia15zUu8sYYK2eu64tcVP5zww6LCgFIhymrVtC4n3d290tt3X+iLL75Q7mNk2qeGomgVOsSC2BQd73jxupwWVUPSDa3SZ6gT153Yn3Fga6bYDQb+HvhqO/QkVi6spU5ul2zvYLD4x9CFLZ5C8mUVfLFBt5TygCdzErQqbFrUWhNGEgddW2LnNn5oNEx68oU9dWmrWi1UGfUmi8r8ZOyGjQ0fJB/of+X6gNQpV5kLmGy+mNPsRVdi6UxsP3Kv9MieceWc0YmZgT3R9UBowleoxvhtQlwc449gKDKtdT1pAaJ++LbQKefulfmL/mnTTNgwx5GMrCA+iqRWhf+sQk6r4j5pVWQ0fABJwoauoY6NKQ8PIQKMrBwl2aZ9aMzKIuM7u6hZfpGnHEihB5w36DRthibGz7jr6cQLl0demPw0X5zkN+2//+EH5Rx6Zo/t2GJsvXAmTj39Ui9orTXZVubUaBQUVZsvqMfHNt3axMD61k4yeg81bPGEHVmlu1dv9I//+F/1v/3Xf1L+e4Df/N1v9Ya1QVjoz3/5i/71X/9N//Nf/lX5rwHy8tvoIZvRJQaYqNCK+qSPWxt1aLtPhw4eNwuV4IEPvw+Q9dFZR4PYiG0Vo+BwRNxkpk/64lJaJBfC4Tvq8VswULwja8aNxLgNFCWrqkmyyrUDGQaJibSFPmUwBwN0ogB2RffWmM858lBifkPXnIHnuTvjwS8jm9gqZAZDliiLZJvvAfJJ+Tnf0DlQNWnyx79mnM6I+Cl6UIoIx5SMRR8TrIOcxZ2RFP09GSJbzHOnMGS+I3EjvoLoHeReNHnsuWaNY0fKE6zprOugM341K6KzNw/mLPJsaAHzUORCx6AsdKEE34iu0FsrFbYFrUoLKPqUhX7YCG/2Pw/6sV9C1tKWKadVqcHIhzUOg+CBf85x7Keez4bOG/Ny5QySttAyfpByUIzJh+I+5kCOwMD22NSq2CMW9oqF8RvjAmf8Henf2duin5JQp1TYQHxMd0OIzegVermpedW2mXuus/74h7/on3//L/ruux95FnPBkFKrBTRF9i73hW4ZA/91dLSt1qLl2OcWZ2VuGBEOTVr4pg/wxXXjjIAuA+029KEou2QgZaQDmv0JJ2QMxSeDOQ818nRL3A5gS+kuMT6ky+NlPtvYOE8WMtd57T1Nv61cp6Pr0qxWhW3SW66jX7x9o7e8pG4lJRbPXA+vxOVAOVTUhbk7s/ddkHnmfvNy2Tg7bfMMUvhpjsG1obGfmTHptq8TS6LOF7wbGQpKsj1R1chLhS5QJYWOEhg94BnUM37yak1tWWXGGyrZJdGvd3PEHXrk+vbAOfsc3fFzR4lh4buu5FvvlKUhyY0xkTfsScucHOjhcMnIHjKyt1DoZPKhmYoy85x9VJSvyN6I1c780FXLSpyC9XTSHc9i4591gYb/BzHzGp+floW2E2fF87zO5Frzb3/4g/77f/+9fv/P/1Nn/LwR00IHkWyMQYONc+LGWGdsvfAM9MKzqwvX+cKmjuz8EsUf//Qn/Z//5/+X68NfeJbwUXnGMu2PnsjsyBvI7TcfjVnPV8awqpp8w4BvSIx8Q1io//KTBjB2oIo+AUIYToGQaePjA/Qp009ScpPPiWHycfOkFUS8Tlk6cjFAxxcBzdDRMQMEs2b5NkZ6BXbDFqeop8TYhk+yTB4MaCIGgiHTVLNfykNJlo0mjGUXepnBLVPW8CxL5NrTwPcDXhog7BIoPH0KWUEIyYPPy6m7vI+lPdl+qs/RGCP5wHdi/OSQJMrRy7HJuy2ibPZz10JzU+Ebu+QJyzZ0bNQBkUzNggvwja0WiUE6Z+tgMC+DejCvH7O5K/WoFQgpfw1m/LQlty3bVC1ju0iNPM/CT2vpFfcfd6i/tM6z6gddeSdQjL8Svyf2C9jZv67s64+s5atOrMn8cOUd9xv2zQ+yCv7CF/kLAG7EiC2IuIy20Gl3+KDblIztAJKGSClTyXWos8cnxwWEMa3o61YSeQAFeiLh8Kul9L/B5EGRl2kTfOlELlLfHTj9aVu2oT7D6ZfxoGaNZ7+gKDs8esrTppCgRyRu220RuqF85osSn6HEEeT5GTCmL1OvYNqUhQoQBQ/KUm5lxFNmjSIkbEp7QNOsi3WRcmQewFoFoSPsk0/0FPaNcNhKPRD1AyaOU06+A98LXegXn6Yt/S/shUHnOSwmhQM70ZQNEm70q0lz+jH/BQZjBrJIQ4WSkOC1TDl+oUGZI9sp/gLhCa9tjennLg5ROzR+ZTDFAAAQAElEQVSEBnw6Qww1ZLbmmVNknDR10VWUnlCU5qcam1E9VXca9bY0rbfDQPLwzcbbV7kUntDtm2Iow9QzaE3Ynnl4JTM+SP4CceSOoRgaxEj9lWRb9o6w2Hs5YwSG2KpNnqMeGqoxPo04sDORGaMTTCkHqdPKZyj8AZXbZ+B4NqQ9cqCNG8h+5WN/2jssVaUntMPfkZNWVEOvvfTr38/67e22Va2pLYuOA0RVU93GsU0QlHIAD+IL3ZKJjFY12+3aqcMy5QnaXy7gnYFvFukMvBSRb5vS3/rEvuDXePa+u12Wj7Ff5JKVlPnpbAo5bOZgkj5x155nboY8+1m2p126pUFwHWASicfEar+1SoXPGht2I7dvvnhqTcF8BZK951U1y0WfgSI5eCWW4GDNLFq5kDTWT7XwcdGYPFcOaY/gPA/N6XdApIGex4Ug9o4Za5bnWKVirMxj0FrTxG2MgmehvBILd3c5RJ60rgtSpTMHvjOHwwsH3eRnDua2lXJ+++7tu3dc5Falb/zb8XM6FjzJo9dgnXhWpJmLhE18z89BQ0vtcYaPOWjvLAVPOKANcdDfGPvMA5SPHMLvuTF4VH7r5PHho4IH8jMXZXE4aDyoWsq6O2ELeq1LqRGDp5ut4Tk/3vOQ+54bhrOu1wflBwne/8zDmA8/6uPHn5D9Abnv4fk4283Dz6qO/4KhakMLh4Jqoiy1jAGKcRt+Xhhrod6a5ZLsHWlXDvBHvZUKnrk+0NHPG450K9tWq5ooyqEX/Yty5itY5nhNKbeU15Sbvvjynb7++hvltyZFunKTlZgLBrHSiZ/M3/3DAzbfc4g5M441bSvTY+ilTq1KBWxDp5mP4augldqyqKpkGznk0CkqaTCxI+MxJzNWqUvIMXygVdv1b40l18GYiL3p1+mXvBAYmD4iWfmnp++UgvCkr007SFn/Tjp0D9tAvyDrNPXY9vrNax7gv56/SfPm7VulfuKwZ5sYHcToVXmp+tPP7/UzeP/hw8w/vH+vD5QfeZh+5cZx4IfIDAbjJK9Wyp58Oq1zbS1cRxf2hKr4JzaUhJV6kdK24HOb8bk+JWQafjS+SZvE7DHPoiFzraQy8u+0nk5q7GEFv+ATKfOShymdG8D0CQa6Zo+J3p05gG3OS+gHQg9P2tInsKOzVVWMt9t0Wk/M8QotczxucoZ2fmlhzdjozJiRHXqxPhLXp9OihcM44hRa2jLmwH+J58T2hQcK2aseEs/3D8oN74f81v+PP+n+4/18aBHajHceWD+C9Lnw0GHjQI2oqRPuQqd8zBfYVWRIs1Sj3647S5Y6LPjvqS/+Dl3QNNNQ9OswHHi+HiHYYSJPBmzL9r4nhkw/lOKTitBhh8mC6LrP28a+eFVe5l8er7rwsGLmPKzJy7zH+0d9fP9RP//0s97//LPywynZzzv6dvZqxKlVY65OOzJXxJ/tqY9dksyeORR/XYm3+F4kp+12FqA6P60KGyR77y+Sbb4HNLIoThYZE+iRWGmVcWj4G5+acnAFfQYIq8vIdYoTocff8XXyYDa8+Jq0dEGeXTKo1lT4IZDSqFsampOdyQ35JbCFViXhBgXpaocpVOCSPqlLorlzPejEezB0/MM2xpkyb3bZllMOXHDCIynmBxRlw2PRNqD3mQ9kB521u7H3ZB1feeibG7a9fGXv2pT2IPRg9rn1jezUIxnx2jG1k51aOILQdoQ/6FyTM+6Zs8SWcfODRuiR68445EcEcZ56ioVMl5FNDM25KDX2qsbcvDzL2OHJuP9rKGLORhZjFmitGJs6tJeSBzqm3m8ONxP9jLRIlmaYCJ6jbFyS8sDezj4T/27ksTE+zdxfqYfeGSMY9FcSfdIvfLOKoM7au3Amu+DL5Od5Xnvk+nNmbT7u4OFdfP7IHncO8pI/PxyQnL3xwgv+zh4RXKHnhwDyp10/ct36mf0ye8Tjh496vL/XlbnrjDfYX0fyGzrjDtoYkPfY14kFfVcib0cX77zVoC3Q8tCEnV9mvynsNBDl2Bek7skn/Dh+gd0HQ7/MBa9Ie1tkTJ5UoR6f0HHf5D3yoy15aMmVeb1xDfJg0n/lKzJD3vPBsBtnxvPEhXNm/kT/tp2V8+Pp1Nhb2ywPXZG8TeA48r0uzpoOOMeavUGsn+RByr1fdOGF6/39+3k+bZxFX7/Onr2oca20BteKjrwBOnvwkCIHum6Irzv7QeKox//E2kGLD/b7gTuut4sSi+G1LbM2kI68yCT7G5/Iy3hla2ltB2fTlnJysKwLOpcWzjC5xqctY+yQbKtYixW7KDf6rPDqlgbxM4itVG2rVc0+hr77Yci3f63aPHu8yg8wv3mr/CWzOx6cR2ZD5pDYBztn4IvOxPeGf0KTa9JT77c1es3+lfbb2HTlM7nx/Zg+y/qOb+NjGudnoFcKtpNNjOn79B2qKmxoEynbO1/6BakN1n7AIHt/dMg4V9ZmdAzxsInJV2xb1lW2p26RUy6aatLCT4Oi5xbZ6NhHV+ZuRDb1yA4tLyN20IoyGS/7+Jk94JGzbfaZR/aa4MreFL2mXHRLPpCVEGTkOayEkAPRqZrsXc+MecXPez/NVK3NXNp5NNepsMWyrSRaZj1xFxzU2Ny4hhgfByO2EfudeQxiS49+CBnKPwrzEwmAsSRyHSnll5AyxmxlOplWpFgrZ6j1dMd9wxsl9hZifjBOfPbh4wf98OOP+va7b+cPBhwvUY65D9+Ve7YrcdfR1/YU3woP3so2FtMW3iAMsbvhy4x7x0Po9XTSkhiANrAhcFnVaur09TffzP8a4O/yA+NffaXc2+Ta8vP7n6d+f/nLX6Z+Z/Z7kSKrsRarShOtoOaDZIoO0MuOvoOGl5DM2LY1/U5szFgh9rJmYsOODmP6SZVx2hSKTyHT18h4OUsdn05fIY8iIT2QP8iRg830kmaumWxrIR4aa78in3oaIjf17Ef57drX+e+MwHrCh61NeVf2h/jnkZh/ZC/O/UaelSTe9TSGlWRbrWqi8H/VouR2yUDBjK2c6Tztiy16SrsN8clBSjk2SlbxLyMFepGM3LqNuzBXgxi58EzngWt/Yi+IDVfWWLAlj10T17kPpk+nX8TaGWGfj9RfwsxFmm14+OxtO69tTT1aKf4udIIkG0ZY+MansXFoI86zn3Ry2/AIJAeMwa6jl2lLzLCGZ846STw9YXcQsjP/kmd/zWRbFaBLcorUpZU1kmtC/grVaV3UGt6l0ZICsagHOM5zoZmWQJlD7NFTMteNoSsvsj/mh6/vz8hLDK34YVUj7uzZk7HJU56QyKBppkM/29QZgMH5nnbNPYv9K/M0bvZK4XNUhWfILhmIlDx71EtA/sVnhMI4yQLbQoq+ePNOr7gvRLByT5n7QNucaU5asWedPms6rveDubGk+HL+AMDb1+w3d2pFrKPvnG94YMFXnWd7Z93ff1TuzxOfaYdNLquxVrOXZX5OrMXGWhSph0HWlfjNvXzWJmS1KjXivpjDJXqhXwPVmnLeSLkhM3n4J1yqyhqXspavxOFGjB2+zVjZY/IDURkr95bpl6lP21QFgm3ZB4pyScZmibLV0GEl1vaxhiIza7FnrVma/teebKuwZXCGS/uAZ8ABWcYvaevEQNbMip3v3r3VN19/Peck9wY//PC9vvv+e/344w/6/vvv9n2c6/WJa9JAYXvXq1OOnCt+jAaIxgcbc3HPs6v3euS6Hp74f0H39M114Y9//OOUmbb4LPKqNdkYos/TS5pl7AoOrsiUGT26gIO+5zSk8W9i53z+ftlnp4aScV4iLaknt8OR0jNCCQ7Ky7Iy+Z/pdMjKPKY5vgkt0Ge8z3V9lvZR9j57E1sPBYsQUPyWdWxbZrJSp3F+0ucJrK+M/2uYzH/jq4xsl3zDXvev9IAWQwNabctlifkdRl8zp4CmX/3ET88NLxmtbEM7DMtLzpQP0KSUk/9nEbkB/W5ZRBV6F/W1Wa9fnfSWM8Dd3cpeVjEL5qEF+07Zi6rN83P2no3rUCP+s07W9QSfuK517f6nitwhZwhplpPFx1bm0CYPlOR8wWbAuMitBi+K7byUXZMn8531l/zAbJDJfg2Qnz57u5FlWxVUaHqRUgdDstGfYBwB67TP/adrJDD1y0SX3d5b00gfkDykgRw6EyRdjADY4W7tHZk245FnjwvSpxX+mPRn3qI+URbN2CFkiZz+rAORjjEpPn38VHouRGcjR1MQPkZ2aOGwS7YnUt+RelH0DWQvPkZOzX7wxDauKwQFNhs5dbsmnFSt0csgH0acxSMPbUfH5ynFngO5Hh0Y+HSCscK3AzmzEJ8xX/hk3BD/H3KSoxic4X8GmkPjYxulcSrCwxxA/sVnoEQRsIXxOfw1Lsj23tc4N/VWTYG90+Ok0O29HqH2czn1Axk3YyTwX9JSjpzPkXFeInq9RHS0Px0rY0ReEOfmYr1xkczhK7SXsPe+tifZLhk7Z4Wv6Bl5ByDNj33wW7Z16GT6xn/zwFKl0HVLHd/bvtU+zWK36Wv/st320xjpZVvFHGSc+L0Ypy1NR9nIibyqpjYPTOTwFAjP0qjnYEV7taaXKX3tfTx7j5eX7Snbe3slr5QL/SpNv4rMt73LalWa4yd/EVvhyVzlgHrlELf7vXPI3JTyBi1zkHJykQr9Iys6hzbnmcVB09MntDyQsK3WShVQtqO3daTBZpVyq6a6wS76LLJ3vowdnpVDW8OvC/q3ggf+VoWunUPXmRezDxM5gL2MucH8x7YcRK8zHmPfmP0yfNozxpUb4hymLxz6cqMa3PNQN/IGjHMOl3V/Icg82rt+G/2u+Cn5xkXtgQfHGT8Xti+//JKD/Gs1+OPn+KRu/WJTkA0vdq0cFpd1UasKWVduQq954YbMkrVgd/rOizwcqKTMn/GXbeZrww+PPJQ7q9O4rsvs84qLcp8vKrvEw9KqobVJJ14iBo1LzqB98NJhbaXTWqJJRka/nnV5/Kj85YDz/QduZj7o8QFAe7zhfHlgzHuNwYNZXv6vPMlekXGAKcN+qUGvJgVtaQrkffsUqbC7yrRDJBfIQzQUkQ29ilykfaOFRPnTj12qapptcRS2pdxaU3y7rMwffllBNcslMGbbuy/f6qtvvuahzpt5U59YCERa6WebG5ALN173M87i00KnBVvI4EKv25hiXAi/+NjGLKvRJzKXlfmmDFl7H2TQN7GSuc/NDtNATDQtbdWyrPRdsY+bERo6GDz4Dvb+zDH9EcbHk69VU9Uyy5L1a8muJ3K19lS2LXvHE/HfKcCuhk13d6fpy9xovXv7Vq/mwfCOG+DYsahaQ5KFCfj1On2eNRrkAVrW3ZV1lbVn7zqYmKDT08c2vilVA9VUQaMcVE3dp59Zf41AtEt7irwmu1E9aOJwOtS5FvfbTyEO9o6iT7WG/z/1YedgcmVt9ux9w8gJyPhstG3sNQPjBjKCzGnyIH2Soz7cQ8l30/YyxPmpNMzSGE3PogAAEABJREFU85fLin8XFmli8MoaHYyz4PMTh+ygNfxKXGys6cRQfPmQl/0ge1pe9ucHL3Z8UOr7f8VwnfZnDNvoZRV5a02tShm3ih0DH2GWJEvALvhKJrebJKvHJwckmf6jD+Z7h0gdIZFPcX4G9aBzaIuPJvDloF/8nbbJePtKPb6eeeYC3vAFoe1su46auhT76saedtUDD5ry5xkfeeH/EPCi74G9O7/pf+Fh1Hbt2qbMQWCYbciq/LMVPzTiKetxxte6aA2Is5W9olVeCFlX5ETWhX1cpGpIAK1qxlOrJrtU5FXkzFsB29BK0lDqNMlGh6Cs1uCFWK3pb6X4Nzhiz/Qt+tmRjXRMS//4Kr5OPn3NPKQfmYLwvIRtRU61kg+Z5C5Rl3DTDlO2ZT8jfQQvRCUfKcNW6DUBr2TpBiPUTl1PaRDvQQhpL9qDhTXQWpNnnz1vteehSZETaCbbsolV1nB8dCC2T4Zf+UpbMHDMgYNtTL2G4stD1hGfA37bB6tSCqK3veuQG+OcP7Je85Io5c75orMPdmQfndMv5cg85gvxjDuYrx1He/LWSvbRS6oyrvek2dZfS7afeGxPNtuTVrXLtH9ZD2N0K9qSv9Q9bRPEnilE/6yz2B5ceLC+YfP1tndt7GMD27FKLEJWBB0l9ur+ZCvNlJFm5pp1WUXu0rKe0JVrpfBvdCEfyWHtgZBDPkDHgUHmrbOPZP13rgOB2AtMucHI8UkcHnm5zJnzwwe958XUTzw0/Pj+vfLXAS7ssVew3XDlRcKVc+T14V4Ts/xRF85Tn+I97R93zD4P2niYOMHLk8E+L64pXCxl4jU/GHBA7JdPwF/mIehLYCWWxm995saLARU8ku9n4ArRrBxlgpSfWz8vhfsGfKOX+BXJkZf5FhOWmN6Y4+vlkX3yDGlD+MY+alVtuPhB1+0BS87E9aPGOKPXhfw6IewcAbYnN5yhiTz1Ky/h8vI/8lNfWuJ1aG+PHyjOT2gpJP8Ug5jgo431d+VakLPJlXLo6XHienvHy/HkqYdue64tkWzL/iVoevrYnuWjr8sq4nfhWtLYy5KvXFOSp16su1YNnpqydUu2NemtuLY0zl5v51/zsvFMjJA+4devJHvXJU1FOeM+AVtP60mxN/tsVamhn7336czDlbUbP801RH0wz4OxUw9SjuxB/AZZ59krg729qxpykW3vcsuVLsw5O8BNnm0VPIFdsj0hUme8YxzXbntHl8xhkLE66xtW+uxjtSpF1kD+lTUWXdIe+wIjZyA3tMjK/hz0rYc05aQQnuAoJw9Ci14bsnMWSN8DucfIPn8hXs/c8+XsmzHS78BAr3Ebv7D1oNueftlmbF50wf/bjM+OTmnrk3XQfxZuX/azv26kX80G87Thq/jjitzMbSePvP6ZzAgY6BikbDvZ1GMWbl/2Tr9VZ7ttdfourc2Y+s1veNHOS/aveMn++vVr4nmZ9wc5p/7Ifnv0ba306tWrWc28xv7k8ZFtFfOa+M3akYZcGXvoZbIPWugBrZDCG/k2FUjpn/qrV3f68qsv9M03X+nv/u43808+h7axl+XPRUe/97kWsK8NfGRb1Qq7SoU+jXXtqYd+kex9LLtkeMKfcYPISt5nLF/ZG69zX9oyP8z/Icy2ir4iTTnUKc44iYyBnw/kOUXmNvXwhs8+dLBsK3MS/ZM3dA+qNbXaUeTVijFL4TmtC3vEyj7eqHPtJebPjw+ctz9q5lwXE/uJ84wtUrWmavCzvyxgXei/nLSC1k5qufcFVQs61UR0puu0K3kQ2kjMcn7Imgh64hVaZy7C8znqZuOyrujbtCbHzhU7Fs4SrbABnyWuNuReA2xKvpFnL+m0v5S7MR+D8caNblsuTxb7yFMdxH3HHqsYp7VSY0zbMvzZ+3Za6UiHzKkPtiUPrRMXE9DCG9pAh7QHI/dQ+OGKzgO9onMw6dRDS7/AZnxQwU0vmzVKrJ3ZY7LPh7+qTd3TJwgteXQPZpl+tlOcCE8wK3zZ5vp/nc9UHjgj5X51ZQ6ChThITMHCODCzhgtRoe3ti6JDqyLf58m2GvMXescnibGMF8QP+iyFHlKrUqtdxsBvthlzR9rtvWw71dmWgr332cueMr7+4ku9ffVaJWsjXrK/J5ayVwUzvrExMRc9V2K/kBv6u3fv9Nvf/EZf8IL6xDU3PFkv48UcpZyzSOhnrhup66+ktG3MW+I06/1KbJ55xpnr0MDO+Cq+zFjJV3y3Y1UjFls17cA/tFVLfbf5kHfsu8YXjT6R0yZfk+2JqDeIwaAz7rjZkzxt9s7XqlSt1BbGYbyFdZhyVWOtd2UOjz7pF9iefUKfdmJjyiK5mAPiYDDm+fyoR/YiBOn13Su94uW+0On+/uP8Df0///nP+uMf/6Rvv/1OHz68l9FlPZ3Yz+4U/yzos7G+HuYextkUubawT8zzZf4QwPuff9LSav7SS85KthnzUd9//8P8AbaMFV1W7FpaU2FXtaaMpf+Hkl3yJ7DsZ7xUw36mD+YsbUdu722hvUTag5e0/0jZzFXwOa/tz0lP+r5ssM3U9knqh67Mb2S2VmpVKnhMPplefEXfwf444J9l4uVFs9LvqEdekHryQvaSeCUvZNvP+kZe+MZn8tIv9MC2jn72Xn5Ztz3tjQ72Xrafc32W7N3Oz8hPVfu5r/3L8hPjZwX7JW+ptYZfCvgJWavr2rSeVtbNievpomrw4JfsK3bWY5/nuev1oiSXk+lY26nHhgHvEHMK7JLtT5BOPujIsD9tb+xF0TE6hXcQE1f24wOphx68LKf+Evaz3FbYQr3A5zxH3Ya/fFSnXVeuu9lzc33LHpXx7GeeJ+bPCuELKftOZ7/Jnpt66Lu/OjE/uP3vmnaxP4UeHtuyneLkSZ8Dx/qYjS++jH2p2nu/lP89mDko+k3c+h1l3/xgW/aOyEu7nXqpMU+5Pq7LqpfztXHdusYe5i19DthmjyWuGNO2qhr19iTf9izXzEvb4Xuew2YONq4PB+Kr+ESfJZu4Y9y0RYcNPaZ/Ez+3M9BG+egfvkNEpTCD3jUnP42ZuCABkAvwgStKpX2w8bhQPGBw22oYVjXF6WWyrdDtG3/6AH2WplyMCHmWGWPmN1rogY2cFzho04ZWMrKD1JMH4TkQmSl3Nrlnh/QZlAn2OOrgCV+QeiBZn6bP68+tO/9zPaXo0vBTUIWu/mX/X+uXvp8jfAee2oZUyPQTQbKt+KLVc9Dpluyd0y6FJ4EdpNwKGu32zpMutmUHRdUThT2Bnbo+Wbz9s7mjgxI7T6C9FeO0RpOfZDcOL9Ua9cKefSzCYcbnxoLIPNnhr8mTgA8S9D2MSMvHZVVraixae4/v9N1YrCJFv/iQohp2nNaTsrCrlQx/6AdSL8Y86slTD9JmRx+rkBO0hu7VbvXSkTJ+FvYjD0zPPESJ3j2bZRYoCzc3gTs6zwh38JxQsfsC//3Hj/r5p5/mT2jmJv4nHjLkRv7HH37QTzzcvf94rzyIr9yA4F+cJjP4iQ1rzi212Bo7Y+/l8aKCdsfh8bTmQniXSdwf0KATFVo10aqUw0MOhHfxFfyxX0msp/CmbmdEaowfcmq5QZxs0OKDMwf7YGlNeen61ddfKS9g3759rTevTrpbF504qPDuUPlt/+RB8SC1AbbK+ZtoK0+5A15jaVwfeWH2UY+8+Fe/6MSL/GBZJJuX/vkNrfmDBTl4XZXftErbsgzsklb4l/wVAGTmLwLkT5UK5w/GG9qUPKYVBuEKCR+nHgi+Hj6Q9saXeYocDJxwQPShI7Kig9CrJijNPH5qxE38UuRVaWdA+nXkBMu66osv3unrb75W0iO+fCCerlw8rqyP3Egmj38TZ8FGW8a2nC5CtVkazEdgW/aBjLmjVRHDgLbwDXQY9ImsPZ/i5tdRj84N3RNvdiUEac9FikzO10T4x5R3+MKyPds+/xqMGWStJH9uZ9ObFfKnrpTxV8idg3Lyuslt7AVzf0E/o1vY0hZE32qldVmV8oqf82ef3r39An9/qVevXym0tLfW1Ko02G/ykGFjrbzUK/TEedoyD1nzmZfQlJQJIE+f6HFi/S2M29AvtECyEg9Gz0DCwGFeOAxd2cM2XvZcQUeHjZc+gWg3/NG/VXRsstNvzD2kT38YWk3ZkckUYAfzwzRsyA1P9Eye8Q85rdLHkgb8g3ndZtm2Cr9F94KnNcYFieEgNJEieyMOk1OVK2MObLnO/SZ+euDByj17XG4+89tU799/mL/Zfs/LqNzMxo/xTfpWNQWNPPZmXazribUM8GPapIyR7z0Xvpr2EiKEFHbEnpK9TFQtmAfvbD/amspNUupS/BIdnvLbvj0QHOhlQk6mOj1N/8HbvJeQCm7iiHkLnUuB2EKYq8HDpq7zw3Xi8eGi8+Omy3nTFYQvOp2WEw8HXoHX7JknxQ/TH+ydrUplq5W1sHk2sOdNjfai3S6JsRNHG3tH5l23VPTdixihobDu9ZffY6/ESEq2ZZvS/rGP8pDrKO9tz99D8VvHqIlMDI12Tf0p3j6ZlzHL48aTPMjaSh5y4itcwZRRTdUa45ey8YX+DMbGNlxAG67QDagaHtkyes8ybbb5/vSTth1pC9K+6zpYU9JB0y091xu6BYVcQpP2tIEIpLbbtFdShkT8bU8YDBCEHj1tyzbVgOyzz0EdOGow4JFn3mcZ+tHFNrJqotDT9mzKd3iztwUXrj/9shG3XZEpZDiY3JpzaHuvMeYcizwydqIYw098ZcaUZP4pE7Obr+fkW5H8s/aMP8H4kW9b9jMkS59AM4VX0A1StvaU3NBSY0bJdmV6YjXrPjnY+pU5ubI3b+Qbe9pFgzMDQ2v+cKASZ1JHL0FMbuxsy6KlrarW1LJ38aDvxAO/lZdFK/mSPMi1h3y5Oymo06oGVurr6aSFa9V6Omk93fEw45VOd3eUTxPLusiNPQbt8wA0e+z7Dz/rIy/2H3nImHpwprzjnpcgH3iw+DNnzR/nbxr98MN3OvBjfvuIevL3P/04eT6+/1kPHz9w/npUYiJn0M5ePz6DsrnlBzA5LxkMzmn9CVc0ZMFwRss6VXL8ZqjZXiZSvoFMaRM8gWeuSct60i1lPieIuZ2UXjsyHSN0CuO2lpKHLxwd2sbcjswxL86u8yH2lXNAydVhu6r3szov/Y88PwAQSDw0wtYBdIOJiYEPOrK27cx+/jDPqxv11qzTaVFjnzZn0PANrte7Pnvc6YWNsfdA+DrxuHEOCaJ7fDCw7XqjFfJXYuF0WmXTE5s37BrkUnroP5zSJ/Jtq6q0EMetNR0ILRDJtuygJm/owYl4z4Pn0+k04xRWto7DztSe4Up/q9UuQ6SO3p3zyoaPrthue8qJvNgY2a9fv9Hbt2+Vl7PruqrDmzPElbgs+Fs1FbBLviEujtyO7zr8z9i0MU7HZ6HZRgvWNTFStZchTBvSfviotSJeVsBax08iRQaMMmMW7Rkz/ILviEsAABAASURBVJ0xN2zqt3FDC+giw5scswkDKzpeecAT+834cw6qwWL07DewH015iVWrKnaaoQe+wB6u+YMxI7voG4h0hZ7zWHDhvjPYf/iQeOVe4xF84GyG6ciig8w+tsje5YeSmTx0T93omDnbkH3F/9E7/SX04Vy0oWdsC0KzS0l7Hv+mJvlG73Te5WMvNqQcW7IO+m2OBjwMO20NLXW9SGP2C2GXP+uhgc6ZuqPMAOH4HHfsz9988xv9wz/+o/7L//a/6Xe/+wd9nb/ORswVfs6Lr3/5l3/RP//zP+t//P73M+/odWU95oFy5Gbuc0bO3ClBEKDKYP738aYXtevReRh91vn8oOv1rCt7xlOf9JvIPAM2y7hpWRux/0pffvmFvv7mK3319Zd68/aNsjay9u95ofT+/fv5PCFzOnVKHMzYloyQJ+BIG+X0Mu36hWJ7XsN1S5EVoLz2eCYW8WVsSX220b3od0jNWAPfw0ZcJUa7wh/e0CM69QN0x+r0NnyaML6P/w+IZjtftLN+N2LvSgxuzIOIj6UV++4612fYOnOUuD8Qvk5shm5bFf8caIuqNbCocf9WlTXQNPVnGvqTLYIWewIatNdjV+ZhoMegU0DT08eUDuy2QuBTrbSwl7/iXLD/1bqV8ZvscIvYuH6CXPev2B0bRJqyGDNj7+uwKz0DHKqiNsvwPtlOuSBOxMdHmTGLuk0vyuk/Yvdn2OUwn8R2v+Hg227zsTEnV162ZF8Lf+Ypk5ry9A0yUUPFODYKpILfIi/F6FEt/sfPzHXWYPb7C2fU9O/0D8Ib2LsM156H9gwzZ6mVBvuTOGs+3D/o4f6RurgWNS2Z/2pqrcI49WJmFbGFTxbusxb0Sdm2Mk5QrakK2LNPoxw+kTJPc06wa+o88BkYE4N+NQHrJ58B/0Gwb2ORH7TkNnTtyJ7TmYdXnBXvuAan/+Hngi/X0cb1Ks87gtTTp7m0VOluXfXVV1/q7Zs3ekMcvkKGSBtzKcZo2NSq4g7OhFfOOpd5TVISvoy6c254r5B8Y41Fh9CD6BY/PK11iIW8hu+ChfGrNVUruazkO5oyL62ahB5TBrI76zoyA5HCG7sW1m1jHm3mmYURHfqMkz7nOf0ZWqHv5SHboJg7wDiRk/NFxo3cht/sxM+Nt6Sqog80ZOfdypX4HLc5RR1l/jFD58ujHjmLZ5/KtayQP1DgkWvuw8OjPvKM94e8pP/22/mn+ge+zLjZ0++4JmX8yBt8PdAn+1j6G+EBZG2ss/xVhuiR+rouOvpdacsvXHzHGBvXwCHL6FCtqbAhsKEFyKQZEQaff0ID6Je1o8lIfeb6JEW/4BPi/2Il8g78L4r6RffBHAa62ZJx9B9Ohw+S752MHyfiU5c88dweroyRMWc+xozH0P8WJv9N11n+rN+TLHj+qpwhGX1aYgD99O+lT9X+97hn+/+FLrPf3/6K1CBcya3CDillzVTY06rUiO2svyC0am0/E7A3iLSxf0xf3fxkW7ZpmdvbnlMfgSwzzueYTPPr1s64B0/IT+XIuM3THJPyxl6RfTD18P7fhcibcYFdLnOpHfO+orNXbuzj2R+unBvC9/mYhZ4HLbp1riU5TyQPfxD6wSPt8icd3lxrnvbTmy9E2m3tlPZPxrH95OiBroN9M3sjVObUE/obybaOfSsx0KqpWpNdmqksU7Y9q8eXvddZArL38iEnMkyfyBvM0YH0tS3bKc48+3MwCbJMv/A/+adKtmfziG34v4ONvTiIrRPQQg/j5MYXTJo47mtQHugR/x1I/XPYnv6q5CLZUxRy+nyAlQ4bk58X/smDTNYRCGnPYHRVysk7SicPbE9jbPKyqpWSbCfT0TeVtE3ggAK29770S3tgG4U/k4GhL/Wx9356keydZntSD12TNwJgLnaZf7OZABtK28CWgfxQjzzliRH+58Cxn/WyTf8pBlZ/BuhMUBZI9M7C2g8917ngjnFsyzZ99Yu8bnTd0rHQUj36JxhT3yWkpN13e1Euz1L02F4sbNua89BKhW9svxi/KO/Y257LVSlbSdGhYyNrW0Eu+riSprT/EjXHaXO8Rnlp6y/GCU9siuzIkyy71GpR49BWU88c3Pa5E8neeWacMV8LfPOAU5XWiS0Hm9se47LW00k5QOWGKvnCwT1j21ZDt/Rf1kUtdGgDw674L34UaRAvOzq2b9puF4zGQbBxEbE95TTqsWdj/CubemLgnAcsOQSz2DuOm3JuC73f8i1tyNxu6/KnH37UH/7tD/rn3/+z/vSHP3BT8lFEnzo3T/PhK/I2Hg6hiArdFpdO6LFUU3NTDqw5+Jv5KnTL+s7Yf/7jn3iIe9ZAj9CysVgihnyDlHVzOq3Kn1WrslqziO6JgV+yUSWHINugZt/IEuNF7sAWw1Ct6cQL/9xIfPX1V8zBSQ2Za0krDHn5Hyw8DF68iUd4Mg9Ox/lel/uf1R+xm3rj5f7Cw9XGg9ZxfWBDvOj1XdPb16eZn3ix31rH7oEuGzpd1XlwOwYPaemb3+QqHugeMLKKMc2YTw9vKRdGmAfXyVsJWZEniYe6oQeDctoxQ6nvGJTH5BM6PtMkE6OlJnGTiftm3cxXVcmtGEQz9OmtpI1YyIWzaH/1+jU3DOd5sx/alZgczHfmkox5lBJjG3ETvytCmIO0hTb3ePp04ixjCl2SP4G64N95L0oe+YVxC2vBtrImssZsc/3oPKS6zjx8nb6EEnpYz7Kbqlaty0l2yfYEDMJ4ymQ3mm0dKfZF5lEPv+3JX7cccdShlchj+4V4Xeb6rtY41J1mXbIE4gdUxMQ4RqpqE8sKH/rdcUOV/eANfn775q1SPhH7d7x4SX5i31hPJ7Vlmf1c1gGRonNAcX6if3zdWfsb83jUr7zI36B19oUJlOo4Ln0HQZE+A1r03cILaFbqwo5OW3BF5pa15VJssckBIubcXXhRt936apSkwnYjx8yZRRgo8xRZ0SP9iv6lpnKT6RGIhoJOVfakqLXCPyfdsZ7vbv6xkYmisCsyY2cexpx5IHNhfzqz9wWJw8v8qffH+dPp9/NBy4PO8AUb8TvHwr/Zu+7mi647ndYTc0pOPfHU2Osb8+ypm9NFAydlfMt7OfUNM4FU/Ftkr2rtjnyhT030uR5r0qqe6XYeMMHCZ0zBxI53ZNgJ7LYtTx6uTV3KSOWFEG9SL+qUOxgLW0Lpeh7svV2PD9vEdvGsn6mnfL0MbWxXY7MWn7TUaa6hpa0KCr0sbCQWEisMzXxu+H2D2tXwXfbuVkW5VChqW1nH67rIpjc8ttN1rx/lGz32DvzXibHR+/QnBikxk0621ZpV8PMRDXIJWTuqqEgqGoO0v4SN/vEpPIO8M9YAVOfHNrKCyLEwVUMGojxuSBl2eBlIIzkYhg65M1ejShOh09+7OOGUiQFf+Ks1uRq1/WP03ktSeGzL3hF6aGVkoxjqQ/JEwROYNgh8LNsqZNvH4CIZ5OObLbtN8YFt2U7jzO29HIKRYVvVSsa2jBU9pPCYeUJfYlAkoyRcCo9u7cnDH1qQXqHZcAIdKZ2xfIwNgZsGe5aZH2Ms7yyF5ZreIjYYVZEFuyIv8qcdyEo9okILT3DQxs13ydN3IroHmRTAkNiEIRTSd4JRImNkE2N8HLjzMN7+SWtKlrFpR0PHaGwV/zBDEpojWoyXenQOMFg7ujovha/XR/bM66QtXAtP7HnL2rRxfb/wgmaDh8MX84GwEuI61+lNG3v8YIxi7lvW7roKJi3sZevplU53r3XH9eYuL2p4uLpQbnn5z0PWlfL65rUmKO/0O+qvfoHT29cKXr17M/O7t68ULOzPgaMrk7DdMJrExqJR2F/oi/H5v6sf2adf4swZ8wztyrnhwgvxjXoe2G/UO34f9Nu4Ds1rHLQrPPHXgfil89J/A504SixNcOba2OCu+C6I3E58JcZ2dJnYCGasDfSdwTFkC1hFIaAqD302/3pKg7gJnglS+tBDQfTZmL8OBvZ0YurKg9nOS/3iHNnaUEMJcyYUNI0z3c6Md1bnTNmpb/2ROb+g4UU9Z034OvI27L5yZj3nDJsYIl4a59O7u1UnzhbVoslAVkeXjl4d2ft6Y2ao6xnYOLnRb/qLPPWlNa4Ni9pSyNn0mLGiP+PnhwuKPWKDd+BP3ZLnmmiyd0jWkWzL9qx2/DHw36x89lXIaIxt77xHc/gH/VLvxEgwkGH4Q2tVqmpqVbIrpAnbWtdF+W3EV69e646XFQtrraN7YiwxOGMEmba5DjblfNA4jy1tmfyvsnZufS7Ebc4TnetXZ/ydb9XCOmyMHxUh4zMxZ/0J0fX5LHbVFj9acvHFDHfi2LbsHSINBOUF1PV2don8ViXTlti0LbtUlWtv5knsDV02PLQVvLCiC7HQNc/xV85ukYto6ts8H+U8tTFG7EnftHfmdcPG2BNaYdvC/d+Js2r8GdnR68J9YmRlnFal2cbYIl1Z19F/+mrK6royfnDh3Pb+/Uf98Y9/1gfy0KRi/hbVzR4jj/DUiDyXluWkasWaGPivK/pekXs5R+7Q9cLq4nwanc7I3xirFfJaU9FvYT4b82hbmf/oFVsTc5KlCb7nnJDDJ9KVPeSRFyEfedn98f6elyYf5m/xfvj4Ef9dtOKXO/bdnn05Ck85nn6fNHwvaIW8A7anDo+PZ85qWfsmRl/rN7/5jX7727+fePP6DTx9jvfdt9/N36r8/T//s7777lv8uM3YbNiUOSl8pZmGClPMV2y2jR59IjG3sT92Yo/oVCvBG/4hJ6DwbNa23JG0I/R1beh20jfcX//93/9Wf/ebb/T6zSv6Slf254eHB3388IEXSx/wB/sXawsBjDmSIdtPuRkTlWjbddIcd0xZqKzCjqU1yDvNBNdgbezoyBnqzEfWUvJIfsKw8m/wTfgqkBmQuoAZILS9fWhIsvf2YcM/gHY6ekSp+cN36Njxzd6SPqYJhEdSa6VWgLlY15W9IOvR2Di0cR1LPG746coau6L7kOlluRpj7XnKRb1qUSBFr1LWX9CJ8+2T+BrICMjyQccB45j+ih1dI3UMHiAsg7b4bWN+0rPQOb5u+LuaZU8udKIv30wC/ujqk7+z5rZQ5VYq0JF3xZ4NuxhMg3FQQ7uYke64rGugh2jrkUMfPCOmgsGGwtTTrj2lf6t6khHqoE/yYCAnSNn25Cvyzv69oUt4cy94ZZ8e1Blcs436BlKO9PAJWROoEcMcoTfYe21MudcZ5xtzkH6BbRV6imRbdlCpZUiNee8HjUMRl+e5N33/7Q/6Dlwer9jf9ObVW3J8Sd8e2UDYuvugaUF+q0ZstbhJ8Ztt2X4aW6TYv96uV+W4vKvja5p2XleKiI6hszi/bJgpxZ4g8xBAmnplv6QQ1yAHGcNU9zz82WOvxLWQbxsbOcvi0/g+14o3b9/OX8o51sTK+ojMgte2Un7NWfV37Hdff/WV8jzxjvtwREiyjNzGeogPRNoAwDGiAAAQAElEQVTwT+b4yr5+ZV1txF3mM3TcJrup1aqij12q+I4xXaUOwwVdcz3KGsAUVvSY9CtxElowx6bx6C/tethHXhLtIsUHurUnZwgNtijEKeVPaV1b1i8DRPczZ9pHrikbNvXQmZrk0dPOWFZSxghalVwMzQCxeSAn7dWaFub+jnPfCZSlHt9MW89zP/7hhx+UX/KK/Aeei9zh46+//kbffPN3evv2S64jr5V7htP6ClknVS3TL7v8kh3/EVM3XTtjB7mG/4nrd+wIr2S9++JL5eX/n//8rX7+iWvC/SNrZ0xs2FnoWq3JN2C2Bv2GNHOy2wdDoOuvIP6NX3bgdP3tZFv2Z8BZ9jMtEmwnY/6GBmt/gsEyju0nGcV8BPYzzb6VkTuFfPYVGcEzmRWNLyVLgKnVy3YzRqBbsi0zF5KlG8I/6DiQM4GuItnIvpVxrGDBwekn2X6CbqmgBbeqXD6KMxYSl8Ecg7G2xAL+eWKiMPWYA1G5fSInNtiJI8tPuVUGsXHSaKcssPOUjjSwg4+C9LEj5waYDEIveZdJe0G0+ZJke8dOjDs+sSl2HdjjEFcJ/wF6S+T2LiPlmBhdBj5AUG7R4dAnKbFx4qx8Yk2uy6qs0cbZM/cejdifqKbKP5cEokPGr9Yk2uT9fDCQfgDXZ8jpi8wFHSXag+iU9lnWX0+2f9FoWzZ6yLRZpmwn3wFRWfO2U2R81kccMWv4i8GjT6tS7LTxH7Rci8+3Z7BX9qQgXYr2+Cj5Pr/II56OPT208AUZV3PP3WWGZlvpH3ps7sxFrg0b+dHX3nls366fkmDOmK2acj1K2ZCTH6Aq2xNVe24feUEvWDxh2qdq1MZL0Dzpt/bwBYWcxthBymVkwYir9MKdSHr+2Fa1YlyDkhQ/SLHdRZmiTRvllv0V+ZCQh08RbCoHpv3EXOpFnwnaIzXlnD2ozs+umyZ3K+YVhGdBfruhMtmTkS6H4zMZRxmybOswQKSjLQETdCY+tAkmKDlsf/XjsiJvjl2lHCRyyAhCM+229Wnap2fg5SCH4M4h6UpQHuXoMXVHh/S1PXWPvNQj4VikKQehx35TGDj7ANWnz6/RpPQI9CuJSUU44mjbeSIj+r1cUBdusK8cgqb+2AXz3/zYu6yXTIfcl7Rfckkv21O2d674MDhotoX79ZyGIE2EXlRaFfWjf1f6R48x/f5s+7P94d0RPsmyS2lPPaZXApLgD/1oT7la02yjvVpT40BYrSnzGH8OSS6rWgMlmXWlPU3/cpqzi0PSK2VDT6ylNZtN+qfc6LuuixJ7jXL48qAptDU3hLQt5KEH4YvM9M98duLQtuzYPjgodqVtty0aSsZn6Zf+r+aDrFfKhUWkgQMiI7E7D7Gsp5QPDPw6cBbSVc440sLF6BUPnB8f7pXf2soN/E8cFMPTiauNA2ryEfsZI/2W6FBNJbjYaDdijyYOej9xY/Otvv/ue20cPqN76PHkQDe4KbIZoVfqgcNw04lG5rJrYy1eeKB55QFuZ9ywiP7hP9DxVcrVivlYdVoWRa/QOv3zwCCbWCG7WVqwd+FBa+OhhvPg9MxDm/v3evz4s+7f/6iHDz/pmt/4Z8z8kMAdDzxf3y3cnK16c7fq9SvyG+5ODb9JeclvHjaLB7WDB7PiDm+A0HZ0PPQM3KayVBL0zOeYefyyI7xD8fXAvsPmvW0o9QMH7cj1WcJs9XxBdwYlz8e24rNlXfTq9Z3e8mLg3Rfv5m9zfPHll1qIT65DYrRbf0vRElmd+MlDjMRq9psrN2Abc59y6Bceup3PV4WWPkIQ04bKQ505n/PKISD9U85c6ZYKvVoVumW8gYzrfJiUh0p5OJYxOrEmdOFiI7uUlH7Jg4GOgwEDnCXXLsu2bKuQT6biK74Z8OspYTEBY8SWpcZXETiN9RHQVcnXxFlrt15WVUN2TUhW0oatu2grD1ZWfF0ISP6aly6veQETv6f8hvqrV3fsK3fKDwdkv8g4tmU74ma+sF+1yl6HL1kTR/xnz4+tQfxznweTH4jtrFv0CK1zwxX/x4cb5Sv949PMFSxaOJgWdmz4NzzBBt+OrtiyMfdX2jfmPPIyx1fmPv2l6AmY7/Tp8KVPED9v1HP428e8zAcEO89A9lBHn8xFEP7CzvghfoqPTuxPg3m9sqdcWdvh3yifebib+IjNySM/e3Vk7Ce9fU5F8pzPpsb8BZG/nk6sgVfT9/kBmLu7lNlPWQONObaLnniWsUeMmTVWXIcGeHIgmm6wOvZn2Qbj9uCnk/c+eGgWOwe8+EkmBve5FGW9SLZl+wXluRiqZQjGPOAmg8G4Y5T61awbxuL5y/mx82B/4OsBTcCMXRPmYVRQYs/khcXSTio1ZGIv+l5Zx48PeSD9+PTff2QvHjyAlfAphg/20cF6YWjRWfFXfPqal4m52UncV0Me/PFdIFJMsy3b1G6fFJG11yJfs922POcNvfWcIndhXZo4CXcQWtCgB7Znh43Y23rnwcOVOejM0ZiwS1VtR9vz0CT8dINIA+EdZJ11KrEjQBKW7d7Q5KeMDQmL+OSA0D/8iAibbDNmzVwvUtpf4rkJfW7jzgFpsHfbpJf5UUaPg/+p/SVNT8m27OhST7TPC7E9GBgWKIbBZPDJJ8pDsD9tOXyW9X5lnV/nnrEpPkEr3OMbpEbfUuqUybGcb4kJ00CJ9ElOZacrgwYidgcg13MyxR18Dyrojmv0DGKB+IhukQ3Hk4xCF9vy9A85/Q+e8EnW0/C0HWUzBi2aCZ+xVDT9NsswEouRM/DFYKPo7GcbL2M28ipzPX49f8vyC67JWUdVEmpoIOQZY8Zy/DltgaFaU9UCc8lcK4JiX2/rSQsP+hovPFeuM8FC3rgG5a8CBLPMWaC9wPL2lSZ4wbNwjTp98VZ3X77T6684K3z9hd6Ad998qeD1V29198VrnegT3L17rbt3b/Q6fd7RdoAHwXdHmfxEPZg/jJCXq3cnRb/G/uvGmo8jS8oP2hzYOG8d6JSvnLe2ftWWfOKiLec7XozvfqWOfy/nR104e2w8/A/ycDrXkPhUTF5iLXnqE5mnA/j+ZVtiWp+l2Qe+Pud0U/ItZTD14HqVfGQPdVdbpOXkmbsIDrNpzx8CuMq6olFwYd7zk1pX5Yx5YGDfBnrsxrbszZHdiJ+7ddXplHuQEp2eMPXDnmcaTXxsy8Z6Ain+uHJuSCwOeFsz9xYL8lYtnIeNyCv3BJfLIw+UH9SJ4Y59Hd5gIEOKPBj1nEIPIj+5I+jW3OOz2e9GuGXx3Tbld3wwbtQ921izjzw0z1/2Cc7Ma/QY7BHhWLgGVCvZ0cUqFtEp13rul968eau3ib2sgbbQ1iTzCS/+Szkw5UCkjn4DPSkyr0MXXnZHt9TD06qpVSnnioxV1WTvPu3oGn2DyAnSL0g5PtxlD+wkDmigq4ROIg3GDk9sjM1BypFbMC45zzBe+GCXXfINaV+Jh6Dhk7Rnnq43/W8mhczYY14jc37KDzdkn944AyYPwhQZr1in8WWu9clfZR9BB6Fv5uzKPtZvgqs1VSsV+qV/0Cgvywl/tTnmmTNckD9B/Je/fKv3ObtCO3hPp7vJm3rgQl5rasxdomIj9qJf5uRCv5wBc65NOXKDvKxfTydiedXd3Su9yn4Wuegd3SJTZr9hANsy5WpNacucujxj/fHxgRf+93r/88/6/vvv9AP3ye/fv9cjsZgXShl7w/7MSaFn5uRA/J4yQ/zKx8r5PvMUxLeviNUveYny93//O/23//bf9Lvf/Y4X7n+nV/j/TLznHjt22VZDVxsZzPXUlZgRKfSC3qrkkmwRv9eJcduHzD3xAbEvPUGJxc4cXW/Y2FevxMiFlk2N/eDN29f67W9/o6+//pr741dKuuc5ws/4J345Mx+Zn9AP2Chxq7gso5fY7Z7gAc1a10ULMYvqMvbAiv6+9RQ29IkQ4tcOT/LUbStz2vBL5sHe66HZDsvE5L9V03+CPQRRmmUKA07vgwsF+HiiWqlQLrln+x4/XP6VekP3ZV3YO09zfqol3rsembtzwBpMzGScjDFEjA3hicgvNWJzZT6rmkSbFEeVOvp1Yj7Ieuvsv2OuNzrrSC/LkQndO9KC55jLzGdK7Du05Xpb7Pe2Ff1vvdCdcS1oN1Ce5tqKjrFT+CHzHMQeWJSUnOlEFGOgs9Azug78CjEsGtBS2POxxxf7fmitlVoxPl6JnR3eQd9PgD+OevpkvMFYg323Iyd+mqCc60/2tvj/mnPAjRZ6x49CfjBuMiMvsC1PPVJD8xc6hHKMnz05OOpKMMy5My5aNKg/fHzkOdkHnbm/yj5saHbJIOPq87GVGROD8qGtbHzSQImiUg/ST6R97M5YQy70duJqr9M86Ucev4T/qM94wgehBaHbuwzbqQJPGRvXhvBk7+1jSCY2yTfO9+eHR0X2w8PDfOH84fYXXqqyBsRe2sE25Qibxs33K+vlNdflu3XVW86GuYfccm4C8U2rYj2taq1m3+y1Z/aY4JrnEmxZyTfmdchScPiXvkMi7ruic9ZhfnP9eHZwZk1eGWcHawM7OnEUxE66Tl8fMV/VBAH1h6JbYj98QXg37LoiI2Mqegi7kYeLFJ7IncCPG/RcO6LP+w/vlTxxmv5pmyCetwDe9Bcykxu/F7aty6pcN97yPO8V17pWJRE7g/lMTGYusi/P3/j/7rt5hkFFxZ4Ffwf5YeF5vWXv6fS9ci1LX9vzurMwPwjFh5uu+HjOewgge9n9x3sZfU4re141mfLHjw/6/ocf9YG2Dx/udcEnGwOnv5BreCTrOf218jPH3yrF3uDXeTIbN5gcZHj75Zi/7DmYtAl8/8vW/3WKvY+fOAr+qsSwBX+V4ZcN0TvzlL0w5Zcc9rMw23Kc8ZLhRTkyBrF0IPXgYMma28dgER5E8oM/dgUz5nE9TTLjHZgkQwWzTDF5QPHXP/DuDXDx2cvHdwjgiWene64Lyje6bdl/HXDuH0SxJLKknrG3PH0P4iQ+CQ6ibTGAqjVQ7F1NrUrF+mjQgmqlpPRPHv7o6dYk0wb/HB5Rw9YBkUKXoLGm4l9UmPtLZEUP27KfkfHabTz9J5Ltv8k9WBsZ80Axxol9KPuSbdb9ZT5LPPbbjX1gEE+fCx0YEGzIS0xt7HnZg4LQY9OIrTe+GU/wpo3NmOec20ToBy35J6B/xn1JE458WU85PP9ZIEaKq8AItIcLWYaQ8IVtMiDJek5mrqua4jvpZQsysDc2xQ+6pegYX8QnExmBa76QX8SMb+Wp063PJ1n8H9/hD7ZCztlSyTNPXyOjtaaUy9ZLhH/Qf6BXUOXSkVrRiQ4uhJHnkPgE2nKzY+9tR5/kMSbCgtRteJBRrVRVsqn/CsL7a7A9ybZn31mJk8BA+Rx4tvkA5UrQ7A+KrhwCOhc+XL6zv/i2LbygObGGAwgYHVvb9XvBPos2DLP06Vf6BAfVtmwf1Vm2/ZQfDQOHHir3zAAAEABJREFUp9zRP+Ux8+dNN/NQ9NuB37zDdro9yava65P4V75sT/5WjU2rhWsiY9h72yS8+DLj2Y6bhIeekOEO2EffhObQxhxs+H2bm8KQYWz4s1XR//lj+7lCKbZ3Do8Dn2SjSL/ESqtScnvnb1XoD7gpazw4yMFyoWybg2ifh6E8+OjIEbTwJF5Nv0ceiJ05ZOaGYeBrhuUQepqHrWODK/iqWpp2WdzcZfMaLKyiLfGevFpT8mzsxSFrPZ203q2q6ILNI+MjJfxBQbN3GyJv6oDM8NmWaY8d1UpVhepFb7yOnhv+vOLPKwe1jXju+KnzwNAaopsWbuDXdcGWYNXrPHxtHKzhvWLzJQ81OBRnbsQmEcFZ9KZQtkqevjs/nvX+p/dzc/+Rg94PPBT58ccf5oZf6BRezTSUnWWgW9Cj13yYeNaVl+7R7cqDxQ1axg86uhQDmj5Hew7G6c/wQgmtp5Ne89IpNw55yd/R+cxL0I79rZXswiFdPWOceWh5udfGy//L43tt13v17VGD+DMv8fMDAm/uFr1D3pc83Hj36k6vT6tOzRMr8ta16e60qKHYAv34Df3UIcn4d0enHAwV/lpam31aNep1K1sFV9rLooSP+FBEZwr4fXABjP+n7yFNfjgLuw7YswcjS4IewDrrR04XfZo61aFqJhYaD0XfKH/a8c3bN7Kx4BaLMKnj/ytzcWZuLvg1v813meWL9vJVV/S85iZs3tAMDiHpucvpxOw22zfNmERGaOE44JICDFc14pDxc1j4yAPB3BBlDQ5otlVVU0cbuw/HSOg55s2JsLzVwSO5hI01EdmmW6vaZeB4GwJ90i/F+CRYWmnNOmWdLCBznzWTch76ddZUK3jWlflsSoqOI/ay9lK2rcg63TWd7lZupO7mD1vEzzNuibXXr99Af6XcjNnWy2Sb/jVhxy9dV9ZOdBWpaHdZdlHbPxk3B4V5iIouxFFnXiZu5Y356OjfZ73L9G+1qMxYIHXJynzF93lYQRhI0AKmQj2y0eUKBo2tZb67NmKlI3eOjx+uxEr6Z+3m5cGF/eUKT2SL1BHW6X9lf+o8mNxf5mzMJbLQcfLCH7nBUx3+kX7EU2gDOQOdEKnKvDB3p9Oqu1cnfM/L/Vev9Sq+BneUT6zv7MUTLrW2qIFlOcnUNWMi0j6HIcTfgWU3GcS/uZH/yI1ubnw/fHjQ+58/zt9s+/D+oz7eP/Di5DJ9ekVnO32NrP/oB94cPkQepDxR7GPEPnN6uXRe+uO769D13LVd9hw3SlvRqzAL6MBNlhpKNNatNbqRJ/Ts83oWXTu+nfs3PsmLf4SkNIEZWlkfd1xD7vB1ytVKRVy2IicubMs2tKZWoTXKyWvSWzXVbIeH3KVJt52CXGYsRqWaPY1GZb1kHNtK3pY286omhMmt8bB6cutlqlazfbrOyKSxqva+raZ+kOZnEMed+J7AifPMSD6Is8TbZEI30y+ITNy360pj/BYNxujUxBhNrTXULzn9bpiNt6+yab+h9ryKPpRnbvpO7G22bz313A9aBWVc4Se6/krylFeT92CZNsZOcND+s3mhwyd9vPvbpvCiIbP7BByWVt5NiE1mR+IPH3bWfOZATx6GeZZfCPsPFDtzuDG3QeYoXUbGoGBbRTws7AWtSq3ib2hylsAEFGr6BWJvLkmH7oMxchZhU1RnLwwGa3+Ch9A9oM4S4aHnG3319VfKWebEGWMJEds6Ngfb3EfZP+izca3N9XZjbgZa9AC9jc6pB536AXPe09Jk1mkwqPe1NE5tos+ch9SMO0B/Ab3m+sbL/eXday3v3qhRbm/vVO/uKN9pob682csNetpPX7zR3VfvdPdl8IVeY9eb33yjN98EvyH/DTTKX3+jV199Db7Uqy++UH5AYH3zSu1uVaGT1+iMt9GVQ5ii91gsTZSEHSkbX7lJtVozr+mBeEWDawqHPPVcQ/Bh/Lhx5tt9eiXEtgkRX0cMduLjwIAeJOZsERvMOwXb2hNjUeajQOw6uf519o1clzb25cRsZJiX/UyR1rtSWyW3ja+rhpIHnXpHTmctdsqbxqD9CXu99zMhdeac/Uh+UfRe5/Vu0dKahMQneFD/25/oe+a6vGF3+jX82VqpmpTf/jWmzrwEjbjBJxfO1MEVn8Y2kWzD/wxI83Ml9q/4I5WGXBtBqbzAYP0F0SXY4L+yNlIO29EnPNucy4057cxdx0cDdNnWuqxqONm2Wmta8Mvcl9HZZVVrqoLOuW1ZF+UHTpZZXlX0k0sdXfKbgvuZ9/J0HYw+F9ZfkPho8J9Oq9bTiXEXnZJHJmOIFDnRdyJrFUCen0E59Fnh6yg7OtpQ9k9k2MxwdGLsnD0D22q3cY6+1UqtitixZhn91uiHT2xrw59XfNeJSd2SGU/0yTgX5unMGA/nRwUX5jYx0eM7e/p4YR9Z4y9kLjf5y7rIjC3ibmO9pQ+ToUZ79LA9fbTQ7+7ubpavjPX8Axydl+sPykuEzHfOnBk7ayhq2rs/bCPWzGmbeexOLFxy34feM0+Ze/bIOJAXEA+PF+ZV9Gt6nvOTGjraJeOHIPoGDTsX7EoeemzTLcV/Z8b5+PEjL/R+0rd/+Yv+9V//VX/+85/1+Pgw/TTw2dHH9q2nZPsZjFn4PuNl3cavrbEnM9eG/pr7gy/YF//xH/+L/umf/kn/8A//oHIxBvPDefIx9+nMaXREKN7XJymybKtVqRrjsi8O5kfsUZ9jrm/2iuRy14Hwb9uZ8+DjxIX76I217xLxvnA/85r7x7eKrpnb2J17tw8fPnDePT/5YmCTSLb5FuoalIwPbKtaqSgHmpYMZe025iFtpm0CPtvIHTOes7tF9swlTR5bVe0mnzGo29a/lzK2GSfjZ89Q0YN+GT+YukQf9pQGEvNuTdWKsXyDZj5p+Hw5sScTRwV/NebW0pW9LXtL7p83zgh0wGJrMJaqVK1pyVph/tfTnQpb9CINYitI3x6/Mm90mxymYHuW8xW/qCgBBzRVKzmAN3Y0bJo5eq4n1gS60oPPUNwxYxPaSvsCkq/UF/aAFT0PPaLLHI+en38mHWFmfDu2xstiTXalLfZU6DfbBLXwX6Fj0KrhJk98Ltv2E6liJDXbT7z2Xo6Mgb+ybhKfyS+sn9Do8ouPi35Vn9DDGxzElLOXZb+6srcGoQWSJdF/WI+89H/Py/AHXpDHXzSoWtOCH21Ttewd03a6Je9ck3ONTV6tqTFXtlnTuz9EsvEn15Mze1Jsyv4bnwU0f/KZc0TMRYcrcZj9NrQw7TqntMPYX612vQ4/kGePv3AuTfwGj+y9G+NXLXr16rXu7x+VF74//vjT/CGA2H3IzjUo6Lm2cA7byMWcL4zzmnvyatY3nBdX6heuQ/OXk3g2eMW3A75Cp0Zb1a5XdM8cBlfsuXBduaJPENtEGuiW8mDuA0hKPfN2xmeZuwtxkP5XxpmInBs2rpcZx7bkEtM5fSJ0EXqIFLlBeDf8q7DayjpL3yDzkrYt+vBMZot8nhefOXs9YusD+/l83kV96kRbfrjtGt0C6p1+UhEapdaaWjX24dPTL5BUazpS9OnEz8PDw7y+nvHLhpys2fzCSfDq1SulblvR8ZFrZ3SIPyIn8Zn2IPXIHNiXPPyh5bp7xfcre8PrN6+1sCe4OBNUzecef/n2O73nWnnlviV9YucD9uaMdcXfoRW8tmU7Iv8K5k5B28ucqlJP/uuwPeWa+XKJ8g6cqMDe26nQtpft5zz0/7+Bvds3vUR54lcGs3d99vbY+xK/0gHSYL1krih+8rH9VM/Ydaun/NTwf0PBxtnI6cRg5jnxH50gzU/GtXddDmvSYFtpCw4ZmunguuXTX1K1Ut3iJ2y31qeosC0bnluesgvaDdWaqu3wjRY5R3nm9C1HRuBdPyUvJWVPOPJuouoGWDTYdzp7SPJivS5Lm2tuZZ0UeueZWnyTdWDahS4T6BK5ExEOXto26Yb4H/g0ZNo7s73nR7fodZQxUdWwERjTjA47SsmLenjtZxku2qjXLR/sb8G0r5Wu7HM52+eHkD7yTD/XqAPZm7LfJH+8nWk39qjsz5242dG115Nv3PdtPB/eEfrAt/HvE9I/mPSN2//+BCaDT7wYK3bE/oHOR/+d+p/7tncf2M9+eSmhoAe2lVy3ZJupXtSIidxPVTXZnhApunX8MOODPPXBus59T89ZnjUwraEPnZS5m3GRvkDOVzie4bkyBk0HJHsyzv6tNeV8lzyotts2bj4axHPmNPfBQelF6iiXhWJbMaoIilZNQcq25bJYIkwEEwP/uKFzEQlS3zc62H7lY6e/noJio182mAMzKFDy867TMXSNjhljwDMYW6FxUdtuF6Nxo/cnh48ZcLo5bs+P7+f88/EUwfplGjgyw75ssUuFn4KUX7btZcsu2caX9QImoASsv6XJMSe+yZh10WfQC9sHiO87NgfxAQJffODDL/HdJ8RPKgibProRCc5fzONntIEvrszfxvjKBNE1tM5YFP/qJ/oFTwsDOWG2sYlC2gKKik9blRLI1ZpSty0Th+mfsTt2hxdHKlbkYJhNKgex6BdEpyD9sljX00m56V3XRa0V8bjxsOhRjzwEOHNoTd/Ijx4jE+6MMGRbBX/j4UMeGi3cSNmmf1dS2kJLeWMTi35XfHQlPnMgDLIAs2EN7B74KpDMmtKUk010gn4d2wYwN/7GOszGzKFGoVH/5qsv5ovvO25Ggof7j5ov5DmIbhzS2XEjeU5lpq9EYr46m+wjh8sP798rD0Me8vIdfade6LQx9sDuJzB+58bhiswLDxEOhCb4Nm4GMt6Ax/AK3dK3Y3d4Nvpd6Wfod6dVuWHIT73mvxFYG5Yw3hl9Fso4QeE/88Di/uNP+vnn7/TzT99yY/I9F6R77N+ECG5YCjmL3uQ3/F/f6R0PtO9OzCe+KcbJWBPW9BfTpIUHz7ZlG0eMT9CxIzoHtiePbRXxF70CkQzyGfipx5f4TZTHi/57eUDOGOEO9p52tEpd+xjIV5o+h6YX+ZY68jtxcMXPidGHh3se0jzqjhuvL4iB/BUAHCNje2Ql3qZuDE9X/DkSCviv64K+Vw70V142Xi4b8dKhj9mOCeisHcRn4iAYEYLg7D1irYdPyJ7K3b5azehC1sZNC2uJG+eNAwRiUK1k1+SMrA4xGAiKXcmz3gJGn3YYf4Q+65SrlWwKU8rta1ajyJhthQ7hq2YVvshD3mVpiozM3yM3ah3750OTijwiZdDawbQRVj6RsbSi1NF9zPjJXhF5wcoBMFhYd3b4jP86fhtPkKZysn2j9TmPjKSkgQ9iX8bKzdxrXnCnHP0CXDP5+y3GOvPf0Mk283nFx/fgQRdiYkOWZGVvC2JKh5Y8SFvwVGYOReqsu0tuLuc6Hcjt2DHQVzJ22cb2kr3b0tFlgzd7bPLE2YaM4MJN7kf2n4dHYpM99JH1G93Cc2W/GQz+BHTTTLtvqjXFtja3eJQAABAASURBVGJOMl9t1pvWddESX7NfJ2cydp/cZEmWgNE1fdMveTH3UXmHZVt7Sh4UNPYd/LCxFs48ZP7w8V7ff/+T8mcev/vuR/3ww8/66aef9eMPP838w+0h0BU7bdPfylj2XtZcEEN7rrnn8j2rdqlqmbD3cTs+uLD+Lrzw7zwcGLn7ABYxuYl5EF/mq6QBRBl9BSYvfCkHduQ3NeIxflpPJy34rrHfiW40K0iXytp4gcb6CO984UAfBmT+uwb62Zbx5U4bsq34tpK79DKNWyV5kGr2razp5AGqa+rAmLU25SFLtVJ0KGjJMZZxxDz3iaHnf5EZ2IYHVO156kWdXIYjSD/iJDHeWfMIU+KP1tsHufBFp9zIUVPy6HlgI97TXxqaovN16/3vZcY/Rqf6T/TZZY49m98oqGBWnvTv7AWxpaNf8uiZPHaGtrf3Fz2zzrCiA8QPjB7keuLIGAC6Aui2Va2pgexziS0bHu0JibMwRkevrjnm9LPSW0nx3QR67jmBDb9AJEXXgSLReyTe0gnYaaVwfNA17UF4g8FYyUW/DiInsC3b9LTKJc9/4ntHo83IszTX6CxTT9/IG+i6sccF2RvzQDL5gTNnqzwAS4yceCmWFyjxkQuPYJdIkS3sGuyN0TM6CrmiPXxFzKPcdDVL/infy8ghrtMudJ2I7F8Bk6O8XO+09UY/1ns/wBgjYF3VaZFPq0Q++aGnT8r7y/qm8BQ84Wt3Jy2cqVYeCq6vedDItWnNS42Zv1HjYXH+CsEE7cV+09aTiv0jL0zUSkYPBZRnTtmt6VPAl3ZbLk1Tk4/cIIsVib8G58lOvGcf2ZjzK3Nz4SyZ+QgtbUHoqR95p+8BmbjXX0m0JRAy/8GMpblOhmYdOVXFtaiJTPNFGzopyAs39Jzl1ANoJrc2JecJhrKZd2IhMZWzcuSa1gV/LAs+ESzYSMa0OxmEffzwKvF9wxGvHV98AvonDiOvEDEYf+DH6Hx3t+rduzc6c10e2LNxPd7Q5wpG4nRC2Ct14jS45uxGOcrEftuyjX5cn2665Dy6wXdF3ktdIjv1zMdgvIF822ptv563ZZmyOvRqjXIpe390ty0I06tXZD8+nudv1z3k7AbVrVT0X9abrMjEh+lv43H8kn5nHojnvHfmfHPhmh2domvnWltGRi1auX9bOV/s+hTDMraek73XE18bNm7EXmyRPH2VcTBBA3+EZu/8qKmGXUv0RL+CHp8efRtjp09H1yD62Bm/JFm2JfZhQ0s9+/vGXE1/0lStIX9RVSk+3NDrnBci2NqJg/Ad6J04LCsig2ql+K7hs/W0KufZ0KLbHIf+DK34ZME3IqV9xd/rrZ4zEGTl3LqeTsg25/7rfNYSP+UlRGRFpl3yDVWLcj6NbVfOXXHbhg+u2HZmvuLP0Cegf/fdD/qRM9j79x/1SPvsn30Gv7pxjrLE1v0EYWC1RlbTP+vphI6vdcce9fbdO73jpXx0jm/yW+95+f/73/+P+UMAP/z4A+ffq8aMVzaAJ6kZIdYGDKgdxVi2Va3JDk34YJvYiFuRToz/29/+Vv/wj//A2O/gLaia5/Yfvv9+lrV3VXyekZ78BmsxVy6rgKkP1rPYW7Jf/RqixoGjvdPnwMC27D/ZP6XBXLQ5/2/Y5++4lom0/xDAe+63P2qfkys+GbKtqpq5SLYpS6hGDWnI5pvy0Bwb+SLZlme/9C0o+VhZD53FE9ADbvhcyhit9hximDUIlCnejAAmMXkA096f/TKbI/XZzpdtVWtPsOmAwhkjMOX4XSWJso6caliXxPzdquSN9ZL2xM6V9bZj03SCLLtkm3oRe03ps55OlJeJjIf2yhwc6NjVp2F6Tg4XVWyJXfkrOpq60TDzkvCPTA6qmip7DHlL3kpFu+2nbjeJ2pPJgLN3WHkeMHDCYLAg+1Fs7NkHQpj+pDFjo1NkjUkXl7VNSJo2Cb6BLbnOJTf8rZVcGY7+9DU0Oz2g3T62VeEjt/c227KtI/lFvyv7cPb1jfzKOst6sUv2M79EmSFRSUnjpm/KwcbesrHnxMYdXYO5EH4wsqT0N+v0UfmT6HkRnj2vVdMOfAxPyvU07osBhTduvuhcQ8PTqmRb0WUjfjr+DVKO7PidUaf8XA9gZI1sZF2h4z721z59PtA1ctIn8hnu6RN62kOInMq4dRuXfufcc2J/frD9p58/6IF73/X0Sm/ffclecKeNffnnH9/r27/8oO/Zfz9+uI8oVWvkQ/mHdbOcZ3Qbz/aWtfEs7k7v2EfybG9g+yPPUvMs8nx5YB856zpt7vTbP5mS65y/gV0DWwc820Tm9Mr8JN/Q9Uo5dtrFnrVIsgRif2wdEUbdtIuUese/V8aMjOvsv6nD17EAFj4v52vg5wD9IgPgqsk5hO/ArNN/o3BFp+MHKB65H3jkupsfDMo1KnvmI2eW5Fd8uXHeSD7PINgb3QYy1nXlGfRJyVFmn9eRkrUh/8I8PXDmiewrMSTm8cQefbp7pfV0p3U5QWrYJHx21YXnQJfbOYcwFqFGe8G3gJV6qTNuxlYSDI097YLuD+grWa9ev9WynuRaZDdi/wPXgYf5lwAeiJNH+B7R6cK1+IpPpy34xDZ7zR7ftmW/hGadEJRuHn3OIf3iEye8BNzE0zFW8qNLykHqyQ+kHtjogd9s8hdIW2Dv9JSDvX8nFj4FGqT5V5CYia4vmmY1Xzvi74H+u4yd9mlZmnGJH8Pb8etGzEiWnqCZBjyz8OKrsCFVV/hTkiJnL/1f/EbUoVMkROvUk6d+IPUDoUW/HR3NB5jUfIGBnbtf0XDWB34Zh02MOTskp/X4DHgy9lFPbifWAsu2as5xSbL0q9AtpX0vDrInPJNnhNKEroN1mP3oqs76K8ZZ2AMPhOd6218yZHQorg8oo2BAZLkp2LAxNmRdDuSkbSBgGE+A/gsbLbvUkGcbzv2z8w/tz6k6snfoiWVK3ZmfvuGnnBayX/0M9EuD60mQpi0QN2zP3pJ1n7Phxw/55aj3Sn5POT8gEPrj/aPO7A/ZG7L3Bdlb5p7Evpc8yLVuo75x/Y7cC/ct8z4yvpz0bfp9O8rk8X/2+mBjfYzpr64jR835iY3jZksIA8fYpaqSXSF9Ajv2DimZyKVZTDXQTJbpOzHlpP4pqhVztWM/+86OyjqMPh2dNq5HAVpLZt4FoKc9CA+k/UM7rZSj0w3YLObC9Mk0LehSCMq5wPYctsiD1hr7MTTqrj1HmDIOX4jpExXigRwWUraNMW2iMkgrFfAUJLmkOdocGeXIB8oFk44jbVjAYQRdFdqU0xocUgwOEmAHUkeilDFewDb9AfrYVpGfTrkAhknYNFTQnSr6dPTZeBkZRK/UbfrfoM+S/dzmXYhMHkhW0sDxfOZYyTXpVlXTwg1pYFv2r2EqNtuq0afFp00ueG/QLUXXWxGbSoWttil7zkmrkkXCRpSJ8RMz2LLb4EDDYXaLCXK4YaUBzzMcsiaFOegUbvQ0UHv5MbQnmHGBkP0S8UV8Y9oMf6GrbSXZz/lA3xHmNAB7bwstSAwkzwPXoMNrW3bBLdlWFK/WUlHD57YnPf2CbBDpFzcEu2Vhjwxj75jQLVWFlsVw1TUbEoehbFrZ2KEqG+3QoE/Hf52NKXwb5aGqxrwDbroauImc+ti38TjIRaeNg+CeX9XZCKKjZAn4xmtTR2G+d57wsdnNfhwyt/zkJS9+Nw7Wor546NQKNOERdQ6AGw/4zryAu5zvZR4AntbGM9+mO/Q7oW/hlEXSlY36kc37uz//RY/3DxroeeZglzwb8sZmPJgvY3sw8hABeX3+CdMLfnhECjd/JoMnvIEoG58mn0DH0PPQ4YpvBzatzN8bDrJveHl9WhqH00ULfVgW2uDZuKG4Ysf1+qDz5Z6D7cPEtj0y/Rs+71rXoVd3xQ1LCdPU2kCRXZ+M19koO/EDkT6WbeXBUxW+YkxVKQ8RszQmYBzw732wOOKgFf1a1ezv0sxFCu/Al4NxZhlfpUv6Rx6D6lPQuZCLkIG84sHjBL4o6raRqif5hk+kKRsfmr6CJ2OE1vEjzSHNm4i3b1/rzetX+unnn/XDjz/ityvxvM043ThMhv3KC/+NNwzn88ZN36b7+4seH67wdfUN3To3CJt0PROj9DliVhhk1/Rfw3+WhbnEaCePRtJhg42dsrKGMgeiXDfalgs5cnGzZjIREkEaGuQvgamwDHXoW0cpeEIzfrDpSGs+tmU7RWSMXyBNkXFmvczf8mH9ZJyiIbZIVuzMA8uBYrbViI9WxAdAAWUtJCbFXMfOVk2i34FBHPQNX+CKHvu6hNr4tIPoBKdL6ZdxXZZxUwCnInNhzIkEs26JeR8Iiv5X1kTy8LelZIub5m3q1hm7Z59A//S0TbvDSpVcz7BTFqbQl/mAgTIKpwAiwkZX9DjlJpOb1GoZzxo0Zi4ujJWb3+DCTeoVOcGcc3SxraqSZOGazJwa8d7YrxfyO25g7+5e693bL/T119/oN9/8Rnkoe1pPig9Ef9N9AnVr+ssyuW7JtiYfuW2KVmvFfrCyNywKr20poycjp0IVnVgDmECMdj3cnzV/45+98AMv+N/zQOSn/GWUjw+6Ylvsu2d/zA8CfP/Dj/rxx5+Uh0E53EZefHIgdTOO8ZOIldBDk6BC4yNR7jjl8eGiDz8/sPdedKZ8ebxq4xqB5xW0anBaNo6QJVCGBgbrMfp3Yi2y5nUTmSLZVlUpvm7EVFub1jv80aQCC7GzLFbQKLfwBMz3ejppWRYVMlzWPMsRgyLFlgzRmd+MKfTZoZnskulz5KL7bLh9DeJ4jx3szAPsogEM/JW4Tm7qpl/iLXDkASYNZhYX32m3YaL8+Sfr8Jm28xe8ATNAE6OM0Pf+du22UrXzNTR1weZc92M/LEoeHTp9e3SHGClKoluykTYgheApt7VDPoZBN/1Esi3blJA6+8zi7FM7GUJGOCqGv7H+IPOZc5B5ALgPIb6h5Pyjq4kRw5tPZVyWuEdpEPsaDf4C5GGgz8xmjqfoL8pRbcsYlE1MLa2p0LtVqZVlA8ZRIPoRIJmDQ79B387enXlnME0gdMy1gSc5n9NLOJ3emhhTT+RKcyyTK33QKT4WXMW4ge05NTRrMHZnPYQnCF8QeZEfZF0WzDPX0GARbZz5tuSgo++gQ+esE/qVM9CZc8iZl81nzlaP4Mr8+7TqNS+SvvjmG+WleK5OF3gVfQqLrJlKFNDLjNkonpaFM8vKdfpOp7uTGutOJSXW8pA/eVyJC4S52suDEYdmXUkIQi4iFcyYpDG8ZPBmfHiKeIGv07NjU9qMbmYOB/Qrc3DJ3CByg2fQlnwCwR1bmGQVOs6X+iv7wrJSD1IOUg4WZb8p7KtqqnYDZbtkZLuRQ3ct1HcU5QPhG+hieKrCWxKf6LCjUSd+jb/gQ4iE3BR79P0M8UdsN7Kq0deW7bBP2KZegFyFUHKXLHhHSaEF0BauS2brS3MIAAAQAElEQVSs2GhoFuzx6QRzQw6Jz6A/QJfjL0yJWGJGJl3hIx7KxZn8pDVyKYe8zdhFRDgHOTL4pkZv6iP1CT2fKTAyfXdgLTF8Yp6WViowmGN64z7rdOKMvZZ+83dfa2HfH3S6cNbu9BnI5aPkYkSaZrnTP7SlrchoKnzZqlhKnTPjVQ8PnMt54NzpEL7kB0TqEUqetoHdyVtruyyjYzVa989ARkoODV8bzLoznnTmTJpr7nyQZmlh/dy9fq3T3Z1Op5Xzw2vlBWbmaDBu1nT477lXukwdRZQXMGKNDVIx1kLM2kWjJ90287Lio6alEdfwSNYVP0VeZKVu+qS8sWcEDKndRt2SJebHKhlezFf0Cl/oqeNeXbnmdyopS5bhDVIOb6chcpN3+AgFBULP2L2sK/4szoIdbOqsaQZWkPKAe5gq/IpPAUMoe82yLvjuNO2tOa+D/n2i4G/MVXjSL+WGr07E7BdffKl/+qf/l77h7PbFuy/05ZdfTt/Hvo2z4DyPRHkU9T6Y7KaqZeLVq7fwv5lYl5PiZ4k5wb4fedn/7Xff6w9//LP+5V/+oD+S//73/5MX9H/QT5zLzsgf6OpWUlm2lZTMk8QXfg8tKMZcOcfecebMbzi+fftGb9+80Wvule6IoS++eKcze/wf//gHfffttzrzMDL6p68d2RhBxYwlec7hzNmkUVcvkx1+PI/tif1cT9Z1lV2M+Vb/x//n/9D//v/+35X/FuB0Ok2/X4mrjWtQ+KesiACZn4w8lH9iX2deWCN8q5MP9pWXEHz78EPJg0Ln5A1fLezjgUMDLbENvUE/nVbiYFX8ESzM+xU/Z33nt62TP/Js4Mp+YVutijFQUp+mzP+YunVicUeuMx1/vOS02/Rj4rmz703gzDH5rKI9MPNoWRgvkQ8pVsqGdoPRpdYmlybd3udol6WnZNOHGiKRIRV2N/ZBWUpT8VVVqhZBksoKwrfin4Ux2rpouUGwxa6X4xzlMX0wplzD1xinMZ5tBOezt2VeinEqTCGD6JeOIdnw0+5Ukke3KiX2c60V5eHsaehdi1SNT2Mu77SwVte2qLz7o7NPZf4uzOHUG7rw84bfL5c+74WydaD6nJvBXPRU8JZt2VarmnlkirZBB4s5QUZoQer9tmcNciHHQRrghXt+uzxlzQpfhez4PvT4w97bj3La77LXr6fZL/plrSYu87yqo0toA10C1EaqASNCk/ADa3bmAxo6hZ+Swj8x6VLiLbF34SXn//jv/0N/+MMfeVZyr/Av+DhoKiRKqKmWuZ32QHPd1uegzQAexsp1NnNgSUHGSz35xlob7AOFsFZNyQ+etAexJ/RAtxSZ0Snt8fmBNIfemfOKvFrobm2stTP3tI9cDz8+nPWee9+PE4+6z/WV9q6G/uaMId1/eNCf/vBnXvTEdqSin6vksoa7ruPKc7mzOuf4hRj/L//ld3r79pX+4Xe/1e/+nnv63HfWoCO8PL+IndlX5nWT694Z/+Ia2i27Zt4hZM/YiJ1MW7DxxUfBhk1XnmOJMxohSJ9iXiTTPxgwdWLhynn8zL56xa+J+bxoSnmbcgf6i2ke7FMbuCK7QxuaMWhLAvtilFK+YZAzBH06GNrQd0fHF1flBfnDwyP546wPSYM+mY+NeT5zfRnotODDV6eVc+CqYrxDt23a16f/c+bJD+fEH7nmrfMaxrXz1Suty51aoy/zaxf6jwmGm/nGnGz4Ib7I2KiJzKHYv8UA+sTWInY7nsicnImLV5yp/ivX9r/77T+o2p0IF/3xT3/Rn//8LTaduT5e2Ss2cBXdMtwE3tpzF/boE5gWIobvX36i+0sMJnWg7Jh5Z253fN7ziPUxeQd8Y7KkPgt8mVit1lTkdrSAePvYz/WjT/JxG1fM2ks806HGf8gZ5IPxKc7PILYUIMNRJ2UQ2/f6p3q+7DsFPH3tur30S8pPzRQaduXc5LKqlWzvoK5bylpK0U77joFuL1HTN3vbEx+0qG9kRXbQqsl2xE1EdjArn31Ne6Ed46RXaJDmJ7J/DQzAJ9z4GM7wZIzkVJnjX4+FvW337WBOJEbryAC6reGQgykrdmCbW0m1rx2RbMs2pefPxvxdWa/Za5HKWbWJrhrsLw8fP/L87oEp3zTgi5+qNTqHc4e05wO5HQzqdilhs2PXW7c07U3DrEcXMAD1AbBKnTnM2s5fcxkEVqBKC7LgmXzUJ412obBt2TsG8u2Uw0QHPrb5fv7Y1rouuuOa+wqcFvYaaBGHAhL7d2f/jl+yr3X2tiv7R8rZS5Jf4dnYz3IvNvffPD/h/HFmf8y7pgeeqybPNXzHee4rFzadYx994B5z4v5R9/TL/dwD93QPnEf3Pvtee+b5/gQ6XdDjOsft3F9tyrP90HZcdM21iL0xHosfO+UN3TauF2IeHf/gxNgar+wwbsRfoccPQKT0PfzZ2EurGT4kz/M5AYiQMcsbc078Rhjz0cmpCXFKioyXORJSfZozwxlMOvO/6zg0onviE/9v5Bv5lIVgE2cF6CqGU6t6QkFBNdUc5bOvdLItG6DsZ82TXggLbHhAtZI/4UWDjHzASAG2Z//w2haVibrJi5zANk03IHcGObIgP9FFsq2inUwdxwzQmcDPIUvzaaF+maLpL6mhzE4pPGEgmw/1vS3l0LQPoP9cysgHftmzY0uokX8AF8yRZp0dbbyAUGbSydNPk9MSafI90SHMzzF2ck3/ZcxgMPZLhH3WGa8jp7PAkoduFxn+YKPay1R/5ZM2G75b20COTVgz1pSHzI1FmENiMGkE+KC94HuKkSKQF25ujrw1uSJnzHxdV26CTlrYtNpclC1uw74sGIC8yIwaAx0G9Wz0nbEUzqyM5KDPto3D81X7BnNWflopvIHMuJi0ME5H1q5zFyREoU8GuWHQPoEPi35BK3R3yUD4L2tvZ7/1TR8uNhc2vIf7DxzK3+vh4wdeGn3U+f4jL6nOyubFJUU5VHZ47+H78cfv9Zc//1F//Ld/Af+qP/7hX/WHf/0X/eVPf9AP332rhw/v9fH9z4RMV+ewOLBzMFbHB52NJOUxaV3ZZMbLTeypvCm/DRXV97WFztiF4cIrqhIbjlWGgtwrm3TsSD4YY5uH4SvyOUwiMw9NHx9j0yP9N/pKy9PLKqtRzp9ilTc9o1Pu6vTv2NEZZ2CHnhKDI63Qy2VVK9k7/n+0/WmbLDlypQmeI1A1c/e7RUSSzbW6pufj1FT9/59TrOKSZCZjuYuvpop5D9TU3fzGjUxynm6EHRNAIBAIBAIoVNX8xia21UtGR+wMOl98ICtC0dfxhUaCqS2G0tfKBSN1kUt1Q39VU9DapAaST53ONtg1itGk8MBgPH9ZnX4Tk/SU3gZsa2pNjVgrnFuNWccu28pDihsebn33/Xc6coOQ+YhN20XvpAdu8O4fnhSsXH1Qz4Vx4VDPBZELtVRaictcxHcs42ISo6xWTdUAVMQpBo4binXF/0r9RP0ku2QgWdqB/FjP6F9AB6kr7C7GEPEBmsBSgPcVdMa3I+XUuRCk9utPZ1Ar879kD+GgkXV6gj4RZ/GDbXSbsZSEDZtNK+t5YR2dBo0O24pdWdNG9ETcPnDoyF+0R+eKTSJFNgecFV0rfgjCw4y454wOHTOtqpKH7X3YYaNEna8XhOeSApE6fWVMPUop28b+psRAqzrrgZeYoE4k08fM3pcx2KMTuNvHNm2k1MWecGGpaNNabbSKw9+saZo0zcxrNdr4jK3P2JPxnthvMqe4QNXaiMM8XL3iAWtichp78VF5UH+8utYND1+voNfXeQB8xQGTm1ke0IYX2aJvPhJ+yTWf0EmO6eoXWEc+NsRztmXsT1ubPBh1+K4/ozMPtGOeEt9PHBTveMn/6dNnHix/0sdfPin/9OG46eYAujIgO+NmXXBdenh4VGR//ukX/fzzL/r08aPyy9cVfbF1wzCbL6mwIXu5ZWwVsbXqkT5zmE27z19udXt3p/ErWug9h9vYlENc2s7TQQceduUmL2s+yPgac5EOEhPx/YnD7I7cEDBCbX5b1ebSdGgvYC7bBA86H7a5bYmbdubBL/J6lTql+C5Yhw87sbjin4DK5w+uZqx9wLZwgoY+a/BOCMTm3AzkhWlXl8uKvTmIB7hLRj6QOroBZQ2Qh/ObH3TZlqskhw6SLLCSujaq1IMe5kCHZcUe07wa+cBUgqz5oFMU5S0uzxaey6kKegSixFSc0al41SblSyAq7B8ynD+GPPWKLm3JjhB9hiB75jInkfYmiYKi70I21Aihjm/aIca0IZ88fqfMVFJmJshnPlMWmpgqDcAPL3nDL5XyYDlo1WRbSf2seGU9BJ01E5q6YOgYutIXmciDtEs8hRIkGojwXgcdYYASP4/LSt8Zn8Q4IsNlaNczKDpCdZkwtTOQYOWskOtE1tt4QMh1Ys21I+cI2i483QpOdD6AExfiIv/M/nRzpeDw9kb5C3mxplb8sKI/DwNX2qdb29hZaqyped7W2/HqqLyIOlwd1OCpsJ8+sgYuIRJeooYMn+js6N0Ba3xgMU+RHMXtixjYMtJynofRDuaQLPY0Mnx4IMgoUZK5Sh8L8xes+GkN/xJYs77isx8w5p45AALJa/RPBWWR+hkQqqwO326SJ/JQBZPsWVWz3OIr/JNrGNegvOxohxl/7ThoojzNB9WQ2dq4NVVrtG/oLrkmhReoSkG3qbsEfAMVtryGsbHapGrRt8FGttNejAPf0Egir5HCH5mLL+SIz/hftGvYVMBqaow/edF+qBoxLNKmJ20Gzu07dD3PZ2hiN/MmGtvmWnqkbVdrab/KxCwLCqrBK0uNr+z9jZilCU1Zj+iNbtQodCWTuEnfdqlxjQgm5qIF1ehH6sRCEBuCTrtUFG02ytjhhR+d4RFeopkG7eGgh/633Mt3qgJjr73pSVwG4VcrxaaBedbEWpoPB+gsMdddVvoMbA9+a8hhv808r/TbNdZH7IsvM+bUXXF+DubDgT4mtaphWOSSKcqB7RSBlfGvjOOUsyf3NicwbKWPtAtiC8JKfuHMfeJ8nX5PI3/ijLCMusxB+Av18VVsaq2pWkl0ubJPBcKOIw/n5sOBLHXSeT1v69L4bkVBrquncU5j0GK+QVFnW6HRPR8OOhxmuUo2nQA79W2U08o2MXalDx++40XPW/3wu98N5AcAb9++0cw8GL0Zn40OJXmMSUrZ+JK1zTwceZlxmI/0eQb5qqZivdkln7H9L5nuxhnt518+6gsPXXOOUupbk9If45E1Eu5OCdAvzA6kUnQ3dOevJ2/evNEPP/yg/GX+3/3d3+lv/vpv9DvGErvHnDGPyQ+Fv/pCLzG9syMX7GW7ZBDeilxH114X+uG7D3r37t3zjyZy7bnn3j4PKU+JHeY885W2obFnZb4HZS6jQx7fX30xQ9R3EPlO3xEwsoWPquKDHTwPuaifWTvH42GczWNbbMwPJWxzf/igL58/p6VdWwAAEABJREFUa/wTsJxTc/+z6bXMOCVLYGVBb+jE4Dpi+cQaCG/Ygpixwy4V82w3FqCHbMZ2YtzBiHlss63sI4FdSpvGfIdWa6rWlL2oWqm1JiHvCklHVvwXdPiJgR0bT1zduzqiRftgaw8DeWNnJ4Iim/vooPY9EF/NrJOgwTN9brIrLZLrSurMQ2ccgivUbjR1XcVcTLQNpTsFoz4NL7BJw3AhE2ScJVFGC5rJq6DhT8g0VTto5n6qtYl8g1eSNn8sxGIAoe6g6XAltRlfWY/c83Bp0UplD4b9jAka22zL3pByh7/DWKCLlHJn7IYXQEbbtEv+EpELLnm2lXkPRAq1PfaXI/tdABtbV+7bn/TI/f0Dayh0YZ9biUW6H/tOdA8wprSRNosGL0KSzHzzjbyUe7Dci+WH3v/2r38g7r+wBh5HPNul5qbiv3FplXTWJpvcYGbWRNpolUdd+ksHpma4i76HndhatB3X1qoLWalVDaS+VVOBLeabXAaFypU1tGDfaSDngujd9450F6y83H9kjeX+9oFnQbfcz97zPOjhcdHt/ZN+/vhFP//yWZ+/3OFPeLeP+vTxlrE/6afzPe8J31aVsl46gzAv9zEJm7saz+aCd/lDlKtZ+ZdJv//+vaaGnaw2ES8r+5gYN015dkRsrcJ2NDE3dqGDMbaKuYjBR5YPZQ/gKq7Xfcx7xih5yIVmfNk7sj89cp+9P6sd95q83MneEvvjlxP70oKyE/tt7kPz497Q1G2zJmWMGsnjW/RllwyE77voW+eIxifdVvaL9HfCT8nblqlrjKmqIc0HPwh/zHPT1fGgXHPhMg6cgU6BxMqKTxaQ9hPn3Cuem9y8e6v5wLqdZm36LCHvC3tEfpRxXOxYGGPWxMLcnxh3sDD20QcyItmb7amTS8erG3348L3evH1HbY0YuCdGHomV3q2eGx0Re/TdOyLnj6FBdJN9jt3eVyT1DL1KFwoSGKNu54UC1lV0XEJDtmvwGE+adYzZkbIda5JD+qu6yKXmVxRdPbiQ32XQQpPNnlwTKIxP5Efm1Rdylzbig1fVXxU69UHiJtBveetsl0iRhzx/euqImbQPniv+/80QC4kzE7tu59j/M7p6xoENoUQKbuqMJBAUD8ZGMApMTycf6CL1i3yyqe/oTf5b6OhY2Vs6/Woo1m8n+owIYazAtmw/y8dvQdZIcGItL6yhlZiwN7mVdZS/eL/n/Uv+Jd6ObUXdAOs99g/Ac2uq1vRMnXVDd0bXBYb8YBt7KrkLkP3qkz53bFVoMDnWCk4nkw88bchYw/ktuNL4dW2eIefHsu/fb+fVt2/eKvdFV1yDD+xDQWTmedbEnpR8aznfT4yhoczs1yvXpUV5/p6z7tiL8OmJ5y3Zq8PLnvnINXwA/iN4yPWJZ6L5Y6sg589PvK/KHzgGv3z8NP5lsF8+fVLKwaf8ARf3B1/u7rdnq5xXc7/wJc9aedY75uz+nv3sAYTe6+nxgevdA2Xo0wPvRJ6w+cS+0jcQU4mrZxBr/QKJi2DnMehxHYg/F+IkCG8AF9vGNxZfY2YyVyvxE0SHRupCQoji18a5B59OTcUcZU316MVHT/jsCT/lndoj7yceGVt44/k217xcz4Lo3WEbPTV0zvOk0lfJNh37K+5WtD3q7BdaVUNhaEugn+vSIrxLaqddPesYdfBaQwdo3JwngBp6JvIFzwxam6sUZ418ghzeykO8lBvOCTqO1EXq54kaLPqhY0WfHTuslHVOHRpAxsemfuSEmH8FkXb9CYAcJjLZ9mtZxJ4/tp/zsTuw/Ur3hYDKNYrpJ31kMlc2umxM+6aUuiHEl73pIjs+tgf9U191lnGZ/ggvfDj6SJCdkeCMrZ26sSGygFd8v2JLZ4GIZG992VZ0wXr+lD1029BqKmAjB/p5jna9GduK3mChnxM2REaktJvZbDLXE3Oe/DRPamcUPLfSgQ3qyEOcAwesxFQRozQfNiSmWjV8XsByAVeqWfCr0m9nnBlvUPaoG5tSFhwLb8XmMG2rWlPsQfkz7dTbleZKigY8qw2CbhApspAR2pFLPkg+faNl2JQFfvvlCzfjn3hp9PmZPrDJdfzVyppZM624wMRvbGb5ocCnjz/zcutHDvM/PeP29hMb3i0b8wNjPolhqJo1tVLRvkUP48oaTN0wjvU2BnRee+E7xlFOftRFxhz2ML6hr1WpVcU1HPhPbLb3eri/VWwelPz9wBfd34O7z3p6ulNfH5W/6D/wAut4nDn0zjoypweQ+U5fK3PU6Uscpjfsq3ejhT8KA31GtaaMrQracoEqytOA3XB5Sb3kPS/LZsaYy4WLf5DYKHh8kE8/20ViRQbG86dj215wbXoSI7HJTh8bz7bEZ1yckRPlTau06+zPuqnxhoZstejRc5pZA1e8XPjLv/wLffcdN17M4cIazY1NYveeG+TPxM8vv/yiB/K5IOflY15CPj4xN6yzhZvEE08BTjwMGCD/MhT6zvzSo+nf3nyzcjNgNUwH0NZmSTWQtiduPPJwa0FX8ttwTH0gFXpaWQONdhnj6Gfv7zVFnL40oCGnkeKnTocnDmsn4j/jy+EiY854V/pvrY04qipuPFc9caMYuWXIP7EenpQ2mefIxqdz9hRL4eWHNo8cGJ6eHjk0PMLr2OEzalCRYscOiuNje9BirOm/mod88qnovHiiF42b6hoc1swC+oBdrO+DpvmgeT5qnqA86JmZ98bDfA1fdFWL3KyG3W3EuVVVz7A18oNiQ4HIpl1DzwQGr5UmdEzomFrTzL47Hw6a5klT+NOkBj97RXg3b26U/w3Fex5wvnn3lj14kz3Qbhwa2Y+vwXw4DF0NHdUa849t3mBbxj+2tO05IvXzyLYRwnj+9D1Hm6omMc7MUw6UmascMC+xEIs5eD6yj39hLeRQ+YVDYx74nKhbuZb1IIrHoiTGVwkWPVlif3jk4cl9fo16RwyMawEClxYihjBtokSy0UHQPxJrefH/hcNoDqUPObBhR/aVTn2wEKMn4jcxmTGs66pOTO/AABSu6MQnxEvWd7DmX2YJ4K0B+WJei7mcD5OMa0y5uw9LV3QukWN/WNYniT20xsMcq+HLRjszjkDPKeMB6FC0hAZC8IzOOLKWQt1KiY3GHLuahjvRZfR3HJq5yL5wYu2ttDNySh0yoQMxAJh53dAk8kJuQ8l2WgxqW6bfIH2HRi59uxCjXXj5awoGKrauIR+ZHZW4JLZRSF17hs794gEFaFP07u1CO/qD9HGJ1AVpN9qY1jvI5mObLi2+AMY62MtQdAsbjJ8KGriVDN/eqWW/QCTbEp+C8sGMkmBkDgYwCvdry1MQs7vyhUxFLwYbFNBiuMQz9SvXCiMemQAFyrwPPcxv5nTTiz7kRMtvIfG/cH4ZbWkwKO0HpaxzsukbFLFUNWmjzA+8iHwt/1w2/Q901uQqdlSd8pdLxF3yiYPxcvkwazoedMU+dv3uja54oXXkBf/1h7e6esY7XfNQ8wqEzjzsNOurEzO94ZeyzPxsKJlytdI0T2rsg9EfGPnIKMm0czJx0gXi3LD/DNJ0gKZpUsinXCmf84NPP1M1hgtcyp7ezuWiLkg7vKWx96ZRIBQ9g4kPL+eugdTpVTLzPHBRZSSCTh1ZPpxRFbAviBcQOqj7KNUVOKratWq60nS41gwOx2sNXF3Du4J3NejE9e8S82HnX+mA7HxE1zTLbULf4YyZPib6o2+3kadCQoaOFTj8YV+JxmCi+iDDL+SC5EedjMsA8gjKyNhFqUl8q6MDaqOjJhVoNWtqBxW0AY82Rp5P1hlEOpe1pbGuWA+5JqxcJ8b+ybntcVxDFvSVcv47HGZVpe2q0/LImlyUMwVGQsU4rHku0DRNJdv6OtWZZ1utNc3TPDCFzpOmgD2yBfjDtpLsjSZ/CduKTrvGw5Xt2sbqy7pnraec9SqS60VH8h1eXBJKlvGsyvhsQ0sVGw6zHJtYYy1r61w3hYf9V9dXenPzRtfX1/joepwBG+vStuLPJ67jue7m2hV+xnmD/M3NJjuhd/gAffMZ8XPQ0C9S7I+eJedozhKZn+juXGupfv6cqDshc9qv82MOnzhPnniZBc71j5wXHjlnduZ8Gn0yB9hR1fBB1wm5BR0dzfPhoPl4EE5W9t3ohy0xvqpS5v5EP/f3d8o/e7/i96LOZaVN4bP46Ar/HPPDpMOk9Dmlv1aoiZ/60J02Mz6/4YVEXhbnxf8N7bZYaCNOij5jNx0/f/LQVLLs6Cs1xjF8ia70k/aHw3HM09t373lJ/l5v377nJcRbVWvY/cBDvXt95MFfHgg+8OBLScVXwz4zSsaTWFFlb4Gvkt0oTmfgw+nA/F/xsvuN3r/7oLfv3umv//pvwF/ru+++V3yalrZDZJcMRuE/+GVbrUoFNXSLgy47/KYJf8dH1UoydoMTc5l5O3FdWlnf/Rw3aTuukdQn34kHfSOFH4z4I74W9AThBd9oMljF2Dxg7Jp0IJaur2/05s1bvX37Fj9dq1ojPh+5R7/XPQ9XT+hPYxvDVVo5SAVWG/cqy4lY4VKxMhmJRxs5lwyKeQ9tbZLjmy5FJhjjJDZP57GKZFuFXGulRpuJeAkNqpomeK1Rh4xt5dq1amV/F6CsIH032RsQkuQBO3WA9qK9C3kQmvPyE2ONbdWa5sNhIPEaFPOYNvSErk5/DMYbZejP46JyfFCrxp47z00NfbbV0FH03dqk0MC2XE0Fr7WD2jRTnmTKQbV51Lm4jvWmrg3TdKVcA1ubNXGPGBrIhZkNeyypVDUp19Mr9rg2H0QHOq0drOhiNAZIMhqJfOAYD2xvMhL6IrEBtqiGu5UVKXwBQ2lbtmynOPavTn9bnHfW3KKvY9v2kLc32qqNttWK9XvUgbnIvCQWR9ywZhLvuXc6EftD+D/w9fXaiF3Ze/Nj78+fPvOshGsotqb/xJodO4xmkEkmt336r8cfH2yVv/q2jTyo0nw4DMSW7D+xIT5LrFdrqtbUGPcA8q1qtO3rOp5jLIlR8vFhxp7rUPb7lMc9Fnt/aPbMe/bNjO90WrGuBp6eum5vH3ih8oVnhbd6fFjRP0kqnoes41+9++mnn/DFg1zGlqayNWFTMB9K82wgrrET+8aVrq8mff/hja6OidEFeckS+wNzzVyJUvaeUNyLHdIy+CI+GBf5+GMDvFWkaIDwsZO37EInz3IYY8YV5Dxx4vo42qJ8UPbTxAtNxyc8WXLxBUKL8VRrmg6zWvYZYHjC35nqIDq6sMd8jU8yG+LvJXsX89GqNNM+/mnop4WyN7Wx/idd8azuQD9FnWme2Jro2y5JFmbLNr6edMU55Ib7kjwDjV0ireyT6S82DXvgCT0hweBxrVhYC4mH+GRQ/DTyeUGEncMPaTCQfrtyTfzuhx/04cP3xOVR9w9Puuc8wpQwT3UBy/ZouX+t8XOMPzNsq1UxnkzgsErDF2jZKMVXn8iEsdPkg9vhIqgAABAASURBVJS/Rvh/HhljfHWJ8C7x57VsEp3xxe5B2d/6eayd9bdJ/Nb3a9txC777Ldnf5tubv1fmtgf0n3006MnD++3Wos96Bf1Gss2a3frSThKrQJeJuhGDoZf8X+W38Se8g/gwqFYKfNYbqV81PTPszfYU+5gHNDDe5DP28P+zsK30v6Iv41iJy1xPTqyboKM/Zduyiz3qxF55qzteNJ9Y67bZr7qio4jzYX/GQj7lrNdiH2htQqapuN67NalKBtWa2o6UjT0X0J9IK7bFvl3EtuwNO2+n9Rt8G/kCZ7rL21a1GtfanAePPLvNHnTFvVTyV5SP5Ef5K3rFvUFwYI+bDwdN8zQwHw7sJwcduC+fD1t+mmfqZsVH8c0LxUfYoCplXga0peRXznjBiX0wyDntieeZO31kboJc93ImyL3UI/fKwQPvP4I7XpiH3u+Us23Ot+HnXmnDvVK/I3V3PLsdOLfbdUQm+nOvk/UYazM/yWfvWdhAkw+PoBFuj4hckOwlInqYU7K5VIhNUyvjW/JHXtmvGVOuL0+MI+9uPn38RV/yh7zgy+fPxOUX3d3xfo3x5Tl3zgDB7oPkl/N1kR5HrKTr5P+DwMCzpO2hwN5ogtje8mcRjF8ZZ2fRLDsL3jJ4YRgPJMjstCsVk91qo7Yjos6mNjI4Zw/4nsU6EHu6WtVA5NZn+ZT+A8CGzESCKtJ7H8n/NrZ+FZvY+NczFi6oyf92u9+qMb6sM4w5pT0tCQCQzSaTt7AxLQTCCRrE3l32FcXETjDtGHVnXtoEVMP2QPy8JEDPY8k4FsYz2uPT2LEOn68cuBatW2PavnwcX6aIM0c7ZEKX6CSfqmJebY+xSpYA6vUshw0RDQafLz4Scjonu2SQ2JnZQKqaTDmHqJmbpcYmm8PVgbpWxTR1pSfxbWwTqVXhZwPqJaj5jmhnbCv2rKNsbxt8/HHCHxl3q1JrkxqIUHjxX/IZX/IrstHorrGYkydclJR8ZDLmne780MCq0W7oQ1cWdH4E8Mjivuel/wAPdFZio+PfVtYAHW5UWnm5s54eFSxP9xzm7/T0eKfkl6cHxrhoGu0kCO1LE77LQTSUoStp2Mncawygh/UMuhv5VjV0ZIMTsrEpOqdWmlrD8/iVTeyJF6gLG9qCXafTA/bc81Dhy6Ar/BWe+pPmJh0OTTOZecbXsQvkxm8+HOBP2lLs6aJ7VbPsDVvd19/M5cooRkCZSpB4OMPyxhtUWvF7xv5MabdmbAlOJEcdZbIaeWL3xAabC04uCkE23dTbVlWTnT405PkiIxI8hmFjH7qHLqhk2aVfpy5EQepN9VY+Hg/67vsPev/hw/grQzMBidlxUWTPsEvXPNz5q7/+a/313/y13vOydqWfe2LqkYtKLpKxP20WxtIZrxT9GzLXsW2EgSQbfpeW3EziV4uL9fBl4TvpKf+0IC9Mn/KDAvyyos/YEEiWRz70BQVP5zT6Oudtn3MhdIoRffg++fBEvHdc2qHrGX08uHrk5oVhKv4/zEfZTWmasS/4ZYwVgRM2LuyrI4bRXwTVPM/E4TxieMhTf6LNI/564gFtXjB32m4WSMlfYucPGgeiFyllOHkw3zGk57UUdOUA03kxm4W/1ftZn2RVa+OvwrMGgtjW2IMK4cDe5Bf2hFY11nLGoOe0+6rLjj87NRuKYlgm3KpZNAe1gX7Tz5T1Nx905EHt/ivQG+LpHQ9s37//wEPbd0r5yAGvIRv50Eb78TCjGn6c6JtOZNxg5kkbhg/h4R/bsgOJDB/yGNjaZk+rpqI+cFl76uyDfejR8NuKT+OLYMuvOjF/D4/3+nK7HZZyoFuYdxG3dsmgoh+/Ji+ZvhoK04/V2qzWDmo1qUDa6Zw6/WWvWLEjrKqinVgfy3i4/5iHLyB7wogxbB1aXSr6bA3KuKJnIcZO7IcbHhnPAk746kkr+2PXln9kXz+xly/s9eFV6zqwb0685JkmtOdFnbY57lCGKYYku5R8+opv6FaBSOENw8lvNO1HYftC7ZbZaociGGm3MqYOKKoYf7WmRiw0/Jmy/dK4sx/kbLAh4/tGPxF/RuqDaA+2vG18s+UzJjqWznGxcqOQcfOMeuOFDyI3IEsuGTsDOWVrz3dk0zYY8mbMIOVX0MaPzAvfWv0aXZSfIepfI+2/CdoIXUG1JuFbB/CMjXS/TYOT08j3LUthz2yV8Xs4mafk1+z1zBkfEcIq14Dk8V+M5J25QjdQg5HuBY9emEdTJjA1dKJoUPhrsDADuT4MGZqkP8rpK32LfGjaRAdKuH7ARE/yloYdu12XNDX6RoqulQ5WdAQn1uSJvfWJ9Z+8JsZ4mNTAzI3qFQ/Ybt6/09vv3uvt99/p3Q/f6f3vftC7v3jBzQ8fdHz/Vu36qOJFmY+8vG5mJXYtGLkyDwvzsSYPVaOPqcnQHaLcKeM1RW7Bxl+bj4L4ilFrQOcE/1X5zB7kXEc7Rzm80HDJMp+W7UHrK0qNJCuxEOg5oShKBBXz8UyTD8K/xHNDMmil6rk5+gW62HeeafJBo2oC80CvSd3zQE0H7fA572mW2wRCX8BGAy/8tH+NlX53dOL7W0j9sC/1yCdvo8+cF4j1LuiZ36G6BPVb2RL8b9WHZ3RhpAyNbo12pk0AyYc5DFHnO4DkM2KaM2nOKDl3nHhx/ZB7AHjzPOlILLdiHonz9XyWIDJpug6YLhiaqvkM1q+SqAh57msr29Y0TWpnVCtVNTV8nwc3416rlWwPlKkHxoaoy7oLDXZe8kHGsrAP5Cy1cP3NNUCykuwK2eKR9RtZozMYFXzZlo2cJdvjfmDCB7GtscameYYHOKsUNsf2A/cNrbUhHzmRovsS8XnKhc6JOJvRU60U2B5tbWgB6BTfUJ+xjAfrzMmg3OtkT4sPArp6Hs/KXsSOqPSTcZ+YvxM+GJT8Ew/pc++Qc/mJ/couNXx+mA9c2w9skV2Z/8jkYVD0TdRnPoxdaRPYVsO29JPyI+fgtNnwuO2xkjK2+CsP9ubDQVNrsktGVznxhLXMQ+bpkXPvgo1Vhe5pQMjM+OGQtvNM+0mbHyG0kyyB+CO26JzsUrU25GfW9tXVtb777gf9xe/+cuAv//L/0A8//AX3M9/phhfSkX/iXuLLlzsefN1xtn/CD+vwR0I39VVNdtFD9pWSPV0gdU1V4W35VrM+8KLj7//+/xz/IsDV1Q3yRXuDfM40HaQIMp+Zt/V8bVuIY9jndslp5I2PlERbOzol26DwW1NsbczbAP6r1iRZJ/z7yFzF34mLQeGtxM1Knx3EhkvEr8Mm/L1gT/LhBdGpkcx3APnV5zzP6E7VhD2Hw8yLqmvlxx75FwGK8eRhYh4+5mFn7LJLDX8GnX1rBaG5rAWp74w5OnGDNPJbX8nblsvaU8Y37GcMXVad59MuecAytM4QKf2sXYSciQUYfDLu4Se2vi6Puhea2Nh4aRf0c5vkNeTR1/tYI8vGHHY2/FKtqVqTjS3Y3o0sEGmbk5UXswu2rGON9xjoPuRn9qiJ/cm0c2nwTF6vkuV93PjcTl8TnbSBnpf+QOIaN65JuS5tsCdVHVTEdU0HibnpZxl54iretEYf9zH5EcB0uJIZS/fmj6fEGePuO3a7qK8qubSNC48KRG4hLkMz9s5Yn+nake0a84C+XdXWLr4JOvF+4lnB05DbZTrygcuqVmrxma0k28o9ZnAgRsPLfvjEvplr4o60D+ySd4g8kKIrUMzhS9x2W8Y3K+fVhWcaVZNaNU34ap6OspskS2c4tI9vdPQRK8LueFJ/JtkeErbR31TQFT9u2J6X21arGijoDtuyraTh26wV+s1YV/JZlyfm8ZG9OnjgmvTIfjL8A3/FZsmymyTiYS3833X75YExmPtVYdNBb27eap4O+vwxPwz4pCd0GD+2Kk3ThsOxaZqTpw0h2qrr+jjp3dsrXXNG/sB5Of7InDzxnMniP/o3KHQV/jX6ck3J3jJs5Fr4hM0n5uAZjGtde9xLTEnG9rRlVY3yPt602+OxK8l8gfRDfwZFf/O4th81cz44gNCgtabU0wi90UBbCkyNFuICExQ7BlJNXeYg2HirCCRVsyZitmjesyY4j0mrUp7npqBzTpvw45CdJ03zrC15kNh6vL7WzZs3OnJtbNR3mb2ls2ZW6Kr0K3hFPMRue2srUicm4osFfy48T4iPB6W8x0PiBTFFdoOwfWL+Puj7H37Htfd7VU28WHrU/cMTK77JbVZNgGuXXfS0fVbGueUkl3WZWpVSHwgtG3YJRvVKvO8Vg/Y4/7lN6l5gW3bJ9qZyr6Jlz2SdafLBeD6TNXDGr9QiPz67np3CTPsXxPfM9VBA5atPx5+p25lRknzoJcL7z4AxakPsWLImmLyF5307OnMQ/Ge0Xsqm7Yq/O3pX8KqOQvrt5z5CYZ0tSu7P4XLsyb/IR+9L6U/nPOa7hlBs+M+0TSPM12iDCZ0xFvokdinyWQ9ZJyfWyAJSH48X8bXi50f21LxkfWQvXHI2LyvrLlBShNGVLBWSSw4a64Y1AEOSVZUycEm2UuaLLGV9naI02PixSUo50EiZq56BjXhkYIOOqj/51RlzP6+TXdCMKUg59dGdvOBPnH8Ox4Pm4HBQ9qzDYdZ8OCh7Vfap0MPxqOSvzj8GuGYP2xHezdu3elWmPvvcTZ7DgDfUv/vwXu8+vBvvKfLHZW/fvdNb3m3kB8LBzdu3esMzm+Dm3Rvlh1LB8epKM/3Pwy5sy97KXtVA7G/4nmFzrevKPAe59jxyzclL/7vbO+VHxh8/fVb+SCz4zEv24I53b7fU393d64FnuXl+/MB1bUfOxcHO3+8FT2P/PXENWZS4SpwFylpjL+pQgvJ5Vs0U9sTb/YNiT/qN3kf63PCgx/tHrtlfqL/lHdr9wKUdyT8Sr7n2Brk2xp48f44NmdtvRduY68sv2+JzZmEZuTSGjE/Vixo7shsis2NlgMknmFYGloa2QwZsE18vZV2kToCmbUfHem5brZQJ3gPVthq8IkhFyqK2S7ZleIY34Br9RLa1Rn4rl7cNIP0gqlDbo33KgZ2yBo+stiuOmMN1IG2CfazJfw3JEocfY4fd5IGSZBle7G5Vsq0k+0wrdPM9CqjXQFFvm7yVlO/wtn5XxhHkgrTXZpxoiCrskCzTb2gWxUb783hWfL/i9w4VKXpdxm9pB8jrVTKlDdmP1hyaAtpHP2TUp8+MVdpkjR92vzQWapB6u+iLwwPX0yyix2y8HAzDn6aDqhpjzGCkxoFr4kDVsGm/0WpVDFbosErApVbtGXXO25aoFyl25+CUWKUo288odMcHgcnbRleN+iKfhWvRJYO1rSFThmFVlcrkRZFOdh3hTcRikHynTmBh07jNL3s+f9HD/f3YODqbRTQ05POXF0c2ucPc0LhqWR5lDpkpXx1n3XAAf/vmisPcNbjSFQf14nH13e1HPT7cShxKcZemMnZJm+8KHfFnIMXWX7zaAAAQAElEQVSWzL9IPWOCXYwhEJM5eOocaKfhh47dj2w6Y6PhApm2tseDq1a19VPSPBXypq+Vl2MPWniJdXPDRePQNDdTb+wSCN3Qqmhv2jXRjRiqOjaJVNXwL8AvrUq2XwGRIRvxwC5hNvpKpnKANmRle8gm34n90K+RfjtGdJQN4IvIUISkPerxVWI2B4Uhk8rIgfivsMHiP9ZhudFA3Ducyypt6UVXp130PMdlGRE6yUDItWkadl/fXOv9+/fjAjxx02Bbb7kR+6//1/9L/5//73/Tf/8f/0P//b//D/23//bf9Fd/9VfKheIPf/yDbsevGp+0nvfYhi9Ri00CscOxVuI7/p5Ypz6PQYyhr8hwM9lq1hMP6m7Hg7p7Yu2k5bxmyyWDwqY+xsOwGUJcE2x1xThEQh910gtNO5Hihw1sDBpCqsI+l2JbYJcO81HJT/OBh1k3mqEr/ebwHJskE/dtxOfE/tEYU7XSnhq8A4ebaZ40ka+KbR37uoYODuG9r8NnKUf33ja0M6ggeduyLXml/TJwmV/Rk4M8Hhly6avRZ2yaWlPRNnPSWo0xtfCqSbLsjcanCwfX7F8iNWRpRm6VSwOxp9PXep7njo3pu8NL3ztG2bSxlYPT1GZN+GeeZ83cAF4djvj3oCseIh3x8wGEX2K+8EumheaMs8t0fol0RbeSkEUICRFCasRwMeb5cBhzkr6KMbQqRe9UTa3IY1P8Ieay09fCXnkCGbdtNXTE1vjNNmLMGZtz/rm/B/an4JZD3FMeGrGn9hjTJWNnxhBQUiemdX5J06rx4Olab3gYfcxfpTLeVpOEZXyNT/p/5Vfso3PFvjV2Pq3kV7be0GUcQDsytlXoH+Nvpfw4JP9LFGtRES9Vi1pbVUA+ofJJD49ftCwPslMn/NVY85PmY2mejaxepay9+MyuwQ8NRuGbX122X0FpC6ihhcH22cZQ2HrBi0+3amUOgxRdRs2GlHfY8MC3yx02MNCG6FGGgr5w4vvMY+/4lthe6D98Ua8quTUl3yknn4cY4Q+4pAC5yJg5SDxeIqGQur29hz7anduEH5kNxJwtjbpNpp/LoS+Qul8Q/b/G1j66HH0uFbFiQAa70xc6tKUxZll2abt8mQrL9kYz/oByYsIYUG4KlSKjkYyiUoNP/wyqc47r+eu+RcK9oLM+NGDamf4KnWmctkyDVuRFW/dCzoDaVdi1ct0/keHDumCqyEiFDqVfaKnovejfz1S0NfYGkvlPz8nkgsTiwppeMfK0POmJc8gD+MLN1Bdu1u54OfdIhx1f5p/wP3K9vHr7RvPNldrVURMv+PPX/Yd3XC9AaP65/yMy+af/fZx1oqNgbaW1GZQWxs5QtUKjW21SzbPafJDnSZrakIlLGLlwY4aqFVvYAgQ5j8AjH/+JsYpRpq7nS1vqVAZbKfKdNq8RvR3FnXYjD418yi4GgJ9Ro/QxKP0IJL+DSlgrIuj2TpP/BoRCxi6XbIPQoEmyxHw6cfa8Z1pGVsh2MYaAcme2O7I9FNnxg4BCR9riUyVfs1ZkdvRzXafObVZ3DYjyjvAUfciGBnv70CFHXQfVDmrcX8jnfs38EcPGpmec6yLTseUSK/O2QVpXa+3QM09D1lLGC0JfQ8J4lYuMoH6GRRXK1qwZYvyJa5mYrMZ8mkp6QmDRStwnb9MxnlLmjgfOVEbDQKddJyZOnBdW1raxxYzJ9Ju+B62mqlK1DYZOxPR8POjAWqnUmzpkjA0Tcd5ak2360KC2VdS3VoPufebc+cj9XM5M6T/7d8Z9OBw1MYc2c4h9ItVoP6mqUZLWdVXuMVZ8kJ4adh/GmWFW6MRai2yu49GzwfixJFl2yWDIzAfNjGmaZhleIFJrpSqrgamVGvcstpWUddUYZ2BvvJU5yUOWXOsjY2/85IOGTUFmZIwVveEHhIa6zEP9zrhOyjnlxJ71xPgW5glDZPqrwg6Q9Rwd28OcVQvnaxSo+G+b8i7hu46fhv7kB0RsdJ3QG6QdbNml+OqAD1pNiq7UpQ/bqOr4fKHtqhPnrPg/85j62BL7Y190zPizoWfUE1eSZZcka8FHaZP8Sl2QfNocOE9lHoIrXngE799/0N/89d/q7/727/XD97/TNLEuC/uiizHH9s76sptMH62lflZV5rKp4BfygcnLkwy6qCPG5vlqyJ7Q1Wh7IPZaNe2p9/Wc3cZgl8RgF+Tz10I5P8YX4UW0Uq9NttBjky+/0tFGv0fOzkdl3I09LbIT1Of2GRfLnHZpC+hzTCX6OkhdgMCvPqa/QiYVl/o6SgcYUviBhG5glwyqlfZ0mA/aXv6/gb7R8XglI5MxZ90+nfcNadMx6L5HummaJtXwATrrjNhVxJO21FqpuVTwHT2E7crA+ChxFZrxduq6cX0o49jqOjIekLJXWKZfqyFoSRs89JdGH6mn3PFBYg9VkjziO3SfRyOzI7zU+dy2qmmHbdlWqxpUpOFjFG90xb4V/XTIwkSUtsY3oFWkgUZb25Isu2SVGnFSNclu8kDys6RJfW1aV8ZMXn1ivBPlNqg9y3XUNF1DDxLlVZPafK3pcHOm1zpev9F/+S//VTMx3yX2ngVgJ/l8ylaV1dj3DodZQcseht29r3qZA7FfnXRiT5EsvYK+Sl0uDUQXBquffWX6sq1QkXIvvLJfVJWq2pBLOfK2seegmX0m6ya2LOyXCzYsxOXCHrVAc+kL0IpVpeRzGcwPWpfHRSv3YytrOciaXtmTjK+v8U2riXvba/o4yir2PuKN+uWME/o79kXHOMwRrP0Mrfgx6HqVYqfP45yw3a4xrhP2pm4Xjp5tn9w5km1dJuOXlLNmW2uKjyQzh10Ze9ZoXlIMcJ1dhm1WZ7+ssUbSd5PImxia27VOj12P9yeex3U14986qNUsq8b45zZRroHDYWIOGiix1FXEt3Bsq65rnj3+xV/8oA/v3+n//C9/r++/+w4dVq5XO2KjsEn4KHMaH8TWE8+OsscEsTlYWfxd2HCmyauahNb4bQBFK7oCuSTkq7C3HTS1+RVMfVBqatTbTWLvkvAP8bgwd7FpYKUKvbA1sHWgpFHmK3LFvB4OBx1YK/PcMIFGnLvW9UnxzRF/XV/N+t3vvhs4UL66PujDh3fsr1c6cqYqW1WlaZ515OX/8epGQU2zVpcIPYlxuyYZmzuM6tZEefKklrroALaZs6zpYFViKqafiPcn4iEvlvIMJD5PrDzh959++qjf/8u/8eLrVjP7RfOsqlmPjyf98Y8/Km3Tb6U/bLIt20oqlwLXVqZHphcfUBn/QMYnc2V7tDNz9mtIOw+jtzw+Di/lIF0ERr0lPVMJeYmOX9HIpN1GaYQ+DWRy1yGbutgfqK/aEf6zPvid+0qNttHzIqfUnUFj9ee8ZPsVdE52+EXdhjP7mdgbf6eSpQv02KFfp37ue6e/lvg2x/RXlT7NXKYvPaf+rb5YJ9pBn/GdmRjbstHznE/5BbvS6Excpjzy3+qDyuiCyH6tw3sf9JP630bf5oPp2mSIJvoyayf9O0zysZ8oHmOv9MUUtwrHYjQSCyi51B2y1tn4puy9yCauoyvjkCxjW6hYk6J1B3aTXwGtlOXQGqthtNGWbG8ZbMO96V5GttCZa1+o6yyDZPq+BKxXn2Ej495k1ue6lFOwLduKXpFsq8DMftToszFeBLBTI1XVkM1+Fcx5+Y5f2gUGL/w/B86Xh+x5Nzc6XF8pL/Nv3r7V9Zs3W/nNjbInphzcvH2HzA24PoM87Y7gCgxKn8fopHwFzQ98r67e6Op4w357pXk+DExc1wYYn8v4uWthnec6EJw4VzzxrDj75PYC/lH3vJPb/iD3frxDyf1seF94j3J7+4X3KeDLF17Q32m8wOd5c+4Z7u8e9HBG5KPjiWdTJ17uP3E/f6Kf09OTTuy5Tw9QsJBfBj/X5oV9vQ+IKUwM57n4sJ9xZGJGHGIzA0FuJfb7BuJ3TSBFCBT4T3xYDX9G2vazxB5UO90r7JK/wl4XurKhxPkrh6tft7XsDVmsjaC0nWbPfHsrD2a+MHs4hMF3dK9ZAMlDU32JjnP6N/i7jAkOPYf/zt1o2sX2S2w1v/6O7Cuc7emhwdmGTGoWenBgUR04JBw5XB2PRw4aB2UB7trt1+Peda3o22QshgdwyMYgPs6BQX+7PWKzCXDVkKVKow496c+2jB9iWza/IOrSX6htZV6qNVVrMrJ2SbL0FYr5a1XIA2QbmFiEY8MhmFMWKf2fOHBnEWYxJjbWGEidbdkmt31GbgxUSr61km2FFn0lboqybY1yNWgTQopn0pdNS/exCaQ8zRMbxTzkYseJm43YkLpG+4AWSgoPh/FhdaLQ4r/oS94l2xEbG2t8NzPecKJvf4C0cEPQ2YB++vFH/fLzz+OXPk+PD4q9+acsP3z4MF7yvmVznLFtwZ7Ur7QplB24UbsiXlpJj7zs//zpZ3358rM+f/6JjekjG9InDnP3MjvIjNA1D/NiS0vjzQvD/owlyJoZRn/1RVfbciBIOj4fY2ATu8smyOb3SD4yx3nmpuCKmJ2VPoKpFT6ddMPmnL9cf3Nzxcu1a03ccGbs63pSH3OM4842KYk4JHDV6XOlPrTT99kQMahR16nfIKo8kDJNJGLcEaQqdEdHd2RgoyPfztcrpL7TXy4MqUibUKGviIWgEbuhIo14YUPvdJx2Hbvip5UNuqe/M2KT0CFSESMBWT6WXfKAKW+f6NFLUTYFUFV68/YNNxk/jBf8f/f3f6/xF//jRuNGjTXWpqb82u54nnea6fHpkTETs6i30QWNDVuOb3y2Yivs8TH2lEpWw7dQbqBaTczxUXZTbi7yS7kTsZxmNjJn6JyiL7EVnFkQ+uJ7jA+64rcg5ddydIsvw0eMj2UHWz+NObi+vtH19Rti7EZXPFRs3AhWNTXqsodmXWdfTT71V8Ri8hP+cVmFL3PombnZmVmnWWvB4TArMoG+SiuDHcC2rSrxu+XGncrIhtexV8BiJGffd/KiX7M2Zg4px4GJ9VPYvXBNzB6YMUd99jK7VK1kGx1dK3tAfsmYtbckxojVrd9N995Xhx9clpMXe4LU0bWo4/vIdMYUw1bKiV1TsI0PptEvRYUX2RN70TjAcGDJGukxFAHbsq1WRbumho9jd1GuZrUGD8yMdfP1rNRhyjjEpO8X3U9KH7Fl4bqQGMvBKWXJOszH4beZh1tVTYK34LvOmFfGF0/Yhp1xrmOfP2H3mj0nMgHyJ/yXFw3xI8Ijjt68ecc+9Y54usG+SUJ3hhiUSwaxNXYFO7/or1MIb2FNZK9/4kY86+6JfXKh/06/rYq5nzTNDdoYS2Msk448PDgeJ9YX/IOVhwkpX3EeyN55w4vLw6FpmqzGHlplZR5ty9hkm/L+2fK2VaBjV6BvpngrkOytnUgbh8zFx/STYnTtSDmwLduqio+sJNsbD5ryn4NtJZZdInXtfbisIPtDYi6U7Uo8Y0tSnQAAEABJREFU6xpgkOrIdPoWWOXB33nhJ/9r+U1u54dG744VK4K0j96vEX6w2uoubCiZGE9fl4iOZ1jDtvWCDvtjM+iOLkDfmYOO3CVV6gXzFRAe5dAdm4yxS1EQ9ogDqbPeyUrPRlF5adA5b23/CSMMRDlrYIMxuyQV65cO+KxDrze9yG5lRODzPT5b21Krpl2vaeuz/sz5yj4k2iQfrKyblfKYe/a/xAhNdGJN5WXaA9e2e85P99CYnhvM63dvlZf/efFfBx6gEx+cOHRi0L1hc5Uyd4HIizVl+Bgmk1cxB0BjPiNLuQF4mVvPkzwBaMrBaDOG3zG/q+ODPka9f1G5Z3d6HreQ1W+mtAt+U+C5wsZGfBWGbdk7MlcO+4zdMigPMrUD/zAxyCQ4qGMUFKTRdC+nsEOk5LdWkYAxPslneM+AG96KTQHPN7UBm+F1OgnSc9DDO2MVcwBC/xRUzEmbZdBNGyBirXtivtvgF9f7or4i64ZV8c1X6N8qv8haTUYnCgc1eoIuxiL61Tn1+GbHmTeIkQwElcpWYaeFH1mcub7PxFfQClvg9bEOuG7zlgNx2iDsztcLItOpR4tyn71wjQuy5hHkkx4su2SHbogGm3xZRX+tZXxb2YaCXLsnbNrqS62akuytfq8ryuGnz6zblfWc6zdD4Pp24Hp31Cbb6KtxHZwB18ScGaqGXUMHDaLDtqY2cU2+Vu6PJuavIWtkWxU6Nkj4njYidWhh35EzwpH76aBao0ZjbYq4LtoeDjM20T86Z9byjoas7SEfXUEKdmk+y7Zqip2t4M3ooZ/YFX/n+n/C9/FrQ1c1HvDjh+xh0SHSyl4Wufgn+gPYZ51NKefMs3AG6qzpzZpIYD3j2+qJB+o27vZNmOiRs8f+lyoMVVXYGmRMGLXrbK2oq60h39EZ+0/srR1Fse3EOHIGo1qNeYgv5+mQ4rBxZM5fsXO9sKdjp21Va5Isu9SIoTn+OhxGLFzlQR4PCG84y1/zgPBIvorxswnQXFsyZEOrSdN5/UrGX012k5R1l7EQBwKv1p5lZOytXrJ0AcNPnw0793xosDJvA/gtbWzLyGsk830JinxMTDR8NY1YOaiRD0bsDN6s+GCU8cWET6IzNoTa2I8fhz/PTkisBbYVOSn96pzIj/GmSH7UbdQu+YzMRyQa/eXeKL5/w3OGt2/fsrZuhk0rm/I9DzTzYDNxlO5xgeIDyTK6ijlojMPQ8HbYVrWmiTHtY0s/M/2NMeKX2DB05kvEcpCxnssUxydjJwQVpM9WDd2T0rdkSUVjQyW7lPpWk+wmu+QL7H0iKcmqoaupWqnI25sekSJbtfFbhZbsi/qzrR3DAoxIKyW/sqZHeezLsM8fOzrQ1ZqqLDsoaNCgjWa1IeMKuAZ1aCDoyvyuayE7Sd7QuQ6pZj5HHVg/x5u3PFR/p+ubd5rY+27evlXD9/mxkYuYEpqqlPFN7KHz4TD2v8Nh1vF4YN4mGTkM4fqxDjxxr3diD1qIi75SwzrozNUlUDs+trHPz/mpTQrS32DytaIk+89+73XKjza5R0p55b4sehHDlnnYdmRfrWq8+D4p91LjwToP1Z/3zrWrgxXkOpOXnjse0fuCJ2G2Wk16++69ClouYc44w64E+Y7IrehTMgNYBO3IxL4NK9UAuSV2QzswOo0Pg/T9xP0grcdnb5fnQ7kWBCs6s+cGp7HXLko+DWxjb8OHTfFBww9Dv4u56Xpgn4/++E2ydIYHLYn4sDn7rMZ3p+0v/j9+1pfPt3ripbCIKRNnS365yryKdo0Yta1qoMJc4eY68wRNfsNf/R9/qb//27/T3/7N34wfARS1C2O949lg9o/cw3ecG2SMj9iKC5VxCFlcpQ5N2aY1SH18ckq8sZZyhukwR31tMtWaGjEdzOxBh/lI7F6BoxrxNtonZvFl/LISt+k/OoMF3SlHbtiA/vSxQlNe8yVrT6mzrXmeuF+fNXF/QJG5337mezhMesPzzXfv3iBToOnDd+/YT6/AEVzRpinPn7b99i3P8FinPL/KGLqypvhGaboewGbMIS7xdaqQ8RmQ8TH+si0bEG9FORULsRhf33655ZnwF54v346XWNnPf/zxZ/3hD3/kBdcDz/AeGANxgT++fLlD9nacGzL+9C2xX5DJ+MMTqVVjzrCXfD6j7iyTfDD8ytz189w/UwaWuO/IRwNmq6rUWsk2rKzjlTEvA/25PfxzfkXvjpf6NaYwFhw1cttXp58NK3WbTGrs9Lehn/WGpu7XiM5LxMwuVEjZ458hiSG8gv6jKQ1fZPvZ7hfOlvst/lb7298mNoLCz601Nfb9Ih/YL3334Yv4ekMm+nl4Hf0B5D/76Yznz7XpF33/Odlf1b8MgXne5qfT58q+urIWOnFXjPMwH8Yecc2z4lxT5nlWrk3RFxXJz/PE+gXZV7g2Tq3Jrog8w7YMr8uDt1HL3mUN3zIytsnns9Pkv4XUb9jbNfY4Ozwpe9O3Wv0pXmf88cMuk/wG1gM+cVm2VaxBm7UuicuBeihIn3seQQn5jiwNJOOTYC//FkXG8SEx51YKirzI7yh8vvMd2YHSBL8xR8HEXMyHA+eBg+bDDEI3HLhfOJ5xGHN8paurG/bd17i5eaMb7i+ub645H93oyPuAK/IHzhfz4aDWJobJeSCxQ9zkWpEzySNniFzPgru727GffmFvvcu/GED5DuSHAV8+f9HnT5/A54Fbyl8+fdEdssnfkv9y/qPf/CvfK/vu/riF8FdnTiSrVSMG5+15NDa/ffNWbznHXRG3Gd88z5qIjYYPE58NfwZFOW11TnWmf5IkIL4WsD1YVS8qkg/src4mYHCUbe38VvWcty17Q6uSCZ4ElEhjUTLiDiiOjyNj2oNWTbvOUcmXvekiO/SG7jC6g7383A/69/xeZ7/WY9Mn/Tk6UgeNrG0V+dgh0thMWFChnXFfgurxCS+ZTOQrIJ926/niFZkg8kHytsfEN4JwYkLTr+lf52Rb4eki7W3Dsrdx+dzmsm7P28ic69Mmvun4KPm0a620HagOmuZJ2YA6tgcnDlM5OInUsO9wmJHdNspWpVYvQES2VUFlLpsa47pEIS/SStBHP1mF5oCQA8TCQTJxMmNHkHIWYg79Txzu4kvb2DArG3d0zyyM1troO/pMH24saEsZX6ASa25lQwVsdY2FlHZHNoGJvlTmwfICTmRpKA0a/Vl0ZcNhW4zfQErFV8FHtUoe54JOrAybH+45bH/Sx19+Aj8r/2+P4OeffmK86wBNVdg50//uV9sc8FcO6U8cyh6xZ9kOcbd3+swBO//M9ecvn/Tl9hMv/D9T/yjXKoaj6VBslBOb4EFHXiBF5xibvp2G7fZz5WW5ytpQ6G7k8Sdjy41Y/uWC/ZAf21vVsPEW+25vP2vlhVtebL19e8PGezUOz4XMSvu0W1kPYg70jdSJixMxkA04c56bxPjziYf8C3pXfE9o0tKyG7TOMD6V7JRTB+WqtqKvIkd+a6fn1LEnhcRfR2/iL+XoqDZpoJpsq7XCD9Og1ZqSIp8btg0nbt5OzMcysPAgLVgZa9DpPEi7Qp/tZF8h9f1sk0Z1lzMMbAutZm4g3owfAfzN3/yVfvfDDzoeD+joHOzvBmyPm7I5a6Ka4jsEXn3Sz3q2p6P7uS86MaiW8Vl2U1XGPOuYvwjnYrucVvq5l221qo0inzHpGyn+78xBqmyHME+dg/46aMeOlTGHptI2/K1uL4emHlGy0XEGcyolTzRtldhb3JS90dt378aPaT58+KB3b99xKLjWgYv9zELJeg6dWXeNPa1hf2N+Gzd4jbxt2dvYqqykQTkVdx6yr/FZ4pcyPadattXQYXvkq2hPW4qqfEmDL5JtxYZW3KBjdx5a3N896O72fvg2sW9Hz6YjfaTPTr9r1gAxhZqLzxYnkaOZtL/UCWXXG7xhL37VQnw+jbg4LU/sM4/Kmh7rEluq0i8qSiriLWjQlT5HvEPTTxC9rdUYdyEzzU3zTJmX1RO+zP4TTPOsIP4f425NSQvXluzt+ZXl49PT2O/yUOORBwbPlD3/xAOL4PHxpBMPLDATn5a2/b+pMafzNNP3xBxPOh7nQfOXkiv+eni844EJeADkT+N/VXLSwmHPtpLsUmyTtrJIhleFfvaC5FfkHzkUPmFrrlfVShnXPE/0jRyxNIGzSiXZVlWp4Y/WkEkeOh9mbJyHrfmLgeubIzF6xQH1Sm/eXIMrXfHyP3KFb1EjlyRiLvpij/1iq/5EMnNa1bTDtmwA30VDdA6aGAE9DoZ9+bF9WXyVL8YUhu1N7zOti3LyG74lGx3pd8cuE35gb7o7FWPZ02fHfgJBbugFyW8obdQK3et5FjbKOy8UAxV90bXDzNUz0Bv+kD33N+St0W/40R+ZIg7N3Cq2iYT8Lhu7I3uJS15sG2X0Dkpzm8KZ2sbU7I1bbWcvoGp8bA+aL/sl35nHUUoT9uDOwyW2A0LIAxL68nyEzr2EV3AsUVb4lCLjfRCU7cbwJtnFPt1Zj4tiyoruBSQ/kD4l6s4Z8lb+Ey6wjG9gjY8RCXJjFJt7bMX2XBcWrqMnzgPZe2TaMR+5MSz2msZaa4dJ83HWBA6ceWZQ1GU+njAE69jxsFMdujKsMbDR7+VXuVBvVfSjd5onFTQ3qaM/8g4P3SI+oj9gMGjuyv9bmG+9JL9kzznbo49z8f9x4rOP7b3fs6MFHYgvgkXyjtSFJ1LywGTHh/yg2xdqGY/OoC4PjUuKT2xLI5/yawxfmdgAq4hB6AgxxNDCHHkDOjpYUdSNMvYwfQU3YvGMyASqWUEnVlNf00FtPmhQ8tN8VCFTNUEnNeiOgm83+RnoVzDLmrGwYTi26BKGB5AQsEvG97ZlW38q2a/rZ66VkT9wVqmirxTAyrUHolYVcoFOHzojuojCxD3X9pW1s47rdeqNTClxTmnQrDWRdlrYYlvVkKOfyLbWFEzsbbEteZfVCn4Q39PGRn/4kUe2yJ940JF7tqzhBfvT/ng86ooXv4fDrIlrdqN9oecFpcs0se7y8j8PQq55cJPrfKtS5NtoV2rIRE/GmutzqOk/stOw5UWnXVx3D1xrb7DjWrnGHo8HrsMb5nlSa6WqNsywTbkpfQybmZ9qRT2A2tZlcsEHNjHMuTZnhYX9Kz62jZ5JSSfOPif4qU8+9VVNttHd9HUq+OF1dEZ+nI+4JxrjxbejjnlPnGTffKbIpy6osjoyyc/zYfhhuhhPz56LrujPftvZh6Mr5dCU0zbY87axuQYka082fdF+L4faHmPLOBvzPtP35tNp41NvW8ZO20qKTYmfFduqSo12g+Kr1CdG7XpZf31rl7odtlWtqUab1GMb+nROiZGJWJyZ+wPrLja1quf78JW5KnRkbm3L9rnlr0nRLnqOxHn0bPoOw9fP+fmg+bDzZjVsm4hh20O3Cwp27bb37FZ/UX6uuMjYfpaz/Vxjv85nzLHzmlSOhHwAABAASURBVPV48+aNbt7cqLFeEpN3POR84GVr5l2ybKvV2Ye9VE5+kmTpjKpJu0yr0sS4ZuY4/Yy1SN6OPNOF/8slI2dvPJ2TGfuOoi4+ja5qTUUfOvcXapcaMdHapAnb62xj+FJpA4RPdNne7BrzPatFHh3DFuoQk+2B5AN7K7sSN5whsH3nh44YPa+zrIs6y7dWQ0+rUoGGndWaWjXKbdTZjoo/A/pVUMgVbWcJHa5JbuSBGc8APr66ueH+970OV0eNe8miTSsdKc+Hgxp+so2KjZ/7qCPxGrTW2CM6z3A4D2ibp5VrSGffsA3nT38iV9WUPT6w/3Sbji8XrhMnrlWJu6y19GeXYtc8T8oeFbkT94IPjw/jWVP2vafcJ3I/lh8GBLmPjI4g9Y/Ub3jc7i3P9226SEMv/adNYj19x4aFfTB1Ee2MfaN9+GZhP8j+ezo9cQ95evaVaxtrZ9+LrmLsrfAxsLe6oYf6hb0/feQaEGzl6Foj8gzbmtgbpjl+mDQzv4W+2LTEbvRkjlO2rcL3En2xRhWwBk48s8kzhl9+/qhffvmo/AGH4Ad55vDw8KTE//FwHPcFsV8jdb6DVc7ZLqcy5msmfvKvAPzu++951vRBec53xTV0yrl4fdKJs0fsofHwl13KOSBuTH4mVjOOibFMMzFsYhufZH7zHOLEuDr9BNFRjLdVyfZA/Bp+6nNdiPxC/Cy0y7ykr40+jX5P+Gjopj4+D1bOvxlZl0XXlPyM6A7cJXrVYZrYv2fN0LkVcdl0zVrKi/8P371XaMYR5I90bm6uVNjbGfDK2hGaszdlfQXzGPN2/2RbtpXUz2NesDfIvJ4YV/ip/xZsj75aw9La9KRdnsXmefEdz42zLu54WfXjjz/pD3/4gz5+/HheD6cRD/lhQP6w54HnK3nG8vDwyBoD94/4j/nEHpFaNRX9dcZFcXz62ebEe5Bzw8LaWS+BDxaQdRWZHZvcor38iqb9aLOOZ4Wv9KXuAsMQvjoTGZAdn922jr3BYJ6/7JLBuSjbzyAjBqocJb6G0saJlczqa4g6m7rhk5XYDwgimW4uQfHiY6fuheGhpwZjy7+uHxX/N33Zlkd/oWbY1tcpvotf+3lcX9dv7Uu2B76u/61y4iF69/qV+e4Xc9WZz73uz1HbQ6RjY2IwsXRi7axDZ+ZgVHPtLTWucVU1GI+5RnCOjrzxQ5vaqDf19qZzCPJV1WRbrUp7uuRlbYSfPSl0R/ZW26Ot7Z09qMtDX6GzVSFTKmQCkXZKlrrXbcP7FuKD4HLNLNn7wM7f21Wjz/LQHVuCr2P+uYxcP2NFwWrpGXsZusvslAG9WktPzAkrQ6bvPFtxayNvysYH8mZTUQ4GvzVVA8xBNSh1rUoF6FLVmrLHHg4ze/XhGdlvgyteol9fX/Ny/TWubyhz7s3Z9/r6huevvLPiLPyGM1Tkr7jnTPsdB85P0/n61dqkVrX5DiP6OXY7cduJwyCxmLPFE+eUYFzfOIcs7KmJf9Em8TERd+P6wjWmoXca18aZa848rjepzxm4Mc5gQi7no1ZNaU/3w47Qytc3Ybhc1TqdStthpmMo3K8+LwsGsYhSPxoPaqcLyoil85RDY0wrJsXGKMtmM8QZlsYmv/fl0V5DppAZoJ1t2QENzp+0MfLRL1EnjW9rS3G2MoaMCXQO4gyRg4zU6TtSDSeFXoJuRtHeNY3ixReDG4NHD/qzQSwc/EJj04XgyG48xotsGCkPYENYCYRMepAgSFA8EhSPbD4D5HNwSR9pFx0uaw9w/UaK9QOsUgPhnW9Dz6kYc+ET28xByWbO2ob4qio8jxvgNYuVAbhMIE4D1ZqqlQq5QOdU6LMte0PqLtFa2vgs/Q3C/G3+XbHLAyLFH+HHluRhjY/t0ddWkMbGaw2e7WdKRmIuO/pzEEneJcbSdGCh5UAWZIFZUuZoLE7aRHbHygXlifnK/J2gCwfdlRdMoR0arNwU3H7+qJ9//Hf9+OMf9OO//1G//PSjbj9/0u2Xz7zgu2VcnQdOs244KB4Ok6Ijf917d/dFt7df9Phwr4W+RFrxf25u8v8sycHtl19+1md0nU4PMi/+D4fGAfyaQ+iN3r29QucB3Qc2jmkM2+cxZOwra2PEIbQzp6gfn+Q7B6qFC8QTm1MnZm3T3prxz2FG52FWNqhWHFxpn81sYRPr5EPvb2/1E+P88d//XV8+f0ZvZ5wQ+k9ctKrng1z6S01gvgLI+HTmqGPbylrLDdYjN3yPTw/DHwv2LaNP9q6VWUm89yJjlYv+CpvbKHfGkHiw8AD6olPIk9XIwxewkpBJnqAwkDauSMbuak2upkoe2JbL1Erj5gKbTtgWDPvOY0g/wRD86iuty1aVZVt7YmRk+wZTQhcDGmXbmudJM3ORC9aRlx2py/7xiZgIHoid+XDQe25MIpebgRP2xRddq1b0dUU/Ks+f2PiCMJ2v4acVh9mW8cE0zZrmGR2dG4PT0BKfRBjXjnKXU8QsaJhb6dV3+lpjB3OUeUo5iFCHH4oC+l8HFJ1nXQs3s7fc1OSF+T0PqB4eHnQiVnRO1YqL/zwu9OMCzo1aLvLH40GtMYfNw+eFXOOiO+HP5D3mofRMbe2pqvbsmfbXdNhmsRRk5wHKXm0VZbvUqhHDq06JEx5kPLHOgkcOoEt4jCE3rck/5lpwRg5xnTnAEbpMsY7w0KBUhMZnQWG7mY2gMD30sj7ljp+zHwTJZ19Y2WtQxSfje8HC3tAzOGqiJyi+BtCfPorCxIv/xkOAeW6aQHgMXbbxQ0FLkmPiKIuUfk+84H8CJ14gnpjflbhYQimHjpvS+yduSp/YPx80Hlpws5q2tjVP89jzrpjrPNAPneZinWQuTlzHTjotj/ifm1no6fSIO/OAK2MU88a8MB+JpTtia2EucA+WFvM2DZSKNkLHMiBSq6LvSekvvzB9+/YNL+4B9JqD4xUPVhNfE3FmM+7MCS6Y8U3Q4O+YD7MOx03X4UisUjeaMMlFxnGk/qPJ9KSBtBijTPfoGgejQZ9rZKfypZyW20s6WiLb0UQuAq8wWo19WOioZzRivbDX9sYrK2usWsqCZ6UPvmTq7JQpQdPPSrwHcCSXJOoL/9sylC9lyUW2U5f8oq7cjOzlbnzwFZS2Z3RJmK7IDUo5vF/BVKBH30Bksy9G707FeIYs/cSmoKNjAFVd2HVGZDu8y88oI5/xd/yQOnZBdf4TGHTMSWqC0SJVAzSF9nMPPQKj3BPQlGjK9/aJrJHUGck7hmpLKeuibs8XvmjFfGBfB5ErF5LJWUmma6rIUmY9881wLdvwvv501uCiFRtPrMMTZ5/sjaE5r3XGTWNVa6zpgw5c9665mbvmxm08cHv3RvlVdy/rlB9oWcowVozYcC7TLWZRh0bqEuOwnj92ScDoSX9upWDLNxVl2ee42XRu+nROo3TO/ymCgX+q+k/UXbZ0BvncpTGzMO8M5sdO/qLFyJ4b+Ez1Dfosp3NCZsgzZjiUJGQGlcgmB5AZPj1TOC/az/Kpf81nLl6kyFEb2WBotjo+73v+T1Ax3mDIGwXVZG6mB2pSNcrhOX4pCV0ScXyBlNVTd4kmaYM9CaXaaEHPGP42ZVOvbyT4Cn5dVbZsU9FZA33EeDX6g5U1MdaAu4o+OrwA4e1DWYAP5T5QFKIObaOMB7mGNdoHk+yMOVyQJkjl02U5fbBw02/myihrXIsOnCmPvCRK3qYd9qQ+1xObdi7ZVmwMNj0r195Fp5w/OVssnCOiJ9fF0NZKuTYWfdrREWx6bKPLSopM1nv+ImJr19SwqVppmiflXJr8it05Cz/mTMV5JX6yTX1TUvaqE3tLZ59xCT/P4MB+clT0tKFz6zMygW211jTPs4r+RLKtIYvdInX6DcLLWSDnzQld2cPu7+85tzwMH9jWRDxWtXEvFDvzsP2Jsx5bJJr03MconL9sk8Pn9CNBEe5gwZ+ncXY8jbgRKTbO0yTbo9/7O+4lkaFqfOxSActq2BF7It8afEAV55wOVp3w1Zp5A8kH6/Cd2QP7c58iVdGeWHEUBDLrVsisA1JHSjIysTH+SRsYqmqykRdSGeMmSmjBY5wdUMXHyGL5LivkwfMnE/5cMLkAMj7Jv6ArecnYLVvDJuZ4AtWa5FLSGnsQ7RQ6Y1+Jq5w7ww/N2gztkUPGtjKeza+HETeJnca8N+YldJonJY4PrKf5cBh5u9SqNOYGHTonltnIRWdgY8zg5GvLp+90H7riq9ia2h2Dj0Dozkt/QXTOhwPn56OueQD65uYN9hyVuMpfN91zj5XxVSu5NTl2nqlkmXKXpQEx1wAfnThDDxB76bdoP7WmiXXRyBdj1XOyjJ4dknWZfK7bfFN6aRs5y7aqSg0fz/Nh+HCX1YgJa0ve6qqpVY12tqEisb+Sj+4iRl0F79cf2yqQmMy4RNrpynrslOOv8BIjLosG9GFqpO37hUq0YJKJdOr6r9ATc+e569CF+eWDgjawMr4HfLzjkb22TbPe5QfwHz6o2jaOai09jXIxtlYbX0mMJ/F6xUPy+XBQw49hp79AWGVv8rZlW9VKhQ57K9s73eQa8zzNkxq+tq2kzEn4B+Yoe3ZorinzYU61FsaRe+DNt+vYg5Iv2tdZT8oLfs7emX/p5PbuTtnjHtlDx9mR8+NK/MXuHt+xd6Uc3Y9cF255ThU7cKXCz5wtY59biXn2UXTHGJeV+QvsbUydRuk72NqtSh62oiu2xcnJx96GH0Mly+jYIdKm68QY+wCs8Qk/7UODMKtKmZ/afUCHGc/COBfme/QriV4kvhm2XpLPWfPS94mXv5904vkDKhjvyjXicfgvusW5J3XxT8aRlgPxP5mGTzBFD/d3PP951DQ3XpgceeZ45BnkFTF3rfnYGE/Gtcj2sDu2p7/cx0ulYhyZ/1aFbU5X43qSvfTEvpHxS5a9Azlv7WwrcxK5XF9zzx48MSaR0ler4tohRc/K/PcVH8vUAtqbegpi6ciMybZC4++0SZ3zBRq2Zv8+sKam1hhPU37skJf++RFE/qXTPHNo6JG6tmtpo2Wn/wUfn0aMwFC1UsZdrY1zUXwi7Mqq1zmtTF7mNePLXCysic482x4SBXVZGYMNDVJ2KfNmaJD2eZaRPTxxn3PGHWvlj3/8d56h3DN/J+ZJ+vLlVj/+9LM+ffoC/1EPPFd5eFyoX3ViLTzR/xMxdmKNdMaXMZr+tjwlBrGknnWXc0yeXZ94Bh75S3TmYUFH1mjkdmSM4UXHyjizrnrmCz9kwB26pu0Zezm85IM8Kw4i/y10bNywMuYNWI6/JNuqwnc7GrHD+GwodfbZx9BCxtSJZBtdeOGsW7K2tNOtlO9wvo1t5lMXuR1oRtt2PdryW03kXiPtN2Q8O3rEEVxYS8GJ+RnPgVkjw7/YPEQYA2LJ0p8GRNp5ZF9/onjHc82l9GX+WeDPZjJ3Y/6Jt9i346VhOn0p/TqXeTjPa2LxuU3KAAAQAElEQVQncRSg70T8Zn+45xx+S6w/cg2Ila3VmL/U3XFNyF9mP/FcMHYkVjLNndjb+2qs2X3usz717C1yCMfCQM8pvQTMCqQjv0Fa8X/Qn2W3TPQXus4l4rPI0pi2+pPQeWWGJmJCAU3TT+zN3rrRdfSfvS8qdxtCn4F9HYiU9jufotJuR8o7wkv+azp4dNTPYHpG/5vezVYbQyMIOkBUoTvCusTOD42eHbZV1QDrub1gmmeNPfxw1HzgTA4GD5ozT+7X3rx5q3fv3294t+XfU84fEH73/Xf68OE7vec89eG7D9D3XOvecc1DjnPWeO779q3yTibn5yue++ZHtQf0H+kzdFyXOA/YpaT4d4QXDrO38ZPlurCy7564VrMX590G+2r29bTPGII2TdpRxTiBjY5AJm7I2JZ9gRFYcVkffMJDGyC4e9hlNp3NviFjO5VMGJI92ZQ3eGugDMIynWIIvBhbtAtEEO2LubMYo8gS0hvodlyobQIBRTSHtVDZaboOUJBoYSrTNvlOFKFauz7RqqgM0ES7LooDhW6N1Pnu2orQsgzGRKAsOhE4fzp0Q8cuCs+fjmwuVB3+DqcWm4Y9mcVVjMtA+MX0WeSxjLYLG1KwcjFcuajlEPPIJD+dL5pZqGt0SariMAWNJSjh42Gz7aG3oJbIo1/RT4H+DTAPt/g1qE6baswVQdNq2urhd2yDjM9lfjD4yjzmgp5NpA/lUrUml6lFzUX7wfgTXxlfP8uXrRl7Zl4c5YA1T43xpHFG3Uc+MoNz9kvy8Vf8h2Nx+0IEII8pfKsjR5a2+RaeAfRjb2Ws5VB2UlJ0FxKFPQ3GjC2Hw6wJe554+Xz35Yu+8HI1+PTpZ/38848cmHip/zF/2R/8qM+ffkHmFw7Sn3R/+1EPt5+hnzkof9G6PglVMnNdWvTm5sDmcaM3b67E9EocfU9Pj7z0v9OXLx91d/eZg9gdB7AndR5mi5HZlsvISit61vUkpk/Hq0k36Lu5Pug6/5Q0L70Os4ft1cyoumzJ1ellZXNZePC0oHcdvilt/7lLSw4J3ESNgxmxuLBeM0eBn21AF/o2U7rIYoeV8oJdd3e3yg8U/uWf/0n/9L//UflfHQx9Q++Tnrj45q8KHu8f1Xm5d8Xm+JaN9+b6ehyqr44zL26PesPLs8M8qecijl1rwGGmxybanVgvOTguHFRPT+wT4fECcYUurK+VdolTkWJ/Jx4CFCpjNetD8GI/065ghUe0MVIOBmkH5IxckJJEngbbqC07PI00+oiSURL6sGmskT7yYUdGsjQgFdRdCI+PiriDqUqwFPw4lf5taxiNZdPUlBuM0Ade9D8RN7aVdMJHT/gl/WTu82LkwIsSEwf5p5JXYilzlN5WbFsTEYNiYxQUnQ6gD524QyfmNHLJL/gUkzVxMc1NzJrxRpQ2qU95WTsxtjJmemFsEVEaaUtl+iBrW601FWMeqCa7ZFtm3LaVZHvw6kwzhyfm9/b2Xj9x0/LjTz8pN/8nxp7+80B66ENvix/xWWeMJ/yUm5KRp/3YO+B7yPEAuW37YPSvxFj6DuzY9AKaaICBpT879hWiZsDEDTfQy4mBy9xkZ51ZdsaG/kyurBWfZp4esyaw+7Tbg39XYnzELrzE94n5XJCJTR3fGkcXekLpdHw67Rgmdq2Knxq+LPoJP2hFC+xMndARmJaBaDso5YXr0SPrM7bFT4rSV5CyP+cw06rUquiPhma+gdhjgjZ+BGC1Jgl+dGVMuUF/4AYkDwEWXu4vjDHjSr7z5jZQb4zDWrKOz1hDkY8/sn+k/QM3qbkpjV7bmuZpe4B5c9T79xzK3r/R99+/54B2pe9/+KAffnhP+R2Huxt4N4O+//AW/veU344fgdEx+9MDeNTTAzfHiyTsCoZtqq3MHNub15z4KGum/1wzcvB7s/96lENgIwapRlEHqxBXePNxVqNNNcuWwk++pknFGm8gFatW1tOiTFsn5vqKbIQlqmmoLSUWO0LPoKrbcmFzII+ZlC3x6ZQ2SApPgliR73QyrB30LGU4gV5SP9sjWQIUJaixD1Mk0SfNIpfyir4VoazRDdKg2qgwlaYpKb2SkWK7NeziWzZrTJahGxoeivTGi4xo02WymyyNRz70Fb8arMikGkoTMVkGcCR02MgAmbHo1xA64ueVuh0yA0FHjz69JDuMDUbG3vQZ2Ujt7o2/Ooy0tyMvhSQWOj7EW8TDCjPjjiRZPFYIBZvWzlA8YHw+eBFlvXfKHT0BzaJO6SUY8UP9sy3I05kCmkgYlT5EC5Nv+KbFB5FTOtBI0ZWMYXX206z1Afa30KzbFf6J8sp+mL0n16bYdP94ryduxJNnSMpamA9Z3wflepa1kxcnyeelf/65/9CJm63s5wHmYfIqYcCIsdDYFxowmOhnQApsy7Zw2AYzh6Aa81+NlsODULEe0UurfGyH0LYuYEV3MCrPX3WWlbY2obZlW7EhSDZIHuaosw3d9WMPPq9A2IV/YxQSCjS+LUHF/DBMibwZi2CPiMn4A6UxTCpsy8i8IOUXaE+FHQUfKG2gBhK8ILwBOKHUbfV6Sdhloyf11nC5uE5conNWif82dNk+I+0KXR6ghlGQxx8C2z4T7zEHskw/kqXAG69DhewL0Jc5PkNQe6IFvsbHyXexP5DvZwhql4weQ7vOCb/KycfTr+0wci+w7A2RjmSwntdDcS5BgLGJOI6urmpWrg0p2RmLqO8RU5LxNR9NfOX/TRt42LMiYxVtyqVWTY3rjCxSvkwfGnDVFt+wXVa1DfNh1tXN1cDEdaszXy5pwFZS7RTb20Q/oOam6HBtMpGzraLc2WdWJqy1SVOud5JsU1egqaEn9Qv7RIxr1cY1/nc//E5/+Zd/qe+/+175UUCuuXkAf+SsW9jb6Dd75S33IvnRdM6+j7mf6Sc9sq9seGKci1xSxhO02BC7FF+snEGexjqOTOqK+k5dxq4ig2z8OOaKom1lHPM8aZzRoWm7cq92Gj8UX9An9HblLLQw10+cAfNgMg/nsy9K1rZmsYF9Uedk+BVlnXqMMHkXMUl+Ye9dQdrHp4UdTjv8G944Q3K2C8s2ts3aZKzxHzpSJ6JpQ0pd0ZXcip6OUWuADCZI5/6rNaGMomVLhU3V4hwPGZFiX/Ru7ddoQJZxIJK2CgXRSzhILtilEboS1ZbdUGFJHv6LzuiL6YNiG1VpCpDzjqIJfqKyX2BlTCJ15Do0+oLkO01DEZeob8x75h6ziJn1jI4dW/7EPJ7w72hPW+MDGuI/kRinBlMK39gDdWuKzvlwGDE9T7Mada3g06dpWdDANr6wUhcIfbZVyMrnsdlSVZaJRD5jUNG3hb8DMgIuyvDJx9e7XLVSzp7zAXu4Fz+CXGNVpSfGlvGdGOe4Rkvo4IuPXfmWHZ2if/xCLMZ/XaYsdeoQev54tHkuypSDrtgWfSXbqjNMfeJ7PRucssRYJIXXmctBu2RkC7+EijR0tMJ3hb6CtoHwqVa0WDRER+gz6LszjsgEtmlvQaTI851Pj01kbPO9fWIPGodUaBpVs1zAG8iGjU5GTaDve7WzrwbcSyE6ZELFKXclxhf2wmDtVmsHVeMZibJni71tUf6y7ol5Eh0ceYaSe5H8qMOUi7m0S6EDrSSstK1qTZn/iXv74/FK2cMi2+lzxTcy7ZCxI5s8qMKGlK2sEV2kTpvsPaEXbNlWHmQbezq6QydiP/eU4Rc2tSqZRriFuJdaNdk12jVkg5RX7gvv7x+4/3/g2dkD99snpU9LsvMdii7yKa347on72/s75KHZg4NHng2EdmwObKSxDyV4RyOtmUh8voUE9XqNLQ6IHuQyP8beA8+2MibUPu8FttUYY2fsnYqsp8xBVeHzWfG/Hd1w6XRFTqTG9TqI3q7UW3ZTq6YCrZWMXMYYH9BaUdPYu2auwbFj4nr07t17vXv7Xqfz/fQtL8T+7ff/pn/713/Vzz/+hP9WrqlvaYvPhc7c6zJu2/RTOh6P41554hp74lp65Jnj3/7dX+u//l9/r//6//57ff+X7zUdJNfKM8xbPfH8lGFK6FrXxKnZPylSDn9hDk88BzgRs/HFGia+Z+hKPmMdsOXCHpeqJuxL3hKfjHlf/2HYHn6hasRP5sa2jN6gS8xHvsnkQ59l6qHjXimTjD0dH81tYl4m5RnlGPvEHOHTw2FWcHV15DnutabWFN0nYulh3L/wrJMzx/YspSvzkzif5wPtDpQnnsOu6Z0Yo28X49XgLfhjxS8L/a/E7MLzn8RKBLImRiO+bNo9+6RU5OMHuyTmTNricUVX8jlj5K///+F//k/98z//i/L8JL6ZWfPTdNDnz3e6vX3QE89Tn56yj5tdB13Ri7tOsYszSdf23wrd5mzVCn/lOpH5fuJM88CzyR35w7bwTjzLWvHrgl9WZAdNu4F1zMlK/dAFr/fw4qNOzCzUb3kGp99CH/cNm2zaRy40WOlz173zV/qIu5z9FhBaYrhqhT/xL98jhmyr2MOr4Q+JfOP75TPiJ0VM7Ane5M8wNP134mpHeMZ/oZUv8qETX8FW10UxsxgNIx+7g/CDyKU8QHCkn4xppzTWjpX4XhnvCu3YmG4HmNtQTNjVyCg3Qw3CHP3QVgM0QIfQQYAoSDF47kxbsi37BRtX6ggHKYfm7BS7doQfpK6nzxQwMPYE26RgB3wb/WSZPjX5PHc1+jDCdDWuDXl++MAL1fHuAdtbNa3MyePTgx6I15WYy/pvVcPXqBVZ9KyS9Zxio2B0dNiWPbyjLLlVWRsiWVQPdJmy5OHTONXksc+GyQdqmz6t6ESFbORk+YJe5iUL0zcwwPQRbH1iA/qGPdTFphUfduF3v4BiugoZtCObQqiNYAqgyIdHVraHnTqnlTZBipH7Fg0v8Hkskpmj7OFNhvcCK/2szEPmRaSUIUofnTEMOkyzTFthj8sqJsr2kMuetI99jFkbXy4Vc95Y5OWSQSUPL9fHeZ7GXn84zJoPB81H9mr29yPPccf/auCKd1Sci4/Q4Or6DdfKG11Rzg8Irrk/PiJ7vD4OXvgDtLm+QQ4cyYd3QG4+oB9M7L8t13euNSJljEGuiY9jL30c8Zt1JgZmNxlkPF34gXbdpgpQDq/Q840PVQjapu4lX3EeTiQ0Bp+vP/uxoyNiG+1E3srFakfKwcJFY2HjHZPHxKaFujDzBTqnYiJsyz6DUdhWxT6o7WEi+5zMf9Gjr1JkwypkO8GZfGA7ZAMKOsG0I8zY2i/kw9vhumh7ZkZ2YbwJtjXjYkyKTWfYJYPwbMsO4A05bWnk89UVHa82QXSmj2AIm+8dZJ8/W/OtSJ6hKWIb4+vvr2usBFowxsJ4Mn8Z096vvbWJfScuzjkobxdythXmvOPHtOn4Lnq+7jH8Syz0EYR3KZsLq52++tgEUtfpL7At22E9I+1X6lf6H0FBTXidcseWSHfsK9q1KlVZEwe3OQuNfOegsHCANnTYIQAAEABJREFUfeKwduKQunIo6cSp4RsdJy4Knz995GX2T7xo/KP++Id/1b/92+/1+3/5Z/3rv/7Lczm81P380x+Vf+r/9ssnRSee5aDcdHWc2VRKU0kHvlI2k7SuTwpiw4lDYy5CT9jR6Xs9PzA68dDIthoLPJtSDqBXbBzXbCLXN9e6ZsMZN3jQeZ7UmhhnF8OT2C1oit8k0/eAydvwrMZaEyn9BQWfojq+W1izd7d3HODvuVFY2HyelDUcf5v6VkV7D6RZMM9N12yWVR7y+SHAx4+/6Pe//73+9//63/qnf/on/dM//uNADp85iP7EDcdPP/6sz58+j4PvxPwEjYHY1gSd2RyzOVc1YTn2CdmuhcNxLuiPeRHIy7qHhyc95aYOhJ8x5CISiJRxZb/AvaP9Smz0bqUcUFTKEs6ip85ausRKIUjsLqxNVPLxgKs07MNm27INPx+UpNNkX8GcXzw4toe8bUX/iu4TB/5UFr40YEUgo4HwGn5CXBq6uybiKvGxw7aqavyvAt68fcPF6EqRNbqipBN/I097XADLaqyLAxejTceBclN0oGrU21ZSRtToPxettM2edWLdnIiZlRNJ/Iyr8CU9JpNGA1v7ZO0tH/2BXfJA+Omhy/YAWtIE+BnpY8n80+cj850bmfQd2czNyoSGPnLxzM1H/lWEn37+ST/++CNr+Sd9/vJZ+cuB3Pif2EOiz/TfiDdp70evkg0/A965z3n4g2fGDPLCWEWMiZsWKriBFsdSwTN9xCUre2DsXej7xE1R6ODBl5xh5Bt9HT0rsb5Q9lcYkvBCU7fTLZ8xrdz4BbhDGpI6Jyu8IPUn/Pj0tCh4eHhk3T+QPyk6XpCm5ssy49iQvFTxDTWdPadD8wkr6HSSfSPrMfrvuMG8u3/kwP2krN1H5q/HKTLNij4ZPko2HntZSdHTijWWjLZkbKhqqvAD6ibicuyRHMDevr3RDXvku3dvecF/o/fv3+nDh/f67rsPA7/73ff63e9+IP/dwJubNzrMB9GLYkn2kEf2lfy46MTNMMtS4gGGmM9W7LX07cKP5/GJtVTNaqzFgp86FrmynhOPPdeVEnsmaLXJQYXdWY8rehKz0SNLe3uROnWBUiEkVr7I9+G35L8GCqgX6OCSnothndGhXU4TxoB2jeQO6czHqth2idgZrMTrJWgw4jW82LZiX9ZXEPnsFRtdWBvLWW8fdOu3YwHAFhtn4ceVsa/oiTVVTYKfOhexIvyvtKTByFtmDRuZLlPz64+p2/B12xfZl7abjp4q2ok+v0bqbHQhmi1hg2WXasgnT310/Apb3c62PbK2ZXtrb4189CqJckhGjaeUGEtepFQFZLXRWLcBdcKdwK8Quc26sxwzkI+Ghq12z6eUPNMxakVqzElRKjpIyFyiMLqzB7EtaGWPyR6Q/e6JPW+AM1foI/v0KdcQsDDfqBtjn+Zp3ITNh3k8eDzyQHvmAWSbZ1Xb/FvlkRf9CwMzCpEMP+tK8G3LFWY8FokX7Dlqx2eUffYodMQeA048B9mrg+TTwIxxoxLiA/pmiubLikjv5dTt2HnforSJ2LmK0nn6DQ0E1Uge34wD25Pt8WsyA3tt6J/CEH7+2rsODZ4rLjKv+SkFZwF85eGh/VuUUv9tWKJeDEIb1TmhR8HgJnoDsY+gh4nu8A0dID5lNA0QBGf+WdOZpD0y2pD2GnnkBdIX+34nH8iN6h3Un3XaVgE+6rpMm95Lzq/zXblWPLEmMle25fIQy56Z88IWiyt7cv9Kf8TS44bOtQZvIHc6Yx26o1ccdPseE2kGeniMtw9ItrWtL6u1NlCst8b1NUgeoWFDl6CdomXstaEBeVmaOVfmbNm4h6lqsvE1/W9njictrPmVi6tdGms57dCZz5LrC2fKyDw9nbTkXBxbieUDZ9WbNzdc0z/o3bt3Y3/IPpH7o2Bij4jOdfRFW/pI3kN/H9efE30HGYFtbXVSfL1w7xW/d/qqKkVfa00q6tEZfrBSv1LWq9TV8NWc/Quk7UQ5Ih3ZJ/a7vLj6wsuX27s7zlv3yo+i45PYvMGyS/ZGqxr5UoNGz2bjKjMeu7Tgq8TOiTPl8/UXnmIfPozu9B3Etujr8SWQMierMo6OvJjR1AdGtx0brGqlqqBp5FspqTOmHSnviD65ZKMfZpZRdAfJd3iRCR0465GsPQ1zKG/6pYx7w0J+0bbhjdYSdvO1faJiB+035vb9Im10sJZgROfWBwXERh5q/Jux2h7aU7tilG0ZX9hWQQMhm3Yn4jTzsJ131kyBwteww8r87P2JZBsd6JNkW99KaZ/5klJv2ZkH0AAxUSC8QF/pMHaNMSDTZcZhCSrS0IvfY2vPuBhLa015+X/z5s04N2etLcRS7plOuY4TY8+2dCl9V2uq1mSXkjo2VGvK2i902vRLrG3jJm6R22WHvCyfeaGSdZkwTVufG9d+qV+wJ3tDZxyt6LNKtkGpKOf5Qati7bygUo+qlbZDL2076wTW+FzmB+Piq1qhF0Bd6cfPtSt6UogtocEuQ5fSiyhZnOczMiuOXwAHJgde5IFVmD/gQgVfBptvJ5m8AO5V+u/S2N/Cz0vH7Ifh2a86R2r/dBV+2pE22bOKTqMjYxkY4i860lcw2HzZlm1y0sp+m/vr+/t7hS7ETeJ+6MFHyWfeTqyVok3mKPt3Yi15e9MzlI0vK+PN/d3xcOS6Mitp1xO9Qw/7bFVjKVqtNSWVuVfAOYm9x/sHPXHPmTPn46BPyrUldR2ZyGdM0Rc8l6lbgGRhvgQ1eoPkg10+Y8iPLuL32Bwbc84NMuasJY2UWelyWRPXyflwGPegee5lW+HHdjMPZW8t6JyP7NLMNa5xXR0UmTybi1whWs0KpgndrdS4L22FH1hIJ657C8gzvi+fv+iOa1D+Kjz/DPzHj58klcx5R4u18pwlc2fxH+3T1/EYOyflRysrzzEPx6bvf3inv/jLD/q7//JX+pu//T/YP3JNekD3F54HPirrDMV8LEzQiXUXvbnPXsjH/1TKGB//o1xxd3w+wP6zgIw9csWYAhu7zhA27rA3vkgGQz8KM0cdA2LPwllrIf4WfNF55hrDGuvRrL3wR7mkuTW94VnC+CMlnr9eMU8NO63OdfdJj1zPV3SKcuL98+fPPNP8pPg25fQ3TfOYr9DERMeolcFgEtZtn6qmjL8a1Fbh76DBTwwt+KnTJnFqW/aGgpaLcqnRtsoaiU5sq1pTq0a9NWIzL6KOR/aIdcxDbFj5emQ93N3eY/cd42I0iQHayaVgYX/Ms7bOWIOFNR5exybbTFn6jU8W5YXq3d2tbs//mm3+VYDE/0obkdImWPZ9gf7HGM/lE3MS/dkftj7WtBp9mPHtULoE0RWkHNrPNr6mfcRh5n6zo6OTcTKuyK1ft8Gm8Dvji3za0dWwoTJefLPND/6Jpk1dcjHjGfTAeuqUXyB0DkFiJjSxFPSvbUAuPGFj6nekzY7YtOfTV/Kdr2ClfZC8bdlnW1M/xtcxpcuUd5Dl08H+SX7HzvuKpvqS9XX5su6rvO0Xn57zsTnQc4rCb2P3yUY1dLVWqirZNTQ434zXrIkVXyauOuUgMZgYi+9ckeyKrsKWNLON+/tYL4nJjk8DIaVzstNuL5zpBenkd8jsw7S1aTPyVJ4/+5hj1zk0Yta59oJE2XMRPejTK+hVqtZUDeCTzS8e6qMmiLAdPZL9Qu0tr69SuJf4qvobxUi/sO2tHD8GW+lcj0Epf41z7QV5GQOTrh1M8Zir+DLoY03hRubtpTFt6Sf138Iu19MGW23iafgvPtxgW43rb1XK1OPbeZ6Us1P22ZlzSn44kHPANe/s8i7mzdu3uuZcfcMenHzO2EHq83wr5+6Z62vGEKzMUvbCh4eHcZ94x/nlgetN4jWIfQNiPEDnVKG2ZTvZX8H2qCuMrjK+CxgEAxXJNt/f/thbnb3RYQCOCs3iusS+YLLIoi0yoZcIL9h59qbX2LLBsj2qja0jc/6yPepa1aDRY+MM7LF9ltqIvZXH4oKVC86OtIM1PraHLnujYdov+ZQjP3DeRFYubJ1AS11QyAe2U/yT6Ni6C9ibfHgnLvgLB5RcePb6b9HdJztN2yCyO02dvekeAc9haslF9ozYH+xBlbbBNgY2LMYZW4ITbU7YFixcsPc+Ihvdezntg5QTE+kv9BKptze7ko9sx4+xJfqDhb46PurwIxOs2BO6IxqCHj5I3KUu9qyZG7Dgy4WHz2sOfrzgf7y/1ZdPv/Di/kf9/NMf9PPPfxz48d//Vf/6+3/Uv/7LP/Ki//f65ZcfeWn4kcPMRz0+3SvtT+g48eI+h8gnaF40PvICP321sm54Gf6GF1E3IC/9DxzAD1NTK8k5YPKA6QldTyduSMCyPHKROWnNWLGf7UobpEajbChHDm3ZTK6urjmQ8oLr+oYHX1eap8PYdOYcMkEbGxWteRAYn020D29ic8oGFV0pV7Vx8e/41rZmbiimiYN9Kw6GJ8Z7ywH+lhukJ+WCmbGlfmIcDJE9o4+xZDwT48s43/HibfshQHGIXPTlyxd9/PjxFX7+6WflZuNf/gU//+u/6Z//+ff4/xd8/aP++Mcf9e///pM+ffrMIfIRf9CHG301BpQ4pDf8k/k/jZuTFb+BZdUWHsZvZ2QHBVzvn3nJpy3hoIX2p/OLzyfoiVgOFl5arHmRmwOwarRNm8RhsK6r4jMq1KpkWw2fTfgltMgX/EDnFPnEYmhYl+sx5UtEJrCNbg3dZBX9QTWTT7+SC1jKHB8OMy/7jzpeHXR1faXvPnzY/kqKm5fM+YiPmQsUFy3b6LZwKmPZDtfJwxj83IQnHmbkXzBvMdLasOnEWnrkYnR/d8+6eCRGFp2I38RJ1l/GsGNlcoLoD+z0ndxrxGf2r+vsjRd9kmUGnrl7GC+T6Tv9Esepz/zEtltiL38B9tP5xX/iMPF4xw3v3e0d8X2vtH/i4fJK24m1MzGH9jnGiAPMlulLJCfooekjkIzLAJTmElTESyd2AhE/nfjb8ylvMtaCbsJoo+zFO98uVWtKih+3fkSML2HJ9gBLQJ1pe0ZPtfnasKI/sRrEH9LGD02b8FaUBPFj5Id92JwX33k4nR/m5Cb28+dbbbhjPd8rN4nx28PDkx4eHtkfTtiHAYw1+jXSS3/CJ0F8seKbrL2nrDcg7Kpq2lBQSxx6FvbHjL/w+eE4a5obIHbZn2by+Yu/4MhhKbHdmLdGXF9xg57D1DXxf03cX19f64YXBW/fveVh5nteFrzV27dvFH6QdXJkX42OeT5oAnZjTAsHrgfA+B4XfF2Y1bAN4CPJ7E3riPc8eN8OaHfI3+rh8U5jX+e6cGJfX0DjQUxDRWOfnIB+lfAf46YTarqY5kG3Mlk+PRMHtU29yW0f2yqgP5Fsjzb2JdWZJ9JFn+6Mt8PbPr135nfVwv74Cllz66rUR7ITT6E7VuI6vNBnIL9+hb29jYqnu8AAABAASURBVIPOjV2bneWS7cGNRQ0nFki+ijrk6lwf/nP+zLNNe+SGnhp69q9WRR315eG/oW/IU66mVrXx4ek3Un2jzrZa4hFkH63Whh6RfLZjo4YjVbXRl8uqRp/AtmyrtaakIm9vvJTtClH8m8xzmbnayheyjCO818CDzDNPJjTwHHsipS39EufliRD04PH1m59IYAyy26bUVENtuiB4ZPQ7886aX4mjEQPER86bJ+I6f7W2xPayDpydrli7WbdXrN/kJ9a5qMsWk716pc3KOSplOkW/Rn+FjxJPC+ez8Fuzst7sYaH+o6kxB4Xf7Jd2sXXB5s440kc/x3sxF5sUPj13YFv2ho2Vuj54sXHj/d//vdu14svk08NOk5csDZSkwNBgz0M7rP/gxzbarIzJDi3Z8AYKfpByaKkVe3i1Z37abSjalZLM18bTmNOUCZ+RDxXJZeRfUJRbO7cffVtVW1nfSEbePrd/zhc6g/BDXyPzHGgEndEaQJ4/cdwG2+h6wbPINzK2BzfxlfOU7XHOaq0NfuYv56mV/fYEUs76CR0C6vi1VIyjKpzOA5AHrkH3AMq9zolr0RPntafTo3Lv8tI28mI+PHSM/aqaGtfZac51d4O+kWyPMRb9OjiX7Y2fJtVq6LU3XmQX1tCwhXPXE8iZu7Oe7U2mE7srh4TYucslf0L2iXW9n2mqStfcC+UHAPNh5l7oOH70mvI7HrTkgctbaHDNuWBqTfHhrn/T/aTT2aexdwP+gxfZ7CHzPPHgfB5zMvyDnVlfaZcH4rm2RefWVqpqSl8zPszZYjuT3CjnjYYNE34tbE//me+0M+WMa+EedeK6cTgc6G9S8tFle/g6MRJ/haZdVRtyrRXX55OiLz6K7g0nLdyvJ17SLoittoe+6Oj4vuPzGrzMV1PyrZLfUOgvyjO2z/M05jRtg6qGrmKb75ybnsAJn77863ozbVqroTPyQfoLkg96bGA/dVlDFvlWTeFnHuLjjCNjOuGj+F+kjt0yGdZA5iq5Dds6TD46h/3oLHSWm+xKFbCib2G+Q4PMQY89AIFXH9saOtDTWtOELzJXQati3a3MwRNgnbHeomvB/x07V/TtWNIf/MzViethz9jRrW+ktA3SZmVdRGQiRibiK/HYoEHRf2B72GhbdlDQUmsbCl7iJ0jfO5axLrEbu4Q/G+fUrKv8les8T8zrE+fb++EvhkNcrcwPkilo66daox/itk3YUNpjN/aLtA5ZyY48KHDOixS5yNiv+VS9+tSor41nae0r9iTunsizH9L/NM3DlqqGLUG99Ev78KMgfe7YYm2710rdJWyrVRHHoBX5ht56rRMZXaRCLkXbMm1tp3iBPU4v6Dg0xYYF3St9dGC11jQzppn1NDMfEzQPjIN27mchjvgwe5bKcvhQkcZlK3lTOH9q2FTnkujPasRW4nmC6pzG9YdzT4oL8bqQX4iThbUYZH3Gh6m3ja3T0BXeKTLE7Qn5VwifdTB0n+NCpDXrBP3Zs3Z0yj0Do96MwTZ2TmPPnxP/+KaBrAeb0yb6FnSvF/3mHi3929ZEm/gw2NtUq2GzSLH7uW90RQ9s4r2HPMuNAl8rMpD/1OdbbTK2ttvGXE9z1lL7VX+2NeqQLeZwoJUac9ZYtxP3m9MkzXN4Vv7CWV6xbwfZ8ycjyv3+H/747+O53KdfPnGdtKZ24DnmW10dr+m/1PE/nlXD/8fDBJ817kXr+kCoLVzfJv3w3bvxQ4D3H240Hcz5415fbj/ppe+ujHshhsbel5ggDgaP/WcB6Sf1K3O3UB+M6z/X/uz/Y17O/o58yiJ14gbyq09HNvpO7McveBw/TFhyLnq81xPo65Nak45z0w3Pbd+/u9H7N9cKXXgeobGqOmPVwIptee57++Xz2Bc7/smY8nwpz53yrOmEjF3oLRXzdGlctTaKtmXXOV+yrYnJa9S3aoOfr4V4jv3pI/4KL7Ct6LatPbVW5z7bYMUHrWqsl7d5AQWyZrMmVp4VBfnL6Dx3/fmXj8zbou6irWXamTm3TVws7LOLTtiyMlc29WCsI2J1nmZibiJ2JqXPR54Ppo/sAWvmM3Mdil8ylgHmdZ/f0EfmZPA576W8IBtdGPNnP505iFBoEBtDg/jsGdieuOnnmBn52DXsWxknoBz+iDnG22mzUB9Er9IW7DrS7x4j4T2DvWuru/h28ll5ob9G7A3W9MuY4v9fS71wRl/f6Mf2iKddcshh8+6HhTHtdXbJAXO983baWUN7/v8Jam922hstaPCf6cve2qaNbVU1YDWozqlaybYyh4nLrKXlm36r0cK2evxFLKTNwr6VmBiV5y87Mn3oDSvzFhpkDEHyl2hVw67UtdhU2A4ik7kJ3eEzP2V7syv5/whsq+jL3mir9FuyTf+lgl7Cxg6QNq8g+F2bPHk0KMeU30LqX0A/tNllw0++mRw6kxcpdIB8J97ix7086Fk2eUTGx7Zsj/zll+1v8r+WGWWLvY4cVAFZuuJbsr2hznQvn6lIialqTW1cext730t+401qB/ZF7unGvSDPtq5vbpQX/kfuS8MbeZ5ZH0DyV8g09lMcLjFniYn8r52yNz7wnjH7avbIsTfhK8xA1IjWsLfiQF2klOPQTjCHbftZWKR0kM0gNEh+yeaD8pQRefWx/aqcRZSDXNqMtiyqlHvas8lk0WTT7PTf4e2N027Ph7/D9jaQxoBw/s7PGHb536KRjR256CR/KdfP/Xds2DFsw969HEpI0KyPxT/yF1GX+o6elU0h1EyQjZ0Dpp3GIWf3W09fbOKDJk/bIcTXziMr2zKZADL63ut72p+ROuOTIPXDrxd1qd+wbUyK1nH6F2njnZjbE5vZjmxsA1xshz+YM4THp2NvH3bHH4C+cmFaGX/mLxiCfBVjgIwb4ehJu5R3pM2Ofta713X0Jt/pa6fJd+Ym/XXqU45/0k8rfB5B+OFlip4pPIyQeMm78tB5eXzSIy/+vvAy+ssvv+jTzz/p408/6sf8Zf/v/0n/9vt/1u//+R/1z//4D/qn//0P+gPlT7z4f7z/ohMvdLyedGCB3xwPuuYFaw6I+Wfq3/ByKQ+X8qvQYxb48Uj9lVLeQBn+DQt95mAuxrxwiHhiET/x8iz5FT92xih1RhNo20QY30SfrTVNOVhNkw5sJMHMzV9rk+IH22pVapENWDNloW5l5jvQ+VDWhly1pgldtpUYTfwklhr8AXSZ5vm19JfPX8bhNg/fxLzQBNsKfY2+RR/cpPIgni7VuOmY6f8K/7xlg8v4Z3R2Ym3h8J2xBo8PD8pNRv7JsfwLAD/9+JP+4R/+14b/+b/1D//zf+njz5/0C7j9wsu0hxMHMvpSbkKsvppyV+fg2lfJLs3TjG8OOswHzcNXB+ycNR72KO0wlXblSeV56OiUgzV6FqFTsmqgFW0DZK2GvL6BPvzXE2uSbNqCApalZ2ikxGemOPLBtj7Qi1+HwMVX7zmAMjh4HZg5UZyPWttRI5HvtM0+u8KxLTPxhew8TZrmeXvh+eYt+WnYKpJtFbCRByLlYpID0SMH9hPxiVVKVZsa8wqYxyqrQcMTKRefrQ1ri/WV8sq+sQDMx199ILyMFxMVe+kV3YUGnwHhk7r4hOxvfHZ5xo9TFvw+5MnHjrRPw8TYwnp6JOY+ff7MDegtL65vx8vqE7H4iK3394+6vb3T509fdPvlnhh/wDYxvhnbmqoatEDDFaEF9SjbTQZFXEjYQhyJl2UdOsBeu4K9biG+1rXrxF60jD13HX0xdRLtqRplnZON5jZpswH9CKZ9xhdkbPHpQsPIVmtDNvJBeJIl0Amh9B8qbApd8U14J2wJ7dgtxjJPR+Wmfzl13X6+G+vv558+6qcff2E9fmbNfsFft/pM3d3dw/BZ/Hh/96gn9tgT7ZaMkT5XbMPs4TOpZE/km0ye7U6np3Wst/it4kuX6oyMMeNoVcr+NzG+7Hk7juyx+X/wHVnrx/HPVc6ap5n1Pyt119c3urrigHW4onyt4+GaG/q3ur5+o2PkkTV9DR8S66EihTe1WcYXT48nPdy/4OlxYf664quOHzPOJ25QH+/vdXd7q48ff9Yvv3BNgd7ywOPx4U4rDxTYpIT5qmZNh8Z4rDyMyb8CI/bNcYoWAXxG7ziP/EaRwFnJr1x/BH/AkZdsq1iT+laKCHDqoL1jO0gxsH1un7kB6IlMrge2IzIQ3sicv1IOzsVnEl4QRmgf87/1Ocr03cfYIsEoqI/fI7cSj+l3Yaxb7cs3po9CaEdH5Gwz7s1mkWyPckF1TpGTMo6AXFm+hEtJZfggeV3I66sUua9Yo5h+glHgK3L2tmb3vG1qtk9yl6izHXrum9r/H3F/3iRJjmR5gu8xRFTNzI+4MrMqq685enaJdohmab//dxiinfljqC/qrurKyisOP+1UEezvQVTMzD08j2rqpZHQpwAYDAaDwThF3QL/ajhNq7aNCULDZ5On50/SOza6nTT2xVax10bNd+hB4lhz+BDh8KnQfo7UKXSRaA/9FXlDAsVsy7by2B5xDx1LJgy9098rfTr6lzVhJe3aeS0a94gOveamcVC6OCqHoJkwPwYILfkZGUt8hXGzCiVSyWMoRf6oizrDJ/Jsy/bg/JNfZPfYizA89Yw/pJFHdVvYqUfMXV0UEVUwhMMlQn3yhGoZHkCICUeZdRT8hPUxEc7HxF8Z+VKZL9Gi6xCZPu2FXuyL9Dnoa3QdfMMOkbTTEh85j19xo1AxzyPt55FwnPFY9zk96trje8mkiZ+FJhVA+Ysf27ID2ifD/xwkv0gL/TlS5indUwaZHVJA8LOPbdkWX3wI9c9/Ftai+FhKVkV/4WvxeuE3XU++zeUsYwmq0jPhTzx+GxXERf/C2nM63bJmBXdc6N4RT3hPeM8F2ANFttbYlv2ErLlZTyf2kI25J4heo/6MYwC3TMUbStG3tYn1bdLO33H4oJ3psGuhbC51Iyv6BolHfvLDH5lZGxb2J2vOo9gle8sg+9T84DR4YB93Ij9l8pI/OucyZX/x/9VXX+nb777VN99+o2+++Ya98CsdmVOia+4HHoH8E3Ut6BYdgujTsXG1UmMPXFWjjVvYFL175iL2kyt8O1I2cFnZf8eGB85/0euSM1H0DF69eqUXXMIf2cvkhwHJt62VuSFtb9XUsJtdiLOc73QX+R2EJ6Ft1Zm3WmNeWtmLndhfnbD1oth2tC3tA+IZdo3uwI5kadSL3CJtQ6NaP4I05WzLDsiQsUHJtvaH4kRpA3ITT92unWfjs7cwtuv4h7SlTWXVmtqzNms8yKPd2RukHUH6bR1z/KKeupADy+D+9AvZyQh0jiccTKTPcVO3ZO06Z+0Y9ojsELU9nX7u57RttehbTbF/YNewf9qd/omcYMiiHJ9Rxx6uORcE1BOejszIDyBpR/jjmyv+mfYnX7JMfal3wmatStXQJXApz86XuB3+DaMu2rLGhoyfZWAvwlJkAAAQAElEQVRhXjgNbOkT9S/o21WtNM+T4sfJu2XPm79ckfNV2hfdOn2Q9aWwR3y+og9xedOrMZfIGk/qD5JI10TP2CxhaE9IgWCnPI9vtCr6jbq3spEmdF5HZvZWDR2iT1DEA6NTMJhEeQyc8mkLUcpHRifc5G18T9+2ZQdSET7lPMViM5chePAS4ROZ7Fywff8CYDh/qHcsrE+h6VLbitwqbEpbWpUm5qagxQeAba69VsW+J/o1cPQAtpUHqaNtmw5d6zM/SH6rUkPWfDgoc1hRl4Rc/C82GmAu2XxRPGe5GK8D2ypkZD5O2Cgf+pcwfJpz1AP3DjnD3xMumVOpK3kbFnSkTQyILb0O/Yt6Zu444pejLj+NP8wLj5Qw890Da0XKxifiC5lv81ffgsSnedL+DD1xofAHHf8ysvf8hKm7VX3S/7Zl+GKXjJEb7hdyRkyfRcfM9cFMXdWaGnYJMm62OtMzkS61Ng/bHw5HzaBqGm1BFQWS1dqs+XDQGFuSbAOpNYOEkbdAW1TsCcaZk7CVNeM3OUPnX7W/uLyU+e/647X2vwRw4jxvN8b8UVdXL3R5cYkMxgp9UCVN3GXOcxEaI58kn8hf5VrgnfX1Vy8HjodiHbqTtCj7ErF373RK/DK2GWD9TR+d0u/IT/+f8N3kLfhB7Jm1P37X8a8BjJC8zBs7EDvm3+SHlpBKsVvXGh8f9TCvEWZfsfBSf1nutZ42dOKtVl1ezvru29f65XffKP/rwJdXx8Fze/OBO4GP4wf+KbdQ/sTL6tHXN9fch9wq/hIfvsk/isHnotPoH/zCGM7YHtWVx7ZsE7U2XYnyKRf0UmMMGn47PBo8sUHqgE3Jm1qj/5uq1UDKVLVR3q6wDSzYMekjvnRBX17Rp5kj7tExDOMfcjCmb2/v9JE73w8fruk37BZ7r3B0y8hLG6J/58uGhn6pL8i4yjg6HA74zcxd7KyZ8Wn70f554XrPGA8SP41+fhh7lvR3cOLeLnPB3d0t9r7TA/yjzdEloO6MGdsYRXL+I15niCf23LFQx0r/K50BfM6PzJU2Bx377Bhp+Dv+uJx95YQO0euBO/sTNsu9zz22im6hr/BFvqMYKCoJjL5EqXH7RKehCzwb5fydoQo6besB5cL7CGijCDwJO+PkEbQpUlLPjqSfY6cnjMyV9gXRuVO+Rx7hKJM6RmT7Spkt9v+/b2OsoBq+mzh9mdrs/7baO/YqyhZjbkfkhR6JHfsOH6RfV/o5NLs0ylDODgX3gm+UI0yZjJkgtAAyvp0BEt5QtnKJfQnP5dtWtSYpZfAcxGTsBzo/0fcT0EdJP9fhzPonA9uyPdrmIg6KtL7whP4lGN4gdRP9Z39SNojsxvyUMOlAGDFjbYTEQ3Pmm1ELqUd/JL7TRrh/hQ7CF4j4wPP8LZ4+DEuwUb78PfjQZc+1LTsouTbI5AYJbNnQA/KVEBRtlZNnVWsa/5sl5seJ94jTOWzHg5Iu5srpeNS492JNPnJevOCMmHQjr7FmV1WG/9jjZS3Y22Fbz59KwmUFnzcmeaHti+TKYMGvYn+NEEcMz3OE/0tYKbA+N9S5TttqND4KVytVgTbUUp6VCWc917twCAr2NCL1SV3ho47N+RgotDp1GkFBUZdt7GwoGoeYvXwIezxh0oHtR/6kg+RvyAZzA8OaLCrE7Eb9YKchQtWairZlkW+0FzXh9yOStvKf+KYkBLu0PytthyTRxrQj9EKObSXU+dn06ptd4D2TR/BJ3hAm2amDet0kWXqGsMTGC4vfwuS3sECewHAoZGdCFE/kEsjIsq2qkh1ZkmsLO4LsLS6e9MuJxTAykwdJKTfPk1qbHsuH3qMIkYTpW59l2ps8ewuT79gfnynKFGUmeFvy0f+URRnkJXNe+Js2dDawJxboWzYz92xs79jQ3BG/zb8s56Xg7fv3uv3wTtfv3+qalza3H99p4UV/Z1PX2RCa8EhFLw6TXjJAX5xxSXh1cdQVA/XF5QXhhV7wwunycKGL+aDJTZ3NxIlDzYp9m0sXvHQqdM2klv5+GBuIey3w5M/kpsxhmnWk/Gsuhr7jsuoKmcHlBXKp63CYx6YqdpyYCFqVhnWwR0I73xgmn7grNhD1xxbhPEwTm7FJhW+1gvKcnzKxf0Hf0FRIX9OP6DpkwG+njq5pqoFq1iDRNysvqHpf5BIbv0kHeC7mSS/Q/YLJ6zjPw1aveBn97Vff6FfffafvvvkWm81a0fMjL2Lfv/3Ai8b3+vDuWr//7R/1w+9/HPjD777X7/7pD/rtb36v3/32D/rNf/2n8SOBf/rNb3k5+dPYsGYDW/IYR/kXyh+Q95E+v/54o+Du7qQTLyfFyz17lnrTmj9xtohSjfZOaoNeMpfjNIV+TF6p1TzySpPKTa0Iq8kuZHSt+OWJF4ZEKCtkC74i7oFS4tLwAbINUoau28Yz/bWluwq5M7aK7Pj9I48oxWcERRUjbq2MvxWmNaH6WBioSA0fmVppog/iO+K5v7vTgq2Jqsir1mhLk12Uox3oUUW6EM4nfK1KE3yGFpCUnXo79lx4GXyt2D7+/oANsoFf43sybROKbujQUFHPYZcMpPBSuWCnLWk3saTA/olCTzDlDoyXAweaE22644V+fr2cf+X/408/6fd/+IN+evMThzUOd8jMi6RDxiF9yZShe3S9u33QDS+v8/89u7m+15uf3uv9+xsuT1fstIpiSlsSLvhO4lKpkNFA4iv+E/S1tMGyG0qX4ispG5wof2I8PWReIlzXTX45fKUVpiBtj60MvbVZJpQ2+yyZV2jrCRnP+dJnVZMM73OEnrKZc8K/0genIWNV4lSpwG4qNYk2aLXKuWwone5X3d486OP72+3l/7sbxuYZ0K4/3Cl2u/54p8Q/fiDvwy081/hF4jcjf3+Rfp+X6Mg88fKf5UaiztTVGHf54cE8HRW8vHypC+bT9G2LbvhkA7noPDKfHNg4pe8zTuZppszM3HgARx3moxq22MZ3aWGMLyfrmv79GD0JMxfEVzMePrIWfHj/Dh++A/d68+YNL/Lf6/5u1QO4vz1tNnicR+6VPrxnPrlnzbnh4H9z81G3d9e6f7ilvgdwT9sWtdaVH4tdsk5M+XEUFyaNedHG171KARcjnckmEOPXhgwS35HL75WB04FSVlKVkF+EREhLlk2asZp+LwQNaPMd8ax09kr/Dzmjrq2M4ME11CmTeCftIo9KqjXZVo14qWVeYU55HlarjSch5UZ6D89lbWS0pswlQYUXmuGzNx07+omnqMuGRjz5OOSQn7htJZ3yZI+PbVVr8ESP0vZYaZNkaUDjsS0bjHprizthke9H2D7nGZqQ1Ue4f0XXYE8/D0MPsp/a6Rnn6bqecQ+EuNAq9fTUYVk1EHriCRVK7W1rJEvCPkQk8mzS2p7EU28fDTfEgIC6kmdbNngqQubTxyYPtLYxbPU/5T+PxY+WZWHdWLXSnrR1xT93LIJu7AZ68YXf12HWdHHU8cWlLl5e6TI/ngQXV5c6Bom/fKH8Ctr4WEcPhq+Ykjag1ooRtz/tjzakbWQTpYl8a+gTXZKwPdqbeJ3jxl6O/Qg1IObATdfIKOq0t3KmoG2lbFVTqwnMkooyYv1bwaLTcoLmgcFLGcsIBoR2EafvOqE2GsyffAYVBTq21Oi/T7Kprz/hWX7Kfcq5pWxr1yXh8IsxvlJiQ1fJbjLo+GAgkUfZThioSAPThkCfPZG79k23hMmmRAIlpAYNPJYP9QzqNHUPsBaMcKQpcea3LXsHdPrO6NOxQeresZIORsXyFozQsikHhCaoKtx0Awk+xDf9OxmPMF12hhIise9Anw6oUisDuZO/h+ENjI6w/8mPbdlP2BkzN2ZdK9qZ8Rckz3aCgcRMvSiuhEGRX2QcGWMz60wu/NfOGWO50+l0w5p1rYfTrXo/6cTZ5sTF9cr4jcA2TQri+8GB9bUxz7cW32ANpaEL+5ese7ecqe45E6ysIytn16BjxFZN07lM0uHHOOhnpQ02WsKXl/8PXPAKP8/ZJrCwNfIW9jYPXMi9Yf/29qc3+vjuvW7Yw2eNvuEMl7wVvpUNVy6P79jPxk6vX7/WJRcmf/vrv9V3nCuSzl/8efXqJS/9X2r873++/kovXjLnsBYvjNd76glO7MXyr/ijVxDZK3pWK/YTB/YTB9n4D8Y1aK0p/TMfDrR3UrWG9ug/vqUVH8p8kL9osg45TdPMvDdwUPagRy7gj+h7xVz3Ah0v0Cn6v3r1avwoYNi/muY2q/KfqR8nix2TNvHYODhXS2BVTarWhArooREu9FHSnT60+I+ysWFsnXnSTrmmVkgmHp1XCkT2CONn0MUzaPTbcvabQseGjo3QRjYQdYRulySjhGXitrU/kfMcUvIsw4fJJFloIxEamnjCv1J38glG20acQZm8Pb4SCYQE0Va7URpdznHbsq0CduKlFpsh54HzePz7HX734w8/Kv8q9oRPbvJX7c+W7lqxKdVB9pdBndEhwKTDFlLGAdHkCb3ASnyl/gXfXogs6TNo/YyUCVaErDQ+43bXK3Rjo6Lv0w+pCxHqyEvejugsnoQ7IivxJfWeET+hGhTkg6A+ElL6NH45TTNSxFzywJzywJ75jnjmlAV7rJyHCakc1SVLgU2kLFepWilzjUmHZ4U36IQ6P2UT22BjozDKCp8It3wpoW36r+Ta8hfG9okxnbYt2Ep5sIVNvdgo4Q7JMvQg8XKTSWs83r7R2d7igzC+OvbFH4xg7dCmD3pkfshZpTE2Iq+GTCu2xapI2Mp3bBtaYKgr89oAfZExmn7eELuu6tio0yewyraqmhp3agnneRrzUtKtFWeQ0+ifE/Yo5uX5cBAFRrkhB73X1A9ip/v8gxTm5dgvadOO9NN8OCghjWM675xxFvrBrCG0X5ZAVdP+ZF6+vb2l/m1fNOpC73AWvLZV2DTQ+cn5Jnqmz84kmfofYVM9Emh7xzZBTB9EZuxrZNMUbCRV9hJ8a5xnJRTHL7vsUubiw3zQEWStDQ7zfJ7nLcMz5BGK/RolVG6qmtSetdPoF1/WFx7bWunL2CKhbbU2jf6xjY5deWKDQmbqXJhTs/4s+G5ojfqmdlB5Am3onx/b31zfcTY9aT2PiaqSjUxLg6Suhm6tpKmIe5F1QsaqnEfLnfiGGaYBdDiAlf5/z/n3d7/93bg/ueYldnwhumbNpgqkL8r5dUdnP7Gwx7i7+8jV663yAwDMqX/1L/9Wf/e3v+SO77WOBzOXvtGJfciJl+z3nJPvH+50xx4kPyJ64D7jjrqXtSOja/xLR/YYsUf8J/UnXNP3KNEhLMTvucM5sS9ZmC8jg+LYRcNWC/TkxadwP4ireu4oGQ9r7nc5c3MkYY01fW9dXUx6/fJC33z1Un/7q2/1P/+P/1p/9+tf6OuvXrC3mGj3Az59pxP6r8iJbidkLawPQe5k7qMzem11LzrRl6n7gK/NwLExyp/od9h/cgAAEABJREFU6+hqN7VplkT/gYR2yZ9hYh6JD4a+Mqet+NYJe60IcWsKRJ+Lx/RpUNUUSFZ0y//+MvolfeDObJ5nJZwIjYxb5H3PmvcD+Im91z37o+y78pJ7oZ1pR8pSmYTMwp8biF4T+8fCDxtyDswX2x3NrPzAJP8I7DjPyjgrm+sLDEAbjMABLNuxR5D7+yBtW04PekCHB+alu7tbfD64J7wb9AXbprMtoY00UX/kDxp2WcnPP/p7YL8a3OPLp7sHrfha8uhM7t8fBk7UE94T9zlB4it7gfA9ZC4j/+7mRrfX17q/vdEddz4Jg/A/pI6URdcFn065Bb84gYW2pr8GaBNOKIWGfmnzjr0dacOfgmIzabR35x8hJk0onnLJtkw8HyedCOjYJWAKUOZQkcb8qvy3850n0fA8InnIRMTjx7bsJzxmJII+f6oNO90+ly3CgDpSdIcHzXvyMYz+wSPhWSRzRBDbJwywhoq6jvNBh2ka8bQ5MiK9VWMOmHTAR4+HWQ2fthmP2HoXHTm2Va2pVQ3YHu0XT1gH1iRCLyLe6tL2RIdgSz37xlYW/EzedslnSNaXnui906NXsKdtK+MwsC17gz57IsPlQf08HES+Vhq045M6yEs6IPqzj+1R7/MMk9j5C3tXK1Vr8BUu2MedzV6XbRU8dmzRJKUvxBMpOySPfCv+/oRGOihJG2/ytjjDjjZh5pE07cf0SmjDy1iIXeIb+iuezhgOW2QEOtc3wr2SR1ohlnYkjf+YtivAHzsQ6PhdfgCw3ZFdaL640OXLl7rM+fDFC11wZ3aENh8Oyp13m5qCCb+1LXuDzk+tGcjnRIKk0wnBivI7FibfxEP/Eva8yPhLKJRoVcpkH0TBsdDMBxabA22etHWuCUt5nte50gnrrhsL6RrdgkFbmP+ycd7MLUya8oH91PjICy3hjqR3hLbHbY9obBOMxPlrxVlWbBicSQSpe4PtYfS0mQz16E6WXTJ4cjyz1qza6y3s06o00YHVmlxWmjLaTZtJKa5StlpFViiwoM8uI+EK7z7Rree80If8OFM1NeRP86RGXeJJHVmQoitJ2SXbA0n30d4+BmXi1AqZRqGgCz5QrakaersoV6pqhOQhB+bxsc9pl1J3YNpSrQQz0jTqiN7Z/K/nelPnhtSp85M4wAe2vFWxT9Ch3bM45yXM9UdewrBA37FA58XOAwv3DS/833GZ9NMPPyj4kD9tBD0LdH5I0NDk0KyLw8QG8KCXVxcbXlywGbzS61cv9PVXr8am8KtXV+RdDlzlwubigJ+XWpUm2hl/z4KZPskvf9+xkc6fug9ymRVaDkbZ3HT6LoeSEmXpqyMbsmyaLrkEv2CQHxjkL66uFOx52UwdDrO2B3sQMejxO+T1sw9AGvYRtukgYdEfrZoS2ikVrie4sCbl4x9VNdrU4J/QLZiZoNK+Bh+c+PJC4Y48sXg2OnPFx9lcsTHtbKxXNsjhw7RDl9SYDVpkHOdZaWvaGLnzRHo+6vLiShfHy4F5OrAxW5UXij/+8IaX/G+f4Q0vapN+o2xWf//7PygHlu//+Mfx6+X8gjl/UeDd2/eUvx7IDwCCOzaA49DA5m7hgLChq/OGoWpC1xqb5VteCgf3vOQ78dIyfOVGf8+foKWMmdxX0f5FD8iNDYUtcS0VefUle0MzeYFk7Y+9xW3L3rDnJUyvdwQHImQ3rZW6Os7U+0p8Q+ILfZAwfbGOfuk6sZFfiLs22bYjFnUjGYmRhZyO36QslMf8pFfm4qwXPXz43YLfxadz0D2x2R26kCf5SSZ8/QwhW+Sn/FazPnlC3zEyfsa06Zm8+OXr11/pm2++1cuXrwCLJWPHNpdSt8qfZos++RdfL8fF6itdcOk6M9aKfusqVIme1nLquuNF7zWH67dv3uvduw/6mBe++VfubOzjMw8cHIKVw2awEA6sYgMjbLsS9g3kFfIF9vaMEF6aL2WDAGIOYSvxxEYr9lwGFnRaNXxp5Btdpdj+AR87YesTfZH8U/iHL29lctgLMs9rlKU6Kl3ogwXeUQflE+712yXj30njHhQo/PwwYC5BVtrzwEv7O8ZP7BRkfFxjn9gseP/+o96/v1Z+eBP7vfnpHeP03XiZ/paxGHx491G5wFge6EfkCpTaqC9x3BiX3vql1Yz1Jon86BQISqPvGgfihFNCUDuN+SrzVvgW+jQ6n+677hnDD+eX+ff0811++EFff+Tlwof3H+jrj+iJrm/e6fr6Fl94GPPAgl1PaTcHvBvoH69v0P8W3Cgv/x9y4OfgzGlK89yY12Z87KAL1obLy5n5+4IXEMzjLy6wpYVrSlsjtzBxYYsB0cfrAEaQS6pmygSwD56dN2FoKdMp85QO1fkCz8NO5wYZ/yf6/8RckHF7z4E14cKYDz1jhqKjXqSrmCsm9g/7Pi5zd+bs6WzrVm3wGr6Uew7bCv0RtrIHqNbUAuRW1Sivz5685GWIaB1600baP+JGK/y5n/FU7FMbJD95oa7hxf/3MbYyDpInZPlcv12D9PwrZQPbqmfQ+Ym81PMco65n9SWPakaJhM9Bk6A/p4z4oFkeoR5DnZ/n9DMphjpHE6TO6KbQQUqEriFLf/JJuWSu2CrtWLF90AnjNyvtwvr428rl3Z1uuZi5ubvRLRcfN+CWsXCHX90zWE+iz/Dfdpw1XR50eHE5DjNXX73UBYeay+D1y0G7ZJ918fJKE+PGjCNxM8eSrIV6TwG+mTQSNfxC9IpHSttYsarRf2VyQpdMXM8fWzY8O81EAgKkbX52TttbJHSyZfuMIix8oeDX43ycPd/ChU54A/OFejL/oVBSAzFf5yuA8OmHygwlIEjJBH8VtjIIOHMnPeqHlFBD2qBKj/GSEsc/OuGXIZ6tXCe2g+jPPsn7GfFnhE2WqG8DOrAGKNAehwedtnzi8P51svXZk7I7KfFgT8eLE99oo7oknyF1fo5n2TK+5DF3oDcZdmR5dHfKQVLyE/4l7P4QH77gbHE4HjVNWfuEn7FpQIBt2U+AxGerKbUGjfE2z6XjoalNJn/Rut7jp3eM2Qcp/0qvSXkJsDJGO2NrlGOsIPoT+a1KErnP/DVnl3vWvIW9x8IasmNlf7AyRsXj2AVhBUhyGb+taalLWGelzvU8/2YdCUpm7/zAmvugW85nHVnv3r5hTX6jH77/fiCX0aLs1JpSJjI+fPyg3//+9/r7f/h79mzvFH1ev36tX/ziF/ruu29Ze1+yBl/pin3fgbNTwpcvX7BnzF8DeKmsZZ32LYzdB+aurH9B9E7e5eUVa/kl9U2yjd1EWKradAhP9PGwVVq3YUVm5GVtdTmFaLm10O4Ttkv+NE+65IyXF//z4TB0eclFz6tXLzVonJNST6OuYGqTghl6fKNV9CgN/SMTm4mnwR+ehHbR/+uAhB64C6oRM/vVRQ+cndNv1UoTchMW7RRPR+OMiyBzLKTxGX1PfQttiaxBRKJA7GBTT+LUbRD9AttKu1Nf0gmD5ZkfndjbjjSywztkIqNAZFXhKcip2uoQz5CVdslovEHneEI9PkXMGjpWyciM3GBlvbvHFtfcH7xlD5gze/6E8/X1R93d3Y1+o/CwdccHN2AhDJCynTAIT+Ta1PNMvmQJhKdTl2LUHdCjQ/KHbpTVWT9703PkhS5hw1XZq8VO8dWVfo9cO3XAcP6kHrKG7onb2AY9tzI5v0u2B6o1VQP4TrUmx76WFEij3QSK/XNHkR+vTNM89Mj/k/SGMRv7nfCLXZ/oRLegbx/NHeVbqTGvFe2Tz8LJWLHpim572bQv5Qct9AhS+AMKnD9GT9uKvEoIdH4WxvSSvQj72xPhsEFZE/UHrZpsD9Q53tJ2aElHjI3NMGJ02bGi6x5PyOga9lnRs8uSa6Cdx2urkkPT9vRRfqXMBiJamYuXAPst+P6IJ03dsUXS4XnCtiZsEiXbKuqZmVOCxDP/5Ax8xx6t0m7yQh9uJ2noi7pJ27ST+Mp55IQOOQ+csFl4gn7mT3xVV/oJEh9T99Y+u2gKeee1YPjDeTyPNsfvKVHUZVut2oCQJx47sqzo2OiHT1GDXi08EqzKY3vokrWgI98QyyWP/xqijU4aflrV6Ps25vLG/pJMuPdPV5VleyfI/DdkhYaROv2b9ttG79L+hLbSV8nfgIXgtb2zyC4V6dgt/RLbxD93hpRL3gmfPWH/pGPzB+x3x/3DDefsnD3fvnvPOveeOeleJ86mC20O/4KfhH+0yYnRHsJCBdOnWe8rPwaAMDV0QX1j944vwiLbmjiLZV2NTpn3/uHv/0G/+cd/1Pd//F4fuUddmac79Zi2ddq7LA+s7Q8q5COSF2ilmb3H4YzLi1m/+O5r/frXv9TfgV/88mtV6+jNeeH2gx4e7uibVbFf/HvB71fkB512JVwJxWMbHQuYlEaZE3aKny6EiZ/Qb6V8R7/YI7SRBz20QskqZKBv2i7a3vHxTjsatnrF+eS7b77S3/7qO337zWvaY1A6HhrvLpqOcyNt5UcUhl/YL7awpBr6WSv6rrQj9WeeOxw597Oudhn7zrS/DV+8p1/DQ0EVftmRER1RiZgB0mlHIsmPLDt0K3wpu7WdUxaFQgtv5CS0SymXUPJYA+5u73X98Zq7EPZZ2CT5L65e6Kuvvlb63a60SPGzN2/eKnerP/70Rh8oE1+LnD54imiTiUeGVQq2sVKaxrzXsNlh4DI/+D4eNM+TWpViq6C1UjDi0FshhzbaRp4G+mjbip8t+PwddzPXtOGjct+fO/6F8RIehQ8/6GCNb0Ife1XW7nvmvzvub/IXox7fDTCmMgYHD+t+9kH38CbckbwHzrSnrB/sDRdwIn2ftQ48ICO4R3Zwe4Ne7B+2Om7RF4x3EYTocA/SZys+91zHNTrHZ+iTFf8tFzbCNtXUQOxpb/3e8YnwBIk/B503bCYeg599cI7QAyEn+YkHSuGBUDeE/hwb9b//d2fMDNCHkR57pF2ZF5h2Ga1dCX+GMD8HytqWbaidsbgMRJZtTfjffJg3Pzz73tSaZvYDoR8Oh+GvOSdMjFnbig6BbVWjPwL4G6HOz9D9szacs4TJ/yIi/0vY2/ulvNDSrr2evzYc5dD1r+V/zpf6djynfx7feZ6Hmd/TrxgU14tVtlKdPs/4t43PP8G2XMDW9iQMkkoYJL57rrEzgDzsJiIjO2EwEuOr4/vRIHhk23L47ui3gpGLzF0+WX/hM+Ri2/hD7Bz2SEk8EJUlPUC71gFpRb39H7l02qwqGf/KDwG2vwxw1IHza/4aQP7hzOVLzqS8JzzyrmPsww8z/KVqTRhRo/2WapuQLXtD0jo/tkdsKI1BRoIv24/8JH/2sb+cX9DLYR/NI5KQ4PwxmbaZ0GqgqrQ/9ig4ktEnxgqyyAWZ7FYm9cGgyO3oKNpqSIknJPrZxzZ8P8fOFp0St42sGtCfeeoZXw4QQbViQV+4uDixsTkNxwlfK+QFlHku0miV9fwAABAASURBVLZmJpf5cNA0zSyWTY0Fs1obuqadC4tByhSyOy9TA412h0qM/jqxaGQxObGYxEaxW3JtJ5BG0AnBKNs1ZGPHbdHsSvtTh23ZJZ+hx6cT67KTvwHC+NhW0b7GpjEYcupTnsZEOTHpTrQ3cZPf0cVFGwgTD1YmgUwQSz/pgfacouPAOnQOtz55KEWZtOeeTeQ1l0D5F5zBxw8fxmb1AxvlD+/f6/oDm2UW4SzkCFNDh3luvLQuHdFt+1f8R17qXygbwJdXF7o8zpo5IISvoWs2ezQXO0j7n27Ohlr0zXp64EX1PRusE+JXfGFl4b/TTV4U5ReDN9e6u7lVNh/3bDQyCVrC16wJ203zpHme2VjOusy/CuHi7zDjG/NM/kSd/gQUPadRLAmQvu/YY0GXlZe+Cxva2HPFhiv2TDw23+2Y8dTxIYrSHidQz8QFLfSiX9OfM7odDuiGr+aiK/FWNTZj2fCc2BAx5apTd7Dik7FHNmF075D7+Zexf7VGP9RoR/JTXxbUmXbnz1LlZe6Lq5fY5UC2qW9lbC1acuDZgb4rB817LiOzqX379t14+f/D9z8o+MMf/qjf/va3+s1v/mngt7/9/ch/c/5Rxk+E+Vce20vLj+Ol5XteBA7w8neEpD+Ml5qbT12nP9n43XIYu2XTt+GWC8s7+vyeA82JeWAZumIS7NLRX7SzRn/r/NiGZk3YIZinWVUNWg0O2yNs5CeSpG3ytWGw9RFPn9IlI+5BXxXaih8EJ3zhxGY4PpA+Sh4M6thvhPR55pDgKb8r8ZTLv4waoK9zORe+0Bdkxo8C2/TNMvw/Mjd0gjM4LA3dCDPWO+NGX3AQO218AgKefSJra1vKxteqFT4yccn7igvf7/Q3f/M3+u4X3+mrr14rF6jJv2NTL55LLnIzvqom2iZVNc3TQY2Xxw1a6HbD1zT6Mi+BP/LCNwfv+/vT9ot02jx+mU44bEK4MFcvu0+ewxW/XLHvKXkgcVRQ0VET4zr9PeHrqS/0wC4ZSFaedfTLcvapE371MGx84pDQyQtPfGxJPRwmMw7ij7ks2HBHO+5GufAGncPFChZkpBxFIVNfdgzUu+0PSBM3uuTgEX3bNA1bxV5Bw3bJN/ZSL3V2MIhF15XDJba6W3THC/YPvFzPGNvxgUuE6BbbnZgr0o6Eod2ex9PNzb2umS+vrwnPePf2WkH+9f7NzUnBLWF4Pry/YezejB8e5McH78d4Df8HveEQu+Ptm/e8TPjA5cnHR7x/91HX13dnnU/ofE8b8i95S9N5TLa2jcuqLbQ3+0hWY92e6cerF1fKD0xe8RLzOV68vNTF5az5YNmrprlJwocdX95QJQXjgn3QYSFMNcVcObVSNYvogOHXGDtda19Zb5YB8aTMYz4yCoJtckT9orxHaFt5VnxziQ+zbnRkZUwl3OV/GqbEl2FbrdonKNKBUMjEbVP3hrSchKpRBt+Kf7mVApX1CFsuSaDT5oGh50mdOSS62pKxT3j07EkdNWRBxBaRszJuVtbElFsjh3T4oovgdWCT3CCn7IYMkaIdgW3YLRtQpjOQPkHkMiBST08c6C88FVkgOlchl/hexPaI2t7qfBaWMQ65KWeb2PYx9OSFYhmih4sR4WO6FhD70mfXOWvGKX9GHDxkPcF386/vd+RF/B5fsPHCBeMJP7+nbx4IdWiaro46vn6hi69e6sDL/vbiQuYlfydvnVnbJ6uPsJQX/0FkMaWoF3nF/OIvqxt/SKPiN8V+rQ00zfOkibhtGRlpY8KAjhs0m7wzNELqN2NtxLe8R97IeEa3k7/x4pZa6evMYyf2WifW29QXIE4bnCToqQp4oLyFZPx3+PRNhgmDKLZRPvs26aDOYeIgDv45FJ6AfLj/e31sj/bbTf4z6KL/4Y1aRP/Z1ce+O1I4cftcd1mRGdmBPnv6OZ1wx5k0AtuyrcI/7ZIH0p6SZGlA4zE8I/JnvjLmsi4mLOaZw3xQY360rTGOCfUXnu1ssmpba0qHY1Mu3FfG73JGVJkZbxOX9NUYV4zVIRqfaa2o0wPk6PnTqpDLWGQu68ydyTuxhucFxQBnm4fsEdlbrMyxtpHTqN+Mj2XsQ7K+ZLwO2dSnZ09H7kLZnCmyZ7tHXqP9SV9zsfr27Rsupj/ojktUl3Q8HmT68APnvX/kJcV//I//Uf/n//l/KvGcvWbWlRe8XP/qq6/Gn//PGn08HlmPL5QfCHz77bfsF/+WveJXzBez0hbbzzT601H7ia+wy4Hz0YSu1ZqqNRnaXjr7tbQlNsm/GLzN+QGEtrc3dhtgHV6YS6ra0Cl7kDGXzbMOh5k2H3XBGTFIWyboDd5GnSfW8chIva1N8B+UfGOj0MYchfyESQfLucwN55rYObTIsp2oitA2/e6RtrcwifRXsOADwUr/2SUFlXDj7fhK2qRnT3QNLWUSRu/Y5SOX5zljJb3raW9yCpkT5+WZNgdpo508y9QZZJzsSNq2aAQoGRttmERCrqZqO0oplzrTLx956f/u3Tv2i2/ZV77H5+7w4ZU9R2YCjWeXb5uyVp7QEv452JYN6hlIp30t7WPfmX6bCed50owfB2lvNfRsTS26Uyb1dOy+so9LGFIhtzXDUzLxsod+iYfvxBjr9IkNHTkNX3FFLjiHKKjA5Acyea2p0C97tWD443ixc1T0FE/uo2K/O85c95zLT5yHVs5Cprwyydqq1mRbeaKb7U/SoXfaFMQ/gvhI1vrEn5ext7J2wlJVDVl20kgyMw1t7SDj7+GU/f09fZkfP3S5pNZqYMRpX0JbSljkOTKBeDp6LcxtHXl7uBLvyUsZClVrin2Caok3TfRj0Se2tc1/4hmlCKUhA9mZH6Pnwj7iCQ8acfrtBD2In27AKhEzpPTR9iqP/pjQPbLyA4B77sgMvaClGzr8CQWNQnys5E2Mrao2zhN39N8dc/ADc0bWpRPjfEVHnZ/ncYl2nYE5ZJcMxBM7Bf1c1rZsq1FP6gyb0aNhn2Bi35YwSHxHa00T/TOdw9ZKgXh6KiWsKr5//unnulvKM662sClho27UGToV5SfGW2s10n3IxVpZq0A/yykKROfUlPEUO2/9sdBXq/b4zp+wIys2e2CNfOCF4sazwr+c+dcxv3TqiB/E3rH7HbwfPn7U2/fv9I67zPFDG/rkhC/cEyb/nn5KulMHqqF7dF6jnlJnIraxV8M3NuxtFA/ckvnQ/vlwgGeWIF5zXv/+D9/rpx9+1A0vgfNiFCW14osPjPH8y+eOX7Qyd6YHXR7mgQvCi+PMnWbp1csL/Yu/+5X+zb/+FyO8upol3aPXnTA18YzFTVcS0DtVbNDmpJAtuzRPB1WbtDKnxDZpW+gr7RZP2DNXnNAp2O+SV2yqkmzkEDb84Mj+4ZL568Xlhb7mXPLN16/1d7/+FfdI3+gr0pc5o3DmWZgzcs+LW9KWS6Vtcys12jxhrzICZQlUNdnZ76wjvOAFzavX212UYKGH2WecdM99TdLisckg/NLH3vJsy7YmxmerYnyuusX+2XelnfGl9H1PO8+CbI+Y7VE2idjmjhfYWe8TptyLly/1+uUrXXE/dpwPOh6O2HmG3XpP/7/hXvXjxxvdne/AuiKvZNodpI8m+iR2GGlKrvRHB3GiQt9pnjTPTVnHEt/RGMs7Jto2Hw7sby7wm4NmdJlCA0UbOm3ryFw4Xy2jX07odMtd0PXYW57Yy5wYEw8ZX7Txjn3iA+ED/Ze8lDsRv4cW5McnI590wtCyB1rw7Q0nhd7xJSut7pqibzX6fkP0CkybE3Z0jJz8iPDj9Qdd817iJnsaxm/C6HRiPCcM347M0cE9ean7tJzo4+URaVf6amWdD/p+30B9qZPqv/ixLdNP0S3hF5kGsWtblwhpa/otsK08tmVb6eP2Sftr0EI39eiz50u0z1geky6sTLtG+2jXSjxtW4k/adXR7gnROanomruIxBPuaZW0pkTm7jNqboyjCWxhOzQF02FSY5AXcEOXM79txYf54lPwhI8yrZFuenws5q2VJNpSVqRTf+akQGkftMS/hE1PDX0TH6Dto/3ncggfn4pOwLZsD9qXvmyP/J3/izwVnpIJv5T/19DsyPAja/rtOVbONOnXhCfGU/YzJ8bpwpgNX1VjvM9KGNgeek9tGjR7S9sJ67Ge5xGsTk/rEcmLrKJM4kHqSvgctklupeM7z+GyHmHD95c+yBl9fw4/Y/+k35OH/PhFQAklP/deO5IOku9Gu4FZNPPDgKAdZgla7smKOTah8csdlEgtP8eYQHCuGOQ5fs75OSVqCn080KpGR9UwTvI6C/g6Jq4Tk3E6fGFCHZ3P5JW6xGNv5WwnBZ5/OgPpU2QQBJ0FIHjqZurE4Cub8tTVz216Lm2P25ZtkhsGb8YrlL/2Ex1WdAiel0kbF3RYcO6hC3pgILmYSJ4xZgFO0i76rQ0Uzh9Hz+KYePKj24K9xsKVwYO8Tr3P2530wgAKVupN3tAh/CD0hT7IQHtggxicSIe3Iy/12EaH6PIEO/bReNYzX3+se5C1sdBHsNIDCsEmAUZakvGNQccGGk9PEnrKZXpjgesP6joNWi6vVhb20+mOTfGDEjfTYdoV5NerY8Lnwip5JzYCp2yA727GJuCaF+03XBTd3l5zYL/hxc4H6B/ZbN2p0OEiG76rC12yKUv8wOA5Hg5MPJMObDJCC47QG/ysAYoud/c3iswg8Yf7WzYGG04s2LFp9Fixbey0Dj84of8y/Ngulf0I2zK0vc9n6p4YtNVKbWqap1kTYSsr7VYCwGfIg8gHW2K55KfODdiV/lrxm87iCbNsa8htpTxkY9s+dFvCB4Hho8i2LdsUS/7KZmcal0jRb54nzdETRB7F2HSdsMM9tr5Tftl4Ok/oC+M9ED5TyLM3uVv9HXJnA7+gA4MPQR0IGIbwR9OO/6Zt2aTnEu81m+ixQc0F3rgA2/rxkk3rBbRWbIoZCze8sH3PS/sgPwq45xCbTXJwx4b5A3nf//EH/e53v9Mff/9H/fGP+ZdFP+iH73/UH37/vX7/2z/o97/7g97+9I6Xih+5/PmoN2/f6g0vEt+yEX6bOHj37r3evnmnQePF4pufNp78MCBjPHqk7pV+GO2jbdJm2z2dttqlag3UGId2rKBPHnundegBweMn6Q0bGzblxUvPGAELY2TDif56wJ9PmLo/YuUglb5asN3KHLLZXaNvVvpggZa8YKTj2+lffOdEXuanlGvVZNem1ehLy6RW+AOdfRXSs89ZbyjhJfjyJ2x7znBW2ph5gXbucif8+wUvYX/967/Rr371y4Fvv/16/Muv1H97e6NCvTU+SaRAw+4Zg1ObZZcMJMvk2Y01rGOvVSfamj49jXaHtkBbyF/xY4B+yR+AN3YaIN7pf41n63tTR6tSYxFPfGTJBFt+kU+C/qFlz8pGduydQ+/uP+ELUsdCXdEvfh6/28Pxgw30pktgNf3awabF4FP6AAAQAElEQVRz5DxBtCV5NAbOYR/0rIau1ZgfDzoyznKgDS65WM94DF68eKkgYzHpzF+2ZdoytYm57KBCRlxgRc8c0KJjxmPGScZpDpgfP1xzYLph3r7RDS/lbxjLN4TXH29J35N3y3i8Uf7XIHlx/+7tR+Uvg3z//U+M2T8O/JEx/Mff/zDG8veM6R9/fKOMzZ8Yn2/fvlfKvX93rfFDgut75q/TaLfVJFmxW2ySsRmfOrJmBJdcElxecvgnfRFwcXAZXB5p+6XykiF/YvgKuyT/wBoSTDlMFLbF73r+zP/ASv/Ghzdb6/kzdntS+jR67Fm2lb6wTabQdAOM6L9I+EpPHWcoxh7QZ89TnS4rMuOLQUQbXVN2DzNeNrn4BrKzvzixzqUPEx/51NOfQc+eURsqR+ERf8wzJVIThFSMLqbSDSmQvC4P+pZeGfOp8wlQ0GnoQNhx8uR14ikdZDM/QmobfMhY4Quic/iDpNEErnw/oRMNZPMB2McgdrOtApGffUnC1B2IubOnHsKVObCjU+bJhPrkQQvyevgSgoV5dR39mbwNKZKyHZnBlt7yVspApsotveWjK0wOaMCYNvGtLmuFOejonrQIzVh3K+UAsWCFB9aOe/Zieel/T38HedHfeVkv0Bkunkvz1VEXLxkX4Pgq4ZWOL8GrK/Iu1C4Z+xezauAgHZpO2O/eXfmBwAN15UcDwVpdow5osbHgG/1HI7piXYDuad9A6MHICweRsqoFFKZdoY62Ug4T03b97AlPiHs44iQoQpQKXNFoi4s0sXxggS4Z2/HNUOzKHLww3469EHNd6PZWZufXeEJ7gpHrQf9rvjrcHcaA4C9+IhmEvRNSWglHOoXPtNB/huQLu9E3mbJG/kb7b/tOXXvJxL8E+k47rF3NhFvJxAJS+BHfzz7P5T0jf0HvSPgcz0sknvxRdBcbIjA+YVt2UKpqxFtyvgBIfIxvEnzxk/3CiT1Yz7jHzvHvnfEpbkgbnP4jFeM8xpMQhbMvAnZn7TUo5Wyl0BhjOUflx8uNcWLE2Ub3DQ0dC3+2t3Tq3rHgzytzWfxbsrLOb/uLB84Uix44i40zJueArPO2qbspz4k5JOiZq2ijIbYqvvmgp0DyIv+es2rGT9bPly9f6AU4sveY2TNFfv5VdvZzor1Ta0qZN29+Gi/+/6//6//Sv/v3/07/6T/9p/Fj37wssa2X7FG+/vrrcbk89i+cG7Jm//KXv9S3333H+v01eZfoy1xFX4r2ZfynffecIbJXSbi1q2SnBWgAU/rOtrKGzjm7Zc8DqjU1YBv7rJyTcla6R1/6SGKuOCkvvD9wyf7+wwd9JLzZfzR+ezv2IrCpqmmeJ2RNmuZZbWrQinRTqybTZxufH/WyrapS7BN0bB7/WuhD29qfjv4n1pvk5QV82hla6mitdjaFFuxzaeLJTBhkDc0elWrg1YC01WNvck6ZF0FsmDJZD4POxBwbZk9xe3OjAdq/MB50fmzLtKfFroTTOazWVAVcMoBJQZfxDspAM9AXn42nkxcIO070X+RFn1zGf+DiPnYZ53t8H9Z/1melTOwSpM1PhY2RnlISadDSllZqtC99UCPdVC0ojTQ0edNdFIvslXGVPkh9nfgQzph6DImHHr6EtmUD2mxQDfnIrVZya1LVgMkLZDQkXq0pem3AH7HXgTuUC87k2xidZZfiU9lLB/fMBxk7C87hyHV0j2YJEaz9eR7faB3/3LHrvoYGa2QNIM+GsBX57Ds92/HHlXG3PIbZY8VewYq9UrzyRWn7LIuitmUbKvqmXnhj4/jHCKGNTG1t6fBWNVVNskse2MqHr1N+D7c4leCpz2mRHb0Wxmp4OnVknIz6GKuJJ3+FntJb2S0W885Tsc2yCHhp+14LL/+nsg7MG43+e85v6G2a0CD6SxPzjFspslPH6DteVia+ME5HWb5SW0CXYlMxv3WtJFbuE1BL5j+BxHesoz0pJRWKusSzpTGbbD8iegbhe0QrFfpWwqAioFP/Np8ijE4SMmpAPLEdwfgU8oPGutcqdUkEytqTgmSTNmWdpD5/Ou0L1mEHw1fa06ElnvrWjPlzW5N+jswj96xvC3ZakRcs8Ma2J/r2YcS71u5xvxDezMnXzIvBPWtReIM7xlXmpmvWjOSFbz3rJll5okvH5zqdkDzTYNuqamqgiO956R9RrlyaM67ngy6PF3Tuquv317rlPP7h3QetzOEoOMLc++WHAKbewzThYxvibxf40gGfu+RF+levX+jv/u5XvFz/Sr/8xVd6/epCLy4zRk7y+N8TLDJ7F8cT0ZVAgmJv7Ug8elUr9C6lLQt6ZBxjKqlqK8L35qsLc9ADfNuYdyHBUj/vgRBDX3d99+03+uUvv9Pf/OoX+ltwxXn+Cn2nZmpf9cBd7z33ywt7m+yZLg8zL8pz93gc/4BMz55OCVNRkPGTcGK9zh5m5s6gw5vxdHt3P/o26S5a3EV6ITcf6i0LEiA+5BHSvozTyHNr5NEW7BQ/SL8l7MgaEiifMEjf7ljYg7UqZR0efsPadsed6ExfX3JvYerKPL7hSvPhQg8P9P3Nnd7R//nHMA/x2y6tYOGr502VTFUbjAwp8fDApDxdva8qjB5MU9OEr+xo+OEWb2rwtNaoe+buecMMbxtlmrKXSX6rUlxjYY9wx4v+7Afji/eMrXvmu4Rpb3whdYv1L5qs6NGxW8ZF8naEtmPBr2LT8HT4hbVbbX7XqoYO0eM5omPa1Qq9JObDkyLnxBh9BD50f3/HPhAQ3vPuID/CSF8Ed/TFI57FkxckL2XGPhtZGQPRs9MPCQcYh0mjwuPH55htVfQj1PlpVYOmnQl6kb+jYytIf+WnDzExdUCnU64zzvyIVLNDPKmHQCmYulZsPfrozNT1/Nn8qDNPjP6kkvCupBN2+qpTPlBJtklJ4U0/hyfhnl/xqQM+xtkif21tJl5z1kJ6nPpH3WZeQY7OdqrWhlx7VIBseMUDP99SwmDU3DX6KH2CHfd4wk76OcST9Kd5K9TPPkM2dSYsy+Azjn9W0qYd5xLxm/hQ9Nhh8nYQ5dPVaQ8aaLNurLSDbD4pS6CEQfYrKZO2RX7SY2xknCErPKYdtlWtZBskLD09for+LBZNfp4frZ6zrtg8SH3pnpQIevzmjOf8aWNk7BDMtH5jwfeSH1oIhc6BbdlPyNq0l3+Kb/o+0nVOG4kBAp/yoO1p8lR8BdQRWyX9CS/Zz9NlI5yGd4Ccx4+NcdEo4QbLfsLOaG+0LR3Rgg9QvFgkg3YObStPITtIPANuxbiJB3Z4AlLUn6zwmjJ26F0uy94gWRrQ4zPyqT8De8Th7QgK4mQ7YzFobcv+OTYeE5j8AglN+tNPUTb6BXtOx5ZB2hUkHqTuJQ4N4/rIg8sgtoeG14W+I2Uky66xqMxsFiYmpaSzeGXCf2BBW9lQhjfldndYae/z+Mpl7XrmC2/0CE4s+jseWIz6KCel31zi6UroMqG1ojfEMXgTfg5bCra69fj0c7kQjN3lgq+SVAb9rsOCnrmMymZKeRnST9R5or6TxOZsJf+ODdfd7UdeWN4+4oGNWHB3d62bmw/68PGdPrx/y8ui97x8vtFpuR8yVmSmjs6mcs6/fuGyej5Mmo+TprkNO1crFToGaYdtNh6NTe+kI4vAcZ7G5q5iE/IWNub32VQE6JEfAWy4ZTG/1YrdV/Q+8bI1WEl37Jx6Gv0ZJB5M88zG5sBlE5vIy0s2k5e64AA9p042OjM6tumsXytsqIHo2bmUTyhkG18a8Wdh6jRjqonyhO5SoX9r02hvp49yID+xaVpy0MA3ECXzX3PjW49PeJOwyT2jqrBfZE0S3CvyTtgmG5x7/DThpk4n19RdsktVTXaRtvJ0ynTqH/rJgktFHQMRQDun8uiDqTUdjwdsNm8v2l6/Gr/CPcwNXZrSX/mTni9eXOr1y5d6cfVCrSbklS65lDjMB03YtaFDxvBKvfdswHPRlgu34AMvHj/ykjEvBt/8+E4feUF4/f5Gtx/vdMfm9+bmVh8/Xuv9+w/K/1IgL/93vH/7Qe85FCV89+a9fvOb3+rv/8s/jB8GhCflbm7vdM/B7ZpD3D12WrC/eDb7nZT+2O0dX1vZZNtNsZtk2U/Q/qR/sVGSZMMjuUCMyoao64RfAvpI52fBLzNHpc8lU++q9F/qDjQeb+P1tLL533QLz4bTyBtsfG2io1vRF9NACSWyb8mm9IFDDWEHSr9KKnvA3sLQO3NmQkjaQhMC2ij0DKJfR/GOb/TMGbQvoRjvrlX5V9ZXLy4k2n7JIe6bb77Wr//u1/rm26/BV4P+448/qFCvEN2a1VpTi28wPkQ9sX3aKUNvs0xol3yGeGK/AfzolA1Mp0YM0YVQ8hMs5D0w1wYnfH2Bb2GsjTT0sBWKlC17w0KZhX7PnC2FVmrRr9qwV2iKPbrG01Mn0HPeVirkimelr8Ojc77NRvbMjxmVxzZTCZ6Cfvf45z2++cChZCu7iiKwpcKuwl4zc9Q0UUerQXdZsd8YX+g6nXGYZrWqgaqm7bK2qVptMvHRlflyYRys0ZO2r+gQvw/U0XUVuhl/i34rvrjodOrM9Sfm/1vlRwAf3n/UNWM08beMvXdvPjA+P468928/6j1j8zq/XGe8r/jgQh0Z+w/3Jy3365BfNasK30Xnw+HI3PJCF8eZ+aYGLlg34k+XVwddXs7KXDQzpx8PjfymiZegh8OkeW4g68cB+oE2N5VNHV3phwF0WPGHFV8QT2jloqEmZTlxUSYmV9F2MYa7TpSBQSY//APkd+QFokM7oCRsXVQLIs+MhkV9jBnGopJnRS/l6SJeZziUrVyZMp1LiXWEI+P8RWvUzfcZqKRApIUI27KfcC42AuMTOoOqkR2y+aI+vkW9G0q55KjWQh1YaV/a2ocPYxehw8jhCxGhDx74lDxCQ0/8OUapkgwST7lNZJgDqLRlb+NeNmqb7E+AjKR3ntggTUhrVvx6xcc7IZ2ooKOT0C16JgwGjfpSNvGOMkGHNwhvZ37s0PXs+TSNYiPPWuGLbalGxX8R3WhsfEYyNk/7pNzbnNBtIHVtjNC7HrTqDt3vOrFmmfGQF/j5l/z5E/7T1YUGmG/zsv/i5ZUuv3qpy1cvdPn6pS5ev9BF4tDm8DIfczOotVn5M2cn5OcHBvlLAXnxf0LZNfXHngHx3a61RTTCtA0ssUfKRG9CMuWyEsqWmXNqmtSmmbglbaCoxBxKMXVoO7Z8vpFhowA8pLClHvkFLXm2ZVsKL6jW5MxrQDiJTXl5K0uYOhimSujkUwYyaWQncoYJrVJR3o+w9if9HaAQJPpwNIJJkj7MRNEZ4yu08GAe2FLW9DfRThElvemmEU96h549Gy22GkD5Dp4xjGjZ6PoE27JJFyHoZ130yYM+pLsS7kA/aCuVBX5se5PP8Ypc4sM2ZxuGBlk29VnnsM46JWzEmyQyB0S6lCdlf456UeSHRgAAEABJREFUzA/Pjkp91O0BywUcOYbFMnHbIy4R4ic0XTv07Nnt2Gnrjj3btlp8CXna5XRsA++KsEDjsXzmMXXZTTa04VGbX3T4A1TXhMzjPI/QyAp9YWyv+M3KupJ0EIVL3mqIXJC1GFFkdfy5K3uYrKG2kceaNx3U2DuFZ+yFsn8Za+ydcm7VqI9yrPMLGNJDG3Xju9Q2z40z3LV+yP+e7acf9I//8A/6/ve/14kL0IU9SaUu1tsJVKshN/967ccffhx/3eu//sPf66cffxznsHfv3nJefNBv/+m3+s//5T/rN//0G4UvP0q8vLpE/0XzNKuh8wQW9h3H41G/+O4X+vWv/4V+/bd/p++++6W+/fY7ffXVN5wlXuowX6hq0sJ++ETbMrZ6Js+zrUI7kZdzVR/jxPC3gdRVdEJrpTw5H2WPZZca9Ye2DJkrQ3gd6/w9bb7hRUvOGmlnXhit2KuqnfcVzGmU77EjCL2xV83YyMV92tNqqy88sVnOnPM8yedyuUDuNMS2WmuKjRd8IW1Iv+VHDzo/NuOUepLsfK3EB/C3FeAmGiAvn9Qp0dMQYZVUMvUS0UqdqSdh7yvpRZ21IPHkBz7rnruP3//hD/rj+F+6fU//3uni4kKtGr4XG1gN3dOPQeoYKOoD1ZqqNeRb0nNoPHZokm1QZxiZpSm+hgzxLPht/IQoPOHdUSF9AtsjbXvwdgwQrPRfwpE5vpJf8ASG4hGXsPUZ1ZoavrqtY422bD5TLfE28hprXOxlm6Lpnc6Qy7ja4iG3KgkrPMIdWZZDrtRHGTjiR8GWIdnwAJ2fQo5TCFrWu6qmgtaw1TRPOnBGPx4vCNkbMN+4cpFu9pBdD4yPe86C+fHyiThmQao1/IjEGDayGjLFY5vvTz/2RttaJtmkQXQJRFsCu7Q/u81TT2gJH2n0yULfrswBHQWyp0i+ZOGaMnIC4ceh2Zb9hB4m5em0Y1WnHUnVMx5pk3XOgid8G/T47C3qsj2oCSKnHpvSpZFFKB7i0fWcov4t1tHJgCsvccDRwh3ayn3ZXF1X6R/65UBftSp1BAaNueNAv33Ni9D8EOrIGMsccmBerNYklIkJTLzR19UoS4MyT91xrhpzBjZ8YB6751z1wPy1sg6IQpObiv9MHCUlobh4KJ+YE4IiYVv2E+Aan05+sM8ZIdpPfLYVnewzjbaZelN/Qrs0HnRIvOALWpWsTlYXJJFUo2221Zw8iQ5TZ84iNj4u6gApFvuvtBvXIc/wgsQoT6DovK0NixJmDomtEk/eBor1cFsLNjuBBYErNjvJuufl6z0++vBwGn998IExlDQsY1ylD5azfh1+UU6cndfIYZzd352EO4y1Zauvsz6etJAn7OpRBisgcEV2p5xjp0dIX796jVTrhnP0D3/8UT/84Xv9/p9+pw/chYU//Zqze8K5mr79+hvNbmK10cV8GHd4tE7iLPHyxUG/4uX///N/+R/0b//nf6XXr46s5x91e/OOc/wbXX/Y7nPzsjNrkNGvtaaJeW5YCdvalah6dMb+C+vWCjp26DS2065OuLLHyV3GPS9aH053SlpeNbPfQAwyVh0Ok3KOf/3qinvYoyb6v5HTOZ8/5A76+iP7kFslbe6cJvp+mkpXF0fG01HH0b5Z83TQRDyommTa39pBX7GH+Bp7TIw7UWl8ZvQZYyX+vBCeQPoweQk79Ys2OvsDnJKuIFkq4tVKLWMw8WqIbNAJ4XWl3trSNnmmzatiix0RHRkdG93e3ujDh4/sj37Q9z98T/yDUteBtmXs5/89fXH5QqwWurtf9JY70T98/wafXAYe8MkTfnSiD074zYlwoU8WQsRTb2oTOizE1y3B99Sa2hk12oHODZzjsuTaUM0qbJ5wot2NctM86XA4aD4cNOEX2WNl/e/UHZuuzOsrOtgIklQutWqyraKe8FbVSHfKxBbhCa01+Mir1BW0CZ+YBq/Oz+Cj3nbGTN/uqGqjrug0t1kT6chuVdA3FHqcRWEXejtGlyEF2Avd7+/vlfvpHbfcPwfP03fsj8OXvVx+FJB0xs099IydlXljwbc68lbGxzLSmQ+2vuiMEdG7LinojJ/wbXR98tibbiHalv1lpG0zNpzKiF5ps7G/VM2UgUSdkR+QUpC4o4dHavC5RSmyoQ0qZ9s+sOlOzrBdx9EG0o/w9mQkPCNyYt4VvmBJG6krc+gJXfBM1dwUn59YH4s+lUurrRMyt9pMG2qg4Q8mX6ICAAvSJKLSiA0N8PmujIOM7RWmxKNnwh1J76DwaI8duUl9GeFPO9ImwevoQohyCm3k0daUDm+QeJC8oOAPQnM91Ze+j306dunD1liHcPSNuhKGTuPO8RWd11Q9sLc/Et2lHeGHkexOOY2no2Pq64zVjn1sSvWRBR9xOO3N5gmfQ0q+pJRBf4prRV5kdnTX+bGtVviRBKs3HphTX/iC6BUdTHl99tim3FZ+z+rYQSaVxiUOYFOA4mSkEYOB+BZu9VGSOrY4nMRhOH82PtvIMRIlLKv053MMI9Pec6ERpLbA0G0Pmo0MonvZskmNrOdfoZ0Bp13ygGV/ir1UR+lASpX9ke/T/HUYeufZ8/bQ9h4lTHwHST520kTOdST2ZXTIz6FR7xKHwgk2PWE5fwpHsP2ZzhgKERuv4QwI/swHY45c20NWYbPAth7rKA9dVvTIgApSR9Lr2YYjzcS84JALk1LSQfyqMclMUxvyxbO1KQ604q/blAR5fGyrWqkBU694NifbeDs6QBqf0EeEr/AWNglsK3nBAy+nFjY/AWz4nFXIdUkZ0ZG3IZND6lgwPDpRjyX1c/uIjbIJISqLz0MOC2zGTtmMne5VvLTL/0ep2JT19UErEJu2YMmLdg4uD/mX97zsv/7ABhHkhf+bNz/oxx//wMblj0r8PZvG+4dbNgPW8WLWfJg0H5uOF1t4cXlggic+Y6ep5JJW2tjReYOioh4ffCJx28hsmlkg5nmCtPXB+uhjaf8O7KENkb3Qjvzrm6Ku+RCdNhyIB5dcRr14wct/LscvLo+8WDro8uKgiyN8LEJttznjwMSn4Q+oQFrojcbDvoWOQdKB7TO9CEvmv06fJE886YdsGoJlbAoWbLHKrs2HKA/bJ59sphZ8dAWRNUL81jb2mdSKeoin0MjHr5U5RdSO3NBHGfRIfnzc0KuairLV2iYHv29V6K0BvFIDRsIo1Dn0nDhM4Svo3sqUa5qx14SMecJ2bMaObAyP80EXhwsdj8dxaZSLo+fIDwMuyGvUWehhVyoZaKRLJfMfKuOXKybvir3uOdzm19YfP1wrF3Qf2EB/5GB0e3PHIeYe3I0DVjbHyXv79h2Xkz8N/PjTT/oIfzZxkRN5wYkxlw3biQ3aiXbF3rETyvDBAiiR9OcQ+sXOOj82GgfYJf3dWbzFUrIhTt1l+8wNlX5KnQubRNP+2GHPTDrxPez43IJ+D+ga/7eN7el77BffnOiDYf9pVuxnozc+Et6VNmHAiAP9GYjy2TR6Tt/itmX0kqxPny2fFkjMHfKJcEO1VdOhNDHWr3g59dVXr/TLX37Lhe7XesFLqmXBd2jLim2WzAGMWaqR4l9KH69asbdtHTgIDZ+53PxomifZHujy4Ovwhh8BytP56rS7U8dCu++x174xH5tzXrDf84L9nrBT1kbe6C9aw/jKOAkQI9N2SAofImXSsfOBl9RVkxYOXw8c2kMPbfP1y+1wlH5ok9Knrc2a5yMiLY3LgXWLy8iGhNLR9YED3T3+HX2DHCxO9Pk65rsF3nWMv4V0aMm7px05SD4Q5qI6MiJrtIH2jZDa0oZWpRy+DvNhjMvoezjM0Br6JZyIg3ke6ZY24FcNpN0t49IloffCgTN1nTiYnrADrjzsseDLS9IQFoAKMmUatmjMEY9hlZLeffbAnJE6os/xeNALfOcq6wbryAFcjBf/E7ZtICF6TkaGBoQfdnwKayqo9CuxxNP2TkcGIbksU/+Im8MGSq4BnYzbYOcOKEm/bGXFHB0aBAqlPSaUrOw9glZNrUr2lqPxhP8Md5l6RRgkXkkr/MEoML4ir6pGPF9DB/QT48Ow2pb9hA7TExILpzae1GF98tg7IeHmg2l/mFI6oLCiY+KGbcUw0WPoTtq2Nh07M1zG7IY++M5x9BW8Gk/HpuvApl1n/CZNyDjt2J7MjZO27nKeh5tfL1rP/j9CymY89GdlIp9W0Tei+g6goBffVEGd+ELiz9GhdXh65KBL7516VsZb+DvlOj6Qup/SOj+2qQvgAzo/kXOOnoN+DqkVH1ioC2k64bN3zIm37LdGyN7sgTlxfzHf2S/VcdLV6xf6inn09S++0dXXr5SX/fnX/gfGSf4CwOHlhQ7sY46kD1dHHa8udJE4tAPzZzGmcxhfLQW9YSFcLPGFfsrL/044gH4xmm3Z8A3No38nnURC6JaMfzm+6qI0NEEEg0YIh0yeeNbY9gxp40PSuZzElkV5jMzuyEoKOmW22NN3eGxkgPhh0DK/sE9rrVTVGI9Ndo1Cn9QDJWmJ8tqexHZslP9e35H652T9qfzQg6eyffhl1o4n2n9bLLYF2G7/kU2nqv4ojMSwzR4mY48TPjImsiM8O+D5WfnkhZ7wU+wSvhR+yvmnUin5p/L+erptFb7s+B8+t/mweL6sNxk/+2BVaNFnQ2ecI5b1lPWqxRe7sge6P/+LqQfOTQv7oDVzWuYy4tmPPnBOy5q+QOvowmfMQVu8K+v4cT6MMHvpxhotbJ78rMt5cR1kH3GPrHv2POJpjBHbYy47QYseP/30Iy//v9f33/8RfM8LgTuFfntzrewtNtwSv1X2zh8+fGA//aP+8Iff86L/N3oz9tUfRv4S/dE5e5ff/fZ3+g///j/ov/z9f1EuuO/Zo7x88QItNMZmtab8tZ5pmvXy5Uv96le/0q9//XfKD4ivrl6M8NXL1/DHbuiMSdO2+7sHnagje5u0N2GQujcsY+6moOyUTUyDljlI8qMtG/uSy8srbbgc+6LY+ub2lgv5j8pZ445zc/Y14qn4B/ZLvTtssyc5qFppoh/mzLUu5RnnNvZBtjUfDsMPUu6WC+WFNiQe/uPxGHZ0XEbb0s7U6SHHIy+8gfFPBcgUwCwEBqW0L+jMFXaTXbI9ytdZd59ptkWUvK7o3pg7D+h4cX4BaZtqzIum95zz34wfArx981b2k0wbGSMdWsG/hYIWhFfC3j+DBEnR/RGGRLui54xPDD+gb/KX517iH7FRbKU/+yBk5G+ho8dIP33Zlm10tT5/oou06WvKRpfYpaqp4SvDToSJZ8w9oamwr2hRZ8z3OJEkqlGx1u554imIduogAb9t+IKSixCgnPY5eehkK3pkDR88hheabUWnak3xvcNhHj585IXyBet++rNaKU/GSPwq4zAhLsI4kFYim7pWVTvr4sewaNcTyCctS5teGk/auyM5tmVvGAxwr7EL+6yE2bOtiQ8s6AAYD7ykwRAAABAASURBVCvo0LYyJjhjVCa1Vmr46QQKPahCkQcjNeT7bNeR10b7Qg2iX872K41d0WVH9A1i9oQmYltFGBClLQJdxpQDFk//BB2ZHf0X5tWH3J3dfNQNd2OHJl7ETmDWYZp4IduUPulDj9Qo0jBZSv9eMUdeghf4/IuXL3RxdTnmjvj/kT61zQvAB90wP+cfNNwyP504d504dz1wHg1QRc5/LlwpMBVhm9HX0ZtkmHR+IEWffqYlXFmTFubzIPP5KfFxHl2x6yrUUNqBJIQggO98OnUklFIfubSzn7EyF0JJzkDiOyIvKL4C5aFcgpw7wkeWbMtV6CD6PrmkDeoM4qF22rKe23DiHiDn44RpT3yvI3sPE08ZhONHFg2T3NRtSbQjgVJfp86u0VqX3Jom5vuMsyDzgaFLls7IGhD5K/V1bLNwdl4IUU+Gt6qpgSKerXfHRsHCfUB1sxbfaWLOCRb62TbprUxouWfLfBkZM3ymTKvCzyZekM+ETUXdeclS7nrBmeCrV5f6N//q1/p//2//rxF+980rfNOqWrRwFjnd3+qeF9QPvMyMoaeGvRmXK/bshMMAaUBAukNf8Y89XLhfXk4P3MXd6+6WfQQv8m8T4rM33Cd37povjrMuuXOduStK/Arf5rij/Gv/2/CDB/YudKsOc2ONpS2M+wldJhgz3x1Zry5Zr2L7w3yA5yC7ZHBxwXp+ealqbZzjFvQcfYAt9nDQoCfc+4iugb+D9RmWrckS5uhPIB1ftC37CelLssZnryvyQ7A3vnvuej58/KA7bJy7qQfGVtFv4avWaMtRB9p2wRpoN93hD+/fM6dw15kf+pzwkxNj/u7+pDtk3TIP7Mie5R7aPXuuE3IX+maljyL7OXR+bJ9jkv0UF8+W6tClCfvP84xus44HwF3NJfd0wQXxmfmtVanBF0zzxNw1K+GBvkr+Eb7DYR57oSl88KfKajVoyc/albnuiH80ePTZY1t1hk0cGQValaoa44N6p1mN8ZB6j9QdP7ng7i7paZ4U/5ngSfrIehkcyE+eJPZh2PXcN+mf4I50cJ85/mzf2Di05N/c3Oj6Y/wdsMd7wP7Ju2M/eU/ZIOmUXxk7Qcf/VvrmRB+FHnkPyB9r5M6Dzz7vt8R1fhLfYXvY8EB7jzPtxx5nNnx5UepZ4g87qDO0Tj2ZH5jpRj+3VnpE+cnW4kEXBI0pmelEiYvyYuB08gaIr+f4Jlfq8KSu3R8fmJPTRtvDRwgQsQ49O2XX2IUw8Z5qQZRLHPHwJhbic4TW8YHQulyEFmFaJukcN22Sk9jo0VX7c6Zv+fU07snvZxBsH+T4mY2FyC3jr//u2KXToMxBK36wsofAWENUxI18eLDgoOUr+iZvR2rb4puGRRuSHqFLVU22CUsZZ4XONhyw8z36Up88gwrlKbRLBhC3T7K2GN8k+BD54odqBr3v/UkYy2+gZaQ7bQwG4ydfe+mN2OmRYD3zp8wTyMGW/Rm2Up9/Pyn7FPuc569PDw0RlPBzsBaQc5ZlW/aGkGziBRKekc75HOEN7I03+bZDwldYrHCaBawYEnHQn6tB8q/4FPKqLIOwd2QlbDhPQENUNqQn2UkGdCF0vmP4c7kQomdrbbQ56R125OypLbQ9+GxvhD/x3arGBN+qaZefjVBjoUja/rR82hHbBNmAdhwndhLPiGfQZbIBGYSQmfymgSoPnWgZ5D7iDg0U9dg+85X2ul0pU3p6OlGQ2TLAgSkGTWpVaq2UMtlkP7DIB8lstdHtpDoT3kLJ04B44TGgVQ6wudE/yGZvQodGXQlNewU6L8VzOAke2OA9cAnVuXwuLpwNsvG7ZXN2f/tRJ17832Wzdv1BNx/f6+b63YaP73RH/gP5y3KnlY2c+gm/WHU8NF0cJ13mZQ0v/4/ED7wMZA2mjdI0FYtTE81SNbTG7kL754M19o8dFhYm26Ofj1yOXLBpzSZjmptGOhujgaOSdzhMbEom5Bf1eIShHS9mXbKJuKL8AIepy6sjvA2epsZLpJkNaOQ29Cv02lASlg5QQ8E8T4R+RNGQhm8H0zwraFUKncLjs9InC+1Mex5Y1O+weTYKd2wGHsYCuHIheBplqtqj7BSOby702QlbnOAN/z0bihOHgE5/N/jnaaYtB9oyg4n4jK0nka0Ti/zKJnFhkxifOpGOre3SxEZtRueBxAPSacOEzMid0jbGFOxK+2OLLE4nNvcrelUV9W11Hg7RY8OErOksK3K2OpJ3GH2Xjdglm/2rqysuAC/on6Mu2ETmAPDixaWuLi+VH2hcsvG9eNbHiafvD/NhtLFo/9Qi94gewQE5lwMHNnKF4idsdc2m7O3bt+MC66c3b/Th40d95HCRP2O64YPef3g/LrqygYsP6tnTGTtL5lb6ssew5BnZkS9ZOsNOXOPplEmkD37G/tmX2tB5UsNGyU+fbjyC1hS7VWuyvaGkKX3gcPftchYfiF/ZVqtS7FAJW8E74Qcz9IYPrJsP4H/pu4BpQQk/BaRnn7QraOixk6OjbXSqR9RId+Vf/+fFv/yALie1tuDTt4Rdh2PTV7yw+uUvv3v8EcApB0x8KH70wJhYmUOKuUqZx6qrFfWUCAt/OWg+zHIzFuxiohmoVjJ8UJiDVtqa2K6tRjpzfPx1pf0ZQ2lD7BafuGc8ZSNsWws+so3Hkx6gZ6w8cJEyfhSSkPGTcVSOrSfa36iozvBTyMFbslpNmuYZ3S84uB4VHxUv/oOF9XE98wleq2SXqppaSxh5Gk9f+2jbiXGbOTH2WpgL1rQnh2uQ+SA6R/8T7Vjw0xP6Jh5E77Q5bY/Q2K3he61N2sfmNE/KmI2dE29Vsq0x/qupVQ39JtrU8MUZ/pl4xtjxfHDKuPw5DtrnhXmUmTTPDUyaRph4e+S5YI6+YK4+snbMzMkJj/jPNFvmYiI/WDP+4VrRp0MLVom1KzB58aPCL4I27BndC17C1lQNVFOj/RNx25uvMLZjp9g2IUKHDWwOAGMMD4pE39noAz2UoArZnyH0T9FJdtkpG0iN+lurZzSrVRvphBM62haVQiNwl5IUoZ4e27KfgfYboOpgqioF9jOexOHRGX4WJh4gVAkjpzOfBbZUzWqslY2wAsqGnpeJK2M4YeBSRABrfzq2DGLjoCO3KDw40ix8voPht6xdI3zsm5XD4YZBJ395zFvoR2rH/yNzRS5iz3VHMFakbttymWZbf/55yu2UW894om4x2xrysHHsYdq85VCnqTN9Bi32+AT4al66L+QnzJ/ez7/Ez5/3b8dJFy8v9eqb13r97Vd6SXjx+kqXr66Ul/3TJesfY8SHSQU8M9c3/JS+6LTNxE3/JKzEAQ3evIb8yhg+HDQxD8xgIr8Bk2d03co0pUxQyPVAKTLbPCsyWpvkQofpILdZAoZWrWF3eBFmoDO6GGtAnz1lywVsCdgpS1zb07fg8dtnXttqVSqQtgStGumm1gpMoGQ/ydL5sU3TNthf5tE/98lAUeqKxkEEfB6GFuz0xP/vQOr/DFEdVT6jQvnv+/Gwd2xeEnHxfF7nYxqdEoflC5/kAMYQI4184vHyz9PkPP/Ylv2E53l/XfxcT+oKUl+Q+BDwaX6rUtbWrIGC755L7WvOVrdciCf+wB5oYKznd7rjjHDH+SzhibzMcTo/mRsTbVU6MIYbYzn74sN8CJk5sFP+TnlJ/5EX9dfsde84ayzsISpj2KLtYl+xwHer9+/f6Xe///14mf/DD9+PF735U/gfPnwk7/0zvCP+Th85CwZv375RfjCQfyH+w48/6AMX2dmLZM+RuhJPG//+H/5e/+E//Aflfwvwj//4j3r37t3QMXpH50v2+AfaIZ6Jtrx+/VpfffW1vnqG/Au+/QVwVUP3zj7tBB7Y3y5DXuZoRDx+srZkL7SyV0r8gXP1wt4pDIXtHtjnLeyX0ifjvMGZ44IzyQvOJIfDPGSm3Am75UwQG0ZWysdlO+uL6O+EnbUhyP4n+UHqSNjhi5wg6cb8OGV+ZA6LjSK/Uz78KV+0z6lAzJVxI0LDm7K2ZT+hFXPcGcl/DtsjOeQhszHPV2tKGNtvYebHSfM0D7nZb6Qvoscldnj16tU4h0VQ2v8OX8mPRW7w3dA2vaJnFDUy6ozG3LrBLlXbYNrxHCmVvEb+AG2xreiWvogvfPvdt8r/IuLrr7/WixcvNaFrVdP+2KnX1EeIfPGkTom0S+FNmbQxdm9Vam2D4a+kq6kVtIEm2yMtHruG7Ojpwd+U+AD8W/ka/BM2DlKGojL8dvSwirGXMvEZ8bQq2tKUtqZMQsMv+J/LDC1rbs1NnTIoo6THUhN+YJdSJhjxFrlN6cf0Z9o+zzN1Ndkee6i8bBpjgP3TkjESH2ylAg0ftc96P9bZpD3+mOchL/6bOSqhGBOyeNK7BHxgV6siBs2d8bsMLNwh7MjY6oyVIHPkcxlOGwMEFXJalVprZ/s1TIIPIj0fapBcspuqJuKE8Iqns68kePYJN0Cnrc4uW5Sziv5ySRs2utjbBiZ8jue0zrn2ljnymnnumvFyz1jhNkZH5rbjPOnI3JL5Je0Qz4rth+2I98BS+jbrxeWLK129fKmXjMOXr17qyF3I4XjUgbuSxI/MWbY1+pKXUZGzsCeWPOYvo3yw16XzY1v2hiIMXElr0HtfKL8+Yt37RWgYWyU8g2JqtK3M/hMf6kA8tvmmLaQX5tCFufbE/Jt5cOeJzcNGUerVM2xla2RCpx+QNPLF09GHYHw68oOR4Ms2fDVAcnxsaIVN6P81/IQ9SPyMwciXbcVeQWvxs0lpX2NMFOMbqygyjLz5eFD6Y6JfBw/5hW9WS/3UiSzbkjbERnYpYRB60hPlpnlWUJTvGZNZn3ix+8BL3dgu4zf5WcfS3gNr5mE+cld2pcPhqKnNQ25kJr9V4x7sAlzqOB+UdKHLVKUD/XWF7i+vLvT1qxf6H/7Vrwfyg4BfcNZ4yfmCI7cW9iknsLAH6dh8zpki/U4ca9J9Xblv7py5VtbXAfp65U6509dBjbGyyIQjjm/NrfT65Qt9/dVr8EoXx5l2HBkbk2ZsmTN8+E1drVlHdL3E17M2v3jxAt4rHWhT0ZainUU40T9tmtQSkratlJlaU/LTZyiBFl0ZX4anS3JZ9obwdPxhQff46ok+yBy54cQ4Y7+RPNp4os1B/Fk89iYj8uqsU7VSUU90K2i24cSTqSORIi93TNkT3VxfK/uBgi/1rfjnTBuvrl7o5ctX3JO+VKuJPc+in356B+9JqMAYtRbuex7ylyrwl7z4v2W/F9yMfeQdvA+UQ3/66MQ4jPzniH8FK34XxP9ih0LfTWMpw35DJw7UVWQGrQrdSnNrmqamBtKPE/4yz40+bfgofQv9cJiJz5oJg2meVAihKvpBG85pUYfOj6vOsS2IfumvYKNs3wVfqyfeQnCr0jRTJ0g4gK+McYdO8ZsJPaJPcGBsTfOk9JvL6PQpGmWSlzLgrWONAAAQAElEQVSJt2qDR+dnwT/u0wfXN7q7udUN98/X4CN9HCSdH4CO8PZ2/HA2PzTNe4Hb2xvSG+7ovwfueuOH8Y3nfTbinBfGvWB88owFp0heyiS8Q48b1qD373O//YE9/HtdcyYIcj64IX5/e6cVv+isHcbv2CAw9h8ekbz0feaOkoVJADahfzJGjT8HYi0zGCHjHMekCzP2u4hQkpC548R8sqB70NE3MjrlghP05K+k9zKUkujHws7VYmu0iBJ6emz0ARslJfDPEsWsqhqwt3hDRmCTbrXxENIoBbb1/DF1fYJzviOXuO0hw97C52X/Urxj72Bbu0+M5+j+l0p9Od9O/fWYaSdtFWHQqo1x2qrUzjZIWKT1Zx7bjzIix97k6vzYpMvCCMrcqmdP0rGdyB4tC9+z/KfoyH1KEssYR7SoXGYdUEkG+uwJ33qeu1Z8eMV3kg49YMJSkLKBPnuM4DLfwFJYP0Gh/HPYlm19/thWNThrCxMf0D/rQXBsccaKg4j4aMhnckJbaXgGfcKkOwNswQDBSrwzODOQUrSTfmxZhH6CcDxH9AAKntO3eEfuz7EOB17ROXkb59N3aCv6JtyoXdgMpI4+SMkbHcjE0NG3U88YHJQLg42BB6zCcWNgY3CbtEtVTXZpf0Z5ZO31dmSGp+APT4+uYIWnU1cnXyCTUhaxmYVizsIxzdoXDBt949kIiJwB6o1cm5JneWSPz8inCFkK0h8kFfpg4Ct6xHkzAa70X0cXl9Va2kMJdOo7hi3YyGSShRZ9FdpILzAv6iwI2UjlRwBzKzX6euVwEogNmuFdl/vxon/hhVwn78Sl04lF55aX/h/fv1Vww2Hm/u6aIlkk7ofsmcF4yYuaF5dHNm8TC3/0FO1ZP0FeyATFZbfOL2nEFqxRvk1NDduKZ5jSUjZU2eAGy9LJ8eBpbOpm7D+z0T2OF05HNndXbIpe6AUHpCsuK65yWAqI50VSNo1HXv4/huh7BIcj+s5NhQ4dXYRdOtCIr9KIQ8E+feCJlr4rbGmjLJy26U/T5h2lqgatBsTT6ceFDcGJzeRCnyz4WeIPHNjWtDG+Qt89sNB3+rK1lHdKDnTKd+idEIISxj8S321om/pM3TUQP42cYnyEN2WCfQzYVjYwrUqtasRTZqLuIP7e6Jspfo/td96inIYu2zif6MPwb2E2ckX9Tanb3nTS+bGtyIzsyJ3naWwEsyGciM9z0/E4s7m/0NWLS0IOLscDtINywTl+NMABeLuso9+vXurFGZcXl/BQhvQlF4rBET+Z5oOqNfYjncvOe21/1vP92AS9fftWP/zwg9789Ebv8PX32SCxGcrGbGEzpPMTuyV9graOxSW+kUznS+mW8AS7fTt9utMHU3wqOygS1Qo7NE2tkTLDdlVkxy8iIzbGVMjtAzCNj23CTj/XoI8y6ARxpFN21EndtlMjdLy5h+MJK0w7+ujLrZ4OPXjiFHqdkLEJsFP/nrvHk9eVMS7Gd/eJUfSg+4ebgeub92xmP3AAKH319Usu8r7Vt7zQOmXeWe50Ags4kV51Qs6qysvdmAZJvZ/U80MndWXdchkeYCsPVGmLKvZbGF97G2yrVcneGGw/xjvt3jfH92xG+7ntK/PuwvhMfwe5WDmRXjNOVfSVhi89PCwjtJtazVo4gN3d3tNWcHPPYSv5knrJnogUdiSZiQ5a6Asyy6V2Hl/zdNARnz0yx82MvValQmcKU3al7kXL8D9ko2d07bRjQ5fh91leQppEGYEu2NQh8Bl6R9/ggQPhiszosdVlqtuw8XfSyEhBYrZl6qhqmqeZMXcBLpXxd3m8ZDy+UMbeJeP0eEh7DmOMz4zvicPgE6x5roEDL/jnwznOrQNNh558K3+dJsNkC9HFrG34mUa40qYTCC1z9CrjM/HFYr1BTe2I7+iTx0p7V9q1tTOyOrbaQv3Fx4PDtmw/xcsyGAS+NtnoHf8lrRE+T2uUt63t2ULbj/RCnu0t+7Pv3Qeek1Nn2hXsNYUWPPF15EebDmlDvkk8apjy2Xd1nKef55SqUqPvW8WvjYwNoxy2TPgE7EnZFURG6B2eRyAzcsmmD/vooo4vxh8zj0JEwT4waHseYcbmiXF5Yryv57GwJs06m3RHKGZLlQAZfD//+Bmpo9OeF7r3BGHyevSEZ8Q/C2FBTYTxSTywK8GwY9oeMGK1RjhZK/NZ0if8eGWuEz7fLmfNL44DedF/xVz56tvXev3d17z8f6XjywvlrwCsDXNMVn4kEOgcH/TkIV+gp/HPMKadNCw0fMnn/qtzmPRQ+vyV5uxlEuavBCQMFBkpx7zlM7qY34DdZKCAtECXkRqgGGk9pvX4rLHrKmFq7JkwvvOER8bHSORZxtaBhE0keaRDP2P0gnhIj28psSAVpd6g4y89OnwG7U8X5TbozzwmL908QuJ6rB8BI719bdpu8f075RLfy+5haP9sUF3kBV8u21U2ELC2h0Lom+8nvbccjdZrezYG4in3HJD4hELwZz4/5xgiQ/4ShqTBMWKPX2ncjhATR/9Nd/iT3vGcHt6/gIz5Rznwxjc0bBAF9fOH/XvKbFgpmnUkWHAz0uhRFM062Ih0/O3+7kY3+ReiQKSDhfnrxDkhZ4GEK3NbKqOobG9g7HUGCq460o35eGLRDFqVFvaEuXwMbriAvL7+qMhCKWXPuSJzYt8eHVLPLReQ79++U17438Af5GIwl9LZI//0009cOP+o/In/IPvkXEYuzL0p+5EX/6GlXNI5v2bdCM81F57Bf/2v/1X/x//3/9D//r//7/p3//7fc7+4DN2Px+PYH9jWCb338jnL5bI/YZAXwPlfArx+/Xq8kM6YXcZ8vyhrRY8xYijg8xxAdHwiN4hOC2uHdLYjda6xuzT0WWhP1hDTPzmPXLCHsaPXCd3AyE+fdrrqjHN5RLCvWhQ9WivZ1IGcxFuVUk/2m+mH2L/gOXA2sc1LhZNiq5Staux9ZvppGrKi946ePgepqygX2KnrCcl7hCXYBAsRjREQQqFPUU98YWL+Dhr+06BFB/FE9gwtNrjiBUT6KTaxja4Pim/ccKEtFoToJVHZM2S93m2dPKMEI5KolfA59NkTk0a/+XDgHPhCX32VH4N8xUuQF/jKQXbqoj30eYe5j7Bj4y6SoCs+YerMvjbtSrhX49rK7+mnMPRgp1h2bLuFodqJW9WaomNkB9VIA3vLN3UEevbYVlU9YpNdath9i29lJUvALhkU+dWaTFzPHjt8zwjnqB16LCzZVu4I5hmfmqdhv8SNfifmmpx98oIgL6F6jCeN9SD5RMfHVWr4SbVSYHvQ87XijwvjMOjMgeu5LyIrCE+QeLDFO320jvGS8TZA2RPjKwhfRw49HPZPEHpge7St0M0mTnvC2GUCfKyLMb3qhH52bTSm4ZQl8dkHZigr7Q+yEUUslC5EP4WcOXK2kBAEzJzemlTs4aq6ON7I60kr92grL03vmdfzQ4CF8yUNVlScmHczrnr0QrJt6gBkOnCNNFmMk67oexjj4Er5Mc646+IFaObBb77+Wl+D7777TvM0j3F5d3OnB+6VRvkupZ7EPeSWijpGWk7wCTrtf8JWdxhsq1Vpmy8aMkqQlKfTTwvrieVR18IcnrEfumFo1WRbw09GHkpBl8hNFIR31zNxITPhDgyh/Vnxk5X6UFWpJ77TseUA5Xa+hLbRtanhu4/A/q1lPu7DPxbWg6eylquUp0w8EfRLQBXq0FLFwrn9RLnQqpqqpY2lnjbBXGcZRB8/Q56LtM8g6IAyuJGKsFWplVXUYypK24KsGbGFveWtaT8GMPLG3B0dyIvkE/cQktVRrkGPX+S+7IJ7hYl0aKnvMDEXYIvDNOnyOCs/BPibX3wz/hJAfgTw61/9Qt99/UrjhwD49opP514Yo6Pf5uvF+aUYB9p9Hp6+Powx0Lg3nTjnNHjG//riMA1ZL6jrxeVB+ZHBL779Wr/6xdf6lnpev7rihX4NHOemq6sj9woH5iv0nCdNDK4Z+uEwQ9uQtSkv+OfDQY12oJhsb6ii/KWybq3YMvc4sWGXpTO6GB87Qk4c3hPzWdbqB+5j7xlLmRvjd51yAabFd7rCt8QfKZM6KP6zT9Yd23IBe+R3vsO/w7ZueAF7d8fdEXuxzMsnxkr0bfjW4XDEHi9Y/16OuxW7uL/8yN7xjjvNE35XWrvZ96164F4qf1o98m558bthk5u5Pi+L07ahO+1czjid596Rx7pwAvG90W7aRwUa2hMPbSV/GbZ5oN6TVnwy6PhlxyZ4IPydLvFAq9rCVrI9UIStavh8gx6UpU4dC/IfmEMH2A8v6Be5yeupA56kRXxAepQpHtsqhNne6JV6Clppwqatinp3tEGboQeHadZhmnTB3vTy4qj8xYCZ9TM44msD82H41pHwMM3n8tMIWxWyG/WWOnrGpsOWtClj+SH9fHOr/EWAW/bbCbOXuuElfZAX8x+4i75m3574/g/VPmSf/eH9+Idq4x+rkb6h/HNkLc8e+uOHj2OP9ubNG409/I/s4UH2be/ff1B+hJB9+Q17uJSPHrfs1W+Rd4duCZ/jHr4H/Cl9TqtUtCtoEu+VpCLcYeJeWT+YI/vAoo6fCR+JX+As6sTTt/e8awrS34MOn/EfIT9pJ0Te/jF9mjjujt8n9udhm34AKQeMnwXVmqptsEsiL+PyEUYutNCDRzrk55/4YOaA9PNz+j83nrkgMnrsFqTdqfQsKPlB6kq4Dp4VE/WBM9ufDAqffEJTVVCEJTuN3Yo+6pD6N9Kf/x46buVH9DPuXV50/lJ+2MOTcEO4Ot2/bsnH743O7PBI2SMpP4BNVvxtxbdGmjZs4eey9pJ7iFeGl/JU/KUqYEwb/zKea/k8Xkh4/BjHsiNMPzc+pdBF0SWAY0wm4rE9+G2TevpsjaQgpD2+hyuDqWeSHHkxxG7cLqNVIHYECQPYts8YYaY+nOSTjC37L333NAIm24qzCXlRY+ugOO4G8cBCPUT4PHYejY+M8C9ZDKO6DEcg2ecQW+rPPGn/WMyGHfrgjD7T1NCLqQw9w9OjXOyA3A6tk47oia8Dk342UhMTfWMzaZd8hhQ9LLupZVA9lo+dt/paYUPQyJ+qFBR84rEpWya2fUzctuyfI57Z0U0R+0w/sdnqOL3ZjI2QPJFmZVY/PYhW0sWLxEYth5GFl/0J8+edckD5yMvP4MP7d8qL/wcupnI59cDkvLKpixwjb/8hwXEqBRfzxOI4EW/KDw3CtywPOlFmpa6OXgoo23mRJzaE42UeoSzsZY3FmL6YkGVss9K+hb5f8Re58ZlkwqpJwTwddJiPmg8HzZS5uLjUJbi6uhwvjMdml4ubC3A8vzw+HGa1TPbYts7IItCo16RVkkGn/4OkRdy2qpVSxrZsK09Vjbi9pfNtm2Lw8t2qyfnPWB6/LTcV8ZWDQweibQVtyWaNzcA9G6kHXsRl8U7Y03+pP7pJVl2WxAAAEABJREFUspEGWitVM3PUCrqifw4AtiV9CtuaaN9j20kX2H0v8dSTMBil8avEo3/kxs4HNp9HDg+Hic0NOhf1lLb/ZmitiBsqZcVTxCPDthKu9P3K2PNoc2muSQ05kd/arKoGSq2suZWOh6YLXobkAHA8zmq84GjkRe/JTSkfHKaDDtNRM5iQY5Xs0jQ1DggHcNTQfz5ywLnS1YuXevHilfJyMvwLB6XYPRugbKw+8uL/mg3Vu3dv9dObn/TjT1x4snm6/njNRvtG19kUjU36g+7vTrj6qnXt4qP96fguH6X7kpc4TddG3wwUf5qZRy7w2aCqyegdO4XPtmwPkT2CiK0sagsbI6LkFW2jffNBBV/yxgFl8KAP4ag3fiZ8BRj5koeuPZnEk040+mfM6fwkP3BZwZk8Atsj/OTLXbkUMWPaXISIS5KVF/n3DzeiacqL22pQlluKnfTV11f6t//Lv9EvfvmVXr2+pOyCbd/p7bsfdH39dqTnQ1PkdOaMpT9oWXihzpyysIHu2KTic60hG59s0wgrlYkpjgatMTrx0KZ5xp8umGc23qKsbXI1+mWBd2F9CX2G17bsDWHqyBthh5+3YA/3Jw5r91y2nDhsrRAL/qZO3nLq+Mq9bq7vdH970um+6+FuBafBm19ob90IP+NhXcxc2cFK3zjVIMtybG/mDjoo/X4aB6AFO6zghKwHypye+E0ZIHRM2ymmPr7QTSX1gAAdWSIUdPxjZQwMsDQsSaPTAi3+dM/hNweXhMGQR417SBSdu+J/C4ezlYZl7E/0xwH/dpTpqxb6bGENWui/dfBF71XzbPy4dLxoW3hsjP1i/Io8jbDhN+YCQQF+FZ9Y8QmsSvseaMaDxLfOdTkh6Z41Z4Qn+JYBGMenY5cd6fvER8ZnX7Y/odgeffMJkUTKbzbv1NNV8MUOVEMazdInJPiQ3nhS5jkQMz6mz3dUa3J50AvfDl2ihSsyh08Sx767HPGEf08nhPRYZ+KBbfEB1r7G2SYtdIc04iZt1Xms2KU8aVcbuphkINkeEI+9xVMugPTz+iEamxS+1pAbmR60rT0UoIFdoQmegGbCEfKqdaU/QcIdHYZgJUxfpF8X/HEU+sLXkA19hHRMQmPT6hAJo19ohRbRcWszKdMnnyBjFL3SJ8ihNImUHLHx1aEH0e2E7z6ABV8+4dN5+d8nqV1Oml8ddMHcGByZF4+vLpQ/6V8XkwIfmDNYCx+YZ09gLSnDmSlkhL2w3yPQqwD27WeIvhmA7iBpNKzW+LaUtmNvwx+IUMjbsdpobK0KirDkrLvFOlSzSAz40T40zEGToUmlwMh9Dsmjy5+H4onNOv0JuwJI42N0MvoPdc9lMTF5ltB/JdGhQxifyMBpJPo1+YYnQLSSDr2Tl3LBKDS+kIccxD3qp04GcED0T31GSXhyQRK/EmvMztsR2KncLpXMf/oEQpcOT3J2lK0xTgpKkLKDZn3+pGwU7tSxQ9TfkdkHDcVoSFEeAzwWT3qDhHnlsmyf8wmxmzr9vkqomCqEuMe4TWsGLNvo+yk88pqML5i4ZGlA48l8YVt8vojB9MnX1g7RlifA4C/RP6WN6sNKxF9Ax1aQNc2My2lSdIKdj78I2KHziUHOMMQiXoQmFCMmMttUmuemVlA4I+Xy65aLt5IzHcv01cp+ZGXd7KzFmZPSpKJTqhXlJhVzcJB5LhfbC+tqzBC+zv7vjn1qqmxuypMLvndv3rEWr9QizazR4X24e9AtF875Aezvf/97vXvzFh42AxQaaz8vrq65+Mul4bu375S98phf0S3r+socO2Ofq8tLXV5c8CKbNRmabU1TU0PPI5eowWte3Oci8ze/+Y3yY4CEsXP+vPU333yrV69eU2ZiX7OM/c3KHJ/2Hg4z+4NZ/8P/+G/0d//y7/SLX/1SV1dX+ubbr1XUcc/e6JaLyZybFurOGD5Fv8Rx1AV7ROc+Wo6N2yScE5SmeVa1hg/3oXv+5VWP4TBm2nU4TFtfNUvQFvole6END6JroSePgPzwrOw91rOMLb3ysmBRdEj5E3p1CtqlCdu5mP/QcwULezDJskt5wrfiD9n/ZZ+1wiNZAonaiWs8Rs6OGvSOftt6uWCPjpzBSNn4TqtSwmpNDT1GvNpgWdEvkdSf8HA4YO9v9c3X3yh9mZcI8YkffvhRbzgj3XN+VeYHZAukeGCXDCL7OT1xnR/7WRvgHfzolHCaDjpyTnr1+it99dXXytmt0Dt6rfjHWQTtTFuxdg8FexJ2DBT/DGWlP4LEg+TtSNqODpbP9SeUNjl7iAgq8AbybKtaPQG9CtjwSLKfQg86vK4xJgofNHG4ZMKfw/Izeo24lce2bCc6QtuEsXPCDSg58hN2FA+i2/E8FvPSLPH0e6ej4h95ibvg38EKLQLin0FrTa2VinaE/jMYChOKyyr00Xi6ku7UHz3sMPWRY1tGlu2RzlfHP4PE7Sd60ikfOcEeX8N/1jN1Nmza0DP8dD1jrithUNUge9hJsgRi0x3iiTyCx8961jt1bljwsw05h+xnXbMXC4ozb1/vtXK39sCL/9PttRIu3KGJO7H4YsbxPemV+fru9oa5NueTjtzNLpm3TuRl7s147yjfz21stCH9lXn1MB/04urFeCF4dXnF/caljtxzdOaP3CEFJ+6WIuM05hushhy7aJ+V/0r8Rzo2cBn602evM5TEbasx1wY6P6E/QbRlAcw36CCagzsosif6JNJX6J05woCatffJQhvXMUdjW/oUY2iNziBxIyttF+WE5umWIP211S+tzAUDyBGPbdmm/g2tlYLYrqqNvJRNmRH2Pmji2fI3O8V2J+7lop/Y+zw8dNamzhrVqdPqKlQkXI3O0ulsc8QMedWa0mcH5s9NrpM1ENsk5S5kdPW0F4z9ApJbK0Xfif3C8eIguLDvCXCfS8GVtmbtjk8t2C0+UdXQY9VPP77Rb//pd3rz9q1yb3ViH7Fi56rCT2bWf/SSNcHf6PvgW17C/4u//aX+p3/zL/X/+d/+V/3b/+lfKz8E+O4b1mXude6v32u9v9bKvc7p9qNuPrxRaCdo5o7m0Lqujk2veHH/1ctLffv6hb4mDF6i/7evX+pf/s0v9W//x3+t//X/8W9HPb/6xVe65HxzyF3AJDQ6iQo0Ez/ydZibWoW+ClVlNkNBH3spa6XfqjUdeUlbtC3jJvuV/Kv3FSepNgpLSCYp0YePgBa6aT8ZGgF27zAurJcLc+EJJFyH75bsJgOpzvNLl22lniLU+bFrxGzLNvuXgxrjJ3xCT5dHfubcThvWgD78/vsf9Mc/fq8feVG70L/zfFCn3x7ig4QHxvirl6/14sVLtZr0ww9vdHtzD491cXGlKfzCLmMLZ3Rcuae6577qVnfsk+64u7plz5f/VcA98aQ3PGz57Pfuuau5J8y+8oQd7rkHChbiC/ZY0auDlXTCwOi24rtpy4kw+7Dw7kiZIG0JLWWDDm9n7MYahd5B4jRojIeVesK/oHt/5GXUYdPwBKNebNeZNyOr03+hI0DCrg1b81FRxl0jzNijJzW51FIvfEaGQIOvWWq2JuJza2PMHNkjXcyzDtNE+jBwqEZ6ZjxNG0jPrEMpM1Funif6fsbHLwb/kf6Za+Od4gfoE52E/T7HQnvyD9E+fvjw+Fdpcxcd5Me2QfZgCbOvzt4888Ede+H0V8Ig8eQlnh+0ZL7osSW2TX/sdgltwSdO9PcD54c77rvv2fvvSPr2+qNuOavkRwC7vgxJBWnHI2hP4sKeK7574h1H5MfGmd/KdA06pK5b7t1vQOpZ8S8xV4ny8YVOvwSjj4krT2yWPqNvCtgIg25vIVHZHkh8R9oaWXt6D22PaOELI3L+sj1kNPq0Fdqc0/ZGf153p53nYqNM4rZxP5RNAqTugOif/NjILo98D32shbknSNnME5kzAm1sgzdfyU/43wL7U2HPZdmWzzo9lx172bHLGdio7MESeiK7nOehy7LBOUybwruHm99sdks528nWIx3f6MD2JuccFvVH9mDmy7YaYzD0xpi1z3oSSlaeyIlbpZ6kP4dtpXwVswRx+3MZlp/RbEsK+CZuW/aG0p94jCH+RNYg209Fi0YGI+OzL3uraCfbW9reQrG4EWVRWHCqRStOuzfc3nkkD32svZ6EtvX8WZlkQw9sy/45wr/LT3zHisUXBn/yVib/jqwOrRMmvem1Dv1ER69MVAPRN2l4JetLTx95W05H3hbbvvs5zzaO8WRT8diWabedQbtC2T57mc12JbvI8DMQ1Z6WPPLhPtf1VF4hMiFEdh9hHLrTJnI++UzTjH6TCqcLkrmwGKzYKgM/k2Hi1cyiMrNZappawd/lbIzOKMKVly4LB5LT+V/17y/0T/d3uvn4Xu94yfnmxx/00w/fD7z76QfoH3R/x8s7yl8eZ12xeZuoa6aObUE0i13pwOCCzMCkTbn0yMaBem5YJO4of6LeHjqHn87VsZBnGo2Jaf+CN+KHXICt8IRW2L9NTUU9ttUYtDML7sSC2oJqmqDtaFWyS0U5G/7WiJca4czCO89tLL4T8cYmejqjUDqgGkWfsXqhTUc/Ea74jUuK3PAhWiY9YCtPncPEd1QY9oQ2vi25xVs1tSpIps/Sb/QztCzKQRbqXKyMMBsefD369OFL9G0hB/t19DvhD/EFhI1PxodGnfCMUDx9IKo2GlvUHVsGrdADOUZ25G3lYX/26SOvq6NHkPYVwlJDwom+mumfVpGFpvDDTGSV7dHWakW8lCfyfD7EGVsFoT8i+iA8fZW+C6ZDaaLfUkWRFxAosnZYJi0eg6ePz3VUNVVrmnhZcTgcOTS/4gLxhS45OB+PF2ycL4efRN5mfzbDbKKyacrm66c3P+ktF6PbZuuD9l9P3rGpWdiwpFxqXbHTwmKdIR1TkFTslrhkaUDoMenIRcwFF6ZBtZKdNmBrmFcEbH279V/HLh36DmOE2D3joBVlJa3MDXs+rFr5yqGQgFw+lLGLSD5PdXWUDE+QMpGxQgtX8kZIZuiJ7+joJMbKBgn1+erK4UyMo86YXgHDVQxdFQfIzgWJzAHvjF/+6ht9/c0rDjNH+gCbjBfBDRkrshbsZOJdK3PEA/PYPXNLwiUHD+qfEX5xeaGrFy8of6F5npSno2/8eWGNWbFLaHahxzRQ1RRIyLc5ENRIhzbPB2Rd0j8XyJvVqKNak12ymxA9Dv8PbJTvbh+0sFkNveFbKb9gu9AeuAjIASsXAhtW3d3ec3mwcCA76YEL0/CdWNvC+5BNMkh4T17CE+kF/3rAz8I/aGOOfUDGhoU2SlZDx4zPtP1Emfts4imftNFdspSxh2ljkg1dK/7aubxYaEfqe6DcibnlOSKDwrSdwurCZEp6ge+BdeQ6v1rmUJDL8xMHx9i893X02z19dsdF2A0XYtfXH3iB8HGsLev6oGpS/jpLfuxzODTGuR5Bc+TzmiH8yVyyJQyK01lSak4AABAASURBVIaNHoQjXlL8zhYPdL7x8KFv9IgvJoT8yaczzjr91enUjr6dMAz2EJSo7Kd48gfOZVaMuIA9jM1WZC70aZA4YrVjCPwrv+yS7YEUsZ3gEdEj9SYM0f55fvKeI3zP0VGs0+Y+wvQtuZ+KgfDnPp3MPnQs5pfGejAxBjMOE69GG6D3cFFP7BF07GdZ9ew/45uW2EsIe62gDw4POyCH9u357oLpGYjuhPCkPdkjnZgnRn20rygftlZnWaRDe5SFTslP+Ud06TFOpkl5hHxFBwJBCzrte8JmSxfcVLBS/wP+PsBe6H650z0XxZ0Ls8Lv57z8v5p1eHHU4eVRF68vNb84SKx9D160YVX+1wD7/yrgxJgIGLr6U8Ck+iK0WYvgsw/6nik97SLZSdtEXFKA/ZR2gU48EKHcyG8y4YZJdvBEk5AhS1+AveXZyRfPHqIrY6oDiJ99nniSsdlfSlcmPmgkVsZj/CAQ/ZRw5JOXcIWWsD9Lh7YjclLTc4T2l/DE35X4c/6kg9BwEakn9oTQkr/j8/wnzj8d28p26u4w7SDKZ7QXv4w9El8Th/7nP5tEIVHjSZpIRBP8yU/y44iP5cKZskHiX8IoRMYeEv3iZ8//LHy2XkgZj3v+LoR0jDwMS3wnn0PbmqdZh8OGeZ7l4aNnhi8EsePmQ8xf2LOfkbUo2NPF2Inci+NBB+bLrGXJE/yxyPBP1vWO3wrfLMbNxCYqiE7TNA/dJvYmnfxceq/Dd1et5/XoxD6hVWm8HGKfGbn3rO13vOzPPqRTVy4Eg1to9+x3Z+QV7Y6MznhrLNCtSq02JC8mCxp5uwkiu1N/1ryOPitlYyvbyhqgZ0/q+t3vfqf//J//s/7jf/yP+od/+AcuvP+o/IWBvVz2xMGRPfLUmoKLXPCznoT+8tVLffvdd1qpK22/Qf+85PjIHuQafPzwcfyoIfP/s6q3KDrZJm7ZVkubkZt1fOxnOHet2LBjHxf5VcMHptH/HncnORekHQ/YOHydtttW+AtZHb1OyEn+whoUjDkofYrc5G+gv+C1a5QVT2wQXskSqGryyC9JlolTRMNttT1GzyAp2yp0NrQivjGe/dt69iQRQCI7cmf8KjY/YPcZu5Cj6BNdWxV74qNeYfsXvHhMm3MO2n8k/YEL3MhQxvkZ6Z+hK4KSt2PwQPtTn/BV2l1+ZCnqj23tjRadHjM/iVipN9jqtuxSnRHW5AWJ/2mYrIBgfLb4LnOQzl/+/zH3p8+y5EiWH3gOYGZ+t7fFmpFZWZVVXRtF5svw/xfOh6EMvwyHMpxmsbvW7urKPSPi7XdxN8P8DsztXn9bZFaxhEKEHwegUCgUCsViBr8vbNkPOJLfjbDxSghf6fySleDoRn8LqGDrp51yy5TbDmvH1vfED1hYKu4b6XwZ+9b9bZFt5Uw2TRPPvee6vLrSFZdIF+fnfVwzD0SYmbsHzvXxX7LKuhcMnO1KKSHdw3aX2zBK/ME2dg5N0EVo6LT0mK8+dxb0KfDZ4QPI9AmiR9ortSLDitzUXZH+rTIjJ0jbKbONroMGfLiW2usauzE1tfA1A7qmld9UOSK+Sk5a82mvwdjQM/bLgRQxQrx6jAkSp6zxfKvGKYyzXQMz77tuecZ59fxbvXnFxdybl9pzUZrLUV5hqPEcm2ekF8+f9/9tSp7n1rnesM3S16x1/XrNc9K17pC3oEeQ9SnrSdbw1JtZS3pdTJJ9YeK9RnzcNpfQe3BQeGf6PfM8uGc96s93PBNmXWyMmQimM3b6LpVaVEpRrUU93WOTtlyArS2k/opFDR1jswPtHGinIbulXXScWf+SX3U15rSip7SO7QLvTL0Fm4dnoU5wSkv9IHW2tYNqtKsjMILWYFuFPpRSez8cvQPotrUFe03bRbbRac1Hn62tpKPL0vcDMUaNZ/+lP8fP7M3RwdRfdbLoMjwL8YM+Ogm2ZfueYq/p/k3/e0GqIrhQln0v54Qg6UK/up3gta1c0r7mcvDl61fKH688++wzPX7yWKVW9Jz1PX72PRfJ+XHft7zfjW9V7HLG+h6fsc18qRqZ27VYVVL+wOvyfNLjq3P93/67v9Rf/vnP9Of/4U/0sz/+ib7gXc0Vl/tnPJdcnA16fHmm5B8lvtzpyaNzfQ7Pj7/+XH/0zZf60Vefgc/1oy8/U35Y8JMffaFvvgbQP3/6SI/Odzobq8YimWf9xhxaeM+zzHeM6wx4V8TZrVajZ1F0RGX6dtDMGpU5UWqhv1YpRdmjc2mdHz30C3TslDFsDEwt8NF30dIKEQz4xOZE9ppfx18yNomdxqwpA88yyJiROSOv+zq+Gt7az2ZV9lpf7wXbvcwucgW20mR0Cyse030m5Qdkvnj+sp+HcrGbuZ4+vX71up+TnjOmd7wfOufd5aG/s5l1y4X+fr9o2p2xtl/o/OKyvxPbsbZPZ2caOWfGNrYV+TnzZT2I3HfA3E179+sE+TvOjJnTwf6YbugYLJkDPb3wHmlRi22Y7/MPIHJWHPoalbbmzP/Iwu9jz8jtQJ6gGSPZlm1VxmQDScWSjfVnYY5mfdzzPip6zkcdGnRRbolo0YLMyG7ovdDmTNsbVr326HWn+Vh/Ic4aQGUNtYKB+TJqGgaNx3wtBXrKqrJ3TQNl+MzEXjuNU99fzxmHC8YjSHo3jjqbdjpjLnbAm7PXKSbqDsgKbHfdD/h9B+v4Hj8IchYNrm+uddfHCNuitzFQQbcJ2Tk3p53IT/trfurt70Z0hGcaRuxbVLCq8HFerylxw05B7ozurm90e32tGd+IbVjwOk/4TJ2ehz/5ho1Tb0PqhCbGoP8IgLFNPnIOvOO8eYtc+mSpX8kU4jxrEKnBmzHO+JFRBwXbHCL57/pJexsW/Geh/a2B4iLbWxZVciYB9Oue+G9IFGTaVunrlAhpw9ray5ohgp32A6vig7UW4jWvf4fQ6G+jv8HvF7fq+EN8kdMiM/7xCcZT+24sDR0+lt5o78e2Za9Imbud1nzSWXR7LOM/cGwG7bHvx3H5pJ7Uo9oPfz7ksS3bKnovuFiFwRPBpIl+8BMe2ypM6g22lWC70+01TnmttTdsu8fJh26vnV1w2JlJmngztr3y6iTY7rmtrm3V8iC71KI61AeUqjww6L1Qar2npL0Di9TMYtHBQh09gtAPLMyNgdgco+FA95VPEv6E3dqJ85yw3ycjN+2mPdsq9EHvhQXdlm6f+b0S7MdzTcrTjm2VUhQZyYtgw4PONjH9WNtqSp2g9w37F8rhUCNtW9ErtFqLOpCLOMUe2eCib0NuPNi2lBddrJIzDxcHHhjuuHjPX+8H+bXWWw6HL7nAXC/4f6NXL77T29cvdcODyvUbHjTevuLC/xUL+q0aL6fzV/x5WKmIHhnTq6sLLkwvNI1VZgYV6H3xpu0iKdRsFO72zkwC0YmDW9ftGDcelEyFEsGkF/QNGg9RQS5y4jMj7QwjGygYsEFsGqRu6NkM7zGyYaFs7zuHxgUfil2EPcJvW3zQsil622s+fQyEnuGrFJYqxdS5SOqxpdAq9IE2aimqhQ5ENnKW9Jd02qMB2nGiezTKbfjvKVLNQRGdx2Hoh4JsxgP5jO2h+xkHlPgcvpD6qdrwnbTRGHOaxU8am/xe+WVgDnIz8+RwPBRkLqeObdkPCK2g+ziudq2MaxCa6XvKg4bOiW0nWn0uB40+Tw/aynshX7UcbUK6oR9R/9gFe1s1/R1GDkWDKunQ9bGAHdNk7D2OVRWdkld85x3gW9S33eXDpjU02avOa14f6LrRayldn9j+Q0wqKLHgR7FlDsm3HEzy4PSaufKGF4tveOB63eM3PHS97WORQ+zCRar6y4TowUxp6MDY8ZFEflEPtpUxT9sZj8pY7Digx37xqcYYLPhA2k/a6NsrCoHYCamy0wb5teCdb9u9vBzjhi+FoaFI5G14h7bx0HbKexnpHlPPdpJd7qaP7WNexKBY5UgToTGvxUOdzNr5EbgsvEy80GefPdbXP/pSP/6jH+knP/mmpz///Blll5rOpj5WIzaqxSqsHeUY05R0tEfD92z38gqP4VmgiWAXpe8kVUp8q6Jn6UiZZM6siw59/sWmxv+qxmHUMNA+8QiGOsquyLIkcDLWPR8aWPCDmLNRPvOAlvkZHDJP9zMPFjMPGIfuNzPjnP2ltaZgxu8O6BH+4I7DcOIDfKkf2TPyQ+uAvkdmfHTf5+mefhy0IGdGTvxypR96H3s6fNTZnyDtZC0J7niASH3F345ojGXDnqEHM+tNsLCGR+eF9g7Q9lz+395d80DKg8j+RsnveaA/sDYfEh9u0W29+B+Z5/H7aRpUWV+dTYS5nrZEvCJ2WbBNMBPPWqIH+oi1u1Zp4O1BHazKmJdaGFfGRv/Hg23ZKyLNNu0v3Y7Zg2fsu2D/YD7GSR/6Wome2KQxd2Kf1D+Fvcq1fzhOHdtKv0SopXadSPZP9EjCtgpltRZtwf607PC0o89Fx6QjK3HKNiT/gEXGxrbk3kzmCsgcBG3zlWM6/4pOaIFCAyKsEUIUCJsiA10y/L2MNMQUdITrHrAmnfLE9wh9A3owUkiHgK8c8MmFsaBpfKTgH0VDqaQrPCLvHttrrPfCgj5B7IBoFbijp+GzLdukdB+jNBnajg/DaNajMlquUv7Z//zF/4zvCp8dzkftLnc6uzrTORjJG96Z9XLPGekOHODt0KLtL/1PL/xDyyV8cEpPmiUoKn8AfSQ4Ywvia8Y+PbZVgI3+QSHGx1yrgkI6PYVJQalVFdiUC7jIH4FkqUM92Kb6Ctva/NwOnz4ZMiYfQyrYa92GDyTfmItZazNX1/QS8r87Gv6yCY3fBFv+/ypxwyYNPYOlp7O+LqytM+sb+/VR0dgpPMfs/4WjeOGGjOsRzCNzzjCLi5mL73fAthyfDuz3iz/I2+/zbG2exB9pJzYMVoFNhfbGadRZXoCD7IXBG57JWh+PmSUu45Ea5svMj6KcF6e8qKNu4loHJTTGsnygW0rEy+Dz/lK4lMp59bXe8pLtuv9gL/v0LXv1bX+WyMVUl8lZK/tY9jcXs7+OqrRTM6/JhxbJie2SJD6zoG/TzBkg55IDZ52ko1d8KEy2OQ/slfw1OvzyF7/U3/3d3+lv/uZv9J//03/Wf/vn/6Z/+Zd/0YsXz7ucWkt/Rjo7P1tjXqBGbkW/Ky4uP/vsmS4uzvsPHM4oi21qKbLdkbYPfS/OJUI0eBf2yndK7WsDtjywt6fP4zBonCaefSf19Dgiu9DfmfPbnRb2lcyf7G+RU2g/aKw1B2yx5yy1P+z7vyyQ/MzBMHrN6HXARklHbkGXYKHeDH1BBxvbD6NG2gwG0gP6VMZhQ+pERtrb2h9SftQjupRSU9RhP/Q59Trx+JV8qVWlVkVGb5O2bXcOF3f6jhfWjx5dcT5/tPafPkXnTYfOzFf4ifrHtspRJ30i2Ma2DwibXWTaDZI/hR1eyt+JQzNzJShL69NqAAAQAElEQVRKwJREoRfZxMgrxBDf+dhWwVaBXXQaYpstb3tL3sfvJ2zLdifba9wzH/kybdmWC/CKsCXf4yPNdrJaWB+CAz660LkDvrTnZXzyjTLb9L/IXvlt36dFyDg16pHsvn3OHLq84MKIy4nM/4x9eCLvgNzIDu/7sFe59jFG/5Una2FSiYNFfX5wjhEnkeKihHKsV45+YVtJp33bSrCtUlf+TWd9IrisdQbWhwG/HfqaNbDe0Cr9XfDTJfOVOCLslT9pyd1mIkROQC1y0X+FUaOga9aFWqsGnlkifM+F0+HuhvdnN1z2v9X16xe6u3mtZX+N1IPGQRrHosoeJM5wC+tC9NjzHJaYRmRzYmXstrHMmnF7e8PajFz4hd3Ce8fz4B3vIxLnHcSLFy9Z09/Cd6fUjazYKX3NuN2x/jTkNvoflFo1TSP7QfaEc1XWE9u9/fSNJHoWJV2w54qHfGQE+kgIPe3Gb1KcfOKseasfHZQ+hJay8AZ5Rj3Qx9gjfUgcpGzmuSq8qXMKu/TsQt+SsJ1IpVSVWpSxH/ADnYSPyamlwFsZy7VeeILsf421uKeP/iJCdFrwoQNzb0Y329hrrWtbW9h83LbsFSmLbnaRbRXath/K9F4olGUujMOoCaRPm9yNNftL/hnwXBTnx29v3r7BU6Raq1yMT7v/kCQ88Zfb29ve9iF7DP0QwbbW/8hgz0Z/zfN1wVd3U9Vnzx5z+f/jjr/4i58pF/s/5iL/p7yv+eOffqOf/ewnK/7kJ0r+Jz/+SvnfCHzGBf8Xz57oq8+f6sc/+kp/9JOv9c3XXyr0S848E885A3Mi/4sAa5bRZ2GvPPCOYM+7gpl30Zwo6IvZ/6d+jtntJpWKZvCmL9dvmW85y4C3+QMD4usT0KMf/Nj0HITJfkhv+Zo1BD+KL2UsSqkp6nv/Wy5BM79iy4Kt6zCowm8XlVI6X75MWXROXGtVLVW2U/QO4msb4cB8ePH8hZ5z2Z+xzXzIfH7De8eMY8YzP76zzbyfOVcd+o+HmObY6UJPnz7V4ydPlB9KXl5d6fLyEengMeelc0XXtLXNn6RPEV0yB9K3GV+5Y93JPE264fcLtC1eabMW9qEZvg72jcz5d8H8p94C5vDSx/WMuEjMtQ2RuyE6bHThl6c6bumFTkffIPzR+Y51Lz+OOWSeUq+vQbR5OGKG3n/4EL6PYt/HeJOTeZYxmNE9bWQdiMxgwRc3WuhJhx59hG4Z6aJ8q89Hu7AfDGBcgd+MYGDPytq843y1IXvzxeWF7nFxoezVHVeXugTn7Ns5q9nWgP8lXfGz7ayYPT3n46vLS8UvnsU3Hj/WVfziuO+nvfwYIby7adKELtFpGgadjZPO80MFaIOrWmzHOpJxbrxDTD5juoIxzr52xDaOM3YPxDgbhM7UXy/52V7zyDTjM/0HAMTJb6j0KyjEjbppJ+OYcReh07Fztzd527JN6l/3sdc6hfEJUjsyg4xr4tC2MsPnstYJ/RS2ZT/gtOw0nT6c4rSs1HqfDU/ar6Wo1BW1FNVSVID90FYtRUavILraD2X3Aj+RsP3RkrQd23+08IRo+77fJ+QPkrZV66p7Ib1Bnwhp/xNF92Q7Zyic6UixfUytUWMdWFP/um/bKti0FN/3LXYN7JWWdGCvefvdeK1Pf/WJYPsTJSvZdm+87+7HPm5CbfeFZSuzpKArRKqWqo5aZadEPdirwWLcOHgWxcRBaHZ4G51f416JLzt5EsePXWSQ9oKkKwtRod0sQolDk2iPCaz7YChkOHQsLKJZFBIvLDC9fYp07FSDpzHJDW0DyV5/WygSZ4EJPaA11t8GlpUPYmQ0dMhidGChmdmEMrkoku2OpIPwpmyG/8BFzsLFi2Qp4M0q6iA78ptM/0OPbJ0EO/wNSlP0WehnLgQ2pH9pp9G/lBuhiUMvpfR6KZtZQHOB0tAlZb05bDNzYLrjASR/bX/Hxct1DkFc6L9980pvuOR//eq5Xr38Xs+/z1/3/0Yvnn/X89eU5wcCCwetAR1346gzFv4LXrZcZZMhTvqMA9d5flUIpmHoflbgzzjjTeQL/RKxVUthQxvU65ztetwPTRY8rfMU0qKvC3ZoHDJbJiX59BmxyLBqLRo5dFUesEq18uJuhZR+GyEFngpP5NfCgbD7zKLNNnbqrYDY204MWakfPnWHaZBTb0PyD7ClgnzbSpupV0jLImx8Ip2P5QJckunI2LU+Zj0r26qlKJt0MIxDfyDLBhzfXThcSVbCHYepPYeThk8kX6ibkuRDzwH47uZWSceXF2yqzvu+XqL/Bbi3XUvpceSJ0NAv7TbGAZeCwgdzmGj7ZE7OXTfJxSqlqlRATHVeiGUeiC4QS6sYW7UWDYxTDhNJV+oapK0+5nCS7bqhliq8hTFP+cwDwN3+lofbG+VSMQ8FCz7jIsJJO+R0tJkpDNa8lbXsHuifvjZslK6mf7WutqilcHiqfVymadSOA098yxIyONxSNzaKrAOHwLwszYPGWx5A3r55w2Fxz0vLGfM3uf9HxaY1hS15lpLIdRnIskRbGfupx7HRMA5Qmw6sSf3wypyfaUvYyDESpYmC0BqdCCDLtkqpxAVbFmKDoh7cvyViVFIP94me+8QX9sNWayGVSfTvXte9rws+lz719Qx9F3SyLfemYWSOzVwSN8atdSPMSFkN0mlccO12o7744pn++Kc/0Z/+6R/rp8Q/+uZrfZX//9znz3jReMmLqlHDWLHVA2r3kxn/v+Hh563yV+a3vDSZ0Sk2qhUlrK5LIV0YYxu9YwhzkBXlSRM3bstm1vhcpN9kTtGXrPumDhJkOrRBpEMTZeM4EpU+ZnvW4ewnDZs1JsWMjIzlnjV6Q3QL7R6UtbZgy9ilCXUZ2qYDdeNrQR48toevyJ/xidCDxvoZZB9I+xuSX/CjZdlrz0V8fhTWwYuq2GjFrbJ2bLhjrQn9Dv5en3FL/QMP5KHd3GLj2+tu6z1yDszNtGHGtVap5q+ZuWxpjOnhcKND5My39Oeg/Niq/8CLF2Fn5xMPHxfgXBn7Ies8fpI1XnlJSJpKChq+T6J/jtbBRg15kr0ifD2dQYefrTnfgJKMxQmg6F2QvW+PdP80vgOi48c2Y7RoOcra4hn7Bwf2n8RBxiX5YMYXu4i0EZB5VzKErmni93Dk36g2OpzQosMGO8ZYe7bxP8Rp8UO0Y18O+En8asEPH+pISDyiETclFNpxSYmUuLJe15J51LTQ18jKXpS4MQd0EpyBgUazyENGF+me7mUnvD0JIz1WPxORFnWLwy9o9JV1tAExBgwOBASGT+rlxVr9BPsumU8gfUaEYIanyY7uZO8/JrWBJB9r/Y8kKWoe20h+wyqTMggNhNGDVfD3oE5V9WzQdLHTyMuv3eWZJubBeDb2eEc6PGZNW9zEYzSvxBYtRZrJh8YSpZjwHkp7hmalvaChyAYRNl1SppRBiPoLXxsk6ushwKKN1EjcI2zIcEGpzbjEBk3Rha9T/mQblQLo+gDqIXV74vhVXGRbidUDMnTEMerkk6/I2BBNsMpJ6UMy47/gp+l7+FKCebv0nuYreaJ3Ppvs0/gdho9mNu6Hwqi/5lKW1BaT/ljDkFc924OO2NNBL/vXfT20n3rrnO32YP3a5tCp7WhGDdYVKVkBiU/SRPm8KxjKBwRoqxQSx8/7eciQUvNTgOP3fBBwr/ECb3Ck+Rjfl1N8mn6vvLEeZh275WXXDXt70o15k1rv4n25W/6U60jLWhUycirzZpqY/x2DCnto45y0Z79NnL2jocMCb2ozIVRgKsy/PFenbtbf5CPywBjapfdIzJ+J5zlhyDxbhDc8kXXLGenm5ka39CvIWfbAOSTlhXqNdTb7wZz1ctMXqQ09bATC6LLGJPkkbZ4Blo7sf0HkoD7lfOhA8jkrpgwK54ibfun/t//5b/uPAP7u7/5Wf/e3f6v/8k//pF/8/Oc8q77QQp/Sv7zATH+GoWocRuXFaP53Al988aW+/tHX+tHXX+vz/tePT/SEF9/B1aNHqsOgnJ823RsKpf1GX6JDoT+9r9lHINhWqUUFG9daFPumzdAqedsaau1YWEf2x3cIIpRihsgSbTRAqj8TZD+MLdPuhkb7QeyRF9EiLNi90ygjK9sqtFl5lzJOE2elncZpUnQybcHAqEgy6yV5Oy0ma6WebRm6CJnHS3Sy0bFoDU0LbaXNDXecAdOn+FLKaq29zVLr2lYpKqUqf2kY++Z/23B5edVtfsEL5siRpYAhl22gHnoZqVqKXEh85NPk96jtPm/6Ep3uCceEXWQbJA6yLgVa+wdf6gVO2/A3+CGrWR0pS/59pPUNKWvHekkbOUeQRZA+Boq2T4pJr/Isb/XpV/a6ciJbYcrSJfpxP0ZUJi8ASbFn/CdxB/6zMF/jzwfOdKHpvRD++GOeJxLPPEuoWQPPMZlj5+cXOjvLufxMRr9b3kG8fPVKwdu3N7QpGbp6oA9lhdwJsklAU5E6W2LTB54RmvgPxRf8MIBZhfHI/ArGcdDA/C61UmSADOoqIWtzkPR7QKrogmKyDRU56VOpkVWYh60/o8cmS9chtRh7ZJ3WlayHkPQKu8i2tnEqpCvzoJYCDTnYe+Z5aOaZp813qvRXba+iWTzeqBapVocRcK5j7WjYwTb0yLCyrmSNy1q92aKha9bojFfGKtjfzTxbHXiP90r5328E+ZcJ8xfCmbsiVNaMUqz4Q3++Y53Kv/CSdxXXb6+xx8xYNnSBmY9tlVJUWS8Lehp9Sy0yMozagQg2GeJ3P9AwYtqa2TNSFr0Tz6yr8bk7/Gh9pqXNFIDwpF95Nk6c+uHtcfwYNGy0gJPRoqa06mUV03YfefXxCb2Wqq67S6fp/UAdF6vAFz8JbHcp0S5trs9xRxuJMgoaY2Eb2y3YblHaKLX2enZ4mhJs9uCopXyt9NQNUv6AlK+59DGpgpxASLWtUoriF+M0sv5PKhmbXm1tS4SZOZzL/1wK/9N/+S968eKF0vTZ2Rnr8lMN7Jex7wEf6LxcIu8ZD8xKP7As64apgLXYbxd8a6+ZcTzs75T3yQ0fvrzc8X7mx/rz//Az/QkX/T/7k5/qL//8T/Xf/fWf66//8j/or//qP+iv/vLP9Ge8v/nm6y/06OpM57tB5zzfPH50oc+ePdJnTx/3Z/6JZyIj012BWTipGvOHL7RoPJdBwm/iO4IS/XOGyUXnGZedtZR+zrhjr0qfn+eP275/3i/LMxdyMZ7xG1nTbCthwZ4L47chY5F0o9C2SgEuWkOoa8o29hvkUlVqVS2FAit79p72MzcjKzXsAt/aHs2p4b8wE7d7mHZsy3aKOlJfzJ+e4avniQ+cfXL5/4L+vX71kndCe1V0yBx/8fyFfvOb38BlaCNnnFmvXr3hTHenJit78SPOP48fP1H25/wI4NGj2P+KS+MrXbFnZw8fx4n+jRrGAYyqzP9aimoBtaigp+0e0zvRqEOB/QAAEABJREFUETXGrfeN/iW9sJbFXzYc8LMN23P3FmdvCr/wOVE/S/pqiWjdIM33iDzRVvjXdpbulznPxTZBxrkxrg15HaQX9AlSf8GP7kF769rC+hn/DvC7nH2j1yn2+H78K+N7x1zJeIfvtp+dr3XNe98VeR92w1mW+JoY3HKuzlqbd/PRoYML8RnELo1xTb9j28C27NXWtdRu+5FxyJiM09TPX9Nu1/flS85Yl9zP5DL/CeP56OqRMs4Xnca4Xl0q6cvLC9aLnQb2geCMteCCuZM4cyk4i2zaGfGpILrUUqiz6lBL6brUssYp72sR68kIkm8ZH/qTPgXKOITGGMSesdkBWyYtxkaUtcSdrymhyN2/YhMh65r36Xuet8KbNlKOU+N7Ak0NGds4thM5lFK2ykz6U0g7pjAg+ugnbXQ+xPU2aGfBl2iAD0RqtfSjz9tIekDIok8djK0+Gh74tfGexHbK1UNasy0X9pLwQLCxygkKfrOhydQDjej0A2kruo9Py4/p3qVj+jTa6BG74qjPKdM76ZWLQYOaNFEfyMQrNamUbEj+HaTgSIi9ty4Ue/UZ6eNdCaMSEJD0KboOJ/SwpbzTk9kQ4hHpfLAV3cfH8vv8aWIrS7zSyxpJtt+BCPZKI9mdLB0Okg/MRHQS8TAcMg5a5D5Jo/tmlIJjrFjLailKWfh1DAVakrZlM5DITFuZWKGvwEgRDBqTDrbOu5at3wt6LFlYuRw/cIEyE8OqyqIimXiQ0afx9nKmXPeBdo/pYgkN6DOLPwtA0iWNSXJJ4Trp4zKNthq6pi9B0r196D1mkjYg8ikzvGuagwb9SL5lceLQNIMDWMjn1NFaf+JSQqNeo29Cs0RNhWRVD5gl5TqW9XJoIoTekJPDBVk4KCAvXuzMXGgutBW0yO/gaEL5ml/Y5O/oJrrCn0uTWjhMUp663RQ8WJh6vU9c0Bx4WXSTS38u9K/fvtb19Yo3b17q9asXHbc3b/qvkxuXQY3LGUV2P4DNGhA6DYMuskF0nOuMy8+JzWFika+FPvf2mqoHrFAwlRX/Er1z4CId42w2AwevaZx4UcOhAj+wRB2phEd07zg2DcOZfC1Fw1CVzWUYSNeiPAQF4442OTCWI2QraJKM7i4itJ4u0ZVcYhu+pGGo0M3kTSytdJdeUelHKPG5xGiHHzYlzPjiigPmnjlk7XvZEnvgS+FZ8fDdkF8qNnsgybZqKfRv0NqGjvmqcRx6Ou1ng3GTdtguv7Q73B2UX3s35pSpGV2LVjmx3e3NdT943HIoySbb0Df6oyzcTZgHGFALHco9BE2whoeWMx7UJXWsZ8qpo4J+o0pdbWX6IBc+g0qtqhwuGEIdqDsj4wBQv1vGtlyQiO/yrVoK/RqQN+ALDRecNXMAW5gPDZ5aSueJ/ygBQ+w5SO45PBwOd3SJtQG+hv+jpFTU5fNNP7yCArvIoNNlzawFwYINF5Q1NOMLC3TESaGhdHQsdtch9t/F/xmH1Y9H6FXTMGkadxrpd9TY3+71lsPK8+fP9f133+kNB/A8aDnyaMOSehu0KfJz1ppD08w62LAVzamUzhVO/KOqYOumhlpLf8iJr7XubwtzpKgUQMXU6n1IAzSYerGdaSt+UuPz4SusH0jfPl1ez9DjpSfuvxq2aNTvaCGbL6MLEfQSmaqkzBiuSH8PjFOQB/kFfVwkO/UipOEfB91lDFl7oGKUgxIHtRrbSiPzvm62oD+73aTHTx7piy8+U/8xwNdf6qsvv9A3P/qRfvT1VzzAXGAvY8s7zbxwWWVJuUTu6yaXbwNrRh0da4JGPxqxgEmvccOR6PaRttIP+PNdDut5OAALpRtPeiSL+q0/LM9H/11Yi+Or68F1VmONbdgi8S0vhYI9a3Vj3d1zeR7+4Ia1+fbumrUl/djz8H2nPYffPFzGt2bmSNYgEYx9ain4YBUN8HC94+HunAN/4jNdcIm4Y70856H7jMvG3VQ00v/KpbxpV9i/lobdtIJ0Lu2HQfBFLvzYbWItnqgXFC90N+O1YVFhfDJW41h5KBl0fj7qnPY6zpNfcXZWKK86P9KuLnf9BcDV1Tkv8CftqBMdaU4lOnqWsDWuQ0wKv+cTCijQ3LF9G80EbCuhwWVsdMyGBKVH91/rmCzkW4cRa1t2IOIPgSYKbNN3469UUih8afWZ+Eeg+3zTgfne6EDrfrDIdop7zHKgFWiNPftfyxMroo9YNVT3taSXLDoiHMuje6nr/D6wnhzwlczBrMWRLWwheCM7cZD0huQXdFvQMWtjI+5IR0jHxxrlQReF/o0ySIryhfWgBjhQg7+XZV0lTU9V4K8oWVVUucle9ktEKnyiQ4UyOtdlSalhUVVdfhhiDwhQKW0qsPQ0tAbTwpxrzLOFObgwZwNRZlALbaJb1sSiwnpFM9QRmDOnqTODhfwCv41wWrHXOPpQFHZ1Hen3ut42Ldi6UWeDCLZVquUoCTwOGljDxrOdhrNJ0+WZzngRtrviwZz4jDlwdnWm3cWkOlWJ9U/Ua0DonvHjyKyZdqJf8unEgg8EGUPU7e0VFykZkPQGd7piyXuoB/SkLOVBk0X34LFkoDWE7vCVQa6jKkg+pY2vDbL5BKsvNplSPokCko0Gur2SPkXKA2j5mPYk01VLxIGPtKSb1v7EJgFZ9M636ANjg73CE4op6eZEv7S9jtui0Bt+E1pjkBt14mppMfU6FgkyEoghRGawwB8YwUFoFMtea0dW8g2+YKu9ICz52EH4j2IP4nakL+Hv+YV22wmSf8Baj/Jen9apDzPNrOlocYro8g7gT/83UPGhOCKQG0JDnwXelMfXGv07hQo+Gz+FuaVB4oePZTLu3yTy6QZGb2RG9obIX6HO3enoEDsFei/4vfxDNiXBCcVFBg8UWqJfvY2ux6ZP4tXGOJ420GVmG+dU1olD1oxeB8dQAsbq3pF00BT+pOxNj0Z2xXJsFw0Q3xSO1uXN7L2Vl3VTj+UD+8a1DpxpFta31OugLTu1JON7tRaN09jrJK5sohmHYEGui9hfd/qMS/E8YwzDoMJ4jcR3nKnfXr/Vd99/r29/9zueIW5km736jFiKbzTGIPNloe/zYU/r9DtjqDXYlh0U4sx7ajV6BxtdpY8Wxuuxtf6HEC2cfUOvpfI8sNPTJ8+U9AvO0PkhQC7//9P//r/3HwT87d/+Z/3jP/2jfoeOps/3Lzqvrqj3lL59rs8//5wz4ue64IXnOE16+uypvuR8+PSzzzljsNbudopNXvAC/e3NW6EKL0wvqfuU+EqlFu05v97y0jb9TX4YR+w6KnmpaeBMBJsatqDLlFVolaKFs+de9/uOlCVctlnOi9z/kzIeFPVPqIjELmSx8RxgkwOYj3tnoT6lsmPTpsy/jHH6eH5xrjoMwtRdbpN7nDaCRsUD68iSQShkkGGUT7+m3SjbEBt6rvXig6jAkDTN9C/nh2BGBky9rdij4F+lVOoXlWHUME7Y/FJ/9Md/rJ/96Z/p8dOn3d4qNOoqBbJqKZBoC9kz7z9aX3cXiR4YVTZA4GPZ1KdOxizt26FRBH90lawGLRB8rlUrhh6nTspc4BOBeKHNmbkUO8Y+LTICu9uuwWZbidf6gr6A1hH6A+CDV9gi7bTIkSWjN9jyiVdaRW7KKzyAejaxjGzpHRnNNG815q+aCEkTwauPIEOsY7Bpg0oLxNYxIwc7IyvTNlDGtJe17n+pARNtFvX/yqBp3PHuZWJtmZRxNzbe72fl8v8u84TLkANnLSSo253+yEgCLbpgb9v406wFuy+0jyWVBrcxmKMDVQTiy0ZGwaeDOo4SMoQ5RdzHjGeQFvAM05DZqI/l1JGOmSR9z/cG2yqVXqF/JdYxLOgTPW0q5UMbtmXiZkvwN2XMUIBxajmENastCABtnSx0p6iWQQNzYQRwSOwRbblT/qo5zzNDNV1c1NDZVE/dqLtgv8DoTLPIKXTVvHfjPMi8mpBX0MOGgzHLs+DN9bVevXil5989Z83+Vr/4+S/1u99+y3sH8t9+12lZz3NRVUplDEfGckK2+/o0M3bXXPzfckEVWTdvb3QNInthbtroUKsK7fIl0bYIdjQnwWdBl4b9SMoobq9l6ZOVdpgvrGEpD+bOb8zSuJjcq222ZABixhneOy5R85eksQcOI7vIQLLS1kJ7jQaWeBR6iuBj26WiM/ratG7JTl3LtqRTkINmI1OimaZCPYyu+JxrFQTZ7pDZz9IuerZF6EFeyC6DCratNekKb8G2aEY/DxlT6gjdCuVNtGX3thptBimLvGLqu0J995N6hTodpahUK31XkcbdqN35Tme7if0nepjKTbVWDTxrzKyteQf1q1/9Wr/4xS/7j12ePn3W1+jzM/aMMujuZq/f/vq3jPt1L9/zjuPu5g76He+H92qMR2w+05eMS/aB/GHZYX+rhXfHh/mWM8Kkr9lff/SjL/X48RV+NqDTqEfsv8+44A9G3guI8Zp4rjnbDb3u61fP9eLFd3oZcKH9Erx+/ZKzxzW+cYOPHKjSlHdrE+/ZxmHUUEeNw442zjTtLjROZxooe8KZIZfZN7d3+vbb7/vF9/XNLe+YZr3mfVzodtFut9PIelKHKmHXWfhnwDhlPFyslHVgx8K4MbEleILGYGVurD5ouQySkSX3cT/wfJ/3XwvvFimQoIu1orgoIfEqY/WR0ALbGoZBtVTZxr/QCx9CLUUviD1eaD9z9je//o1+y2X/m9evdHZ+FhGwFN6BPeJ90YwNb/Tq9Ws9f/FCv/7Nb/Xy5atukzveHxfa6G2lvUqbYNrFnmfYcwcmjTvA2WmciLH7NK30aZw0TfjduGIcBw0gcbClK3Zc+4mF0TnpRn9EOnbcsLAH5ywZ0GsV+p644W/BzPuLNd5rzzuwA+8MD5xVQ1soS/mBs2j88o514xShBQtrRMOQGw6sycFKX9TQaYY2M18OyE+duddZsGusn7GYFZ49fr+1cUj76AlTPyelTngO0Qc/3GdfZI09gOjaWOAaeizsnQ0/maEfOGMe0HumT0FDj4DG1NBhhm+fcuLUTVuBje+B1V5mXjAOjGfGdcp4DQNzcNexY8zGWlff6t3Jl7B1AQZSbB40bEHDfBb86A419szVgzq9e2B74KXvCxChloJfTKQk28r4zoxt6i3sdQ25sc2eft7xrjPvPWeeZw7YfEbGclxn9tgkfV7wlQaNZZ41aGY9utEddxozNl/gb9iRRvrHNm2Wrt26vzCm2Doykg+S7szvfZl8bBikrVMIGcEpLfxpO3Gw1iMVVwFmrke1QIIOknaf/5aJNwuKeShX+YjwR/ZpnHTUSBzYRRkweiiaUmSFZmQIQuqnv+FNWTOjCpJ/gN4NKT+BbdlW2gmaH9jtyBMreUtzahRFvwdAhxa6TupB6tnYK+upbZVaOlws29pC6nZA6m1THj02lPDSoGHq6WPF9D2g2pEi/BYmcqHTiCIv7TX8cfUjBkWysNcAABAASURBVE3oTD40aijzlCp8trpYm0Hko8CxtSrljIXSWkD2+MkaHxyz91Fop1CUAZFyz3SasN8VnLIot02WhjaNiRL6htC6ljEQxORXpKMQ+ERqsNLpPLyFCWxbtdaOLW+HU8oEykSdmZT6gRDnO7BYBZnMwSGTFj3XupGHE9FmZEaHxOqG5Jv2Ciy2GW93KtxKKPe0dwcm9WOTHrNo9jR63sfQZhbWGb0a7abNYHOgWqrs0ttLOynrceeN3bBRbA2yAafMdiLskg2u3ccNR0pB2ukxdRpIekWTnbptzSpx6zTbXYf0k1UvRl+B7gW5+f8wBWO1Eoe2gvqUL2w8QTaS/FP+b3jBcf32lW6ug9fKpX8ul+7u3qLvns1h1AUHyCteIFxenJHmhTQb/zQMHLqqpiGHrVHxhfQh9sxYzthxz0VnLqJnFmO7yB1G/zUtHFuE1CNa6fIaw1uAw4NtYisiGVrGIgeJiYPHOS/KJw4XsYdtDUPVMFZVXoyfgmpycYfEWCAsfmhLtRSlTIRi0747Le2XUiVZ9goldJ2S2NC2hBbkpv93bOwbZsbmgA0a9k/bKyQda0VckpHSqJ905cA1jqttB+ZbaPHdOT4bX2W+5BBym8MBG2Kq2QU2oz8b3dEvu91I11K0w16RGTVm6i/ISX8jv1iEpkSngHj8tB43ZN2XxyZpkpKS9LEjRo9aimopMunU2frV5G6j2P6AjwTpV4AYHUWosRZk8UWE+phig1qpi86xZ8qiR/jUUnPFgn6NDrYYBJLduWhzYUM6ztNjBZeUwYROtmWXZDoK6aBn7uW727bAqx6a7NQzh6uKnsyJYex2PuMhIv45kjeypnHSGQ9U52dnss1B9U5v37zlQfx7/frXv9ab15lvrUuV3NuJ71ta08gQxunzi/E+MI+zbrb01U21FhXgUuViauFl2NC2wqPwYZNCPsiY11I6X/+iaduyQaFOJyLjGMtJ9K8kPoGUA2Q12npgcq9u9A+tl8HjZI4ILS8h8nAZ/SvzuKnxQvvAAXPeuIipyEg6cNIbFspW0AUe4Cr2nnhh+0Sfff5MT58+0hMePD///Km++eYrPX50zqVy1rMJvlHnXEafgd1u5JA6qFQrh5CZw2fm2YLfNdpMR6KrCLZlbFiAbAUzfBmX4MAcS/7A/L/jUBtaZN3ygLDngDtzuF14QKaXWngB1LhoF0h6bnsFS/+bXh5yicVFd4Oe8rv9ta6vX/OCLQ9tL3h4+16vX7/Q7e1r7HWnyDogf0aueQl2cbnjpfdT/fEf/1hffvlMn332qOPzzx/riy+f6KuvnvQ4+c8+v9KzZ5dK/OTphZ4+u9KTp5fEG65IQ3tC/JQY2z599og6j+B7xAP+Jfa94EX5Ay64sLy42OkSPa6uzu7LHj+5pM6VniEjOn3xxVPlf+0QPKXd4Enapp30YdpVVV6slyp8vqnQt4IfxB8evNV4TnKJTcIMpXus+GAgsnEdQU9aTSEHZGX7HYRGjTW6/46AIIQtJo0+NCgXdWz1bKOvVQsFzDHDUOhIR60qtcouMmVrncg8wlACEQtdOx7SSb2D6ADvwjy0sQP5Ve7KVaJD5FF+YG86sBYvrBFU+b0fm4roWOqqq01+q7WpS0yTalmPwVqMHtBpUjO0hb1MGLxQv6BPYpMXZYYv062nF3Q+QOBj5b9IW2OTdOoEpO8/FCw0NLMGzszJYKF/NCXbH6JY6U/WnXEc+nqedCBC6m4yYn1IUX0FmSb61mO+SNOC7ELGjHmRDcU6xiSUQK1CTNuuRYV26zSoHDGeTxqOyA8BpstzneWHAMTDboS/CuFaL//X9mmAj+XIBEjvn8b3KSRj1E+Asnd5pVKrCr7a6/Vyq7ctxAB12pYWwR2t073q42OMXjZpANPx4x63/v3xr5S9j42zMdYroISJdkn93k9n3bi6CqG0+9p22UoV+WGJ2oWvIIVuUuj6WEjBCWBV8DHWD2nhDE5L2nttNb1H0KeCYdzQlaDqffypSke6e7xVkGxn+DvieR0pVsI2Q5L+BFaBHymk4ETOqUetzCkM1tz2TS29A1j6uBBvPB/GW42UJJ14Q/Kn2Oi/P3axSinKnF6OfplY9yFKHXGvZPJhSPwxpCxoWvp6dlCm4+5s0jBWuSzKC7PD4ZYz0/sv5FIPS7KurilpnCZe8l+AS+WFd84mOaNkL8jeNU0jZ6hRwzBwHhqRb1727TmnvuHFcV6+32rPRYBt1spBO+SNrF9TYuqUWmTssLWX2I49k1rR+ohJq20s22uB8Cbslv1hzr7EPtHnHuWVTo/jiN8ZLtibOO8cuNT6bb/w/9Uvf6V//Md/Un4U8N/+239TXoLnr+FSZ0C/WquiV/qcv3D78Y+/0R/90U84E30JvgJfcv74XI+fPtHFxYUury45s1x1W5xxdl+xU+ov7C2x2brHLLLd14hbXkLXnB+ZXDFB0kFsM6G77VVxyqmg5ESa2iqlqlaADaNz6oykB87DtRSVegQyYpMAYSqlKmWNPS5jeODMmf0qZZhIpm6LTdE5eictp8VwSKHFB9KXUJboQ/lms8i2o2mk4YORdcRKEeKOutGW7a7POIwa6HNQ04+enqAFo854Jqp16HV1DJu8hb4E6Uf0S3pl2TgecvKaXr9Py5tQRQWdSmwE7CLfw7IfIOgQupjYzAyg/cDfC06+GunTo0fSgUzBEeEhF4vKtroetarU2KvKaQPovdAUAQ/ERjIgwm0aEGhaGIfQtPHDVGzZm97WFtrJGmBbLiuKvbEgk9HHT+IjwVYQHtsqLsp/KQt0DAXbZpxzUXR+fqEzLp1crFvehbzJXz5y2ZbmbavUVTcdQ7qw9aPbDzrdwGZ8Z40kb1uFNgIjtwOabdmnEHkRqJtDZK+f9ANal5xvbAhn2g7i/4m3ftmncpkvXvlXSeQFoaMgJajHOPTk19hYTKClc2DA5zO/aykqtDHWonPW8isuRC8uzlhvqhbW+YU5IIJt9f4Wc3aete8XPgdV7JE1Iiik7RpuzYdFt9e3evH8Zb/Uu+XCNmtpYwAyfml7mnasY7TFHK2lKGvMSp9Y8yfVUmS7xyLk0jJr6fPnz/vF4R3jem8neNN+KQN1CtzYBiM1QOaDT0GuoW5rPMn+iX5B6KjKhWnTghB7lcmwwUdNaCQUOYW2h1oVm9qWbWUPU2dGAbIKpM5fS1EdqlLPLnJxp9vuVdK+jiH9S/tBSFuctG3Z9NPkkGFbkblitcPMJe+c5yvQ68K7MKbxswN7W/CwvjXm3oqF/nU68YM+VFbCFgu91cfHdtcldrBJH/seXTKu08iYsv6O2CnIfr2D1tdnaNfX13rx4mX/cd9L3gk/fvyY9wVf6PPPPtfTp0/17LNntFPZ+2945/CWdw/Xa/z2mnPB6oelVB3wu9jM2GPmcu8lF/gvX71A9vd68fJ7LvK/1/fff9vx7Xe/03ff/k7fg9/99jd69fI5Z5g7lWqJ5/rGpWBk3HKpd339lravO65ZS/Lu7JZ3n7Gt7a5b+rLb8YzEnjKOZxqGnWodpVZ4L7KnzZdc/D9H91tJxkK0Qyzm454L1+xFT5484b3QI52x10+cZYxtbMs2epWOrHHjNDJHgkkjdi34lOlzY2zXuCn76cL4BY14Q/YyssIzQfQQgRiiSeVTTFvI3OSGZuQnX4eqpCX3uRH5gQih11JZS84olW5vbroeWS8yt/ua7EL/zlWxTebwDRfR+QHIc8Y/Oqbv6rWt+F5omAhSUX74UmpRZf3aEJ8bxlFB2pimkXuDnXa7dxGbjbtRPYZnnCaN46BS1jk40K+OWlULbYBi97QI0SPvz2bWxeDAGSfnrw7OXOnjHeviLX6R+A7aLb6z4la30G+wxylC21Nnz1l2nYsL6+vCurMi83TFDH1W2gwW5nNjrAMcTIkX8l2vvPdDt9BQW7XSF+4jpmnAZwZV+lkLtoX/wHvBYKFPkRP6UAvWb8yru449/dij+x192dBpoYPQ8uOs2+Mf9s1pHxzynviI+YAsMPPe+HBsM3yOzwGx3wt9Gnr3+JhfkBO+LV7r7tlfDso76APy77BfsEdubFDoW/qTslt0vkX38NpWLfSNOH3VMaw22/fxue38N5rRI/YLNt6GnsHMupkxv0VukHYa+ia+vb7p/p45lnEL/7EZ2ZbRLfnQW/rLJtOQm/EMf+pt5Yn/rSimLSobKPLRL7I3pM21qFGclSC594CMTulCeur4tRG2+EgmsgvfH37S3ga6LLqu5MOZOkHSLEg9+r1fHzYt2yq1ysU9nV4FIqyxSR1xjCB8+uPU2vAe2x9SnyphEx1ueYYEERm00AAsn/gc2w1zN8ox39PvV0nZKS2tvo/T8h9Kv19vzRfb3aj2u3FE2e/SMgAZ3EyUvljhfMmHd8OCU8bhg41mF9nmULHK03shMspxAtsrT2XAQws29lK8JXucej3B15ZOPLOIbhPiwEKzZzFJvLAYzuRTFv2iK1W7bomD1A+S/hTacYAb3r5EJovKgcVjDkjPp4DW4E9bDdtEpv3Qj1KLstFXNvtaSl/IdBKia+olLun/seqStsHMYWiODkc0aMK5GoecnsaxltCQmc2fiDYqk3RJssN2H5tSitZFEcdLfWSbuubySPSpki7QDjccmt68Ui75375+rbevXuv69Stdc8AL7jhUzVxE9Trowr6kcSyauGQ552EkODvGu93Apj4qm1g27aFWlVIZk9JRHF2lPQ8F1xwmg7fE2Wz3bBAL/batBNvUcZIxgcx/+hg4dTAkmnOI5mAZvko7I4eNaZw4xOSQN6JHUYJtImyCLe/tc0ynaEPsvXTfm1VLUWVztq3oiADZvkfyK4zII1bCPY8N/UgrPf2QP5I/Gp0S4+fZwA7olbjhgxviUwv5hQUs6YZRUrbVd1nby2aYjTj5cRy6frVayYd3GBg/7JZ05NRSOIxN/aCWsRTBNt/rx17T9hqHGlm2VWtVfGBEZh689F5If051jP7p22r3RUlvCO9W3bYKepW6junc+5wxFf0p+N+Ejw60X/CLhQeGA+O2qOHz+oGQ8rRtbFVLRfehy0sV24k67CLbqszzYRy1ofYDb1UpRaVW9X6Hh3TsUEpVTRq7j9PU69VSlLDg+7F3YwxLLcrYlFI1s8bd8FLk9es3+u677/WK+bkwtnahP01G16TDGxvXWulr46B0pzdv3hLf9kNphW9E12BgEpdS17rQ02Zfd/Crho1sMebp1yAbn4eew5kIqVdqUdn0Rl/I/WMbnRZlHENolG3Y8kuXTwMQ7PDTB+IS1CKXjVYUPWPbVecRXYpuOLzdcEAXYcKGKSOphf0ra3Xaiy1Ds02dpJr6InI/zy0mKlgYD+Ev9R654H/0+EK5dP7mJ1/zsvczPeMC/PGT0PKy90wXXFA/enRBXw+0u+fl1TUPuq/09uaN9lzct6y398ja3JR+rSZrSttz1l4u3w9gBgtF1YZvAAAQAElEQVT5hm1m/MCoV6tUucTenVWd5a/cL0ZeNJ/xonnSxdWky0c7HkJ3ehxdwVMuwB8/OdcTLuMfcKmrR+eKDNxQZWiadgX9p8732ReP9fWPPtNXXz8jftov959Q/+rRpPPLqouLgbYLMHnqXVXkVT16POjxE2Q8O0POmT7/4vKIK+JH+uLLxx25rM8PBHJB/+zZlZ49e6SknxI/e/aY9GNoK55wuf/kyZV6f7qtL0kD0o+wdXBFPxNfYv/LqzMFa/5M5xc7+jYwbwpjHpvPkme5xN7JL9B1DA26VUpRQut+mpT5yrxihBpYyL73sd3rGT8tPV1VSlCQb1D0qWAX2fAU0NOlszbmcxI187IWFfQqyKygzwHoiStOsWKAp6rUmmrILMDHtHvaDi3weh6gXR2Daf+Y7JHtHtdSepzyWopsqxCLsNqo4fMYhnzoG2yvvLWoHGFbtdR7FJfOI8ImiyTysDMiQ8saH/8P+sM2D9wze/rC3m5XZW+qHtSy3oee8xhr00yc+S/saM4DeZ/bFiO7qe8N8Ef+hrSzMOZB2jpwHgotkKX0YRgHDayX7yK0FZXzwDBVDWOF30o9DE1Mu6JPAW0Q9Y8NT0+tX3S5r0bJlYLdgIrkWoDfQf6JfldoaQu9TGzOYOYMpsT4RznSC2kFtaqMo2royBRjbhtdi+wiCXlHJUrS0AoI/QHqwakLeubkK/xBTVtl7UOhrYH2g0o67OEJkjZ8Nm0jL82Hdo+MH5mSctDjnkfDQh1otqH8n/NZ2tJ9KH6ztbjN1a0/G32Lbcv2lv13j9/RBf86zf97N5Zx//eQaVsu6lj3YfXQjvbtmR/4sv0Dpf9nF0WXgA7JsisKmAlvmbTTUSh/yGdgUx5q6ktZv2y/U42potVemSkPsC3big9u8LHdB5sulFuVeZPnsYm1qqLyPN/qOs98nFXmZS/xEl19JWp6PxQqTJyxLi4uOAtcsLeOmsZJI3onzpnwwPk0yHqdZ4v8f4JfveJ5krNnnu1CS98ia7fb6ZxLv+2fC42MyKq1KrDXfkWP9Md2kn0O9sTJV8P3c95LuxuW4zpvW/aKrUrK8mJ44XwVnX7329/qF7/8hf7pH/9J//E//v/6vwrw93//98qPA55zeZV/veDt2zfsHwfOwpPy/zR9wov/p0+fKv8SQJCLjydPnyj/VGr+WdT8iwihP3v2TE9B6qTPBV3m2Il3F3l/EeT5TSfBtgaek6Zp7M9aiW36UKSFs6T6GPFNv214sdnE2JxxCTFOjMk4Mi6jQhvqoFqKSqndDmmmkK+1QCvKeMQG+V9SHbjUiP1m9tED+23G8kC674VUbKzJjTZJysWJOOPueaZYejpf4UlcS+08G19otlVKQZ/adSm1qNaqWqoKaREq+8U4DurAt+ITG2opvR5s9x971SN6xa4Z244/cD25F0TCtgq62Gs7tmWHVthGhw57pdlrXIhj49QLah1VuwwrwV7jpAMX35fba1ls1nhmSR822O5z1iYuRaUUVcYyceny0RFZOgkF3pPsO8mZ+ZDxzHinjeU4jo0xDaNt+lc7Ir/QZujbuCT9KUReENkbPsX7MXotpfvqxcUl5/zH3edt37PWY39rLSq1Mib4Lf2ZOesFGe+0v1WwrfhR7DXgT4V6+gOCjU2pu7Halg2KN1KP09aG3l90kSxTv9LWwPxzQdZ79Wx4VFXKKBO/A1cJqlTUwSWkNkArlFcwlEFizPr8ZA1ZWMMKbY3T1Mcu+iBA6fM2b+KfOdtmrclcvuOd2w2X/Tdc8t9c3+nt61u9eX2j16+v9ebNjfaUp3+2VUvRSH+ydgXjNPWxSh9H1qhgGAeNmavwhTfrTuLolbHJ+pYLpze8U3zx4oVev3rDs3sumBYV+mNXGXuUMspJg7QvQupvabJ9DU6fQ1uxKH1OOnTbKsDF2kIhn/V0QMcNlXTFN2KbUmgfHrso6UKfbctekXz25pF+Zi1OX0Pb5CdujMk9mFvR6RThCWyr0l5HLaoBugzoUgrPC9TN+Kxr8i0Xi7O2EHlrPxdlLMOTOZ31urHebXzvx4U2N1qpVYU2bXeSi2VSblIej4Okx1o1Mb4bdqxru2FQMDLO6Wv29t+yd+YyOO+Xsv88ZU/Mnvfs6TOew8/7fv3mzZv+riqX8G/f4GO8v5qmHX60k0sBVba5aH+LD77mPdVNT7/ivfN333+n/IsDL148V/zn7dvXyrnizTHOv174hr35mvdA+YOQrGvx9fj5gbkR3HGJGVulPFtnLVXi2dCuGocJPc40jpNqGTpYivXq5Vv95je/069+9dueRhR1iqSC7Wc9evRYT5487fHl5SV0q5SUqwfbyByRPfX1LDYbsFv8zrYG7FtL6WWZV5V8Y+wzVzLOB55DM8ZB0kv8i/LwpAEzbmkvsK1SS8fAGNmWvaIOlT5V2hs6TSeh26qvXerjlHzewz/nzJP3atH57OxcBT0zvjO8A/bKWvT8OfOYcbzhUvXAGWETaxcZqEMaxkH1qNPGk7iWqsgNXJOuqok71r6UWpWyoNKPYUIWNhx3k3acdXbnZ3ofZxfnnTZOk0otkq30Kz6xMEfuodbpCzZdOr31c8xCfsYBDuwtGYv5eFZLOphDDxifGWR9muFZcJDkkw5CP8V9GbI3+TNyggUaI6COTD506+ljbGilmv6oA01ZB1k/5z0cswqTtlQRFt6T7+nHQQvn+YXyDXMu83m3eCBO2Zw07ycPXMLv7251OGLPhfrdzbU67Vi+MH9a3klGXuoHpPNHoamXOOWRdcPzxFvm4xt845p5/5az/83ba+b0re641+n+zL51AJmPmZcr/aD4XJCyAzaNX2U86Ngf/LHdeTNPFsZ1Zlw64f2vjDP27+3Rv+iVMVwYi9S1VzlbNZZHbC1FZoMn9MQZy/AnH9jG5ZzkHwzbvY7tXmdhrm+I7FN0Br5CI7r/2O4y7gnvJcJ/itNi2z1rr3HPHL9sqwAXfyC/0450m/KkA9I6hs5D3l7Lj+Quq9Ta49BsykHS/xbYH69vr3Q7caG9wJ9sYsEvgo1hYaw3u220xKElDuwHefaaTr0gfEH4PoWtvBzrhi/p4pLkO7BNH6y+fn6kXMfwYc2t4COVGg6X4ijSFy063WMW9oUJlI6s+WXdKKCt/Mc8Rkvd0KJ44g0b3V4VtxOLTkiluEOEUgrpAt3k1NvZ6jb0a0zmRjtdF/RLOpjRcWZjOhAHnRf+CEn5hgzqml4fVrd063LpB3XWdNMmY0buzCKfSb6mFxbeRQcWjgP0oKHT2hYySJs+2e79SLpv9GyApa59a729pgZv+iIWd3qLiNYXl6Rb51m0ZNHlgX/LJ86Cljh8Je2wLC30vXV5c5fLl0R/KuUjh7gB2zotwMeJkoMeNohc+rCwmB/urnkIeKlXz7/Ty++/1ev8s0kcAq65YLxlAd9z6biwURi7j8UcDIvO2YzPd4MuziddXZzxUuSC9JmyGTVkL/hIO/ZjjVlC0RF1sU0BVtK9P+i69mFBdXSjYGDDr9V98QljZPK2v5c39Ah/MGeMej51G+VNsWsW9EP+aSIXjdhgx4GgFtqVets27dNOi06iBeKkN0Dig87wkBBiVOh7QSfbGhhParHZxuZpe9U7tI4ur9fkK20R3X+MDgV5FYqVg9Y07rSbzlT7Q37t/S60484h+C0Xd4jQsFn3y+6Ls+4Ynzs22Fvi3vfjBjtTLlk7Xrhd8vLukofsHOpq4SE6dgMN2FbXm+98+oGLMUi9Mw5bFR+ObVL2ANP/9L0d7f7wsBLeho7Bxl9oM3LttLVRtdY9juNGjd5BxjL97PKwacqTDi1lyW+wV7mhB729WrHv1DHhAwN5273N1v0zY7xJeIiz3uUlYV6INdqN7SOv1Cq7qBLXUmQbbHHSKwo8wYDd8pBp8pFuU844xr+jy4RvTsOgWopKqX3cw5dDUMZzbT8UKWNQC5f62CoHrO/zI4CXrxVdu5vSFdvIqgpv5MUOQQ5lt3c38M6yrVJLj22LEaBdqZTQyGGXmbWiEdtWdC3EMN7PrchM3i6JsOfqBz1z/7XZOTKlBTtK0KwPQutlD2Sa1uo7G7Nl2toQ37jjRcUdPp/+hx4dIyeIpNTvQHZD4AbFWFl3O5i3vPhe2gH9DlK/KJ6JD3KZNU2FF96TciH9+RdP9PXXn+nLr57ps88fg0fKjwEuH53BuzAX9szDa93cvuEB9hUv11/3eH+41YZGO4FpO2ulaDtoSvt7HTiYJ80ywGX72JGL7cdP8nLsUk+43H8Kcpn+7PMrfd7xqF+2f84lfge6ffHlU32Frskn/c03X+qbH3/BZfxT5bL/887zRN9884V+9M3n9OlJx1c/ekq/HutsZ/p0UGu3svfYY69SsEkFxMOwqI4PGMem3VnRRL3EK9xpW/q+bFfo10BZZV1acXY+Qps0TlVTAM/urGpMzOXmLv+M/25gHlv53wmUbreM04xeDV2XFdB7eVk6n3xguNFf8IL8CMBFEvYXvLIITXZPkF4/LF0kQgtIKnGQ9LuwLWfuFGtjsy3bSmj3vtewZwvpozCKGRnBxpC0bdnv4qFcqiUdkqLDJt1eaQ3fz1xNDIck4+fqSDootWoLK9+W+zB29LNl+8PCUwovWATsIndYWV8C+2N1Q1uxcMmfi/vEGw5c8gdKBxfJkS0Tl7Uz0FKndyyDB19DTuo31svEGJ9P02qPRQu2ESFnkANnoewpVIOeMmCpv3wYR/W/tB/rfVzYG0/BIMBblLjA51p6fosbdpONQMukUZ920CU6mFaBbcpJFyKSIm74aJC0GKYyFHksXQ+nHdCgtSKJOGi03arV0NHsLR4HqZBH/iJioPfQ1YDWY1SwLRteCFlDF2y64Mf6gZB+pdguMqgl8Son9I9hQX5kx+9WLH2MOi969LJF0EJxvsis0R/+nXrBViPpDRvtY/EpT9If5+l9oB/Rf+Pa4o/V+DgtNUAc4xQfZ/4ElfoKxDfG65NFhKQFbUXIuJtWQ6YsIPsHftLP+MQpPlY1bQRp72PlP0xLP34ffljCh6Xp54aUJp34X4uP6VUQAj1jd29p8j1N0e/9NFXm61CrmHZaOJN/qkq3P/72bvlpX5qYuRQ3sGTqM39mZM4yAzKOte+xYsG8u33LmeWG59q7ztN4dmNRJZ15uEA/dIj5b5v9d9TF5QUvvq945rskfkR8pVdc9AcvX77Umzece96+VfzDNvVn3fGieM9ZLbRaKvv+Tuc8V5wFvMhN30utLJ8Vfa1SCrq6QwmW2nvrj+1ebjsclLeOhWfP2K+hc8NOtpGJPAXqoXYdzjRg85x1X/Os+/Of/1z/3//1f9X/83/8H/U//D/+B/1P/9P/S//L//L/0T/8wz/oH//xH5XLjjdcYmW/6M9sPE9M44Qtp26Dp0+ecB77nLPiUz1+/PgD5KJgx3OYbc55s6KjTsLMPpWsXVRrUSkV/QaNBks6dgAAEABJREFUw0hcU9T7l/bTr/Rvoa+24YFvXFFjR/pVWfsrceTYvq+fuslgGp4HFvXLRJ4T86xx4Nyf9xspX7CfjSfBuNUJPWiUSWvZgq+u+YZ+8ZumhbGy1zZFSP1A1LGtPBfVOvS41KIE27KD0vtealWpoNROD8/7iMxGWw0dJWvBHklHJxGSFvRgTeskmPQpyPKxrdV2w9o+Opj9MyguOoW6bCn+tKGUIsOv+2DZ0IBk/VCwLTtY+U0dR56LtnZtdxF0G3urQwrtQ6TPMU3i2CRjm/FOOtAxmHaStC0fdU97G02y9A7UQ+RGj8hq3Q+WTj/9Sln8YaP1OlFqIxDHZhPzKT8CePToqq8r+XHQgO23unaBc/3E/VaY/gerHSJbWnWt1DV1VoSmd4L9Ie0dhmTuWZLY2mm0uSJnxt6/PnetUiq+gI8wZiLYqUdCiQsJ0A9rxHoXdpUDDnqljMgaVcugauZJHTUOOzB1XHORmjUrFyx7noMzBrvduQb4JPe4UNeukqwi3htgsFz85w8IXvLe4MXzV1yuvtDz5y9Zs29Yo1mTZuzYfzAr1fSFNSRrXNagNR6UtS/58bjeJJ2xCyo2L4XWiHesdVnzrrgsPeMiMUP+isv/tPf99y/0Ch3evmHvObSuYXFVLWPXPX1GCvmK7kUz5/+sTzPrlNhj7cI2ZUkZk3UsGv1TD6aMRBOlVkKxVUqVXVTQz7ZsZBTrNJROf5eW8viV/SE9ZadY6GT0CH/W6SC07iPMj/AW9Nig6GCroFOBLsKBy6+7vHM9+lSFHlCE3y19zY4dMo8z9tm/Ij9tLqx/8cnwBgsyQovmtRTsSZ+xS/pZq7udFtZ8BMupgCMVygcXTbQ71qoJ9Dh5fGokPmNsZ/R8/v1zLsp/o//6X/+rviedPuymHWM40FbtYxcdN117vJ91YDyHYVJlD1gYtxv6e3t7p+jV0CHv3m641M+Z4jnvowu629YammopynvOl69e9H05//uel5xBbnORSX9SlgvG2KYDuzTaMfWI6O7qM6afFR0GUOhXyu54b3x9favvv3uh59+/0suXbzTPZm+xbPqF3hcXV9r8epwmRW7sHt0bPrDqKVVslzUsqKWox0OF3xrGUZkXwYTNjC4zCqx+zjiTjm0wR9d3wX/SB8kyvEHSsVnSBZp6cOff9Ci0u6EWxgS+8G6YkRvbX3NRm3955dtvv9PLFy/p86LITrvPuQ94hX3fcq7LGSG65/L2OXzfff89rXqFiQsg14BL6f0cRsaataQeYVtGD1FuW0qdxB1FcmBiQJmxY1CnUcNuUuKK/caJ9bBjpxEbrpg0ne2042w5wjtknZom7c7PdcY78AckH1zojDPoRJ3wT/BO09j1vrdbretYMnYDqKXIjp0XnYbYPPZqDFqw4HcdM2srds573Q4unQ+8qw9m0kH4Egd7/HhPeXDgXf7MPY05rxfO7yIOZt4V7nNJz2V849yed1uhL9wb5a7kFOY9Qsoio9PRq8G30HbudhrvP5iUMnSRntN+fghwe62FtkUbpo2UBSk/RaN/wYEz/h3zdvvXBe5ubxC773M1/YjvxN8SJ7+HP350Q1t3pG3LjHetBZewYkNZxOt8ja1ta+BMvNvtNI2MK+NVGZ9SqgLbKrVQvyjByBvhP8MfzvGBKfzhhW9mDUv7d9j6wN6y9HF7aKvXhy9xO5nXyQc2yiVxj/fza0Hrct/1lbXkw+9GOxsW1oAGlMkEkl5Y0xNvPB9IgO8D2icIpesfnYOPM23itvjjXH8YtcTuwF7H5g+r9a/nsi3bv6diylfElmFOHCyMwYbkT8u2fGgb/i22iZyFNSFjucl5iKPXlkv6FBt9jRd8K1hz6zfj6o8a4JTRXnlsM1msWhiUdDyTmbgriLMtx7zEhIwzKhNyURRvNN7gzaROTJEKcmwnqY22xdTUWtR6nHTQJ2wt0GgDeQ/8kouhM6GRW04gQvhixIWFq2HMhTj8pQyUrrKyoTb0bugKUQvyE7ceM9mpl7QhFhs7VCUknXoLMpMPkg7CH4QW2Kvu9tpmyhpt2lY2/dKd3jJ8KYsdWtenoQ+bQxbXLNIgCzlsKjX8kZ6Fo2FLbE6d1ItupijpDsYoCwPClPHKIU4csrJYm/4JmP7OLOS3LOo316/1msPT61fP++X/25fPdfPmlfJX/sHMBpC6VVZV0eCqAdufsTGejYMmNsGxFo2DNaLnUAQn+mGrtGE2KbquYOurbdWhahxHZQGvpHPwGsdBOVAOtSrYsWnXYgkZ87JnA7lFlTu6sMcGPKFgo6W3c4A2Uzar0b+ZBTzIprKQbtgEIaqlKvsm3yroEFQUdjH6WZhF4qHiHaTiEVRBhnnRMyj1lPbRbWEDPXC5F3vuDzea51v02Wuh3YY+yvgjo0QAcesNkeBTSlVQ66CRzWkcJxXS0bW4CM0UnYPUL7ZqKR3Ju5i+wOciwZ35h/WVYOzoI11CEumJTW+cJvow0d6gUovs9L1pC3ZohTGgnLZKtcaxatpFx0H2yp+D9doV8rjmzEXLnHWC/qaPgd4LDb/tHTrSTVuhNeocOHAcsNmMvy7kg8hvfAWFdoda0WtFLaVLSVlP8BV5pZgUQ0m9JGzLtkIfOHgO+FspVQl2ygpjj9Xgj6yGjsES3wo4HOw5fOVgkjVkoZ/2sW30fJATWWY8gpSboW8yvLWOqoxr0oG08qY/0zj0PhX4CvTMr4p+STd0WvChIH45DpOmccdDxyPlF9Ypf/P6jb7jsP6Ch+mz3RnzcBRu2V/o5cXAcw7t+ZcCvucB6kBfcuCKPGMnui9pXVMSB5mHAQXYZdXfthp9XRhfOoVvYy/SM/IKZelHdAlsq9Sqgq3tIgOkpBotWRKygKFnHCp9tUNXD/aazvoceZJleBNre2lyjBfm67w0Lt2bJGP7Qhfgh84wdp31TghfsKhlrcVQdvIz+b3ERXHTnQ7zTU/XoSk/AMi8vr55zQH2bedbGhfhddE4Wbtd1fn5wMPDoPwT9J99/kjPPnusp8+ulL9MH0eJodfA5XhktXan69vXur17w0v3t9ofrnU4YmbtkA7IFfMNuReT8k/fR1bwhEv//LV/aJdXky6uBl09GvT46U6Pn+x4YUb8aNKjq1GPHid/pqurXf/L+Evi/IsAz55e6Sc/+Up/8iff6E//7Cf6o59+Td1zeEbtzkzbTQP9zkV/dE68oHOjz7HNIuzEJXrhct0fYFZsmH6u8aHbz4W4HlSwWRC74srYpQGplBm+hXXGGkbAflJqI12gFQ3HfNqTZ/zooBl9Fmy1tIOEPgv50je8WZExTUXnZ4PSF8MnxtZA1C+VNoEZe1taYWKji5WwMPcSB7YpK0kq86Ady+zQ3f3OZh2R8PPW0Ujb5ltqOGOjzoYQG7TELpb9gE5zgVaSfAf2yhdiQ17mcdAiK+zUo2KK1TpvJ67zlXkiJV/QLyzmKxBVrFIKcVGC7XfSoQW21dcpeEstCirGLGWtp2MIvdSKjKOcljh4ly/sjX7wIUk534U2mJakjN2kUM18NzKKqyReBLIGz7wwPNwtEi8qRVRUtfIV6gD4Q1/BmFAnaZZ0saQq47u2i4hjotOcJqyBiVumUR4GKecE1umk625SmQbV3ahcvqdsRZVqhYbPwTPyIqFQP/wbBujBSFzYh0Rf06aEfowhWVSclb/wX/DpZryoRJ+ANHOCbqqw5gzsx5U4aSOrFWuBl3dUCmKWGYEtY0O5h5Hyqp6HZhe1lMsIf0BMUfqY0hd4CoCBsWiKryUd2FapRabdDYqshqwgab0bbCvybHiUYNFtEskHWAIF0k7OF9vaDkndTxjn8Cevo/xOhxA7pl6DIVi6v0fmCY56pSg+gAFoEB0wLSL0YTipS3ur7rFLhXUts0kf5WJc5BUgVWxom/4GItZ9sK3Y7HQtkaw1JH4XdEnvAH3V+S27yE4cJF1oyx3SInoHEov5QUU+lqCRUOu0lYd08hJlK3QS7NSSzHi3o7G2WMeQfMYh2XAnH8RuxRbaKbESYrMjbMumtMMpBcSNCJ6HspVHsgxv4tUuTWmn25PB3WK4hTVWwN9gbujeeoxNjITetmVjhV6WRvVOsNdyI+MUsNOuVizER0iWTuBjPf2eYFs71oaAJNzp14L8RZvdEqO+Ahj4NJWiDheTXz9JRUZeFgbGFxJLM4rO+Ke0Yx07P5tY64oKe/nMy8TD/oYzyS1C0u5MO7NmnqPy0n7mvKd0Gj8ZWFMuLs+56H6s3W7HHjNzjpmPf713C1tTdMgz3cRa6kazi+BryCNBvqD4yBo5HWFbT58+1Z//xZ/r//7f//f64z/5Ez199lS4gO54SZl/QSD+lXo5c1Z0KLVqYI2uSTPnolcw8ZwTvoLMgib0kD4nhQXoz8L5NX5ye3OnIDLSj8urS+UFYV5G/upXv+z/GsD//D//v/W//W//US9ePNff//3f6Z/+6Z/ow6xhHDgT5ixYsMMT2ebctuvxIbbCiuMw9h8E/Iy+/PSnf6Sf/vEfKf97KRdho0W5HIKNdOv/O4IbXpymjyOyax06vWHz9Gcapy47+ZzjZ57jmcDwLIq8Uq1SLCR3lFIVO23P16XQKCUzfc+zzIYD+ZkFMTIPPIfFNnahf6O++uprXV0+4rljUoJtmTLJ0hG1DLKtSvumiWDmuTh6tAdH7TymsKJXoW/jMKmnky+M0BEiLGzUQWM+k/3ox7ZsU9bA+jHyS5dXZdIbJGMnERI30o39bIUoC3zCP3SfGlTjV7XI9gOwccZoVc2SNug+NMYsui/0P2nb8lF+6enkVxToW8WCDdbxGu9tk3p9EshakCtZCpgYPZv0CcKTNtN+jzFP0qadIHVnlJ/zrM3YR8bKtxztQky5CLZZe4pKrSqlyi4MK+3TtmT4RUhMI6TyKbXid0Ovl/zSx3LRgo/Ft2bitb1G/XdhW6UWzv2jJubwOOEjjEVsZNO2LBMHsVNxVeE/E6tVWYNMuqBrBT7y2pZk2Q/YdNBHQilFVFXmFx3WQ1j7GptttLIyws+Z6ti3rSzx1o7hM7ptEHqr0Q60pKN79ahx2NH3M5UyYsdJI/NkxY70jrl41uPD3ay7m73ubvfac2E5cybe7xfqDRqQkSXo7nbW7fVe169v9frl2443r9/qzetr5eI9uH57yxoYGTNjZFQuHUVVtQzajWfok3ZpP/MWVFOKjSo2DqZxhGdS1vOR9MCYGZ5C/aHrP2rk3UUpI+YsvJ9Y9PbtjV6hU34E8Aadbm8OtF80oPtQJpFSf7zjMLvQt5m+LfhsbDbWEdvQJjLX9AC/VXyEMk7i2x1FRSK1IeOXcZlZ72bmgAhGXxv+YnQYZBvq+glvEB9OHKwldAdhWz5zL/TkG76QdNCYT4fsO0tyRva7+kgrzU5s7LCAFqqmYdCOeTAST8Oo+JtFQFbkZj6lD71NdKEEHlOXFO3qCDdpcGVU1zK6qRIu1ooWwfsAABAASURBVKhCvZ536ixq2IXNWgPE3TBoLEVTLRprPWLQ+bTT46tHyjx89eIVPvVG+QHAr3/9G/3mN7+l7LE+f/q5PnvyTFdnlzobJvqy6l/xmxfPX8L/ve7u9rrl4j+Xz4mFTmdnF+zDl7o4v9Djx0/YM7+gnVHnXN5W9Mm7rV/9+tf69a9/pV//ao1/+atf9R8C5AcJb9++UUI52rOid9aTYagha2FNit228YxNd7sz1iPp2999p5//yy/1q1/+Rm/e3KLfrP2+ES/UK/jGmZ7Sr8ecVXacfSYw4PMqXpdprSHjkZT5Kkc9XJJrst0xjdiEsa3MKaicB9LOQfmXOW6Z1wf8veH/jfX2OIxdR8k0x+i5SKQ74Ek886y7x6aHPfPp3rdpj7YzLwfaTHulDLJjj8goKqWqYqeMTWxhF/S4xQbXuEJjHB7L0CI/vCPjn4v/f/mXX2CvX+l3336vA22P06R7XWVUQnbm6zgqY1dqlWlbpUql9PItpqva0GkpP8K1KCiMYZC06FPrYO2Frz/fRj7zpNLesJs07nbK83gH6Yln8yD06fxM55cXHWcX57zHO9c5Phba2fmONW1QfKZWY5ui3TTqjP6dI+MM2ckHSW8Y0HMah86bsmlABrQRWkVXq3F+3HfED08xc8499ItoypmDSYeWs15w4CI+WOALNtrd3U0/tx/6mZCFQQu+dFjBIjqDhTNZC1KXd9oiHRmNPMrItGfmxYbQVvDO71hWjuWps+xvNaddLu4PxDN6d3CJv+fSf8/90cwm1Hivv4DMBxs7Mk5Zy4bK+EvKmpl37DmPkpVtjcPY45wj75CT83jOxnfIntFlYW0Nwp/1JxgZ74nxCXLRX/Ev212ObVX8JvM1PyoMkp4Yy8yJhsMWF5UKSlWfSlpDLUW1FFzNxJW4yMnXCn+FVmhjA3Wb+hxNf0+hY2htoTxjtBLs0hP2qmsyFT3sh7xtFWBJ6XdrTUkLvbOuJw6S7oDv9GN3btlrfFoW+9umLHqssdFphTurbdnuaRG19/qQAtuy30NxilZQpsiF5iPWAvV6OobikzpHWqKM0TvABg2k7BS2u7yUneKUJ/TkE3dgR8lKsN3HtPuDM+6rXcInwhaTlO0HFItBWnFCD98pUv8etLuwRrduz3bC5mPaGVb8RRxF3bF22ZIso1/GT8ewIGdDtD6Sf39UUN42+vvYeUtaFbIt05BkFFlp9wOBNklngi8sDn1TDQ3oJLT7fOoHJ4XvJcObTszISzrFpetglVKUCRvUTEDyoW26hj/YjLrctytl4iwx+JGWsiD8KzIxV91crFIZ/CNs6zSs/K3bI/1uGH4rb8hvtJPFbzkuVKEVZATho6aW1GG2NuJGHXV7p/0VsCuQF7lfbixUjY4z7S5aYp/IZ5EVMmopyqKaNqoYK8qzedxeX2vPIkoF2GbdcDh6+eJ7Lg5/p+fPv9ObVy/09vVLDuW3quizY6M6YyE9Z4M7G0cOemc6G6d+eJuGgcV5OLYj/GVF40JtZkMJGptP+tJfYCNPwHa3Z2URzkI9Imc4podxYKMdVWNrvHbr68zFfy7W7/JSis1mz0V72km5kbm+0FptlfZOUbBFLUVpr5gS7BMbByLYVi1l7UepsmGSZJg/hsgJBnQuNqacsdcdB549B8NbLvSudYeOBzbgBTs0XrS13uaCzUFPN9KNusk3tT7made0T8eFnviNXVTQKe1A6h/b8gkKuqe8FMMb/iLb9x4kQsXGtdZOJ6uZhSb+eMBf8uvahXzoVJOREyS/ArtiYzRCz6XbahwZd/yh0Zfu28f6jX6cwnYXYRNHxhGNets6EZ+I7DA26keXIOlSqmodut52USVd6UfigfZXoEunVXyQdiLoBLZlA/olSwttzMyHxMsx3thNG7Zlu5PCEz2Sib1y4Ljj4JEDSH4pOOdBjr4fOIgcSIevlqrAXVZBpxWSZQdFa2CM0CXySXVSwy5BMrY11KIcTnbMv9i8ILvUoqQnDiy1FBVwyUG1lsILgDtdv73mgeVXPHitD1+/+c1v+sNQLv/zF1l79BfekXoFm6xx5FilAtoNLW10nPhOQ99uM+wWGUOtvU+lFo3TqMyLlj7gu91enU8rT1n7HZumDFHa9ohCWerqE6HXoYJtOI7gZFY5HNZSsbG7zZOWKG/5Nin3MhEa9SEkRe+FHywdYk1dwQvxnmZN5aK4AXFJ/DE06MF9Web4kWZeoD95etkv/7/86pm++fFXHV989RmX8ec6Oxt1dj5yab/jUv6MC/edLh8Rb+CC/hJcPYJ+dUadM+XCvst8dkX6ggeTkXWyKBfoZVgYt0W5XC9crI+TNO3csTur+IooS98OqpRXLg+DcXKnNy7y5yXr142a94zJHXa5U+hB+rjw0IDF5MxfSpaMMRBhYawbts2cXbIH9QP+wloxH3EgPsUeCTxIcAnfaDtQbIe9Zy7v53aHDnvqzOjX0FkruPwfx6LC/tfQZ2FtXdhrolcjDhbGoY/lMTbj2ensH4kr/l27zxvN2wPgi5wVjX4KhEeEhi5Lj/ni044g+oHPgn2Chm3URaWekBV5QWy00jYxdmfcsn9QHPkza1Dixlikkm3ZRTh/smublJm+hxC+8EtWQoG/1Jpkh218a9CQPa4W2YFlg2Il2FYetjaUUlQqfJT7iPAFaetdxJ4p+QSY2wpEW7CatBuyyRfXfCs08YZg4UXDwsuRhZeCgreRD0Kb97NSzlAofV6wwdJ9tOHjTflvYXwWGBYq0yVF9/Sj0vdhHFTGqrxAqNMg0T8NRR2kU9bTG404f3GfHwScYtiNGnbTEafplVZoS0VoQAeildEMCF8PvYPSnq+SwTBV9KoadowTqOjJWz3KioRujTHAPDpFaILO4Q46u46P0EOIRy7YJLGwtEuRbRXiWmpP2+RdFNr7sN159F6IvGAj296S9/GpjyyMSTti2ydQSyuwD4lV3odyBCllQdL3DZwm8CkFJ7TOf5JPcqUhMJkO0u/UI3/SCCrf6+jQEWCbmiT4/sM+4f8YZ+ifwsf4Q2toESw9jpcx6sd0yoOWr9+D8ASnbBmHhf4mXpFxe+CIrqKtFSKEEpD8t3+ixvv4N0v7twpKL46IP2y47+2x7JN6vd9uU9xkQyGRNWitvpVF5krZvrc5subD9yEPi6U61KSORQW2xr6Z/XRg3bq4POOscaGBPXaeb3mOebvilpe+2WvZ15cNfQ2dGfely5s4iz5+/FjPeBF+doacR490eXmpgbPjMIysExU+Pg3wGSrrqouyFs/IzNk56f6cSPmTJ084Pz3TF19+qR99843++r/7a/3sT/9U33zzYz1CdgyF16kif5wmpf2hrm1knbcNi5W1ybZSVoiLWcuEBfo+MPMcdOg4oMOcMzyY2UttaxzHfulwfn7eZR0oy5n/zdvX+od/+Hv9/Of/on8B+SHAP/zDP/DS+3c8W+9pa+j6nJ+dKz8iiB1sZlzWK1BZ6/PjhmdPnyo2O8NeeY7Y86I+f3GXf7447Vznf7FHm6XU3n7GecnigqxSixJCO6D7gee4XsbYhraWNeybPgYHxqqplKKK7dO3xLWucvLCdc9zwRw59D/r7czzzIEXwg2dp2nXn0Oi7zkXMXbp8lKGKWnOQCq1qpba0ykrpahCa+jdkNMLTr5sKzyRZ1s2eRdtIT5x6HrMvS/xv4asrfzTsXuRvcWRaXy+dNjubdlrXAplQAlHHzV6BNLD2KWoVGRRL+lAx5D0+1jocxB7NtJhtR/atNe0vcVS5JdaVQvAVyo+nnNIYqNjB/zx5cjTUb+0s0H3waTQHx6BBlSKKj5wCrlQDI7ym6QFOweNmKxsd9RSNESv6HiEjmvfkVUJhs92kh2xQcZzxl+TDhZ8LbQg+YaNFtDjvsYwy3Ewe5VjW0bHLpCv2KDUqhJb0adSRtLBQPw+KjXcYbv3hczJp+HTtHdsX4oV1mLbJJLfQCl80X+mD9GXrCo6DMOkSmwzR9A9/ep8+PGey5b482qnyFxh0QfqSORbkV1lDzRSOtzzRUZmOYVK/2/hzHvgrHtzfatc5L948Vovnq/4/vsXyl8vf/fdC3377XN9991zvXz5Wvnr+zdvrvvF3p6zc+OgONRJ47BTJS5ltV+tI7RJ03im3XSmkfW8Yu/ossIq2Me27BUiZB3OuKa/B8Y8703yY85D7CWr0t8dF60Zu7ZIe/R/zeX/i+evuo75Fw3uWBNjV6twES3lhw4zutJKJCh6VOScoVfW2zPW3KQrPmEJHsyHgOgSZEjJMs4rXYSM3brWzX0vWI7vLD7Wp/jmKTK2HwI5yIjcyFroXNLBkr6jgBlDyV2PGdvsuaCNHEPv9oAntgtEsK3sYRN7XY/HQWPA2lBKUanAQXq99i3tbYicmb0k+thWLUVDsQrpojW06MmcK4gw7efxg0VADZ1n9GvoOdDGQN0i85868ogy4RNXF5e6PL9I48oPOfIv5OR/m5M/SvnlL36hl89fqFL/2ZOnegouuNiPL8WfZ2Tf3twpPvnq1ev+I4CM/fXNrRKH7zGX/59/9oUuL65k5CzolXhgnz5nDz07wdXVJe9W0If4gndj92Vc8ia92+00TpMKfREhfc87wYxBfPX5ixf65S9/1fH99+sPE8QaF3+d8DW5KjBzJKh1VBkGVYBR5WLKGV+tYcGeM/pG56Qb+cbaoLDBW0pRxjBlmSN5J9vnDXaPb9ze3mGHA+9FmCguCHWGBmQ9kgwtdlQPCCVekL8wnmk3snqbtGvaq6WqMm9i13GMHSo1Us+yiy6w8Y9//BP91V/9tX7yk5/oSf53Ro+utOMZ9i3nkjvOCgy0Jmw4Hc8GkllXXunb777Tixcv9er1a13f3DCv97wbn7uusa8IDV7TTgf62Gu7yacMU8fcHbCr8dVk4kDrsyv1WLJIJ7/itN6aht9UhjfjM+5GTVzYD/RjmAYV9rGOEXtMo0bou/gIPnOB71zS55zhzjgDdr8532mcJvo9Kvnzi7Mexy5nyM1ZsdPhT3r1wyvsedFxBv/5xTnv7857vZE2p6O8qadH1ehUijCJCnqLXjfmZuKFdWXhLH7ggj33If1/2XV3rdvjvciBO4f9Ib5yq/AE85EWeuoEN1zKB3e5p4B/3y/tb7Vw3gtEO86zAf7Cysu81YqYEl3yI6HwCF1a1hXqpa2FtlL/cMu8ZexX2kyt4+iZJP2p1fjSTvnXw4LYJHaPDUbWtUK5C7wsQgdk7pGfM/HrN9m3XrJOvNI1d1mh3eGLe/bVBZ2pgd2sWgpxUQ/0IbGxpb3SbKvUwjhcAMaCMdntdl2nkfWk1qrMDfc6lsKPzFqq8uwS1FKUsRrgraVAr+QHFdJ20Q+Fhk7BD/G8X1bQJQg9dYOCXphISW9I+b8PjJiA6OTT26TdE9IfnGysSZueDT/q+dA2YJesgUGEuhaVWuXyoR4pfx+N+h/D+3yfzqcd1gzGtuhWAAAQAElEQVR023gyloFk2Q/jmnaW6E2bOg0+zZB+Pw/p/Y9tmT42Cvq6hczY4AHMfgrhIgHT9oEmWeo4flMXh+iUraT7DfKzN3WsUlJ7xWmZqZV8eJK2rVIrKGCNbcu2tmAq2FaPSYe+sKnHSKcIPdhoSQe2E3WZtrWwWc4cmLMph7e43JfZVo1jlKIt2FYhX9HTPqaH6GsZtgOLVGNQ43A2NNBiKH0YVotAh6eUqnKUW+hXRebQF2hjR2sLtu/122iRn403bR+wxQEdsgFmUMNjl0T3WNs1yyMw1gc0orwUWbjQCPICuCmHAJD4iNh6ZiHvNsNuoq8dOOjCISALZH459fr1Kzbn53r95hUH/7fgmkvDG808+Au+Qj+yoPVfsGVDA0mHlkUv5enX/fjQ1mpGq9Si9G2m7QXkhVMT/9EPmz4lLalPamw4jAPjWDWw4I6kB+qPY5E5US5sLHn50MEGMJNvXNK09JfySv0C7zBSf1qRuiP5FYMiM9jtJu3YuHfELtgV3Rq6LJFlywU4vlJUGd/UCSr0DSSV9FCLSllhWwl24qYeIbchP/rP6J0xXxj3xvgJ/YOGwVrnWfBzDkZsXDM8QaPsEF/Brhm3TX5sW6oV/dLOKQr02CE6p+9DbIOOeic0VfjEbtFoO//EzQ0bdNA3UQ4CM/qWWvpGVqhf6HTaCf+MPvGhbMTx4cpBNweXhn+JYMcGJPg0+hCQ7J/IGmrVSJ2gkh7GQQV9GrqsaJ13SzdkhGBbA/1JWzs26MQrOKwhb8h4EYc2jiNjYKYMg6w12O40iIyM+gF6nZOz0pd9bA1O2yu1aBzxHw5mvc1xUkLq7TmQZ5zuODDd3L5VXga+ffuGh+63zKXMI8YU3floRetzIvVtJ+qwVx1to5o19/XuoAVfaNikUFywf+yUMc3h8oJDytUVB5YcUPOwg0/nsBlc5uHr8ooxrl2P/Br3d7/7nb4FiV/wQHPNwf2QgxKKDdis9zH9vEdsCqaRA+6E3UcN2DQI7wCfsOKedSZ6Jl0Zw5oxGKt2XGxXdA59Yb4mti3b6FVkygKiTrOhl0L/C7ZqavhSyjso00mw4UkefoM6RbehH9gmxmmc0Peo61CrbKvAZ6f9ooTuYeQpUN9kDRWE3lgL+vrCHL2PP0Y7LX8vrWM+69d0Nujq8YWefvaEl9jP9NXXX+jrr77Ql19+xsPUFS+xz3n5e0k6uNLTp5cdT56s+SdPrygLkr+E91znl4PGXVEdhD2bXBaJi3O8usf5QcIDDhLlCxfsS79Yv4PnoFKl1M8PBVxmNcrn5Rb/w3d56X9Y7jRzCb9w+Bf9LwxW7FhKpe6gOozEVbUM2HgQ0jrm2TrkLzNyEYtabCVqMTKlD59GslFPHUK+sVnihQv6df+6Wx9c8LGGDgV9B9b5aRqUdOeFPuNf0RH10MVHeU2iRysW9R+FIT+8ex4gFpQqpTC3R2yXOtbK29aYtTF5Q7aNzBWFdHwqdUne06n0zqe49LKNmHxgG9LaRpIb0tYK9Xq2ZfRTsTrsFHQUOh84bVBuW066w0qwE6+ArCD0hTVlmWfGY5FtVdbTUlddEYX9ikqp2kLWt9RpfR0KnyhP7F4/vKVWRY4RkDhIOjLslS/poGH3xOlrxjRy1/ynvlO/UGiqAAXHvIrsouqqwotSXIEXVLDyJoBusp8yG/DB/e1ee14e5q+hDqzZLeaXtZBgmcHz2jG9qDHuC2iCqViu1sD6Mp5N2jDsRg2cH7LuuBYJNPhwe7XUwabhKZxFKihjlVkvO1hrC+UFP+5IumNQXkrkxwWpW/HxhuiuixtlRYV2KutrqVIZrYqMiuwB2ZE5UKeQD09N+WBpEH0oUrECTEOsjsgO2rEs5Um7VuocYauUIttKedLjOKpGZ+i1Fg2kKxjqoIH+1VLXOpRRUQXbuFCdfGLT3obItA3bxyCZegJOHT/wZDlhhJTQ007qAbbvZXY+UwaS7mOb8b0HZe99whdS4ntQX0EKPgHbsv2J0pVsF7lj5YvPBVqz8nt9XWv9e3zf90TCp4Tnd7Aupv1GPnH0iE31ybDKiZ6R4653U/K2xUdJK/0o5T0pKf8BwO4j3qt4zDbJUtrVNn7JS2ub+v0hfbvH72f/N3BEoR8CfUB3w3KK9GfLJ71hs0ctRZV5VphPKSOrlBXsnPy7Nmmy/QEyJvcdig90WxtSA6x/LKKlStNUdXGx40yVvzY/6O3bl5wlX+vm9rUW9tu+bqcatU4/jQXVNvUnzimP9fTZM339o6/12eef6fGTx8g877TLq0eaOLcO46TKmhG9DuxLOYNnf75jj86zxcxCfs4L2KtHj/qPAL788kv99Kc/1Z/8yc/0Z3/2p/r66691cXnZ+5kxjaxxGFVK5RyzcA7Zo+9yquI76fQje1zO8nmmyf6QOPmkb+9ue1/6uZqXwM+ePtMVZ+vkbbOPNh14Xst5+le//IVy+f83f/M3+uf/+s96/uI5lxe3vb30Y8j6OA7Kem2706PrNE39Xwp48uQJZ8FHygvQUgpnn71urm942b/v7dyxh6WtVMxoJZb7yCv2y36WdnJpkLLG/jbzLJE4+aQP6Jr+xbZZq9P2iE7BgN1qLdhrXp+HGIM9Z6/YZ2EcYpM8Hw7sDwX9xuwDtWikftpojL0ItlEH27DXp52ZC0llcFDWLmyXVbY7CnJsK+0+jF2Roesk5Lw289y5oMfMs+nhiMa5JFitEKsEa0XbqqVoa8PMk0CEQpm96tDHBR+s9KvWQqm6bjbl1BehYctgxkdjZ0iKjFKqSi1yob8rURSssIUgpWxRU0yw1RWhINs27NRPfCIrdWyjvzVGt8x7+GspSnuVc0D8qA5VNu3oIdilZwr0oGdOv2CPLi5WdIjdB8ZyYByDyAzWsirDh5Lonz40hW6vdQs6p70SvTbUIlOnw0UJDV+I/RbGKzZs+MqMbybdxzbjGmDf0MKb8tRduu0X/HJJts+FnuDLpjPHuNB+RZ+glEG1+/O4xqdp5mE9InXsBxm2xQckBvSjr6uslSYdxNfCU0vpfC19Yq4sxCmja+jaOH+2ruuSfkKcwYGL7czPGXus/rywTh06X4nQ3peCGNp2VXFRLcTApCX8DHt0mcyHPMMfWBdmnuWDA+fbXb9IH2jfXIzs9erlW714/lrff/9SL1+80eu317qDLzqgkhoydZRdsNtud66Li0faTeca6ihTZhWle9E5/wz6LZeQOVMvzO2GPvpESNmB94lB1p0D609nLUVZq1abSRUfH0Cpa1/Tb+GkWXPyT4vnnUXeXyR+8+atshYuKF/hr4xl1qBgYJ64uDexfdmWXbasotOGe+Ix0f2SsVnwxfAcyTIyS6myrVKrRB71ouKaFkMGFmwRux7w41Ps6fcBuSkLT0N3IyP61loQZ/xgUezUYmhk5RPeyEl/g9ifahrHqpG+Js6cTRzsdpOCcRo1jIO6bGxtO+Lo+0I7s5a+z1sVYbUURZdCutRVFx1DKVUD4DUrz1jqQIiiR8NGxe66Mz36NBEhtIExuTq/0NX5pRbG//XLV/rdb3/b/xDln//5n/XrX/9a3377rfZcXg70I3ve48ePdU6dHf5bhzHN9HbibzfXt8qPQPJX/C+R9ebNNXvrXfeD2GXBnhU9p3FSzgOXF5fE57rkPdkTzh3BMy6un5J+9OhSl1e5hD1X/po79pqm1V559grqOKgU7EL/suf99ne/1e9+961ev36jjKWKtOP8cs7ZJH/pP0471WG494ctnfHrYOwXkPGX1X3/wDhvtIW0TUHsV6vkwhg1+rf2MToEeUd7w4XqnvWmaQ0ua701J9lWqYW46DTYVoU+YG8dg21oVZk7Qa20LWH7JtQVaunZs6f6y7/8C/3VX/2l/uIv/rynf/rTn+jzz5/pgjMi3Jrx7zsuX6mqs92Fzs4uaN/K/xrgN9juOe8c84OeW9aNW8a8r4HHOdLnERVtU6eolAoKaat02honDaHbOHXu00IDf4g8694Dni2dZ9wVRXRertja0lae/IqqUmsv73n8IeM6TpNyQR1fvci/EnB+rnGalLKCrB7jCwU7B5V4GAfFT1IvGLlLGXfTSsOPdvjpOefY8ytsR3x2xDnyL67O+5nw/PJcZxdnHTve9waR64ryhQ6CtFdYG4LQC2UDZ4XEgeAJtuf+HjN589zXoXhVYy439cHHCTJ/G2O1xOcY5wbE3Ddl7Z4+a2ae7zkvZ08KveE8wTzfIWuWaTvzLNjR93E3auK9ypYep1GdtotdUjZqdz7R95128A30K31q0bFYC2vtHW1mXuT8nbmZeI8fzuyNabvBk/S2N0a3mTpZfzNWwzjKtUYicenjkbN9xuiMcT1jXFaesvLYKrWqj3H8AQyMb8a4kA5SFtjuPmy/G+u9YPsdSsNuG8EucocV2SIU+k7UPy39yziw/tlGr9r57Hdl6v9gsC07KPeSai0qtXb4RKd7hiSsPk54U7dfYkHrRdTZ6qUfCz61YSa9gnMffcx8D0/q22l3hY8yEhf0SRzZp2jYpiNyTnDKk7Rt2SuSfx+Fso1muyftNe6Zf+WX7bW9QhyQL6Uoe2etsWuhfPW72GLBL4JG3BjzGNRKiFWakmYqqyAncRCeIOkNSKVS5ybmYziCPuERvmD83gjpxGkUtv6xqdgkGzGkt1j3IeVASNwMT5zihcUi8oJsfI3BmKGtYKDTqTACOzJI8AnfBrI41KLTfGiiD6dYqzfVip4pS1+QHx1EHMRQQeqX9Id+Jb2hZ49qmPKeL5ZB5BaTtkTEVy/Vadh0bGkbxK6939ijgfA2bLCARnnywYeSRBtG5bn3O86w9nVRqRY+A5rgoPygxgXKwiK9sGDPXObe3Vxr/adXbrjgv+ah4DUvdF7r9ZuXHW9ev4T2BvmHfhC4YJMJpmlUMI4D8dTLBhwzqKWo64AtDzx83OUhhJftjb7YRTMPBgcW4eXYT2EkQ7etTGYXq8PER/RFlPEqyE6/GjZZun8ckLdHv3UTyWZwjo5n2QTZGMbdoBFdKxvdhoL8yOj5WjSMtfMM9GW3m8gPsq2FNprwJzX+W8i3jm18bHc+e41FKKUcaaX7V6FMWstrKdhq1G63U/RMe7FTxmw+vrRYeIEWpH8rmhIv2BJ1YDfgQ36h/ykjp9VeIjQABVvLErt1rx++8FOioNSiUpBFLpELVBoIHySZooW5ng0zm2hwx+YZHNgk4VZk2EUL49hob0anA76VB80ZHtuqhXL0XCgrpcppTAjvkGyr1qICX+LoG7snhqS0Y7uX2+789kOsk2BHTkVeMKhy0HJvb2WqbMbjNGpgnG33g3ZLn1NsKby2sVfTQn+COQ/oILYQITQibbxps5aqvjBH/oh8YuExB2xxxxy7uXnb59Sbt28U5KCeQ/rCPIi8DZG7Yh1DNCFLOh/0aUc7N9LdZxifxI0+pL2MR62FuTh2PzvbTerzYNopPww4qBbHdAAAEABJREFU5zB5zqHlAlxdXcI39IeI6HPNOpAxznxd6K8SaM+2Kv2J7KFW6oz3mDjYDsf+piz5Hb5dS1Hsox7a0Z4L9Sq+n/qVcnW5kW0L9Rf1/tK3xAHEFBxBhE1XWtIrbNo6opQqdjiVSkyxowfCE5PFLwaNPDz2saKs1KqtLGOQ8aLLkkVAA3Qh0T8MgbI2BQv2XnhIpmfqYPfs8Zq7/w5PeOfMafiTZhXBtxZkNuIZHzz0uHIhN06DdmdjP9RePb7sPwx4/OSSl+OX/S/uHj0+19Wji46k7/HovJdfXZ2xjpl+Rv5BcjATz+h06Og6saaJi51TmKf41g50HX7KXRbkSLWIsLDG3nUctov/7CPpV4A9WoAdECDbR6SyGTJsiUqNp6iGAVkKkKWOBZqgSStva7ADGu0fQy7sY0J2w4a9nYY+3fcPq/3QgVoqtLvGqdrwO6wNX+qE7uIUvIOM90KjMz6fs0Z8P/OsuBz7cFrnVDHEUNSoS0oF2TYEre2mvRUp3ZDyYMv/vjjtBStf9GyMTdpstLNS+Y7IgOTHP5ERCD0fOAr6pp+JI3PBGAfWrGVZsF3DngWEv+GjrdNc3O0SG83dZkt/MTVTrzEuS7d36zypudnAXuuFZjvRO2jYcUXaDlpv7x2m+8xaH5eAB+JCK6mf+B6NAguVtLDONoDpNHPu2HDIC1dedh5Co8/Zv5ZUoI+lMP7VKv3cUOV6zEMzczU+mbVrmKryQmjcjRrYVwbWw8K+E5j1RaWsI4XMbkziZstdHmXkUVlb2RwloaW8jFWZgI2oFZGWQktb+RGA0Q1LaXs4T2z0q1mvKasg+g/oVZDZQXlkp27ird3TeH3wl2YxBjQb/YJY9BTp24ZOt7ufFBeV8gDbEvp3acRGF9sqtXQ/sS1GEKzfXRY5O+WB5dQBzSkA73y2GonXgrCtKWRmTHvmobxnj1+hBnAeKQ/R6pNraahL/OxoF9EIWQVKBjTmUKD3AqzvUWgNvVpHw24ZSUCeElrA4nFwUskH0SL4QNBHCKvcVV7SNKB3EEFRvIOR7mtr1v5eoKy3QevtRxf10PvfdexZ+g4HfV5zx+/e2aOcXn9Nxz8zfsmFM3Eg7NZBYSMdiLDFJKHm+w9Bg2kDybTf9SGd+BSQ3hGcstA+iTD8ANLsBwLDfxTYy4/pf2Vkn8h5r278LWMcjgJfkG5r/ercKd/W9fBnHIPG+N/jOI5RM1jrk7r3Q/wg6xP5kbXl8nLHObNqnm85R77h+fENL97famE/ZiWg3UWoQ4yP4DNL3xvwSSjjNOkxL/U/+/xzPXn2TJe5OD+/0BdffqXPPv+C88wTzkLnUrHKMCiCDjxT3PI8mYufQ54p0D0v3NGw84y7ibqf64uvvtDnX3yhH33zI+R9qQtemNrmrDBrnCZl3Ykufb1HjggLe1lAkqYKfo2eyD9kb6DdA/vEnrb73sFedwAz9Ma+MaJfkDP1s8+e9Qv7C17ObrT0M2vwCy79v//uO/3i5z/Xf/5P/6n/IODlyxf9R8F5zpppK/98sY31sFfGJfrsdjs9e/pUT58+01fYJ/LOzs7RM31auCg56EA/7u2CTo2KHSbBJ+mMd/rYn+Hgjz8sjEmQthrjH9pMv6iigX1k4LxcStZy9fZQTep+1RTRkXeAP3XShzevXyvPE2kj8kqpsgt1pPCnnaQwrVKeOPkgvNExPEFvRpJt3MAyvtBhK2E52qgRr+lFCwIX+tSI5x4vapRnLUudTfc1vX7b6Mfak1z2ruRtq6TfddW/HPuRMmltXz08pGmSs8aCn9HmkQeT0o2NZ4upmCSIFW2jY+uI/UXdyApEsC37PaCyj/Yo6GkXlVpkr3yNelK7/45desb9G51WS6y59Tt1NthGXgVFFT84RdoJbPf2dBKgMFbUKdSlfCsqpAMbDhAFbKvW9TldhEaHsYJigyDzM2MY3w7W/IJ9s08JW89qGHjmbJe66WPiByCUz9onSy5SbAXISDKfAqmqDpNqnUgPXf/ouvlCKVXvhkg8pSAnsk7I97qgXzhXDr4XwVnWH/Dc3PBu7brPl9tb3r/xfiWuKnyx1IouadfK3DqwNqSv6ZsIdpFBU9YqCMTHprp98ocbt1wG9ud53vUlFvZ9wpr7+PETnXP5Oo1ntH2n2/yvALDhgTUwMkutrJM77XhfME07BTsuXqdxp9UWll1UyqCKbcjpwBqQC7zM/evra70FSWfNXJiHwaZ7tA1m1qAO1qvIq/hCqZX2RtqfNIyjVOg/5bHnQPnE+r1hpDztL+ieS+A3r9/qDZewaf/25g6d4idGz9ohIQs7xi53N7esm3u1zWjS0e/mY8wcxl6Q+yd80aH1Aeqk/pX8jN0SZ/hXnqZ2Utf0gSFVyg7sG0H8OvkgvEH8O3HHItlFff2tGWMIktLfYMGmWW+DjG18pKHbNA3a7UbtplHTMGigbqH9WgqyisaxdvsO2LmWVe7COKTuQj9m9BOhlzPvS7VsCOz54ZEaQ2L0YPx7gT4Ijb4fsHPkJR0G271ekVVJj4zlJZdo5+xjjXbzI4Df/vo3+uUv8s/o/1Lfffut8i9R5n/5MCNrHEZdXV3pyeOnegouucTfTdkDi3APzh8z++iNvv32+/6vWuZHdr/97e+YXzea8Y9SqgptRs6O/fQM3z47P0PmZccl78OCvC+74P3xjnfHseUwVnXwzJd44oyxO75brtgnry9uubS+ubvpl/+lFuWCMCiUD4xHkPHP+GbcH7AwVxfFB0RIHB/CROTU6av9LNuqlT4wZn3smW8Hxi3oPJSnbtIz9kwceVuaIcH+pcuxrdNQXCjzfZntXhy64zt1oO0B3xnl/l/4i2qpenT1SI9ZU77++iv91V/9uf7Dn/+p/uRnPwV/pL8k/803X3G2u0ReYz4eNMQnhwn/PIPm/i8B5Ecb1/nhEfcEdoFO35mX6UMQQpMTfQIpW9Hg6CDbqBO79zjpDyC8GXReYur2D3nT70Zmg2KTjkIycB+fjOke/9wzHnmnK+qWWvv6NU6T6jiq4BObnPvYtAfiP65VA3zDOKjgM0Hq1WnUgL+NQdLIm44/DggtPnbO2fbi0WU/4+bMec673Q7m1pq/0I45dsncyYX1GfReDt+OObD+2GCn4Sg7MsOX+PyCusyRzJVpt9PIujLBN6BrKasNMJEaY9XnOnHSwtn6uBGHnvUpyNpyYH2J/zfWKixA9SYXqWDvgbl2gV7R+4K28856wCa2ZHhMXKpVKr7H80f0yZy9pP/nl+e8Nz3DDheKvpGRuGLPmflwx96adX/DHb42M2ZB0jnfZ806MKdW/Vpvp5Qi232eNmKRH0bGBYzTpKRFsK1SqyrtlVp6HcNrF5UTxD6xSdCwz/vQJ0L4ciZa4xkTL/e4r9JInSC8jcWxdVtTxqdET0DyBz9/KN8mpNGXLV3pfylVNnMEe7ajXyTeeLa1iSL6ARVeKiRxj/BHbnhOkaaST1kw00bmYTvpJ0IQ5w8Q+oZNfkNgT0foVvjR2FADovc+6U97r/33WD6Rjbwj2jHWFr9bxfiRsFOpVZV1tOBfabNFfxD/2Pxq4XzQ0OcUSh5bCd5I/lgrpQvBaRKHKc67MTYMFHQBCEmaiGwDesBCuiP0FZLldEBrbNIu1mloCAtCS/tJb0ClLl+y7KKErSxp231D6vqStsMXiNBEtgPNerzmU24mKDFbgUFkitAwVvK95KhX+ktR/zRoNqUMQid88qtR0lSqVXp/1zxVux46hloHVQa21KJSK2XIhqmAI8u7EQcyr2bQwmBn0dpzENnSspBnFXjMS5vGhc3MZeQ+/wzMzRvd3rzmhc1bHTi43N3n37BJ3+gw3yHz0DHzcqdxMSRkVHTb7SZlM3Cpwh36wlhoZJwmZdOYplGmTWHLBRv1jZHFNgusstupqLiqFhbROmqadu8AjVXKAKrWgPbImXGAxphkwY6sIA85BzaU3j4bRR4Qdrtd/+cYL7LRsXntoi86DSzYKf//M/enbZLkRrYmeI5A1cw9lly5FcliVd3u2zP//3f0h5mnp5+Ze+tWkaxMJjPJXCIyFt/MFPMeqKm7eWQkl7ofuhF2TACBQCAiWBSq6u4RWbeSbfooFfnGpt24oOz2k3Zc5CbyKSMiBOUy5ATywl971bHSdjY3m4b9rRECS7LsoOA3ZeG29Alm+i10NXRWM6KdmJ5v7MwVxlb4XqY9aFXKIQppBYkJHXEzfMCGRUl2apLrK4+50oVecCRemStbO1Rq2eJK3YENomdgad6J+x0PvW5vbzhE3+lwuOWgfauxNpGJ3JHDz5E2d7xMyZgEt1xsM16FHXZsOQeKx8cyndsPdEHnuAhzYb4bD9wOa1/YMZrwRRONhzn4lLy9tS9JVhGfRuwHqinpkB+uQGfyEzFvVcSlr4Bp0xY9ArbhEFFs6YkLMTkCI+OybCv7NCNDvoCVPoPMr8Y6nrhZaS11YlyO40bzhhv8FTcjhneJEXrpQpJV6G21tnFZUh/2JVfUZfw15CJTSop9nbnRic/CPDniY8dugqZCdiIOczA1Za61slClaW7KOs0BaSb/lMPTRx99oE94EJvD/CUHw4l28adoYKMttKwGf97N6Jg0TZNaFXNjAV2Rn+ZZbfAbfc6qavixYNJR8akNW6a1//1OlxxoL6Cxo6HfSOH6sD/ZtOkEKUCJiP7AKK8Cskttoi9ss4eGUdOJCx/RXAmLZOyNzdhEvoPCftNvZDNng8gGykBLstEZGQk9XR2aqgXlQcqhQfgBHmuj4W+IbPjry5AulwbEC/nOS5gjD887+WrSxeWOA+0FB9sdN6mX3Ehd6smTPfSC8pOBjN28m7Bx0d3hWutL/8OgeYkvXuQrL/dZ+8Ny1o3U8SN7RVfZMn60Ks0zY0oMWxm+iJXV2Asp0qSLLxWFxhhWK7ngWFwDjjoM29cxhqvEU7KYnuRF8kpx3irZTQaZ16GBeMuZsRLJtpy+qpS5WKYMinL4Kadtq+iJ7tWnBQUL/gQ6pdiS8pEbgZWFPNeivrAP3NNSeZaxyS4N+WUZNtvpOzYHyQfRREzcRbWqrMTFUJv60BNGrJy26aMkWUm2ZTtZDb/u8x5826POxl76YaAYub4CH0clX7aHfGs1aFGGje2L0sYFCSy11pBZywuxsi0JMC7ZfxcelqRMFeO6EAdG86yv7C+pi0zQKQQH9rIj14LkaaE19ZVg8egGutaFv0Gy6V+SywMi2eRBq8a4YDP2MYUVrKEgJti1HBYdwaC5DuVhJ/QAssfe8BA0N+bx9cj+eOB6dsf17Jb9N/z8poWIW26Ep/2saW4Du/GDOBe6yMMe1uHlE/LsVXvKu/1OOx4Qzay7xpppc6llTYCcLapKwfBwxKcrccOte19bNckaiSjrwP59IIZLfALVSsL/jrNHdBxwPC/mwyv21+yzRX817GXd7pqm3aw8NCj47SQzYV81y0CoXPUvY6LZU9QAABAASURBVCRsYmhJiXtrit7oT6iP2BCafbDLwqF72CWfIGhQbWKu4CftjsQeraoqSFfm4BH/ggVfkJKwwIbwiZztIW+vzHLa6j6hRaKOT4gcm21Mf0CrNsqELF1KrN8g+9uYl1S4pFQmroFt9NU99COp41cw2mJ7jx/wPOSJI0stY5xyIALX0z/1dMu3FP6GTluRYkNwZP8csUF4YawTo1FGbgEpi35pMj4Zm2QQj0lKf+fY+tloZB8ANwGNEvygMbYdQZzg4QJjpdEXQnQwxEZ50xB/sQjxR+yt+kRt5LB9FMnbFh+K6JWhZrxqwBmYKkkrvw8q0lrOfCg1ZJscWWrWz1p/b+/KVOLb8a1TxlJCs2BqcnC2JkXlO5+OvT3tTkhftmX6DKg+6UYXhfACyZJQmGCRp0qoeIx0bcn2GVI+x1qnUypkg9ZKoWHbDlFPJ4xBSkHxxXANObLMCw8kdp35eGQ+pom0jkvaZ27pLKUc/gYhq/iEYtOBbfRLE+eCS/bADz645BxyoYkzxt24t3zNfcKVcg7hSIacVK2jhfiPOd6VuT5e3KNv2u318cef6te/+Y3+6//j/6l//i//i/7lf8mD5P+q//q//W/66S/+YbzUf/b8OXvuhebdTnvu7Z7z0PmjTz5R9qw75uv3r1/pT9/wwJ+9/ePxQwUf0XHRP2c9nF7w3S69Qi5/bnZRV1XqJ2LE7KG+A0uy8w2PdgQ5mY0oNVbGAlQbZ/n89ukd/S6c3RKX/X43zrcLE+CW64xIT3lQ++mnn3B2e8JLtyv96asv9dl//F7/5//x/9Fnv//9+K+33r55M/SZuGTMcj245iVhxuIDXtr95h//UT/9yU8U+st/+CW6nsluuuHe6zbg+rtgc6c/u2Rb0eORLzXsTf0t9+O32LUQt+PpTDRxzZjnWYlJ+jtwrYxsgtPxI3t65G1rZmCDyJo4dvQs+H7k2puXb9c8zL+7We8Tcz/I4lNe8hyxL2B7G3aV26CYLDHHFmxJnu4UMGVllwq7q0q21cjbGQWaIBzbyKk16vChVeSCVSY+BB1lkdWWmM/JFrpW0A/7S+wI36bcmtror2TKkmWovVIlVakrUbCUPHV0FZd1uPcHCUeH5Xsq2VYSbgx/Q6Xw0NfxCkZsF8llYrWCGtmR00gduU7AMpaRD1KBChFWDQojlIaqFpth8Bk8aJ30dXRRVOFLI55VThO5wo10X8tOWSebiBWxKyB5xKxoECTMwWZE8kE5cqWJOdfox221qQvvvCJ+BLEpSB71SFA/7Eyc0mJtEBZhoJ4ygikLukL3KS1yFgmiNxD3HgOKo2t70TY+iOSyTJWhFNcPimyYI8iGZ5lyuY18kW9VKsMXti6wkYWjhb3mlmcC19dXvKR8oxvydtc8T9rzDGufF+7sjdO0U9Wk2Jg2wcgztzLP4mMXexwQ/R44e91yxr3h3Ht19VZf//lP+urLL3k5+oZz8p2m1rSfd8o9/gUvhvIDVx99/DHn3Cdjb504x82cHXfss9M0q1FO/9GNIdKp0/Qb/2ZkojPtWpW2FDvvga1Zf6mL7aErLJk2oJv4jHhaptyKKMGzPZ6hZOypVqsaMYr9Ty6fKH8efj/v8b7p7uaOON6CGxB6q+w/R/oPsr9k/8leFPszJ+30ZyV1xqTjX/pKObDXuvAW9rnYH6Ru8FCUa8nIpz0TsKMjCE+0N3N7yLPx5Rp8iFzUlmXGw8S4qxBtiK10YgyKvaeBqoIv5kCIFd3BkT36Ltcdnm81nhlc7ifGdQ8utN/NXIMm6KTd3DRxvS6bPqzWQFlolLDlyH1H7ouO6OnYT4XS5waahaXRgvpG2x3r1sYWariF1gbBE/Ud4SOyx8SMfGulViWyuaSokcsPAewbdjLHL3dc22tiDG/13bfrS/yv/vilfvfb3+nzz7/Qdy9ejjG949pFyHW5v9TTJ88Y3wUfn+DzM+3hlZuurm8GMt4HrjnRlx8GyA+J5LnihO2fcHb4yU8+5XnKpfb7zHNp4iX/bjcrLx7DqyaZc03XQTOx/fDD5/qHX/1i/IChmvXNi2/02R8+06u3r5Uf0q5d0y73h9wnTvOkRsyzrWxxuOP56R3XyBue02ceJDZB5klQxMi2GvOhEivytpXUiVeF37LWrTGfu5R2DJYmfNqxZlv20sSfusRpYNGYM2nTYRyJSWdsOnmB9FD0M6HftuwVCzLpe0PiGZkL9qYJO1oVL/C/x4ZFT55e6oMPnrE2rWmSnnMu/Mff/FL/9M+cWX72KWfEJ3JZbzjjZL412k/TzLPRgzJGt4zrPO/Yn2ZVtdGl7RMtppSxq0ZZWvN2ysa5EyQZnulHpJUyR0/rMWtGQhbgtuySbbDqL/I6Jdsj55PMKJx9LSggxIPTiVPyQfiibbVSI56hWQs4oA0uKzJbOTTr58BaHLKj2irim/aNMZ0Y3wdMmne7gQm6YzzmE1KOXJ5LhM67ncaLfPb60GBPfn+Rl/uXzNdLzbx03z2lzEv3PWfr9YcEnuiC/fUSXGz8tKFt+gvm/V4TY9YY8KBak7G5y8yJDqTM87wDumXeJ39kP1hGvLpUov188mMiPzF/gqYJn+d51jrPLAaZqboMJJ/YTK00zZN22HGB3Xve92TtXrAG88O4z549wXf82xMrdLXTvMpel7/elX0iPzT26uUrro9vx1yUrYzBwvjerxfG5Zbz8jXX1MxVppMaczco7BTjaXuMV6vSltI+a+bIM7XlBLEWheuoxxc8SWZrcEb7Gd+O/6ts+OcYNRhkdBZyKW9IuVy4xNnqTF+6iY776zP+pXyO+B/Y0ZYW74dt9K84l4iuhbNI6IatHlNHltEkBus8YUrgoAeSDyTKwJsPoky+h95D92ntB61nvtqW7SFj+z4fhutxObzsEUHygb3JhBaslW59wRifQm5kTl+2TzlcOrNnY659My6M3fA1k06WXfIjhBcgi04zv1LfqpQ+V9AH13Cztpi9xHRRKFzyfSDlTkcbjCFrWyOre5QepU4pQBWGCgVBAhQIxzrIROnUdfI0OH0MDSDvfGzL5Xe4D8VNT+g2SZOP+hWrU+Et9Bs8tH7IpT44r0/5AUscU3wpm4BqIMEqa6QsLJ0GZzBOX4lKMIoRChTOChstGJu+FmgrBowNiw5pssqQ+cGnVanROR/qupbhX0dzJvYyBmroQCc9UD7pYhHjiI4cCo8cMO44GN7xcv8cN7zof/v2lfJb/cE1B5e7uyua3Q2IF/2NGcB+zgZnTRyIguJwWfiXw1A1C9eUU9yBSbdt7I2NcEPqOnZ3HZW0jAP4mm/V1BqbPBvofrfncLpbwYUq/MyL1ecFnzv+A3y74/B0i0+3m29cUA74Glt2u5lD3B7sAJQLwY5D2MzGP3GBKGwrHKtWOqcmyIU/QWyPY51eMwnSbt7PysPZhVgPvvJtXAogZx9EtCLjwQixXlKWIhuQoz+N1LX2XeOCl76KuoCWCkb8eGDWVyVosVoVaAmvklIX5KI6wHgsbAJBT/yJWwdjI4aueV4l8LCmozv9bHMo8kvasmkv9GmX7NXu9LUhrE024z8u7hzebrlA3kLzAwN3jE3Wbdp0dAVGX8rnwEQtxOnAgfRIvysOCh22xJ4TOsI/AG31jolFP0WcAnut3HRt7WODvdYl3/N1Qsfe+N+5Uh+wKUg586a1psyNk6gWbFqQT5sNwqDIpf9WNcZ3t5tUjG8n5pstB+buAb9TLmyxLdtK6tGL36Eph2v2oAFjgxi19Iv/EObduQdpoWGmyfbIMPaZAws6lzH2S2rkkj766CMO7h9wQH8Ofa4PP/hAH334oYJLDobxA+H7Pmyju2RjA7oPzLk8pLy6uhoPL0WyrbRrLX5z4Tr5k/nWymrcGO12M2t1x40b65V1Gv6CffG5aN9Xx+77FTrSPj6ttKvDWyJXNfqr4uaIcgcLdYnKMvKdseqsXg277ZKE/dSJ1PEjsvZJO+FZdYRLbyt7tGcYmBlCn9SRfxdC7wbUDjnUjTaRFbaaeRTE3sBeO8heEys3hN2alYNulWlqhUfPWnHSzP6sE5aFvZx9XD4q+7XdVeioVtBG+zohuk5At73mG3IB0RnxTRzSV3gzh+gd+/TM2AUZX5RJVdizftaICbaVdnXSaxuxUvS01tRqhV0aaTQ08cL7U37wFT0rjGylHfOqTZOCak2GH9kM54qhICzZaYslVCysAwj88Fb0bvx8QNVEG+bsQhugoSqyNFNokHwQWxEixqsJXbblsso1fNzo5q9k/eXUqe4qwmJbNiBfMKqVjO4Bw38fqI8GlNx/CrkB2k9cC11rVa7L2YOOXJ/DsR1yPwapX8aaXDWOtTTKy5CLThdt+PQR24W2C/Fc64fQCGDar7HqWZf3CH+VevwdfsAYdNqhO2O3ARZ9dB4MLuOm7YaXDdfg5vqWPegOhN7yEOiah0Y3o3xkrz2wVx2xf4C9OFTEYseLrMtnl7rkhvHi6YX2vPC/eLIfdOQpD/okdRfjpnK33ynng0Y8i7HJ2hXzIEg+SDjtkm2ZONlW5kPkRbKLbw1eMkamqsk2ceyrj+wcC2CaKg8JEFbR58z5ZpdzDje7E/a3/ayW6wx1NU9Dxg396Iwtoz1jMXQRQLQrvER5ANsjF/22R13Ge8iYcRA8INCpV0V3yV4RHakbbUSJNgpE2/vxXvAJiPmROtAD7EGMOtqR6ZSXR22wdvCg1Iu+7bXfc1qxi3rLfK+fPvTQLpR5dOJC1r7ORFceccgYbljbYy+1kV2GHfiAHFq1sMl3sFYTI+o7WMv5XoH4pnJlnH1HT0wPJVpEb7Ut3xsvfWd8VmyNI7HlH9PYdA4M1SOkaewcOFJ1AHeMwRHgH+ujgyVxA6v2rgX5QDEYZnzt9/UwsF4DyZ+BIXERH+joelRR1gN0lu9iDw6QF6lTJ9AzYaDJ629KXfeBPx+E5HVK6SM4FX9IUrkhtcmHbkg5OJVjY3Aq6tzeiN33jW0jVj+kiWmwENugM3cHpfxufHt/aN+pD1aZvo7lNj/PxmyhTdAHXRjXZcjqURrGnnHWfqImmDjHPXv6hJfSn+gJ+1BfbtlvX+v27i26bsUtHnuk1VraHeBlbh0V2xr71IbsZ5e8IP+YF+T5iwD57f2f/fzn+sUvf6nf/Oaf9Ktf/1q/+sdfK7/R/8tf/Rreb/RrXob/+jf/qE9ok338hvuPnFePxCmhv3z2VNH3AWfZT3nQ/+z5M+XMecGZNnIXl5e64GHmPO80cZaosafEX8zjY2d/sVZ+DZqH3wPYPuHczHnowL2OiHn+FPX11TXXo6yhRYlPMd/nedK8m0ffE/I7EN6Bl3R/+uorvXjxQvm/j//05Vfjtx//+MUX+tNXf9KXX305yi9evhjXMcnD3p/+9Kfjt+7iw7PnzzlD7xm7rvy50/iePubdbvQ309c04R8+jjzlnJkyHRbidOS6n/FvbRp69vs99ys4GDrZAAAQAElEQVSzknKffcMDz+uc67nnjp+5L0vdtp5si49a1UDh75inXGOjF8M0rrv4eoeO6LrjHnHUZUoEQyEzYuTZCxbRrA+kqujATj+lXDttQ62koYeMbexYUQ25MtwoPAcsSZvtOiUju+HEgnjoqzO9MM8+PsuTRY4GZHRazfjBusp4rDZGfoUdOkT56lrrRfOV37W2FSl1GaegM2hZr1sPqeuM4aD0FZkj55uF2D9gUfhB5FCNVqkx3vG5j9LjL9uqIoatybZclvict9ejlMqVMWSws5+wnh+X4SNSUTMQ6XI4eMPaWf2S0tfoO/0HrVShQWM9Fm0MlHZ9+CY02lZ0jP4po1IDOMjnYUxSFyReIGffA/fhx9gbQZWU+hOiM4jePmK9iK7kYYckTLGtUda7Cb6tht3ZMyo+UJ6qqYEin3vyO55p3dxc6Xh6+VrNYw1eXFyw3jlvjjU5ybbO07AJm2N7XmrmZcbbt1fsFTdjDzpi77r2bnXFS7fvs49cveXZ32tdX1+jyqrWVNWUPWG/T3+X7FU7ZQ9p1M3sXdWakjoBXXgeEnokZtm/Dsy3WBW5p7wkesKeut/TnjZpX1Vpqk6sNwzG6WtiH02/6e/IXpTnRrE71bg2xi15jESHlHm8ML9TKOKUvXSfvY79u1VTucY9QXRFNnG55mVw4nLDvUHuE8KPzpKVcXFVigPnNtqW7ZXP/Ei/aRuZMG3f1+f6cyA2B+Ix5gvX91yDIhcaX8KPbwfGJXwaq2IzsLGbGKVe6E08cn2xM68X3O2w0x8xOMnFltiUfbXzTGeeG89RJ+YWckSuLO0m9nX2/BmasuEHghYMPkoKL0g+6Iy1aD9kEp74A++IjxjDp6uf/Ih/kT1HR0mwpA1yY40xvrDPxVSUGv7nBwF20077jCUo/L5mjuYvAHzzzbcKvvjDF/r8sz+MP7X/ihd2N4zrLfd8Hzz/aPwgwNMnz1gvT9TY2zIPBmpSA3bp5vpOr1691s3N3eC1NsvO8yLpgF8H7g8T/6oa629iDndiXa20Yw1+yDni57/4BWePf9JHH308Xmx+y7U7Pl4w959yvrjkbDHvmP+7WdM8qc1NdK31zE7M1BX5I3N4xTL0dOI04ijJtlrVgL3mbatjS3Bgjh0BUxLZop8d9l1oz/1gYz1VNfjIa02OAWQXGuSHYa6Ja67rR/wd6xl+xjJyiXvi5jItHn9y/b/ljGVbO84TE3NqYWy//e5bff755/qK88p3L77VN99+rddvXmHvUbvdxHPFp+O54nPis9vNip78tn/+/H9ewj7jnHbJOSznsWlK3GbZRefv2vC+cngB4uNjOTST7xyDmxpw4hc8SuM7NLG9x4gJgoxL6t5FujiHh70rx440K4zxElnbstfxQCMzgDpEM95bOff1rHLuivuYDwttR71PssiLMclcDNyaqhVoMnOlG0Hqk2+MS2g16sC82ysv63dcTwZln9/nRX72al7u78B+5C+1g+4Yi/UHBC4V/kOby1E/oyf8gU126HiC/BNN9Oc2Mc+lA/PjSCx5931WXoafHZOF7dN+pzzL2KN3Ji/82OISGungeFozC2OSM5yLoEQWPVlfbtY0z4qOS/x4wn3J02fPlDPyimcKb7/fq1rTNWfbt1wPX795zXzNX+Z9q7zLqNbUsL+wLfMh6y3Ie67t+rQwPgwqH8vI2aEAOuowLW07tuI+a6E/BsyOjveBpu/9RHZ5Xzt4pkXqIatN2JF8YGIU2pFbxngsOrDfHbmG341z+d04L4zrOeXwg8gGm97o+Gso+g1srmf0sbWPjmCLTfQkv/FCM9ZB6h4Qzyzb4kvVSi4rtNjnArtUjIH+J5KN/lN7oz84Ff8mYpv5vVrfGfM06oxv6F/HQ9/3skNV+GdwUW32j/Ak21rjYPIC1po6eSHXh00L9vSBrs74b4jEKv/4u7K4HgFVq3BHsqPccmmFReoiZit/lGH9hY9pbBrYls3gtSZT3poUA9vgpWzjMIG0I+uw1ClvE2sw+AoPgsNsFTibzSK8IAEo12iXcuRCN9gW1armAVsqJpRt2Staw2G9P3XYAcIjR5NBjxzKgvTf6qF9Ff4iZJfsVb/J04g4GhJtD+j4s6DrwAvwhQs/J1zhDVgYphWFTLGtpq4jd8eL/ysuwq859L/Jnxh89b3evl7x5tVLXb19peg7HLhZuL1SfnOjlTTPtWIXarEPyvkNUl4maWCReNHUA/oLXRiPbI5HNmiMUniurmO/k3GnobiI7ZENYdtwjvgRHHh4coQfJH/gJuhAXTba0AN+LzyEPEJvuVF68/Y1NzCvdH2NzTxQaOjdc9HIT3xdcACadxweiPVD9Jg/MQI7bMtVKuqn1jS1GoCtzO9OP0HysXeam6IvMP0oc5S2tvHrBHgGKBi80E484k/m6JGYLJTDtx3yCK2Ki9ZEzLlwzbMmDnANfRENRIoOiApZ21rQmdgsHKgXYjfAwk6fB8oHNvaxgUM7smJuWF0/AHZtvPgcrLrygE6yrYY9uWg+f/58XEif8pBuPWiWYtcdB8JcONJf/BbJtnLzmovwPhdb7IY9PpHpXIgCcQLABN3yQCiH0uurm5Ff8EXccMSecyz4kj6P+B0ccoCFZ3vYOjrga8Hf1AVHdHXKsPn0Ebu0jR4T5zWmRZ3QsdK0OTAHb/MXCJift7koRo+kak3zNGu0S3uz6rAh8uucParHKWTzMTKNh6R7XtA84eXRzJwq5lLHptRtfsZm3FDKxoyOjiC2JB6ETAs8qbCzDSg/WkyZRpTDL1U1tSplHlVrqraO02GsqzuFdvpOXF1oi33ItNaUm/jdbqeso0tsDfb7nao1bcn2lv2LtFWpqkkRd1f666wv01/hf/qaiEVrNepSX6PNWl5Y75Ef/LM+OzFYQCgNxyf5hTmROCVea2+SHV2hlulX70mZ77kpig7bqtYGjPzQ41igkVIWZY2vZFbYJZ+ha1tVa33kfVZf1dTYWHOzk99eE35vbSKrU7It+wTs8UAqO19/HYir8dW4IWijvx1jvNM0r2jTrNxIBIVNKB0fu+QTEpcj60yyGjrmaW07tVkT+TZDT/oKfY2+7NXmRK7wrbGHzHP2uBUTckH0pX6AuBtZ25pOOpTEHnFkbPMgZ8kiwA4BY19sKOxOPrzsJ6EpB+WmVpMkS4BpI0H/cxApeiDvfDCZNb8otLXSRJyCFp9gFn4FW9n+oZ7Um7Eq6myja0VriUcp9dVK0XEP4tROqFMftoesy0IJKKXONkVram2UY1/m/pF9bmH/6tkTWKetSjv2gNTrlDpxDxb2wBMLXXWCVSfdLiv7l86SbeRWbOzOQERXaKffTjnY6jNvHnT1EdsFG2Nr9u2s8UG51iXPFFFuoMeKcFoDKIapWqltMWIfbnNTQYtzTui0b7zM3+vJs8tB85J/2k9qnH88oYRzTP56xgaX0BedpWJsjP70E4z+caKq1KpgWa2VpjH/Z82Z922SiZPt+7gk1lNr2lG/m3dDvmiXPe3A+AwfdfKJdrF92qOP886OfXr/9FLTJe0oF+ef2k3yI9toi91bvxi21p/sKGTTX1VTA5EbMl5tlCXbCj+gEIYiU1Vq+Jf2OiXbiswWD52Sbdgepa0u1IaHLRnHzhzsY04sypgfOMMcGOfgyFMEpgrtkZdlN2mgoBua7JIBTEmRS5k9mcYdiGTqV8CnvPZNnAzEnDtHeBsiC0Q5ZCD5gEL8gfxNn7LlAjahXOlajr2lNaHR2JS4YBM5IT5A09EuvFV2+06bE0YbDTkzVufYpB8obZBfuPauOGoZY5HzIHWxwZEmD8n347jFErgnmdgZzoaUg+IrdlRrqnoYL5/Gsor5W7NE3cCJL2WsgsLKkiiv0Ei2ZXvk/54vLEbfZuXf0/J/UpZ4jv3yR6hxMehjDJZx3k4+vLXnWJ5caJC8lHsvab0eRX5Da6VWpQK2R6zsxFM6H0f7oc4+5Uebog0YeSvJjr6mJ0+e6uNPPtaec+68a7zMuuZh2lt13aq1RW3uYutTY1gb++o0N9FUsaWxHzf2ELMPhQY7rkFPeTCcB3g/+9nP9A+//KX+8Te/0fhBgNMPA/z6H3+tX5NP3c9+9nPl/6J99uz5iJNtbHqin9E2D+1/Cs1D+yfPnikP8j/46EN98NFHevbBM+3YN9s8aZpntdjhimuyPdCqNDFXZ+ojE2QvTzk0PmSPzkP1t2/fcG96rVzf2qnNbjdrwsfIEWkltSrtuTeapkmd6+ot97JvaPvy5cvxMD0P1D/7j89G/ss/fqlvvv5G+UGA3Cdd8rD1GX485aXDx/jxNHHixUP6wWQ9zYNPkAe0826neRfsoXvlYe6826lVDd9iy8K1Nb7EnksenManxN/EYdzbsf9GbgNNyfYBRNTwYZonRUfD59Zq1A1fmduNcS142UtyDb/lPv4Of/tpL0ZYWz7UZZVrQCRTti3bKjq317x+JFGNnH8AY5ZLQ49tJflMt22N8sbbqH1vi07JtjZb9BeS/bC+UKLz80LyiYsttdaU8ct9c2KJkePh+Ygy6//IGTix0aPUZWzszJ+cFYJxLmI8j+zhQWIeRC5I82o12tlW0d62tmRbE/M8Y+oqVWuSa4DeWM/IwtcJHvVGZIVIC+Oa+T9A3rYKiGQjB7ZyfDowvyKbvF0yuis22mrVVC0otTZpAuENOeqrSjYxph+dkr32cSr+gNhrvW21VmPuJXaHA3ss9zocd4efXdK5L7FvxaJWxpb0jVCkLblE6sMeMkIE0oFU2Bnbs96Tb1RmT5ng08vQt2Pvmec22tlCf9M8zZrYO6Z50gwaMi3xqKZGLIr2OSNlX3jz+jUvOF/xbO8tz1FulXkR+Rn5zny4vbnW9du3yg/qv726Ul6K5y+OXPESJHvXkXljW2nTWNNBDVoqbDA2j+sV/irgGeCC3qzlrOvkq3nM43k3Y2+TSyMetvW3pERrAHFXKTagQIn7wjoIPTBG2S/veC5zx7POIzbEnvQVGkTuiD9H5lbkD/nrKDxnyrOmtFtYM8af4Sv9JI6xz6bjZM4QXQfO4Wlzxh7ZQj42Zmwjl+vAQr+xdUXnerRwLTwof/Fm1HNtPr/epl2UxZ5qq8+xKzKRP9J359kJZiYUiHaljyPPplIXfzc02s/Mod3U1Cq+cN1lTPY75g9jWSde5KtKVU0TstM0Q2e11uD5vp/IBXZ4Vsb/kDM5sT8Q2812kWzTjrVIfvssrMs75PJi7S72MnbH7GVZZAgZFO0Sv4m+Z+wIdlyjgtYKXxfm9Wv98Y9f6bPPPtfvf/cf+sMfvtCf//S1vn/5iufBb/T2DfMZ3PAM8eXL75F/M5A/LW/Hz4l5udfUdponKNjNl2q1yyPz8VcE7u4W9WWVnSbk5r128wW6r/XmzbXeovvt1bW++e6FvgXfgfxgQpeVc8rHH30Cfa4d54k9CB3rAF+mmbiyhhqxVuE1SGw2ICn35QAAEABJREFUZKxFHFJnxoWwyMhkbIoYJH8gjle8vM+Ly/ywX+ZA9OWasecsYVdWpaKzo6AVfQa0F7oOzKOs81ue2WZeGV61NvpxFS0k24rOVk3vpqyb7DNB1l+rGvJ5Fv/tN1/rJe8aUnc19pg34786zf6Sdfj8+bNxPvzk449oI+WMas4GnXn9wQfPlWeNOc9MzFGWOTKNsWnQOoNVtobdPuWh9spTEo7bHnJDVpKl9yNyQn/abBCznTnbMSLxpajkQzds+qJ/AO2h2ctb1SY2xkL0YXiov+cnk/G2rVw/q7Wwhnzk/hKiLyh0hgY2ekCUpG1otdIYx9ag04o2QzfAayuy9lrqNrAGfUJBgwZt805tnjXvL5QfAhg/LMB5MefM/NDAhpQjM+33StuizbTba9rvRvs29Ow0wcuL//Cn/azGNcPY3fFlhdgpFx0Zj8OyjPz9N/NmPCvIHCJyHQgsjFvy8X3e7ZQfKgjyDiM/BPCUc/OT8Q4DH+ivWtOEffNu1rzbjfwUHuu0gdiTtbLuXwf28CN2EGVszDxUnfa7KlVrkjVSx+aR+Z/4sldldt1rKfpLwV7rkt9Q8IKt/D7a2Xdzps8ecMv18I69YEPK57jfK9jvbcv2+1QSAt/DtlzEhHHQX0m2h0RiRUTVUwTJp8L26LOqoKVGfO1SVVvRShkf05+9ytr0TePo2EBxfGwP+p/9si17xbs64sPGs2tkbQ/6n/0q2m+wrSrLtpKGb8nCK/bMBhKLTpnBkKErNPI0JEMD+KkP7JLfg8pC2tAZyA25+CuJRWd0BaOomJPcRpN/QNZCz5dodGJnIp6y7ydDVeStYsBtzJKVQ9iKrgWdy7BvCLNR93usB/qDcljZ8kcOZu9iPASH39ETn236a/QVHwmWbRkq+hap02dEB02eQmxYyEd3aOo2mnyQTSQUFX/9Y0Tof0F3BwsH3J4ND2hgkdgQiz6L7ShwfOACL170LTkU317rNgf767e6uXqja3BDOTcBd9yAH7gBv7t5i/iNojMuN/ps+Dr6Ql/ygWPPGOPEGVB2QgQoYWzXgnwOeKGpy+ZsDp7T3LRjc5+ZoK3xMhIb3/KgIz/99+b1KyX/hpf6r8nnTzO+efNaN9yo3GHfEV8wToWe6Mthd/shgfSV2FQVD1LY6Pd7zfRj7I8N2dQOeYELjhw4g4V4dRAZke7p6uD93Elf0VuNzQYgevaJxx3ZBUDZULdK2yPb6aPDz7wLp078VIa/IfViXrVqalUDdsk2uhljYt4Zf5E6OiF8zIF10ZGDdNZB+KmKrqBzSKQxnwW5I3IHxoY849PRtaJr2EDDHjCXllN94k0ntDkOFPbkpzM/+OCD+z8Pv5vnYeOQo32okQsKX3a7vfKQ6vlzDnY8rMrmlPgHEV8SG5B8+l94sB8cMk74ta7Zo2yrtTbokKNB/D4yhxZsDk+nlHx4CzruuLDlIBrccYEL7ySmrNGt/cYL7WexyTzJek1MVpsz5pHSsMW2qpWSltGuE+uFWBOzxD8VJ9hWq1Lm/36/4wbhqZ6eHtZ11nKQfbWYKEZlken4mRgc4if6OrFiKjBm0pFY9fG2q9jDJ+xpshr5Rj8ToIyiKvJtUlUpacTmFLPCpvA65cEnZkf6yUvWA33aHu1aFfoeUNVkY6isBRsFTRzmaWYN7pUbkV0OUfTrskzXNlJ8ZU1lbnV81lmKr70z1wGiaEQK3Yl/0Mn3U12adcoLtoYesTt0+MD8PTB3Fmh4OUwM0CijF5DVqENHR2fabQe79FXYmThnvixDZm3V4Y8cBob+/TBqaUxAEsPA5DeoUydkUJx+Y6cdXnLnQEAbVr5t2VZs36B3Uqsa9a1Bq6lOMNSuoTH9xowuj7ElPAyEFdpPsWjIN8Z2vWGYlHWdG7bwqqK7ZFutNbmsapRL8AKrkLFXe019oCTnS8hZ4dlQAEeStTD/lzFXu2KLSNmXbGujNh3J2KxTsuwNRb7g+28AIuPzPtlR8d4vO/Kp6nwFmHKKW2zeYBtbVkjW+5L9Q75ttSolholvtaZqFmzRE1g/6XmDvPLOvzc7xnhjX+b9gTXfGehWpZabHpTaVvrSSBkDriGst4yDUOzT+Jk2dukvpU4/D1gYwxX3a5W+t/b9Ph8v8IzygRuQ2Lju3cd1D2edxxaf7JjmScG8g+6a5t08kJu/C16S5/+He/r8qfaX3PhxTmjIz/uJ8h7seGgzqXFWmeaSG9aUOFkddeh30IOO/FtA6JHz2JH+82esF+xD+p1PbO+yBQxCReoDdngmL+qs+JBYn6MTs/h8YK9byGdt2pbib2PNQsUDpbzsbxezCn+NT8aH3AQEuUxs6LRN72lPp+gpSGCopbELDAnyf+ETkYgHMq1G5r5BqteCxbJVxmjYP5iPZQeLr7SJv2SZGx2s86MT2weEH0SqMNf0DdW7CD+IXPojT/xig22FZt4t6I5EMPon84jStG84rzvjwX7nQ+U7HCVG9N9B8veIcuoEtUtVbaBBRdo0WaYUy3AZm/sZ4kMwRLTKIKXHZZ0SeuhL94B9ajJ0MljZC8a8Zm4vpzm+jPwy1lz6CoaKU/Oo2ABLj/veaqDcWwzbdJ6sToPOGC6gn/Ipi/KGlIMFXqiQG3W9pJG3/nJKffAeqcHuZxXn+TP2/0XZzriM8Tkb9433fpNiPyDeW7slY0h7u9S4D8tcc/aP9yt4Dxd9mb9j4AkYxVWI8Qufgm3Of3tewn+op0/39CPuvbkHvX0DfatluWF/7trvinuDWTv26GDKDwOwj7UTrQwpsyJzpXGN2+93esLL7Ly0/8lPfqKf//wXyp/R/+ijj/XRJ5+MH0r+2c9/pn/5L/+i3/zmN0P2goeSeUgecz9G5qfUf/jRR/r0p58O+TwIDJ4/f6bn3NcU19HGda8CDPDJholyzrPzPCn1E/YErYrypJlzb/itGntWHy/dbm5ueZlwN8pVpWmaFKqRCBzjcOR6e8cLlCPX04bOjIltYrRw73vDg/SXvNz4k774wx/0xRdf6Msv/zho/jLA119/jcz10Jl7svylhMTmww8/UsoX+Y0s7r9mENurNRk7YkO1km1NbVLDt5jUGb+qxhgdUpSZFzPXktYa/k1D3jZ1XVn7uVehMPihQWISnUU/9iqb8VvYQwp94weKue7u5p0iszAfc4+fFweJxYIN0ZM2P8Rak+/YmutJaBDehvNy8gtx3upWSuwzr0Yh+ZFRH+urK20GKJ9qdF636bNLjfjFj1UOi7F/od0A+Y3/t9DlJE+YVK00Mdcy3+bdjjWSeDG3tPZxYN4cOQ8cx1l4Uexdz0ZHjTrimnuXdQ9f2LMXxqyrVZNdKIkia4SGxdEq4wtfGbMVdsm2qrUBCsr8kdb6H1IpVYnoAGKxKzYGC7am3BEKCBM26R5xf9x3cu82FEUuQtD0a2JS2N+IuW3ZP4ROqahLdvQXxRT6cJZMPuyJ2/xNsVwhAx352Jqu7/Mn2xPzEdfEnrPoKtdHO3u1R8wtsqry4L/vq6rUqlhXTa1ZDdmpFXvirCe8MHxyeaGLfca8uM8/jDFdGFORCuWNvaSNWKR9KTzbij23POfI847xYp+X+5kX8SMyE2v9gv1gpi+jC1N5XnEcz96+++5bffPNN3r54gUvOt8o+1LmUsQK+bSdd5mLszI3q0ouq072+6SwE6vcl8cWkVorzTNtWpOQyTwPYtNGRTow7rE9z3V29JM/6Z92tmVbka/0V0W8Gi2INGPV2TsP7KEZFw+uGNrTmCgcUzbC0QGhamFwF56fBOu0WOvtkkT+hGEfsun7wHgHyduWvSJzInyRYMGXlqG0n6iwfWENHkdMM8fzrOGAv9KqI1SkJf6AVk3ZR2EpcmmTtZz68KpKRSw6/Rx5Npq69D3Pky4u98o+u9tNxCn+dOaH6GkhDp28eZndNDMeaaNTsi27qC816oIKb9QTtEwWQBQ1gJ14NnyLHQvzszP24QUd2TRle9EAhcjF1oxxntsuaYMPnRgrXUCzNFvV8H/PPNgxX/fzjrVxoT0vHLGS+fl2/Pb/+pcAPh8/CPDHL/6or//0tf785z/ra/DVl18pL/1f8HJ+4MVLvXn9RvlLARl3u6lqop/dgD2x1sw1W2J75Rp+ZN+9VH5QoLWdWtvr1fdv9c3X3+n3v/+D/vt//3f97//7/2vQr795oQPzyW0m9k/09PkHyg/YTVPazbSln6wBxmeCzqBNTbY1fNeabMOrtUA8Upe9kxANflXa1GiT9XnL883MjQyFXWrsC9XW9uGl7Zjr6Jqoa2PvzJ6yYO+RfqxWpWmamRM7Zc7Z1pbSf2AGcIV0JDgZv04H6fv66pp5fZBtfL8cTd+8eUv87sa6T/+J+9f5wUXGolWNc1v+elHOc/lBwye8iH3CWS1nlmDHmGfeL2M+DZV8PdhFgemSsoVpK7SWRRxEHy6fOBsVZUvEQqdESWXDPzFOpBPw+M0CFjf9Z6DxaY6abMQ7NnZi0eGnHH2hgY3ucrL3qBNvs/u+4m/IjH7oaxiM2uFjWYMaCqJmk4uJHeGY1qnL/nGkcMTm4MB17F0k5kHqI7/pGnlrDV/6bE0GeemYOd0yp4PdrLzAD6b9Xnmxv/6AwIV2ua5xht8/eaKLE01+f8o3rnlqTduzigVn8tI/fQ/Q+8LYZA/ZaOxb8CPo1HXisyB3spQh7GBRYjRh37zbacc1dn9xoUv6fXr6QYALnsVfMg9zH5B7gkvK8Wn4iE2N9WOz9rBpoY/008mbWISGt4z+Fy3EOKB6M2Nk/+pXFJ3jnQZ96I/A4wrbsv2YeVbqsRebMkc7Ohb23azjrN9cO8e7NK5HWXNB6g6s8yD79C1nipubm7Gm8x6lo8/+8f7SdWT6qc+UB94x3S4ZpC5VwYLutN1o6gL7cX+217ULtS17he6TybE/8K1kQ8+QPgZONsbWs+q/mh1tsVVR3tPBBp1Sygw/MpEd/pxq/l6SthuGrth80jvKyaPUzEURh2pNxXXAXv1PXFfwXQgiF5M33K83TD7P8165Kx0ENBv50HPYJYPwbK+DIgldsg1KSZsOCaNi8MCipIc6yegyBlaxwThtLcky+Xlic4Ev0nkbiuNjR+4BGdTIHdkgMpEXNr6UBz9BBAsHyJSjIHWhQfKp25BybBBRW4hSH5T4jHxXBqizuAI5A//YNxtmFL8D41dYvffH8UU89i4nnUSN2Ap09kivIE5aFg4tt7q7vl5f9PNS/erVK73+/qWu37zSDS/V73j5v7CIOe2r0DfRbm6l3dS03zXNzZoINVuv8vK/c6g88PL9yMH6yIvz/PLbzOFhCuadpoC8ZBwFUFRi/yIY47CbmAcLm014XWyMbCqcQhWfrrk5yU8FXvGiPw8Agvz5s9u76+FPNiUUollqVZowcAC7G/kGzSSPQOhut9PMBWSaJxXygc6SyXd8h4xPJ94Z23OavG1FXyM2IoUXuYCibGKea2sAABAASURBVA8k34c+FpUCvGQ+2Wv96B+2ESx4rRpj54HwAqU9MoSGoenqHCIHizB25uWIH3aKZHvEwbYyL7JxL/TXaSOomY+hBS10lopQe6CjYwA5UT/yG++eMj7MpTsOldGdeAaF3SJlzILGuO+5sAczF1SbnsDwr8i3UqNNtabGRbOxZqvNmpCdoHSngK44THaFxh66kG0OpotyqHzNYT0P0Y7EIfKS79tlLNJmSWNJVTX0t+ICjXDqRMohJj/8kbm0wBc67FUmOu6Y352YJJ82C3M1OgORMm4TOls1zcyHKT5VydRFHjJ8tcNJSfiTOB6xlUGAZVumT6mrWgFj66TdbtaeFzb7/ayZOYsYbTiUe6FV2j6gY6O06okbfYyhdTwszBlqeAA+edZUM6M+SUtR19HnMa+QkGjf8KMGCrtLVYCOy0WbhdgflDnXMwkl2V7lGnKgEYNggjptZAlbEifbciGP3JT1iUxe9t97YXJ0Y1udf7ZFY2xcWO93umN/ylhlLIL4HDMC0Y9dMt6Z7947e8zyKNbr+KKRuoVxPHCgEakzRwLbKmD0pL1ImC5RzjzIAefq7RUPVdlLabvGoWtra5v22IC8TsnGmqAsKhV9G+TVlvQVCIZHWxPTJpO3Hv5lDxDlwNRVsY+1pkJ3YCP7CKViLdYYzya7VK2pEfcNVfDOYK86dEppM4BMl5Vp1pEZlDgKns5SUTeAfGslG33lIWFb4bXYAKraWg9fp2Rk7VX+xCK+nX77iF3GsFPhVmrTNNpXtUHXGFL5Vz72g/60Kcq2Va1pHntQU2G/Tsn20G//kJ5E/i5ie8jbls/6iS25cTlwDUx+CPFllwwka0u2VS371MMc0qnetoqYTMSn0F9bM9YXVdRJbPoD6ce27MfQKWWIs77sUva2Qk6kMQ6pJP/wsaJvnRuS1VTYYZdCC1tG3qUGvwL0hSdS2uJNcuhZ9ziq9S56Pyq/0bJwZusYl734wMO3PDTLGS57epclGtqGWGO+t8b4NvLWtCtAeTeNPfZJXvyD/eWsi6d77clfPrvUfLHTDlxQDnaXO/ViX9Ed8/Go/HbCogPz84DNR177sz9SPnQouOOcdMd4Hthjhl3YK1JVKbA97LMNtwMiMGTIw4p/nTivWNT555KChQ1hobxQH91H9rTkTWWd1ninn14oajTC/yXlxjgF8Dt0gQ4gJuqH8hM1bVI27Y2cbRVIHzZ54YdL5p9AaKBuKeXUnaCRrLQPWtGOOiEXECLI2k4kpx6QJbZ4ip9VVlUbaG2SnXKtFFvXulJr4ZUky54IavLvInVFPetIiACh3+BkPuNKxOk3Vak7h4u2gaFAQdrCExTFfEzWuk8Mq0BnkWSY34XTMch4ZyyltH3AqF+Xhhh+Vf7Rr4cc0rQ1+nWfUlh96HTWWTudhoPiVyfosBWbhI5CV+iKktAfGJ/SHsa4rnbaZt2lYT8p6PCGPmjkgtG7k1sR/cFaojWyo905JTZbvbEnGGWjCDtUTR0MasYOyE0rGOua1Sl3UQcoyJRX4BNjQ5jClu0zUCdSjJbJvPuhImyHAqpty/S/oROLc6z8yKzow8+Flo8/xqaBoW+VtVmnxKL/BZxrWduvPqz9lgYP3ZGzHSI7NPZ31hVAfypiW6hk2aV52qmNdbSWRUrToJpVGQtFj2RbBUZolHTi19rWLpjkKefak6a7/axpbprnktlTD9zXXd+8Zm9/K7OHTlPXCpqys8pH2YvmyZppt6f9E15mTJwlRdxbFWfmHW0mLfiU89mBa0S1Ul7g/+wXP9c//dM/6Ze/+pU+/Phjzbsd/rWBib1kmiflrwD84pf/oA8/+lgffPiB0nY3z8pvnn308YfjvxC44MHgRP/zbuaB9l7Pnz1V4VcDU2uaQShF7HWMV7XSPM2UmZMM/5Fz+SFnyIEDZ3SY2DziR+hGK2jOubmuLezt+9M9VRXzP7K2LuDF9jvuyV59/72+5yXGN7z4/+MXX+iz3/9e//qv/6ov/vhHvXn7dpzzn1zG1rQX41W6vr7h/p4HnZdP9Mknn4JPlD+z21rDZss4sSNOgU0ZLOwZ24NBMf4uKSjmRGh4G2yrTU0TsZ05j0TPNM+qKk3wqVZn7ILkp3kaYxhfI1v0f+T6eXt7w8PFG3w4EEPJ6dMi9ZEv+p6YBy1204YKLUNvh3b6CMfQnswZULJtBlCjeIOpsi0+tGN8GJzYee8bNqTcWdMZn4xnkDFLB/GxValVQ4fDukdhY6F4w1Zh+5Gs/VC2rWp0KhGHoxIXu9TgJbaJ3URsGdjh8+b/sO90jzzyjF8oavj4HoWuqqYB1kN0200GVZNa22kCocHUZtqW7IJahtqhVlXJXvP2SkWyrfSjLRVjkjyUBpJZHzJ0RScfMN3xCV4vSQ3/pQNraOXDol3FRuZYqCkHkmXyFX+GTaVWJYeHr7aV1JkrK+3K/qQtMea2FX8K+Qk9oYWOzrj/GA6cR3Mm6yPWC7ZnDi7rPNKa7LVv26oB7FIp8QlalWjA3nCEHmXW2oTc3GrsMQ3Oshx0yBmT9XHD87jcpy7Y1arUWht225bL6DXj19RGjIgzwUNUB/agzvxYQPqd50n7eSeMHn2XTX5h/5rYL670/auXevHiO3377TfjResVe8vdzS1jsow+on/MR/qZp5l2K3bkd8zPGUzTpFYlG7tO1DZdds4Xx5xQRj6+3AP/E2+RbKuIQ6safcbGoFVT9t5WpeYadZ0xWIaPR/zoY3ijh6HFhoZMyfyL76VGfamg5SaRI0zK9FjIpJ2QNbpDdZZSF2ws2+o03LCc5cuSbcUHkXJ2z3o+cr3KNWs858BusSdJCEOPPMfLeA3KdjT4wiXkFq4Pncog6yLIHn17d8P4HpDqmtgf9/uddjvGY55GnIYd6tQv9BLKPEUXhsPr8DQg0qqbsaEfu1TE2sTZtsrEsOuBKnmrFXKtJPpATIjJpkg53+GH9lNsNz0H9vw7nr0dGbcF/yIzmiVDHJOfWYvztNduvsCXHX03MXEo7/UBL9ifck2bpx3Pjg568eKFPvvsM/3u97/T559/pvyXOd8wf694niNFm5X8v/3bv+urL/+k/GWA7779Tq9evdGL777Xd+Dtm1x/GNOlNE+X+vjDn3LtfKq7u67jnemn0/cTffP19/of//o7/et//61++9vP9dvff67vXrySax64PUqv3lzpwHrrZ+Pa2E8HiOs0zco6aVX45WFhq0L/rFYrL2OUMenE/cC8OWY/ZI4sILxlxFQkywm8YrtE+Fhbwt6D0qYvqW+qmga2ttFzy7ni7o5rDbrTx0Ll6JMxCaUlWh++1/EzNjZN8Qdb7VJskazU394exjM0VEkqDLKO2Lygc2HuZS30vmhijuavNn366af66MOP9PHHP9EBO25u7nR1dau0j5yYS2Yi25YNzvJywatIkC3JjXJQ0AdQMcoiFTbHzjK67lHU/PDjk/7HlHboiHTHp9Bz9Bh+YiTfGacUkw8dMYZno+eE8LNfhQ67kvkLiM7gXCT6N2z8mBJIJoyW8UentLVPm2ETfKaakg/Ch/XoM+qNKrjJqyy3JgFPUPYgNWJ5QngTe1Je7IfOlxca4AV8aP5iYZAfDMgPDJh2LBkFwwY/9JUy3d5/NvvCj48rOvNmWWXS9oTI5HqdilbYR8axmT1m2u918eSpnjx9pifPnuo59wX5S1rzbidF1sifMO927K971uleWcOFvdGjyEVnQGAcGpzyZGWjJxlQNqFbYVt2UNCgqbCrWjuVrXeTbeoeY5OJrxvCG+uO/WNh7d3xjD0/AHVzdT3eseQ9z5J9KvMR4c0uYXfJxDLxZP9jn47s7c0Na3vFEd42Bvft0JGPvdoWvmEEyVclB4NPnclQHPEIDY7YNOxiUG3LxppBfS+X9vFTp7TasspKlkB4wYJ/oefQ/0SKnq15R/eaJ15MPbY2ih7raJPbKBVS/ChDfhz6sZSFIa/jQr/RG4y9g/J5zIrrTMQDgqYNrjrlQ1dEJhB2nYPaB0seHJVsyxGW1rytpPHN5MkESvkcthWjAtundo+60Jbsku1TcaVxVFrzIjUWSOFMYUfdy1Jx9ql2rkeyH9qLtOok885n44c+gM0oA8ykzAXE2Fg1ydDgQQWL5nRhWFh0D/yH3PnEfeC+k6MfhlpBlRTTJ/yZQSPAuVkwJ6K+3OnNq+/14tuv9RK8evGtxp/7f/lCrzjIX79+rYXDVqHvgovusydPFDx/+kQfsOF9AH2WB+C7WZXwYHvPhpGbHDaM5AWvVY0HEpf7CwU7biLGxEPvgnziRISYnIuOtL25vuJC/ka3N1e64wbmKj+YkL8+wI3MDbyb22s2k2tu/G85rKzIBtVZQZfY88HzZ8pvSF/yQGbPRWQ/zxyaJjbgWaPMg/sd/B12z/g1gcbGGSfGZJbUqnFQmQZaFVUcFrC3907tDz+2ZYJg+75ywZ4F/zOWse2+4pTpJ32hJxZjtbYv9NjGjsKGRv+WpYHOgl2xELNOzI7E41ZXb68HbrjpOpw22U33+Xxe6JdpoC117Bzjgd6tD9uyH3zutAlGO9ZpEZNWdbKtuMk7ajuYYxQXuh2x3qslrtKwMWOUP/t0ZMy39lRxY7foAC8+pRxgyuBFNvnKeHBzGBvWmPZ0AzBGhgobFt3h9y2H0+urG11xsXrLQT7xOHJhSFvcUPILSm2rtcKHSTY6MlbIaSTzvYGsHvKrnvS/0G/Q8eGohTjmkBqIQO2Y52OOTbP24wCw04wPrYp2fchH8wbbMjG3PVjpZ2T4Cste+dFdZTUOTWEt7BWdvpc8xIdyp6rIDMrAGlkYfPCRcC0cqo8cmEMjvoI6DvxrXozlUQdkIheeZNklg6pSq6YSPEmGp7PUCfJCLA+M6YHxWE4xjZztIVnQ1tAAtS3bg5+2h9NN3i17SNZ65lV8XNizXKbvGmMW2SP6c8AI0md4GxXJLr6loR27RIrMEfuO2NVX52QPCWrXT+r7SX7lPHyHb1vT1Ea7W+ZbHqS+ffOWuB0YV6mq1FpTtUIm8ImWijo7ZWKOWrv4fvgwRKNge9B8JcdQkh25lbJZWV7z+UbetmpDNRndHv097sO2Bp+6ak2xqZDf0DJPz1CtVK3JLj0kk8UHr3QhXl2Ug+QBArI9MPJ82Q9livcfe+Xbvuf9WCZjoJNYR2gDWYn21doYn8TCNqygBtUpDXtPNp5YPyCJUZhZt9M8q1WpQKsK+xHs9PF+PBL8Owrxc2GOdvar82a2z4v3efucb/yte7SG7cAO36c2idwpy55VJ7a9ZmzLGxMx2/keOqNvJiYXF5e88OClOPms9bu7A/shBx4kY/+Gom1VY1wmjflVbcSzQW2LJTn2Zsmq1kBpS6uORYipqtRYe9Oca/pu5COXvg/ZOw53XA9v1vMB54kjWNt39t1VR2Pv3HMO2POiaAed95PmuaErukujvJuUc8IUPvm2a/I4n6X0AAAQAElEQVQkheYHAIK0neB3XkAdebG/8EIqOA6aHWsrHdm9AHv0AmTJBWzZJvJ6b9rmHyKjvjNfO/NhFB59dWWeBBs7I1ttdKLQRsyqNbV5luGPl/yW2PbFVjJo8kHqTYyCXh51oXLJ6BBjYPi2h/01aG1dq6hvRbxc1G/wff0PM7FWyD6W6fgLV5kbXY/rdJ/6KRe6QbI90KrO5llppDgskwXJn0OR8YjJxkZQ0bzR5AdoPnjQyI48Xx3d98COPiBmBeOEpgW/gvi3gcmpe9Be9wi7j6pznkjv6sg+MdBpsyDQzTHAZNbP1tdKF3QGCGOTRINcZAYiH37a/iVEboUdOcn20CtSbJHCDwR/xTkv+fSEh+r0nbz+QlptX6U6ujuynTH7IbDjfXzmpEa71J+wmqfHKcwg3NAg+fdhtQLvqNzyZP9v9PHw++8zKLE+b2FbdlDQOq96yDOGD4Xktnh0OcUfoJ84nf3/yBxZlC1mt2/syUX5oPz3crfc993evOWe71rHww3n0+sTbtgf7tDBw+FmztoT95uzth8CKEtTK827eaDYD0TKuTK/7fr6zWtVK13wkPFDHuLlN8xSjnz2zMY5KL8l/8//9M/KXwnIDwrkrwg8f/6ch39P9Iz7zZ//4uf68OMPFfmb3LNeXfGS4NW4DuWHz2xrao1eO2CWnPZw27JLdqhpP8kS/h3x+Xa9hnEPnnGoyNA89Ygoayv85AufJvb39N/aqi/8INfF6+trveF+/rtvv9Wf/vSV8oMAK/6or776ihcR3/EC7/uBxCP7Sto+54XJhx9+qPzXCB8Smw8/+oC4XmomJlVN0zTryZNL7bi/KWwQybbiRKtSqxp+b3Udvzt7HxGgrmk373TBffqO9tE5odeneESmn+RDYdMfbRjH/X6vaW5ic9MtL7OOXPfTbeSCtE25ytg2K+eUCVsTIxop/g0zJNkG9QgiztTocXKKJ7k1n34WbAzSb7Dxch+Ye5HYFiTf6TTI/UXqk7etxKe12OCT/jWvvzFVNVVbYddoFVqt4f9uxDgxa8wRkUbfnCljR+zKHIE9PmknWQLR66EvZTGWkxpj1Livb21WA9PIT4ps8lWTbI/5qZHS1qrWxjikvV0y0EjmO4DIih4b2op8jf7MOCZWgv8wNKbYVNWUsW1Qu2TQZQlZk7cth6IjlApJlkBRV9QNin2u8PUojX7vOZ1cv/dtk49PscNO/w86ljHeizYdtlUg5RVr3ZpHL/LHcV+afqSqQj7UckmtWa0S2wN7y5XyFzkPzP/OC39xSFo4+x7YG4/QBd7dgT2E+jvKnXlqm/kwD7TWVNHfasyPj1jfY51/8MF40V/IHjk7H+5udccelDnSmTPbM7tWNfTM80T8V10LfQT5LwHevHmj169eKb+sc8MLgKyBjn/pd6JN2m3YzbMm7AlaFT6WbCspkbCtam3l1QN/QZ9IC/32gT6eA8XWIPZmLdsecy/zc2L+Zq/JM5kRM55TxM+KzDQr62SGRjZty5UlLdRDE3s65FyVcqf/QFpt2mirpkZcRUr9wtiEBunrQFwXnttsCN9lFW1as1oVeTP2lh0UdIVkzF7EUCh6B05zxujQKXUM7NiXHxrIM7BcA664LgXXPBs7Hu+Uvqa5MY6TMiZF39lTG3oCiEKdQEQX8yj2L8SsY0DyR/LDBsrhiWSbb8K1+T3oAqPjk5R+WmvoLplObMumF/ro2D32JfQe2dc7vHRf1ButKY/9C35HFpZ68mf9o1VEEJ1Fn8YlQ7syrpeXT7iGPeGMcMlYX+D7XpmHO+ZkqxrzsFVTY18rqF2jfZ7vfPHFl/rDH/6o3/3294N+8cVX0C/1zTcvud7nufWd3ry50csXr/XlH/+sf/u33yH7+aiTGn0+45p3qdb2A/N8of3FU93w9v8Nz2+veYkd3PAy/MAL9lueLeGaklyWvaKgrQodE/ZOalUKL7BzZtL9OrjlOVrG/maswUWmfoWjdmDEj4W2jl/4jzHqiW+ED4xL7vHzLDc6b7HxwP6QOmNHdAQZs4FUgFalxD8Y1/vEmzmQGIt0i52vX73Wi+9e6ub6lrPdwvzuSreZX+kj/R555pf2+WtFe84BkjkvLaPdixcvyB9p05W5Y1uJyUQ/OjdGKa0+dtr7FBOdaHiIPHxY7woeOO/NbXrOaQRdRnUle481psvjMoMd/sZMfsk+QczDi57QwDbj3oZ/50du64dpQW+w1XSCGmzljaa/YCufU9uyAb6c87e8Td0JG+8H1HACSA/Ih+aZwznGs4bGnOa8kr9MmJf8NTdN+53m/BAAmDgztnmWkSMIwjhFV/K2Va3JzDnbejfFx+AHfOKygPC3eIUuaA47GHsT8Uxfu/1eO86vF7wb211eYt9epl/Rbzf7GYgN07zjnPx0XGdnbC72lULGNmYjh7702dnPTGZhv4Ss+xq88Dsyw5YTTTkyK9KKXIzSKU9x+0T2HOGfl9PfD8Cci68H1lvW5s31ja65j8jL/Miml1bFHCwVfmwIP3k7OSmyOT/c0j4/TBUdR65/seFvxvBLsq3EIO0Pp2uDXWqtVOUBnSXDG6DdGXtk4390jcL4ir3BKIyvyJwjvmzninP+EH7P17nMlr/XwThK6S8QKXQDcaM+9o121A7RUBAe5K9+OvOoM2kjf08zn068YUv2lzP01EczMUvYA5lrCrFkoJW1GWTnugdmn6/fsi37hHLU3cO2qhgwqEj2Wl/IBfZapmp8bKtVcaFrmtgQ7JJtnSfbg9dqrbPXcp1kc2Cwjf0AGZ2lyJwVkYltoJUai7lVG9W2B82X7dGfsdm2Wq39ipQJIlk6QyZrBjPyuQDOOYTOuXg3tdFPKXWcNGg2Qq4t2ZbtrfgXaSE39LBh9TH4i0zeDOqRi/R1DuXfv+DF/8uBt69f6u3r78dv/B94uKLjrfJDArMLau2qaULD+M1wzNpha3ihM7EJJnxnp+LBzN1AFqfoLz84wLTRoEzmkT/ZImw7cmOx5EAJ7WMCHnTHQ54rXvbHpjfY9foV9r19xQHpSgds6zw8bzyY3u9n7Xlwv9/vNBPHxPNit9czHkZ8+OFz5WHFs+dPlfocbFO/29EG+XEDkIsJ7ZKfpibb9+NufLetVgXPKqhItiWR4VOt1Gg3zdOgKdtrvb1SxGQ/5FPeYHvUdeKyYSEmyUcmujOW0Zuyvcon/y7SJgfyZcSQww8bd3ibnO2RtVfaCtuxv6Dpc9luHk71Q5ivIc2YewM8YW/QaZO2Ry4OC/0deOmTA9qB8TywuWe+J59DWOpyUAxuOeRFzUTsGmsgF5hcEHKTGJpy6jvzJ7Ib4ltrjbGe6Z5DIX32YYuJY/yZNU875aZt5mJrmym2KO3Tb2xd9fbRPvlz2B7FTr8LejsYjPd8dWTEPF6gwYEbqVEm/sf4zjqLvZHLvJvGXGvYVnIhSbvUHUfsltGDbWXMpznzacInc4BdsHVRVaNMQ2mU+R40OpIPjtzsH+k7vCC8x6Axn87Gn1gsx647bjDu7hZocIQeBsb44UPG745xPZ5ivepFCZ/kXcYuU3r8SR/RkYv+mBNcqI/xlfgszJtIN8Z+mmZNMyBvr/6l7l10xuJA++htVbSZBhKXBZ2xMTJ9rJ81nnon2ZZt9fh/8idxeEfsR4vG10p7bNmEhu3Y3xnP+Jn5G9qqsG/za+33iN+dtrZ1nuySbVCDHZ+SqdZC4FOXXBf7UZPJxw6mH7n106o05n2bNINWpQIihbYq2Qa16iBP1djbQjd0/Njy53TjR9eG1NsOGbAf8oPxzpftYZPrQc4+z5f+Unr3Gm0bf1Zs7Qrdsa9VKfSej2yrIkZNU/Yd1pNOaWFMFvzOvAjLdsgjNMaiMUcn6BhzqO37+BV5+4ftdJZs39tre9RscU3BXnm2kXuIhW36KcWGjHHD/mprvR3ZFSKFnzjZJdtw1o9tFf6309yw1zq7lGSbPixTDuKPTsn2WldWkqGrrqZ53nN93Y8HKNFdNWkacZoUOwiter5oWNXU6D/X6sIWWOOT+iNrOIWMTdqn3nZYfxMydkf2mAPImj6wD2afie7omlijKybs3WnHuWHezSrOEdOMXZM176i73OvyycWon+aJ+qaFi99RCy9uQeYJZZU07ZoaWHjxf1julJf/8SM2hI45hezx1KaHguzJthW7tnhMxKwRH9ty1WMY2dYUvv5C6sQ5iIjtoT+xXvuYNbPXjjmMX270AYQc24q6pRzec6gPlDrg9AtqtMEG8qPufg5MqCj6agMT9Y12w5+Rb/TLnGgTzQpZr6C9NHpWKC7D14o6UWwTyTbfkmlTtgr9RQN75af9PYj3OD+j27XW2yuVQgHOWtjsJm28E7VLPkPmcKtSq9LWp40Orcn0ES8Su5WDJVTThTakLjLBJpO5sYj5xPUq553M1YX8whhu6MyVYGvz12ja97RHT+gmf57feFhJNhZ1xZ0AxunToX3l418FJwHb8B8DYXgVco+O7XZi1lSMfVWTXdSDfgJjkCB1aKdmixdZPl3hkTn7wGF8Oz5uTLqR0Wuv+j3y6IfqhG5rAZIl0DfAS12H3fWQbMs2jHcB6+xje8jZ76HE7Ex0ZI095xjMsy87erD9jPd/l6wd26w60W0M7BOvrHeT4dlW5k/8Di3KLitQkvPVZSfTUzihD17azHNTY5/Ouu8M+JFz7s3tla6uX+vq6oS3r3kwdcVZ/4Yz852Ws3vES/b0ahr3jgdehA1wXs8Lspuba+W/jXvx3bfjpXj+/9m8KJu4xma/PMfUmp48faKf/+zn+odf/EJ54Z/f+MmeWg0b50nPnj/XRx9/rPwp0DiycF1bz9BcH7g2VStlbxSpn81jivefnvMpdeM6wpk358nYlOvbvdApkzjaHrGK3mlin59nNdacXScpjXFLf9H19u1bXka80suXL/XixXfjxf/Ll9/xou57vXn9auD169eUXymytrlm7vWEB5z5gYeP8hcQeEGY/PPnz5SH8E+ePOUMsNNM3zNxmEKxZRr5SY14FnqCGBUfQ6tq6L7gwemeB6kz7XY81J1pl1hFZvMje2TuIWzT16z8ueontFv/ZPWsapaLnY05sgBbCm9i7kxzG21aK9le40Gc103GkqyqacBuKpeqNUVeJJdlbzCch49t5FfolLKnx8dhM+f+Q8YRHJkP8SHjEBy5Dzk1UVUD9agf2/flTc5+zKvW1NIWflWppfwOJs4XA/OkVm2oGrZhT+ZFGMbH0HPYHue3Tjw7czJtba/+Il8n2KWRp06nFJ5Ne+KcvsRGa5W4PDFI5LBjlWmya/Ck+FYy5aK+KvnwrJEvxLDDPvFaDX4hd45WpdZANbXMPeKhUzI222t7O7RUyFerk8QDsf1QIJcxTRwCR0+AzDwz/6qtfaKnAcRlP7S3H/LnddGV8obzcifueIwegQVkX4TWImnRkedmVzwrW9jPTFn9oAMv//NLMgdefIPHVAAAEABJREFU/C/slZ29MDgik/3u+vqt8uIuumPnzJyYWtNEnEIvebESXLAOJ/zrzJEbHvpf8dzwhheIyxhAuufTqsaaz5rNf63yySef6Dl74LOnz8YL1ug7MMfT7u3V27HXXl+zT499+FZZD0UfA80a9FS2rS2F37Axtoa2KjXsbVXMz2UgdqWv7JXnWLC/M2eO3BNEX9oV7Rr6Ynf27yM2pm3WbdFv1krqgmqNmB54LnKnA3v4gedb0R+d0begOzSwrU58or9aaWIPtOEhkz6O7AVB2thmT9oNFPYEsSlIu+yd8Xel674+Zx0z1yIT+fgUm2NL/BfJJjbs/1VNASylvzwHu+VF7S3P32KDy2rEcJobY4gs8cckTS3tS0V5moq6aeTt1Y+s5SNxOBKzxOGOuOY5T2ywraTkQ+21TcrBxpvnefg9z9FdalUqZLf6yAYH+oh/6bOzFuJHZDrxHGBvSfldpC6yodEbROZI/EMn4rPf74YN+3mnC54b5xfTLvILanmZx7XoAuxZA8E8zWq0kTxeqr9+/UbffvtCX3+dc8PX+ubbl+CFPv/Dl/ofvPD/7W//Q//tv/2b/u1//F6//e1n+uorZL55wdwo1sUzrnlPtJsvNU8XsnmeuZSOh67bm4Ou3t4M3N7cKrE9HvJsjvnH2OU51zbOjbkwE8epNTXGzLaKONol2/S1KP7nmdT45ZSrK57NH7S1t9ex0ntS9DT8De3E+MC1K+1ca5sl48K4H+EfyOdalrlwhBd11dqwwdgTG6Jj5Zcm7J6Yd9G/5id4TUnxN//1Qv7KwqtXr3VDDA74n/HHDNbfgg93xOVOt7c3ytp4xhlkt5tp3oe/bxib+HvHPB99M1fs1W6EfvCxrQK2h82t1vi1WmliYFNXJyQP9CPJRu6EaqUBdEW8szeEbrCRPdWFZztk+JFM7F+Y9z3Ow2hVfK8f29j9UBYpcsGCzxT/7o/tEQPbj9rWqWw/5j8S+jsLHAdyJBitRp7cgvoNR3WeuXSljKOUEMD/xpzfcY2aWJt5LpG25/7aHj6kzYZqbfBMe7tkrzK2Ufr447IKiFTUZwzISi5s8UCv5LkC0zz2xY5ijxB8rtBaRIUfEPtyrRNph93BNE+q0/yALRv5ZH4EsWOsA+ZQ1mIQ3oat2Sif5kt49mO9qQ8/NIieY9Yxa/f4LujrSF3kgrT7e2A/7jt7ea6fuQZl3zjXZT+WTZ3tH8QldgRpH9vsVaaqqYh/4HKa/wDh2++ve1fY9qO+M4Yj/lxD0n+wtbG9ZX+Ubm1Ds0bPBTtrfCsXulrVKCYf2FaV7+3pp/W9Uf0nUqfPd+3Y1PRk6C9zm461whK8DkI3ZP0N0CbtNkRMhhkICbvkM0ijRveJuszbFVFDTUQ2RGNAMDzoqR6yfYq6NW+0e83mOwEDmez2yj+R1IKOvO4hUUagXPhptVpp9G+IlkAxmJZGNiCubOBooD8pElYC3SkHRq4yWVvTSgv9TbZHXzzjorHukx0dGnVhtirkQXtAWaIX2h21cOhfOKQuLObCj4DThW44ALzlBv/Vixd6yQOP/Nb/W17+L9wocPzQLoc98ORyp6c8NHl6eaEnHIh206SGfk7r44bjyEFkQf+RF4RHLrJH+ukcso1/saGPACzYK9CV8oEblfFb/Tx8uAL5E/53XMDTNlgPFHcK7yY3KPktfx7O5GZh3MzQPnoajs5z4+DUOLzNutjvOEztOFRd6CkPZ/Ib/3WKTw4FM5vslDgTwx77oK2VAtsiYHLlGzvZthdsTy68Qi5oHFYILpGkBh2ilW3ZKwphe83bJ4pMDpkB2Ucfn0obPRUHsU3MVmz2ipR8Ns8RJw5cC/FeTbFMfavSzIUx/bVqKhC+WXdCwkDkQwdcsj36WnUelGRb1MjSQCKTfPpfuBiow2G+H7koXL294mHR6/GgKD+1mZ8qzov+bHChuWnMS/3XeZgErrgBzCExelCjHGCrmJ04kotjDn83jHNuFo9ssjl0pp8D/h6YY9vhN21aa0p7Dz8ynpMuLy6ZA0/19MlTXeYnfJ8+ZW7slUOmzcykn/Qtkm1l3EQablEXH23LRpb48k0tlqYOezpzw3DWdtTC51tBY16GBpHbsHDznRcSM/Mw87Exl+xo6azTZaCjJ3E1vrRq2sYwcWTx0KNk6R4ijTbQRx/GJXG/ZU3e3dyh+yjBS9sOXdtYjq02VZ0D9XEgcyuITMxBnOUeG1FBgFJeUjGsSK/mawUR0qbTLvjC7LRdlHinWcYx+kMznuFHMGMTn9vpZkM2oeiqqjGf5908xjBxWxiTwPZax3zHlXFDFn5s13tSrETpsOlBxms7jItvdqTiyQNq8DTmychT1ZkDeEdsjkOfbfahnXbzTsU+GR9v2RsRHT64CovoixiSGZ/U2SUHo36wFZ+L8V9LTjfa5trKe/ztsgrYyErImnKd0JRke9i55VtVssDIr/lCRtrkQhfaLBoGJHADFE8f27JLNrIn3jsip/arhnXebIIrz0bHsMVURE+o0Bm9gLrESfcpMpILyph1IJrYlm18sZIWBjNVqbdLCqLL1EMVGD56Rr3OEiLMWlzBf75T0wUzmROt1pQxqkZ8zd514m9yhneOjN+Goeb0FfvW7OrPwvwI7xFWgfUb+wvbbctbH/iwVq7ffSUny4kzgRi80caqVjJt7OhYgZTsNb/ViWSb74ePnTK2yrJPeqILZO2KemNfYw3s2YcvLi+VfDTYaWOl/4l9cN7tqCN+0lhHBx4mxW+KqFllbavQN9Ae99fxMEjMsp9c81AyDzTzQKqzPlPn2MVeO+92Y//Ibxjm/wsMdvvwdprmpmrW+I1jE6mSTLlhY2Riq+At3IYeORvkGhXZ5SRb6E/7hbpF/bSPIkncF+xYwodm/9dZMrYlFkGLb47PUspBxuTHkPqBU2xoSszOlJ+ytlVDprFXTppaU8PeBrUtYwPHAd1D/fRPikLTttsjn/LAWRubOp0lin3AqmJsqY8Ou2RQbaXJ652UMVuIWd8w1jDjgdz6LZm+dZ/o6D5/HqlNOpWbTChjrAcI32TKVHXxFfHoh9/v+ed6kUVmk+3kbcte1383DI2vZIjj2lbIBI5uauzIpHWAzPCTWcIcWWi1QLcYIK4l8SCz0bUVjHc+mY4bK2eGTUdHX/h2+k1uxePSysMaMuc9JL9izAwaraUHyXfLdqnoy7ZMfkNjPthN9iSrScHIU4ZKtfIGXWMqJB9Dp5ResSGxIX4rcx2fNU9d2mKDoH1Ap2QqwSilzQMQg5u6IPYEyZ8Dkb/4OZdNPsKdr78Eqv/CJ1oyvgPIjTJzZaXC7P7j6NSfQ0L2DFudBL+fIWX9ldSpPyHGYRPBhaex3YU1EH7EQnVKlEfdiZ64kHi1ESppU7AaX+s93zT2stasDO+Rc9aBl11BfiDg+uo1L6xfDeSvBCzLnZh6tKmBu7trvXr9YuAK2VvKwRUv0PIb7//j3/5Nn332H+P/Af6OF+PVStM8D9jWLfcgt9z7Cnue5SUXD57zon/ezbrjXji/6Zpz/s9+9lP95p/+Ub/69a+UvxrwhBfnO65DWce5j6kqNfZiGz8kWQLxlwhmXrNuc0/WyR858w7Q94F7rvBsyy4ZO8pWUvihrZWmaeaat9Na1e+pSGkD4QH6YfzAxBUv9tZ77Bvdcu91yz15EN5Xf/pK3734Vt9//xL5O6XtjpciT7nPjv/x/cMPP7z/P3mNKRN+TTkD7Hdq5Bv5oKql23VPw6+Ojx1qW2kzR7Y1tUFLRYwefFvGebLThggNfxLnJzyfiC1Pie8lL23mif1k9NLVmCOtlVoVYz8Napu21pY6/QclM6Q14F7IosdNxT+xudu06bpPJgeHVgJnFVpTx848CxE0+SPnm9yfBJ37yNBxduG+Nvu1sKNMb/RT1dTapFB77cUuFK956TE1dbblsqqhA5h8sJVDZRN74njaMzMXO/1KtKVOWxrueJTqjB/RTtutXZ3sbK0pqFaSV3R0ihT9uR8KDvgaxO/whczQ2YVdHWy0E44VtpW4DP3k0y7QSJbpz4YWIC+ttDH/p3mnCbpj3e3mnWbyua82cgyLJGtNiUun/8foQwjjslGtgnxT5nv7JB4DONI5v2OGbINI9BNN/gFUq5iTtmFukLbcoF0iCAMd3cvYAw5a8lxvudXxeDNwOFyzLq+RO+KrNc9NZggiF1s6zx6OPNtLOTjw0v2W52rZ796+/l5v37ziZdo1fR9VnHE7e+nx9krL7bUmzq5zdc0Y1Jm/h5yxwR3PFmITFmIiMcNvI7Mnzp98/JF++tOf6Cc/+VSffPLR6RdwnvFs7lKZH3fZW9Dx6tX347nRW54H3fCML+sj+mzLMdxS5HPWxrhxj7AQh+wTGdN5ntTYJ8qmWQdS6jtjtjDPOjatwD7W2y179i12Z+4hqLSLjt08M3encf8+sXdE0ZH2maeduZ5xypwJMg87NhzZg7MPL+iNvvDSLlhos5XNGKedHRst2xE5xew4aPrMfUmwI34TPrVWin25iHb86fRZ1VToG2hN0TvPO1Vr6GXkTjatkZA2Wq3kMvFbtPkf3ozf8zxpxuepNbUq9HigbCmf4ksauvr4FqFbuMc5oO9IvuuQaxLXvSMU0fvP1n8YsT9YmMML42JbE37aTjfDV9sRlb3SyG+gI3XiutCeUCBnypDsy1rlNahlF1mv0I+n6LaRQwRt+G8lHpnDF1zf9sR2BxKfoFUR87bOk3nGfuYfcUt/B+bB26trrqW3478C+POfv9W///vv9d//9d948f8f+vLLP+u7b1/q6z9/N17qc2VSazuJFTZN0bWnPMtuiq4bXnhvePPmLWcZdMPL+N0yj29YP8GRMTf+FnMj9AEN3db4R3323jw3PTBOeTaY569H1rPtEXshmXh0Yhy6riO4tC1kyGkh9oGSEnfqXIa/jHNPdA+9zIONduZutdiSRiv6GECriGeQeRD6gMhbN/iZHwL4/vvXevXqjcYPQtwdGfc+EBtv2UvuTsgczn/DtNvNmplbKeevW+T5dHzv+Kb7ZHLnoMhnzFnYuKeAsGjwqBOF5FdggzTq1jKF8VlLLgpcM0KDGjGkDt22ZXxH4gefKursM73kaRZfR9iwQSB5o7iQtZIQOmu1WTbOH6k+Q+SDM9aajYo196PfIyY/Wvt3VrzTX4oDMe5HkPqFa9KIfhGbdIls4pPsChhkEp8HWJlfSryA7lNkAxhm0IKCgvTVlT4C6uGJPmE9RDpN4SUuseEBUqZb5npAa4VuyPqI7LzbMVdn9pVJtgciGzB9Qka7nP23tpnHnXV15BoVHRHq+fobYK992B7SC0Y+Ano7kyt6zxHeaMDXzN431hi2t2mCoxEP24/sHxV82fCh44OhtZXJR2/2sFCKQ885TZuUJUsbaC9S+Gm3cD3J/obZcCXb92jsiwW6rDVBqe9r4dH3Gm/q72Ufqs+5iSf1mvAAABAASURBVH9ik9rQDSm/F+nshLTdbI7dyb/bJqLhhb6LjR+6IToit5XX0Xgo/TAX6eBxzWobralKLDcwRRBkDRCEzPMBOJ049UFpc173Tr5KZ/8IvllkGyTLlLdOjHRXOit1+B35brGYFkTJUJa6gi3wWRzJ97QDAtEXJC/SNumKugx0wMpSZxGJCcRbIK1YOHOhKd7DT30QGXpXK3zBhuTvdVKmCz7YvUDoQwP0hg8iRcROKw3rY6+QGYOHoZ2FJ+ipUslv+u1Tu9ikVHW+H3/SfskFPQpyoc5DEV6g37x9o2tetH/756/1py/+qC8++0xf/uEP+vqrr3hh+71yoOfoSBzu1AjKE174X1zstL+Y1Zo1z42XWjN0UmFGJyYHHhAcOEgcj3fcgBxoe9BCn1Qrphbt5IXwHhWKxSOfG48rHrK8efOGA81b5QCz4ZaD+RH7OzcrifeC/Xdc2A/0Fb5IrZWmedIFG88FDxbGTyef6CUHtieXlxqHaA5tjQNAq6YVhe2WhSUc1DpxLgxt3GBHX6E3m1ryudk45gaL8Sj8MHUqGoIF3mHYyOWnd8H9wacY7w2pzOFuOzymz9jALMGW6FhUMApbAsKPgUwg+olMxrSo78REVC7E+I54JCa5gOQnqHKYO3IIDDL0ha5WpVZFH1iQOcMC6tBxwzDtNFWjziD1GadFmK3dblbimr4X/Fw4yC13Bw5e18pL+xVXyov8b7/9Vt9+861efPudrjigXr+NzDXjes243rKUOsqZWdh2c33Dwfhq4Jabz7vMHXyJhMv03VStaeLC0nJBgZcD29urq/HbKa9evebG5W7oPDJ+C47eYV82feNnazN9iTnW8clK/PlW/N0zF+ZpJj+rkBXploNlkBuXbMLRczws3AQfsPFad9SjDF1dx8SAPaLHXub+HfM0f75mwQ4R11JlaJj/xFBdrShDcYG8FYplqFsUWjAm5mY1j3LGJbo6+oLkj8Qs/t9x2M1P7abPBRvSgkboLFRRYh5rwNiAJV7RF6+xym/058+H3R5HeTl2LcjH14X+hP2Kl8yN5QwoW6voxjaxmzQxLlv8eo8vmNBXoFKBKw1KI974mDWVNsauiTGqajL5jvAa86OS7/Qt0lqPL6sabOhiBNDNg4nwjBCcnvUAzdqc5mnEOTVBdEVnREv5ZxU+pBy+0lfMP/kumRvZMCJB3FKPbnHIFHuYWXcdf6MjNO096nH+RG2PPrJ+njx9qssnl5rYlxoxC5y40E9Ux++FdqP78GjbA/K2ZVsta4E5a2LVqslQyRIweRd5EAtEalUqQFa2B5IPOp3aBI+Cbb6FfuTpI/wadZZDu5Wy3ZTU8VvYSlfw8Rpd/YSFtXBkHBfKSt+W7FIbeq1WTUnhxU5US8iEBiiUjc5AVNC2h54h4xWYOoFRD9UpRU8go+fEM/WBhE5gx44tTxyoj54A85lbeEh1FxTEn8y6Da6HNqt81y3r8o71k7LQJ1vVmtwmCfnQLmvkTfvkgU/5esemwceRhfU59jeoZAkMe4gx1QrMYIQGC+MTyMjC10CpWlPykck+GWo76hR+0CV8ZyaiQ0qpw/bAKGpNR8Z5za3fC7aMHPq6LBn/BhgDijDUiMPEXh7kJfqUNQqyXumAJqWsi3nHvsz5ohoNTXudLMmaA5EPYn+6ilzho4uzIbKxZcMBOxd8CdImuoOcB+bdTnlhMe92Cm+aiv0sNjRVg4KKTvpUiZXP6GNS8p6sQj75IzULD0iNjEi2lb5yZki/Hd5CfEI7Bgeqkh0g6w30yd4wTztNjb21NVGlwrdq8a0rOtPnD2FFuNhfGzEu9Ih2QdossREb9E6yrdboizYTfbhE6gNUpfkJhtKH1pT1XkM4vBVpFRtMvxkb11AmQbssuQ0kb6fOioyRt8m3ppQR0pq8EnVokPKKLuMR37QV6EjY1A2gmz5F3g6PyvExmk4Y/CZFLvDaJj+532UJW4KMoxjn+JM4BulPiA8esqat3eToAaHdlpJ3ySDdJ2aZB8kHo4xFPYVHyJqjuaVWBZpsq6qJzAp8FjD1shR4lFPQfbovsSllz7yvIJP+7XsJOOIyhjV83I1KK2NsrWn1nXz6aczHVJBnVipq0r/Cewe2ZSfutB0f872h6LRUmlQ1q7UL1uAF6/HJwDRdwt/TfkauyZoktRW8jBN2ZlrHlwH8FGte+CCkg8Q8fiQfpByxjk0CKaetTskueaDJDlIODSZ1zlEDIgaKX0EaO1+yPYDBlGNIQHZ8zDeAZWKHKLIC8LQlKnFg1JW0yj3U21adITVBfOh90YZzmYoAOs9tWuUYPQLYgd5J4a140Jk5tALhmAmxh3JyGn50bNj6SX6hHBqpQKcUXsCNIuILWCsSzRWRtryyZZc8IKVLswMYn8pdM/NxN0/KGbNYJzP5aWrKnlY4X5zZbnlxdXOdB8ZXOnKPKuf8uKgm+vZBux3aeIH2+vULXd+81rwvzmx7cDFeYu/2s168fKn/4F75NfeqMWLKvsm9hNlDM6fcmqom7S8u9fHHH48XXfmN13me9Iwz4IRNC/cMM/vzT3/+M/38H36hTz79VPNuJ7cSU0vd4gX9Xh9+9NF4WfbrX/1a//V//V/1v/yXf9Evf/FzffLRh/rwg+ea56YErdFu3u2Em7zw436I+T/iSq1tzDT+HpX7q46RsWGH/H6/V/JVktNYXQIXF/vxUi7XyP1+p9ia+htexkVvcMv92ncvv9Vvf/fv+j/+z/+3/n//7f+rz7/4XN+9/I7Y3SjGPPvgGb59ovwVhA+w+Z//5Z/1EXS3m4dNhd22Rz760wYDRrkzHzNvctaWMj5d5oWjjQTjHV58GUVsZuT0gEWdGBfCU2s8p5iI5057fG5ValV0ZZk+0mbhHooG6tw7jr2DGD3wuLqjK30tnO2GXdBhwmgvdBV9C5P6QGQpKbKh6aOstT/aRJoi7XzfrqNTrBPFF9REx+gDW1a2JaRpLkEDu8lG249glSlUWkamy1pQ8ICF8oo+OtFItlXV1KZZZGRiWMxvuyR5mImaVS+T1aC01ol8ZFboPtkm73FPlbPjAX+P+Bas+WXU3TEW+YtIR+Zw8kHqD9z7HqgL7u1H5sjYHOGP5x48k0jcOsYF2mylnwXZ+C9Pam3WNO804V/8jG8pF2syZeOvmCPG547dx7TvepRS7LjUiZtxHTElP5C+AupSHg2Rja2de9RAmdPqo01RZ1vRg8my0yJfiXVn3pDv8ED8Y9BovqjTh8CB5yZ55nN7d8Uav+K5zFtds88dDry8Z4+bOKvO7DsNuvSDFmwQ+2Ff7nTNc7dXL77jed+VTN0t5fziz5dffKa3r17ozfff6s3Lb3T1+jv96Q+/1zd//EzffPmZvv7jf+jrLz/Xd3/+Sm9Z87e8rD/mmQj23GHP8bSWlhOdOEPFzx10NzdNrZS9ZfyAzrMn7DcXlPdqxUwiAAd03PG85YYXmnneE5ofnD9ge+FLRxnhkCxV80CDn37meVJQyOCUUKfOWIh4r7KlCdnCBttaxhwiLszJO57jxI+Cv2O/iMxu3rOH7LF5lpnnUbUwJ1CHenPtmbC7qaopaSEGoYdTPPIsLjFZ+2E/YX7aPslbdsmgtSbYip0UVVUDO/bLxGqaJ8qWGLvDeN53p/Qhkg0fmk9VQ65h04S+wnfhY+aaMNmssz6Q50g3PAe65gXyNX7f8axrmmftedY7wPPeKX22ilr0jIivefxf8OOIr1mToQvaI5F1kfKRdRmaBoUvDf+ST3wOrOfj/f1suJLRV7gRVxaetdIhdh8hHT+souIeMvIaPEvQkk28gOTxTxiSsTrS1wFbYq+oR5sG6E+n5PLI5bvjm5Eoj5KqFWPfmAO78d9ejPHYzZwX5jHPGnM68y380Fw3P/7oY67RH2i/22uedrplLt8Sa6m0318qv8X/5vVb/Ou62D/R8+cfSG4yOGQexmbGA6bskmQV9AgviL6M2Rue47/N83zGML8gdeAZROoXYrugJ+iMUacsDhfuRdyYE1xSReqnGCQ2yS/IHeg7MTsSh/BSTvwyh7M+Mn4LdcbWqthcaCJi6DQ22sbnWY015rIOnLWOPLdf9z+ERPRNE2i+g/Qjxit5qWuibQPFvEGdoqen0oW+rpe8/P+Pzz7nOfD3MnYkfhecuZ49ezrGpZwOOs83M3+O8CblFxbzbsBaiOVQpk6MRq7MPJOMfo0+S/Y5rKES25SUgskgG2WGIg5DMro2CJm4FQh+p32wZGKSX9jP+infGYsxVoyXSB46YwO2UZbNp8hRRnYBfEbZXvkUGF8NZL5YRBP9HdBKDxgVqbxHZIMRCBQnv6FG3ylJtn8AJVW0S4baZzKSLP196Bopdnds6djfQ5l3PSCP4chEkIgSx5T7kFtYVwt16wdxMtg2MueWwD7/bPGuJm9okzJ2A3iwgA5CEeKDrEsGWEFZA7FFSaZfutzGCvPgwhB8fOgAhuzwxPWb6xA8t9LEHhNqr3UiZUyD5TRvj6e5QpWyT1VrEuILHXWtacQLuR5edKPPjNFa+7d926VqTcMebCtgW61KWadGn8m7NRV1om4FkcCexM8mozXZVvwwRhb5VqWkgua6mx/Y3cV/6kSztF9EhMmHLvjBRxnSB/RRVhqAqoZ9jbXgE6ihv/SJKgrw6a8jGx2h0UmFBG/Y55LdVPyzkT+HJEuK/YmxyecT20IT71B7rRnf6eA9SN1AF7YC6V73cAr+iTFMT97FHBLxBRghOxqEeOLQVznqevqDRt4lDSBqW8b/QCfpIctc2faAUZapfoxVJf1jF9NKRmmAdprCFPIbGLzIBKnfgCl6lGzLJ0WhkiWwDUS1JnRJOC5k080A1sTQ1A1QFimLY8OCU2PRDAHL1G9QlKQcnae2QxbewydC5yAmyKbfTca27KAGDd98ZcKFktUahOSCB324rWpruwWh6F04mMaO5Dv5VcdZGwxnCBQIW9KP8PM2h2YeULw94SZ/Uoub94WL8HK45YXmrW7hvX39SjdX14CXsG/f6s2r75UfCsjL/wMv2RfkC6Xz3NSIuWu1OTSLPoedqTUdOejmYBDaOWgdOLwnH6Tcsanj04IPOQQcORDcov8aG645vAQ32HeD3eHfcRiNjg1HbiKi6wA90Fd0BbYVG/Jbe094uXb55IIX/Xsu9juwHtD2HGKzkcTOWC+iZXwRKfYkXmQzmGAZ2UJvHsDveUDy5OkTXVxcDH3VCADxiB1b/xmrax4sxa4FP5e+DB356oxJkPwG2xwmuahQF/lOm87ukz7H+BKnjOfI0yg0IMvG0LG+DzsXYtlp15FP37kBDm6J3S2HzcMYhwNjcxxYuGBEPnr6WZ+NTXLh0Hfk0BfaozPAvn6PBR0H3WXMePmel89vOXh+//33evnipfKnIl+e6JvXr5UX+3exgRvyhX6tUvxLX4lrxQt0Z1wX7EwdYRljOU+TpnlSYVe1NmiqkXEWAAAQAElEQVTKGYtpmkVT5TdRXtHP998zfzn4xs6JdlXFMugcEA9a0C+SXdzsLMrh9fZkU3wdfeNn5Bp9ZSxSH9+CO2w/gPDyE7dXb684tF8NPfGJQaCvRYl9/M1PlGb+3hH/6LKs0PQV+zBlfGyPWNhWUmRi25E4JJ/4L7FrxC0S4hDb6feg2HJ9faO3+cEK1m36im6mJHMDWabGqlXYRhkbBHw69JcbJWLENF/GmC9Kv7Exvsbn9JEbieybiU21UoBGoV4x24ZXpXm3Y13sNGKfCkn2asHWPjpwR0WMp9xcsqYylrnIp11rE+M+j3rX2lYjET9isID4mPkcndk/DuwDa8wOiv7YFsTO6Ije9Bc1xurOGkk+dOhj7SRAI25UbL32zJk4KctOyxXpd2HNpO8FXYlZh/rUNpSsIrOg2/ZoX8QoiL+X7E87fM9eFTRubrqshT5tMydKtpXU+bJTDizbmDu4cXPIFvEs9Bs5xPEy386XbOTJpUUw5E6x7fRH1fh0fBgZvmJHZANFL/oNuqwc6joy+dgnm6IPjJdCqQAd3UfGK3FIzILota1CV9o21unYAxpzKEhfrUlmXip2A3uUBY+MBH+DbRl+8MArJaX/wLYKvTolY6dtNWwI7OhYIadfwortOqXoOGUlS4GjA2z5LDjX2m90HJnkB9Zw1lD8H+pMPYi/tmUDdNihRTkgnzLQSOZ7RcPeag05q9Bjm3xJsgRsyyZewn5gm2/ydP7IB7i2lTknUuZo6o+MVY5DKOGztV201i/MuaCr49vASW/WAWrGx17bSRZiIDMlPHBaYOGkn2rxJfZrJFdpYh1kTmS8TGyqWSulbs7eMGmCVntoF9sDkaI7cwxL1ZnPyR9Zq9mXA8wae9TlE67jl1zHeblxAc0Drh1ng5wfhm5LtldgB1nWFL7jA988MljwbeFachwvWRKDjgTRlmOapcKf6LI99KQufht9VU1VkxrXsGneaZoA++HIpwx2PCzazftR19qM7ESb0pZM1vZWfIfGmkRjY1MmHrEz8VjIbzXv0sK+1kqGxuYgsQySf4CU3gORMicEh2mh+0RlrLDrnpVMFxVg0GLNmXIolR2IOtOmqqnaOk9sa5TDQ7ZaKXsRTJlylxkB9EDtUJFWaiOLTLVVl7TKPrTZvDrxaZ+X/6KN0mYAHaPPkqCCx6VTPEcb0CkNnV71afTDN/ps2omKM6TUCdgCRGJ6iYnF3O3iS8kHnTlcQ4dln1DYSjtDaQqfOK4Z4qBHCHuDydhGHpzapv/Ogo0t50BU5msAk/RQkkZeP0wIR/QvIU1tyz7FhDOJlHzJngbm6ZKHrE84DzwZdKKcHwhoba/yTlUnJA/SrquJUGlhoRGaEcJzKpnAgFCdkokj2c3e1I7gDZlRojaf5CML0K/Y3BsVG9Z6/aCdztLWSyjskIDs+GwqVgMGa/1CKHVr4W/6dpoESD9uCvPEC/8/DQJLJIa3qPtPfd7X919SFPkf1sefIDUblWyrVQ3MXDP2vLze72c9fXoxXuLv9k15iaz8sBYvUQathXYLe6707NmlPvr4uT796Ue8uP4Q8AL+Z5/oV7/6B/38Fz/VP/zyF/r0J5/q2fNnykupak3TPA8U/c7kZ/b33C8+e/ZMH3z4ATo+1U9/+lN98slKP/3kEwUfffwRep4PpP7Xv/61Pvz4Yz15+lSNa2K1pg8++EA/+9nP6P9XSn1+COC//Jd/0T/98z/pl7/8h1H3yScfc32bmffLuD/IfUpeCuQcIpJtvjXuU265N8k9Ys7AtpX47HazYjuLZOjItWI9/x+Ji1l3lsee0RW5aqUg8vmvEb759mt99vln+t3vf6vPod98842uuY+fiX/i9IT75w8+/FAfgviTstG3cE4e52hFk0ZfuUePPfv9XhPtRcrelGtYHw94YYx1kjE/ISTsM76T53p35FlBfE11GT9OaIUPDrcrMrmP2mJzx/ORIPy+UM+9Rp5DpHzkHjnIPesR3XSB8R4x0kNSVJ+vxZiDIBIxdoVtVTXmapPtgWGj1jTyJ75hsfTGfaCEd1EhNIZ5Rsk++iR2K6Sc9RLHjO+KoxbGYEPqcm4N0iaKKnECjXu0iTmpU9+p78QmfhleoJHM94rIRFeQcT4kdmzURp9os2B77DhwZg4NIhtENvzM4TteaB146ZXykT6D8O64N7/h3j+44l745vqOe+Qjc5j+x15txUa6UWwRyS6lf9SwHhZwpM2B52EHHbEv9RNreJ1/WRdNiYGNLhTF5oVBD1adp4FAd+4HHgAjZiDbT1jotKODUcOeZSD5YBl82vChK9keoMjHQMr3OVBA01VPxu5uvBDmud4Nz/Ju3uoWHI+3MhNxamm5iAYq8tkDF+b1Hev07atXevv6e73+/qVefPuNXr74Rt9/t+Kz3/2bPv/9v+sP4Pf/9q+88P+DvvzD7/XV578n/7m+//bPiux3X/9Z3/z5K+W/SbniOeLqJ70N308xIg9n2LBR3NTM/WD2y+wNn7I35q8DfPrpp2O/yF5wZJ29wsbvX73UK55XZt+94lnhHc8mE+82Ne15Prdnr68y/q5IXtZ96vRvW9ljMpfTbstXtSG3MBezD+QXWm7oY2G+lov9dafMi6yDaswJkLmfvaUzdkYmOuJLw56qGvoy76NvQ+bsAX8KO9Iu+mku25qZdxPXjol4JL9nDwySn+aJ+kmtPPRu8cu4R0/R3vbQEwE7+TqVHdZAl8U0HHM+f9kluGEO3PJcbOF5ULUavl7wInXHs50Je9J/Gqef0IGeb48pmLm7QejvIDTY8k58ThBpk4/OQPLqEkElpxTC74xZ1jAM+uohkUy14nNge+RtyybPWLaqwaORMgZ5tjV8xHljh22taaOSw6+13BmUQqaVVz3Y1bFlYb/s1DX6qKoxl2bG5nJ/ofyCVPKZU61KmQsX3GuO59LQC8YzL7Xyy2ihme/Peem/312oEeeqSTvu/4Qd6x53UPa2I/uSZBl+VVNjfoiUcsef7IuZV0fmKuz1g42ZW0H8j44NC/f8aJOjD7QiVq2UZxRVTUlpd8tZIXFLuzue52eeXF/zroD5kv7Sd+bLzLzdZa60JjtzoqugE/wxj+Yd87aidoAqZd2KFDnI+CSu6Td6bauhLzZN+Futhm4p+jXm7+vXb/Xm9RvlGfDLF9+Tfzv2cZFmxqSaNbEWG3Rh3MoivpN2c1N+SCA/eLTHNhOD9C0hoIeUS8haeuBnBm5IXfKhom3yA+y3PfNFY5qSe6AjF3UB9fmsfVPDmKX8Y7Atx1ZoF3EACrpoDO4/vs/18zlxz90yNPwrfW6Sfxd96P7vanYunJgMML87yL6ceTuAT5kn4a1t8GNEWbI9INJoH/9ob8oaA5pcEMaKlIJiglSVqjUZeg976LQtIWPqevKmPUjvduZnwcgnnIA88kKG3PicuGxLC/vwWrLPBJC6t5t8w5aqRk5KvzpLduaAZPseDVk75dWW0YMlBXpIow/iMigxepfaVmH7OVorFRjrsZoqaCttVbIt00ak0W9odEPt1Be5x5+MYfouW9WaojP6sz9eXl5yf7KXbfHFB6qH1Clu/YSbfBfMM9glg9SnhsCzVlapwUN3SivCoVqRfIApe60id8q8h8SHsEOD5N+LDncD2Ucf+LZlrziv8zsFRBUoFcF5PfnU5To76inHs0d4T5uHehpEAYhYxugHyPwBSPJBigHxeyB4GkYgE5ryCcTJsh+QTnRK9spPMY7YVjHR5mlWY/IFZSYl0HvSkgs2F7tcwHIhO3AhPdd/3sROX3XPyqaTwo/Jpy6w025Fyhs6fSdvn+pMJMVlYQSsP/I5cqt8x69S3DlySDxwQM8B78DL8gPlnsXE5pdlv0FaaB6gc9QflBf317ycffXihf781Vf65k9/UvJXb97ojhe40X3kZmFBZ9FmANuaxSGggeLCWdhiCX4uolMrFYDxox878hob2y2Hh2te7udF7RH7g9xE33CovuEAkYNEcIc9+cnlTryK5ius0IZBwTQVNjVsmqCTZg4WORjvOfAH824eL+j3HLAahwW3JgKMvU0pN+Rb5gxwFOs8dW2HEZ1S3KgqVFg5gGS+TRwkqpoC20OyE7sjYxQ/FuaZvfIlsc8w1tRv82g04MteZcbY0vaWOG1jS/X9J7pTsD3sWKIL5JCXuoV5tOKoHM5iR8Y1+YU50oln3yjt+hlSvyJtD4r9+dOUL158pxcvX+gVN1u50Ro0eZD6tfx6rQ+Pw1du9m44FObld37o5MhN+ZF1dpcbc15UZyPfc8jazRMH5L2ecGORcapWilzmRGxrxDf8YMdhMgivGIfIhp8/k/mcB2+hrTXGopgn1sLh7kCfiZFIiVHiEN2ZW+kH9+lv0c317XhIlgdcOcSmrlw6cOO3zssr6m+RPSoxzU1m+MEtN0mh1/EXJB/k4VHk0i/dj7GP3ug/3C068vDijocY4VVNjGdDzMiJOvrB9lX3rXLgTz64I5bxA2FkF9DxdeEh0BF7D7yIIo9jYyyhZm7bjviQTYZpoMBOvNJ3qSr5JrsQ8aiPjekz6zU+ZTyDlGM3gjJjYa/6U66W9l2dDo7Eb4t/6jr2HNlfoivjsFB/ZL7H1tRFxrZsK3ra6QHT1Bprrqmxjov+RMoemHZZYxlr28q6tK30WdBqtKmmAtM0a6L9xJyyjYb1k36PxPqILYdQ5k3GrLOWOj6ErpJZv9lTpVY1WB1/DvgTHPEj5diUNvdAxxGZlG1zs7Ebe1X2q9i7m3fK3M3BplopcpFPB4XdrbVkBxLrkTn7sj3ahFWt1PCxTvZlDof/LoZ/2J7r7dgXyxJI3MIjYKMcHjuhDvgQvlvJ7LvhByuvKfzzvm1sotO0TV+HxJX4JJ/4xL+MW8qJWbXGFcVKv2bMa7zknCk2VQP4ZKhMfGTJAB9NOSjyek+K7iB9hUauZfzLcuCVVivi1pTxaOmLunN1aRuc85K3Lftd1MpDR0/cwMKcGiDmaVe0abX2metIqzbapC6wV53JB7YJt8e8a1UqkDURW+8Br1UNmYxjsPVjr/psa0u2R582Y4VdHRy5XoVuMu+jqc8YbnTLn8tWeRTt6F7GtShjYFuJf2uNvrOe1n3iwFkgyH4Zfa2VhlyVinx8LfK0UPoVyfSRNdQyX0adxrpP/ZhvrLnMs+yV2dePrO9Vh1StaWacp3keNPkNYw5Uo4f3fbAXtunbth7REmWNVLRv7DeFXa2VHFiqtsYjQnapYfvE+p952LObL7ixyc3NivAG4E/TXlWz7CaDMjrPIFnvS4lF+At72cJ1/8gaPBCHbd115mbqN5r834KyR49G+AfIooffmU92aimcPvZati2XB9e2bHAqD+Z7vmyrVamqKbHN2DXGsBFnM55uJUUHcnbJJ0iWyRf8qiYnD62a0DfJbpKsxDQQ9aIfGNoQ3ZV943zvK2uVK6hlbJDJoy82texh8NroL9ohNwAAEABJREFUp6nQ2ejXXvuz173s/8/bnzdbkiTZndg5an7v22LNrTKrqqsxLUMRYhbOPxwRCD4+IUKKDEQwQnI4AhAzaHR3VVdlVmbGHm+7142/Y+7+3ovIyKpqABzPe67aoqamqqZmbuZ+42WXxeI3QCo5jbViXTM647VglhnHQBk30IHWy9FnTf/nks7YRYeO/BlEXtKhC9CUxd8uGUjkBzQu27KDrX4Ujy875R7pfNn36eF/kR8v1AufNHIT9B7WjmHZq7UTwEPSBupMU1vQkqeuxnyZaFuymwwkZAfonnRRZvS/h2VbNBIzNQRK9u6TugVj3FTUZByhnT7QzZpoA1bZIqePLtvyB/2WXPf4iF12+FfA93P1H5dvedtb8v8QWrGNeDQoYj5I2r7Xw7Zqhe1ho9bL/jC/Fv8J0qkLDA0g2uh92pV0V1y42zWdnux0drrXk8cXPPw90+nZXtNkmZf/bZL2J03nFyc6OW3Un+qbb77Ur379NS/7n+r588d68vRCF4/OlB8CfPWLL3iZ/0x5sL/bTcpLqgV7nZycDOz2e+Vc+pgX+HnxnT/z/9UvvtIXX32pp8958f/okR5dPFJeAjzjpf/TZ09H+ssvkf35Z3r27Dnyz+lnSYcv+8Znz57p66+/0T/76382fhCQHwV8/fXXgy8vFqLHbr+XTawyt+MFGzvX/JE1ZpwreHmWfXnq9+i84/6Y9JF9Qe6lwUzaZVUrFY7MutBaKbxBUZb+5vmgvDD7gZeHv/vd7/Tb3/524McfXyjPXTp6tCq1quGb2B1dU64Hl218udf52blOOSfusaNVPeD4z0maxgHko4/NCsDad8QnCzhbsaeYWZezMNge561rnl3ccF4PrnmGccNLkQP32YjLPiT+KniDlHVkDrCWx28pd1l3MGkQP+a80qpkL2X2PY2sGR9GnxmZg6Jb7vOd8iA8D5GyIGWhSxvOi4xpzmID7BMOxMMBG4JjKHaHP+1aLfpEtx1xnvvwjjix46/MwXD9PCLngLzsy0KP9JWyjj/SKunosaVTPmPPkReRMzzx56DoOYM+0+8Md+4ZKhIP8KBsDt+67mvwwSqrqo3YLeyKvIzhe15Wv3v3dvzlwjzzeM9zs8wPu7jPhH9SmyZVtYGU38PaLvs+HTvuytfx3vKhsTs0eJi2rQJaL9v0WcoVviDpIH4K3ZB2E3uW129e6u271zzTecezhCvm340645p9RCdmkj7BnmAm3vOPgK4u3+s1zwpf/PA9zwlfKP+S//r9W12+e6N3yHv36oXe8lzoPS/gryhL3XX8xPO9Oc/vrt/D9woZL/Tihx/0kudIr+C/fH+5/FCW/mf63nT9FI3+xbhkPclL00ePzlmHQZ73XJyzbuw191n5YdObN6/1Kjq9fTvOG53y1kqNhby19oF427I9ygr5tuWN2srYLnE9aTftVK0N/uhz5Cx7iY2JkcRwJzYn9oY7/DfBl7Z2ybZypSzzI/eArF3hTZ+psxeezQ/Zl2f9XeTOqmpq6L/bRY8Je09YB88GbfRpL+0ja4PLmqhLm2k3kZ7udImuG99DajOHsCNr2OXlJev2pcJb+CR6B1P8gD5S+gR3cyltxThQ4ya7ZKDMvYdQ6a5MH7YXl20Z3dNv9Fjmm1WtQJNNvWtQfeKyrQLiss338rGtHevThE8K/QN7qR/+XteijIGRn/4PH8Wmbdke8tM+Y9wazyxYN8d4sf5nzIYMafBNyJrwX6umHb5rVUostEIf5mT2Ho/Oz/To/FQXpyc6P9nrbL/THj1Pco8jnvbo3ehHXEf0PBB78U3WqMR8njF24ryQvYO/WimYdpNaFa0+/Ymcexw0z9wDQNbitFhk7Ibe8V0jBhvybQ8/hGdDbI6/4kubeuxLXco7MTWD1KUschJLp6enI4Yn7EtfqfsYNrLAVh5ZQfK2VdiXs7q40n/soathy5H7xOtXb/TDDy/Aj/rjH79X/ncL6T9zMHum3X6nhq9pPj52qWHnbtppwn87kLIDfj/im63vwfyJL2P3gEv2orvtEQv2ktdfeG193dFP9G9/KLPI/5x4+0Pe8EX2gnnM9aRT/p8K23dN7Z+m7aXsP7efdNLjjxUjdpmH2TN0xj1IeqZM5Jde0wok3yVGSPGXSWM8FR9+nOyok8x/rUqZuzvmQGgrJKz26MFlwz1wXx8xNmskfEnT8UhRNCjhIsTJJdleqrVc9iJvybF8EuAO41rQWhuph2UpmIjrCV3bSlO2YeOd8UXKMj9Dg4xNZz3p8S19HVhvNnTytpV5F9iLbvZSZlutlWwoBtVIl1qVHl4uP8x+kE4fM30HqSjatiplLmbNCGKb7dFPzplar7TdsBZ9kti+K68H6bvCB4lN3kMfPaj+i5Kx1/bQ1zbjm3QNKi7bfP9ln8gK56a3/WFb23f92D9Np21gW/M6/slvdib9T4H90z5syiIE+dHTSX8CoxweFJFCia8xF6G8e+ZBK4koNhMQW/sIDJJPXajtYXTSS9BZCRx7KbetT10zgb68RDouL83YjEbmjDJHFo9gHmU5XSwSUr+kPvxOebCVJo36ZNP3h1jqxlJAPR9WoY4unQZ90COFsT8L86zoMHOY9vqUcGZzks3AkcnZ8c2RG9SMnjCqyZpqQf48v2nX59ux2Z/Z2N+ycc0GPpv2N2zI37J5z2Y/dbx1pHUnMLt2U+lkP+l0v2PDeToekDzOpvvsjMP4jvpsMOgnC0xrWhbFplxH9Mkm5XC4USbrHhnVStExD/ivOTAHNzkk5AcH6Ji6A+kDtsW+Yswicz9No79THkYEezZGp/sTXZyfo9cZD29OdXqy1wnI4rAh+fCm/9bafTyUJWQX+tilhVImYhAfdsae5PikXkodnh9j0+W0V3jncYjJ4jjTLugrz2HYf6vcgLJABTRB0iJn49WDvlIfpLcj45qNWNCJhyOxmJi8wzgwz+ppT31f+01/Ih2kT5v+4El9yiJfbNpTl3TKgzkxhMz0O9M++bzMfvXylb7//ns2T3/UD9//oDzIyb/i+JHD3IYf8if9OSS+ef1alxyaLzncHXgAkj5a1Vj8C5obZ8YtD3gydtE1fduWbWUcChqbZvyZOo3LyFjGr1roAslqbUd87YmDCx6SPR0Px54+fcYDuUcDJ2wyXR7jgFlqxYa9i8PhgZf5tzy8OarjH61X7I7uB3xxYAxueLEfzDx4OPKyPjLCGnpkTA7EapCYDm44BFwR09c8BAqO+DX8Fbvod8kWfVrHyDxqpEf5dlBiBnceVMzH6I1veKicfCd/PHRs6Tqiy4zeB3QUfsgmuLFxnXZ75uGk2Jny2BZd+0w/9J+0uJIX7ewmiT5carQv/GPS4or/wx8959iaHx2wftwwR2NbbN3ojL9o8sFnxqgD8yAy0j59hi4xFn2wIzy0PWBH5CXmcvjMy7rE4RBovvFfdAtalVxWQSM7c0Rc0X/P2nDCOrHLocL4D4aCVivtdhOx0sBE26a22hp746eMVfQbduMvyxIYeuPr1EUnu+SgrE5lymJr9Ajt9BnM1IU6fGlPubjS77SumW34vBT9WltiU/K4F0GUyzb1TVVNdmKn02+XTXnKqmTQpVEeWwLJss0SE34NOmyMLuAI+KjLyhU6QJtOwYK0lzplM/rjFuVfwnb0mGl2HGVWeB1dGrpgh4HQScg29tvw4I/IOBITGe9Dxh0cGfslP6MjLWqSXRLyHoLpog3RJ33CrY8v01/KbIcMJD5zn384RqPiwZdt2fh3LUt6SRoS/dPjkpYWavgfpgudU2anXndX4iBjMoAfostdJYnUQ2TkLbAKO6ox5lWyP5QnLlNerTHfF7Qq2iy8tlUrtF62P5CTPj8AwXBknq/sPyHh3QqT7qsdsSXpDR/3u7Uhikh2Vauhc4OikrbyMUbExjFgPxC5VKqtcyXtIjtlH6Mhq1ob9nVi8si6EopJSjr89mJ/q2I/sedFwvIAIv0fWMfDd48jsZh47EOmbblW2JKZU7q/OsmUbFBYQNHXhvTTKYtdQeaCbdkl22rVVLXEfqi05JMu1gk79jVJBYhHWS7SNvk//YkvesYr823GNpB88LBl7Bh5RA5baBM9N3R8S7fKvX3wpcGKxHYWgkGpHLwPqNIwDgjVdtHRlvwzdJO3+bPwl+KT+CZjD+Tig4/wi0lLlqGBuKKqZGkA3tSpqeH3Al6RtCIDmV6R/Gxrpu0A6ZgzKyMbIJc24TO0w6fwyLhlgZT1pWQvGDwyEpaPIZ3Y1QAjwHzsH+DIPj6YoTN7AXonyMe9CT46UiePGHXGbqE95M8ifaf9ADI6Y73IpX0+lEmDSxp0S2u54FkS99+RocGrcaXFQxT+ST46h9p8I2crH434mun7mPsEe5C8ODxiK+pRYxlfFuPWaqfyitozpnvWmQVFvUVcbHusDJwsDYhrSfeRT5qi9fNhLoUpAUNGUUBaody/oX2FoBo8hiefjSZNvGBA/LNgHuPVGfdP4gNe4uJjvo/ryS+9SPaH/er/b1f62fBP7STtPmyz+AVbsWVJLz76kOsvyUV20JV1e3HHjF9mVXXlr9jt901nZyd6/PhCFxcnOjmdxLRnGt4yLgfSnfPlpPOLU3jO9fnnTzlfnKlNVrXO/WSpe/r0sZ5/9kxPnz1WlYm/ppx7si/dn+y15yH/SLNPrSo94jz95Mlj5V+3nvMyK7h4dKGTs1OdgsfUPXn6VKFPoc8/e678ECBoLTHXOcfc6MC+PHtn0+cJ+9/8KOBXv/yVvvnmG/i/VH5IkL8W8AwZ6S9nZNv4IDKWWJxzb+A+mDmf+2B8XvBMnL8LXSPbNj45Dhy5TydWaa1RT11ow3HR4fHjx3p0cYFvdqKBfvzxB/3hD7/Xb//h7/V3f/cf9bf/8W/1h2+/1WvOjXmRkf6i1zltQpPvrGEz96rAxp+7aciLT6sV+ls/d6XG6log6AKtVyeuZuZR7O2sL8HSZmFIfZDcuF+Hd9Wlr3qFinRwxHcbDpyRDpyBb6Ep6+lrReRVa2rsawobkv8YuBufSq0KWoPX9sdsH+Q/tiV9bkhd0g8bJB+k7icgFuKXmQ33zFobDF5ssC1Hr4YNjTPVikbe9uhi4Z1Hevvq+KnTfsbX95gJjVkpj/83Xtuyi+xCacaZ96gjei1nhSN1fFhfw1eNtbeTl1XVmHc77XanOtmf6/SUGDw5ozx/WTHRELkPYcWehh2NtrE1Lx6vOftfXl3zsvxG11c3urq8Vs6m79+95+X5AZ2l7IN2OWu2ku17lCVZtpWrkGuXqjXZlSLF3jvEQEqzz4KMT9LByPBlW5HTMh/bIkNcHb+GbyY+ySoW2ku/SvyTzFw9Jh55NpG47OyvO/xp2xmP1Hd8u0O/k91OM3N75l478zzj5vJK+UsAl2/eCA9qh+yTZp0xFy9Y0y5Od3p0utdjXmI+uThTkPQ5ZfupCdYhL39p9M2r18v/ApLnRVLyFOMAABAASURBVG/fvMWnV7qljyP3dnF1/FBYUPSB2urY5sIiaJ47RPcDusHK+E6s1ec893nM858z5VlhnsG8e/dO7969Be/09u075RnFjK22VfjNyMv6FjkHbJ6Z051+U26nr+WeQ4rx9ZA7YUfk73aTbGtc+C2p6D8zR0YZX9Xa4LGRgFyK5CoVMbDjxWLW/2nao/9ObYxlG3Wpl5Y2R+RFp0BcrZUm4jPratbGxGpRZkcDffIq+rQf1iObKRmZgehLXB07giPrV/wbe26JFapkl05OTpV+o3fyoy3zTrIUJD3A3nbIJ+rI41rGjz6z51KTPYGmmboD9h3XZ1iLi0z54vehC+OVMRt9SbQrkP6kmfESV2FbfEDyk5+0DVI5eMNfTRNjGd8UadupRs+O3HncSxNDKcyYZhyCpCPLtlprqviW9SatU5f4jc+O+PAYwyWlLlj6Tr5T1lXbCQLDi/nZStqj047n7VN58HiUWyd5bk6fRbm44pPYH5r+Etv5qxc3rFXpt1pDtybb2Dlpt99DGy3jt35HN53TJrKC2Bk7ko6tYpxKpv2EzdOgicEdMZw9wQBrxQ5UNdlYM3cdmZ+RlT4OzOvomT175EaBaqUxl6aJOTDJxlp8kT4h6shIWrKKOhdahAJxpW7BrM66QJFshyj2dIQU+rSa2Bcd9eOLFzy//l6//8MfxrPs7Dey19nj26CVNSMn+tmLnEXHD3UbHfy5L3x2z2LF4xukyN4gdO8rYkdHh3Dq7oodQQo68yH051CuUTVj+0h84iuygg+qPuzywypk9YzFimHMxkG7rS7j/FBu0sE2FkkHaRo6+JE5aPoAqdtgW7a37Cdp5KT/yFhw1LyuC52xHK3pI7R/JH8TmPJgy4cmfwfaM0CKjCD1G2zLtuJ34/t7WB9fuEqimFEeNGlGXxtcEqLu8r1jCzbMoK+gElU6fMQUZbF1xq5RT2WtcyRxG7SqwbuVw6LwB0l/DNQbRR2ZSYQGYx7j1yPr2ugzPoHB3lqQefCxPfo1c+pB8Sh7mN/Sow/kR3buySmPzqHpO2W22fPvlXtQkHXHrrD8xShkhNl2yED6Hok/82Xft/k51sEx5n5SKzrcD0H25z7RZcPG0/F1sOX/c2nkPxz/5DeZmUOElTbweHOromy+S/8kgX2R80mgf/gjK/7fsHpHGw1PMPLIC39QHW3u0dUJziDMQdIdni29BY5tuVYYCnraolAcantM3GmXG9BOjZuFfR9QHZkzQRm64Kd966OrIz9FG01asrYr5R8jdSkbFN3ycKIz+RewXJA2m4Ulf8D+HHpm9PWQbFZkpzFt4zDlJoHuoxx9jhw+87I/v9q9vXqvw80lG/FrujmodNSUhx/Q+fZa8+0VuNYxaV7az8dbzUx60X81MwEnnZ2e6JQN/27XlEWm01ennxlovXJQPnLTv2FTf81L/vxKNrhB7m30QfbtzZVuyF9fX7I5v+Il+s3oKw9iInv84OD8dPxZxvxK74wX/WenZzo7O+cwt2xGsxCcUhbaWqmqNLGJmqaFZlMS7NmcNDYaQfJZPFpNKpc0JqxkW068uNBj1oENXBaemNXxrbhs55sxkI5sXCXj7j74s3FYJlBX+IOtzPC1aoxZ027aq7nhf7qOXBD/IQh9PKCUgVYFk2Rb4emrrztKbQgvtRqMGfuA3NSaht3IGHFBm0U/ODnQq2vo3bMJZ+N4w+E2L+1zWMpm8nB7FN3xgBkKTw4EObh9/8P3evnipXIAvsq/cudgeMXL/ite+l9Bc2iMTg2dW5V26JGX/U/zL13Ao4tH2u2WOTcxJvFRbDlw0LwDMZeywmc7/DW1HX4pYcICfCN5lGmljfE0fp3aXmcc9s/PHuni/BEP6y6IoXO1CZ+3km1JCyLviC+KsmqWS+jWNIXXZoyPmukrfNHh7OyCB2lf6YvPv9TnX4DPv9AXX3xBesEXX345XjRdccB+f/le7y8vh5/iq8yHPFC4xa+3NwcNSvo4XuaLsZCO4+U+9GDd3nQdbjvlVp9LrfYq7aQ+SXOjXErbA+2vr28VeUd0rRix2ifow3x8GltSbjdVTbJLklXVZJca4zUxLvZ9mWSZuvCkvlWTbeWKzG2+z/OMv45j7uQAdX19o9TP6DVTl76DmbwjDxmRFTmJzRmeIweH6/WHE7ccQA+sI4fjkfXhMOTOrMmDH0EjPonjvsrLuAVVJdsKLXTN+Gq9kretIzF9oK9DZBN7LHEy/4XGj/HnjFyxPjiH19n4vGOPlf5iV0cBu4bk9GEjAYyCT3y5rFalgsfSWAOqNeWKHtfMwczDzANEU0xfgtMll1W0Xcam8DO6cE8uNzVkVDXZNfjE1fHPjK+yLseMOxyF/sjEpi743RQaZEmjmrsBPPRlHjZ05M7IDQ1E2exFr5mWs6yRT9kAncPvaopOnXq3JZ31d2ItDqoVjHy6haq602+mb6WukF6jnCmqmbKFmjkm8h51Qr64ir4DkrI90OgjZU4hHcQnI01+HrF2ZEznEQvxU085ysw4/wgyJkfiRPLQsSND0Rdql/wJhPchbMu2ctlW7HaZstJ2Ra/Ef+hW9pB+XG57VNv3dPNtNeKAsasGpd5eeEYDvrzWkRyfyA5GZv0q2sR3DRkNH9pWufBBPKQHdGYM+sinjbgMH0RVS/9LerHVNuvrpBMeCp6c7HTKy5ZT9hMn5He7JppInhnfW+b6zbIvYC29Zc/QGY9qJdtyWbk6Y3VgfTiOOXzDGkg75vItyDoSn0rhtRprXdbwHfeTEx5mxV+np6fa73fagdBl7RBX7OzYNQ+kOyOmmuU7lGTyINwjDaNtVTVVazL5mUiNTUW7lvsKZR1bOro/hNYrZXPmLXEXuzrxJuaq3XB8SdAuxkKWGEu7ZCB7jIW4bPP908/ch6bDph4dmAOdsk4833EjU2kODT9eSMgjG0vgPaYNzE6f0IefyEp+o0l/CMvoH0iWQLqOVkaenTL9zGWh8qgbesFarSm+liwPuRNJ/FT3a5rwt5CbPpIeaxFrmHIN30auyRVsDRRpy9jfbQm5gWtS0E39WjdTHbmhQadcgeFZERmzTBQs6MrYUa/oGGhcluDSuObNUPyN41V0YhY/x1mAbpXyjSYteM3YKG1JK4A3Y9spW8BoUt4fYCa9IeVRIHKDstE2uhrdrASCSRWlghobbevh5TJdozCFkReQHJ+kC37LSCgZtrLU+LJE6T1SFuQ8QDUyc2ciBvPSgjOR1nWiJy28ioBCduF/u8mg8HHzTtPApKl2shlH8qKuj3lVwjAZgneQZPKgA7Q0ckzlBir5YOPcFXdL8A3ejGWTB39oybTroj7ocJI3ICWGZAHl8cuGIfSuctZ/6mVbtj9obi9526POxg7Gf+s71F7qtoYp6xj6IaK0cdtP4Tv7LQ9bN0kb9dJO0J8gPCkP/SmiQ5y2cdiWHSy+LvobMUDZQlOe+g2CP+hKXJlZOSiBaCYZy4l2uxLLtFpJZidUxJn6QUGHhufi4oRzxSn3jaazs51OeflF2Cn1+XPa5+fU5X5mKXHakYNqmigb95ndpEYneHHsa284J19wvs2L/bOzU+5/R91y9h78J3tVs06gz54/037cK6fBM3OfePbsqS4uzrmPTSqUyF48Z7VLzh+5D2YffsGZK38J4K//+q/11S9+oZxT8mL+8eNHyg8KQqfoQyxovWbSrViroEmbdLWGbxo+2mnaMY9K6HHgHJ977w2hO+ODPmjEZAwm2ux5AbGfdtTNvKQ7Vf76YP4F8Lu3b5UfjOcvAb7kZeAf1ofzL178qJl7emTg+NEudAPDy/hY1WroU+jWqmSXcqXfUOdrzOguY8dDIFRiDi+Yl3R4aNMp37DISDU81M3MzRm+GdqBWH884ojK0des5E1a4MA4Zv+ScZkZr+ztQ8MdO6J7VXrBb5FHm7QL0kcoyqsRA+G1LfseQ85on9Q9OjomZztE2cfO2DUy61d47KXeXmiaBaPf8CUDLCcn2ypgfB1Ep1Ylk69q6Mk6OxEb8ET+nH0Mdid9YExn1pIj5/vjSHd1dJq5t8X0gS7NlEmWvayjyvoaKHUz9bkXSKbPoFqp0CGxdnHxWI9Azv45r5/w0t+1I0Zn9oczjYhD1v7376/16vU7vX7zXlfXB/abjBj3gyN9Dz3RA2Z1+r29nXnm8ZqX1i/GP4B48cOPekW8vs7/XpAzW/SbiO/97kRTbC90Bw1/2Far+KOgTVU1YMPjkuHbIK74CaK594GkA9ggXWk/MVdb0dZgqVDUTdv4k+VMrTUVdXziNMJ0Vl7im/FoM6LYN9OBTDKfxOeB8/ZMedpPLj17/ESdM7I4GJ7lH9uwbz7DziPPfE7R4fHZmZ6wXp3td9ohqJgL+5JOeP5m1jwmsVhBdH5yomdPnww8urjQbrdT9ueZ/z/88Xt8+r0u8/xo/KOkd7q5usbv2E+szMQOI6OGIbE7Y2zSrRVr3n4g+/gL5H72+Wf65pff6Juvv1Z+/NTwQdbW/BAg/4Dl1evXuuYscYxc/DsonpsTeJHJ2E3sDW3HJah/VIfX8KaowbPfNe2naVl3KBw+p/6I32Z4Z/yr9SrqkwxPaGCX7KbWdkP30HSf9oiBxTI8khX9TdrGA1Qeke2iPP3vJk2MQVEnrvQRkFS1UlVRv4OyL6Ft1p3cD9JP9KRIkqUVR+L+hueA7969H/8bhfzQIuv2CWMen5wQ2/vdHrsn5Tpia2iwyCqSjDbzpTOPbpkzN9dHxrnzHGtewLOqmXqmvg6kb3n+teHIGjAjaA4N5i6ykksNe21ram3AdpZEtapRl3KbMhAfBEMWOiYtLjv16MhEMfmqptZKhYz40LZs/Eyb2Ja5EH9EhyN+H0gdaZqrWlMUjPwgZT0D6ZFSFJzX2BXtAlqwl59ZffqYF8mzrGtg6CExWiomYCvrZMcYQ/djnKUSF7LQUh3/kKPQg3QUjc4pt60dPmtVKjDRvhHXScdme2kzox+CoupAreWupf5ITAcZk+ZG3O+Qu9O02+mEuDgdz95PuaefKett8rtpr4m+Tb+1yYOinqKjbVUrtWrD3+Kyh2Xq2BSeGR8fSc+JAxpWlWxro/aSZgCUq+P3QDJyJ+WKLJEv+qma0HvP84Qb1vGXevHjC71mLXjHmtORby/2xn+3rIEPy1yWnf7vIa7wBCPOkDGPdWSJ2ZSn/7u6LiUtWbk85DGKtEt+8JPe6N29kbLUB51xDw1sy/FJYNKgwIwfUv+XYOtro2lfq16270Qk9RCDn7HpQfR7iLUsPHPGkPjZ+FIWoQ9p0gO0e1i3pUcd8j9Fw/OXwGXZ93goa2tveyTtT4/J/Akd0mCTlfTiu1Ihw/baJ+shlQw/O8SZGJjJacR5EmlPjmRXVdqIdivK2upmxjW44X3ZLfE5M2+PxMMtz7myv096jo60WOZWMQ9A5iGds5wofWUNm5EFG/1EflJSjb40ysJX6B+sL8ueAAAQAElEQVRk3c/8sa1cqQuStg1/5kSoU3QHe8nbhsej3LXQkeGrMS/tpezIHuOKd0nveX+Us0vsWu5RKA/vw09aVNpRlTNC+IIDe8rQTb+Hbbb0jI+29EOaNh/X2YttD/ns9M6oEK/h79CAgVUw0mnAPU4DIh4KeMCS7HxrXLZHuT5xRafg4yqXFaS8bLrFEckAOzoXKY3xHgm+bNqAyNu4N2pbVR78qY8PCVYE8IEpZZ1YE9dI/4wPK3KAvfRlr5R2iT9DS/kmwcde0pE540eK8AUclKdmQ4XhDjD24EEQ25ZdaT8wP1A2BeEf9BOK22ZDkZvDjkP8KRuy3Zg4G/9dv7Td0qn7Uwhf6jeaQJEWB4sr6mHCGLjUBfhZA3hqxjaWCsZglnj4YFKdjbV4+CBoUTY1c0Ozpsnou6G0a41Nw14Nf9wwod69ea13r1/p/ds3urp8q8t3b5U/0XVkIaGpnvDg4PmTx/rs2ROd7ifEH5TDeXDDi/sDfPPxho3wDdHAQxB0wWUKKFAQO48s9gcWpry4u1xfer6lr6RzuH///p1evuTwxMvjt2/ZhPPS/8CE7dgaGcNeHuwdOCwnn4cdjx6d6zEPKB7x8OLRo0fKn8Y+5YH9CYeJPRvREx6ITLtp6BJ9XL5LV5UavmhTUzBNE+PcBlrKV9iFDcsnqiTfqmSbjetBWYwOLE5ZYBddNeoSY1mIj9zgxGX6hnzyY0pLkbkgi2r0sS1Tl88WoyIKDEKZkZpZ6FtLu4WzjzicqdrQ79Iwj3TkZWGMbtF9ZmzSLmWd4Ev5htRnk3vNi9qM1eX7Kw5il+CKzdK1Upe2hQ7RuxrbU4J3K9tNO+bMntg50SnjMsaHg+Ip2PPQJ21iztbfMb5k3IWMkSbfcXzHrhxAN8SG+Gi32xHnANrYwAqPwYqdGlcnn0QoIiN2IPndnsMhm9SGzsWYVjXZXuphTj4yh56RT4wUfImp3X431oNz5kdsOmWje3Z2rgvi8NHjx8qDuGfPnw+aP9e54dGTR/rVr3+lL7/8Us+pPzs/U9tPYvg5eF6Dm+HX/Amq/IjiDQ/A4uNb4igHpgOHopub43ggcc1DieubmTgkGmY2EkC9MRc10HnjMGPHkcP5LQepyMk4XnOIS2weOGUlbgu7p90e20tyKfnYvWOj3rBZXL3P+LSTQjYOntd8J51C22qtNDGf9vg1L+3yo44z5mMOX0V9eBNrGzq6BUdsC+7Kh0wPfaoa1Ep7PbiKcQhSdCRehj3EStLDLsoiM5ufA+k5cQ090Nctm6IbHqgesT/td7sJm4tx7/jyOOZ06rMm5RDw5s1bvefQm7UrOqZNMGGrTTvsODCHJKMnPpTwFV8PPrXaYVuF7rbhmUEfmLE5vghc2A7EFZ8dsetwuNXN9bUueWgbXXJYTx0sshf+jE7kzOgTOekn9Rnj2E1xptrCT5vwHvBBEB4bOS7qi2bopyUvyoTOab9BtjBWnfLUybQBRby4NXVbhB+wBE/K3EpB2qWuGz+ZL2xt+LJA203a8cJ3t99rz3qRWKq0gy/29VCXugKvNOlgycv0j78HVcroIxbRzl7SZD/4xJczMW1TH1Brk4bmk/pgzjhRMCj8R/w3E1tB6jv9xUehsMn2B0jZn4KHjqVCfztta8Rl+ssYhQadvoOUHYm9xEjW7zs90PPjfuzIu0fqje+Dzce2VSmz7i7bsldQF96sC61Nmhjv1ppaFTwC1sPLLuoaKIn0ZtegyLI3/q5cEzFwypqRe/lZHhwGvCw546XG6dleJyc7tTw8RJw002TWbX4syD7kmv3IkXkioiLxn5jPPL5m3uTwsOCSe9aNbta9yC38HV/tWN9P6PeUdfyEe0LirmFfQ59qJVSn36ZpN6lia9G1o/MCZjE8lr2AhBz74IVTshSE2ykjbyc2h7aM8SzbQCraiSt6ZUxD7yF46Q2dRxnBljGfoZ1JZTfZpaqmjFFol2kj1hlB+x1Efxt6+gO2FXsHCjkNPKC2R5PwkxxpjauTTt2CFM19pq9ZGYvkA9shH/BW5APba3lBC77o3RlNrxhFksXVV0DGJ4XwQeKXFPUwukZbkU4+kBbZHn2Shkf4fNjcGn7bKevYwivhauxAtiJrBbqOeTceQIl6KWuTinrqZpFH5sivNGklTf2SLlQpohjZlKX9gEr9DtRFd0vqCH3wSVFCMLSzBq2cGmXwpjyKdWJjNQKCP8l3xmZBR/q90LQZ6Pdlf0mqvMRJK2yirSO1oxHO6x+D/j+WGR48llajyuMbQXgi5R19Z/a6y3yYl1rKUpcXsy7KfIT7FhtvVnoLH2cS36rqIHMuWviISc5JfdULJsnFp6kxf1pN8NaKRRP9zGVkYOVau+m7ZpW2D8BDb4EerOOrj3m0XfftGNoMI2Ds6G/ROzYED8v+Kek/3XaotanyZyl2R93wQRl23QFB/U8gTage5MMvBI2KB3QT+iEj4/2h3fPwEfGg/oBzS290q9ryoUHKQ+9hVCgQKmarOGcnloqYa60rMZV/3R+4OhwHwAtI4lHE3GgTOtAlg6HbQjtxnP1d6I77S+4xjfvOMBe+jj1mXsWuU+5Re/ZHF48ulDPvjvvW2fnpeEn/+ZefK8iPBPLXAJ49f6YgZ6aOHH3iytqbM9oJe62cX77m5f+vfvlL/eKrr/T5Z5/T/rmeP1vkPIM+4VnAbr9X2gmZ2X9kXmb/0QnU7PWjU2yIrkHyM3P33bt3ylk/e/UZ3jt1sC/rR/hyHuxzH2ernB1u2ae/Xv81cP6iXPbjf/zjH/VivFx9rdhWjbUHxIbdfs94oBk+nUH6SP0Ov4ZSQ1H8DkH/fDO0IStStwK9UtiR00n3UPTupDPnF2jMy/SV8iBtKIVkjrEmjbWGeCAqirEPTHpBJ8q7Zp5tzPgo9hx4xjGzp9tkprynb5A4bHzdo+in34Ewke0BCj/5KZjiizskP+DBn/taxifo2BrYHjLT1l7SKe/oZJOXVdANGpfVGcuOjBmEBq1K2TdGVvLZg2WPdpsXr5x1btmb5YwW5JxzYI+dOFtwHGMeecmnvehbdxd9Jm9iopoa86ixjzP5GV1uOQdf8fI4/2I/yDn73bsrvb+8Zh85I9uamXgze6nQ8L/nZfabt+/1ljPg69dv9erVG717d6l5nrVj/u12e7X0gV23nC3zjCT/SOINvG9ev4H/lV6+esULpTfjbB9V46fQ2IELFSpZGtBPrvjxYWHs3vCp8nlOTCw1W9vwz3Q2E2dBuqpKn51k1xG/3+CbWsexQRs1BQsfKWPIWHQQ3lv21e95PnHg2ZDxxUR3+2rataapihf+HmiSKn2yR+/st2f263SmPF/cteKeK3qZeS458ZLwTE8e8yyPff/pyZ6YEhe6cXZ/wwu5V8z7N2/e6D0v5vKXAvJMcdkT9MGHktDlOyWYoBZ9QGjWuv1+N9aXrI0XPL8J9zVnh6xN79+/VeTnL41c31zLNmM8KWvLgr0m1pKsc1SN+vi149eioLA7aFXYs1f6S3lnPGZ8FF0P2HLAh0nP+HQozFdPOkqTtq1WpaqmXEvbmSHoA5GZtbIRd9XYL9K2o8OMn4+sHT15+kzbiEw+Mg70nT4L2Y2zW9pK1pE2N8y/a8b0ljk4k0ecQmfkbO1viJH4/h1z4cCzFLu0Z80t9KzWGK9SrugR+zJHj/CF98BzKERJmV/smw/5AcDNQdfghnkZ3K5lt2kTHYRtQDJzc9aR8siMDYG4Ysduv1e1NnQ54f4YnYL4SFxpAxkf24Pmy17StlX4xPbwb3TvcYCWyy7F58kZvtDIDGbGtePv+HDox9gmH0TH0I7haR99EjtB8nSnTntpjBJiu9DgAWbSQVc9uGcUaje+BprUcHv2HtlboKqE4KIwiH8CG8nRkxgp0tWaKuOGPYO20jQ1NWJqYl1LukZ9Q5zlArYKiGvYhY+Oialhg1StKWvifrfXKWfpAeby+fmFzi8udEZZ6iPXtlxWtVJrTbXqER+1asoV3wadfspO0YjJI/4cvqbfjFV4WpWqIQfYlsmnQdp27A6Sj20n+1OSHvHUWeurppGXLIHsM7799tuxdl+zNsz4LGOZ+3PsFeO1itfDa9PxYdlIR2wSG036DmshpI8yEoMuX9G7Y++g2BFbFxw1D71YF/DDwv3nv+ce/qWnT3HP9JG+PlX3qbLwPsTHPKNu6NfV6TvjdWSNiQ+DOWX0OYMO0r5j7zzKZ4WmPGUD8Iz8SsMfjDradfoK0k9oR076CTI+thUauD70tf7Cq6999/S3pmdocFdHfhMXbweEFpGzlUajNY0ad+2QGb6lpmvOGIMeO9g/jlaDzsp875QH4bthv5x4zR7qyFqZfPYkB9akA/O0P9BJXHTL9/Lp9NuHLPqEb+i7VH3wPdpQn0LbqlbM35JdKiZFMXdbW/Ib1Xp12n2MteqOtEIO7SPX9rD/hncWV7yvDC6h19ynbrD1yFibMbRNbHUdiKsDdg9g7yF2Jw+NP0Z58itSdqRu48v97qF+yS9x1If84ZP0hbbzQ1+t6a0t1Xef4a+73JJI2YaUPEwn/2lEhxk9Fow4IJr66JtYIL2VfZImZoIP+H7aU2eMZvDTGqRSvsQJnuCziUqb4FNt/lRZ4csa492UPjOekfMQ84jLdLZIiq+W1PJdC1mVwxlzJguNIjCCWpVyw21VspfmKV8GN86MY5cO7KVe62UvedujrZ3gbGvtfxliWxoo/Jm0cMY8sGil9UJPODoPEjqbgTuQpwWBwQ2Bw+aRF/LB4XDFPvuaSXHDS61r3TBxbtjg519hv+Ol1qsff9QP3303fl37mpfv79jMX1+91w03vFtewM9s1HnWrrz4P9lNuuBGbvo9HK65Cd9qZjPfmTwzB9bOQ5FO36nPwxENnfpiFrbNTNRM2re89M8GO/Ty/SUHoiv0ux2YcwhGTmxpZTYQJzo/P+el6oXyMmC336llg4Iu026n01HHYYFN/J4NYGtFfxZDpGpQG7/hpcQDcTFRP2HQbtcUGrQqYmNSQRc0VUv9NDYy6ccuSZahC6xqNTakBxaZHByu8dmML0aXjFEe6NzivxsOPUd4Uqf1mplEa1J2ZC852+jSxs1px+Y8G6XGZsy2UE9CbseOGYQmPz+QBcP4dMo2jIIHX7aJkz5ww4b/isPtNYtpcMMiG5pF9n1eNAaM0Vhw4Y2tYwPEWM74dJmsswpdT3mR/fjpE+UX1tNuGvLTbWO8cnA6JXayGUx6jBXl9qLLEb/lILfgQMwelIP/kUU6cXPkIBCecuGbUquGnya1BqXv9DERD7ZlO90OhN+2qppMPG3o0phb8Z1tpW21gi56H7mJxLZWpRNePJ2cnWh/sleR5+yim7XerbTb7weKuuga350Tj6c8lFtwRpye6ox88IjDbXz0zS+/1q//6lcK/eLLL/T46WNNJzs14lMV/Y70c6sr4updfjDDOOVBxOXVDS+vpVAv8wAAEABJREFUZh05QHUY7SbcNB5e3HCIysHpmkPaFYfyhfcI/xGeoy6Z+/lFa+beFYfb2Bgf3OL/a8Y++aU9fTC3b4nbA7ghveAaOcxVyrKpCP8SDwfmwu3AzBzG1doTA/tpUg7b+wm7qmHUTFzMOqJwJ34CCkZ+ZoyD5Bkc5T51B0md9dzQoFrT2dnZQPJp12l/zLggO3Tc6NEz6SB2pOwWW66J91t8lJhC5PhkviT+ZuZWbEphbMx45qX7DZuN+DU2J35sYhedZuyYM99okHJRPoATbKtaU2KjtVIjHdi0pY240u/MfDqi64FxGPKRS9X4pC4PQTNPg7z8vyQeDvAPBr7seEEKb3BETuRShSoVouTjh9QnPQr5Snr4D33sRcdibrZpUqHzBtFHYr9j1wYR8yLv1lSM9wBtnXbQ8C/1pawRhi9IO3vRefisSpzB1Jtkngp5bZ95uWPeNXQJloeGDVVKEj5ERg8FkdnJh5p+wh9abYIVfoOyHKr7q5PM+AVGj2pNaRvYVlFmm7Er2WlvfXCRTdsABjl9rIhs0f4DmAZg1EHTZqRXvk71Q2x9deJyS2/ULhUybMv2Vgzt5KVq6By5lHzqYxu+IPysJs20SX5Bkc965JKSHih4kNlaU0GDibFuwLXyjfI2ZKc+iD+rhcHySru4kNfI16CmIKUg+wcvdEKP3X7SKWvxHhrsuIdH3tbWacr9MXM38zj3tjFv2PNcch/LPM7c3+K/VWnE17TTnpcfQfIPdYv8zMchkzl1AMnPjAWaqZDh1kRCGTMGg7Q1M5fCF8zwsuqNspl53alLme3hH9v61BXZ2QMMv9FP8q2agqKNXTRLW8ukbY85PuSznszgyAO3DWMt455wwzofP8SmruU/WXJ5oFrJNv3UigZtKvo2PMVYtFaacp9ifJYyeJmj1Zra1Ma+qeDp2LutLdFLXOGf4A3CEyQd7LiHZwwiY/gSPeTi4xVCNw2t832PJZVK2zCVVE2S+YBBKQsFGTvBZxs2yqtk1omg2k4y6xFMpnyWGDvRJ/71AsnyypOxjW2hM2N7wO80Vdq6NRX+ML4y/qgVSQ/gT9nwTANCpozeVZBl3fIosyRrxFiESxolazra3UMaN0/dX+ElOPjEmq5FpGUHCx9DuTTr5ANIyiCf/IRlQ+QVtvCBt8tLgv46eTTDL8NHxEPoKHzwZUcPryVpA0bnUDzfmUNH7ndB0okrpC7688I1Dz67D+q86J91rWO/0nF+rwM4zu9GOvlgTt3xijG90TxzhmG/0pnXoo8oYFtVpVYFNdTKuLU2qbWmifEs5oBLipmh0UXCt0NncUVvDf0KeaQkWYY5KDfaLvBIl7zWhU//B13Dl+vYdOJ2xg+dPKqor/74S1SxY5vkcr6Ua/EAKYq0IvXByFM1PqPOso1P7mEvafu+Lm2DWsu0XvbCY0PLo/Su/7tcSrYxgir5B8jYBaN8NBpftodeEGiXGefEm+Et+goa8/se8DcpPCMm4P8p7UpZeILOuTlr8sxe0qjfiLGJWNtxb5rAbn+iYNrtVa3p8aMnvPB/Dp4p62VlPT3Z64Qz2MXjx8qPjZ99/lzPPnuu80ePlHsIHQrllaszD0OrmqJ/xjpzK5gZ/5zTPvv8c+UvAuR/B/Al55OvvvpSX/3iS339zS90cXGmKTY31kl0vmFvfMN9JTJPuJeenp4quhfGLHZM2rG27/c7WGI7wH/C1y7LLjlQaWo7ePd69OgxZ390Z97lXp4H8j/keUX+l3I//jAezOeHudnLH9nzz+z/xdXQKbJIjk9VqeGzCZ+ijqqlP6rW/pdFj/yf/aDzHU/SXfFVEDvukdgC7F/oWhlfrTGQmBHlW/4DSvnMWnTkWcqRc8wtzw7yDOGGc1psDLKfsK3GeG+oVio6oliBNp/Grw8groLBtspp0/DLpAn/TsgLWmuqsnId8edDZD/RiY3UIWL0ZRvqFEmDLD4Jnz0KlCtjc2RtuSFOIidl6S+Ivtmv3WJnnqPcwLPhdk3nWUB4PsQN58aD4qO+rVXpEv1bbGKuTMTcBK3WuAd0ztK3esVzr2+/+6N+/4dvB373j9/qd7//g/7w7Xf6/ocXevnytV7ygv8F9MXLN/oR+uOPL7TE3o/6nnRe5ucsfr2+uOz4JbYEpv+OPjfo/v79O73lmdpLXlrnL1b8SNy+ePFCqcuYFT7qzMWZOZQxD3Iu3exNfsZv8Vfkhv4pLLGIR9Enfj6MeXH8oEmn7kh/h9xPibOMS0dfMR+ub67wJ/fF9Mn9QMCJJ9oUMOWhnfY37KvfvX2jlz/8qANj16lr9HRCLO3wd0tApIx2DXTO3fPtgWc7N+BW4c+PBE52u7GWmDkSnOwnnbHPvzg/1ePHFzz7O2cdOFXi8ppnIW95+f/q1avlJT0vobO3v17P851+xDUjCy/IxTd2xbagNQKEfMfeIp316BF9fPnl5/rii890zrqWeffmzWvG7Y0yfsmn72nXtGBifZrUWP92u0nThKWm048+LqtaybZa4hG+8OvBlfncV52rSn3EwqyMyYGxueEZRWh4bMvhgb+jf8YQ65C/CLStPuo67Q9KHA05jEH6CQ6MZ+iG6Jd+IyFtlzYHbTHX6ScxdUBGnnndhkYnxj/7193JTntetkdGw77ICeaxdhzR46jM2VtsiYyZcUFFWKKrdM2zrCueSV0xVyI/uCT9jmddV9e3OuKPak259xl6RP/whEav+Mu2tjHY73Yyfh+rs6XwHNF12MVcoGP8VSEfIPoHNo2osRcaO8iqtVINNNItRQP2whc/H7G5Y1wwKtevgqdVoePEWkv7pNtCW5VS75JI3oEm6LmUmbrk86OxYCqrgV0r7SdkToVsSz5q3GvYD9fUNDGPlvVvp134dpN2oGgXHeObVqUGb2tNRXlow4cTfI028TkKKueOAXG50I3xY2wiJ2MRHx+4b2Wu3PKcuKtrv98pz3yzH3iIadqp6BdJQ45t5R40+m6lYl6K9qnfkH7sUotO0ANxmBhNeTATF9Ej6VaLfmnbKbct28neoRPXkXVyknUlz3yp6sUXwNCqpsRl1plXr16OtWYmjhq6Fb7X0K8jlybEdPK213zKer7+i8COXDD6XURG/77GWsaxr2PhKn0Ae2nwM9+RYRu9rdaaTB+2VcC2/uIrvCBWBz/XruP3YMaX8VnW5Gqlam3okHZbe5fRo/Tw6qvNPfY+wIc8M+vgzNpxHLTT5+hrHbOkEU2TLg/xUC+22gul8oOP7aGf7VFu+y7vRdgo/7NfTu8rkgYCPycjugeZX8f5oMyxOb5jr2juYxXf0T5+DDIPsme6zb0WvrTt+OzIvT5lR9bA0LEmcy8+kD+wNkfvtA39GLZVq422ZQeSKeMDlVqVWps0sZZMzNHQ5Bv62dZG9Scu26rIoX3m5tSasm7t93tNrEkN2TvWjsgueLVetpW6asV5f1bumTesQcE1NEg6fsm+608hPMHin9txD42/cv8KTXn8NdYf4omlgtnfiTOQeCTW4u8+0l2fukxhsEYBOYnVVNtlL7Uu6w4mbTgC+r1rSwxk3O/wsI40ImgUPRYgRhtGG3gWWbD9zMe2ahGk7Ro2Eldb/k9R26rWBuySQGhQrTF2k6o12cM4HYjVw4jLI/uHWfMDX9oLjz66KvmhFMxZEIORX5W0fddBeGduDMe7CTIzgPeIY4zBQWdAZ/iCpEedIyEODf1PQQT8FENnWaFBR3c+6NbXsnksatFF6GUWAfymivXku7LgxWk3TIIrXV6+1bu3r/X2zSu95uX+61cv9Ob1K7148aO++/YP+o4D0Cs20u/fvWMjdslL/2s2azd3uLm6ZAJc6zaHAl5idx6WiZfz+11xc5+027WBiRc2E5uQhs+CJaDiny7cPhxkmxeUt7phc3fFwWHbtG8L04z+kXfx6Hxs+vOi9ISXrmc80Hj0KIeACzbn58r/7zCLwTTtFDoWCtJVSwD10Rsa4LiMcXy1odOHo+NEwA3+Qr/AUI+WNnl4Cn2TjtwGr0R9ZnuoJJdlmxuUdJsNMQtubEnwpr/EVvo/srgGKRNXdOjoJjCokEO5vfRLcnxSF7SqsXgWfaUiZZ3YJSAQMQ/4wSS2kfcJpK2dukJng9KRSXbN5jtjcp0DFGMzFkrsSf76wcuCYRc6Cz2rNdkWX3ysjEEe+JydnSv/QuTL/Mv2Z8+Jkb0687FoAzeDosH/0Jb4aF7nV9LR6bj6LP4MshikLsj4VnzCGKbfLQaS1oPLtqra8Iy4XGhAWdoHyVdrSrtqTUM2FTFRsmYSGcNAXLvdRLxN8MNL3RVzIv+7ivdX73XFofSG+ZGy/Gr8DXPumgNx2s7E3JF5OXObSDq0s2ifcbh98uypPv/ic3319S/0za++1i+++Vpf8qAt5fn/eF4Q9+cX5/S7U8blknmTHwKEHtgA56Y0o0twJCZuuKGn7Ipxy8uea8Yx+fCmPmVX6JV/xZAfAVyHDzmpuyQO3rIOvHr9RrHhPS+Yg/AlPzYe2BGbblkHrrD5lgdUsefIQ6ttDDv2BkcOA7lZ4nLWiEkTPhY6VgqIiZ5+b1mv8iOGHJzIp6zwNe7JMivBJ+zrtJsHLw/VUka+GKNWTQFNlDi5zRwkpjs8dqV4IPocuKkkrg7oHDrT5y0PbxL/1/jhhoeXt/grvki85kCy56HrGQ8yJ2INs1i/DrKJoyoZ0A0bjg5mVCV40ltZ1ZgfUHF1wQ+1aQOkJd+xK+mQJS1F73nMhVkpm/HNHD0zrug3Y1uQh0M3zNUjeXFVa3wLH3B/gD+xHESGR58aB/rYlvLInJF9jAEyc8RD/zU7bHPaGV1jB9TQQB+le3qmLOXBcmAsCf90WdrqaC/gRt1aluU0L/2DLqEHoAmjrPBWwy7aRMaY52ww7ZLtAZpg1+KrpKWUp/5DiKvRr21SwtalzfAFsbTQo4q+GpvMgnejSZvyIDoOAYgJb5D8jOMyB1P/SRA8/QHCiwaK/RtcFVE/QSdABg/tU9mhG2wL1dRa04Te025ZnxrpwoborHGhFZ8ke+QBKQX3KPqvZhUCEasxAZmISQcpH2ilyJ7oo5EOLdpF3sJXsj0gLhf5DSZNXXqNDzo6BLBJ1t01Y2PmaR4GX7G+5n//c8u87ZQjYqwn+/3E/WUHsBk9sj7v9zvqGnI6c/VW16xRWaOvubfNjHOP3TizEUf7kxMeTpyPlwwXvCDZ7feyPead8UF0HEAvmrDvmu8Q/VIWPg3bPNrSMbHVB1/Wm3twB6D/I4gex3WOHpnrB9allEW3IOkg6UIflxUftyq1KtUD2B55e/Gr1ivtx1rP/SJr+IYr1vj44jqHItaTcW/IvZa1d+iGf2KzbWWMqzVo05izJTnwYmt8MK/8WxvbWvRrEmm+hi8iO+m7WPAQRJFV1Qbu6rDPLiJD95cTXR/ivnJJRYcllW8ahAxYM/Mz46VVp3te+OhLwCtGGh26jfkGFa4AABAASURBVA4WTQe64EVeXyHyDKfCZ9rGF8FR4k7fB2J3ysLTZXXqFpCOfERmrVvqRf1SrsFL+qdU46LdoNRrQMu1li99LEX9Qf1S3anolD4EfTOWqf8YMC9LQRIP0JOG2cTnQOxhfs4gsRskjWQ48ccon5lfG5DAh8oHnz70SptYH5rOO/uO3Bdzj0cSvp2VPVSPzOTQvatr8HImmnUgd0tfN+CK++Klbm/e6urqtW5u3nDOeaPb23eccy5H3Txfcw+/Jn3D/eSGtkfN7GmEbEJBxfqGecJUgNFwLOmOvvOA0DH8A+ggeAZYQwcdeSk66u7qpALI3Qf5HSD1rojEKIH1Thxlf/lntIY9FDI+CIPO+G7GjzPBPI90x2f4l7J7vcMb0OCjD9xYtn0vLfLdV/07/D8LjBnjiATYHnyiZyBFp45eDypHMjKTCP05pH6oQT+ij2i5+H/WoCl/CHjCN+q29KDi6ohaMHgod0nBiI8H6Wol23Ckx67Bn34oGWniqvPCf0l3eKXE2/F4w8OPG239R3bjXJ1727SbNHHO3bEnbbs95+AzPXnylJf7j5X8FXvYa/aveUETnOTHsRcX44cAzz//7L5nfDkzthnvI/eh7Hmzl7zhfnDDnvKae+Ule/9rzjeYoDPO3589f8bLsS/0OXI+/+wzBV9wbskPmRv6FfMjbWfuZ5FbTJqJB3b7/Z4XN3sl3dhDJ59z4gn33vAMl4irCx/EZyXJMobvpr1OT3jxx5lyj81iTuSe9vr1a/3AC8cgfx0tL+jyg9gr7nXR/cD99IhdEkLF5aCrtVJFL/TI3j7FM7w9vuD+d8cP+08/kRWkpisjq7TD3qSDyAk2Oca4lIuxVnQhP2jSwVgjZgSueFAfOZ128eeBM80tiH9DZ3Q9Mldp+MHHLEh2rOqjfMjg5tU/wqjky/ZYy9JCXLZlm7IaVMRJMGNj0Olzxq/pf6asp14avEW7zbboljq6TXPi+khMH1lbAXuNxMcBGr6Mx26/U2MvmfbZD8XGa/ZtN8TjLRg05x98kPHPOfia/Uv4ghv2hYfNJ+jRFTsY69YY8wnZyG87FC1Fp2tkXjFXfvuP/8hL/9/rd//4B/3j73+v3/+B52F//F4vXr4a+CPp/CDgD3/4Tt99972++/57/fH7H/THH37Q99CcGfPjk6R//PFH7i3XMUET8WXX2PfE1tiZ2HzH2Tqx+wr5ids8d4uMqiaXlSv8seVAXB6wKfuztB/+HL5nXcaI5AMp7QL95MoYPUT4OzG7MHZIZ3wYE8YyfEbMzZj/l9wDD0iGJ/wBY1+0yIv/UFh5gX8AN8o/JLq6fK8Dfp2YXzv8Hkd39BdtEy+HrEs8dzjCM2fs6ec2ecY0PI31o+GDgg4nEvsT6ZP9pJOTHXv0C2WtecQ+vVqNvX3WqMz7+DHj8ObtG2Wfe8k6cINctBdLhkJRXbF9rHvoJEqTD5KepsZZ4IT19LG+ybMY8Oz5Uxljb3iuc4l9wQ16Zw8yszewRXyVQiOjMx86su+Bf9exKphalaoabSbOKDtlDUp5p928joHW68D43+CfK56/5l/aB+k3/SAKLmTTLvnYJEutinJKKJ+JlQPPBhJPiZ8j+dEPdSPPeB7R7UD54RAPFf6JzIgwc5U4g3dekbZjrmH/NfcHODl37ce94eLikfKMJLZl3LOMhT84ZqxXPZIPjvR9ALlHXSHvMnYynzOnr4iTvPzPC/5LzipXzNPwRw8WJgnjD8RVdInPZIrKVBl/tuFXkz9i1y1rxg3xdo3MG5C5dMCvR/TpjJM+umyrtabCjzYrN7b3DfiqAz24Ojbc1y/+Sv4BywdJ22pVaqwPibcib3EhNz4b+ZStGHsAKmZ0zRwS+wW0kuiXCYrNHUioDM0YzhGWyBYiRKHkUs5upl+XKR8SBrWNKPSWVNWQs2Divj1FR2jRbkiOH+BLOpClMbfQL7FAjvUua8msGd4ZnY88/zsmrhmvyFle3E30VWONhE12SbIMta1qpaJP28rVkRMkBhbkdCVtfHfxTZwd6GcG4Uv6SFnqg57OIhDMpJPv+D00/e2w1W7UOqZANXTMHMoaHVyyJzogs6NT1BsoySCNUr5hhqenH/rQn7gGT/gegjYp/xPNNHRnuMM37Btt0sKjLqlPYfCPvtCYNp/iuSszvlgzM22CZCOjb/ZR3ldEj4x3eD5EF1rRYahGWPfRflaoTT+B+oidruX6mKZ0pt2G9BVExgDzogM6GnISBynf+DeKMvoA+unVV5s+pj/l/NMlseEhwp186NBhJB58pXJDipOGRg+cpXmeBzY7Y2vHJ7Zl42X0vmWt2/xi5nziu3F/QwzLxsxe7DDokfHPmAU0Y80/DtnJz9SlzDTawPCkO0oefqJgoNG/baW/Da3VXbnWy/YoW7N3pKfDNdeqhpyslUHWjpwbHnGvyV/7Pj+/0J4zxH6/026/Z49wMmjjuZ6ssRZlzR/gHhCfZO4GSd9y39mQvUnWiiP3haQ35P6RsnsceGZwq+wfr9OePcaR+8yRNSfrTh8+68O3uf92xiUOM3ZhsoLkF8TQLuPUDSnZUDBvaIUvyPORy7IFPBBZnZjfMPL0p3/i1T/Zhj50Dy0LPl0Y6YE00y5tN1Dx6c/CPuo63x3f3GH1mx1PaIxdR+7MvaPDFxpExAZEjE9P2xXsTbtSEKVmnBIcQzNAQ+CsDt0gdeHP0eGcjkDKNqAPnaAuN7mtvsMzBhtqW/ZfHuAIWz9GD3pBlyMvYTpvPwYlL6WOPqEal5dv+qnWZFtw0PjI5vtWRwLxyIbsmg3qDQf2bBgvL9+NP+H/jg3x2/yKFbx+/VJ5+Z/8u/dv9Pbda+UXru9pl0BXgqwW+dmctMIu/DMzCLfIXR7Ac8BhY55fGDYO/btdSzPloJt8sWFHPaVNJto1emUyZeMVI77/4x958HY96jGAotg5q5qUf9V3drofG8rzs1Od8fDihBdveVCwP9kzuZno3KQnkMVgzwOBadpranuVGrJKzmCCTm7EKmOf8er4NUifNv4DhX3VGroX3B5YeEjefbZyWiJDwvMRrodXV/pF3F1h5BzYaMYPwZDifHd4OlIgBC2uVJ4BFMo2N7UqVZxB9SExC/KiT2t9IWIsJupRaPiRotFuGrZYoxvqQ40cQldBYjYLWeTl5pC5kfTV+yu9f/te796+42XJ9UAWyNF/uhE2R46LzfVe8Xs2+2NcTk90AvYsxBmXajV0yZwz/Hl5fZI6NpO2dWCBHYslMZUFMvqMvthUJR89hV+G3hJzpGsmP+P7A/4cvPEJ6ZSJPmr4a2mBupr7TEvJtlIXSJZdqpoGumKTSTfZZsE+joX9OPqS5FLsadw0SerIxjsHygN6Zmxta9pNUknXx2u9v36vH15+r2+//1bvmHu9uvJD0pscHDnAHTuHaQaPZsrDTlYhze66OlwrL9JvkW/mzm6/0yn+zJ/uzF8E+OWvf6m/+uvf6Ne/+bVSlh8CFHwZvxyA3r57o6SFbKFLBjr6Jh0/vB1/ZeO1xgswDlh3vCjitHEp/2rI0Gtukpc8dMl68IoHbMHrN2/0w48/gO91w0OWhj8yL2ND1pkrXswF796+5uHHJQ/WsYfNx5jz0Btk3rA+xW9HfJe5kG4DMU6dtW8+zLq5utH15ZUO17eaiZG86A89coALDhwCg/ClHPcy49FdXMQDOxelTF1KPx3ZIxbRd8c4TQ1e0Imj+GCAdukf19Om63B7JAYOmlkzkCrbatMOWpraDpcWvp5BH2WNjUZRX8R2Y9x2rEeKYQFtu4hfYBt+oxqg/8R5/NCJNTGvje+Dqgb3h5/E4wF/5PAR2w83xBFtGryF3B1rYeZesNvvZWQVkEznK0jHbq3X6JcygajA/gWbxFWym0z7LlM2a7RDjI3ucHRg6quFzzLpDTPCom9mX1f4HW4gefBZXqnUlRjCFOaBgQaSH5CoBysV/ZNUfHQHF0X0ZPgY77C4yFCaj+1MB3XGeWajNkNje/wTuxbExiN2HjWzpiBJaURTFbI2Ws1SugNeQbWqCjRtl21U9cjavkuPAr7iow0yBfkMvhpy7KXQXmiqO7ZttJOYiaHQYOirLq86bflQIyL62RYfWkpG6SEuTtZ2dRIZNcCaREbxQdAzOZDfWo22tdLIb8iyYQXRcWZNF1dHv1aNPn2HLkuuFaSTF1JQppAzEB9TZlu21Qp++j4ydtesS1lHggP5Wx4YHXi4gAS19YeHE7SxJ5mY74153zUzn2/ALbhW7ju2tWPO7pkre+brDjTyrok+m8Qgoz5UrANdsiT0I4UmAl5B+WqPG+3gMfq6lUw+/FljiK4xj45Msvgl5bZlW5U20JSLq+MLyAcfquUS/AsKH438aJsyq6qoX2TqwdWZjzNjcmDdvc1azPqfe0b0iq6tmib8ZHtpX4ucyGtVQ5JtUblAIukH4IGh4hNRVgNd9/6ZceRYD7q40q6UsiVLHhsEf1BtUmB0Ckbai0wb3gdpjct8W/aCRrsCXvmolG1V8qNDCU51fNJZ39ciOfUgtcGWD4UV47AH5qS7rO2yLaddbCBdRfxggxl7J506MNpAW9VomjY28RKkjLaiPu1yHzFltuH18JWUNN+jTKs+RHbXqA+/aJ/pTJGSFrK7l3YUSKuMvlJx2VYBgnn4JHRmfUyrjJGRaScndcbxDjgi6fAEWli0Xam7TxP9+BoJyloS2soq0FpBAX1ERCEoMIoE4b0HctZ1SMzpIYtGNMUHrNuUHdGR1QtdpUyj6EE3yrlE5oFhZ19xvNLxcAneg3cD8/FSvV/S6D3rP2XkD+FjT3fIX03jZewRdPqfmUsd4Zk/oyzrDy8Big181RF/HukPWrNyPjJr6aBjYzJL8Lkga76g3nhJd/aIwpb0saCTDbRQbCybfoL4rujPfyHC+zG2tlIrD1RJG8RYiMs23/mgyygLXWo7VbmPm/aByC9YeGzLLnkg6QWRFlCtYOk/NnnYZ/g1LqJhiDK5h1j6F0XRwWv/G4V5fJJP847eA4yJAvKLhKV2SyNm9F8oVchefGEVmSp9cNnoRsnMuERKKNmffGwE8Ymu5qvIp2XGODQoi37F+eiW81f20VfEJTE73ypxxLKixr1tN03Kg/kq1suAe9d0stfJ+Tkv+Z/zguwJllkv2b//8OKFXrx6xRn/jV6/eQteS5Zm5mRiOGfymXhOvscGkBg/sN9M3oYZaSmbx96I5pTt93vlT2b/ghdk3/zym+XHyk8ea89eVFzXnPk3mWTHx44sybaqNe12e/hPdML9dw9Odqc6PTkbZdlr201SqXmn5PepPz0f/DhGfV2Hcl/LGefHH18oL1bzI+X379/pB17U5l9Z92Hfgbl9ZL4f8O9h2I9wtWqQTv7I3v92qR92ZjSp4mPsf4iyVZZS1lkTetYE/MkmUyOfMvoUV3goXPlFG5C2iSNiMOMaWXdIOf1pvWyLD7mBi41GAAAQAElEQVToOA/9ZvoLOmMV5Jw1r3sLGNXxy6DUz0OPrj50OkJZg1IJtv3IjLwj+4MNM+mOvJl7gZBVKBCg7t20iV1GhukjQLCSp0j2kuq03TCT5kPgoQsqzJz5UjevcVateKYw6dGjc027ZUwiS6In+ghdIInJPlN2w7kwz6xushdE15xbgyvOiXlp+JZnGS9fvBov6fMS//sfftSLly95aXxQRtdlXRGndrE3POhH5sofvv1W4fvtb3+nv/v7v9f3vND/3e//kXYvFNmXvFS+5IVkXgLlT/vfcLZ9QR8viL1v//Cd/v7v/kHff/e93rx+o2vOs/krbdfoc5PzL/uvGb/2FTMxcyDW3r17r1evXhO7S5sDtsS++OeIfw7YGZqxTrlkCSSvceGjOBe/aC3vY9zFFUt7Su8gYkGpB8VYVbOM/2cddeB+1vFtYurAXvFIfl7joXNGn9FH0I4Nc/SEHrHrJfa/wn+32BqZrYq+pSP29cGHbPhuhx8OjMEt8+1GM7HX0WfmHjqzzl3zDCXpjm4Jtohp6Dex7rUy89XEyX48F8w/lvjyF1/p2bPnaqyJt5zdMzYZ9/xvQfJDjh++/0Hv8e9MvAkPZF27RZ8Des1r36MvIiJ9nGQdPTkZ/8Do/OJCWePyvznJs8jYG11vcu7gOciR9npwmThKNsROqufrk2hV2AJaQ/cm2wMz/oyOh/iKuD7i++h6ROcjY3Gg31vGxQ7/JrqrM2ZFWasahcl3YuJIjCU9U590aCCZNsLqGvTIy3+6Yh50zcRReHp4wEiv7a+wfcQ+L0GvmTtH9I3vz8/OWbtPVPBb95e95pC5lFo2fZOZu8a5KC/+L3lGdsWYXGLzNYqkn/wDlx9e/Djm3TU2X9Ff6C18EVfYai/yWll7zjH530RM+LRkxf7Yfsv8CTKPDsRvcKTz1AWoIht+bBxpZBWyg9YqRR/A1NtLv1tFxm0Af29lD2VvZfFl0oX86DlxXkCcgqmVEoP2IrvgsU2cNOrN/WtWZMYuBklm9ILO3OnsG4s9bv4XRLUu1DTPThIfH6G0leQUinHH1iGLtL3210rTftK0434bMKdafEl5w7exmyGj6674P3mUEDltdGbezvigQ1MfdPq6JW5uGOMjY6dxoTnCUhd7jozLzBydiadO26DQtVXJJfqcAT0hK3UdKjrdTXvl+Ze4jsTNDetLaOo7emQeLfpsbekU3nxm5m94D8ytGaTNce0/7bI3OlA+TTudsCY8f/6ZvvziK9afEzlKIcSW4psdvpqAHbvS1zzGCpa7T0/MATPYtmV71KXfJEKDpP8UbI+2NhRZ1Vg/VHJg0iYNRIkyUA9geLYy3CwNdyw629QCrVchw8P/JdFPxKxVxFMf4zEzDh1B9xgCB9tMedBXHlPaKaM3fLP6J/5YmwwCk9MnetjhlOyVooOoC6JLIPgjM1jWY6Ss8Z+yxcAuG0YtV+IqsP1Buf1hvqP30gIppD/Op85e2tg/pUVZYK91ZYlP9MZ6fNAHcKSCVe2RpiKsuqfZNM25JVKGmO6Rtsg+0O1TOrZq2u/2OuV92nnepxHL1bLud+7PrA3EfNbErJE37GeOzEOGSUfu80fqlrjV0Cf9BYVNJVH2oW87c26bb3ap6DuYGefoNo/6rly2ZTtJzFzKOnwpCG/6sK3QVqVWgHVov9+P+ZgfAuRHybFrz/uSE7DHtszV3W7S1NrSP/RIvwfWnsg1cgI6VfQ5svYkbfwYbQZQJ7yphylOHug4ZshirblmTXvPfTD3w6vsC3l3kR8a5L54jyvdsibdwhscuL/dgqyDCzjfISs6PMQBnUY/rD8dvTJPOzZ01iyhQ085YyPqOnlxHSjLmjUPPgygrFMP+eATf24FdqzVGIfwdmR12mygRuHIWrDBlNyBblIurvs2ZPjYcG0oSwB2ibLQ/qAvcSWfOTz0RweKxsd8P0TRPkhZaH/AC6sqXzOFqRggqAZdy7a6jXYUmQEjTNOhmoT0akMUPp4HNK5M2nncVKNsX2Xalr3wD7Z/yldWhI/50SfGtaoRyLnBZBKf7PbaT5P2W4DLygb86v375cU+h/13b9+y6X2rl2zIf/j+jxxI/qgff/hBL178wMHklS552X9zfakDLx5nNt2tmT5KbWyyixsq8vc75Ya2g+6YdBN18ewhm1AwHvhgc2fzfmQDciQwU3fLxvVIQN+wYcskyEvHN7xAzK9z36502u0kIroh9+Rkr0zkLEznPMC4uDhfNt8sVqnbkAm+3+/QsUll2kvVmlqbVDXJZkFTiaEeSH6BJfScqYiOQce3sKdYRZ1tFWNd+NqGX2jHuGaCdtrZRYl4sXmjLJIzE2wU3H0lZqS1KTQy+oiZmUkaLHKsVjXqO/JTFhqFUeluQRdXp2DGp/Fl+osMBKLv0h4WdXR7iPD0yKVtH+g6sihExoExuWVxv2ET/Z7xDy5ZvN6/v1TGJ8giNvhp05ET32SDOjFewZ6Fd4wDi2xeAJ8xXienPLQBJ6dnGgsxdcZfWbyGjuiR8Q1/K16eoseRhfiGRXFsyLM5Z0GMX4MsYunbjg8lI6uqKbEYWshI/YzcGR1n4ij5I75YMHO4PIxxSnl4kMInmwgQucC2JOP6jNOCLJ7XHGATwxnRak27/V4np3voMh86/WbhT3y7zGZwp7ysL+bQgXmRsrOLs/En/B8/fcQB8okObM6d+oxn5gpzJvMnmJF3oPyazfENh7vwRtYJfebP0eXX7k+fPkHO0/EXAn7xzS/09S+/1qCkn3/2bPR1en7KTXGnPfPp5AydQfQ6X3XJnwF9+vypIiv/a4ZHjx/rEQ/snjx7qvx5z2ccok8Zzx3td/sdck5Wu/ea9pOm3YLGnI3M558/0y9/9cuhx8yDg+j/7j3rztW75cDGDS8PTN4TY+94GBe8Hj9Aej3Wn9wEg0NudMREZ54wGOOQE//fEh9XV5fKA5Sry+uFcpO94iabzfkMf2f8xZU5cEscZb3JXGmMW5smVTUlfnfTTtG7jbKivGSbltsnaTDWYStyg1p5bI95Jy47bRdUpY+gqRogLxd9TZKRx2dmq6y7iwJFvjC1j35mbAgIY5m2wcYeu6JHbD0yJ2Nj5k3SKW/VdMa8e/L4iZ4/f8a6eaHYWq3JyCowZMuKL8Q1E2tpS3J8mDboIrpHL/jkktMe9ORB3BI5Qdou2Daji02Cb8Oon7Ve1EfAqF+LVtKhC5a+Ozz9U2VOPTpCVejnUrW2AB80QK1STXN1jEocJB0kPXy4xtpx0OPgi67hSZsgNgbRI/Jc6M9HIGXpJxh1fNlUULnIsapKZOUH7ZLfsMhm7PF4vpMPRn3arEhfH2NmrUjZTMzc0aSBuGzLNikkr2VkKNOAtmsdj7Agci2NRJBTCLrFxqDDECQd0at6tIEXvq0uNPfWmTg9Prg/JgZh/uBj4yOtY7rKn6HpI4xor+Vm2FUtYx1+sV+51fX1lXKfyn0ruOZ+duB+0jGmDxlIIc23ko8+oYFtTaxfORyccJ/KfWkP3XF/K8at0+6w6h8bghE7lM8gFm80aeGMuNJQ27IB6awzjX5SLhef0mZH+kk69YOvresHMWzDC7ReNvLAkh09jmTHzo4+M3bPYz7Pw9ZReTd+I6f4sdFH7t3p09gZutvvdcKB6ez8jPvGiZb6Sa01pb5adG60RwdsUi7zlfQdSqqmqgk0osEDkiWAiui16W1VQx79K6A+n9QuSNuM2j3EFf+GT/kavlhka1xbeqE9PB9gMK1fxhX0EaUoGXJD4f9pO1OzwIbe2Uv6Qd5e8y6JdF7eN3w97fYaY8v95iGt1mCrARpIov1QBJr0CiOvI68LX6yUpDTYxpekkijoK5QLXqPrPSZlLS/87VYj7eiwwSUBryAjyZpZP0O76J/8Qsmsnx4V1vTPkcRnMObLiNf5jtW2HD0t2XxpuZIaoMOE8XIgJ0NURRNxL+3snUQ+zTBL2UMxsJrpY5MS9TPMXhUNX+XFO22LvYp/goPUbwe6bonZG+Rd6zBf6XC8Zg8d3IwXFkf2qgfONgfOTkf2a8f8MGC+QYWDGi/wp9Y1QRv9BeWuBbNMv8KGom4cp6gzaVHe2SMGIt/RU3po92LZ+I5ho27k/glfw7Pwb5Tk+DzsJ+lRyFeXHV6Sd59+l/o4kZqs2wui/ZJahiBygo9bfZgP79rqw4qRszLEgfShrKXv9PkRYEudcpEOET7/iIvicP0cqB6frZ7MJovk9klt1FpsWHq4qws/GDwUkgwrqeXTh1GdOKFdxp4YOBBXN7eXur65ZLRvBxLHu11jbQHM4WJOi8Kqpml/ojP270+ePlP+1P+jx4+Ue9sN8Zp99h1lnxw9ZuJoZg897tncrxcdFn22bxufo9sxfNxrIuf65krvOT++5RlDzoxBYy4/5xyRvwQQ5F/m5N4a2WO/yv4+6Zl+NnTS6aexRob34vxCG2LHbr/HtAZLdOhKu/CecdY8h/eMF07n3LvSdsf9G8axL8gPAPKsIXplb5B/bf3dd9/xgvWV8qOA6HPNHiLPJZI+YFdhZ9C5l+YB3RF9Z9KMRsQOoAVj1oEeYMkLXwo/dWyKH8M72o5YC38fWQZRSwIyMox5GTut1gyVUAV4YOGl7cq75MXV6a4vz6DYyx7YsxywI3oHM7oPoNegW/4TNPxBYmEAnpwzcgbLOYPOxsc28VmytOpp2Sa3fugruQ0p7ZR9APyTuEuZqAvmlKH/DNImcTKe8zT6Qv7Yr017TYxxsOPeOhEzrSb6X+LDbqzRnbly0Ju378cL/N///lv99rf/qP/9b/+j/t2/+9/07/+3/6D/yMv53/7uD/rj9y94RjDr2fPP9V//1/8nffPLX+n5Z5+Tf67HT55K9HuLPi95lvZ3f/93yo8Cvv3uj0r+zbt3es+ZNi+ag6TfjrIr5cx6ZDxevnylH398qR9+eKF3vHzeymP7tJs4p50rcRs/XPL85QXP6b779jslTl++fMke9xpfWyY2tF724o/GXF/SyddaG0LU4dOem59oC39Kg7IJnSWO0ucAfqeQ6q5WpbAkH3rgGd6BexyTbvlBfXgDYnxmbhypi03BDXPphj14p75VaWLfG7SWsRHjcgQHdfyp9cq+On5KfEW33W5So12VFbU7/dhWIwYackgquonyUcd8CP9E3SNe0j99+pTnGs90kb8KUMXYHsCtLnkmmh985H/X8Pr1G54hXAsXSVmkZfSamUOA9a1TYTpvbRr74RPOBfv9bpynL3gm+Yzzdf53J1nb0vctPpiZczPPc2bmzLzqVtEZHUIde1C+Uzcjv4+xwZT1k/pyrbmFhC9r0DU+Xdan46gIm230n8EylrYZoiNYytJ2Q6c/6Z6vVckRIo/24RP5qmUeMXy6vT3ij45fuhZVTd8rPwxZ/3P2uiL+g/TRqvDRNHzWqpT5nPJqTXGz8UHGaWJ88yymVZMduWiHjtHjKPokyopbZgAAEABJREFUHX7Bn/wh/cW31F3zLCi+uOKZ0hV+iR4NeRmjYM+zshPuC6c8M87aYBs9sGWMzzzsFdfqDVJL/+l7XseeQg0dWWc2HatK9UBfe2lne9hgLzRt7SVte/QXH6T8ITo2pXzDUhetkuqjXVKt0m/Gy/RfaviyKLOtXMt3+GMbyGARY3iU6k1eckl3DTvxr2iYEnuRLeTZVu6ryxyc8MFOU3zAGps+lTa0jQzBW422jFGhT9oZKngeojNm4oJdxdeR+XGdseP53S1rC+JQDj/NGrGW/33KDc+m45esDRnfw+CbNfpDRuQg8u4TXhvfoGeeedkmdmcl/g6sNZGzpA/s4Q+jLmVBygdl7G+IrfS1tUkHeSaZ57tZ31K3wx9Pnz7Tc56RPv/sM11cPFKrpnn1eSurZUMfu7nnz+zhOnUdQwcYn5m0/sQ1+ODpo908YqGv+U81sy17QVWpWkMH1tFWozxt7IL4k0A0fWhFh+enH9uyF4QjQDNOMMsIx6YN0TUSwhMaZG0L7EUGvcmpAMZXAcm7T2TM2B+MfTq+TIOsC0PuKqdibzXVQGwvtbbAjIW99jJIl20V5Uo+oO/o8mno7rIH88/m7ypI2Pe8tkfc6xNX/6js4/xH1Z/MGkPqYR8PhFTV6Lsq/ik1aOOeljl9yrPirJenrJWhtpl/R2U+CJl2ybakgG/SY/zIj5IH/YhrlEE1/DkSxFNXxq8zjvfoo/zIfDuwf5hZDzoB+BCpC6JL5mak2ZZXneykneIBM57VGvee3dhLnXEeOFt/3NAoj71BzkC7/bqm4YesWakPquKf0m438T51rxPOUKdgz3zfc/6YoEG1plal8Eef6B07blijcp/Oc8i3794qyLkjf4HoDrzzfP36tfLuM2U5N11yfsr5Y8EV+8n3yvvb67zvCLjHZb2M7A3ZY2U9CrImbTjGn/g1Pg2SH+sn977+wRjMY1wyNsEyZhnQQOOyPejWbmQyttsEDOtHiD/il1Yle2m/tPsT32EDETUTBw/RR34mXuYhz/ZCYWYEFDyUbK/1xINX1E8YUgHjw/KHaXtpYnsUxyB7SQ+F1ht3yrPBCGyWL5RNfWeBD7WXNvZCh7BPfNlbPVbFwVuWNFJZ+zob70+AemVQucEtG/FbHbiBvefF28uXL8aL/vzr+rz0f/Hjj8oPAS45YLznBdwlh5Tbax4k0HZqRdA3gr50erLjJVKCf1JlwaUP26rWlEnS4DUoNlzTrmnaw0f+QIDdghsCMEGal32X3OCzQQxNgI5AZJIMXh485OafCd6qNE075cadhSj/QvzJkyd6wuErN9dzNtynZyfasN+HN/029CoV7as1ySUVlHzX8JwEDewa+hf1tlXEQCNdpFOX8Tqi/+14iMfDP+yuBh9o2Gpb22Uv6a0dQ0BVyqzITHlrJdsrBF3AYCKZTfzm29InL9t35T0TmoPkDJI+Qu8qSSw2wI/MjjLBkXHtxGM2tPHxgfwtPr9hYxVkjN6z8LwlDt6wIOUhyUsOm1mcMmbhQbSySc8NYllQz5VFdfw4g8U1LwuST/1uv1fhp/iqsQkjeDSM1odXVdNut1Nk2FZsOWBPaPTLS/dbDh63lA2gc+ptI25B1TKWEwv1XV9ariweh4wjcZb4Cg7EZDadB+bt4KrEhu7kGXkEhES5Sd/iqxt0uL45jJfXWdjjw0aMTdi4xWpuConX2HzkcBIkHb1sa4qdxO4XX36uz7/8DHyuvHiP34q4OnLjy4O4OWNGVMzZSjGGiZGM3+3tNYcw5jR8bd8kPtc8aL6mPA+62654yHeqL7/6XL/6q1/qN//s14N+88tf6AvKnn72RE+fPeZhxjNe6j/X8y+eo8Nn+uaXXw++vLDPXxP4+puvlX+584uvv9IvfvGL8b8d+Oprykh//fU3Ct+v/upXtFkQ/q/gDdLmi6++UP6U6JNnT4Y+X/3iS/p9ovPHFzx03CsHsh2HssZ6UejM7X/85YD8CODy+pI0NjLeudHHJ+P+YinUjMmsrhvGM//LgbfcWHOjvOHAfcNad2CsUp9Y76INmIn7yAlNGUVjrHe7SW2MX9PUphU7TcTrQNupUT7iizhoVSrGsVWN9rZpj4wH+WpNVSuSDkZ+ok3JG28tMRd9YlcgysRlm6QHf61pcdnmW6PcZQXiSiwe8NctD3OH3dxvbq6ux48lMq8eP36szMlOXB2YCzRRNWwJvFAbeSB1HX+FfoyifgFt0g4YFDYFNjLKo9myzrCu0ae9lI0Kvoo2kIS18IhMPkjZp5DWC6zxH/yiT+6AshvREF9ackmNfOrwuRi75N3Ql/JqDR4+6NiSFvGBr2LuDD0QO7fM8/HDI9IUwWEdjxklj7Tpo4a8UsYsNRtgkKnfkHx8GV+E2Vhb1TTQogsybUU/NeShlyjv0A0iPeBSwRMkP9psddCHfZp8rbCt7bLv0ymzLT4a/JFd9AGSt1P3EUqDX9os7iMPq8RaZeqrmXQH84qumfXqmPXweMtBm5gY7aleP0VDo69t5BWAkpelrVxctmUD6npkWHx3yqT0W+iedfLykk0z+5rL8cOgG91yjxtjOubIYcyLmbU/cybjE5+2rAOsB/v9TrvdXjkUtMaYrId102fjEG8Ta8R0Os34ZyySlqOgZHRYYNlWZG9jVfQxXgJDW9YY7gcTfU6D7rTR7HtaYz2Cb/oLEf5K3/Rpl4Zn0POI7+P/TrrzIlGMk/DaglkVu1rR98QacaKTk/2g2VvFF203KfoXeoQK/q7lCvWat2NvqVUbmNoOmrWxqWqS3WQXDT3QM+lILR/L1NVoW6ohy6PKtlwLRsFHX7ZVVYpupv1Aa+QnVWsDZBR0MZ5Clku+w5JPDC4+IbK8pqAKtFy2ZXvJbN/I0eg/fTYputJvaMqrlYr7XP76S8OH8WNoUFVq6NzapOTtRS/JEvCKckNcgYZilG58VbLJQwW6iE2FpSTaBIbapejhTTfTrppEG9O3WoM1YJw+SO/Upr0KnmoNGp6FysVngWTZC1BypPmS0x/QRxceVvYrwbgJ+J7BfpBZi20jzmtOupO77o2wWJ+CbTX6t33fvkulNmDx35jEnVSiY+ZctcDE5xAvLSqSV086X1nDDmSADrQ9Doj55cwv1gyBeb7lOHarA3u0W17UHm+vKL6VWQsX3NIf+fHjgoPyg4DAyBEv/IsXvUXayCrmr5nLRVo+0ncwS+kvim2I0lv6jsL2X/Bj4zfXkGgnnSR+CfkLQBPZabdAjNGGDMeGn5RFtvP1c0hl8HP1H5bbluk7mm8YHPHhhjsfbhyhg+sv/kofRT82/YGtYSQFyW806Q+RmgVpWs3DLTMxdM1e+erqHS8EL7mvEmsilmrWxH1qYq2ZdtxDxrwl4qu02+/Zj5/pydPHumAvfsIZusG3YFKR3p3suAecDL5TXpjsuRdWlT51ZQ3PffTInvLAmeqWs9lyvroh5oNr9ulXEr7Mv5LN/7LsKWeC/AggOuQHyBN9Rs+Tk5PR74d0P+5FF7zQf8RD9UePLnTx6FwXvNg/R7fTs72m+ANM2HnGmSI/bLg4P1f4L9Y25+QjN3ZG55x186fA8+L2+++/V/418IaXPCd5lzMFLwdzHr7mBeaBfcvy0u1KOWtc8wAudsZ2/cnL1AYQPmMJWTaVik+U2MI3Iw11UcwgEyqMsVm7asyTShlj0LAxY1FlFTYHVMEjri6XVhhq5eqsGzPPC3KePrCnPWSsBm6VGEr9B3qwnqRsZq15iCM+CA6cu4LIs5c+olP62pC8bfQyRUGXQmKvcpEf6dAHeXiKdikJehxGIn4+RHfiK7ZQpLAtsbPE6353oj2xGkzTiSbyu5WWd9hqXV3e8szrUi9evOZl+h/1u9/9Xn//97/T3/39b/W3f/sP+v/++/+g//V//Xf6t//23+s//O3fU/8Hff/jK86sZ8yZ5/rqF99wLv5G/9Xf/I3++p/9NWfnL3hZf0FMXOsVD3Ij7/vvf9ALXvAveKG8XE5ZaHjGGZf96RXnsyBz5vjgfBG/5kcsu91OE3vEBmLze16qjofH9PPu7Tvm/PWIkaoGH7y7iX3rQjOfgja1UVZVqlayHdeps/cdiQdfBc+D7F1yGY8uM16BGJOZc+aROBCxnLJAxJmQ24mta+bMVZ4p8jwpP9K/4eXeTDwVMdsaupQVmrhLeeZSzvqtivKmXCOP7bv9Xjv2IFObZJdaTWqkd9g7YV9D5mIWOg7zOs1XkDcy98jIGvDs2TM94ix8xrOqyDiOmLpV/lLDq1ev9eMPP+rNm3e65QyoXtr+amj6lbASe7eY1HrN2N1aU9a3zz57rmfPnurx40cq7Ly+uWKcrjTsp69C1x02ZWyiU9as2BDbGvzGLw+RLiI/1MaYJD6Boi6wLXsZZxdpEPaszcFm74FnJZ19RHg2P27tOvbMGWOobUVXo9u4JyPsyFrSqZcsDTCK5CM/z1+uszZyL4jfJ2w9Y60+48XS2cmpYvOM3MBOe9pKhM2sI2ezAfw0I2/rL7QxztN+p7abVKSFXTPNg046+8gBZK0jz/3wqN3JTqf0vz85UcajUx+VOzoEibHonT6CVH+M6HJAt2Crs4kFdMy6lPhNue0QGX3sdQxs2Va1BmrAJl+kV9gLj7hMWWcODb3wwwEkTRVyCmy8XS4NNGJq4n6/203a7Zom0oUccRmmBZZJS5YGxGzuWr67HvrOtqZdZO2Qt2BqTa1RNi35aqVWRTsp/snzUYSpMTaNMS8w7fZytQG+1Ol3g20NdSgVaFWyzbw7KGviu3fvtT3by/PnjNWBdSW+KPh20WMfXYiHsmptX9SJyy5V+ibfqhSdbCv10fdIfM6sR5HXmdP66Ep5ePI87cAYDLDeHcARPTpjn3aJ9yDrV5XH/uUJ7ylOiLeInJkrpjz+onssPaKDBmyLT9j+YthpU7QLkg7qg/Z2yQ+w+KG00dSVN560fwB0/UDYz2TsB23WdEHDbv+0LuWivJOwrapS1ob4JXBZn77SIviwFhGKvGCkJXzqgVbYSmGrGjFa1VZaKsoC2zS17i6nj057wWvqUrOUJT5hp23KA1EfauWyTV2ptTbop+TbvmtTpPUXXtEgrFmb7pCCvwAfsqT/WvRDz9Z2yj0nYzCxz9iBVuj/QDfbY70Oj+07cXapVck22GjSvuP5MBG/evg2vlyguytzKXNqZj4umLWsqwvNuntgvoZnAL6tsdHFZdm1Fd1RO+VWtQKNtWxSbG2sUUZ/0S73hXF/4nyQs87A6alCM4f3pyc6IZ/9QsqS3/F87A77vaaslWO9i/wJn+202++18aY+fWUss/Zs6Kw7WR9i6xGbxprD2n9gfbnlfnPDXvea55ZZXwZ4x3PNvmqAfUV+6BZcc7+94r3qe/Zal+wRl/Qle9IF2YPc8g4zcrOmHdjH5ywTX96OfcCsvt4PP6bbWPkn7o01G6RxftGnL9uyrcLn9vRhrj0AABAASURBVJK2F6qPLrvkgbXeMDBO8d8dRtuiQjK8+hOXHQFS+v4Acf7WzrZsI3+h+pkrAlK10aQ7N4LQIzeJpAPbo8PW2qDiSvnMIIfaJQ/c95fyDbB/9OlCJPqlmDS3EbYfCjr9HhnEIzem2wQHm+4bAuGKA+zV27d6++qV3r15rfdv3uqa4LghWN7zgvc9dTfkTRDu0PNkt+PwNOlkv9MZQX/GQXrBifIDgB0v6Vr+dG6T8icpiwWzMTCGDt2aVcCGjnKNDdgNQZvgzQv/S/S65iBwy+EhvrAtPsAsRm1M0P3+RLm5Z2KesGE84UYamj8fdZZJykZyz+QqGlY1BTZ9NjYjjEXHHmJZ1ZqmaacGqpokiyoCvUO7whMoqyp1dhHrVsYg6WrkRREyD0zGAXx8JE0xC2BTIbcI6tYqRfdYZc4c6gbmpWpGAdviA7wU8r3lB00etCrG2zJpFM73kua7s6lQRzfkzaRnFo15ja0w2pa9tE8+iF0zBi8LzZGN1u2y4U78YNPNutBccSh9z+brLQfM0PGvqVl8beucjfRYCFkQ97u9lrE5YcHbD0y7naoa3a39tzWNLff6mPoPP9Gt4MkLyvx/2yInG63EyS16Dd9HT+zMInkgLcRUK/pbkTSwLduUN/EVN+G+riNjkTl6B3zXVTL9Cp3tkmQJMOTwzxp+xc90S1xIB/qNn47ImtMehL9oP3EDyE00ugetNdlsaIn12DEjJHx7/JaD6GM2idkohj7isDhxE3GZftLvURmrLKqdMQsYbaV+Rrks3gduEtEd9cZYpo9b4vPAWDUOACc82Hvy5JE+/+IzfcXL+PHy/9kjDqmP9OjJuZ4+f6Jn4PHjcz1+eqHPPn+mL+D98qvPafM5+c/0hAd1j5881sXji3FDPL8402fwfPOrr/VXv/kr/dVf/Vq/+c1v9Otf/0q//NXyo4D8MOCLL/NQ5FyFb20rc/nps2fKjwN+/etfKj8OePr8qR49fazHHJafgIsnj8YNc+LmOg6bknK4y0HC8SVou52ClA27iflr/HvF+neN7TeMzwF/pZ3iSxAaHCk/UJ/4yWFlJh/9GuOWjVBrE/pmzIpxW1DVRlkLpf9qpQHydqHhEi+Zg8mHL9A6/xkqxhE2Ma5AD9BJ36FLfc2Lq6pkpw0ZPn0D3WX+9gimzOjQZc3E4UxZbEsdydQSSxAysS9rKiZrvARlY3Fgzoc37drUZGRJXtpATZ6mIx+auk8hfMFWF970E0T2nLnSsQ8d9eCyzbBgkO4x2sKrUaa7Kxwjk7qA+sxd9fip4buimvU/OgciHx9mnEA17AOiboNJ25Zt8XXnw6E3c/WWeRRfzayvfdV9IfBLNKEP/fwV326QrPgi42P0GiasdOTRocMTeNVL0A0pD8QVegdUWULNsi0R733lkYxfFpAc/UeflCuX87XiZ9L3KqwMK1lb/QxZNGDE7+pnnBos/af+rmrsEVI34hoHh6eHn7mduA53jwFBR+oAX1gX24NNmm3Z2Ex1xizI+M2M55E4PDKWc/oA6W/J8xINv9lW5l3WgYl1Zsd6zBCJHgeOrLczL1yimxn6anyZWoJ2Bh1oKEMhLT71sZc6Gx3DsFKnfxCZD9How/awqVDmHsSz0z8xr8gKT2lp2yKZe9UB384DPf4MlHvLgTkdeoQuwAoV/ae/2H3C3m+/342yyEQF0vQ3JN9/4WYF9yWSXfJAk91UlXUVZH0FKbOLeNRA5kRclzI7dgQl2xoXHaReWvP69AUbFQ95kl58M9aK0b5WnqVOo2xJZwznzUfQ+KzTcSed8o3OWBxkqAPhNwNF3w1VSl2Q+gGX3BZUwzcFQjfQ5k6fNPwJSlnvhmBtdkV3itf8XXvyktWhsT1IXfJCj4HoTJ+bTt70GDpOcsaKsTMgQ/Oss/THmI48bYeKow90oGrkQ7XkqSJ1/+lrctCVL0XJB0kHffi93zWHlfR9fvAwhztjM8D8HpQ8PVPdB0Y7ZA1KyUPaKQ9GECKraOIVSeNtMYpLv/CauePVox7pWebl/EhDRZnW+lAlzxrWWTNmDt+dQ3dwPFzryJloQ+pmyhZ6o4VeQ68Rwcvcfqs+35Jm3oZ26EfQXf+zFCO0XRiETlvup3TzyE9rlpKt/lN04fhz39Hgz/H8ZfX3OnTdpz9sm/K1JMEYvkHXsr+AJCZm4mHBrJnYmhn/BeSJsaQV2XfQeqX/gGwHf+bTad/tMUL9Z3kf1iTdNaZukxq4vb3iBdMlD83f6ZaHQp3YkLingfxvI/IXJ/InfyfO5i2g8X4/KS/eTzjnn7Df3p3sxgOr3X6vPTg5OdEpZ72TnPNIpyz75GLNmldfRBMja1BssK1cc2IenqSL+on76H4f+Tu1qSnnxwvO8c95Ufb5Z5wxOPukLOf7i/OL8dI+/2J34NEj8he87D/XbtfQbRo4RecT8OjROXVnuuBckmcUFxenyhnlAt1POf+cYt8ZNkTuxcUFsiLvkXLOzH449/T8q5v8g4hv//AtL4S/0/fffz/www8/6PWbV/iVh2iX71b6npcS78a/1Em7nE1z5kqMLNbnOxBztn8AjSt1G8ToL4BbD+EREQtfXEnIKVRri9RU/B3nB1ouOzVLevse8UzjjpAeSmwPuuYzXjPnoqAT6wPh4+WgWMNmaDD2S4xt6IG9UDCT78j5sNsu2yvutED/GRw1wy/s6/RBAQwG+Vjjv+5kiHHLDrISS/Fx9uN52BkIGVU1eFo1tWlHjAT7JT2daKoT5sheFrFXe/W5OP90XV7e6vZ2Zt7Mepv/reHlDWUHvXz1Vr/9h9/r3/37/6B/8z//v/U//U//Rv+3f/X/0L/6V/93/et//T/r+x9e6vlnX+g3f/1f6b/5b/87/V//x/9R//Jf/kv9X/6H/0H/53/+z/X551+w7zoSNzx3e0us8Bzl3ftL5VnKq9dvRvnV9Q0vgw/0fQOuFT90xqRc2I29XbI92iS2MveePn3Kuf0Jsb9XrgNnk0ue3UXuNfJS1lpT/FC10Jz5NtjIHfLDeY95Hb/oMErpW3Jcq48vShkTqajvjP8RHRiU5CT0b/TRyuhg2VZ+fH7Ns8Zb9AtvH+MuTei5Z38dCpsS66nL+IZPXJUKdKnYwj6kWmO0JWPDAqu1UlVBJ9DksjS4pLJlW61KjbbpK3WtFT7csV5k3QAX52MtaPQhrlvOxRmv/C8hxg+Hr26IkyPmmdqS1dhPSzNnicAuVTW1oJUafZ2wLp2wZuYHAM+ePqG+dIUfxj9q4DmFuAreHT6wraRty7Y+dXV825krDxH7GjpPyEh8xL6qQgYoQz1Epe2Rc/6Rc88o4CtyDhk/xn5GbrpN24DqEY+HrAfzTNZqE3MnSH/AyJesqkl2wzcaz8pueE6XmLzmRUTi1rb26HfOWp/1NuvwxPovrhl9okfWkiDr6PARbRMzkTWvPsZ8RRVUlV2qamroEdrpQy6FdkwmZBRUa6pWsq0D9tPl3Sf9zsTijP0H/JB1L7G3lNM6flwhmb7nO4Sno1CQtrHz5uaG+cy+DXmp13p1+liTsq1CZoUCF8oqF/2FrLCtjrEdY0Oj25F5NuOvlWWQvsqGW63ik3u0tthtW1Vt9G1bhq/L2q4+EtZMXym2aYdeBpvvijatSqHTeE7WRn+tCtqGryMmMjpyQiOnwZv7a7VGdfo0vAtw312fVI5PdAnSNjKuWTPe8L7i5YuXCt6/fw+fx1wdP/rjnm70pPDuU+RtD9kd/9hGxxoY+qNL5lzSHV3F1VFmXsetk6ZIdvQVc/yoQ+YBvp/hyThkrJf4vFFkVCtVlfKsKLF/hL/T9y3vOEYb2kVmeAIh2rb4KG2FV1L/ITyyHX06egaj4O5rqb/L/plE0dnHsC0XsP9M609U0yRjtdVEvw1b2U+psXSBXUoshic22ghMBtj36Y4f+2p/6IwvQwNY1080CdYsxLHrAeLnAeZCxsBe+oicAeYbg6mlVLK3lH7m+rC/jcn2aGvf063uY/ppCR9z3UfHw7VtcHl8/7mvtT7M+H74MkUeeo4Uum4+sStF6/zpd7HfiUN7aR8G2ypgR07JFbpAn7iyvsfPM+O5WIT1vmccdYzBkXmWtfpDHHRg/TuyTufefMM9JjRtypbtISjrZB/yR/YnXx3bw3Ngft5s6zX8sT330N1+z/lnp2k33aFxj2ncr7JmbGitKW3MnKdzhVYrZb2buNelzaCkzziDnOfMMX6w/EiPHz9W3m0FFynjvpj6ILxn5E9pk7NQfmiQviM7UK12onP8OMce0JNnXsTHsS/3iQO+OmBnfJb98oH3I7E596rgQH3ud6lP/oY9yTXvjQcPvDPygsgORNehkd1Hn4zf6mHb4oNPQr2Wfkhsw2NMqIFWTYH+zJW+/gwLcmuwlGukDR0FD77spf8hD/1NXVDQ8bEt2yhVg1ZrC6VM62V7pOK4qhppeymz7ydH6oPRGVy2tfFrvWwP+Z3B6yi0IdV9lGXjlZyGTmNxwucl40DLTBaBmcG6YcP0/u3r8YL/zeuXesPL/pccXL/7/e/0h9/9Vt/+/h/15uULvXn1kg35e6VNYulkT7C72M5aDX122Lxvpf3U6NP0I9BJayAv+/OwKw8SdrvioGUlXXnwxAOH4/EalW7Bgc3gLTfE27Epul0n200eeBF44pqm3XhxnE1h8OWXX+qrX3zFC8fP9ezZ8zucn13Adzpwykv/oLX8ivtIH0HXzKLRhw9FuuOqgE7wlVg1qybt6C8HIdupQMdZRzaFR3x4yERhgZvZbB4ou59YfZE30wQ5irwHmNDDzrjPo0/jS9syNLyhiKVOAwcWsfQRXcVV+FqyBGzLtlqVSlaRzjO8ptLkSab/oCn/wUM+5RMTacciRcngUTrEpjk+wa4+JvLMgffAeDAuqcNXNyyi7zk85hfPVxx+D7w4jT+im00fyIVNaKVG+pTDzOn+ROdn58pm/gy6z4LJIpf6IP4ofJ00ITz6TD+Ra3xi1ZDV4On4Oot4FqA7oKu4GhvHyE9fdiOGbjmAAeIo9pWsXWuKPomj3X6vHQeuNi2b0YzpLCaLpcLHrWhhDgiMY+wT7YOOPqFwyTWpwMxb43nWOODhPvqdB8RLxsGL3xt8uRkkFvf7EzViK3WH8f/B6apqmhgT28qVeAo9RiCJPfpecOg8Z6FP+ga7Li/f64p5TPX4LHqOJLHTMbujx2GkExtBasMXJB1bQ7eFOzTjmoX93fu3jP+1Zh4eo55Qj430jgdxO52cTiM/TcZrR1WzonrQmdsm3/Bt2zUlfWScZh4IhSamM3+IcLrumuC7uDjjRvdo/MuhjA8V4xN/5aaXHzqcc/PLn8p7zEv/J3mwAR3p58/11Te/1C9+9Uv98je/0W/+5m/0K+j5kyc64+YZGlzQJvQUOSf48QR/7s9YJ+j7BJw/eQz/I51y8w3PKQ8RT3iwuDs51Wzrmnl+xQb9wGBB4vHCAAAQAElEQVRPiWH0XuikxEFif6YucTwTq8lLVvxuxz/WuGa+Z9JQExsKdSkx0FqT3WDwstYgR7Ttgp+YlGvURfZAykE12lDnRn0Zto0mDWxVC0/Ga4Fd8ipzpMlXNTUgmQ3UEcyLHtgeuzJPOh0nPm3DVoy/lCVEKtlNBlWTLNKgY2vHxiO2BDPMQeR0ifaWqu7QkWt0WPqgHEnRyy61tpOhFflQVBnxLVkSunRsi9CRtwyPbRW0EcBFu3KTQdIS8kkzbAq6aA+MD6vBR5vW9mrM1yJdtLdpI0u0E2mH11a1UmGHTZ2wC4EziJ1kR900TSrq3QWtSKHKd4g9ohQXSdCgXGrVlMukgy7arGmpVG6qVbfwllNWMvTTaHLaBLRrQLLsD9uknw3R6Q6MGq6mSQHfo0hTpEEfpLFZQ3aTRDkwfSdtG3b8jvF3vlrLaqU2PPgga4W4wvcxKB6xsJVLWz9RyIxv15F7XOJK6xVewWd0WWBVa7JLBqnPmphxFFc16gpZ2C90asTEtNvLBT/lnfLOOnfgpd2RF3idwO9M8FAiIk1U8BnVEitFImMlWbX9N8rIQxMnG4Tz+xpPM+vpIlP/5Mv40a6IA10qo7W4f806cL+ZGYcg47ugwzfrQJ83vJDc7GLzIMQIcapCTLMm/BO7WivKKES7qsb3/cf2XSZ6lBc+2zLpBU0mJoOifcqqpaxkeIRi5YacGmNOYnxsD7p8kca8PvzWB1/Htg2xceOzLeOHILKDLmQD0b+GgaWF0u/IN/yySOgMEl2NjPm26I9+w5B+ZvIzsfAhOtVdmDJAM9m0Ro+O/A5Nf4bapi79WzPpLusOnfKOTmDxycJrlzx8ZERjy0wbOsMF5CkjbXgk0rETavitktb8nQ9GfisPlZy2wdCVMsano2tHRh/lTXc0Y8lcKdbRpQx94J3NrHhARVrrZVNJugcoPYOMHVNgjGXcK5kmKx/+1XplzGHiM8MhgBTqO9BHV1oHog4PDd6okTKGNWH+s8gLf3NfK5Sp+JNuCj2Dpln5F/kFNWed/Kv8ztqQPtSloqfiu/BVYPKpK+wuoySGGlmiTWct4WChmfkXdNaX0Htcq7NPM/2YF/9BP97g3AW932iew3NDL8c7CP7OC98YaFs2GtBn/wTQaPnMEOw1JJDyHWi9kg6KfPsIlrHXDl3wcV/2Um6cEMw/0QWzKJOs5QpdYJcMpNgRPij6dgJtQ+p+CnEtMkTbPw3dXaavQPqwbdT7OcSee4jrQVtiiIK7j5lbydjhSUry1ufgtbzmF2otFwFGEuuFGxUq9uXBftfYx+956fhMedF/e3vFeem9jsSLiQX7ViJeDoeUXdH2qPwYoGpGVlebSk95QZW/zPWLr77k4dQF8thH57w3ztukeYGevXHQ2CfTkFkwK3YbhaoxTlC3hrxJua8bfXtiHdimz+J+MkEbuh01c/85SR+cny546PXogr06+ZPdTo/Ib2WjHJ4d5a1ZecF/ynnlnBf7Jyc77dA/vF9+8Rm6n2m/b/RvVOzYfaTP0m43gZQ3niOccOY55+XfI/gf6TPOG59/9rme88zhhHNZj17sAc7PzrSnHUI4l13qxx++1+vXr/X23RteEr/jpe3VQP5Vc/6C4vu373i2cj3OvDNryAZL+HyBuPrM11pSrmRU5LM2DbqWZR6J8qwtJjbSrme/E7B/T9nE/jkytj4KP9uWy/pLLtuy/bOsLmlBV1VXxlOMvKLUB5ilB+VFnE/4br/fKaq0hqBRD587vIusxEBn7RH2DTt6yaQFlUzbot82ED6WUOKGnkjEP7ZlOkj6sJ69WzW95aX7yxev9PrVO/3wwyv94dvv9d13P+rbP3yv3//+j3rx4i1jeNB8LP3jP/5x1P344xu9fPlOr16/16tX7/X6zaXev79F1pW+/fZH/e1//Af9L/+ff6v//T/8nf6f/6//Rf/6X/8b/f0//E6//8N3evvuSp9/8aX++X/z3+pf/It/of/+v//v9Dd/818pz7TOeH6VHxkcD524uyD+zrCrESdHjTHFHZc8f3lH/OQF0pGxzTiXGx4wc/mGOLu+w8Q8eJQzL3OlqmSX0ibPUrJGJV81SbJMnR36IcQVnwUk1w+KiHFhiCSr+E/Q+D18pnrDRL+NTOc+NnPv6hgy82xL/chzmdIpOu5YJxganjnc4udZhR6tSvtpx5xs5Eu2BxUx0FHe4urL+I6H1ryInxlrSpX6mdjf0qEPUdiKCKEKxZbLaq2pFZbYo9/dNPH86kwnu52yhhblJ8z5PEd6yvOEzz//XHn2mOcULAO6fH+t7xjf74ifly9f6+ryBvmlqJT6A2M6r/ciqdSwzS5Fj2te9lcrxvtEj3hu8YTnF3v6OjC+V9Rd88zniJA+FO5CFQn/i3V9S4faps7UUYvgW57THbKvD8jb1sRebGqNtW+vam3wx7bCdtvoOwP2CWXWwZ3GuZW6tGvVtF0deUHyoXbRTrKbGn1EVVTmbCHGlFjpGmeMjNX11a0u8U/+xfYVz7ESj0XfWePPWM9PeVm7wz8N/ZSLMd9lHOBJXxnb2JZ2t/joSH3GtGpSY51rUGnRZ17r/n+0/dmTJMuS5od9n5p7RGYtp+qcu3RP9xAPaPJtwHkiXkAhh38x8UhSIBQIZaZBCgGKYEhg9pnue7vvcraqU1tuEW78febhmZFVdc693TOwii/UTE1NTU1NzdzcPTOrYVN4GvtF4Xezy0CjE9ilhky1lh7HOjmiO8/E0ucW26FDgK/k45P4ZjfvNGFz9EjoZl8PTX2DPxFPKUfXssTHCzZkAeEY95FfcNiRNbKwVjoOzB6KaRJzXZYwUckL+eRtyzY8DdqZE5E2aq91KWcsC/rju3CLulA6HipTrjJjaKpW8gYbkdjXmctgYZ4pY3raF362k6NjPpkHuzRVU8FPObSlHLjJA6WivOUbvm/4yLZcK8pWkm2lvV0S6DKkZPJkZGjWxzXP6PJfqbxjT89zUtsjznesJURkW1uqWvPxTRB+UV8Vu0BrSj57qMvomRX77mVbKXzbY5w6S5HpxF3WXpAYz5zPXOcS47GnaJd1/+7dW73ifcv3r74f+3bkNlWR2ZC+wjf22fRN+9Byg52xBGRPn/SfbGRsy7RJOXClvKKo+xiRCexVJvkgOsfYiLPQ8KIr7UM3qIgZE1aAaCFujmC5j6O0C6JjQZdt2SvClyydQLVwpY7s55EPEsMi2ZEjw+fIHhccuLYEC7Ee2YDq+09a+KS7aB+bt0qbGnBfLm9ZjXnBkE4/C7ZEf2yKQNEmsC3bYQ3YD/kw+ljTPdmBzuCCFDZq06ZW4DH2KNYaxchssP2on3N+pa7W+iIfnNfbHkV7o4mlwEOnnTz7ImONYB82L+v4YfSTzStd7uc08xi/rPw+5Lc8zeRyyKfUJz7UJm5Gf33ojc+P7JVBv7enD90L5YU5PvKO8DGINebokL2b951ZY3mhnc7tta+0i23hhQZFnb3Wh29b1ZpsKLDXOjv+seygVNUG7FJSaKNd40yTPTRrIRhHVa9rIvxKPfcjNTdVK0W+zbN2nNUuL5+M9yHjxT7XwlwPP4fU594jPwyQfWXPvdfuhHnHtXsf7DQPHpT9Z2aP3VO3n+mLfXEXzNTBr2pyMQfs7UwDfo6vE68YzuBwuY6c2w74N3tt/jr7OJ/c3eqWdbfhhvPKTXgg/s+1OvvxAZmF+Yy/z4HqR5+1Dl8Ra5LHvwdKLnvgBpeSjN2haVsuXO4Tki+1jE2Sjb4TCqrPpNiYWBYD7iD5gGc9cYZOio2yAqE4DWOzCEawko8hPV78TAed+gXFkiUQrWkXREfKwVoWm99RC44TyU4bMnw6+iMfjEMBdZlErBo2ivoctLNA7rg4Xr1/x43OK73iBvXVd9/o+2/At1/rNeX81v8VF6PgAzS/6b9wqOZejgPxNHBJcO6mWUXfcV6rONYqTIotnQXZObwsQGxdEwG+29EW7BOMLS0XbmhudHtzpZvrD8qfI7zFttiXw9YIEjbYjn+KSbvgJdwXHIrz0zDPn3+h/DRMDlxF3zO27AjgXJirNU0Edepa4yBIW+FbkeKGIzoXfIjrx4E0E9op0I2Gn0ddlxnMNE33uiKT+tAcXnOQCu7ugzkdAD5DhsVxAGXjF8suFbZsOlYbupLs1FtphylqyEU+83lgAztiXPiRVXaQkcmX0V2y0Q3sBx3RBXfoQoKwoA+6G3zkWlELtUjwY88xNwpslsP/5G954R9sY8xviqecg8zVB+bt6kbxQXz99MlTPWN+vmBuXrx4OR6O5AYpNzFPOMznxXx+kjdz5YyBzYXQGGPGAuJaI3/E/zc3uYG9DVuN+RyZzUZ8mgN//DJAbB7hZVyxI3Offp8/+4Iblx1NPeY1m8GeGJp3O2VzHBslcTzvdqqGh/AFwhK04ptqkuKdE+hfIPHIdChzkzkZeb4OxFXsia+O2JP8Aj8ydqnQd8mNffwQX6X/xMbCeFd0LchHNnHc6sGm1pryGynxZX5TIBt+48KRDfVI/AVLgltrcsVmadjKWhy2YIht2R5Cic34OnYFYcaHobTElqPubq95kPWetflBRx4Odh4OLjwwPpC/y2+ekV9pLra3tDng6wM3eHcDCxeJ6ArueHB9xTo/sid0bF2w6wgWZDrlDQu+S10QWzKWaqWMd8fesdvveChyqSe8pH/KC/rE3AseyD1/+UIvv/pKyT/j4eQzbs6/+vnP9dUvHvDlz7lZBz//k1/qF//gT/WLP/0TbfSX5H/Gw8wveSj44mdfKvo2PHn+TDMXYLcmV2OMC6HbR97YJq3rbuFm78BDpRGfjGNQ1m/8r7PEVLD3sAA6nqHQgcnbpUJ/6BFdt7fx5RG/pjF90GQhziI/OLYa8mkTaJ1ajURdKGoTtgML/QQrz6rWNNrR0FWya+iTVkVHbB9r/eqaGLjlwcxh2L3pcOJsiI4vBiNVTZqn3cA079Towy5Jlu4hsSEpJla+qIpNNmPUUDPs1ckmCT5jH5QxhIoUPwxQRwgR77Q95RfW1ahDceq06hgyLDNFzQYp9p3BRf/0SRuRF3bkxVVrs6o1WG3Ui2RbrZoa15qx/+SaQT5+tUsSeugotiSv84RtKDpxDLU82kjxS/K2Va0pyXYItneQbMro1wpXaQMZBTY80BVZPaROFtjW2lfqV/TI0kbAoFojW8q8Z88I7VqTTRs+CmDZlh0IGlhrgsJf25FXIDn6gf5A2my0fW9vfPoxYlsQvkZa+8n+L635TgBssC3b2pKxxbZcVrVSMbeSlWRbttXG/JbGPs18h1Z8T136vR0H3mv2zxvWzC1zRVCOic7oM3dr2ba29JCDs4qR+cyHuvTxMTZJ+5GmjX1PY2fszXVyi1fJWvDJLdf7A/vWwtoRybbsFawsubSWQ0HFR1CxG4qHkBpjZGzZzPTjySgK0t7e9PvUADoezll2g1cyNOja8qXWdzPGaAAAEABJREFUmjz0RK6Q+9zH+P5z/HOeKWwge//ZeJZHP+lvxSpiiOUqVSvZ5AN8AnkoU/DgGfn1Y0e+1sLZd45FA+HRLnl2f666/YRFie1Up24ghUdIP59BhAV/o6MN5UFPX6kLTnLxt5J3Y4ZZ/ypmGJ/C6wHNIx7wTFs9Ng++kQeUF8qBGPNiDxm3JuGzxUTMBp3yoSdA1PMFQjdQXIVH5vFX/HO/NohpHKY+4nltjQXqXBAW6oJ+2ps75ceafrx034a2KGOEUkKeoZzyXUUf6curJ6QTTZnCkAt9jD74ZtRBQ2E8Hl2BOS8FhS6hv05yplxAnK3EmWzFndSDA10A+CaK7CNN77Qsd+rwlHaP0JEPID/5wbghBh1Wfyy88T9HP5b98fLo4rPV0ZuKc5r8x9hkPuJHcT/jjXxkP0L45/ioOkUT20HCITEVJL+C/Z7YYrqkk57kAyn9iwQd9pD9gx9k79tFeCuHpnwOlBKYiQ+xPw/KXBvefjcpdObBU+cMfs3Z/MOHt7q7uyI2bnU4XI384e5GXQcVe1jRrhKUcCbuP55xLv7yqy/1y1/+cv3hXV6AP3n6ZJzNd9xbNWSKdW6Xkt9xrxWKVVriHPaDc2udPqpUwGyPoY1nBwUf52kh/qNvj+7cQ3315Vf6+c9+Pu41n3Ev8AX3ny94aRa85Pz/kvuAl9Dnz7k3jV1PLjiXtnEvtd/Pytj33E80+so4r69yr3M9TLKtAgyVri1j0Dzv9Ozpc14IPtFT7mm/fPlS+UGAX/Ai92c/+2rkU/7yy5eK3gMPJV/zUP+7b79V/n/OI/dqNrPAfpQHYvmLAb/9zW/x84HtsHi2MivX5PQlYiUxEjdJHjaEJxIlvn/848inmrhT8ou03Tf0wRvc1LAHEJ90Ev7H0EfJhWbst1ea6szjOXqMJsakriV5YkYgPwxQ+JmmasRQ4fQtn1ia50m73awJWq3JtsQnbaNzQ3R27EV5qlYRvk+iGmOgPjI5q4Y29DXObMHMHA6zjDGSjtzjfP/9a3377fe89M+L/W/17/7df9C//7f/Qf/6X/47/ft//yv99V/9jX79q9/od7/9mhf/3+kdL/rfvbvSu3fX3B/foSMR3dDW1Dm7HI/Wgfu3Ay97b2+P+u671+OvA/zzf/4/6b/9b/8f+qf/9C/1//7v/wf9+m9+M+Lpv/gv/rH+j/+Hf6J/8k/+T/rP//O/UFXjxei1PuQZC89CMobcQ+Z8lmcj19c33I/dKL+M8f7de314/4GX/nf03YnZGjgej/rw4YPev3s3ZPPcZcf6G3Tead7tsTefeE6jbWLkQLuF+EyfGyJVzIftYVv46336osjGz8Fy8nvqNyys2eSj+0j857f6r6+uePYXexe1wl7mL/o7/ebZ08R8TewdiYmZZ3mFTKxMn33Ydxz9LtwLE2ZqrWRbecB/y0PnI3M6QP1qk0hmjFLm/sjcLEvXYehaFPsky7aSUl6x4EvLYYJQM0bb7B3zWKu73e60HzxlT3g6+Onjmmdj333zHfHyrV4RXze87K6asHXC9s6c3CoysTPyGffaJ3PIePfscdm7XrB/ZU8txniF396+fTv+PG9PI2wK7YwllNHBWT8dO8ec4NPRB+XUxM8uK/omfBu0Wv1nQ6mzqYc3TbPm3N+MtdNU8AZaKWlBd5C+OvbYVqsCTXZx73NgnDfE8pXyvPADzxHeE5Pv3r7TmzdvWUfvlDEdiIsDc5b53M07/HnJHn0xkPlPH3nm2hlD0UehO2Nm4vBl5k8jpc+J9nue811ePNFu3mueZ02Mwdi1dOl4FhNdzCj6bGIj+aAsg0I+NIoXYjg2LPg5vNRVa7JLtlWtVMg3/DTR/461tZt3apRTJxJN1fNF3rZaa6NN2mmkro4Pj/R1x/3jHc9fj1w/FsqdcXfqlGBHtmjvMrkO4I76tF/Lg8mXba1yGnaK1JG9Zh6ur6+Jvyuev9+s1wbmsmy1aiiUsm50nrwW0j7IfCW+DllD+LRjX+avo3/FIsEb+bNxr1o07LENrQGN5PXbK6+GLR71sS2wrfCrNWVO+cIryFRpxDJzLZl5Po71jQmKDdlTFEmb9jXWrm1tKTLJ2xVyj45fUmd7tFmvz8QL44zssAU7N9u2hrZV2KSzZKODNVXI21bDVnu1IbG1MNeZ9/yV5SNrInvgpte2bPodvnSGojWRV7CWRD5zt2D3ksHrPJ3LnfP/l8snIs+Befedxa/Bp3bei3w2s+D7hbGlbccfg4aXMYMDvjsSl8GBfWWr71sbZI0hAzHus718yuy0S38L85RYHz5O7I/yUR1b0ipzVsx9YNPLCak7x9CHzo2X8pb/MTrM9Vob+XNkPW7lVeI/xTcxh40Z2z1S3oC/0+dCOb0lv9Lsy8vYRxb80vF9+J+Dbdmg/Ki6ozNY4l/6WQaOWunCGkc/dY8aUejp74RoHGX6PxILQdZYaPwVu9MHzX70Y3vYt8lGvqNvoe8+bFzUKZ8r2Mq2z9mP8ja+hdOh7JbKL32wacBZPzb7xekaMs0T52PObfOsnA12nDtCLy4uVz7l8HacG86x557sgnuVi/zCY37ZkfcYeR+XXybNe6RL+B8jP0ywm3djP63WGHthVrun2beq2jCSKeH+5Y7z5y3nkutBc28T5No+rjNca7Zy6DlyXhvvSU7rNWs2yByng+G9zjfzmTXX8Xf4P4WOLFv92CPNggkImnG/kPYLcxW6YUFnH7xlzGPOmfe4n+NO3Yr7K4QJ2GpNjcNqtdUhMWyh0bmC8DqdhAZbPgONjlzIYvORg2mQfNU0HG6XFMg64O0DjjrcHwxG2EjbaKHpNwfh6+srbk6uuTl4r7dvftDrV6/0w6vvx0v/7779BvoNB7AflP9r6/b6ve5uPow/L7nwoo4TAc7qQGq2dgThnovVrpqCksTQOSzUoLm45sKYw2LyqcNbtEcHNo0wHw4+KhMR/xxzyOGF/+3N6SBCkHQeYLWqEdCXBPZlgvXyiV7kpTI39s946ZcfBJjvL6KFDZMmyg0bw1/7tzyMwNBHH1OybEM//dSJn/k5slksTETGlcUXvWkx6piHbB5BeIFt7GhqxEExhlY1+klwbXKbTUcuGocxj0deJh5xVY8KpY+0ta1QkeziO5/YnLxleCuSt1qVXGbaCGBsPnIB7NBqhc74J7FkjbR2pZTM3NBs5IX8HfORw0d+IjdIfuBDFvZBB15uHvFLfDB08WX6bsRGNqO83M5L6ty0hGb+2tSQYtqJ/9UX65gPxHAQfUPg9GVbC+snm3Q2hrDtYrM/jo0mN0rnuOWGb9tQDvg08hfEzQteCMeGebdD3zJ+MokhUm3Zhq4f44B1judxs9CqVGf1q9TDd8Yem/OiPzYe8PXhNJYD/R/wTzBkOMRnDEc6rmoKcoMwzbPSp12yV1uyFwTRv/XmUz0micWkhQd1C2vkeLzjBvqW+bgd8aMxj5ZtfS4t+DM+OxK3qU9cXzGnAdPySTu6lasDpHlw2Hlw3HlYfODFf3B7e63QhYfIy7DnlvIdN3y3zNH1sG3BJ4m/eZ7UeIgXG5dhx61CU+7sCckfkT2A/JDAkbF1xvmonnZH0DFHOKNaUzXmacNMmRhsu1ksBuVCaur2XPBy4Zt4yOfUQ/NTcE++eD7+C4FnPCB8TpwE4yX/fq/89F2uN0F2V2N7/krAMx4uPkc+F8v0c3u4U34KbsGBQXwbUGQ9Y30ayyN/JC4SBwv+78SCbdmp69SPUTGepobNxfhaNfjClwcdWXPRKVk64UCMdZjlUmN9Tfg47Wzj29GxtmRbtkcxcV3lEd+t1eDblMnrlNaxHJnDO+b0qLvT+lrwf0RctEPHyNM2dMOo+4i31YUae20LFYoK23JJttYy+Y0vUisYUNt8x6d97HEL++eGjj9H5dlXfDPq8fcRWVylJROq6CsRditwvYWvcZndZIwJOpQrFY8x6Y/GiNG+a6jAFmNk4i808lVN6zVoVmuA61HWd9CoOzVU7JKsqgL0iyErT49S0SawLXuVTXnTExq+ZHWQOiMn4Jpg0+5kY+zcIMOPTCj1PkEkO3UmJ8Ssom5FKdfVqlLi98h+txDPItkP8raVfmyP9vanVKdkr3Uptio1Ytj0l/JPoUa7Qn/di23+sx90hhdEyA5/lU/7rBkbXq2ITGBTBskzLQSbVwgK7JJBFf6VZTclP7OXD/+0JrtkOyrO0MkTYEQTCsl3rbNG9v7TyXXZfkDsO+mzTf0f97E9dPxx0mJO2d1ZI+f7k4SFXSPZVrXSxP6ZeJ7YDxu2VRO88EutWWiSuFbIaRhoJLtUkadB3cODZ1u2JZlyk13yBtVYLyw/qEilcpNZr7XJ3FPLtrZk+OnLtmxv7Htqe/DrRO21bNpZZzbc8+k3fZ8gWVuyLduqKsUPVZRbqU5wa6rTuFub1ICNzBl0SvbKFzoGKOdalug54oixN59o9rc0S5x3AnY5g2TpHiKlDPnoU63UagVdyfRrynapsLkBF/Eeyr4m8otLqhVdxAlYQPLDRluLiYaA/jo6N+iUX5CJfLC2RZA6wXcosFFwouHZ1qDwkH70WfBJB8vCHj380B/Vp7BdJ2yn+EfBNiZtKPL4xYEZCvx0A6wtdXnsyKEivwJvCFWiKXiQ1kh9fCvtqDJocDawChRY8dQJjNWMc7ShXVyyoisvaSPbOUN1Xtx2zm2BefEfiLOcTrpCA5/KPW0A3f+RH4zt4F46eTPW+Cp0xX31f/KMh0bjWNuyPcrbl+3Bsx/Trb4PH26l/zhqr31Ei73m7RNlcmzyoWeI7B8Dn42voucP4LHOxNcpLtib89Kf5ojAH2UigDM837yM4WXieAl+xVn+BnCe53lArvmtWcW6H0ABH+5h2njx//z5M+U3jKsRqazBeZ7GQ6qnT54OOl7ssu8V+0iuIQ2a9bhwPsscRH/Oaa1q3PvPp2vqjJ451x3OB0WdiPXI2x5682JsPMjiIVbu+cYDLR54Df6zpxpndmzLA6/cn7bW1Fr6mGm/4wXTXpcXe7k8HlzlXvLAfcjCWXcafTYlxc7QHfeS6Wfo51lE9D6ln5dffqkvv/xKX30FBbnvjC2Rz33LO17C5sVdfgjgjvuG6DpwjsoDslc8k/ndb3/HC7E342VZ9vWAJY6YGTLQx6Dqj/x0FC3EuV2jRcrJ2NGZHF1EhjFn3Pf1+KRVqVVTAftBfm318J02KxaY6x6ccR+5l1uIrc6esmDDAtUp5hr+ba0UOWX/gU/j8akq2WYvM3TN60eSHRk/ql04n+bePPddeXEYXyd/5Jxze3vHmWfRPO80Tzvm/aBvvvlW+UGMv/6rX+nf/pt/r7/6D3+tX/36N/rNb36vr3//3XiB/+YNLys/3PDC7EDcPNXF/hmx80z73RP8M9N/Sf0EZR1gE2WrcR+16O3b9/rd77/W73/3tf72b3+rf/kv/qX+2T/9S/2zv/zvRv6AzdPxvHIAABAASURBVH/2Z/9Qf/YP/kx/8Rd/ofwlgM685OV+Xp4uzE/GlBeoiaV3vPgPPwgvz0ASN40YF8k2dhVnpz7iKvUz9yWN9WRbR+I8vtjWXtqmv9AD95eJ0wMy4QV2aaJtayWb9qzd2HTE7tDIZJ2EihQ6wH6QPvL8YdxL8lzy9uZm3F+2KmU/SAxkbOkzOqo1zewBVU1FX9GTe+s8czmkP+YxfUbW6LCtIUs+skG1tC2Vm6TivrEPHEbbroxx2MVYI9+JTwSHv47whr13B43+TnWpdxmb2/DFPE8jH3rBs4U8n9z2vFaJ7a7rqxv98MMb1vdbnsfeiC1s+C+2H9gDrk8/zJGxHWMb6Mx7MaZ5t2N/fa78oFOeqeXZQ+oy55nP6NAp2R56U7Qf8ukjcp35StsF3ZFJPjSwV/nC5vSbeZ7xf/bMC57DhobX8GnGH7lWdd/fqqMUfrWmao34Oip2vuVlf/DmzZvxDDp/+eQ1/vjA86eMOW0n4nLt74I1damL3YX2rM+SJeIn2Nb0GM9pPjKW83FE1zmqNTWuO8ZWrnY6LsfxHPCQGELHaOtSutFHybZs33Pth3y1plal1koVVIOCepDZGnbsz5paWL/p98j8FrpaayOGCj1B5DuyoR/D9rClGn20WvPwosde6zIW26Op7VUm8ujPGttkI3Bk/CO+ib+su7wvSIykznYIa2VZY5+4CcM+8bExspuOIzoO7BO5f1zpnZLfkPmKbdGxYbPFtpIXyfawOeEZeTvjLLXsOWDe7cnPmoiL8Ipx2R7rVbKqGmeHvfJLVlmDl7w3yIusEbvxA0i7RjxM6KtWSloYT2ihb2pNtlM86dWgsSeIjG0tzGViz7bSJtjqWpWqtTGuau2kaxnl3W6nnFfCjL7QIDZWrf1Gd/bDG56xhlYr9FXEsK1AUx82R37DqP6jv6rQCWyrTv3qD6Rze/+A6Ki2ja0e49bfIdlrO/tTWsZucK4uPlrXF/GaWAQjNqGJvYW5Ope3PWyyT/pP4+/Dp/psSt02fiOffK5HC7oX1sfWf8odPak3murUB9lHHzvzGIlH7D+6YFu27+UTi7Ej/W4I717g75ix/Uj/H9vc9h8Uta3EtA2t+KF0nuwHHTZrjb0qPs3+Hwy/wzuyjx7Zd47kM2bbw2bb6/xKsjTyY/9TsW6IEd7J5NqZX9JJu8wRYp98bMtekcrNv6GZ7/Sb/BEboieInL22sddxhd+pyG3yBpUVpGzyoQOROwFy/2nsbYFt2Va1plY1YK88kUY/JwoZH3utL3QM0LZayScUeoJWq774qnE2z550wXu0HeeAmf1y5qyz0lnzNGvi7BxkT4ts9tSMNT4Jko8Bma/M1S3vEa55xxvkmpM5yP3P+/fvxzvqqw8f9OHqw/0PERzwa/R8HMeJhej9HGx/wrYZK/i4oo/r/zLuP7a4GraynjfauRitWEbsbDpqy3zOmB7FbALDeJQt5NFDE4w7m6G+MsckZgKqNWTExQWjOIBu9SZAgiM3Ugduxu9Ap4/1BV0UrjddLBUFR266rj6811te+r97+8Ogr77/jhf+344/Sffq1XccSt9p4UY08sVD2/x5v7lZ81zaMfm7uWlupTkPe13YaDW0TwQJ5mijeAWDOzVCpmjTlLatavAWNshx0GDy7zj0HzlQ5/B/y0v/BEBuzo6M9YAtRxZyEaQJpue8bMtP8b/44gUv/18oL5Z385410+hnkrHJxqKBUtolAGeCtE0T5VIO2h0fJ4BCycr2gM6Sjax8xlmza5uujq+LdhO6Z3Tbke0IPcA2tllG14bY1BhPwQvtGHDkorQwzo5O0zzIZhIfBQvxEsNRN/Sl31bFPbNFk4HoCz+wJDvfuk/REV8eWUCpaQ3/IBP5Demzj75Ee42+YlfmJAs0SP6Wm+UgP3WeAx1DUJtmboAvdfnkCYetJ8TIjF1dB+YxC8fYW0CklI/wc9CPPQvxIHmNcfof9dDOGoltY/OpJuOzTmfxye0NLyLZtNN/dAXJj9jBlynH1uv8VCvI2Kq1YeMTHkAF18ReZK64+czGkvaxKbGRvhrzmviJ3dWaUrat85QN+sgkHOjzgG/jr9gYHMJjnAf4wTFlkLkIYmN4ktXqYXwZf9qb8VZrqta0pdgQe1If+9cf6LnSzS0PIVhPaWvHxlMgnRra8GAl/snJNuDihz9jByQhNuYgtsX3dtE6cisonD6rIlRQ7thudXywsBcdWbMH4vnImO954TPH2as6D3XSUVS3KlVDd9HeYtM9DD1p5/AwqhMDdKLMSU+Zfgh85I6KnUfqg8jYlr0iFmY+86dmrrjAbH+OJi/o72IPjjiiDy26w9Zj9NJnMefFPldTU2NtJ24zx2m3/QmbHBIS/1VtPEx8+fKl8hcG8gDQrRjHojv8EByJYyk2leySZGlA2N/HDfGBGMlYRLIte0XGu2BXV8olY5+dOdP9zdTCGIIDcRUkL+QK3zbss42v6Ac7hi0WIwe0E3VBp98u5E51tuUquMiNb+qQT5ykjyPzG/lUtTaNtR7a6C+84ziELcneI2M5YGN8kvV7RCa8CHTGmDmVrcDY3yWylIe1UsY15LQlJFINUregI/ULcdaxdcO99FafOmJmrU+ttaAKNgWUibFi+lqOD0p2w4q1zi7yq2jigtxaFu1OEFQkI1v4pFpp7GH4qlqTgajrfmiDSYzxNE7Bp27l9aEfE6HYQLtCp0E/yd3roc3gwTdyXSR8yffpg95TLnXBKKK2g5E/fS04IPWhos6P9KxCG6/j2xNnkE7bkfnoK/wN51WdgYYvOrJr+Kpa/G7ZK2KLsCF2dmUcj6Ek6m0nhy/7oOv3yN5/5fq6SoWVXCC0eg1DGhk7gnAfIBIyFdtKijEqmfiQ4ENNu1acRdSUZMOPXWCcFXaz5v2sif2FKtbmooWYDVYf0PnwJ1Qr+ihHm1QuYEC/8v0/kTKuUxNsg0FzGxlA6f5jx3cpmq8V2RvGg1iuiVmjR9ZqsO1LCMr2QBF7mZ8WWqXWmhr7ZmNMxThVEmaqmgGFe6N0n5xc7IMmH0TM8mo71E5byjqDtzwN4bOt4T+aJOaos62qks0Y4fUzKGlrfk7DH1iZXaGDwVfyAH2C35VEmbyCxMA5JNl+AP6IPdUKu9qKBk35BCNzDpGiEhKXrDBjDAN09EO4kmIN/ANOyC6RsQ4+e2uoqBv00VeYGx5VnGLfUFMRoJ/c2nN6oBD2UGzZ2Qvxs34C2Bp7oylAVB+jw1hBT5t8KHyNtOoX5VUX5Y/q9RPJ1G3orKUVjIfYEDrVt9pzii0iwepDjvwf+qAna5AmQ7KPb+HPE5TUKXcyPwaqxidaIjMKfCXfYy15rRS78AT5ri2lleGzsZz4W11oh8fFTRtNfsWqJ/nUrVg9sOW3Hs5oJz/GbMZkCgGEXvJNN6iAh4yCwTz7Gu0ph0K0tdPjlOog3E/VoH+022ikgpRDfwyfr4/+AZqNPjOh5D/+pPUjDOGPpdaybdleC/ffH5fvK34ikzYn0J+HoZRDT60o6XM4VX9EUCJgcKqxLduUuop9iQkklI68pOIhzNU7Xhpesd8eRn3qgso+dmpDIFCncU1YWGtV2fdKOTPnnGtb0zxpz0OknJfn3az9fqcZ2nL9aOwptDtwxjxwLs910dWUuol2obZlbCt0t6rRX+cMYXLh2x79p94mj8yE7pl71HmelJdyu5k+QVVTkp3WUqF3nmfuY7mXvbxUrmupz/1j7idC7VKBrBlh69Ta0Hmx33PvezmeS+Rlw1PuhfMDEPkrBOPFP/3teNi/283jzHxzc4s/wTXgupsxHzkLXJPPy9u//tWv9B/+w1/p919/rVevXzNTo0eomIOjtn0pfs71W8SBbdlBjalweECnKXYGA2yPMegsVXhVKmDTF2PL9T/9LNjVKXeuNWuTKDyB/SZ6A506Sh4N2hC/Rde4P2auOtjq7il9Jh/9kc99Qp4BHe5uuU86jPH29DXkhO61l5FjjCnpR1Larf0vyv1Lzji3+DnPB/JLDde8kL29OWiqWVObkVl4MfnD+AsAedn/299+rdev3+n9+2seSN7o3bsrfeDF/831ne6OXUWbedrzfOEJ8/+MFzpfYEnhDqBPwTDUFxOns549/WK0e/Pmrb7//gf9z//zv1T+IsD/5f/6f9P/+D/+f3XLff3/9h//Y/3v/6v/Sv/oH/0j/eIXv1SeU+RBaX5Y/8j9Y2Lnlucy4SV2Plxd0Q7beLaW2LBL1Up2sHrqyBq74uFqniH0jl9Yb9c8K8kvd+SHUm55Hrcw75ELHeBcmDlckF3napE4iYh5r7KKuenM7YOvj8Tqos6Aw4vcgo6Ueyg48hznyBgWzi2xLDqGHLF2y9gP1C/YUVS21tSqlHSuIzqP2JSHyJ2xZE1O3G/RRFVNjfNpaNaDFC4gZqTsN4yEYaT/jg2xZQOqpCEvLYwhvkxM3uCbnJc1xl2yTR+N55yTZvoawNbQib0nf6nxaf47wadPmOsLVSvu4e/YV6/Hg+5rnlFEX2yw+Bd9jLOgsSV7zxFf4VrG39gz98rekmeiz58/G+XozLx/YE4T38uYF92njv3Rn3kI1gpDTI/Sgv70EZ/fZc3h81Fh1jl22F7HuN/xUnXWPDNW9rPWmuz4UWOej/EhEMm2xl4JTd/RfUuc3mTtMebr8YMOt6yl+OEKf9yoM8hWTfO00+X+Cevpcvhsx76ZebWSuhbsi2+CxL9olzF24qaPPJMaUZDxps8PrIurD1c8lzwId1BjHZHNejoQg3fxAe0jD0El/ayCDM4a/4Y7PMYlkgFhkG/ZVlWBptZqlBGnr4U95TDWbeY5/SWW4pOFccRukaILFei2TDkf26NcrWnm2jRxHZvw/URcrXG99mNbtpUUfZ3gXYEFYQOX1UANua6Uky9sjt5cn7JuqprWZHTWyG7xnwItGTLrRgFzb9/7CnfqgB+3sa2U8bM+DyDXuIydQalayeWoRJ/IF2x49qCK/vi/k2O9GqzxFJmShHxNsks+QbIEqjU19oCMKy/+nz57Nn5wJvTi8kLxXcYUFHa0hjw+LfLGJrpU8hqpM741njr2bDBCrZqqiviQCrsTo5mn6Lc9WttWq1JDf6uSy7JLSeHFRlvrGmRfFt4Y8c5eEpnEY2c+D9Rlz85ajV8lGgn/Y4egC85fuB51aMdOPUqmBPAhGXrI98egPjqHvtSdysn+PXGv6o9oH9kNj8U3Ozb6UPt5eY35SpzFD0HmOQgvSN5e9WUefZqPe83DT9SHBiJ/QvwbOY+ylHJ8n37CTzn5zj4YfvbV7FMLm0r61mhn6Z7qlMI7Ze/rwvtDWNtsvsjY0v9CzCysxfQfiWjJxA8axoY03PKfpWkRnFembCXM0tcG48dqTVVNYy/Bx7bvGw45/HDPeJTZDOly1kjgOpOIHsAaOqBjQ3TGr53xRrjzZVumbUDx0ce2WmM9AkvszUeMjnUIAAAQAElEQVTl3dHCfI25gxcd54D12U/HAcuPIA2cMZyQchC9ouPQj2GznhEa/MicAOv+Y8O8L62ZhevIwviPoSBngI+R/XfDkEM+bTq0M4Zgi9F7Gj5dVDVVa+MaNHMGmLnfmeadJq5JDYTOJ5r8RN2823E2uVD2t6BlP0Zmx3vbeZ7VKEevZB3xffy/nQ9yvc59Y2jOqNc5L3A+Db3lXHg8XUsW7NvGHvtFgONuhQamHLoC9umzylJL+85+OcZ7WivbWo3Mx0h/JxWPSIlBbLApSrLXDkSKIsj4JB9I5oVRBwsbVscJRxYUFxucQYYt3QqNY2JgDg8iZYA7XsTv5mJCPJBrRQ6n+X9jXr/+jpf8r/T+7Wt9/+3v9fvf/o1+8zd/rd/95tf65uvfcnPzrT68e6Ob6/daDream1XsgsyvqrjQ+biWGcZUXa11LF2o64Nf8ESQmUNmMMWgOPrkzM7iRJ0mFuo8c1DEuFYoo/6OG99bDn7BHYfBu/Ey94C6RUkN2Xm31z4/8bm/4ACYQ+ATynsO2DsApX5H/TTtaFJamEBU46pO2bJLRX+NAAtmdFZrqtZkFz71vRwZxlQyfNsyVLJGe3QMip6qCV5T0hoEXa0K38PLYBl/ZyGhXAGqBu0YtuAPCrI9dNilLaUuMoYxYV8gxpM5P3LBH75Et0H0NnwdFLoil/rkg+jYgDrZtMKm6I9czOzoTrtgQf+Bl8c3vAS/Y1Fd5YB89V65CQzev3+nHJpvqMtNyOEu8ZkeSsUYDGZufJ9cPtXTJ894AMI8sTHsdjtNHFSPLCi610Kfxle5jpqNhCIxf1T8GJ7Kck2ymwwKmbLVoOMioho//btDp2lw5LB+zG9Bs04WDjzJL5SX+Jl6yyI0Ff6Bl7Hr+KWZ9vN+VpsKWy9VzToe7ziY3yqbzYfcHMRmadiWi0pspIj3LVclO3CEc6C/gHt5jZfH0ySV6bpTq1M8SjbtwKAyFUAQYgMi2zRDRlb8FcRHww+FTwq9aU98VGtCGP8tA3k5fc0NaTZFkRqxOrO5pi1FRD0gUvwAUUNnUOg1ekdMyCrQKt/ntlFmTLZlP0BnqVWpWqM+azG/J722z2okJxTL6EiT+PMu88f+kXLqOwMO/wCP6Ru+t+kXSFbZWuWiexn5ODixUKoxnmpNPiFjd6WNxr6yECdHdC80WujruBzUOzMIluR11EK9bWKEdU5c3PLgIT9AkItobHLGCDKmnnkDic39fs8edTniabebNbHfHYihK/a4Ky5Y+cGBzCXi2G0VfYgxtdjqkk/o2OVabVYS2WVtpE6bLhjUd+ruWLe37J0LsZ+YH2szPqV8JCYRUeRCbcsmrigcGWM3mTEOMi7k1rouylR1IORdTVWTDO3y+Eszsada08wYf/knf6pp3smu4f9Qyfixg0WR7RL6NfIL46MoIz9o8b3BprCiy/JJBqY64ynqbVPsxDxzha6O5g5nYbVlzMvJV7BkG9QJD/nokSyBDjIvoQNdWlWs9caGILI18uFrTcjSLfnwLFMvrdTkg/g5Yg3/VSsFhqqswK0pWGxGYtSt6C7yhUwpv+mrSr5RPoH1bbCkHbpDA1E2uoP0a9NOlkAfAzPdhido8taW+vAnJXQI2Fbsh6Oi/6EP3UscBtPhkbdNfVOu2dWa4icpelfYpS0txN7CXKZsW9VKRqdIMa/Lazk8r/0bme4eiRFD9trG9L+hIyvKBUTbSNNAyZvyyH/0hRaq+XZR44HYXm7wm8w/nRDbVmfATV+STLsq1oYaQVMPEPkBS9DIpUlhRzWr8QDAVYqtRUXAwNTxZexeY5gc8wFTwl94QslbIZ0H+3DYAt0fqGVqNb6Tu0cXfTXZsYt6+lz7sEIP9BtkP7ljv8v89DFgkSzTLrZmfltrCibGkH0v/CC80Gqlao12Grqjn+5lR88ZkMi44ahV0zQenu9ULpl/5Tby8bnhdVnBwnd00nx8Fmzv8ROlDhATLhlAgYLwO/0HKtZThChroCQH2EyfXWs/GzV1QZcUKKJlSvlsdMtbPsmv0n1VberTZtRZtlXYcY8WpZYcGmAL9aa8gUr6t4yNQcorpPhApIU4gdx/OnOIBcq4B2ThrkfYhG2rgJDZYCXlu4tKZa/FpDBPeY/82m5k0d0fARMStlK3khf6PZSk7QOGrauA7hPdSqvMVt8pBxnHqEOv8Un0D2hNYy1FiPqVT/+U+yMf9WFTdEtrP8a2OiF5kToQvC5koCNPVjafGojpQUQDO3Umu0EauQ4FImbzkt4OV/cpxUBDmm/6sx/LpLlIGZpHfUkb1ZpcVgGRIvOQh5EPfsi4+/DJplGyi6n2gEjpOXJklfwA4khpYMiTYw4MypbhSZbA6ktrpcW+pUeI/D1UWtPaVrQ3uu5RrN1UiXAC40O9BppE/xp55MR8CzkmJfZDKKWx5cjIVFomb5u69ZO9JWCIXH+z25Cj3rZsdDJvffMdSuFqxdq+x5/wEcsUa+0bHZGiL0EDk79HWR+noq/47DF/k7NM+8p4RR6/JV9ch1IyjTaseqxCPtcKOzViDvqK+7KQ8YBI7mv5goc8razC9weeEVzxYik4cPY00xWI1IoCNJ+MPXTBF4X+XO92+1nV4r+jjGjy837SxZNLffXzr5Tfln+SF2OXe+X8HP03p990wyheJhw483HBU9Ys84KPc+7tnOnzGKJYDMmLtN4XHofv6THNydOWeRNn/YwtiG1KO6D4MYZJit0QnjVc6IsvXmLbc02ccYVMdB94oZp8VVOreJ1SBo3+ho4d95d5Mfdlfij4+Rco7Lw0fseLrStJfdwn5L9G+PM//zP9Z//Zf6af/+wXjHmPrqbEnmz6mxT6ipf+/+pf/xv963/zb/Xm7dvxQwC5z/tw/UE3dze8QMw9640yN3fcwx94IEZDmlpWUr5PYE7pQDG1sNNj3JKNl/CnSLYpFzB+MzYVgIfdSGH+Al9KvqyR3yiV6ijv3PcIX3R8fc9Dfw+ICVTRrgbGekHW/UHXyNNDnhsV9kSXRUIuulO/QYwBTcQyNtMm+jBCSj8D27wTN8QK5o1+M/6Zc0rk83L5hnu0t2/e6IdXb/TNN9/z7ONalxdPht6LHVQTL/yvdXNz0O3tUXnhf00cvHn3Qd+/fqsf3rzXqx/ejfq7u0VVE3N6odZ29wivL4yksz9B7aYdz7DmeSeTPxy6lDqIVOMHD/KDAP/sL/9S//3/53/QK2Lh5Zdf6n/3X/6X+ov/zf9aP/v5z2XXeGid+1PJsq0uj/vdO+xb74mk33/9jb7+9luZfhpxm/FbpL7oyFoOFp6RHMknjoIbngOlvHBvvHBuF/4X8iuOyvz2fsDmIzjI3D+P54fFjGDH0E8X26czH+6UQrEya7EQypxm7WY+djyzmCdin/rMy0Lfie0lMUX8GKRNK/qgRw1dwltW8tk3FmyNjLA1NM/SMt7GnLRt7MQN1fiJZsxFhqbo05qyBxy5lz6cnidF1qbPRpwxtjzTuuF5SyBs3c2N56dN6a+q1NoKROFZ02Tt9k2X7G/Pnj3Ry5fP9fLFF5h44Bnta33zdf6ixO/UqsYPEkVPxpo1sxC32XOCzOkd9/z5AY+8xL7hJXr6zw8X/OznPxsvyRd8dJUH5dRlP8i9E8PFPV1DH/V9+K2Nc/fqmyYzviE3rnzL+B5tGR8tVYyJwVDCR2NgJTd0zJMm5m1MLbYKJfFf5uKOZ4UrDsTZosTpXeKS+cQMHXlWccDPd8gdWDci/nMvMLEmdrwg2E177VgjFxcX43lDNezEOS5GzaSM+Ga+o/dA7MZHiZvcy2DGGHPh02o18pm3IUP/tzxzvr096PrmTlf49Jr8LbbE9iP+OTKWI4ERv9jOoBm+VfmHAeGIZBu/LurIJk7j//jCsZM6RNa+qY++jt3hBR0nhJc5PrJ3rzpYS/BprqJ9kL46No08PNvUlewg/adHjbTxEJFtZewukTpliDpffeRdhlqRmedZ+/1eVRO8IhYbTvawna559tOJCYBtKWecoUwh04asJ8lttCcz2mZ8gWiDImUMKY8xY0cXCRtCa2pqhZ4UBrvQtfLMZGIpXNSe+a/csPUxpCZhS1fRA9kqoUjVGrG007zbKfFq+hpwocNyWSqRMABqk0VDaDWrFUzKC3tSHzbQA5WtSgUVY5ymSY1xxJeN/iZg6kXq1ENU1ULU4zxy8WPymX+KuCnr5FauGNAHTXzcsJ5vTnvO1YcP+u7777kmfdDN9R3XpANngeOAWEM2Y+/RlvkLXVHwN9hNBnQgpa9gFcPJJmcZ+c/D1PNhTMkl7jtrquOXx+jqyCApGUkQs2zyEt0adp1gwZCxYwMFUQmKOsYkMwNW5BS/nkB4IMPHRVUNH4q09T3q0VvI+4Toji2Bhf7oXkQywAXMT9obPp3CgJ16+KaRKbIglLnrYxEokmqFDczxRByQo15cZxZsgtLuGNkhGQ0r0k/ctAKhj+sp98CMH6w9WWa896DfLpIlM9aMeZT1kNJPSmUzYnO+0UDJCk8/mkzNA2zLDuoRXwqvKeOwS62t68G2JvLVIq/7VBX5c16Xber7ANEzXK+IIKsN6O5afZEpEf7uLvmE9DtPs1TwaGNQyLilXKrw6ce2Ijf2A/JZu9M8abPTtBt+tBR63z/8rNugD0uph0Ze6Nl4sJQ2KdvYG8aprSxiolNdatgWbGszYhsyZz3riutH6JI8Du4gMqEbUjf++jCBmTxdIoIXR5uFvkS3XeEHmKJYFYh05Fp6ZB0v9JX8Hdek6ElDV0nA2Bo/NuZzzTPf8OS1Xig1qNbU2qzWdprnC025nvO+Nu9s52kPb6dp2inX9z3veC8vn4z8NO9U6LMLi/AR1+EFHLk237AHXnEu/cB96DXvK/OLu9fcJwZXN1e6gp/7xsPdLXvhnRbGI3X09DXObcyzkuKz0CPr+cCYc34Y/aQvsNW3yvx8CnvVY+qjJ8DiMC1jfCBZP5m6hkSkVvT7cow/cqhZeDnJSNQQmFuxkGr9fySZ1OPxVkduzBdw5IYwf7b/3ZvX4+X+61ff6vV33+gVePfmla7fvx1/zv+Aw+4GuCHlAD+jeL9rCt1NDf3W+HOABJFB50buHji0Exyxh12Nhc7GxgVxIVCO2CpsysF1IgAathZO6uFlEgjYtI1cnH17c6tM6C2HryOTSzXBMnGIvdSzp88GnnMD/QUYP7HHITA6dZ+85joEdCaS3P0n/fYoTd8DUqtibBFxvgCUth7zRR5OPrZVyFY1NQK9cWGf4hsQXuSje0F/z/gq8pZtfZxWmSxCQhH51NsVIvuxfKe+tVIQgZRXLAqNtBlLp88lcwG1PfR0xt9pP+gpHx0bbLPo5oFWLFpk4v/gLody5u+aG4d3794RP9yUfMNNIzeOP7x+wwHjlv6lBHu1pqJ9wy9ZuEF+m/7y8qn2LOQdCz31G2hFW5wsK2nkXHIrFXqE7+y1zuTj8A+/DQAAEABJREFU63mXjWEnGzkaWWazmLTngBrM86yMgSrhgjhWY+xj/EIaoDMyBdUpRcY2ei7G/0f5i1/+YtxI74mtiMQP17e3yg8BXPPy9iYxSnwecoMybgbZsLG5WlPm9Y4XJkfWQ5un8RsjeYi1v9gzQzo9sJIaMZMxrbRRntTw3URMZRwTFyrbcsYKjU8m6lylpCPzxEe2KRpa6PfIr3on8mt/2bgz3h3+24+52FFnfIOLFmlBES6S+TeNzXm1JX2a/gsMvifFrwuHFZoofhtxlcbRiJxkpZ2gdqkxppmxxPYHvhV7XPRoqaBBduM+9pYF3RimUxonq47vjti68hu+jl2SNdIgiaI+OIVfgtR15qLHcAoua6JtUK1kj4bqDGhBLkDs9MGa7SLAurpvm7mrpqpC10P8xb/hHdi38qcY74gZ29rzwDS/6TPvdjpyEclvU7wbf5LxmjV0N3gaycOeGrobPqqViw5ldrF92AxNOSO1LRrxKdDwEX6ij+ydwYE1vGxjg39gPEf25c6cxQetNRl9dtqjS5JtUJIsDaQ3cshVi3xpjVvihJic4g/4OSTt5sSWlDHQQlkP6YvuZJcMRAoPwqj4Dg946C9p9G8V/jW8HLI6vC4NfRA+PgGCFqrTTJFfOfl+QOyw0+aBd56zSz5BGnLSoJYf8a3zlHFkbOE9rkmJNUafsXuDBC+gOjyhe0MPnzEX6yUwaycv+rubVrCmqV8iB1iG2rCopGqgtNhASlshP2DqQbUmwytkOzr+EGKv7EEE6ZKMHjEv2atboVcPqbOGOmut45SirtHPxDgKGoy2HUXaIBl9tpX61mqsqbSrwlaf9J9o9OqUMqdBirGry+oUNtjpQyNm0q5aKTbbHjxEH31W6UcsCuEGZPnYZugPZZ0l26Mue10r1gawSxLyY8wikc83srbl+LFKjTW02VetyU47KXYjLtshMFaSzMJa7qxthJTayH5Mt/rUBcuYn06TfmqzbAoHzQE/e0SuYbfsX9nLIpjuG3ZlL7/HPHNumO6R+owj4w+KcQW27+cl8xWMzsZXLB6Zh6+eLG2IodhMOME4lTNeSlTx/Wlb26r41DXmInl9Jrmor6YCdn1O4jO8sNJnkHwwjCWzUbI/+YlccBIyedTdhwfs2KbYBJ8iny0T+oCuLY9IPp0vkOtijfExRvTEh0J2ozpP3nSc03OBNb/VrqWH79i9PRBeuRiATr7X4vjeWv8UHYKf/UqrLYBGfkglt2EwxtfjfsOKTOg5wjMe0T2yTjqBltgM1hr9gYQO/KtosUZa+08hGKz7r1EHe1C4ZPlePz+WX2vzvUlsNLzHyFysHGRGAboyTt+sodg6kB3kxIZsNpH9yc+9RhoYPSN8R16UNowaCY71aTq3IvU/hbX1j0vQNaHxd9e46uU7fjoHrD/42QZNz6sXY4VyfB24Z0t4YIV+NDG2rf8h/aOCP1GBjrNao2+DonM1T/cpZWQU3DM/n1k1dzl7KihbM2e+1ko59xX7zIHz5A0PofPw5cBDlkc+qWgI4HbJpj3n4Ly8yZk4L/lF9bb2bKtxnYnePS/Gcu/07OlTPX1yyYv35+P+v1qNl0bX3Jfmoc8ND4CO3KceubYduPcKpM45oqlVU/ILzyNy7l04x6dsLRqmIZe+jzxPueVlea57d9zbhR65vh4ZW+pz3cy1sDH2PHd4/uwL/LAb19HI5Fq5cL7O3ptzdTGOA75I3RE9GKGcgy64V839XeN6H/8lv8cf+fPDGeeXX32pP//zP1d+GCB/1n3H/Vr6DiL77PlzXVxc6t379/rbv/2NvuZ+/IcfftBb7s8X+klfN4wjcxHcjHm54ZkKz4SwLz6KLbg8bo8rUjzlLXvFYPLVudCuWMZYYcn4zI6cBFGUmO+NJp/xh4o5iV2dvTUI7xzK9ZwjSOI1vlvbWR76+OrBel7p2FJVsj2Q/qjFrkWZ19QHhmmt/0SMJyf0pI6q+89qVycOPOJk1V3o6+O+LL/k8IbnHH/1H36l3/7t73n+8Ub5zfovX35FHD7nweQF7Wa1tgOhs6Zpp+Ie2px5mQ4eOB71/v3VaHfDy8Ubnh1k/na8wAxm5O2SZCngRc2gSjrxRH34J3y4ulZ+AOS/+W/+7/o//9f/tf7Fv/gXxFbTn4//EuDPictZtnXkPrTj92pNjbit1uThvxr16WHDxD1H4jaIHxKbra1yR9ZA/Lsh89+Zt0HRrzj3hPCCRzxbxVBsj35t6zzFxpQ78xu9W17pg3kbNmFL6hfWb2jf+oV22kVjoXfLr+bQeNR1tVrHcmB/yDqd4o9qKvgNmj6zxuKzUJrBssx3qdjXya3qRnxo1PDtUmOuG+uZrGzkxOhjF/YnxjKOjt3JBymvPlqUH46YptJuN63PCZ5c6MWLL0Z+we/jpd633+od6/uQH8aAd2SvyxhMPwFd6cjaFrEO6/Tpw5ZO5WqbdSAgb9mTrtkvD+jpkURBzjt9DNjYY7Vax9vwS3zaijJyVXxJ6/hNa4oevHV95oV7cMC+6NvMcRWtrIW94EBM3tB/cM2ztA88uL9mH085z9liS2v4tNpoU60p+17WTP6L0Il7jsTyTLzu2DcrumM75ihIK+joH37osInnINnTO/6YmPvom3c7NfRLloBdXFcOyvq6uroee0D2S9ShepWJXLWmak2xJf2nnU7JtmxA2SDzdMTvGXt0ZXwbUg4Qw45p6Is9toePUxc8xHwsibQU3SL1jJE4I/vJZ7XNsldUtZGPy2AhH30B2e3jNWN7yNpW/LW2rTHuzKe97pPpX0I2cYCs4St5OuliHPA6qFaykTuhsKWQGWilpOg6EDs3xOiBOOkwbdqgr4LkQa6jRfsGinKuG5LFJEmDJm9Fpo8y+js88nbJIHNw4NntLdf6IPOU/oWYi7FpVdeh+SzETQdcaSiuXNuqZuautDAPuXcWyTY+a7I90FpT4pWqMa+Jhc5aCE1sJi6X7A/oiIyN38jnB1ayNka/1Mei/FBPZHNtz4uu95wDPvDiP3LXrKdcn/JfiOQv0tzeHvI6hr73mu9fsu0Uv5SLrgy2T/LBqYwN0llZWwov+LHyiY+LzqVO3EcEEY0uNsGN6tMU2Q1rG4TPbaT4aat47HPclWdb1Roo5rAB1iB7g11afUS9S4+TlX+Jtc66e4CU+UwcrfKGBELUqhadQVP2r2pNdmlLiTlpldd9Oi8nv+Fe4I/IrG3ufUcLl5X+giLWbcP9j/1EhzV026pqoEBoixOUNPzFOkreLjWum+P6Xk122leqPoOHEXjYryGv82SpWvSUDI2fVzRN9DPPk4JizDTmYzm6XNRPqlYq6mLPbjdzTd5xHd5z3r4YNHUiZa1DPv/xOtR7a0/lCJu+QrMVpd6mEt7H/Mh8DjbyVIzvKAAjD+/8s+DfYOMlzxWaOKRBwT3BtmoD426tWAN1z4tudiJtqbMnrWAXpI/w0YgfS4/GQEOWBtVkbC20S9lGzk0GVZMq56Y2a+RTPmGCN0877XhnGJprdfJ77oX2Yx/ba588yBnANmebg/Je5YrzxAde+F8NvFf2yXe8437/7q3evX+nq6v3XNdvOC/daWFP7bzHxkps7XJJ9lqKX0SyPXj3vsFPtqnR4NtWVRuwSz5BZ6m2fALMtlrds/T51NW5QOSledA5QDhlUDizcH7nAHfk5f4yXvLfKi/wb2+udHP9gZf67/WBAX/g0Pjuh9d68+p78J3e/fBKV2/f3NO76ysJPTPj2U/WPgdRFkpoQFE5oPp0s+yEEDYs3Ex3ELrgRIyVcGSPXSC8HFwO2H0X+zi4Lsi3Zu3Qv2NxNSb/yKE1F79bDuW54OdlVShDVMOpMzdJT5481VNe/F9ePtF+TPg6+Tvq4uyOcPDgx75mxwGVPLRjUxAbQjPpC3YHGI48DwuwawKtJUBxCFwp1ArfTh4OE9xaDV42isY4gsiEb3sE1gG/3vIAfcFfItlb+5XCGh/7p8sRsh/LhBckSIMjvj3wAOPAwWn0iV+z0c1czA6ZAw6/B+wJFsppGyz4LtS2OvlbDkPvOFC8efNGb968BW+U/48rB4s7XnanPjRzm4318vKpLpmXp0+fKw8mnj9/pmfP8sJ/r3nioIEvox/3Qyy7yfhPMm5f++xUbnaIlHkfvqxS+rnFh+vNwR1+XZCQCv8fmb+MJ4yO7YFtuRzWoLZlW4Uue+3PLjXmbJpn5nBW0hHfZIxH3qbt2GCePGEcz7/QS270d/tLVU3D3kxlxp+D1R2Hqxtu6JNPzErWGg+lObrnadCZG5WUH+ikKXW7nXY7bED2vH5CvrEBtppULiUZmjG01hQkn/EmtoIju+uC7YFUmqedZjbPqsbyPrLh3Y2bmuurW/XFqpoVGaupczUKTzxcaPRb9NsGmtb+S324HRpZltTok4N65iaH1NTbTXbJQLJ8osm3+JtxTaAxBp2Svcq1amrE6uq/6AnfJ6lPyTb28xp7nd9zXuxcWAuR79AFm0PT3w6/76ZJyat3JQYW1kYw8kx22m36jpRTl3G1KtqVJsbVqnRuqb3acUTXDQ977tj7bI9DRP70Z+ZapCM3OKkP6B6OZXyWfOw+75tK2Q4Z1F776HG8jC1NmWubOWKuDtzYHBhvaOYne2zsGGCv3fRn3TXmI7E5EZPFWDbYlm0l2Va10pYyT1WNfgsfNE3xZeJ53uni8nKs085Ahs/iN+JTpFar31qVfFqnsO8/tkefDd1Vkwr/pp8VpaI+kCydobWmDam3U6/7FFvCD8O27E+Rug126msrIl9nMPwAwsemjjVh1gbF8aHIlZItg1LyKuaFJslvYl3WQj/nyAt7M5agiM0Vs4wfzNpUNblmhUb2UVs/6LM9+hdULlV8CVrb4adZDd3pfwW2KfKW3O5R6dPTKNuWXapqMmOxrUY+qFZKPDSojVzhDwdWeEV5Q9aLbU25zsJvVUOmtQZlXwyfftugTRN2tuSh2/wlZrPfBlmPfawBjWT7RGvQTgxGPvEehm1snWRbrWpQ/USyPWTsB7qKd5VFncSTQbaPRVuyrYx3tbuptdKIBONt2oz8mJ2UPWSn3ay2m1SMtZB3awrG/FMWKWOBjL4WxrygI7ycYY7sNQf2tgN7SpDxpm7DwvpLPnthcLyXPaAvdhRjCYaBdNOVccVWF1nYVaWJA2E7RyvG19SYn4btU2g1dNFAP5VSvyFyyYeucJy7Zod9yfaMIWBOMxb7cZshc1bXsC16bA97bEdkoBhLYPu+rip2F+UaMvmyH+rth3z8Ev/YjtgZ8Bvzcsb4A9lVvp/ajBIqQ9PQts7HUB/ZXfjJdkQHivy4ZkdBNppAJlYLc6FijKmDpy1Rtqk/g/SgUyMhhI2ol+0T0sboXkFzDdiiMyWviqeMfAH69gqdUuYxEj+F7ExDjrklGPh0+dT+Y2JbNiiroDolF/2XTyV6Y/10sKAz6NBC3rZCg/D0H5mME+EMIiEAABAASURBVGyrynLFBuAN1qcpvBVly14hWWva6Fravm3LttY2pTUZkvyKrnWflyzf20Ad+c2jHR1dJIOf/FjFXKpHMNBHKVo+xoLMx7y1bFv2AxD8O3zMhAaMhTOsBJVp/zFKZqzGbg+aesTOPi7rHFuVDR+kbDvkEbY2j5h/RKFcKvS1VgqS/yn8ESqHiMuyQWIOWsDexh/+GeCPRh992cgMSC4LJw84WRl7J+XcuNvtFBRj6DwDyH3Zw9rpinzq7PRv2dZu3nGf+ExPnz3jpf4XKuzMdUmkrW3a5IVPXoxHLveXP/vZz5TfaP3iiy+Ua036ysv667xA4qX3DS+77/K8gXvhI/d0dKV5btrvZ8077A0o5zo2QVM3z5Om1rDByhgX7itdUjHmtN+QusxR7Ax2jPvyyaVaNdqJ+4fjujfRIDzbOnI9XnEgf+BcfByyjf7iuxWTUk7Fwlm5qikPvDLGly9fjr8MEF7O0pGJT168eKHUNa653377nYI89H/79j0vnA8R04Fr/A0v2vJbv1cfrvTuHc+EoLfc4+c5S8YwBPmKzxf2QLL3HzP+FDr7ZO4fou+YcwZ+jWz4qT+HbVXVmGOROjpjd2gA66Eu13IQ3mN4FGk6/Jl28YvUBz9fdAPZyn349ch4j9gWeSp/8hOZzPOB8dzxbCT3YImh4IqXKfHbe56dff/9a33zzbf69a//5hHiwyP321UTcbXXzP32NO80gx3PpYJGXcYe3UHaBKvvu3Drim0Yw+J17GdDHVypoA8oYiS6Xn3/Crt+rb/8y7/Uv/xX/2o87Nzv95o4h9FAGaddsp0iLoQ+6m9lZ353u3ms42meGcc0dETPjji/uLjgOc/lwJMnT5T5X1v+9Hf6j0RotabCjiDl8DcYG5O3LZMZc8l96gEcWUOJVY7POVZQyzBYJ8nUR7F2rtenuvAyD7F55DPn3JMfuT+eWD/Rk1hA61gziYfIhR+aEE0sCstS1imlfcpBtVJDV+5v4q9pnobv79IP+8mBuIyP1/GwPjP5TLJB+g3igmpmL7K+ePFMX758oYvLPb11vXr9ijj8hmdxb5nj6/GSOjZXNfaOSXa8hujps6A/dm2YmdPsJ8+ePh2ysSOxnvVyavIJcT3W+YkADJsRnOYifSUmr9hj8kLylud2Hee1VkocRd8Rn4efNZD9JD5JOYgtC74SKfLxYezO3jzvZmJzYqwNXU0zvt7vd2MsiOO+LpPZQPb+E7sSPwfmgElRq8b1YD+wm3fom1RVA/FL1n5we3c3nj+KVA0/02fuz6Z5pv9ZDV412rWGhGR7QKdk+5STjsTckf6zjx2Tx2e5dm04MO7czxl9bcIeaPLjeIWWjKGPOc0ZSp/045+Yq1ZN8eNMTE6MYcb+1ugDvl0y0GdSX4Nepj7yaRvUaOfRwrbsBxT5UXH2ZVutSluq8vD5PE/Drh37y3odnJV5iu8Tm7c8y67Rd1NVjea20dVUrYaO4SvskWJDSVCdnNaQyRiiw17r7ZIHGn115ZcNP3y4VpA9OvMhUqtSa22gaAvr/tOJ6czjwpxN5/48yfUxT33Ipz57wozPC51H5j3P4xL7iYM1/u+UMd9yXe4nn2/0yDUtvohcFO7Z219w7Q+Nr6542RV8YM3lL4peXd8oP7ySc8CrV6/0/t0HdN9xJjjqyDPBZYkfGqoM/pf9bGP4Y3txWbZVrVaaPLCtH0u2h+y2129y9okPLbDxQ2OXvdZXtbW96bOs9B3ePLM+kKm21Vsfp+jZeFs8rM+j+tg3lswlOuhAjTgJrUY/oIiF1poKfvLVHvqxH/qyTbPauvl7Uzt6PNrbKx2Fv+eXbez6PLLeqhprp5R9fCb2s4dXKx3Z/w/EdOI9e23WUPyYdTwNXzTVme7zvEgpR49tSuvH/jQfmay7hs7oHfnGnGJXgVal8Bv1RX6eU1fYPGns79mTQNbZ/mI/eBg2tpbT9qIfS7ZVtdoUaq95kWzL1NmmtH5sP/JluPbKSz6IjcHIu5AvzEEmjJ/Awl4U/ITIfZXJnZ+xKD76bP3bpv8VEbAdcoaUwXBUaHF9foDVVDXh691A1Yy+6V7moX6mftY87zW13aDztNeO93MXFzmLPuE8uuKC82muIa01LvELcXZg37vW+w/vwTvlL5af/xDAhw/vdHX1gfdiN0P2yPvTjq8wQushs2OT1Ao/B60U3QOJGcq29ccmpryrValoZPVhpOiwL8voc1MUIzoHhM7FpaG/lRX59dHNgm2LSidws1068uL/Sh/evNbb199Df9D78cL/O/3wPfjuO178f88L/9e6ZcAI68hN8pEbw+PttTz66drxUPfJxU6XYL9r2IpZ6F9wDEI46Xagw1uxaKHtgv2xGWnV+dhOY8wFLMhij1zaVsMP+ML20HFgvNk4o0uMtlrTnkl+wmH1GS/+nz55qkteMs9sJKI+sEsGIh3ZVAawZWHTXbFQ038Usf3AQ4IVB7nws62qpqQDNx2oSlb22ldoeD1f1KTcOKxNoBhP0bagVDGu+GfhhuKI32JLuI9R9Gf7nhm10R26MKbOQSOVlkNkeyCFntgB52MN78Ah88i4EtCRC8LPHBwZ0wB+OrIJZ06OJ9711c14QPCWl/5v377T+/zEOoeJq+tbBde8yDxiz555eMaL8WfPX+iSublkbp4+e64n5J/w0vwJ5QsW5zTN97bGhg12xrD6U3KWgLbxLtxQdwqB8TndKT7IDVmQA9ItNxXJx+7IpH7BV0HmLPzkw9dZoleZMi6Toph8qxoxS5fK+PLn097xkOQKX8SvxXw2xrHfX2o/8EQTG1DVrKpJcmNuu44crI6HPg5ZnU1vmnYjXvf7C+wXG9Etm82NDsR5dIa/4yHBRNw0LkoTGJT4HhS+jW964jdU2nySNZC2dg3egfm7uzuOwyxugIf8CDdrxo5sngvjfcdB8IfXb/Xq1WvlQVF+aKG1nSbG19osqVQ1qXlWg9rtpGvVF1MCydKASGs+vs7Y7niQkhu7HGwXYiw2IyS7IJahGX9o5iE+lqysg2qlVuQblI0vZTttVlTmCuiUojtYogieaQt59El9GKGPgD/Ct+grc4zeqMk4QulRSZ2CzfgZeMaT2Mo4O+XU28bmUkHDS32wDP1WbG6tKSn1ofNup+fPn+nFi5e64KJlW2uybOaUuaNbHZnM2LOc+lplJNs6T9EbmDGY9tXW/hb8n/nIzcaqg3FgV9bGAk3cHJFZglMfaS9ZQ1f0lVNkuSQORUq5ZKNLllN/QiOGp8QvsRvpA7Eeu2ikMY7Rz7LqsqXo96pryGBD5IOCX9XUGMvIu2mlhagBftIKUSfkO/b01FSTKUvmn0gGjz/p4wHr2kr5QerU5oFxyoW/4cQ69aJBqWP93+d1nqhDBtfjA4mtjiuk1f0phG+KdRkYvwbKuE75Tr4z7u7VBx29wRJdwy9W8kJP9Js5ChXtBE+hLlVrsksGUuwrifYbOvno1aizdKLbXNhW5imIXBe+BNvH9NVpY/q3S9lLRb4ae4usjuCGaqlvKtoYGdsalHJVk22kPXy3zVVil7DRig6NNiFb2pJtJf7SJuvAfqgLL9hkNxrexziv2/Kf0Jyez0ZF14jEJjDqFinUi/Ib0zFl2g6TjFM0aCmzhuqElBt54xORjjlzMeBhH8E0KOX4Ivvu/W8IndbfVn/MuSDX/DyQTJ712NloOm1ROz62Va0pfU7zpN1u1p7zYOhEuTXqsbNCPwZ8O/F4igF0CTByiakbVB8nKlI58HHdWh5zxzjX0uPvc9tTM/qgT4Hkg+SNXakPbMv+PFL/AD9kP8lF8zkQyLxCzrkdFSnDfvRJHAYd/4cGnXkYsrR5JPxJIQLE9Cf8jZH65M8p+Rgj6EBtkwTdeKFp91OIhSs6tgfLiMeFdbko5Q0L9cGDtuinXwXJBw+1GHJe+CQf6XN8IvAZxhjyxsfsfh9Hm6atcqVL5uCEcGzL9r1pnbrwQ1dV1MFIeWBlwvn0Q/cKUhO6tkxpQzgAo9NNbB06KfDZhH6E0k7BeXXKwTlvzaf/Vb+YNzFvK2J+6lap7fvzOu4Hs4l9hq59LPTBvpcGQ1V6CNIgdEPKf0/gM53H1X05sbbBKA9SDqUYnw3Z5D/CMGuT2+pSDrbyRuE90sP6pH3mjWXA+DWw+mO7TtEm/Q8VW/7vQNGv0T5t9KOpj31+CJ/JYB9T0pnwgRh5Vvv5bFeWwsDpWtSqKdeKXB/2vIzZcf6beI5gLcQUL7rZE++33i4Vjc8xc13Ly/0nvFB8wr0+ArRb8FV8tKi1ph0PvC94yZ6z8lNk8tL75z//ufIQ/Msvv1Reas27WUkHrm83PNsI7nh5sGRvAg2b5nnSxX6neW6aWg26p13KD5jgB00z1+EdbSI7kS/arGPpGtdw4jnljD0v6TKWKnNuvxtjEMmUbXNfeMeDpttBc3904J7N1LcqtWlSQXP9Hve2XJ9j/+Fwi79NfeNe8lKxYe2jFFueP3+uv/iLv9A//If/UHlB8Pr1a333Lc97fuD5z3se+nPvfuQMkD0tfa73tTwn4uV25G94/jP64wVr+tZZsksGYY37hdyLEMydeFnQGRpIVkIn0CllXLbVKjqoT7sThPzHiH25Dwnf9BlopKFJND1D4uIBEdv2yOSDTrzHxtjdsZdpClu2CS+fqNC5KH5Z/6vJW73nZX/+isIPr38Y98f5oZI8B3n39u0o5/nID6/f6Le/+a1+/au/0a/++td6jc/TzwX38pnH3McHxTgkxk7/uR+85cVO7sNyT5R7shvKH3hxk3m45rnKHXMgkr3a57Q3DD4d5/Y4gbwUZiAGYF4Qfzl+iObdm3fDpv/Xf/f/1D//5/8cu15poW+kVNWIncRYY/wlMy9CT2Iwdq2+F/LLQMaxZ83N06yZ9Rxk7T3nGc+XL78cfWYdhq+zxFJX2WhembE5SCm0My+B7bBkr3SbnzDDGUgdY45vj6zp/ND+kXWxsJYDUxeddqUZSCux9hZlPKmDyTMRnovQb+IhcxL7evzCEg49oDP6jRFVfOPrUFHu5Pt41slGeSrn7N3pexl2LCOGFvSHV9jc8HW1pvg8+fAzhtgy8qMd+yI60kerGuskbSOzostlZQ6ejecELzSzTx3Yz968+UHffvut8hu/dzwHy1htM79tIO3TT/ihGxr7V/bYFy++0MsvX479JH3coiO6bm9vFD9kv9jGmLa2o1J2ySBmL/gvdaNC1pG9AZYWKtNv9By4vwgS60fypm3kj5HFXwtIzKf/vOQ9EP+4W8o1tGtsr0Xf8zxpRwxmj1336omYbPDg7ya1ZjFrYx46CtZ5OapjUModm+L/2LTge5ES1601JaYT69UaeiYZG2Nv1mVepsa2BTtpIlNXmSv26rSfsMmUJd/bLFL6C8iOT/IZ8wEfHNk3s+aO7P1b/hDeCUdsPtJf4FYa938FBbhkxDUi6ulzaKfrE/23AaiQAAAQAElEQVSYLPgi8xg/x4+2Za8o9AW275t15ION0emo47sN4UdP2rU8gzhrmzrb9/o7jEyjvfJEf3bJJxRUCLQqtXpA5jr6O7YM/xATh6x97LCjKzoeaFVTw5aZuUjeJhKwW7Iac1qtKcn2iE2pKK6wUxe+xjPZW/bjIPNB9/eOtS3btHv86dgUmLHYVp3GUS36aT7ql9FvUTcRx6EideY4+1HmJnMdPZ1OU846OGbMyCCq8G2jZxnX+MhMrOUdzxDzl5OyR3T6iu03N3fKL3e9f3sFveOF17Xe/PCO571v9Pbte65hb/WG68Q7nu1fczZYeAC12R+a/j7FmE3Y8UFA9ic+sQVzVok0Hbm02zAY46sz5s58dRqEDuZPfkXHTwqMyvOxDN3oX8Co/JEv28oe2YinAXwcPWbudJ/on7jF7JVzPz4p85L19jCfnblbsQorIT9AsEj0p0IfcPoAtmFbj1PKQbgbTf7z+JwfbX9G7+fb/6fi2mufifkN2Wttng8xF+vef8d5+KBtbmyrqilrqPCHPkrbXEpWUm3ytLFLtu+R9pnH0BVNrrW+NWTJV4PnEhXKfktjFXWBqR+wVdgy5kjMIXOO+cztp3mqP/kUejZm9j2b/mQag9CBTWKlq1zq1/LH3/Zat35/XPuHyw9+/LysbdkrImE7RDVo1+Y/e+WnMjpDpfDAaZ0cWd8H3o1BZDdJzL+a2rTjTHMxME17rul7tbYb/KpZ9qQGHS/9pwtFJhgykQO7+UI7zt0b9rxru+C9456z6zTNqmb0SDk33nBP+GH81v8t7zKveBf3fpyh3nHmf/v2B8ofeEd3rQP3XNmbxf2ry9jbFT0NXa1K5cIu7K8V1ZqqNfopecjT5Ec+1aqUm8nIdTb4dBSaboJWRQfkqBO7jEM5tEycrJ/ud9rPbfx5/+Xumhf5DIAX/q+/+1rf/vZv9e3v/lbf/f43evX1b0f++69/p7e8/L9mcLcf3vHC/0bmEDKr68m803NuqL94eqkn6G3oF/0Ug95xo7ybS+oH3dLP9c0HLjzvuXC8xkFXur291pGXyx37FtrkQq371FnMHG7pAwVwWS3kI5vNceXBHp+u8HPSs41TGXtramDikJVJDHbYOs+zJjDPk1JnG4c/AFPQhXa6W4i0Bb8N3fS9UIk48iIhAA9J5BcdFzYfENngyOE0wXrkgHYgaLPQaaRW2LVdEFy0Jag4tN3x0vWOF565kKZtp0F8Et4RX3ds2fjRUxgSmQ3hBYV+28x94Q6LaQCdKVlhFlPMpkZKhu/QzthCg6KyNTNO2jCmhblZoMf8NxDM10K5Y98RGuSgcX19rRwGrnhYcJcDEDeiN7z4/kD59vruvv8jvliwodpOMwvs4vK5njx7oWdfvBx4wo3h/uKJ9rwgn+a9sriLC6mHr7AHXx3waTaDI7qOlI/45zh4C/OwjL46fXSmKGAKibOuDDHlaZpl9EkevPg4iI4D+vJT1rnBXpbOReWo8CIrkm3W3UTLzb+dOL7THTc/kaMJcSvs6MqN+Q03Q9E3+m3EHmOZGVfGeHH5TPuLpwO7/RPicR2vK/alj4npaPS3U8ErU1aNsdwx3rtDpy8zi6U8KJjQ32rSnA0RTPQVVDXZpS3ZliknFgv5hlzKwmcZc/zayR+Iydvbg+7uFvqUIhvgIsZ84FB4pR9evx14/+4Da/oOe4v+9/oic/rkuXZsqqVGLNZAualcik1VoUFTi+3Y0Viv1ZqSEmeJr9iUeAsv9IgB4QWxO/Mav/fMN5nwbEccwOQ7xdasiT1pnie1KpB+J2wpJDAdBZ32Weehg3n6MiJF++ipLBD49tqHU8ZfkmWXqpiDscfsNDGexriqmhp0Yc1kDIFGYv7o17ZaKxldDblWTQWiT0IGu0JdJdtKio6F4H7y5Ol4cJkfmrErVQOpT1yPuKR9yqmwLdvJgq6OAze7juiDOT6FjG1Va4oXE8fxTeyz0090mFhfiEMhg50SecqUomthbF3WsBvbO/UuS+RhpoQk7SwoxdPHyFQrdPVxQX3HxfWWNTZsHTpXweg/Yn+HJ/o5jnGiKx1R1mleUmdnbpoKvyq/2XcCl2XZ0wlNUt0DddggOf/QVdBWfNtKWvtNf/HjSoVMMEwaeZEsvmT7I0RXEH5oIbbmdWaHXfI9Mh/4jPoOj3uvMcyjupLfsMhs/1Z3UxGHbrQrfAo/vHugRzUhB6AL8kGHvwT00dPmhAUqZAQ//jG00W4aa5g+evxg9mEp4dS7x5jo4IGefJ95sOLzk4weqF0ykOFVCbUD6VOUhW3GjjGfsgRM3KygVBIitOlKnPRRX7KLCj/CNo9rnVgTnfr1U+l/zY7v1kpF/+H3EXvL4H/uK/2GH7oh5Q2dwSycFSTLRi+wrWqWmL0+HhpyDspLfh215DoMXNh3QmeES+Sg+UGAtJ3Y53a7WY15n9iLpnlS0EZ+lrHfLX6gG7rKWFqVWq0QdnXsOnAtz7XtDnrDQ/6rq2seCFyPh90Hziupz3VztCe+ivZVTbblAjbXg1kTe9rMdXc373jgtqPc1DgH1Rhn1/irUO5yCRA7GbtIXpExBko5LJ8y5P8uH8cm8HEb27J9z7Z9X+5wNyy945oFT8M8+3T4QVihGyRLwLZs6+Nk/HWPUd9lfCB6WPCBPm5CeVtO0cU0SfaI1yOLbaEdDCXFhtCg8zXa0V/kFR+QDy8YPHTbJrthGELLh3LmNhBtZerdNKjID0XQ5LWl0TOFUMhHn9i4Ib7tDGgrRzStBv/k39Q5fctUP8DYssKyTd3jj+3Btz9PJeNyq/LvTEZbghdbFL9FdBTI0C42bYh4IWubGin6PGyz7HWeIkuocx5CmvEKv3lkh1JyD5/IBhvH9tCzldPCp0KoR19NCR0tcIDZay36XhCkL75HvHT2LikawtlgMmeIfAA3n848ZD6SD1JGWbLqxF9ajsL9Vzhg6DjRkb8XkG25PBi21/KgiSUspE8+o77jr/Q5QH+dMQQLdEFoGZRVAO2UN9CMdasB2EPX4y9T/BRd+M3YEZvjR+Ld94BPq/VDW2TMOM4x6nq+qZfl+7ZN9nn7yJzDUvQNGfLCDvTkLJf9Nue+hUFlfFsrn8lKaxvD+yxE//coedgVusGyrS1tft/KdM18YyIxtdXFlmCTsS2f/BH+OTaZUNvKYhhEXY02cyuuE7Gxc+9xpzw/uDtcqzOvjfqJPaDRIBK5DFLBp3O/sVN+qz8PtIOcexYmHFeqcS2cd7vxVwLy4uoFL6/2lxead7txfv7ii+fKn8OduI7lWpmz+zQ1bWitNM9tYOL6OlGesAVTML+rj7P9os61GM+IqnUs9LvbTaPdnmcku3nWjN6GQDWrTbWC/DSX9vtZl08udHG5V/pYr41SVVPSQtyPGOA+6MgD/g4NrzPOGdvbkOtasGfh3ji2LPjtjgdSNzy8uuNFZca35+HWHnuqarz4ffHipX721c+U/yYgvBuu93mBdcXL5Vuu/0cOlgu4yb09dflt8R94wf3+3XvlN2MimzZ3vGwZ95BLbE7cdnzSNXjYGDujZ+F8gVmY17G1jzPFHeO545y/cH/bqY8MjfGlBxCURvCZ+Eys4pOsy8Syc/akP/Y8qSQlLymTH5J2ocMG2Milf4rpYoBqPlZDV8OPlqJloIi3YKpSaKvSVB752JTnIDc8B/n666/1u9/+Vt99863e8JL/7Q9vx4v+G16UlEt5+f3iiy/0jPu2/bzXHb7ND1t89813usWvRT+7aVIrzrzMtZKwPXO8+oVzIEbnen9gfjOfB2LgwGAyVBMDifsHir1T01ZOXdDSx+lcNs8T9+83Yw4a475hHL///df6Gvzqr3+lxNKE/MUF62UifhuATvQ1zzMWWomRzNd3332vI3P3nmc/8YltYnp/j8jvib3dbma9Rs8k28OP9kpFGtfIUNAzfsa4nMDMakP8Fb8a30rrjIlkW7aZ6K7cByc2M648q1p4jnXgJXhnrXb8hpRKfLPH0nTEQsfHGU/KAbWKHeELe0R8G4fHX4GYq9jX0RfQsdJ9a2m5KLz0t3B+X0a/x5WHrj7adB2I/+Tjv4X+O3Vj3snHljwPibaMPeNOH5G3rZk5nJiTmXlqxWhOY4ntkYn80ydPlB94yg86pfz2LbFJrL5582bM/5F4EqmIgdaKHD2kb8aWgm3GBKib6G/H/pF9at5NVHf8fMsz3mslJmGMjwt5SwVNvFRFr6lLfENZv1mjGStd4ZOOKxfuH7nvQcr2WAsL+1n2llv2h/gpZZFsq1qp0NuqlHuNYIcvWjVV6l2aifUdNl9e7Im7CTmPa8x+1xQ0LiTFfZaZ2OjO3hqfJz8oMd2JvyN7k0gT+ub9rIn4Z5qU9bggM+YLfx2RXdgvM5eH46KMzW4ytvieFpo81ktHwNTVCSkHeEjBgu4De3fuuwgX/CStMaI1T18LOAYIHNHHFsdo8CflRdAgfGIjNhPC3FVq6BF+ClyGGLsePgt9x5b0F64x+zE8/Nzpp0c/44/fDsRT/HJMezpMXUcmPJFsYzvGkN8+rZUynzY25ANlmUlV2LmAziis5on52+tiz3xOE/PbNNF2Yq/L3LQqNfi2R5v47XiaE8nSUAolH5/vdjs15jR1HVszj52xtNaUNWV72Boe1eqKExribeRT7uhK3ZGv5KmUjZws29pSdCS/0YqtILz0e8R/qduAsVR1LayBgMK9LckHrWr0kbEnJsPLnnfIHLCvZA5veOey3+/04uUXnIOeaMI/d+yDka1WmloDk8qNmDR7wkHffvtKv//9t/ruux/061/9rf6n/9+/0L/+V/925PNDAPlrB0vGu4hUQNhRwCsSTxWe9ZCSjz8lmj6wyT2MOTJinCuklDdopAdZoWdBtq/8k9KUBtJs1OTLMnPyCCoZXmoD+7EMYQDb90i/C3EMQ3b4GtT2oMVcNOIwqCJGFH4pKW0xVARNuJwd1zrT/6iLEEh+WTuWHRmAL6vVKAt5O7yS6C/IWGn60ceUV0TnSSW8Tz925DBt8x+0g01ybf/5XjaZc/pj8rbHGOw/RAu5Old5n7etrPUwFtbFkThPjHfsXft9iIfIbFjrUjJfgH3ALjX8CuOTT9FPq1L83qp9Um9bdjGdHnXVmlwlQ1UmLrkusu/kfHZECqv4toadsfUMwhbh3sxR7BwK+bItewO6R76YqPBWKllJuT5tbW2rYXNhn34k2Wu7VEfuHOEFGy/5IPqD5IPkg4U1EYT3MWyr8HFrTYVfKCoovlzUFT5k4B0dgUgWvnQhV5wHeKfGvce3336vv/3b3+o3v/m93r27Yp/CDaI+vkO+94bPzVlKnEM659LjwN1dF9uqRP3U9uzpXDfmy0Fb27HvzSumnfbjBwAutOPaMs9cW9gnd7tZz58/04sXX+irr75U9tHUFXYvxN/d6f7qu+/YK7/9VvmLKbfcb+VMyBDFMETnA5vHBx1jYA0NYgAAEABJREFU7iMeqERujY3kfww1tRI+Q18X4oDdF8ehBb61myZe8s+Dtmhh5D2HBwx6z4v8/Db/999+re+//Ubff/O1Xn/3zfhN/5vxgv9KCy/s818AHG9x8E3+rP/d+IGBHZ3mz/sH0VsY/zE6C/FIX3HKstyNQ+EtL0Jvufjc5r8Y4AAcZ90hc8fFZ5U7qqMrwROHHXFo+AcO6mNhn8rslmN8xg7jPZuvjM+d767CLxMTlsnac9C74AY/E9WmkgsRVtfQyyHuyKIMx7ZsJzvgVVC2BwaTdjib7NrP4/wCP+gE2AEcCb47bqbuCLxbHcfFdx0fguNj+hiLiuCRjDxteKD+4cMHLrrrjVhuWu447IZuBwLbSoqfdLKpM+8ZU3jJh98z3yd+x69FuyD5YJPtyKzow/9pW81q8SM+G37Dt51j4g2xExwYzzY/C/OSA3le9OdmYntYsHDgO/KCfslhFFuqTbq8fKrnX7xkAb3UFy9fjvzl02e64EY4L/6f8wAi5ZlF1/FJ2t5wczzGz1wdQB4QHPBTkHzqNoR3ZF4jd4CmPcPTljp+EHpFyiGpVY1D+4HxRNctfd1wA367+ZwxrOKrz2l2/3GFZy1d9/Oc/hfG2mFGv12jXrJgC7Zck+KLNrHhzHvNO26oQX4Q4PLymS6fPNOem+yJ+jbNCuzG3EhH7DmiJO1n6mduPFqbZSewLdsqxuRhm0g+QWPNVLUhY9fQF3fEJ6GSFb2FfXYjHhfW7XHgFr8c88MGhHjnjiI4Mrd3d4vy1xyyCb969Ub5CdHwUi9u6qymqXZjg93vLrXPOMFuvlD88wjsV1NAnDTsPLdVpxRbT1ns7+rDnnCs1KUsxRfSQlyuMbqsdesgIzzQ6KtxQJtAVck+6UBu6IIOwUdfTHbWnFemfcpQ3NrYpYxjTwznYUmQfObKXuUja1v2YxTzNrWmaqUWP7SmBmzkqoZ8IdNiMzIi3RKrRT43L9n3Ok44EPtHYvoIPbAXL8RNJ26WgdUfRo+NXoCaoZsvVRVFfIse22oVWxpVllyqaorvqjV4xKXgg3gGonENFv6nffYY054i87H2W5QbYxPCHR8vJyQfpHxksURfZEW64mHU+/fv2Bevx1yiQjRXZDLHR8aXMWcfyBoMxpiH7tgi2gHiZWE/CjoKukqqdRxk0FeyG7oZF/F7jGwXidjAd2RUtpzMGWL3inWMa340PJPS3yGfHuiTFp3ePgVjOfExkZ1ZAx3bPoZwVnhDrqPQJTFmDX6pu7QEgu9Jxb5SbQedZfafmqeRL/LOnAOlvZHHBkPjmuFLmXnW2FMzFzc8CA7N3DAVYw7oMEaoI6sTkg/W8mlshjIeleXAUJeqgarR/kCcJF46dd2Rl0ZZoj7o2HK8R+piq2mPiEQ7nSXbsIIaNFWZy7TrxHPKG+zIeRQ7gwsiFwzm2Vd4qT9j4YussS6hwozvXMa2Jq69xXXYJYmHUv3+geGBtjwYMx6nvmtRT30iAF5XdFqNPWLi+hA09jpXU7Um05eceuYVXwpfFHUT85t9KpjJF3yRFnycOcz/e5WX/zmvHdlTDsztkT0m47KNmqaG/om+JvpurejGK+jTXvNKws7CdliUsBebF/zbQWiQfGdsyW/oyK2g2d/rs/aVyBA2rECRQT4bTf6ExJXg9zHH+HrYGD1DCxY9pkOWtpH4HFL/CMg++tDXQzka0I+tPaBi5cB7lDd20HDMWfKpt+wtjzDt+V4/Xkmkou9jbLUr3YQ3Gm7xlbLpg5hyuy9Llu6hU0oPp2yqsTalcDcsw799Xb+n/Orz8OL3TtxHOi1/DEP5j1U+4kdT8Ii5FX6kwj7ph3rE9OoHu2R7YFPxQP2QJXc/JtZVxhwM3sJs0O/IE2N9AAZtHn/wA4zUBGTHZ/RyH6xhhbMCVRoYfqWfbIKnOYjkA1Z5bXp0Kp8Ezvs7z6e6D919zF/GFISXOt3riT6dpZQ3nLEfZRPDAbrZD4Zp1N/rH3Eda86BAJ+u/GO85NfPT/fVH9m5yUJHp9DUJx8kvyrlm7rBI/uf9GP5FFub2rWceAt8YltGroDkdcBdKx3l8D5C+I+A/B/xyZzmLPlYlPk5zf+oJ/+4/o8tYfRo28VyUrHGxJznpcfN+OWBD9yP3KBs0cT1sVFfEYTDVCPakxu4fHLJA+5nmuYJDYsOuWadcOTe4EFyiNNXKde+PNj5xS/Xvwjw/Ivn3KM+1zMe+jx99lRPnl5qf8n9zNyQt1xpu3C+4D6f5yX5BYdbnnEceKZx5LnFQj+xr5BrzZqwOZhpv9vPmneTwt/tmnb7pvAzpon6C/p5wrOL0N1uVrVSqxrUthrlShmI1FnT8T1Z+mlKm/1+N+SrrKLNxHU5f+7/6dMnesZ4MqanzzOuJ9ohG/nw8pcQXrx8oaSrqw+6+nCl7Tdrcx5oraG3MUelN2/e8iDut7wo/mbkP7y/0gfk34Orqytd88Au99Z3d0flHDjAfXz0LNi8sA+Glx8quLq6GX0lf5d7fObrmHsYzhoH2iQfm2wznpKy5gKRHyAOFwDvwP0pTZibPpD9T6Thp+y1gO6VcEvdoHzFhx2byqVWxRg9QFNkl4GFec22E9nwU86Z6BhbORPF161aqgaS3817TW3Snvvf/bzTL37+y/Ei9uc/+7l++cs/0Z/+yZ8qP7jy5PISuTawZ94zX/t5powtStR2jXm3tPAcLf0uDBSXYK+Ra2rMc7WSywqdaL/j5dZ2L7rf77WbdysG/1KXF5d6ynOYc+x3ex66HnXHPWbGmnbzPCvJNv017Ub7Cz1hvc3zNPoLff36ld7wnPHdu7c8H7kd/N1uVmwIHWcvrSl7uW0Ze20PZvpLbHQmaeH+bsHn475wzNE6D50zsU4+WeloOr46kzrAXB6YkzyIvSKWc78cfx3hZZ0m36OTfgZNHizgwHym305dlJ7Xh2fiLHFSVSrsthN7q20ZXzXrHPmhXZeIJ6wd9nXiqSt9RV/0i5RxZs/b/B5+7B37FnalbHvoSb9ok2kXV8T3mfNWpYk4aGUhCqDkRWpVumBvyR6ZOS3Kb9680bu3b5UfjrjleU/6aMQr4sPG2Jf+h23E2zLm4yg3dDH3T9hTduwhRR+5R7hNzGDQxP1Aa004aOjJM9/oMI6omlAfn0FkvpLvOsbvY86X0aacOinxcDz1fceekDKN2DdnZRwZz+XlkzG2vBSeidXVBzgdQdtqZUFUzjrq5AHVMTHzo9xLjbhaJOwPbKu1QlbyaG9VlRr+tbkX7VL2qwHi6m7sddgus8fvtGdt7XY7VTUlxbfDf4wxvjjSJjymNtX3CC+xEaRtYJcwQoYGFYotyW8Q5S7rQOxH/4G52vLHe96y1tNp9B8Z67A446O9bFWrAbsUPxb8gp97kSM6N8ROkVgOfEtDH2PL+jkyl0f28Yw3/M5ayrwttI9wZx0knzWecpD+0o/pr8MIRltkKY5PZBqxlf3y6RPmnGemM/MxtaayBlor9qdZDX4a5RqWa9O4JnF9MfqjNz4JlSyBjk9yvQlSN3jhn2D8kbamr+QZEmMWifhVyegNX1r16SeSbRV2xu7YGT8ktrN+Qm3qhz50M/7N5/GhzpJt2YDBR0/22KJd1lt0Zeyd9pes+yfgOdf9l7zI+vLLF2PtHJgj2zx/ji8vifcZ7YzFk5pnFVRKuQ3+69dv9Or1D/r6m/W6//qHN8oPAKavQ9YofYmYkhG//2Qm7wtkUhmQ/cwncxLfisDqQxE+QK5/DsxZB4mlzNnIUw4dGIpo+OiTvs+A4iF73m7k04i+0dFPCOfHYFvG9/cw5RPWNsY1AQR9Oo0tFBOIpew9UuYvEHMa4AalfsBIww/vvg5eyqNeHycqB2ujo/CTX/H/Ztrml7VBZ19mt8A3a/kPfz9uz7hpG94fbonsSejjcRU+naaZNb4b14CqxKa0sLdkHY04GP49KTgjHT4m3HNiyzJ4D2MbPIQ2P9gf+Y5ibLpXQib+t6koAE09R1IFqQsE38QHE6yPkfqe+hNQOebcNs0eIFmPE2U6w1zmhjEwltTblm3xNfQgMqjO0gOPGIe/lT9HJXQNaKT4KBgFvpIPFtb/ANeb5RxcF1JGdNjh4SfJrlFOn6vpWz9WG3N8wbV0L6k4k4q95lY/vHmn7757zT70Vm/ffhg/DPAGmvzbt1eD98MP75F7r9ev3+nNm/fgA/m3+v77H5C/Rl/TNF3Qx47+ee6P/vhwyYSR3817XXD93nMuv+A6sxs/GHCpnDPyQ5RPnz3Tk6dP2Tcvxz4673aDdktH9sEr7oHuTucp2yrm3bYWOun4KPv5gev/HfeMt7wbv+U9+d042xyZR/YBzinCso9ROcCgRp+DOMAc2dBzwD2g7Jib0cOtbnmR/4ED+RsO56+//14/vHoFvtfbH17r+t378Zv9ol1hWNHpxCBmJmjXLO5duRB0INDpd0XkqovyCQxMtE//d/SZ/g/QYQMLM4POYGzLNhea0rgAThMLedIMneZJYuC3tLvmhvqaF895AB3nRC/zohVWaGFfa6WZdrnwBXsOo8FFfggAhNdaU/pemJjYYZvJnwZsD3vsleaCPKFzYuABblAQu1YsEofFe+Cv6H4ExqATCl22taVWNcYdVqE4ENXLyXcH5iG+yya2tQnt+LcjE9nGuBUbtGjhZjB+vjvcjPzGN/1XSY1xGJq2kTsk4Eaw3epIfIQf2yObfHgH+JHLPN4wB/npwSA3U6McXsAc5cLfWblVbdxYZtFkwexZNBfcWD559kxPv/hCL778Us/yfw6xqKZ5JzcWHZ2amw08Og6ldxwar3kRf3V9pei9ZQHd8CDh5vpW+dN5N9Rd81IwNPw7DnMH5jS+6vEPduiUjG9ba8RZ08RBcJ4n6KxGnAUT/TZgW5ngaqXYNChta6tDn21Va7Khw+bSSOTT9y03PTnwmnaNvvbcaK+6i4cQ0sKuYDdVTSB6iuYWJssuTfPMRvJE44YhMUv7ebdTw2bRJ82RmbSDH0S+YW8BEwuISMz38eSLAzGUDSY+oUJVjfYzlH5RdsDPsffIBrTVz2y20Ru/BGljNy1L5ybnqCMPVpKvmrXjYcbU2DjRdc3cvGFDfv3qBzblV/r22+/1/XevBn31/Wt9+PBh6LBLHjgff+fh0AH9d9CjFhxSDCb9T/gxsC3b+jSF9xg0R8/Cg4foXJGXwnfcmK04MI7jUFXMXWtN1Wroj68SxwtrLPkh9Jmv2Be2nb6TOwcb4iiGdvRK6WNmfuPb5Iv5ylyJfaPT18LeeGDegoWLZM8ghg6psLHKKtZwwx8rJrll95UOzPPuYlY1ZSfQ23dvBi/x2NG9oiupqkKIx0XH1FlDj1vTqreNcuSmuaHT2F7UTYr9M2t2zMs8I9dk9HVFiRmJVlDUKXXGEfuyPpJ3xtEKfeiuJrtOkg/Etmwr69PI54J4wz5zywWyc20r+mzYa5cM9FPJqxrKwD4AABAASURBVE2Er4588SG+0gB76UNCIECPwVZOPojNQfhVsdcycm3kS1uyV37qbMPuZ5DswLJXrFY9yDzkJIQGqkrV6AMfsMS0IWeTRV0pi2RbMrEAFpkYWNFpv+EYfuqB2qReTUwstJS5N7xA1K9l6tOesmxtvNCibeZdo45+ZXy76I694bgsEuX4OTTjWuOcEvLFWNI2UJVEGXF1vgasNZk6UxgoGVmbMrWmTWIjiA8WYqzDP0d4sSV+Sj5zGCBGX1K16KSETpv8oFb49+sAnkhZm2kbUPzJT9EmaFVqVUo+aFX37bInL1l7cKo1FXUBTZWHULAGr1Whw2owiv0i13JXbAccumCroMoZIBR08t19XEePTMKR+QhkjXHHRy50so+se/0ktyi14svUD7rJQ0UKHyJ7ZWxtGvvAvNtpmidlPhp6K3YTT61qjD/thE33ULR9io5P4uuFs8xmbXhBymvXWzvd26KfSJs0q4VeP/6O1vCgDCuyP6bKuOgcm49Eu3MMHfCMjzd8XL/KRAif02HKG2z48D7/2aRCVwnbsoP4GuBzu2T6TxyM0cX3q/jZd3R05kfAsgU88vokUTl4oUXOyLYTCrrhc7zIFm34GDALghqWsfEeGPAoH5kAuYpc8pEZkGyD0MD6+6Z4waaTH1NA3zhFOnVhWzaoUrUi5tugNjwXotaWTDlxspV79imwnEERB7Fjk/txukl12f4UsXVrTD0CwiD5nL/Vf0INZwPZ06eHhs14FZryCRlb6oMT6ydIpIJNJMo2hGfZAFvP7V37GFFM5ISueLSXJL7Z9zSQPhYUhkKoS+5jUPPok/owugz5GLAGP/SEGAbPbrJL/sjuk9RKog7r2WUo90ewLZv2jxDeCoRl6qqaGnvq1Jom9tjs3et5bFZ4hZ5V1nJtqLVLmaqPAes/8mOjHx22ZW/QyOs/MkX1lPMu173Ma+5Hb3h+kZfsuR/tnAMbviji0hE+68/2+I3+Cx50VyvOwne64X53PEvgXvXucMd55XjWYs3aVlUbD3Aueal1yb1rsOflwu5ip4bf7ezZzCGxlmu1m0iLOuXOySu2rvmu/Mv6E21Ci/bRkWvlNDceIu2515vRW5ytGw+4mnb7if7nFRdrPrIz96vTPGse92eTpjlotG1ar8Wim9gmpa/UXz65oI88zI9cKc9AnvCi7gUP/r/62Zf66ucvFfrlVy/14uVzPX/xDDzXS14K/Omf/qnCL/ybe/7cb6/34zcy8ZUXxjuu+9Ua920HHqy9e7jfe/WGh2xvePD2jodw77j3u+I+/m7cjx2411zvwY665b79lvIt9/fX+ctC1zfK/fwt99EHnlsFmasb7vfzQwihC+cZyVpTqGWXDCRLIPvskXvb9BWa+6mcgTgOSdQHCwWOG+Pem+1YI8+20eGb8S0wOjgtIK20K7yFBuOehvuuO+xcceD8e6dWTc+ePkNemjJnAfMWf11ePtWT4Mlz4vPF+EWIFy9ejj+D/9XPfrb+QMDPQ3+mr5iTZ08vdbGfdUns5Yc2nhCPeZ6VeZxbacLOPA3tOS+xHkz8DWBf7LX1SaqqYeOwrc264B7+2ZOn2PwcPLtHHm5++eVL/eKXvxhxkBdG6bvoMz4IirV5wdp4/vw543k+fjtqz3O39HsYz6HulPWw20/E3qSZmJ2J++iIjNibB1gpVYgaQGN71vsdazbzH18vj+YCCcbbgTLm+3bLmJ/wbStjjf48r/rw/j3Pjq6IwVvlHF3UT9VYKgVMOzQx90fAhzJzjV1LfIl+kVj13Dt2HXN/Tt24BMDPJ/mgGvrKmjLOqQad5tAHtIl+W8OOGihsEanTV5CYvWNtHIjhlKka9izEfsqxKXEapC5u7NQJH01l5tcq5qbIV6UP0Y9IjCDCIPvDF18818uXX/AA+8moe/PmDev4jfKs9Y64XngmUS3t4x/8gWM6fSA8/HDH84oj/U7zrCfE0BfsK0+ePdW8n5mVI2v5BrlF8YtI631PZz8+sv8uKmxLW3vVn3Ehpo4ftnk/sMYO9BNfHNgrVqx7d8eeyNtWnknM0zxibIJOxFqbSjPrL3TKw2ysEvv0QPJByvnh6eRPwKzhw5l5W9FU6Np07hjfnr2vVVPmajxbGnvWgfg6jv1wsz8+WtDbRXwxrvgrOGRcPN8ez2LJZ8w6JbvI4RMl8Cy7qbVZ07wHO834u1pT0f+G2DLyrWRbBPXodfP5oq5j+mf+FmqOA5356YM/5ijxMk2q1rT+4P9EfzPXor32PK/d7/dDd2wdY2DuM74DNHNnx2aN+VuInSPjityR9ZLYfSgf0SNN+JQmyC/YweabUcOwTX0xBKsxxvTXmevoSD595f1HI8Yba2meJ83QCYjYFmMLGvp3uxkdZp4O4zr0lvcf796/03WefRNXtpW0zuMd8wdYdwdszhq8B7F3xAYbu7CpNfxUhe1dR/RQhYejCwxnbjTaJduPUMxTtTZ4id1qTcMGfJY+j1DTV8Y0Md9Bm3huozXZXjOf+U67XPPMfKY611Hhk8sne/2S/fznXGNevnyhp8+eMLc7Nfw4taYL5jgoxnfkWc5y7KqakHuuP/mTf6A//7P/1cCfQf/kT/+BYtM79tU3PG8cZwPOVR3/F/266NkAr+T7x2BbBXSW7NFw8FPnsgIYsmvkPXhrPk17vk7oiXFifWEOj1tsRt7oOSHy51j1WVXoREaknrbMbShFmbrQz6FcKnvFZ+SqPegVyfVgC0UlZILwqzVlroNqTRV9kW8lOgBQ+tJnYGTrXs5S2gXI2qbJ5xEbPodl+JLdgmvtAo6cNRZ8ci5rf6pzq+/MQ7Ct3SNtF/aG8CKz0dV/8eGK1J0jvpHhgOTTLuPMGTT7UpB9AImxJjt2b/nQwi+25c0XG3V4+BOhI2su7WJrkNjpsZ8627hylVMSZYEthlaWkVn3QBtqVh3I+Tz9V2uqBljHxV5Vg7KPQDPXrU1qAXVps+m2UYK9KFdg8qkTyTZm1IBk6YQOP1A1Bc74z5C6DWljF6TUhd1/NIT8p1jw2ZF5HtdFzhE5SwQH/Bscmf/4lm7Y9+kxdmGvY4MsAbjoxhb4RzbX4vrHctb1zd34pdOrDzf68P5GP/zwTt9+80pf//67e/z+6+/0e8qDJr8B3tfkf/e7b5S6V6/e6v37a324utXbN1fo+sA9y/uBd++v6OvAWWXBRjFI/KimYn58hmnesQ/utP0ib+hufznOQ/Nuzxhy/7mMM4Eyri6SxbAGOhLZM+kAfirPwNkkZ9XcZ2qcUY7IrCAEjjLMByy8978buLu90tX7t3r39ge9B1dc8HIIPnKgvr56z0H4g+64AC5s2AsXtoVJ6ixslKpZ6F2gnYuq1TJuLh4xwNDeDyywo0T+Hhi6sDkEHX4nf+Dl8c3ppU0mvI8FyQWFDqqVxoWNQG+tKRefeZ6UC8q8n9Xg26afzgQcxo1V9EWHMZIqVYKmJBs5nGj4BdoJUyvNc+PGY4ZOXOj2Iz/RT1EnUidQaY4OKW1hjU+hNwcJo8v24CWvNUu5fwSKXPgUO5Dng99KEws7B5DRJ7pSv+AfkeKTlBu2FB221jTaIdfx1ZHFskAj81NIG+H/tAkW5nGDYhNAPfZYDd2i/878RDaIbGj02CbY+/D5+K3bd+95mfhW79+90zvyHz5cKUjdDTfleSgQ3HIDL9LMQeWCG8KLy8txaHj+xQu94AY3N5OXl09YJDu5lRoLaMfiaMxzVaOlxgOa97wkfvv27ehz3IQQn/nJxWwe6eOOftZNhYVJ3B7Bwq6wcKHuzOVQdPpKeTnj2Vb6St+xcyYOdrud9rxo3+/3Iz7m3Q4b98TJThNjacyfmPPMts6SXTIIq1MfaluZ09h65AAZXmN8M3rSr238ekSmJ0ok2kdvbAyOGYM96qZ57b9aUzbuDKNa044bgGCeZyW2sEK2VUCkbSOJFiV22DhF4w6NfsnI1oBI8VH4Bzbr+BCWqhXjn4c/LjgQ7vcXin+maVZUHjgYqkdmr9Tnxi+0MY+Zo1f5qdCvv9Gvf/03+qu//pX+Gqz01/rd777Wa+qvedCTQ27kgzz0ybwOypxnTmOLXaqaZDe1Niv9rmCEy5CQXWRMHdCK2ClxMWNyFg6xW1nUp5zDbfo/3B058B/HuOymYgxB5HDb4Cf/CTJxSjJf4FTudBQsXOAOxGZi4ZYbw9wMhoeRasWYWtFu/di0J3tgvQ9Z9uID85F5CYbqiJRlkDkOL1FUrQ3ekn7dVeytC2s7cXjD3ntgD+7UpV/TZdp0Bpb2R9ZNJy5SNpUNXWvMNxX9FLo6bW2MA1Ulu1TVVKzfGvOCjxUwH4gt0Y1y1I44hiWbxmQWfNKpt2v4oFXJ9HMPW3xAqFUUbChyM2s1vkz7hp2Jx1XfoqQqq1pTY71NyIYaHqawny3KXnpkTS6MOYieAz5eiI0jWDB4OdUlj/HCCmxowtoRB+vY0IhN0R0fD56Gd9PkhD6okAsiG87C2Bf8mb4fY8FG9KJH5usRtkL6WLGgh8//n7b/bpIkSbI8wccsqmrAUaDMrESFuqtneppm6O5oie77/7dER3R7OzQ3M73dXdWFMjISBHZkQOV+T9TU3Twys6v2ZlbSngliYWFhYcEWnq1MC0OCmUtJP1Cnw3eAYQU0D3rKVymiKCJl18oTqHL/HdB4TGFBF+hR5g1NUJaKVCOkgEeWFnb5VofqVI+kjjlqYF7tF7280Q1oSRbTnFxvo6ch9m3nIxkOG9WEM4K6CI/OkMOTbI3Gecgxotex8XL9gDXO/TMB/TbeLnGPiqyOtTUypchsICRRT8A3aPtIWcvnPhPOvuuyP4Pkv/iJCCUQzuXMY0Ru10GGLMc0tifJIkJZUgWbjhQOaVnnpw2hRDZ63DeI9jqug7O9b1grvYbesk577FgXrs91w4ny6DKj+W6j6fxrVf+K3+v7jvFRA4Yw7hhTC6+TXET3Q69CvB8GuX8XpHXEA1kFfUQo0aVm/YoQOuTboQPwjj5NJnRRfwRzuSkP3dDPFRwVPwq6ZfeAWtar4fCEEcmYN5DV6frA3Zc+zjhOfRh+GJul/cv+Mfe7sGVCiTNPtbBjU+jI8slxmnBBGEQqsiiaH1IEn8TXX+lCSVkppDvoyM3pR0k/GZxpZ38mnNoy9cMHOoJ0yjXtHLI/A4I7uRw23Y/BeTOO8+e0ey2a80yR6K4U62+is4l5yrGtNRCxP9OHbfyAiFAwlhKYZ0XOCTO12PeNDeZhjFRgv0JiBD5LON/+hMgGVdX1GlMCSsN2CTd6SO3jPfwEqXza+CUHLvLcQpAPtZFH4IOPE0ErRP3kQsn3Dz9NbmRosh18t8eojPV6GMc/LDmnUA86mmNy+EFl1E8bmijCNfIDgZVkyPGfAPStvdCZYmbvcAP5cL37OM2RJr/bAxyfYGJjis3fFRqaed8/rY+YW0isR5jpLUObb5Dpzv9BG+6oD4FxAfonAAAQAElEQVRQRCrC/gTbqRExxaPl39McCuIFtoInfHvNd3hGSzz6mtN/yhdrzUFTkFS3n3ZODJw+Y0qZvp02hdTaOoc/9E0H4Gsx64EvTVTHGawrbp/aPm7DvYXvMrbcZVT2ullCZAs1NEz1VHlN8r92a4+WEJjeZb0Xt79nffO6PtIOek2uV7ODWWZRx5knk7rncR1ipR0bbF8eV5CqGzq5njUX6v6hgPc8hXU7i/dktIvyE39K0P8uW0jrKed/jbdibXW4lJTR8VhViuS1nupJC6XbyYNGP/TtPqP5A2vwId6x3+pYh11vR+GesOO+fzAc7qnPPwo4PePB9w6ncvz80RkPvRf66KOnevrsCQ+/T9tjwQWPeqLvrLObmxsZOx4nI4I2r3R+dsFj9VMuvE6142z4+s279gPw71++0suXr+X4+8srHgM3ut3sGjbsTXz+8g8AbrnQM/yj/z179D3npg1nJu8/di2+l2m9N7lp58Y9Yw6JmBwqCIU0g3OpwyGUR9oOecbD/r6Oob3/ih1l1PL2sg0wXUnEjUpXGSNnAdtgdURSRKgkdiAcBaptp8m5lfdOlm/DPmukXESooP+BvumxH6P1B+Eldx4LztPOK5lKaA2h35LRHvqfPn2kzz77uOGjZ4/16OJUZ6crHuYH/AX+QierXstF0ZIHygW20mVVaqf44D4wsFT/QGDkTL293WiD/m6vbzjzbtsUNHSdBuTqgWVb+7zfL7RA9vVqpUePHunpk8d68viR/K9s+76owwYF38rYQ/wWX7IHPOHhd7latHjBVlfrJXZaNAy9PA7tl5ISbT3GWEdVw3q98/cybwvZ8pwOUNFd+SBimGbmV5Frjlfk23P+9ePXtA++gWxs8iRlZ74BRymQoWK/e9Q1YhejmM41+ksUA0KgiNSITdiE7Lc9NXU6jOkoAj7QZikK2lqYAwJdOGwkaQZsGq05BwJERItHUB7++4Pd2z53hG1Xba7iDD0a2J/lD+piOkF25OXeb8ecuOMeweklU0ndRhza6/qM8aBL98njx4/p4yc6OTltbfOPAN68ecN4vdWGceq6I0KT3Oas5kbkdMD1jfBzW1cna52cnWi5XsnxDQ/cPkuM0FqVe774IK/kNu6463A7zMc01XSMoT22MDJuTXMH2mx9GKZzmaBdSTsjAp7utx19uFPTEXoqmYqUSuak34PtQU1x91iVw0alDTMipFKMaO1I9FgylSVJ79R1XfNLwreKtuzAHuy4q97JOvHDePtxk8cefbJDHiTUiF1Wxuk4bjXSZ3vy7btfjNFtB3sUVZmzPLIVhbqps+tVukHZ9Srch/nh2HeUpXSQFPJ6RRbyOylCdqhR7U9Po9s97W9yocsd8ZH4vo5YcCUUB1AKvbo8TZMyZdst2LLbH6VAJ+2QcQefPb6xo43uw5Fch7fMj04faXelrkp7IkIlE5Yhu51pKLc/0LjtpnWeETHROTyahrpG6uSRo/W3LDn6NFmkqWgH8UqbhByVMoW2+L7Ifbaj7A3ztM+477nTtm06TVNh+m3f4D3CHjuUgnpqS9uxljie6LfrB7mtbuMO+UfaNiLbHt80M5xWabtwEaEEJVMRtMvKbfRqrhLew2Omd2KlHREh677rO/VDrwV7hY61PhIemlw91OGY5YuY8swzqS9Lan2yamv7p59+otPzE/j06tpcbkEq8+Igz/kDbStZzAo5k/4q6ruFfvObf6+//du/a/jNb/6O+N/pyy9/rmcffdTKWt/m1/WduqFTptsp/AKfaGhMf+TLEji5Cn03mNtDON/w3FsJPECQcPi4X6yPiu4MOkqGdVGP9HQg/8AzI2SAznzoEorWhmp+9M8HBX48OgtHbkQoDn1leyCpfSp1GI64TfYNF1VQZobLggjkgsD5BkEppAY9dHf5LTMO8tdmy67TeFjix2PBGBIwvTEyJuwf48dLPkw1vds+z90tzlh0WgujV88BIzqe4XRjpP7xoKvmw9rpcxsrZSJCEbY3I6BAcgjc50SU2LPRMYeVYtss8tzZFdtmtnE5wse0HoOj6yMSERKIpn/osGnzKcz/Ea4rNTnoCLRvdyblGw98yakhl8lSlKUo4NPIhGu8oQlAOEtKhKtog/0ZjivRhhGKSAVIeCU+hSTyjbZmsBe23/gIXuRNcZf/AJTfYex87niYzzGCemRZZF4hOX6A6xDpRmsy4RFmVWq2Z10QlVXsfGNPwp7FacaIQoyHMrLW1CKB29ud/Fj/9u2l3r270jgmIvTNd9779zdyXsObiebt26spjfgbyr1+814vX79rD/zm8f2rN/rTn1/o+fNv9c23rzi3vLnDt9/57MK75+UNZ5a9eCpiHYgG111VpOgbInsdI1mje//F6+VaK/ZVhfmz0r4N5x8K0IchoSOSKBeyHQ7DoMVi0TAwfxbm5jAZ1GKda/vaQKMH5LjfsFndaMdj/+bmsj34395cTf7Ve/w3ev/2pd6Bl999oz//6Q/6w+9/rxdff93+1f/m+kpZK4eJpS7Oz3R+eqKSiEWlHlSVh/5SqrJI+7pFAbfajrfa7G8QZyeVsWHPwWNXN2xpdhpz1Bgj4RFF7bTZ3mrHBqdkqOsLC0WvnsEzDPjAvuGFrR8GDRwk+mFoC13Xd00ZSz8os+gtVkut2VyeGuenWhJ3nhXXwXNWVtCGLCEPpMRAnT75IbuIUClFeApo1RSMYu2jXIpoSuMb/VRAgo79Oez0GRGhoJ3HKMhROKD1HNTMN1p96GZ3qz2Hk5ENSsRULk1bLBdx0qhd7vT26w906rITquxL6B+ZqVI6+A4H8o5MrrWODA76iTyHK5NsEG6/nEQO8x2h2SHHhJ288bnmEd6/lr7moOgH+cvLa11e3XDw32iLAe85RGcUJUJkdugxlVlU6IPBh1v6q+t6dX3PIXWpFXH3Uz8M0CX0IbfLMu1ZUOa6fcFwjU2+v3wv1z8d2m61Z5NoG3KbKKmSeUCBX6Hegk31Gqhv6AfqHUjrqCeVEc2P8ITn1gd1F5BK5E0WhDug+5KpUjp13dDgdungKnqd+IWypCJDEfdI4l5UnC5cHSv6Hyca8nzpU9H/yOhw2HQRyATf8QgK8y54RTSg9TIRmfeCC4Su9KgPGmaP1gdKarv/jPRpBXOK5dhziHTShgOdsWv2UZtN79HvvuU7bnmFzFRdQm5Tzzgc6Dv7HfqKzKbfxO/R4d2kxeTVobtKW8zP9Vy+v2QCfiv/vyJfvPhWX/35ORPsK717977h7dt38mHz5atXev71C71+/UZvXr9teddcVvjC5/aGuWdTtdtW5Bka6liYV8amXym0GJbtALv2j0y6XhksHD48sUgEi4eR2UFZFOTROoZMSNA0sFgmE3rJXkajIU1KyX5DEA5FpBII/btux+1XK1iTDkd04HjFb3kjRQmP83h3eYUyC/XBr6TszDJsK0TqBygsCIJsP45tnI74cFUEhNTrcbRgnjxhHl8se/nwveeAWZErKFc1qjKP7DiwbNrBW8JEKRzwCJVSlBMz2Y2Uq1EpUyk5TiBNUdR1C8qUCUqTw6tqltkJlfYGNhIRzXYzC/RxQOKnXN8dSihLqjQfuhT5EyKCOouOnfkbc1pFH47PMjQfGSqNNEZ0b53tsf0d9j6y+SCbMaCG9kVCbfRibaU99FtGNlkjAh3U1s4dZSFrYTIVGYgB0JfwGKAtzemWY06zFnfIsUPWuXxtmdRXAfXJRnAM8iOQQTA2DXXvdxzlYeD2RoTC+UdAGEWEPRDoMWUOoryo220N6PUjzukTQtl4mE8o6Eu+lMw/pQywSkmBP+c5TAp9GMBretczl/YDfdpRFHp4jJRAdL7VsEeevdtEovtHtD0iFQ0FohBZJE9+ZidDdiH48iUpYvKtewqRQGPdH6r8J4ns0f1L2mTXUJGm5Mtw+UjoiBOuFDBaGcoJFxGoDn4WiPj8MY0xx4/9iFAEgHWWmKpzfUiVB79jXi0NtA3dBemW0b4oR41C2gnI38L4CV8jImTfsE3sva5yGbjhIn3LJdyOMe9L+22b/zdy+ob8LfOAL6/32KT9Fme/Znq3JzLlfZb3XgOXu0bPHm1BuGM/1w30K/IKGWeZRuaIkZHitCC9hZFVuIhQwtOISAWQQpObfFIpGnJbsiVVmXfEpHsiDz4RjYi0ic56mzHbgmUyj8mHtH1ML1kEQ7hDCj1DXbDFFBX4EXyRah4RQdo9nGaQTDpMoHN4Tpv9iHDmZD/Y03hARV+GM12/IZkWGTQ7p1Z0IpXMhohQIHiCEFrDl6KNFZtnhX8DEYbYVC/hPbaxZ7wRPNBWfPNOifKGedqHhdp86IA+dMhEv9aD/BUa40OqQK5ssobsz7BeJuiBq+jPep/6cM6KQ8A+cno9lsMzpKCeiFDgW377x1BzAfcgFIooigNEmZJFxXFFy5/bTbPkdrm/7N8BpdYDKKAI824hwtnAV9OtyzrnGBGhyGhJ/o6Iph8PHSNQQoOi/QcjVTotJOJCdeh/Eq6F6QbyCZJLTmtn8wONghEoBes9hUeJsk4y36AuCpA2c7cPMbwgVkS2ocS3TG9YD6YKKrEvGPjBUrMgFDRNA3JLoTCfOzgeeuCIWlf3EFVRwYEoDvpyNCIUEQ7+JO5LQmLSGUSddwd04TpJphXoi++RdhgVv5LvPMNhw2HD4dpoRtkXZY9RDxfS7ruGA63LyvLc0beUoy9nYlMIeVQ9+VM6AT4O4/GJoHfQR0QoWthx48O402Y4L1waIPWhrqm+Od0yVPphVCZkdDhVyLBRxCGNnMOnyukThCPe2kiw+cThQW0kECZt1pt9g4ymy6DCYei1PDxMppCF/dveZ1bWtb3vQHhIqZypSpE69sglJZ9xKaqBffDFo3M9e/ZUZ2enmh8lXffWayIYaWxEKBj/AZOu7+X6zs/P8ZcqnCeCRtYI7kGqanK2UChiQhJfcPbxmjgsBnV9p6DyKKmGgC6lJC7sNwptcJtpZMlUK0u5YejVs6Ym+Y0WGh1ArSq0rSO/X3Ra8ri6oMxisVA/DHK9S9bkgbXZj62tnaRnllavyxJU8V3EUFT6oEwn1zmwhp+crHR6ukaWXt2QnKVWcl0Xj8/12Ref6hMeDQbkq+iq7R28r2g/AmB/QN/4R+DrkxMt12t0tpIU2nJj5jsEn+fecOn2+s07HePt2/e6ub5tdHseV/bbkTPeThseqm9vbvT61Wu9At999307M95cb9i3OH8Pjf2dbriXeM0l3ovnL7jb+pO++ea7lldrYK+CftvKPn/+jb799qX8r4a2t3to2D9D4wu5kbmJIYm5xj2Qf2RuH50hEZPMkHf25vvh8paHpBvk/P7775HzFbxv4IuMyO991qIftOh79ZyRu9Jhz5W7jL0Sbr4TsT0uOa/tsWX/ZU7/o53d7kZXV290ff1WGXvu5dZ69vhMZ+tep+BnH53r7/7mC/2nf/hbffn5R/ryJfgW0wAAEABJREFUi0/0s48f6+JsSV2pQpmR+7n97lojd0zBvi4ZG/Yr46ay9gftFeefoH1h+3IbGxiLziOc2Kyx3dxq5H6gY2+6wE56bHDgLqs/YBgKNtOpFOni4pS+H5pNeT+5o1yPzfgHJEtsc7EY1Ped5DoPoBr0MmrknLpHD5XxqFa/Gq11xxCR15UMoROjymkznwr9jBH53WcBsWXYIP8ld6E33ItW6nB7yaLoeJBD8A6QiuxEcSQLJyJGVW0q4UsUiUCT0h6iDfq7ZS99yzi4xd+i2xHiCo0QLlBIRCpLUWZRyWyICNoAFPxXp3BIpUz5PXZSolBv1UhfGTvG2Q69uI1Cur3rol/1A4ecnO9NFxHkVviMDdav0w3zSGdD4c8e3h39u+bRfsVd3TU2/fz51/rt736rl69etruG0nUq0EQiG4VGdI7XeE8+daeUzF39MKin303rB9Jb7oDdF6gN/QYPx4LniB5H/B3jf4c57jXSppG2VfRonhGBF5rKwZ+YPxGhRJ8RoQjCwHZl+ZKG8ZGQr4I9OgyKJjT2S1rPRSVSSVqDQnZ7xoNlMB0MJPIbRAweU/5IUirgE0m5CHmfCgXt2XM/vqd9tAlb26LXDWepy+tL5r3XevvuNe291WrV6fGjU8buz/SLn3+mTz55ypgpjKMB3vBEji19buyQv/qOSqH9Yc8eWVQKtNhKAEVKQTlBQ1nrqx50ONtjJc/hHZm32K7t1+1p6eSRLIdFu0zn+J6vCSP9M3KftNMtY9rt2lOPqzAiUiPxHXy3tFc4hyu++6QwB3Z9J6EvyxX4SRtqQEB9O8qa34gEIwxdzvykkOnSbUMWkac6SuynGBzkjmYpZwcqIEP1kNdoCLtsydSKNWroFyrUu8PGLq+vdcX99jW+z7zCRQS2uOWxZwOfqsiQ5SdA+/f073hAbb5wbg/e4YMtIJ5awwgjr/NnuLkzMkJxKNXCVS3usI6cy1o39mc4u2RrsINNVgecb7/kZNses26DeWZG2/98+fMv9LNPP0YPVW/fvmG9fNFwe3tDm3bKkooIwiPhgk0u9PjxU/ZPH+nRoyc6PbvQ4ydP4fGZPv3sM33++Wd6+vQp9jvogn3WSP/4rn6Hnew9ntGBOyngK5xljIhWR8Sx73oNpyWUk1+FHom1z4G+ZKrD7pO4oYOz2iNdbsIh+c5z3aPluUuZAnMZwc9wnYokCKgrGmIi5nuOR4QSuhm6c6Y9wEId0l13JfwAkJkkgnZ+IFsEmdD7M4eSNIcNpx9jliN0+C8K2eaLR5q/jQjygcPHiJjSKQE1UjJ+Kv0pj70DYWS00J1PmZZw+IoIRcQhpmab9YN2eWzvPa+R7vXNMM0MF7ZOkGAaSk44QqNDJvs7zznMlRvWYIf3zJGwhTqQg/5DB5mlhfNIrlJSSb9CiIyjdtir+bmPLN+Oudthy9BoPK4VBENZikoWRaSkKc1+HOJOseCz6sy38UnooUH0Nr6qA0JH+B7je3w+EnQBWpmYygi/KjXBdbMeMwYKcjB9asec9vL7l/rTn/6s3//+T22v+x0P2F/zsO0/kX/FPvv6ZsPctlMpgxY8TPfDkq4N3dxu2W9ukKQoS0/9pSHgn12v0g8NrttyRCZ00GanzH4CtHftj4RXKEn7EOYxsp4hrir+uA+m8tCON0VMAvbeg6Xe8sCv6LVen6sfTnj43+q3v/2jnv/5W12+3yg01dt1S3XM6+OY8NA99mK9lCr3RKFOEZ2k0tpLV9Pmnb5/+VZfffVCf/zTc/32d3/Q78C/ors//OG5/vjHr/X8+Xf6859foFPTvOBN6lpv3x7hzZUuL285Y4yqvEdloqfCGgM6ywUK4Yps7lu3vUOX1r3PSivOSiWLjCxFSdjzWimBHgQoQVjs6cSmJELK0D0u2VAYV+/f8mD6jgd/Hk4dviJ8/U431+85kFw17DkMiAf95IG+4xBYUur46tjQ91RCUOJqqBQ8Kqwe/Gx3vfFuD8WE9xy0dxy4je24QZm7Bod3bHj2dUucjVxFIZiqBa72kdobAP+6bMXB1Q9UKx7vVxx+FotBS/scXBfAh8yBg8aw6LX2r0lP1xwszvXo8SM9efpE5+enWpO2oJw3rCfQLDlcuEyhEZnCeeg8RLVMgExVzxBByEC+Fic6fVxuCo3QeTLYY62Gw3cgbz+ODOR9wwjvh3zMw7wMYYABhKvUj36g98ZjhpCjZKq4L9hoF5DEUV3rcOvSNMeo8PAia1TkiXAdgFoCft5MG3sOVp7g9kxqO8IjfdVAu8YR+Um/5TB7+f693r97h5G/1Zs3b3XJ4207oLdHf2QeRRuKeoy46wYteOx3ny7ZXPnh9eT0jA3CmdbrEw30aWECoAD6GRnko3bUY2w4ELi+Kx77r8HNzbVuOKBt2ITcAh+uLevULiqVYINusmCzRQMHjAm9FlyArDi0LBtWLT70g3pPXOhPdl5NFISsFYCurK9jtH4lfQQRoYgZiSYpysc9aRC8+0Q0g1PrK+Rzv3kQm8D8R2Y1w2GneSA/4BFizFRsok6+iVy3O548lzNEOIK6KDyO0MIXUaEmg28LWbHHaptAz9bdOPcvM17Tp9PBlkefPQun21phMmFEBqM23yxlpm3iCUWEpjamFsOi6dc6zlLU9/f9sOIQecLENvknjNcLnZ+d6+T0VKb3ocY/Bvj222/ZeH6jFy9e8PD/XF8/f67vv/tOL75+Qfq3Df6xwFdffa3n4GvSX716q/fvr5jXWMi4ZNlxwbTBNs3zlrhttV0S3bCJBztfKO1oBRNwBSOLTfWCEB1jqlfXJuxBXRlUspNEXzdbsa31tLlQGJ2TLoX0AE4njf6wmnRw1uUhqIhosN6C/hzpm/Ggb9NEBHUXKaiG9LT9tDGTMn1DkGkC/Cwpw1V67vGYdn1OM8zbevc8eXp2qkj4MqfbjwMb4Uw383D5kQjVN/vDAu7GqW1oxjhO84TrdXmXiSgKIE3MrTqXN0/zg21TTUSoMJ91xfTT+LvjC+HEz9TCTX5FV5bedCNhx4t1A4U/jkeEIsJReUxUeO0ZF3vs3nJWURewrBOqzMswrQuOlHG4AaIKPF5nTOmmpB4+poeEMVLvQXari/zawpZc1FV/APNDJKh+mN8SyTT/e8CDKRAxVdkw7dnguq0jBOZleV0u0YPBcPUUM4EMRIIjAQRLDMEQKS7n8oKxaYSb/MDaU42XRHZVo6U+0cEBD8mUoXDYEONG0ZIjQpEThG9EhBLbxZORzMuGmoM2MFRoI6ZwOL8UZTGQpSTlsukSEVRFv0JbDXhUIySXizs+oYgjkD7TNV+zq9AJmNb14ENrPnmoN/DTMoEI5MEv5UBLHcIl/gyiP/hEwPcAtEp+bUC7+FJmsNEdQK+O+bSUQjudC+ijyjiuFUNo1NCHA6S2tIlXREt0hkbG647LmC0XoFsuKb223lwxd4Jb1npfXF9eXun95WX7lz5eD+TikcpSVLoOOTotWMeXq7WWzOsDa20/WMaBvB6aIss9VVtl+Sqyjsg6IlcL40/5UoQr0E+4KS9i8hsRvO511VL4mtrqdPM3SPzJz0wdgc1AFWEfWdEuAklUN9PYF675pBPk02JHPkGXNR4MNuj+zbjL/ThG2jlhRId12i8d0u5LwN913if8IFRpzDHU4sK5MaAC0vQDqLlJBmny0RFjvoKW+ZNfVW2y0V9yrts00NMOfzv2o5hJ7zLnBHy3wfhBG8i7o3fA8RmOG+57+9IxC4eP7ai1f2SsWUjaXwlXfDqHjxMPPOgjl3MtU8r0bYqGZmtT2vG381r8g4IfRFtdVCGGEKA/pgDhUZXzGa2AjbkBPkT4mIvbaRDl4yy3kSDtbjGCP+aT/GMfszxKHxGqIstUwySX48ZoXZFnfVXojoodgmZmHKIfeLX169QyHcK6cy7318I8ZlqHJyYV7w5kWy8zyGq2b7lH5rC/ZNeme4hRc7uP0833Dp4jdCfBlIwcU+D424nGcdpPhN2AH+hqrmMu82F8Tj/2f7q+iGhzvTVJUPY999uPmMsd6mjRQ7i1FfL2OU77MNwI+JrSKzZEpH0iUgPrzsLrD2uj6xw5x+y4i9hsb7TZXtNvW2VKpYR8pyHuMIJ413ft0f/s/EzPPn7G5fVjnfGw731yT14pRfZNV9ijFvaYHXV4rTPaj9+ot+sHRRYJVIVEZc0PkR6AylqakKWSqOaCdV1kKaA5BunOa11Hfj/0cvuMgXAhP2lLA+FyCBfua4wOWbu+k8NJXiFeyDOffjHIst/lU36iSZkmi9T1hb1Gp8WSerl3WYClwV3KkjV/fbLkzLYCay72z/TZZz/T5198zkPAU61WK5rD6KePdtwn3HB+956iMt69byjI4j2T4/PZ7B13C9/xUP7td99yOfmd/Kj/6vVrXbEf8d7D06so773KLXcA1zzMNFxdczl5Laeb18j+1/v7DRe+V5fXevf2knuKK86Et9OPB0j3jw58FrzlYtP+zc2t/PB/ydnx3Tvvd7ba70btGvYyL/OmetqVkmgb07/9EcFM6/wtvG94NLqF38aXqT5zspea5NnoPW18d7g/eff2rXbYqHAd+nB/Cn2Nh7sXh3v2WL4D85/WP0HfRFW5QzP2442226uGiJ1OePy/OFvo9KTXKeGzk0F//+//Bvxa//APv9G//7tf6Td/83N98fknevbkXI/O1zqhbwvjQPRRcPcXrBkd889QUj3wP/5Rm6/36G6jmyt0g96dhsmosofcsn90/3q8+S6ww8YWi547ngW2sZJ/NLJG9gseNJ23Wi9JX+vxowsenE44/5/J93NdKUrs1BAy3IH5oSJXbbrZU/VejgcCpOEyKfdIg+kakK022RlrEmWYe1sHVlHMKY2Xf+R6zR2THyZH51MfmcrMOwjORmYhrZOI1zvAm3Hrss0GuDvZcr50327YX9+gnw36NbbItKeOoK0j5WEGq1RQl1EjZFf9dUBEKCNVMpmHeg3MM33fy3dITjd05w4lrT/aUalrzsqS8ryxYOwv2nzVKQt2jF43yLjnDqgSpjUUOfD5gEc/DPTXuR5dXMBraOeCK84IW84PLl+YG11PwVADeaezeaUe2kg7KvKYs8d/5zb0nQK5TLdDZz6TM5zoK1NJ1mlFph3jZId8I2f3Cg+nI6QiUplFBWSkk5SZMu8It61qxz2W+QrXU1/XFWhCVKJKZRX+ZLUPRclL+IVKSVnHve8JKVOp1220DMIl/GGiSnnz39LvG+4tt/i2JbdpT54f/yOlKMhDv2x2G729fKeXb17qHffwI+Pv0ZML/fLXP9e/+/vf6Dd/9zf69a9/oV/84vPm/5p0429IOz1dqWN8RSI/feO22eaaftBfszvau2Xe2tv2ZQnFTgU9EL/dMoaZkzbIeMtctUWf1uUEca6o6FyyHaIa7fhyT1S5viCvag4rsoWntu94ONrI/FvbaTejlHxBVpTFZ1VpZwek0CYAABAASURBVBl5jLMO3Ue+k12t1qy/q7a2Wd9u043nTOSldCubpTQ+rrtKyDlqSztdt5AtIskHYTmdMkFHzm2s9GFFNlqoRIcRga/mPP+sOMOuT05UsGPP2f6hy431ha5Gxm6l/Ihce+xRrWxSvijgZf6Wx5jb6XBEKPNAY33CQ0eu8UQm++7LvdsFrCOnpctH3pWo8HDEeaZxHbfoyzpr5ZHPsimnMpbXtMdweSMiIA2CVZGhJev62dkpfdFz337N+L6ZsLnRJXP/zc2Nbpj/W32E3Vc94/iE+/zHj5/Q/1tdkf+uraPvWZu4XI1gLVjr/OKcdXQDn/d6xxuU14xmK+h1pP0I8Rc/FYqKuA0K7IsIaQQJO+CendBi1O0yLXz4+jB+SP5Rr9VzqMJ13KFRhyLQ8VEdfx3voPQxiPKZy45H9jGil/EobhoD8vZxuMlIzGG8v/xpBagfn+loUhaFbVezjcxMPozP6ZNPoSnAt8P3QCWkSRHUI935+guuMM7vka1cRCiwzbmoZbJO7DcwHmbZj9NHdOe5eMPaZHv1mL0fC9J4KJcRzKmd7M91fOh7jI2MK4+3lkeZNqbxLVuWlDHSVyN8PYY9NkbKWEaSWCdqQysvbLepiy8yI2gjGVM7CJAfAU0gJ+0YG6pG8weUmuzdNNBWoIaUBNobRlEk824Ec+WOcbzhQful/Be3Xr58g/9Wfvj/5puX8o9fv+Kh+9vvXk3pr97I//p9z3tI36/Yz59qfXLGeWCJrpYqZVBmr5E3E5ZlxnkFIzJ5TXC9vRRdozGd6Y0oPWkdeaUhs4NXr64bwIK8/gHM4w5ymU7D4kQnJxd69OgZ9Re9evWeR/pv9OevvtH331nua13ztmPZMwd1/UFm6ihloL6Fum6hnvTFYt3adnp2wT71EfvRx1qvz+QH+MXypIVd13K5VtcvZPnZzbD+uF9SrmO7C11f78CeM8tb5HkH3qNr+5fo813D9y/ftfRXr+y/4w31innwVu+vNuCm6fvN2/d6++4K+Tfa7agpe/XoP9RJ9Kn7FnOh3fqrXH7PYcp4+fI7vX71vd6+eaW3b1/ziPtaV0zCm9srVR7tg8f76eFfKknFbEpKEY2uCCD1QwEp/2t/xZ7KQfOrvMGpbYsxEr7HyIFiB+8th/Dt7pbNxAaqPTQT/KOBwmam7zv1bBgXbEpnDGw0jX5AATz2m6ZjkBX/MIEyLtf1RQMHmMVq0MnZuv3JmvXJirRBzjN6aAobr65PZUZDhDQhJj9FOmn4UtUxIkIZLUN2EaHCoNKdgz7uMbKY7dnsN7D53zM69ofF3JNHpfeMuXj1YAZiMnY4IqhPODRKOlE6ewf22sNrB2/LVzKRPZToJA/ypIlFLuXMa0SWWsdWtoWpm+z2mSeSPTTGzrzZmN5ysPbC3BZ6FvhLDt9XLPzveei/9OH1/Ttd8iBgeqrRng1kZidv4vyof3pyxqDxwDnRgsf/fhiwm0Hu166nL+nnDlhUy7a3jdCmHRuqDfrasEG9vvUAvmEjcaWrq/fgnW65QPADxQ47qhyQA0syj650KvDrD7x7bMn1OL0nzeHC5t00WYrsKoIbDmexHtNB9FTldGPWT0Vne9poTGmju6oh6AO6bQojjMMK9A+UoYgDCJdMFerqka9HLssUEa2+pn/a7zqaIEdfU53YF2kjfdnqIBwRfP/ws4PPxn2Jv/fiAyICcUxfaeOeTRhjEV03G2Vs7gmP2EFrN7odG/ZMcmze5LpnCPdj4TnNvlq7hbPOG0pR0n7DcY9r24M3/95sn7Dh9r+kefL4MZdvT5iIT5WFyZVxs9/vmQh32hO2fLBtOrviwO6LlKurG/ni5h2XNm9ev9WLr7+Rfwzw/Ouv9fLV6wkvX+sVcPy7715yufQ9E/VLeRF88/o9c+Ilc+KEd2+vdOU/53Kz48JjpG5Rd8U3qJ1JOFRoY0GX1mmRlD+BIN3A+8GH9KYufPJsG0k/SY6HIlIlS5sXfRHiLOtibLarOxcRCmgjQn0/KBkLhvVsjPTfhnHtco5br6uT9eGHUmdtXFZsPGLik9Q5Qwq53IQRe9iDkYV+K9vZFr7GDt/YMna3HCwNzw+mkfkW9JPeGIQkgzGiCXh3n6Adk4yFPqY++tz9vseeR+zgDti0x8zY/FEjtuuwYWYRUx0Oex7wfFOQIXNKtx25TfYnIAtlPLaqAo0Rp3A1piIyPdEf+UA/qumlokeGaJO9OgB10CZDmhhFhKKlhaSAtspy060ScSPIl4VRKAgbOjgnzxDtcZjqmQ3hQ2RvGfCrUlXmfyiIFxEUmaDZVSmha6AuET6GlzY1mlQela8I7PY6b/IrJQMa0xX8QhzEjJRIEbLp4KLV50jla4Lt8x6h+3AqsyiKkYQB4cxUHNI9pzb7IT6q8h9tI78kNBGKsA1+0LcZEogDzSSF7hzF5DqyUB80zS9FEUF6UaEu12s7c91Gx3rT4tA5XNivdN6H4GcJykr2GzKJB0jZ5SGeJWWZslAX8glMqpslpH3YmPthmhdGF79DwieTshHNvpyRkbBJBxtcdvTaxjjzIcl/+tUXeTN2jOWRsSdsqpRU13fynL3ikmS1XmvJJb//1X/X90ryI0Kma2HkDSDkOIbb4BYI5/o9ju2XLLLOIoKcH34se0Sgp/hh5iElIhQ0L8IJd7XclYmIFg7LBUnEFCeoluZ0ygtkCRneowbxhoAemkgS9EMX5LnthsMNAd0RLNUxEEgznC54HKPpi/Kzb7veM+9ZZ8fQkTPtbOXmOQF7gY9ADY8Dt8E+CSQGaQmkKT2jKFs8GmeGe5urMDl5vN/5zmgU/7O/JqnjgT5Sog8QDC9BAPvYdZZDePJ1cBFTvppS4pD613uTFBN9BGOJdcjrmseN9eCxYQRjhGOTl+oJFHFtM4i2T4vDJ0FLaF+hqmOQ6Pw0NeG/+lMPlPic38SqcA+ngQPF7IXraJBc5T2F6zaYVxov5wAvCAYSC1TyKnFyiEnuG6s6ImSGTjfdPaSkvoggOyCffP3VLiZWwj8q43oqaZW02vxjfR6HbfOG02bfLCd+lfLHH8cfALkF/wY31Jn6aRcRipgx2WJEUmE8hA7xH7ByBcaUERGKAAcdTqk//R0Hutm/pzTPA+i/yWgP8daTc/i+xF8TSsahEZGKhpDjwkUc5J5liiT14SecNwP649yIaNGIUMQHoAwKVWHt9SV2h1+50xh9/7C70WZ7rR1nx93+Vr6/yCKVeT1GjK7vtObuwOeQk9NTDdxFtH10KXKe0UMzo7DPbvtK+6x//bCgzFIDft/1yJcNFTmpSAYjCRn27TLODy9bHmlGdG1NK6GnDYFfkN1r4TD0FCtML1VZSgu7/g45FouBvftDmH4YBlkul0/4ZQlNaxi1MFaVgleqUEeWlHmZZwNtaT787Zvf0o/9PNguV0steBxYEB+Wg2Y0nV2c6uLirP0I4KOPn+rzzz/Vlz//XB9/4h9TXMj/IGO1XqCbjvqKeup2vR1+pf077gC29NMtj5ATNrrl0tZ3Ab6HeM+9w1sey30vsYFmx33ByJ4/QriquzhtC2A7MCqLlPdGu+2OM8s9bnkseffuPWe+d5z93rX7jMvLa11yx+Ez5Pu3l7q9vtXInC4w7qtueQTyjwbse8kLKjKoQnP+FTzevoUnaHy4JzG9H2U27LF2rB0jc7LbbOxpw/7Qlq4U9DtoiW5X6LsBXS+52zo7W3MuPtdHHz3Wk2cXWp8OiuT+TTvEu9Vud6XN7TvOqTdK+rijzwfuu/o+dLIe9PlnH+k//P3f6h/+w2/kHwT8+leftzT/CODxxYnOTpZaDEXt3o+H9jQYO4msAZrvhpI+clew55Fzx1lv5I6hcldgbOkX39FstzcaSUtk6PpCm3otV8bAPVCnwv3dMHTItZJ/cPPkCW3i3L/Etgrj0f1mREiGbRhVKzMVKSU2HSEc9oztuI8NlxmRcYc+9weM6LfBciJ7m+MoA4tW3rZkW5jOq3v6cSSdjwlAllTXdcgRdyilKEuRFFQJ+LQxTnyPrdQWl+gIKbL5e+q8xuYMy+gzDCalEeIZVQkV9PCpgMLEQ5lFESn7hucWj/EF85P9vu9VkKd0BZpUROivcxWyKuvHerBPg0g7/pjGcfsTEv6u+8mTp+2HPp4vPUbftvF5w9y2Vcl0oSZLZMgYGTQ0V8nc2DNHen5dc+9j9MMg59+goz1721b46Ms1R0x8HHZWyWz1ZMGnjzr00MF70kWnhL5Sp/t2y1yybzZQJ5nIMw8F3/PaZ20T7+DV95064xAu6BbKZh/m6fAxLLvtbmTMhO2esdQNlgs9sCmsjEk/8nueu2X92dWtopMGxvb54zN9wvj8m9/8Sn//D/9O//E//YP+/u9/o7/521/qV7/6Uh9/9EQffwwY+x7/Z2creQyNHmPIe7u5Rue3YMMct8XfasMY3e132tLmLXTGDr3uGA8NjAXHRxoxoiMFcqKM7XbPPEf5Dfd+3HOhLbm9e8rWA637kKBQsBw2HDYcNr8ZposMuY9c3nwsl8ecw/NZcqD/bdfF+l70su6d7zXglof3W+TxOMlCv0JT6fsdcm9pzy0y76k4u0Gl9IrwOApVTdDBWaY99NaJw2Sjx04L5p0O2zHZlrNuJXB6dsYd5Jk67Iko8+qO/cMG3dw2WCeZBbVFA9VLQRg4b+RMPVKXw26HeRqyC3/927B8Dei9ZKqUomw+bWOOM2/XUQkH+rXu3IZqndDn092b1wfJ5ebazNPyuA+22IjjLlMyDySVO8+tLi/fs/7eqh961uy++X0/qEdPEaYN6Cfcra3wM0//YOId66j/Ksg3fnt6+X3TWb8Y5D1EMse7H/xjgqubS21YN1xux13DnjXSMsH8B59Etw3peqfsOIQjQhGAuNNmuF+CtjkufIj4xFT4g++k/DGc3cqTHmFbmmbHiGg8IiffdMfISLnO47T/kbD5ZUx1zTbUfLcnkSsmuZz2Y/ipuhOexk/lz+kRMbX34M/pD/2qSNMJ2gkZU1xHLsJp97BtRkzxD8O2+VI6FcZ7Yf51vhEx0c9sW71J2gzybUN7xqDHs+3dML3Lm5egdXxkfO3Yk8355uX0CPoQPg4bjuchHhkUD3XINDBvGR5/WYqypEqmIoI92e5uLp7nHMtleMwJF8Cf5o+1zbWWaUSmhEfJooIOshR4F0XGHWormCKBj31sQfjChxcZfFIR0e6mb9m/+kc5VSEd6HacPy5563j1+p1efPNSXz3/Tl999a2eP/9WX3/9vV68eCn/yfuXL9+2h2o/cjMda7OttC202zMfqZOiv8M4FtpBGunR0gnHPTJ7BY/y9u8xyLR1TMl/iRn6ANnoBhXP7aAfVur7tZL0PbQ3t3vecV7rD398rj/84St9//0b5q2RvUSqlAXlQBmUyBFRFOpkvuHwAZkdshcF8cJ83/WDhsVKfvA31ienWjWcab0+02pXWXEjAAAQAElEQVR1Ak4bHDcWw7q1ieWDh/utrCfj6mqrt+9u9ObNdcPrN1e8Ob1Dzgnffvem6f3rr79r+v76xfftrwr4hxjffPsSutfMx1LfLdUBy17HkJQTWKPVEArkz5Ye5N0j3/HYb7x/90aXPPhfXb3TLRPvbnOjLdjzAOh/9Y+NaWByHtig99YJmxkfJoLNix/9DZE2clCrbCAqhzZxOPDmZs9i50XJG+xaRwzgHm0xQjOmMSJCkaH0YDkMoh7FFw/0LGo+Rl+SMOgIG6Y3IkJieTccLJnqWZg6hDYKPJNyzdAhCOqyXKa/hw6u6j5PuEM8Dj71lExFuE5Ks8BCdPcZD20l567NDpugQuvBvPOCDPb7vQynOa8ySGd4AnLengVwpjedeVXqMD+HR/S8R5deMLc8us15EYGMOZEdviv132OU+bn8fVpFnl2DF98tm2RvzG5vb3TLRty/YvdiviHusPN3tAGVtLqK+4V+Wy5XOmEjf8ogOTs751B3zuDwIC3q6FP3besf6COCiWM38b+Z6nFdWzYPlXZavg02eUudx9j6sMlGto7estI3CJHwKonJH/yIQK5QklYyqbuoZB5QWl5EyC4iWlwK1AqEZcPbOnJf2DcqOnSb3Te2Y/uj+80iULZ5lPXHmwXTj5SxbzjsPCMiFSCxTSMiZHs+5qEj5/KO2m9wRJOsDrY014U8apU7L1SJV3RpmohQZDjIZL2X27BD17ah1ufodcdhebRuWxnrd4IvjVCOKmM9YJHo0vKaX3W9BzTm7atiY/sG55uuZCpd+CB3BHGngTbO0UVXSuurgcV0ySXTKbbkf33z6NFjrXmoXnDQXa/XzabW6xNs7VT2/dck+p6D475qe7jgub3dMvneMnG+kn8I8M2Lb/XtN9/rmxff6ZtvWNSev2CB+1p//vPz5n/99YuW//13L6H5nvBLvXr5Rm9ev9frV2+5HLrUWy6D3r7BB+/fXckL5naLjph4MwoqSloPiIvFa8IhLnwF+ROyFCVtFml7NiioUHYdc1aEaaoq/ef+dHdEpCJDib6sU2PEToVreZEOKfCti8IYa3MldTjN5QyItGMOGqmwHwaVTC25XLKeLy7O1fVM+BBFhAJeEUUBpJCAy1EUHnt0vW2++Xk+b7bkOYkNvG3qOD7SRsvrskZrGvwqUKvL/FEhmVMdVXZu567Nhfu2eTGPGR6DO+rbk9/4Mye1MQuPqbQOB3VRRdK2XgW95EEn0lSny5qH65KdC3scOdxoJrpEzhkt6y7P+Yw3ylG1jJEGWhb3nfvxjvdUEJp6hxG7neikya+MHR1g3lPfHooePKffw3UaNok9/AxEkCEFZe5phdxTPZLLBPEZjusDW230ZFhHoo0jlYz058Sjyu1zfKQyY0qHt4fGDMpNfOe2hOysF5d3eEIowjDdIeUQj3D6hFJSJVOZRUp0b1LiQTjxs2Tj47yIcK5G5G59Qltawvw1ZR9iE6+77ifV4RnTHoFEykTwRVCafDcxIuS60zKAiEO8ICfKiwhFGMIHKZxL4h0+FQUalveQ9APP+vYY27JW75i73a6ZiOLN7p1WW1vjkEXbiG/Yue8OY8W6N41912dU+rb59KcLJvIaXrs9By8Pfz3HF3f9MLRx1bHvKoytoM1uzR2oz7xdh3kZEUHbjdZ4Oc9odUJvmh9DkGhUGmh/wvQtuW3CzXGCFgLPH5epP8E7wmVMNWEuFhGKgC/JWLlkcQO7dnz26VM5jK4e8DeT2Wjsuwww7R0cPwZ8fjLvmI6w6zI8V7qfDcfJutcn7R3RVQ2kf4CpDUwTGqFR+PDmdtqfoNbYQ4PvhIKG8SzisG31uM9G9qL2Xf8dGGsO6y840zSgv5nU8SbXnGA/JpkdvANpd2FkehC2zoGbp5Y3yW65W5y85rc8NVfJPEZL/ImvCuMZKEKV8TQCFCqjMoacbhFRfZs2PvRH2tx4NBlMOVfmsHGI3wUJzHI33/mk2XsAG58T7N9jZG9nVPZxtfXPiIgzKmJPsEwj7TMHWba7ug685obY9jn33TWuxXXnzMeRVryJeSjf6Ko5qwVNdIxW4DjBYRi0dPxW0v4h3d4D0NfEXcNPY7Lz43zBt2L3c5rjunOuz5gTHJ7rcdoUFzwm6K9wH5Y5xGmnddeAjcyMWvyoXxxsadDYn+gOPJocU8r0TTp81dIJa3aVwE/A/dw66Dgf8r/wCeYTzykRoYh7/IVi/9OyqfLAi94sIT8oduyrha2O3FnsuefYHH4E4LC4yyhMdUl7M4TM4h6h02q94gJowRhhXDDH7bxvxq/ME8Ilew+vez7XFtZ3n2NanDVxaFhoGEA/yLRVcTfGPF/PGJkrzLPC0+NuZB7ZsafdsbetdHKWVGFt7Thj930HlZSlKFhrC+0yOtL7YaC+QQ4bhTz7/aKXfa8DI7JX+tSICPgA+CTooO/7Th1+A3UUws4z3EbnD4te5tkPg/qhp85ei8UgnyNWPFivT1ac/c/06NGFnvJo9cnPPpb/IoB9/yjg0eMLnZyuKdep447JoHmKHEHTQvM7Hs4Wyx6+gwb4F+6krBs/Mvp/+bdh3xOSfG6sjAGHS6YG9iJOK3QmHxklU+6nrh+g71WyyPugGx73/Vj//v2V7F/7R+TXN7L//t170q50e7PRfjdK9J/hhw6XM41951XGVuVCbscj1O3NTjfX23Y+9A/Ib25u4bHVDh6mdX9HJDpbcH5dco5dYWsLJYIGj4SIpmHodH5xosc8Chpn52vOvb0Wy44HqaUeOf3JefsxwBP8k9NBNFtZRnp3y1npBlvbSMEDnqFdS3N8uUg9++hCn3zyWJ9/+rF++fPP9Oknz/Tx00d69vhcTx6d6my90GpR1CFPcL+XlE/GSQD7Tl8MBd1W2nap9+/faHN7LedXxtj2cHezwd/ysKNq/VX6FZFCuKqxjaW93K9ur+3l9PSEdnTKTEU0QmjvPxFBnaL/5vwqO/My6lwPWhA2YXtpoC6P331b96YygmasFTvYNPjuwGtyRErUbyrnG5GFpJTHhXB7xqyRpEcUUgJu0fxG77GDUa9Wa/roiZ59/JEeP32mJ88+0tOPP8Z/pp59NEzlHwD5EXPUxKPiI7rFbzwdFmkRKWmqIwiXrlNhfBbq6bpeXe84QPYkn6apOWzT9CNtd/udVmHq8eN7Pf/FA+OWu74RPVmHboPpjuF0wzQ75ibr1fkn3M189NFH+vRnnzabfvv2rV6+esUYutaOuczjznqSAhusEr7jEbQXIQNZh8VCC+58hqGnTZ0q6a6ntv6UKrRBu0xbNenAfI7hNid0RimpDv1U2rn1fQR3XW6/cJlFCS+Cdx/TqYqtTIV7VVLFDM8lHXqWHfz2zM0OGhEQOgDMf88d2tb3sTBbMGctVoMWq4UKc1llfpv/l7fbcSMjMJ0LxrIf/n/9m1/ql7/+Uj//5ef64otP9ezZIz1mbJ+fr7U+Wcg/9Enu4Jufe9owag1/MSavby+1Z13bzYD/Dln27Pm2u40sUwNrWHuEQj43stCugu1EdsrS04rk7AjHZt8eo5W+cBuTEkF/jtglaVDalvwDA/uV/jJQz10fR6Sy6booIhXANDv0Z10Ze+zNcnR9J58r7Qtn+zN9z/pZ6Mc9jP3DqQ3zq8fLviKTlQdGwkytrO7SDnvZY+djFfFAVjW5R76dVhXocZIlwuFQYfzYRjv04HCVtMO+zSci5DvGE+4iF4slbRt5iNnqlkc0jxfbltsYtG2/r9Tn0lJgPBGB7qpsW26rsWM8KCaZEFXWxx3kdL4giEjWgL6hRzfWS8TEzxTGXTkzIqGU0uitR6NnQXC7LaPh+iNCEROfSjnL1kD/6eDiMDbe8/j/1Vdfcf/5Wv5xz/n5WfNPT09Zs87AqVarE9auEy3QzQ6b8Vr38uUrHg6/bnPqDXf77y8v5R/Z+R8QNlxe0RtSoCOPd7fN+t4yRu1bR7aLEduwHbgfKvIZOjiXPQQ/8IK4MenSvfEhIOBjGoPgX/Mxk0bnMhMQSRWjMlrW/8DXSF9MqM2GzBvWB46u7xA88ppIP551RHUchNiFDBFuUKtvdIVHpLOu3TaHjTnbYWOOH/vmKnrX/gzHj2n+mnBEKOIepaQSu8ws+OUub26K/RnH/CNCJVMhMT/uGgK7y1JkXhHBmN4zP261Y260rRnWR22lKGi/4sOEqYbWSRFEpOabT7oO0gLeEdHSI0LWk+E1w/4ERiX6dlg4+x6bZmx9kyQ6pSGIRETj1+goZ9kU03xcFfKnQYIFdR4ipoO8ybBjDeyYD7zHuWHu2hB/wn7k8ZMnrDFP9eyjT9BDoJ/Qzc2e/dyNXr16p5cvjbftcfqPf3iu3/O47j9z7z93//79DeP6mjeSS716+bY9wH/z4qX8vxGw/+7dNfPkHp6pcSxI1ynaA3w/+bLfKXNQAudpfjdRoS3GXOZAF4NKWYClFot14205LY9/sPDVn7/Rq9fvSA8lPPt+rfZgLu8pEl1IlX26hJ6qw2K9q9qzgLS1hfVlz8AzRnd2FAXrQ7I2RHbqWCOLQbzzWaKzPL26fqF+WDYU0jJ77XbBG4lAZS4cdXO71zVnA/8gwLi83HJG2DS8fXOt7759w1sV+vv6+/YjgD/96Wvepr7lPeol71hv9YZ3p+22qu+X6rql7vSlIqkD9gHvT7WlFVX0OSMHDlBGX0IEQVWwQagY/sjkixYUdSRdWgxFy0UPOsIp/0WAtvlgA7Ld3ejm5lKb7Q2L4a1GJmrRXcZ+t9MefiQqI+4QssKpL1Jd6TWgMBuk/SUPx2sWEvtG3xRYFNBmFEmhQif0KNwI0uXOEVwJm8YIwqaz3/JRRERp9RXqFC4i+JYiQxFHOMQzUrOLiBasY6Ud2eiTgd4SD18RoRGdeXA6afYjgo7qGwqbrIigMyrGNjZ6084I6p7Drqstfoxc8zIiJjlME3Efdt7Iorv3hgrfYU8kFXnGuTyym6fLkixjB/2OjcimPR5sGaS3HFhv2LDfyH+uzrjhEOzF2/6GB4Mt8CRCK9SzIfOf8vemaM2D7DAMbDwGLdjELznULNnIr1arFu/7XqUkNrHXiCwjmyREQxw4Ed9hL/51luvyIeSKTcf1zZX8a9Y9G9gR+zT2bGwrF5cYKGUrPEMls8nSUYfr6dBzyWzpJekvYW8GFVrF6bQj/VnvhuWLsF4nQM5kODKAkRm9SshaRd/VluZJdMMD877lkdvKqjnrvtKuFnG5kRC2ap6GCEekOts4NpmlqKDPBF3fqR8GdbSn0JaIUEAr3I4xZbvYu05ksZ2mUuY5kmYb2NGneza/UqjV03yIIXL7I9yOSjtGJqWdXKaannwzmvS7V3BQyQIXDv/2xVZajHtFJU+ybD3yfqjPaj6qEqgY2si8UEkrmSqM34akvdlB40/4qyHC4aqIUJRUUOZeJ72so2JdwWeysxU2twCDBjafCybfFYfthcNgBjxbSQAAEABJREFUyZzSoeOT9ZmMiEIT3f6g7aP22GGg2wK/kkUGYqMb+niz14aJ+uZqo6v3t7p8d6O3r9/r+29fMRl/3/D8+Tf605+et/+PpH3/csuLoBcj/2Dg9es3evv2va65YLLdF+pZr0/bhrnvB1Q0ybJj4fHYsq6siO7Q91JIRxjdT8QTWY/THS7o0wgVCZoIlxU2XLVnrNsm3A+BEWSm7Fwf3emgeuxusRxUsLkOWFbrPyJVsjRIgf6EC1l3xmazQ5c7dDaSVxv22OCWzcUO3zJ7ztgTJ7OVrYwNQ/CbkBJjwuGgPvuYDGvLjjlg2/w9Zfa0f89cMZLpthjH4TY2oDEP20p/0KNl8Pzl8sK1ctBhnsSsp6ldVKE9uiJRU6rUxhgyzToIwhEh63AOS5Q3SMd6dYyWh7z2I0IRIQn6eU7An+VoZORFMKaBoA10byjRUZBeURUwjwbWN4Fwvx/8jCJpog3KRIQkKQjzTTe4fqdNNLLuQcCjemMEn3qQ69gfGS/WkdMcnuWV4IdMFR7Oszyi/hmVPNMY7nfDddqf8mibeRzqbHSUcT85PNG63STqoYuIlmDa0fYGnFAyleiuMF/kgWY8zEWmdb1NVhpkDoG80fTmmO5cZChLKiJUcvIthUGiRH7zIwUrOd0IaF3OF+4NEvk0EL+2iutULPTA18HZlitCzgj4l6RNyIEUopjcHre5Nn5SRMhjt2NeDuhJkQSl+6XxQgb3IfDYbGMCeyeLDFOGkv9KFvXMmwv2Z/M867l0mlsXctrAGtX3XauvoJ9EDx9CuGql4Af5eNjepAPHrZ/CXONwRDhbEdHQIoeviGghf5ufEVWyPzU95P9aOwg5LQItHUGC4hAXLpDnDvDPNH2QI0WEEkQ4PiHC+SnJcb7JiwiRrAjHJa+NTaZJEElkyC7glwqIf4AMxRF05CKCWJW9ewTxe0Dw4BMRxBmPmtDmR5JG1m/bYSTZ1IdAqrQZ0yAHXZJcldhvIWQ0QoULmAgwZUIIM+hE3M2cUFUJGBT+wcfpE8YHeU57kEDEfWcQ/ImP6zceZlvOiFAgb4Tld7g0uaSQDoiWn4pGk609lsOwrvSBqwhTaZvz3LfH2RGhCFDlrlcIZ3uHXvZRmMuM7M1mIBB1UgAa83Whypf5WzutWJXiTs5QRGhy+OhdTf/IriDZPl4LSxEBdHDuF3r+0IZWn6oOloE/ggqtgXf0qawDlboaWnjiNZGYfiQ4Y47bBwHIrdX5QhVVEZbLIAMZMD0HAHl8R5CHXUYEMSkgCHRA6FhlUxi2Zj2iLD7Yb6UOtbyIUFAu4uAf+ExpqaDfIzoZSuyEfB2D/DxChMvcw/LMcJ5wCc2EIPZ/FhThExGKuAdJ7VNrpV31wf7KGW6/FJJBPzXf4RnIJPRZ4Vkha5BdoiiDRGhNNoMMCCr17Y8wEr4HBHefCPOQIuIOwtUDFJr6hv52/S1+aM/crohQxDGS+L8Nz9UG1UAb9u4QEaRN0daucLjKXd33hXUt5XuPdo/Bo8mOewxjz9lyX7fsl3cTOHdWxq/3sVufkTl73fI4dowN6XvShetYxzrW3Y49fmZHPX2D10qfg5ech71mdmWak0b2IuPUiXIZ772NaU1NOKI7aPbsZ7wn9fxRoTdczmfmDY+q7cIcGXaAXqKdqUSWfkH9Q6+u71SIZwnZL5kqyDBDuL3nJ+ryJGa9ltKp63oV/FJ6uT0eaxvO/z6nm55iTc+Wx2GXS+ow6AJ5rTE/+wWFr9YLXfCw/PjJhR7h+68BfPbFzwif6eRsKbbqylJFdVry4P/so8f64stP25+9/uWvvtDnX3ysR49OeOxaqqM9DAht0f81DwuX7y/lh/qRvYynnp72rdifrJcLLWG8GHot+l5LHpIWnAuNrluolAEe2wm3O857Du+0JbzlbO/2RiT3XLd6z4OF4xkFXgt12UsY+i1011e3umrnxBv5sd9nxXZuvJzi1+T70s4qZkAo4dlTfkDHi77XgkfCJf01DPCm7cPQ0cYQ6udi9lynZytoCnH001V1fci66gifnAx6+uRMT5+e6/GjUz05hJ99/FgfffJET3lA9L8SNn3VVhseCd+9fam3716q68Rdxg3n0U7Pnl7ob3l4/Pf/7tf6j//w7/R/+4//Qf/P/+X/rv/l//Gf9Hd/+0s94YHy7GSpEnutkNP/u4DHF6c64VHyjMfJjz56qs8//UTPnj3WyXoptyXpjIpdCrsNlFUZTxc8IJ3xeFQyufR8r7dv36Dbd9oz3taUW61XtLPI9lQPc0VEKGKCcBEBTadCP5eSCngJZ/6iDoNrC/ooGxy2bWy59N5zfjRf398Y7lPb0Y5xRnWNZ9f1PGittV6faOAuK7LTSOaeuye6HNkKyFbv3guQQhHEgTg7SbSWdNdTULJ5+K+I+PH/sy/9uPsr/eJXv9Yvf/03+uyLn2t9eqbsO+2QfYN8G+x4x5jccS+wI+yxl8jQ94PsIu7r2x/KjOg3S8r3Jc0vxaQN5mMebqPb4cRgbUjoK3LuqbPNc5zRd4TN0zSG6Wc4HjG1zWWs05H6R2T1+DNGjPzi4oIxvGIsXOry6pp7xVu5PSWLOhs1dbpsoCfzNP+KjZRM7HyBPa6V0ELWzv7Wi2ka7ejvlMdQxKTzY9+5x0h49ui20A9zutvtNMsSES25ujKHkMMpSbp9w8klqYvOD+A2O78kaWTONBUbqZTfowOS5TqGZad+YM7nPm2Ljd/ubnV1e6Ub1p0t682ubnRysdSznz3Rb/793+jnv/q8/QWANXPi6PG6vdIe2spjvqD3uP3u+695CPheI2mVtNWqY378RF8wn37x5c/02ecf6RHjNbiv22yv0eG1tjvudbmrH5HPc7Ln5hZWiONgsz33EcOAqTU0smCHiqRURFGg60KfCPveU2CLbd5ud9zP7OQ7oFvWhg1xj6k9Ntv0CY/WT4IfNmI72WNfO+xsbPOC5PXwhHHmu+TFYtH6f7CdZ1C3tKecKJ/UXemTsUo79IwIrN6E2ZvuDctVp7ZsqOOateFmu5HDO9rsvw6wo3ClHXjSgefAmrBkjLuvhHPfbmnHDkXsbdtA0HbYTym9SqbsdrTfdFseixx2uRGhKrIFcgRlEt0V5C7JuWo/8k6yRbejIBEiwSZk+qmcGMGOC92rhWUdUDZKkcd1QYaIoBz5MKnINkVRCiVIVUTIcptvhPk5rxVhDO7gXRuNUyJC1msW+AMdXETK7e0Yq1t08erVa71+/VoFmic8Fp6crDXpbNCG9nuMu/97dOm6v/3ue331/Gt9/eKb9g+tpIB+JdclnPcst+ylLlm7K53R9T3rxaAsjBPahYaanOY1ErdvuE8ch4UiosHhJDwjknQjkvwkO4Canq0T2BGPB3kktHgcyth32jECngla39K/za7xBSaeUx0P5UtFuK4JeRSOiDv2I8ZgzAmznGNj7D5U0weqOvj1rj1zmb/kR8RBFstUCBeKBFDj1QJ8uc4ZRFt99t1PDchk+ZxmODzDcSMiPL0oiHwIktpnLhNheSa0DL4iXIoAn5mOoKq/yELlMpSMK+KR/gpFPIQUEogoDKWivhsUka1NbotwWVIR0caMbWzCXjvmMIeDOoIyEv0A1MKSqDMOZYm1j2VtgQ++IkIeOz12Tm0UDXNSczSEYdyC/jrmERFOUsx1EnPYtjdjjmNCMqS5DPK6rzAa92db35kX/b/UuvX8izIL49t49OixLsBisdKjx8/0ySef6aOPPtXZ6WOtl+fobcWeuOrN60t9+43fP17y/jHhn//pX/Uv//x7/cu/gH/+gxw3/on0f/zH3+p3v/2T/vTHr/Xy+7fthwLbTWUPOjb4uXnLY/btzV5vD/8a3n++/+p6q8hBy9W5lotT5qKlsizwV1ouTzX0a427ZF+x1fffvW11/rf/+s+yHJYvc9DTx5+wZ/2ooSuDpEK/h2w4qEXWs30y2sdhVEU4VNGhoSh8QKYyuwb3Y2ZR0799p1uP7BkD+pZHum1t4D3q7PSRTk4utF6f6/zssR6j38ePP9L65ExDv1IpS3gtFRrwF+q7lfp+rS5XqmOHvD3vR7vWzq+//r79bw1+97s/Ma++0mYzagXfk5NHOqWvTqjHOuvgMfLob93u90F7ujukD0czhq6TF+COA5rJwqcT4I1DBCpg5wyJFkPRajWg/F5dF6pshDeba91wmPAvfre7jYyRjU/FCvdsdPYMINStktnQWUml0Li+wYv9kge6lbFe64RNwOrwYDwMrovOJm5FJjyMOPgOC5XNcGdEBB2UighJyMhGsVb0B1ocP8J5kumFiwiFB3JMPkk/+okIZUnZVZh6sXc4gnLA4Rl1sqI5qtIVlQKyKCJU8BNeswzCRQTfUliWA4RzXQ3wtE/Sg0/EVG60TAb637Gx2uN78nIfGFtGWgOLuX0ferwA+2H/+vpa7zlA+xe77969bwdpx523g97Y7/f0765NihEp993JyYlOMWLDB6UVD6/uvyWbqQmrRpe0ZxbabfBE5Pq9sbBsTjMc3rBpu7660vvLdxwO3+n29rrZmg+SRoFXwVaHARsCXd/JttLA5NozCA3bmlGs66YjOp8hMMth33WO6GmkbRX9WodzelUwWVQWhUr9IiyZxvkRgWfgtU+Q1wLta+LrchMiQoHOpJAMJnz7iWxd17Wx0A+D+gEc2lNIn5FlshvzFc6+EQE/eNHtGvdj65u2aDHurEvTGHP7oKa0Gq3zbR+BPBF830HYZ8o6ziIZUzhkv6D/yvieIXRaMtUjb+LbTqoF0uQKsnfuE9pVGP8dY8GLYEdfOV6SSibS9p0lFdRh3wnmNdJHltWICGUpykxFTCilVwEdsB10yNL3gxq6gTlrpZ6N6ZJ5xrZ6dnrORHyhs7NzJs0z5p1TrbHdgYuh1epEZxzGz6Ex7YI0qmex2ur2ZoNN3nDRc8uEPMGXPf5rAC9fvWFB/F7Pv3qh3//rH/Wvv/u9fve7P7Q/Q+O/NuC/OvDVV1/L8F8eePn9K72mzNXhcHxzc8tkvpXHhNss+lUKRYQKOvJcgYnKGwX3tWmC9jsvwnQpp7ncpP6gn2vjeYvcO2zctAkvVXoNSCHbgecBj/GI0GIxYEdb3bkDXVDXDOe5DtfnedC+4XTTZElFWKYJLd0FqLjSgIr9eKy5PZX00Ycm5uopLtoBiPBpc86GzcqWjYvbYHrbgW16j82bT+NPfZmHerEfJnh12NiCPh/o+4houri5vtUtl0Ce826ubwjfNp1bD+ZtmP8Ub5wV9hAmCBmOmu4eTrmH25+lKJrOgvZYiXFHQJMPabSTrCk+hSXT0ZdKElx2CteDPUz5pvnLiJhkEC4sCyDY+Ap+tdVdsal6kCcUlJFcr3BxAEUgdl/P+iZj+sDHgXtdmJdkexV8jtFo0ONx2hxuecij5qJ9+ytmmR0xWn33+U6aURvvSdY5LSI024VwpvEcNdp2AFiXkAYAABAASURBVEl3n1BMYddhTLG78oWxExGKQD/khe0Mv32ifbcvt0WOg7lJo22efVXLa1R8sb9KeDxIczJdnyXRIQxkfTI4SK/wwFNEAIhgDgsFic2PVKFchFMmPYzuN9qJZyoFNJkpo2M+LllaOl+KCDltGAYtOQhM+7F1mz+XrOnz2t73QysfcV+Pyx9jPPTFnGa9G45HpNy+iFBEtDp7rxHA9RsRoZH2Gi7zIYKESqPsG6iJlOnj9CnknHtEpAI4zzSW5w7wamkH3zQT7stLc1h3LpHTuEv40YDLzRkOG3P8L/itY+eOxv8JcsswwySmdHtG2mM43NLInP2R9lTkj1KUpUiRigMUxLlQU0VW4HQIsMlsKDnRJvaThPPOd3oo4gDy9G+4iIkuoYsgnAG1JZzs13KTwMfpYMq6jxN6+IFGBqlHtKihzXHub7V80/wYqHc8gPIuN9Hr33QRgV4AvBtXytqvXu9Ye6vhMBgZj3cgLspM7QxRTJNz6Q9AP8iAXgcE/SW7lu7AMeBm+xE+GBlPFQhUzm8OT/5eU3g88j3vAHQhWQ4duYkfWiKN8FEdd2nUN4X5pj6+G6271600SOBDeb79cS2JHh2W62xZTjWEm32Cd5+Z04/nCT7VuMs2PaCeajhPhzW2+SYkv6VPvnncQwc30bVIbd8/8TXT/ZTvYs6z/+OIcH4oDn0dEY0wYvIrc23FUGdIh/SWhuabT18e/BGbM2b6qfzU92rODTLc+QefhwQ1EG/93QgPX6QdQg88xHDOh3hA839p5FBzk3cKlxKcC8odSiIAY2GzudHePwDgnNz8dn+xJW0HgRQRKpnN9+PFzc0NZ4FLHi/f4l9py7l1RL8RofRciG/9Zkn21AsuaVaclU/lR8DVmvMIZ5SEn+3dNMPQa80diM8eZ2enjXbdLtlX8EvtONN7n+7z8c3NNQ9rV3r3/l2r3//bs/fv3zc5/C95fQY0z6Ufv1dcKME707astqYWzmA+IxmlFImxuqPdW+5wRuapiFAp2ZD4hnBun/dOlsPtv729ae122T3785GDkjHdPewpYc6T3rE+aqnUv6ctW87V5NMvfV94uH7EZeMT/ezTj/Wznz3T+fkJl5GnOj1bo7cFD9iP9dHHT6F5yuPyEz26OOPMhg4pS7Oop9Ivanqyzksm+5dBK9q/Xi2bv2x7moG+MBZcvA3YQN9Qsigj4YOO6MM2NzOmxnYuGbXh/OT2vnvzljPb61Z2xX6onRnZC9EwzhEb+UcIbxrNGy4637c+uvF5g/KbzU6eBoN6XJ/3OD4HLzmbDMjW952Cuza3pyuhwh2b46VI/kc247ht+R3pfZ/qOnGmDZU+CIf6oaCvFY//F02ffvR/yoO+HwFPThdatj+532vgMdJl9/tbvXn7Us+f/5Fz0TV1vNftzaV2PDQuF538vwH4gv74jP745c8/15d+WPz8Y87NruNMjx6dyA//xpMn5/qY/vnss094gPxMv/jFF/qSMj//8vPm254bTk9l3/vI1XpF367a3Y3t94qHIFvLKbZvfWQW2bk/I8LBB4gIRYSylObr4ExvG6xWNmmpVMlUQiv6tjL3VfwRW91zT+J+vby61OXlFY9z9FGVFlzannIHcHHxCDt8hD1eaM1dV2Ec7Sg/n0Ujo/GOwG5EGMV2XU9d2c7eVCO7QnrvfuYuwXcMhuMNpJ2en+vx06c6p76E9opz6Xvu4yzThkfVPQ+Nhudsn02D9pineTttw9xzw5zgtuwYv06PCHsHBHIWWa898pVMRUSDcG6HQfDBx3qqBz06Iyljv2TCLzXFqyo6qdQbrcFVvt+zPV9cXGhB+66543j79p3su/zQL6g7Zf37vmNknLkde8ZcRLbxZX0P6KzCc8Mj7pb5qT3k0mcjdHyYS8xNBzmm8PztucqICFlXtqeSyJxFiT8MQ6undEURKdcj3OwTfPBxW4OUUrLV57h12ZWuxY/LRZhSzC0d461nbPYqQ1Eyrvc8Wd/43hxsdrdanix47P9YnzK+Pv/5p3r87EIXPNyvSYc1ZUZNf2l3h4xb7kNu1DEHKPaa4X+U17d5QFowvs/P13rMmPS4vHh0qvV6gHZUZf3OIngGPIvSbac9I31su7nlnuWGu5Eb7qLcL8JZd13pPDSpvzJv099Vch+YxvPaBhu9Bc2nvO9XnGca66XSWYbXji10toMbbNzraFCH17xPPv5Yjx89Yq5eqmQqUuiVTE+u9gwSC7KUvpfPLGOEdvD2XwK45Z7a2GAfLU49t4yLDeuS4xseqe2b3hhraKQdUsht7LE1w3rw2HvHemr/lkdqyy7ciC3iKTJknbhttmH7Tnf2FI6mK8HbCIm2BN+SeZnP7DsxIuGZBE0DHAck8CHOd6WPZrg8SaqukEBEyOSBXBFBipjLtszrG+xlSztHRSBz1zW5G8HhK0k3IqLR1EM9EdHmC48TKVgfbuR/0f/tt99qz/nF43q9OlGhP3yP+T33me1e8+Vr7HNgbueBDv16Lnv1+g33+ZdaMBc8e/aRltzJeewIFxH+VsnCeGGs0LdZCmnTBxbIX8F4D+buEVTab5jSOjEcfoh4GL2LOd24S/jrAtiN0IdwdTKg1g+WwyD5f8onAtkiFWBiSFzGFPu/4tvyG8e85/jsO8/tbjjSv9N/FO7AD/GA0G2a8SDjLuK6H+Au5z7gKhxz9xgt7K8G828BWW6HRtasLWvKHI9M5QERIde3Y889YusTzT0Pl3d9EVP/REx5LjNjxDbmsOmNiFBEMD66Zu8Fm/fYc57hMvYjQlnyAXTkzFcyr6n+ex4hu4jJN53HxEhb3Q7PvzvmR6Ktff0wtHHa94MKc4ORWfTo8WM9evSk4eLiMWeWM9aQ04bTk3P8M/bXHvsD1RXW+5G9405bHvb3PDb7H0C+efOed8RrXb6/4eH6Ne8e3+j/+Md/0T/9H7/VP+L/y7/8qyb8Xr/97R94M/mT/BcFvnnxvb779jWP2y/bXxD4ivcU/68I/Kf8jW++fdXq8V8VePnyLW8uL/WP//2fKP9Hwt+3HwRk9jJG7q+221Fb5n4pmXzRaRTaLkWkAmSmZhcRcty6L6yNWYqypCJSAu5zNRfTd4Ss+4LOMuHd/CIpFNAX5saus44cL8qk38ugiO4uXLqFhn6pYVhpMZwwN56yr77QGY/5FxdP9eQx6+Ljj3SyOhfmqHdvr/W73/6xvSv967/+SX/+04umq1ev38l/ieHyckN7K6tmJ/+woOtWiDOojrQbqHbKjsPGA9DYrhR1PUKWkLioFhuVtsHA9wYjvHnIqo7Nhw8m2+0NC8wNC82tdhycx9EH5VH1sIDYRz80FJ4oxhvjfui1WCxoJJt/HvZXqzUGOIUHjDALQtbKJmNEBsmbyAUL80C5vu+J9+qgiciWP3+VTLkDCgovHQ2kvjlv9it8I9w2KSLaYpIx8YkIRYKYcJw+h11+ZDLYsaHYHxafVie6y5KNpw7OvByMCLl8PUwGwkWESinyBiIPckeE7CKi8SlZNCMinKWZpyMRae9BWkvgywMer30ss+GJzBsVb7g2bIpuuLy44tH/ho2eN2sbNktbNlB+BPQGzRv4+SLAel9y2DV86DXchwP90ndDq2f+igiV4r4IRUwQLg7yEsQ+qjwh7bHmh9hj4HtsaoM97aCzDVTBRgnPHptdLHotlmAxqKefe9KMUooyUwFch3XgdhuO/xTcL+7T/X4vw+23bD9GP/OKoH3UZztsfUjY9BFhr8G0M5wQESrYiQ4usLVS4IN/SPpJLyIUES0/YvLVVriQ5a+MtxF7tNwjk/uefnRfO+z+rrTNeY0BXw57U7vBDogq0Znb8UCf3SSbq6t1GtdiHmjzAvNAcHEjVYqDFpas+44+McxTOMuG1z4Rk+w7yziOSuIDC5D14nAj4isifthe0udPRMzBOzonRKR65ohSepWGTuUwH7h97i/X10GzYCO6ZBO6PNj1soWZh/Cd1/WDCmXdloHwen2iU/8gAJydncmY4ycnZ20+K9lhQxX73en2dqvbG/s7FqSN3r271Os37+RN8ouvv9W//qt/GPBHPf/6a734+oVevHjB4vWN/Ofy/Av6q8treRxW5o29D8dVuJDraPMJcaYzFWTMLMwltBkftd7NnRUCX1SYz85zli8RICBZUkhH2JPn8W/f2LJgbrGjaTxU+sr2UOS6ZNujfuFch0Gwfcw7YqLtGZvWn/VekvqanVSRrSDaCqjK5XfMBd6M2V499zg+wmzErie6+2/TG7bjOT9hWGh/Fuou5Y7Y6QvWG68zHf3oMv7BhS/qfAC95bDqdra6GSfmGxZQwRw0yuOo0geizZbH+XvrkLTmI6PTZkSGIoxUZqow5gM/Iu5kkkIRRuqhC6IHsHGREroOFEIp97vlkALepGVRRCqAjlxEHMWmoGlKFiVljMI4DWR12yz7RCVFpI7dcZ7TrQP7RkQoIlTKfRnTm6cOLmKiibB/T3fI/otefCDPhwUizPcItMk0EWGv2ZYDmanM4uBfhYBPlpTnjXTZSBXKR4QiAPmlFMLZoL/aVSjBYSzAhvLwg780+ZmFeifYfrK4jpBdQBcRighH79D03mwRm2WPYjvfMc+OjB/n3REeAoX+7/ueeWvJZp49GHsxz4Ge52asuDgfhp451fNoqsOWC7IYieCGeRv6wI2MDyfZn/ODMkZmynC+84yRNczx/1FERNNNxOTnwY8kfgzSXZfrnv2KzKPHNnqMCCf/JJL8zGBMxl19juvIRcRRbAqO8HY9U+z+22nHuM+ZQhG2gQOod0q9/46Y6ooIRcRdRkQooDfmRLe5KmQoUw2RCtaSwuWw/YhC21LhdCCFBDKLjIhQULaUopLZkPhZirLkHcJ1B7QH6AOXrQz0+BGhbPRS4AsJdeeC0DGIts+PpVGSvnxoUtBVKSLhDfA9n2aEIkISYI5/4M9plLMoEaFGn9Dqhy5Ij5jy0r77mrHooR7II4Mx6f2Y4f21+8K8W16rX1MdYRmDSmYk4RmhzAJSs4sw3RyTImJChuzCfgseGtPOdyNZAAEhp15NZaCLiPsw1UQ4nqQZoQ9ds10U3tpDg5p10f7mE6dHKDLXXVtdCU8SD5/7vIlW1PXDevSBi4gDXRyK4X9A46jrikD2TLnySrkqpCNNUSAJQJ4mjMjcxqqTyfm3Pyb6EFOJiFBETBG+I6LFI479JG2CFNIHCGQ03Of2JxQF6foLLsL8hHlN64LXhA8xn2VnVtX9iH1UHsVbGL89/M/7f/KEfoTdzGUmv07e/x/fFVs5xocsIkIR9zjOd986HnGfP43tlH3nNXkt8xE8T/V9d7e+Vdq95QHc8P5zz+XgpJsRFlVZiryX9Pq4ZG1MbMlnRp+jrq+v5Me6Sx4NHN+znxUuGaeFedX74IH955LzxunJic54XDzhMdTxfhjUM+/2w8AZ41QXjy50wcPZGY+C5wecceY2WTrBAAAQAElEQVQwbWEN3rNP3fAgZhldl89yH8LpI3NPRa+JnB3lshSVTJWSSvy+L5phvqiv7Xd38G8P+pQfXd4ZunfWietzm32H4B8cbHx/gL52tNv74rnuu1LNVrAP/JE9idtgWJZh6LQ+Wen8/IzH/ac88j9rj8jPnj1pj9mPHp1rfshfrhbyvmS1XqKrFWVOuT9aqOn07FRn4PR0zb5mQV8N6g/7l653PxdN/hSe+r40Hbh+/1iiFOYE7MB6q8zX1WF866tk4a5r27Dh7Ox2ZkkV9lJup9u+2d5ybti1fWdEqOVDM9C3Kx68Lf8w9MhhdPidhuWgJXkD55TIwugaG8S3sedezTY5orfCudxtGtDZsKAs/mLRqyfsvMLd3MD9yPp0pdOzE52en6CTe5yerVt8fbKSy2dSA+N7pA5xrhePinvu8rY8Tgbjfc3D4cX5CZePvZ49vZB/BPDZZx/rV7/6ub744lN98rNn048zPnoip//yl1/o13/zC/3iFz/XL37+pX7+iy+b//nnn+rzzz8Dn1Luc/r1kZ4+fdLw5MljZDrVZN+dvOeOCNlV7M/+MTzeS6J39Nph1yVTid4ipjKmdTnD4WPY5pxuHrZR2/F0DrzV/mC7Ez28ajBWevS01HK1xkZPtOB+IKLwqLaTy26we4+RvqcP+k49ttCBAhK5pBAmJM+5/nPrW8bIhF37V8ntcZKz+Y59px81zx89Yuw/ou/Osd8l7eJOAfvzGXXHuNxyLjcvRpJsW0k9Dnvfume87uC1B26jcBGhiFBXCuOEPu8HyhVNskkzXaUOyH/0E5GyvgwTRIQ69O65o+u7Fs4MibFtVBo8YqtbHpN78j2uh6FvD4hv375t8+SG8VOpM+m3kim7kXsOKRTUd3JyqhPuXBaLRdOzbUI/4hJZTD9nRcQcvPMjkJf2W5Zu7if8oeliqjsiFBF3ZY4DgTz3CEWEsiTt7mWeA2O763rNLiJU0E8HPDbd9sho9zK2Af/L+z1ju1sUPfv4ib78xRf627/7G/3s8090cr6WctTt5uoOu92txnErj80gz74Ym4KHDutZ1xdNSObHXidnqzY3nl94PTnV4ycX2HCvUqSgyZUxv2Wt22Hzxha79N2LMdJ3o22JPNuSYRrbWKXPIqLpoIOZ+6XvrYcJHfaY6CbpU9N7jJj3HtvdN3572S68vjg/syDvSqeshe5r6yxo0+j5CDk69NaXVGFettxJuD38Y/SIgk6lLXazYV99w33VxnKTsaW+LWPK2BHfEcfTjD1lduTjTZps80y0cbphTN9wL3TN3bjDLiNcBJIRqY1WTQelK20MzWnCRQTfIj9BtLETMaUJFwGfAw+i7WO9zSiZPyhjouq6wZ42Oh4R6KWooPOII/7orJSizDLNaejG/TnLGM53HY0mm4z6wLku07lvO2zbZX1X9vr1ax7ynuuPf/yTrq9u5DoiCvb1RKdn51qvT9u81fcD/cp8OSxZL3fce/KY94L7zddvFMjl8b3gDrYQFvNsRxsG3hOGfqGO+iISiQ5tah4drgn1ML/Ynna2qYM+KNA+4we6bYmHr4hQRBxiauGIaL5+xEVMeRGT/yMkP+j/H6NxWkUu49+SL2n3jGjhqd6IyTefvwau5xh/TZmIqY6IeEAeMcUjJv8403bS0No2ogvD/TRRuQ0RoYgDsL0AU+6Pf0ccaA/+j1FNbRvvsiI8ZlKRgLDjDluXERO/mThLapq7itJ5GZqd7d3z0MCcXrBJp7u/RuaiiDjQJ+2siog7JHacpdzFI6CFb8REI1zEFI6490luZZK0hgwlbTAiCIMIfKeV1Owi7nlEOJzwyZYdYT9UspMYW3TN3bzm/cOe+cD6S2R2W1fc/S04l/TDILd7sRgYu0utT9Zak3fCOnx+fq6LRxcN/ksBT58+Y5/ymDX6TF03KNUpohNq4v1jr9XyVIthTd4SLJCjMF9s2v8awP9bAD/8//f//s8y/KOA3/3L79tfUX7x9Xft0d//cPIfyf/P//m/6v/zv/0X/W//7/98h//vf/nv+l//1/+X/vf//b/ov/7Xf9Q//uM/w/eVrm82yL/QPAe5/W6r5/Db21t04HcsIWeolE5uvxER6plz3Pau79SDwrzeAbKE8A1er/asI55zRuagCiIl0yb9M62FU3nz6PtenssKdlEyRdeqZKF+CtEvUhIuyrQsnQoy9f2gvls0DD26K70WC9bys0fskS+0XK6RJbXd7PXm9Xse/r+XfzTx23/5g377L39s8P+ewX9t4fmfv2l/qeHN60vd3uxpP0Xpp1qp04IcwwNiEjjVdalSQlLlwyBjs+CG79tku9OWjcOeTeb14RenGzZ6EUFjjKScDuGQXUSooEzzHzCyBZu6Yeg1xXs6bSC/U5aprHDzglVQSnco67CRWaCYPt5zJvwdi0iVUpT4U81OlSKOY8I5PoEWPohL9+nOm+F0D6TKlw9+ewbRSDgyFa4PiHoC3zC9Wiebn3CzL5Ussswls/lkto/TglCTv/EKRUSjKWnaCdH4irykf0yTLezyai7at7/qWGXDte/HPA8GPwhueaDcsgnfstlxvo130fpm2frFfbNarzk0rOXF+uLikR49eqwL/PNzG+Kq1WlduK/Mw7ppNSNfCJnERof6nT7T7NlxmXaH/vYs3B+i6RQdJu0t9L3txbB9ZsK1oIMEVASZSjpMRJPzL5CrB6bmnsOP2mKNAtJWB7wCOK3Sj3tmrp3tG9/hER4VOB8l41XRFaJpd2GXjwhkCNFSmS78TTnru8I3IhRhGZMcKQ/yR0wlRmisQz/Uum+8ydqykd0x0bQCh6+IUIR5BNUA0v0dtN/1uD7r2OWabtHvjvZ4Q7+hn0faVS0XcNhj2fmV+iNCEaEsRQk/IyI0udo8lzEtlTca20ffxnCnQjmPb2vZPEXRLLS5gQ2yyKFey3Fzc9MOgrY7y2lbiEgVFtuSRRHRkJkyFGKTP8p6SvKMiFBETPmaXahQPkEphfw8QihLyjLaNw/h3B7EanSuv+uZfNmEZiYL2cg8t2Mx27RNdJZQx7xo9H1HuNxhQA9rLnDWjBf7vsg45YLPY8VweGAj7Lr81wL8L0TevnnLBP5Wb9+8k+Pfffcdkzkb5O9fyr+y9UHZvz6+9p+N3OzaJnpk7FhmRKcbQubnM2DJ0toeEaTTX+5TTfltnuKgY1pje7tjMdjSPikP/xUWmZ7FqpSiWxbKN2/ekD+Cit5dW2hs41iCNaAO+Lcc6swsikiiAUHI/yXxzE5eWDvmbzIEqSJdljUFm8iQMoJy8r0B9Y3aYfeW2WPAY8L+yDxRXf8Bkyy12UWTh3ThshRZlsxsPklSZFtfVlzgGBFFt2wUPM5mPiP68dzoel1PSIKDELHVsbdM0BzXBUnLt126jFsVES05IsRHkXEUT5EAS6fNEG4O3/tV8QHdfZ7I+zFEpCJMh1gWVJJlwyM98ZwXcr8U+ouE9glkrIRsV/YFmdMEL8cNz0/mZUQEWdmgTHncRDiOzId6YXf3iTB9HOJVEaGkzrQP5hz9Gy4iWrlI/BmHtB8rZrofSxdandPjEIgIdDLH1BzLRUubU62ziJhksI8MUuih+zB+nFuPI4SJQx45SWS9Wv9qPEm0n/jUY1sOCI3KAJ5Aec1uDsNQE/xtW/bcb9/2KfIiQtF4hTKLOsZ8x5w3sO5P6OWxOiMtgyYZFYn26GMFKQbeT3zGw3isD+yBsk4/iNu1+R6epFlOj78t+8gtF1HjYa1yLdb9DMeNuVqzOsac/qHvMu7TYPFOHf6LUIKWJ7VWNXnNUAfX5I+Wd0j5wIu7uIsZ1hZshbru8n7A4L7YRINcakQfZujITdyPEn4yaErDBI21A8BpDxD0CenCz1KU2IQv1yImOarwCduv0BlOMgLbiAhFGCnHS0mVLA/gvoswTcDhpz+RoaR84EMOX8lh/agLmW+G/QmhQPVAuDtBCTvd3hGi5R8lHAedd8TG+pvgjGPCHw+b1nJHhPiAaIRew0bvydjb7VnPPS737M8mW594mzKifbcyksPC2U/8YzhNiogGPXDxIPbDiOszfpjz16WYv2WxbxyXmtb2cDYzBp3CfmEPwShbW3jD0tJJan5t6Y2OByhfjleyDLwf/cx51SVpv/B/DM7XnYtGVVs8+A5qxz+Ury13SpvDLQnK1qfQRYQijMQ3TG/JDYc/hNMfAnb/xifIe4hAkT+ACkyhs2DCp9QPP5X2QcYcNnrvwjzr+a22NYQ80itwOZLoo9r2XxU6p1FSbVPmwWK435pf1fIm7mo0cxi/NkwUau4DevKnXKc3gv9TXx7zEYc2m4UBB6ccg6S7z5Re0dQE12857RtZQoU9at93igiNrD+jHyCQNSkcEQqJeS2nvSSXZad+oOIh33cZ3gNZl947X/ov172/5LLrup0dRngJBSc8OupYLgbO02udnp7onMfqEy7ZBtZh1+012GeH6RzB2Xu1lC/n1jzWnpyuedA54xLotKUVzsYRgTy9PG82AQMhD31UqdPzyw3nLZ+7vLa6rV3fyVjw6NwPA+G+lY+gcAYtruzBdzL9ZrvB5+zB/hfO7RMRishmKxvuDvy/CPRZbsMZ02V23AsZzeawL8vhehuQjeIK6nE88SNClr9HByvOTyvOUY8eP+Jh+WN9/MkzPebS8YT2Q8Y5jEcwbNlSBryWqwW6XKGXUy4mz6F91HBxcd70677x2ayUog7du91936nri8wvOYtMMkir5UIFGsvlPjMse6UNmakFuvKPDMzTeP/uXetj93lFJu9nhqFvfNzHlm29dv8ttD5Z8hC/lh/fT05XWp9yx7LoZDmGoVNPucWi12IxKNBJFVLQf4ld2k4r4YoczrMsHXJmSSVydT3nb+LmNcHxVHdIG4ZeTZaTFTKcNPs5O7N/gjyn6G+tBTSuf9lk6LRAtpLSbnfDWekSm9jCT1oMqVNk/9mnz+ibJ/TRMz15eqFHj0+5J1rAf61Hj89amh8cHz+hPx4/1tnFmb74+Rf69LOfgU8p97GePnuqi4sL+V/7X9DHX375pT777LPWf25bpc1ogTYW+iruIJynvQaHD/A85DIj423HulrRV8nk/NnJ/CJC0z7bXNXOdbZRw7QZSR3ZMh23PfvHLVeMZ+9NpVDXD+qNYVBmgUdljG8bzNtppildr8L4LN7jAvfnzea22cvV1XV7APePha7gfX1NHN/zxg1jaMce4YTH0E8++Zl+9umn7WGtH4ZW1y3j7doPk9Bt2EfsPC6xF9eT1NP8UpSliObKznVnSWxsUNdoinr8LNAdiNxe2VmpCkIzCPJxDK99IkIlU3YRqYhoaIpz4hE8/1iPBV0seOwbaIfP9P6T375j8Nxk+1xxNi/oc+R+I5DBcnbo0PQL7ooLsnZ9h9w9wCfstLyr+6jSo2C9W8uQDnuICPaNAY9e5tvDJyLUHPY26aEqsPiWxpfroLRMcyhJ/QAAEABJREFUZpDUPpml8WoRvrIkNAdelC+Z7fFkybzicre3N3p/+V6XVxMWq4HH/6f6+a9+ri9/+YWefvSEMbTERvc8/F/r3fs3evv2td6Bt+9e6+r6krl4o4qcrqXSHtuuw3vmXOtxGDrWA+w9pVPG+3q90Io5csU68uTJBWPrvMX9V1Svb65kme7+agRnr5GxY1lLKSrcdSXMd4ylzfZWe85l1gPNUiFjMfRasg56bj5jLXv86JEeMZ7X65VOPI9Tr+XpSjaZd/5rOvAfWVcrT+7mv1j0zI0rLViLxP5it7vlnuuWumgn9FF31FU19IkfEnpN+Bl7+naz3euGe+wbxsQtOthbJw3SljujDdhCt3MatrpvHAIdO3+vHeNnz9ztsbvbjej4pj0i7ShTUURmUd/36HRQlkJpKXRwNRToISJVmGsTxTgcEY0gYvIdMf8Jjhkh/+c+pNnYUSoiVKijY2x21GmeAf+pXEXmURAqC7Sk7y07EC5dN2mZRUm4ZMJPiqQI4bHpfWxrdqW9qFF2FVuq6Kbij6D50DrPcNx+00GPDuD//v0VD3Qv9N/+23/X1y9eNJ0l6RFFfTeoZKfCeHdahbdCcvjV69d68eJbHvn+jP+NlssT9f1KER3z5x4bOFEplAeZPWU6ujvbvDfSj+ZVkZFERKo0oaKTSh/utMdG9+iiut8ABD/xCdJnSHPI/n1MR64ewvZnkBT34WOZyLn7mOeMu8RDsbDttNrvcg6BoF1TCxWhoE8j8COJ5oHmoWeWrUQ4NOMhjRTSD6CHzkUfpvwghtgyGiu5wIf4sIjrdZr9A8zAcHJj5PQWOfpymnGUdAhWbMr9fIg+8GZp5sQP43O6fY+x5XIl/yWegr1GhCJCpRQ5z/A6aT9i6pc2RkK42lpP4P7T0u+jLWQBWmD+coIxx9Xq1JFzrkEGn5DHTkQqgatIZHHYfoRThHOJGUT5uAyegv/U9E0bIBmtP9ICfubtsd15bNNuxzvW3cIc5LIjc/XImIsI1o211usTcKoT3jZOTs5YY861GFbqyqCIQpFUMnYHHq49vtfrM52dXoBHlDtjXZjiTj8hb0bfLcT0rZsbj2WsmQfqOibrXWXPtGEdvNTL79/o229fNfgvLP/xD39mHvpGfk+ptM91nqxP2VM+pp5T1owF8kheI7esbTsqGJnbSgm5j7NM48l6LFkUgaYylOQ3ZCoPiLDuKnPRXtZHs0H0QrWyiwi1Mi7byhBv/j0PwVukBchSlM3miqRUgMyCHnt1nkPJq/SV1yevSw5HFObMNfvlCz176r8I8EwFvb97e6Xnz7+RfzDhH1X84z/+iwz/7xd+97s/6o9/+Kr9QOC7b162v8awud2zxooax9HaaahMnp4//HiaNKYkIoUkGrlHcbcssN6svnv3ns54rzev3+n16zd02IbJe8cEXNlgLmVD6jGmgUe0gYYM/ULD0Dcs2SwYJxjRivCCjV0/DOQN6jG4HsPrUEzEpOxK3SMtd6dVfKRRRNwhHSaxZPIt9v+hDMIsACMLhgQtPRTAi6wOzrwayK8Ach37Dhv/VvqeTD4Yg0AF9tX4ZHGnUjeyBJDrB9UyoXLLU+jsGRYr/AVDG2tUKRW0R3dIUhp9FCoJiXyrxPT3fmUQjXTuno3dLdjQPzfgVjfXt3T+JYPlWjc8KF5f3TQ666Ug44Dul/SZ+8S/+Hny+Ik+evYxA+kEo1u2Psrs6KeFOmgLBhpR2FBU+OzU9Ik9Ndnh537oS4/8oXY5wIPbzc2tbvEd37JxG2mvZS/ZyTC/qV1VEW5jynV13aBCfcWbrINuhXOdos7aUNHLiDxbbHFH8h6ZxgYyTK0saLUUQalMwmG4HmnE1ioYmfAEhS8h90wWhuNZQoaSGHROH8knpiAtIlQylfjV7aKvR+SCsaxj60VHLpJ6TUua5RlRhMvZbvccAI3qNJDQTTB/oEI9RjQ9MVqYOKzDVMBvZCy7bIRjbHSZ/LZs4KvlQXYB00REK4dHKUsBPXZa0rwKdSTppPHtj2UTNWSkwiiJpiSKNLgNE9C7avsvGw28XQmsRnTmBx5v1vZNR5X+YlDMTKBrZaywpACo6FM4gqJaECCbfJZDCtmVzGanfd+rlEJ+HCBFSIiivi9CYuKB708cwkF+oo+pXETIdLXu5QfrpJgPTZGjOg4jw1DUD51aOnlxuEjqe8YI893Z2anOzs4aTrko9MK5XKy0AM+efaSPP/6kja/Hj7gcOTnTernW+ek5B7THyNDp+vJK3337nf7EIveCyd2L3A1j9tXLlyx6z/X8q+ct/92bd218b5ifbTO2t77r4dG3sZcRmuKduiigw3qK/P+d7JLwHYo6ypnWlx2pbHyloI1FipTdno22D/R7bGwHMCUFfAuKMJJydLz2Ht973cnQMX7THeBMBkTH4bIwnkuHDPhdKYoIhWTzZKGtGun3PRcCnmtFTlDPDLkeBd9FSd0RqWj5ocgJNqmR8eO4MpXUFchhe4rAdm12AHGYN6iPuiCXERQOSRkh0++xVevF4wqxFC6PWRf4ZRQF8Qhog0KtjfDD1j3O2lyBolxOSgioW6FoZRwP0kJx4KM5PUh+8HFCKA75VdR3hweELWJZHajUbTg8VkpFOPgAlUZbV9WyOx+4b7LQtgwFoKrmV0o22qB+Im5Xi8MjAlrD9ND5Y94VGehZohTg2x+nGZAr+YpIuS8Nh03jdPuGSxpqtOGkBtNEhCIT4Ee09MiANFq4fSEDEotk2a+Wl/Y6btnS5VoFUgTlCIdSUijCvo6c0wzSsRVYHeVJEeRlaHIwIuD6EEH2w3lBOr51t2MsTXqU7AtbkA7laZfiEJYIBtDBwSMOweYRObLpHePQvJ3V9cyL/cC8NciHnoBvKb2yFIkwnNCGGiyT4/Z3XjcUZtFk2xM3PD5/DI2QL7cTr7VXlJ/iaN6Mibv5rsyc2xhjn1nh3SqBJiNlOF8tfWQ+gRN5wgW6+zE4OyIUEVDdf0LTf64ToYhNeRGWCcsfBf84KEDyvBDKlhZhWUIRpLRwSvS7Dm6kY90++0Iu7x8mTGRVAbt6jw8N5sBn8qJ5FUNoaLxHRK7APiCvER2+IqYyEaHqNKKBHJYFCUgjlTzHaabk/ibOR2E6ykx1UQe8I0IRQaqaHzRXjtJpbmMDdIgmAypXQ3gq77QZanpy4VTAyOPbiAhFhFpBIR+wKElaQBcRirgHhO0T5NkumrzIIHRZbR+wgFooWbBSQD3DNIFASUI6Hb547RNBIgUiQhHARMQFoftQARkIp9P+IB0yOWo47ArDEZOaFjgtW2aFNhqEDHvs3D94GX2hityVtICn6SdfigiQYPYJyzbYKZO1nHErnPkXj1/C/kTO9OEoQCl8J/zwZD/JitSBd+CnQinx/UOQAnE0hOwiCqIWRXREC2A9a31M0HpDR/JDPu0S4coeamRfXdk7BH4QDy52R6+PtF9GKzfCAPvhe3QnUt1IeqV/SRIVAuSkLYE8woYDkMgnFJEKy4av5heF/cQHsowg2QE5PcJlgrYA2R3Gjhyfw2RTv2VopkZeNSjruCHiRqDYh0CeWT5JEcRBK69QINs9nOe0H0J3LggZiZ8KeBmS00Lh+iMl10lYIIi6D4xwPEIeewlNRCoAzZMUOm6L22vIDp1Zd44/BL1DH9cD0BRkVa7L4wbWMqYeJV0T7un1b7qfohsRuIJAZuPAluYGyDuEBMWEjLBY5KmBqCybUiRMyBJK9qVuR1dSRpKfhNVcVYZAqGPP6rPyarXiYmst32ckxLZpj+3r6ytdXV1qw5l3xyP6zmcwHgB3hIVtm7cfiX3WPuWxZOm7kL7TMPTyGSIiWo2llJbmR6Q1DzonZ2st/ah8suZh8DEPrU+0Jmw5TDOwxvfsczvKCbfjLBkx8Ura13UB/+RMvwBLLXkY6he9CuUKbeqQwXH73i+7x8KNjlTAs3Sd+mGQ277gQc/wuSGCOlKCrCFLKkgSndPCSR5prsM8zL8fenXUFzHZnu0vYDAsFnd1nHPRuKK9S8sIv5FHz2C+GJD1/OxEax6ZTk6WcvgRj8jGY/xzzl8r2rZYDOqQObMoS6eOdhoRQT9WBfMUIjSdmNb6Gwbo0NOOM7P7K2gDVeujjz7SyckJ/THomkfbt2/f6uWrl5yTbmR7LOhp0ffItOQcd66L81OtkG+9XnBhuuRxfKX1+UKr04E+BKuO/EEr8pc8BrreBQ9h/lfxn3zyiZ5R32q91vQvsxbynq3njqZjDxfZSZESNhfMI1V2oVKKOnSTWWQXkSqOWwf4Xd/R1gI6DcMg2+0JdRgr6rY+1+jN/sr/u4Blz7ywpb3vsOd3ur691M3hXybXutWSNnzyyRP96tdf6m9/80s9fXohlZHHN+6Xxg3nuJ3E2bjrC7QDtrpsP344Oz8jvEaGnota0lcrPX580ezZ/1q8R86kbW5DKamS6WBDySkeQZT1xQObZtJLtWHPurJjvO1ZZxOiyBAe7ai6Jd37YaYsVZ/3RslnU4+/xbBUwUakwGyDNuxl2i02t+NxMCJUMpG3V6M/2Gmgc26b5H+BPGOPMVfosxRlmSD47jhHbjY77ky32M1t881/xp7x2myJ/lqtsZfTU53xqLriDqHnzhRm2iO8+dwi1y28LOMYUmZRRCoiXFWzSRoiuyykp1SYA3r6Yhh67D8U6Mb5FXkl4gERvsMN1WlFk6uUEbnoGRlG2jIyFp0SlEtRtlIjaY0fPCFrcrhNiXxdN6jv+nbnc3Nzg01d6rvvvse/4h5xL9uk+6NEabbZypTS0tN1lFTf9+oM7DlCzVUq8rrgSJOFfooIRYYy8EGTF/3aZDrzpLz9LsnHckbOYEJ2wauQ1peU8wphw/MArVMSz6StLsM6ZB3s2NvsKZslVUpAk61e33d39OVms6G/b+SHiDJ0evzssf7+H/5e//Af/0E//+WXzOUXjPMFbeuUlG/tQZ4ta8YNa8kt883m9kYb7Peau9wr7oI2N1vdEv7+25c8jrzSSNs65Bq6Dvsc1BXp1avvwPdNpgVz4fn5WdPrMPRyeyp7MbfX7XadSdv6vmDjSZmqdq8VUsmkD3otBud1+B18BrW5DTu9YK47Yz4+PV3p7HSt0/US/6TNgWdna+IL5s6FlswnS+aVFfPi+fmJLh6dtvTFopNizzzznjviS8bmrYp2KqT1zB+oVYU5OdFNEkGy9mf/N4zLG8aBcYvvh/69JGNX1Wju0ohXJVxDG/pqyzxxw3q8pe+2zBW3t+gTnXpsCbqShTYPGhjnHfZWCjJaa9jHpC8YEpddpAK5LFtEKEFILbeNBUkMByyGVPhWckKUYXyJsFmargpHWfthnoSzFIlikaFIiWLwGhs2nCFGuHpOSPh2zJsL5DUiQiVTFKPy8YAq26uwW/e3KOv5077jIzrxOHDYdVX05HCHMS0O670Q5vWbt7rlzvFPf36uf/3973mU+/6xKp4AABAASURBVE4L8pc8qHbdQB3mGNrSP1vs0jqu1On/dcAf//AnxvxL/eH3f2bMV3XdUhGdnj//Vu/e32jPZFbKgvSFMjtV4ogFz6YVV6+CPFlSQfs83292G+raynUIV1G2QVAZcYB1kZKC/yRiICyoIpwuXDQetaIvYv44fIwRexkZm1PaHpJKmVGUFEIC5KT+qV5qgXe4n0dBEw0OoQ7KqcFxI0xLmwIIuZ1WFRKowiW1EDU7ETYcbkDmSSbL06gp4A8FXJ6k+zofRJoJBHVLplVzSf2ZoUQ1bT9PXAdHDWqkAZ8DprpppCZXqczQRCgJRncIRRRFpOIACA4f2ghbafInHuhJ0ghPIZPbS/TBp5oeGQN+OsDhcAOIB+UiQmr+VG/HuDayFEZCNP6ex11nRCgiIA/yqvbMlVvOrx5re/bwIlWziylWiUdEK0ewfZK4ETGlR9gnK0MwV2uL0xIe6DIijsoHhAGZM6UUYQAJ3wL1DmZH8akvYepwUsIVZFASfZMsO6+zC8br0PY8PUm0EZsN6ArrRz/0GsByudD5xZnOH52rQ1c9+0+X8xh3V2w2W+0Y47UxThqQCuop2avvFg0L3jxcj/31+lQXF4/Zrz9quDifwo8ePdVT3hsfP/lI65NzLRZr1oVHujh/qkePPtLTJ5/oo2ef6pOPPmv+06c/0xlll6tTRfZSdCqlV2bX5CGBcVVl5/mhur+sEDltpIz9qohQFmTOg+849uK0Qrp9IwhPY0DYyAiXKgoroXWeKD/DqjiG06tCEanmDnX06DkiJIhrxVMoSrmDy9neawR1hqpSQVtLGdT1C63XZ3qGzp49+0SnJxca0JlpblnH3r71vuoVb0Xftnn2n//pt21+/dMfn8v45pvv2ZZTqw3dC8KOCW3LImjfk9ue8Axvpm9vb3n4f6dXr1/L/zrV/2L1kkcqG0Bmp+VyLfsLOnu1WusObFqXBgv+yj5YsED1w6Chn9AMq+/lRaaglJKpCBqMfK7bG0XX78OsDi7JN0oW6k3Zj0iMn3Kj1DZ7ezoKHm6ji80LgsN/PQLSCeafmRJw2B1DJh0TmieNPXWyZpLmnAmuf4IwSqPi0+NTtgK/ycsqZ527P0bCU5mJtoVpF6StbXsW1R0bni3YsLncMBD954p8MPUvia/oGx9Q37x+Q7+9bfAv1p1u2srhx7x69H5ycqKT9YkWTAgr+m9N/y1ZyA0/XLq/Ej1bBpedHvB3LN47tTgy7LEf5zdYzupWqW14/Thpua6urtngATb+lt/1R6QiQ+73jr6PmMp5wipZVBjUXderx1YcF67V0fp1lPVkfVUWv/2RzY7IM5KGthURysRG2MAVBlhHm4M6XXaPHiu8dOQ80Fu5lGJGxMSnJH3rvqsy/zrXAV3C0/E9GwTb7R55Jtkq/a07FzHxUtwltUCWosyiiCQ+ZSa0VCjHIkIR4JAbza8tLUuqgK4UlSRsEC+ZYkSo2ihhZN+ICHXoo+87tTrgNX3MVYo7GRw3SIOXcKwTquhsstnKhLunn7EH67zVA5HrQjfWUWQowpASHiWz+VJIYITh/lDWfCtldewgi/CXFBGtbEQQpm34HZvBDtsp9vtODmcWZaGeA0qhnIEswrVFAfkqINp0lsgVEY629olgyZQXwr43P4moSpFKl9hktnhlY2CIy6RgkenIc/7kF2iLLNPAnOcx1XU9c9+iwWNuhvNWjLtTDvsek33njXTV2zfv9R0Ttv83Ad98842+ffGN/AOAr/78Ff7X5H0n//+3PN49vj0+rcIlc63H9QxfWgzY/oLFY+gHmX9XBpXsQNHA4u6xIZz745YNPl1DLBSB3Ve1fvZcvOUgumfs7NxvzHkSNIx5vhk6IZvBfjtqzymMqazNWQmPQP8RUAHbX4cyO/qtgM59iIJLSUUELPEbPX6kPnSZRS7X9z02nKoIi1lS1v1S8OFBoR3j0PK2yx9kropG36PfjvnFfJL6IiZ60Q41F1BGo60wHsHBXCRyDNuuqpozzQz/yMW43dwwR962w8ke+fhAHtAbeMefxsfp0WiaXDm1o+kO+aLpYaKRHvpz3SPK34MmLwJbL6Z1vkT30A5R9i5uoYRr7PwlRYasW8NyRBYpLJckSFzWfDfM/TfYidch1ylcx7xSQASExOdPtSyt7rsUWFUguX2FOiakIqJhpoyY4hHRkirfmalCGYI/+ETkg7QmOXXflyYbHbkNGI6cHm4z9lgykScab6fryFV4tCgC0BwXJfohFUk/+jmmq/QxgIn7a4ddWn91kkSuxuG7rkE2t9ewCiJCEYB0elRi3tEDR4spbHndxqBN/TDIa/nAOu9xntYd5SvlbCsfwvIY5uG8qoDSH3jbO8D5x9gzH7hNzna6/QkuH4qgbypS08iYMpRui8OkO2zU1j+j7DvrGHNzIUeP8CJzDhN88DGtUa0PMBWgDQ4Dy5CKSQZksy0GvjGF44F6rQuKqYGvkT6swL6aq4oI8UVVVRJh/TXOdMZfQ/v/Y+5PuCXJkSxN7F5AVe1tvkRkZmVzeqpJ/v9/Mhw2z/CwOV1dS1ZlZVVuEeHr28xMFfwu1PQ98yUis6ry9CFCrwEQCAQiAgEUquru8XWejJbhkgfxTD/PRGxAt9CDtFHlSi2x2Po+vbBhb/MXnnay4jmnC1dj/jbkfppYCRbo54AVMafBo1wnPP+sMpjnkw8X8tbvqSuNzp05fAv+TnxlnEhkFmleTlJjR2ddf1IF4RM6rZMY3gb/CjrDu4C2YmWW7Y5S2QtOkMN97oVTH/yTNgT0q98+Cswn2F1L2VZhzRXyLik6SZzD6in23HlqLT2n6bPL1JGFugt9uz+Ss05owMTok9KGz+sb/TxfZUrnuUipkz3Rz8tpA/lf1LSKKYHhdJgAPkInNBUBpcZLkzYfyE9ImTNy62eHWQu8ibnY02MVCULaF9pHfCCp+/jEE75A1FcUSStaaGEOUt7wSR32Tj/PU/4SuBuiwXpF/gp0QkaDvKJbrxYa7BmuI3WgDp0lmDrtT+WrXYI3ugQpd2QAnadGZQPF0+VidZjcRQa9if4sL2Ue1jq/0CRLQcoRp6+kbLABTSsLMYD1+Y1nvgSM/8Yrep0D8YhFtwzYcV5GeKed5WuHTthmJ/qtWEXZVqkrKnnO85AU4DbBtQLZhXtq7qdXfEDNx+bLq0vO0KNyZko8393e6vb2gw48nx/40PDIB5x7Pubc3n7kY9AdS2Nm7RfO4WO/L+92E+9RdorczU6dUqlF4zRq2k18ML4EF+BSF3ysvXnxghd0r/T69Tf62c9+pnyo/vnPf97L+Zv013xEjG6XvMzLC72MMyFrBMM49LGvr690dcIL5L14cXOqX/d3ORc8l0ycH8Zpwr4BXSZl3NeM+c033/KB+wa+yyed+hi859mBifN5+mbMjLdiVGjjMMo4thF4OQPtOavnnULsL6UqvtyNo3bjqBFdM28m6CfKkXfBh/P4/vqasXnHFNrA89fAs0TywhzZVsbI/r9wbwmUZ7V8WGLrGviwdLFjjN2EzZfYda18tHr9+gUfpV/qm9eveNH2M4mXiDv44sdr5jpzMrOP3d/fan947O21SpFXkbnbDfhjxxxN2l2kPCGfebsBV7tevrq+wHeXuuDj+zBVDWPFt2P3zQXPb1dX1+jzArzEv1ea8OcFc7Ej33GOK6X2d09Hzly5Jy74xtBKrRK2yyKrsq2k7LUbX3hDG8dRu9iOTVd8iL+6ulD8eRWfouflVfQfVbBp4b584GPL3cMtH9MfWFHHbuPrb15qmgZdv7jClhH6oiP7/Hz6g16CUlhPlbkJ4v+8o5nRexwHbLvEH1e6vrqifIU+uz7flT7pu+laa1EdhtUep6UhuclF0KsK7bZIjWfPIx+pHvXAx9NH3l/uWYN71uJmv42sUjQib8ez7wX+3uHTWtePAaVWbJq0g1YKtCaJPuO40nbMwyXvyi55Xh/GnR55B/fh453evPug97x/SywvImJtGVkDfq51IIoaz4NHHfIMjf1MmQRf0NYKe8NC+1GxO3845+Xr13r97bd69c03+PilQptZM4/IuI192DZzHzX6KesJOa17RhL7clTXKdlWqdheq2wraRtXWut6SlvdvSV8tntrdMuYvcKP7c4jfsOX9wPJS6na0oCvJ3w94ovQ7nkXmPe7P/zwQ5+r6gH1C+U9e+Qjczj3+9E17yhtqyKronfmbCBuSi06TzY6YH/GGRgjfOM09X6Fts95ewTFV/huZi0vnH3DU0rRUGuPjeTp62JhWkdE2dQlJYaXPo/xuNT1i27IaJkjYi97ft7LZi5ef/NK/7f/+/9VL/iwcsWemzPPA+8JHh7usJn3o3d3zP0BPxgdBtVSGUXQjsr7nfyLkR8/3OoD+Pjhnvewsw7EXtoS57UUZT0n1gs62lZi7Zb7UdZAsZBpZa1fEvMX3BfCP+GnEb1306hxrB1DLeRDl3fJHnXNnnBzc6nr64u+7i92tLG3jWNBZoO36ObmQq/4sP/69TX5NR92XuoXf/Vav/xPP9P/8p9/ob/+L/8X/a9//Uv9/Bev9eLlJXJGXVxWMHTUklVD7LN/mNWC+so88dPXw5G5OuJXLvaYWUc+QAWJxcYEJQ+O8M0wJQ8Wzi9LEzJWHDh/HkG+e+x5j5H1Gn67quDzkTid2GcvLi/ZkyclpqLDpzCrTGDpcZq2rIsg5Q1ZBxtCM5NgW3aRIQR9b+b+lznM3B2JR9v4fqcdc1SJR9Rnv5/pwZjpRGkm9gIjc5qmvmcNxH6phdbW5VPo+kWHOGAhzhv3woAhlL62xSXTze49pJ6rp4F3dDv8cZ170vULPbL3vHv3Xr/jfeTv//DH/r8FeMv3BpYTvpoYTzri3z18e+Iz74jS9uHDR/2P//H3+od/+Cf9Mx+kPny4036/qNYdRg30vdTFxY120xW2XGgcdrKr3IFyraujQpwbm1NrCD5HaD8JYmEzLXkgrb/6IjFgms7BjKNs58y4vfD5D91WtueOzrjBE+9zm/r4a71R3rDSJUh6Tv/REuM0ZGyg6J8coGFKsFmdPJ3p+GddhutzQPo3XriOuEIP5vvrXY2ez+M0bArUcz2l1ksrX+We7FMsNdbETMzmbNIYI/QeZyyIhbbso0fW5dY9PL385/yYUZ/w3MFGDy5an4jdztDAgh59nFPey2xkDX0+AfvdKsBYKxWXp1yU6M69qsnYO4yTdnzrG4dJtQwdpYyyK/6lb62cgV/oNeeNnPOveYbI+n14eFTOOO/ff9C7t+/17t07vi1+UL7tzf2bYlHk2YztKgP19wSWT7TCeKVU1TqqggEdxnGngXU+jhes+UvOgNfcR17qxc0rvTr9gYHkr159q9cvv9UraK9fU0a/V69e6+WLV7q+ecG+caVxGJW9tGFwYV5rKbKlbBXJZ/a+7H+J4BKCRLu1JvxT3Ov2mlPhWsulFm2o7IcD+2y+fooOAAAQAElEQVTFn/baHhmtz0uj6CcYmU3UHV2KKuegkftLKfF3Y09f0Ln1PP3pqILepVZyeCDEptyfIgfTZBcN+O/FzUt9+7Of62ff/lzffPMzfUMe37zAd9fXL/HLS+UPC3zkbPrDD2/1u9/xDYnvSUWkhqSZwJm58eSjZQJ/JsCDI3kC/oFDWtrC0wi8KLKi4dTChE1gp4oxBQw4ZJom7bhZXPCAetEPGZeKs0otBFjr2AI7cvPw1+vIj062VXFSKVVJ0XF5mrhQJNuqtXaUUlRL6TSRImPVccGxKyB/coUn2Ii2e3/j2CD0xmQmt61SGQOdhlp72baSWnQG8VX8FmTstAU2mxJ+Pp58PPOyPwfGtAW9P+OEHkRO+m9jhydYsD+LMPL3PMjkoJC5Ce54CLj9+FE5ZOaBJ+19ztjM4rv0H6eJw9ZlP/hlTi55eEk+svgqc5Z5qyyeSlClnBv+0O0dVAjgI4ekx/2j9jxsxJbo8jmif/RedT2w4czKIf+ej//5fz7ZJmYs29qSXWRbpRSNLCh7a8NvC8sU3zb8p6fUKLXexy7M73oggihTty2bvvRJTK2+TMwtPe7i303vbAYN3699134pB0ZWKVVB/GE7ZBlf9MLppzHOqYguS394y7ihtS90xx7408e2Nlm2VbA//q5sLIFtbcneyg3SCtu9T+v6N1XichgHfBhUTcgJRmgD5U2CbdlWqUVJ/syelVbgKRTdYRP7xEgpbEbofySujhw8G+X4d4Nt2VZkB/ZaN2PYRaHFtkpc1Vp6fGQ+erxmXbAXRZaNDPxhr3np/dc5zZjxq722jcRM9pvkmaf4MPamz4qCbwb1cavFDDDukYfwA/GwyJgZvuR5QLPDI/pU9rCJvY0bVX9xUfUkFzkFjGNVqVJeFEbGtBvgj/8H9bnA7+M4aCSvYPgEg7q++HXsN8FR0zgx5kW/Ab548bLnI+uTEfphemZPju+zzvInwd+//6jvvnujN2/e6w2b+w9v3vabch72si/MzJNdZKDzlBBSgQL6DZq54EEqH/1vP97qHTf3rBGmVwmv5EfmJ+37Pb47zDxUHnn4PHQ/zuxtSxiRGN62WKgKz9JxzB8EWNJofiyjT/fHOGoYRvwzdAxbnXz129o2sXeN0Jw4ALWU7rvQavxHe2JLpEJbxc+1Vtnu+1X2xfUBea/oV8pA/8ietMmwo5eRkOs8T3mD6N+U+DvGZuI1++sT8Pe6p3QHR9BP4FnmOZNtFWAXFfSs+KeUKpu50nOyLXtF1kR0OOL0jJ/7eBA90yN5sHBImzsyGWmRXKzzZLvLrYwZ35ZaVDqtdHp4F5x4yJ8+5560gJRn4iN6pK21Bd4S1ic0+gRZ39HtqYGCbZVSVIcBVNVatCXbW/GreSmVvkHpekbXMNbQP+trG72c5n7YyvqY+z4Wfc24qxy7yMWK7fbKr1OKDYFt2c84Ncv0C7a6ZKlDp0T84J/4LTgyZ6cGRe7XyrYVmbHJXsup297Ytfo9slfYVikFm7CFsj5L9nPfz5p61bbsZ5zrFobUzxFbNrSTfed8KZ+jneLhnLaV05Y4ObKekp+jt9F34/08Ly7EwTPSnj4bVlnrmcHM1daePLBXm1P+HJuM5KutS5+z1Dec94kuqact+TlCazkfBNjT62f5Oe8X5Z8g2M/620U166AUFWylibycejdi5ln/hXUcNHzeiMmFD7fsdvBmLwsonl8ObZURcutzvij+bSc7Qv9TsN1ZGv1nXvrN814LHw4aHxvEC0DxSL+gW2OvjewOdMw+FyyMtdC3C4E3/EGDHoRffQj0RWdjfge0DJ1y/ino3PvTz7Zsq9aiWjZUYgoa9UJboM8S0gVT75sHeNM/ddEn+1rubZX7Uul73ND5xnGgufSy7VNZ1DdY5yn2pN6IGXttW0522pyPoKc9sJFbLNupPuW90n9Cf0aBz3bns5MX1EfGUzm0DQUJQT3lRdFJ6CLmCU3UmKNg4YPRwry25E84aMn9k3vG0vdfxIhey5r3aaRoM15ZQfWrl007tq6NZgpPUEFigUw9JXjW9Zi65FM9tBIZTBrhceovCV/GpoBav+L/xNOMzp3w9LPKlJIHIq25bdmmvl6l+JP6Ss2v+flxJMSjywpYtfGm/OOwrXKCS/roKyl0gA+EXEyP+Z8g9E+hv2hqGHiOTXho5+XUG3G2ogfM1vwXyJtwFXJaR8pxWd8felCu9L5XECyV54JdPp7yIefFi2tetlzxEmrqeNzf85HmPS/M3isf/jfkuT1n0bv7O84gs3LGyD4wTaNcxBJiT2UNrfY1aMwL2uQyDCPnwZyHnzHyzLBbn+3R4+qESz5cXJ2w413MwPm5lCojo8tirOifcXfdhkvln7i/vrnmhdG1rvkYG0RO3hMEO+RsSH2Tf8MLwnykC23FJc8uF/jhouuWPtE7yDNP8g50WvNBA/ti1uKRtZVnj5l7UPSs7JnRfRqnflZ3JoQG45ZSCrS17xA+5iP0Pj+ZLz70i3tI414yc149sv8cjo9auLfVKvoWDXy8Ci6vLnjpeKUXL6708uUNL9Ne8WLttX72s9d8yLrRJR/A8sHr5uaC9uvOt9uNKugT+Y17Fu7VNl7+9uyI7MurHXNz8YQdvp7634TdKfkwVVX4KvqXWiQMKLXKpSC7imWhxIJIyfv7F/bWY/fTrPxrjvkXHvNsdmQ/nVm8RA3Ws59qhci/BBTjREnx/cQz1I75vejv6y50wUeni7y/A1fExIT9426Qi3gWPfS4fv/xwxrjH94rHzKHcVCwcL+e2fMX9GwxIGsFmwZsTHvyyNnmKWXbMr7ssJmjRbEnaKx31FQpNVlHwT8Dz352kUHq4zgqtiSfWUPv86808HE5eV5S5z1D3jdEQEWf8AW5PyePD2L/ZWzm/djl5bWm3YXG3U6Gf8a3i4pUBo3ThQbaJl6kTxdXvV7qQFsVbDoyfqBSet/c9xv2hbYnFvPh8Uh+5D4Y+3CR4qq8Z9vzwSwf2DKeGffi6lKvedn9+ptv9fLVK93k3QAfxes4aVbjGffIc/iRcZuyhsw4sTGIb5J/jo2nRVkac18j++Kyrfg2cgLJUoeeUi1VwzDCV9nT0Af9Y982/7aVuRpZ4ytGxd+593/kveVHPgq+56PCHR+/j7yHeOBDQ/5lgI98tJ7xo03/cVBiZyJON4wZs+Jfl66LyQu8tvvZrfONU+9XSpFtJcXfsXcmPoOUQw9Pxd8d6FpqDbkjusZXtRT1dtoyVhojr6Fn6inPrMPM4+Pjw/pR/+FesfMIfUL/K+Yu62tmndzz7jb3g3vuB+FPTETLUip6T/hpx3jrB9XExd39g25v7/Vwv+f9y4xN8A0TubXnvfB7Yj5+nImrERumYWAd7fW4f4B/D5+0m0Zd8zH/5YsbveTDSfbvxHx0umTdB+k78n4rmKaB/WvHnjCxHir52LHj47901P5wh/xbzfODXHJPmyXvVcoB/ZsuLisxOxK7F3yguNYv/upVx+tvrqBPurgqyK+UR3gu4R9ZTwVdrWPmiBjd47tHsOfdU8oHykdiJe8e4nP9WMqZJpBZH+prLOssmJG7QbSjPKvJagapB81Sckl2yurJfi6HED2jy8x9K/HUkB36OWzjk9LXwsC8DOyHlT2jEFMiHZizvKv6wL6av7D3+PioI7TImomvmXLiaiFualn9k3KLMfRv7JMdp7Ftd53tNYeF9bngg6bOd+IPPbGbNbrqU0PqfduTrAItcgpxOaqWQXvW+TveFf7ut7/jY/5v9Nvf/l7ff/+GmH/kvd9MvB3Jj8TF0j8ULsh6fDzoN7/5V/3N3/yd/s//82/1P/7Hr/T7339PPB+QN/Mxca/DvjH2pKGwx447DcMkKzqtOqgn99/tx36ux7aN/nkeO12eeW3L9udsf7KeMYIwJn/2k/8sefafxxf5X+ArBHuVZ6/5V1j+JCn3jhX+hDe0EOxP6aF9ju4L4upz+l+6/vk4trvfS/LiPzmc7c5f2ccDO/XCulhA4s8aaMt9amSt2oW1M3OfPTytyQwSPZLb6Q8Y2+c40cMT2PCcYaOVEy31wF75Ug4WfJqxluwDAee/BYT2jOi+sM+1dJG9rZfC2jqKbUPVg3acWYYh62pFPrznPFPqyFqV5v6+3p3/8WHPveuur+kPH271hm8M+QN7uc888G14Zn/OOLVU9oSqQm5Xxve/CU/9XWT6m7zi/1oG7iET30Z22nHm2nHm+iKHNg6jaqFvsQp5MHGvHaeJ/mOn5bw5sz/P3DviR5HCRybboKT4CUrkRQ/26Yp/Jvajkf0oe6WdPiskSz8Cu8g2KCq1SrIEaqmy8TPz2djDG3OcfV4ke+1TaqGmPqeZ76zFtBX69QZ+Yvvl5ZWur27WZ7frF3r58pVeveLZ5eVrffP6G57tXmhA/zxbZd7K3G8mB80HQPmpjnNmkBvN3CfXiqIZZIcz89C3m3YqKM+dUhXHpGzXTqtMxOag0NM3ygYiLSdDMwErmpJnzIy34ITKgss41zzMZtwiyza9cQRRHEcFkmVbT7JxZA5VacuGHIcl73Xk9jI3odTVk/k9B9XTZTMqSLVzsKZySA+9lvI0ZmQFsSHjBRkneaehU9ojJ8gELycbulz0Dz084Y/f+/9Xjw/uKx8LGv5j5oQHhj2HvAPIJAb3HCD3HBTiv+hXa9WA/xL8QR7iX7x4ofz/mV5w2LvmYf2KA2j+9GeCuZaqIHMVP3ZAi522ZVulFN1lHMZNAAUZL/pmzlKP3tHt8XHPZrNXDi952GrYnzm1I4exEi+1dLn6LNnui9UubLKz9sRm5EV+/Bn7grWbexbe+K4gsyI7sVNqlZEhuW/mOZxFz+h3juic+Uj/QKT2SXxItjsit+KX+MeGpueUPpEfHRvxzaBsngtZy54jNfX6wse33rwIuqV+uNQpeR2HMexV7+gGoxY6dblqilk2XaHNbGaUtPBCgx7EpNgoB03DoFKKSi3KTcw2N69Vn8Y6oDu6pY4iTV+mTgvX1mTVUjpEWnLjwU9MLWOrA/KqP4faIfPQ7cgNNcLa2gatgvgQU+hi+i7K/ObBJ/HUkBsdaUT/2vs1Kgt6k6F360g5sobsN+OkgtzQAtuqtXbYlovxjbWlPJgG2Ss6jaaMGQjFaimqBZz8GHvixwLtWVZTqe7+XQ/y7rqGpzBeLUW1AsqFPP2fkfmpKqWqZoxKjs/GadKOlw15CdH3v6trZc3mX+W4ub6h/BK80KtXr/UaZNOX3NfaBx6i33Jz/v77HziE/9D/Wa7v/vi93vzwRvmon3W058CetXBk/jKHQfrHtVmvH99/7P/CS/6prrRlLhKD694z93nK3tPXDfeGAw9jKUdeZCQe1Ipa/gDAIu4t4Chi35Kq7GcM3Izij1qK7GfUUhW/DPgjvglKKdCKOi3t+KvUIttKvvp/6HWRbPhr7TEfm/OC7IGXCtGx0L/i8/BIlk+8/2CYMgAAEABJREFUpVZJVlLsbtEfPyUm0i/5Fp/JZ+w/sj/Np3vnwh4devhsy7bqyYaMaa809WR+z9D3AbMWmtI/sW70sq2trz5L4QsyZvgzXwv7y8x9otOYjFVvdZlreZWffsqYJ8TWDhZa2jJ2qbXfR2JDqfGNun6JhfBs6GPhp8RVxo5PFtbwwvjRax2XvvAsoNG29U3+iVmMn7GDwrqRrDUlD9Zafr/oG+IJBb+diqcsfYNTVQxEsWH0zB6aGI9e7uOZFoumDp3RdJ5WNvVm6SSRwp+4Gg6JX8K2ZJD0dPTZkJaUk0u2+95lZ0CpMhexL0i35F2ESM/dqOjUryhjZp3mfnpgD5iJ3dDM/D9BfvpPp1LyILwZJxDJILSAIvJzL2msc/LML8hcZ48NGnambwAzzgrv3PkFb2QE4Uu/xFHyRrwkT8xljoKG/4LQE2ObPMi9uFA4R3g3ZL/fyrApcx45z7Smrbzqs9Yz7owuaQv/0v0XM5qiQ5C29Alsd9/rixTPBVtDysFWf84jL3imPJe+LEXG17By2mlbyzlPfAKCpzE/jY8kjbWwcJZY68wldBwSQ8nW+tYGEYEJuHZqS/4lFhzdAMw/eqV9yf7Z/bqNMyN3hfIRJ0Cfzgdvo9yQ+4y1n7BnHSi6Ueqmp3wONndTP30gWvtA632hn3Lbso0QkRdJKa9gaPSjJ+yNGI4eS3TqzfwUQF9X+qUM8hGgcj4KhnGUTZvWZNrXEr/R7aQDI0BgkFO9ZYyO+JpWmrouUV+M2UGXr14wh866T9ZxIukn+0kLg7QzKDI29L7ZM6MTyDwSSy2xRC5y8YFMxNgKlOX+0OVRFGeGLk/xx2ZDcn09faLzxpd8A3K6zEKoByu9dT0j0tAtNcodlCmK9pQCnaXz+d3ITHmff9Gn24EcpkVBaPokITG+6jTK9NEn0J+ZvtY3tB/vjlpPZv4419ZiMS1UIvPPBeyxDWx+Wv1BHBAvtP6Z1zbel+wNp3bg9D4G+edcvX3j+0r+Of+XdTyFCus6pIzXSoHrtEfkg25xU2WdbsBbyh8OuNiNurrc6ebmkhcwO027QflDwcty0N3tB+VfAvhI/pEX+/d86Lm9W/91gJSjt23kFC3cYw6nP2AvEmR+n6/wzux9tjVwhh149rGLbKvh69yjjqy9GTmxQLQlLxiSc0Nl7zH6bxKLi9I2IGviGWrHs8eGi4tLXfAxeKunfTo9n4SW8jhNPK9cKO+D0j6gT+1n3qpKnj0uSDln7g2l0s6Y4Y+skfdJKZcCnX52QUX383t8UmzljN/HZIyCPTCoWCsoGEJj3slWGn1CW/BXPv4v7EEzH6VTbuxDM3Nj5hY1NE5FO+bs8nJk/iZdXe/0On+L9dVN//h/c3Oh3UXVNFVdXU28XLta2+HpbbuqARmRlzgRcsWn2eRRdRyrorNt1VI0YH9B5wASkdawde5Yom/AHM7E+ZH5zDNM/zD04QMf3J9xzzuZPLclv+fDYJ5xHngp28/g9G/0X1jQ8WHKHcRJAyLZftIr+pVasHFawYfAcRo1jEPHy9cvdcN7pMvLS3y10553Qe/fv9Pvfv87/frX/9TrR56FWp+DJkSrVOSDASePJzmx/anOeEfm5JEPpXsQvY+Jf56rFuwuCKmldH9VeEVq6B5Q7DFvCg0bi0v3bS2FsYkddLnl43JeVN+x3va8I4svwl9LVa1VpayITqUU6sFKK7RJ4bbs0LOmeS+FXxf2OtWRa6fKy+fd5bWubl7pJv8s7fULjRdXva2Mo1QHlSG8k4ZpVIJzadIe/fa848uZPL7MPEe/JmvBxvAcsSsQ4w+skcurK8Z4qRevXur6xUvGvNEl7/IK/l3o12XQt0l0cYcSXdDizxl5fQzqRiZcxNyi9JtjF+2Zvvh34wsPkhDDb+xeJI5iHc49lmd9e/WZVNjDiGU+zO750NffOfAB4el5w5aNfYwjZGXOctbPu4vgzZt3yt8qfGSuUn/39p3u7+4ZUMTAsII9rIJSigZiKrltJVZ0SrYVesUvA7yJN51S6LZ7LXptdtruukWO7R5b3Q/4KjwLjnGx0j8QafXnum433tD2xPC6x9/yEfSgxNcv/+oX+l//8/+i//y//Ge9YB1J7u9t8m7inncT+/2x+874JRiIr6Gw/ipxA6pHFVWl7ch7lxkfG7+Pw6SLxCAY6qCkA2tzwPa8Pw+mYaBfk21N46AdsXRD3LwAL3kffENc5X3wbpq6rhe0V2yN3iP+m0Avj1XTNKpUa2E/3fe/EPag/eGBD2O89yX/ePte7z+8UfL7h1va7ml70H7/gE+PKmXhvjLgg0tlj71mr73i3nnFvnp1daHLq52ub67YZ6+VmK/jTq0Musc/mK097zj2vOPYUzmwfhbiVqRSKr8S06QZngU0FpFlFRetCb2bBLkjvAnFGcIRNPxDpsh+4D12B77c88y8pAFZqxypj4eszHtiOWMllo/olnzjM4W0BRT7ZVt2sOnVyZrZEx6J/bvbO84Md8of5AgSTwv3hD4WrAsxSaY6DF2P0Pfoec/eH4Q/7V9D5Bw5k8/4LVjIW7dNMnNe66c6FeqlrL4VKWNJq+6VGE3c5i8i5eP/73//h/7e8c3bt/1dYfw6E6fZB4L7+0fWw6zw/+pXv9bf/I+/738I4O///p/0T//4G95Vvte7t7d6++ajPry/R0ZTJe5rmWQPUv7FMaEf+86qh7TqB01fptgVXwVftoZifgKyXMxnMmmjJQehn+OpXcRRGvQfSguBGDTyvidx72unOf6a4L8MDbueBJ2XV2LGbyyODYo+6Get9vb20Fb2n/xt9FvREPMpnjsiGXkNPNM+Ldnu/o4GC3zBzLpIfjYln3Y61dxiIyDn90SVbKtwLwlsq9ZhpVG2vbbVqloKqOzRizJHc3yDXSJF5w1U+9VYUx3ombZO/MqPvWoTm77S3EnnciIrSENj/N6WsU7jLOg1swdRhcXYUiRszl4p1o5dsWnUQp+B9TvUSfWEwv2G7YC950EfP973v1z4+99/p9/+6++UdZ571cePd/rw4ZZ7177LH4dRQ/dZkV06zTb5+ZV6EFryn8aCDdH3kX33gf3wiD35w1HHrIsu4rn/OiYmrgantaPU6CLVUtCvqnIPK5SDHjMYuuA/kUIj++Ta5mPLS60qtaqCUouaiEX0jK5B+2z8T4TBW1xU8IttmtzXgdGnsodHpmm3rfA09Apsy7ZqqSd608I4hlcFeegRXVzgQc7AeXPDRX9+4xnucsXl1ZVevn6tn/38F7q8vFY5csM44twDWLjxBKHNKeOcBhhCu3HSUCsPuNyUL1e8fPlSP//Zz/Xtz36micNCAqBGAQJhJC8oJ5nFgsIE2sLNeEbeAhoGJM8hMmNkYaa+wEMThlYNBOY0TuvYTFwtBWmibc1nAiK8x34AaBKtcczSHddkW3GK/Zz3cem00dPnHJa0odBvYMwgtPQNMtGppz2auK19xLhbOe1B+DeIlHHjFxu/EDixfcbXQqctOBYCPA9wt7cflT8B+PHjrfJwF1oHD3mp52P8gflL/2wA1UV5wMrh7JKDYA5wyW844OXjYQ538efF5QWHrwvm8hLf7rQbRjBoIq/oFZsKeXTKfASHftCalbFm/B7awjwu6C1Sxl/pC+/2GhvFXtH1GNtoz0F0HEdVYmNgLsdxUElAg1oYMePBZ1u2NQ4TeYHCoo6fGCd+DCG6VfqNxAfckAzWyy4yKEBseBsQgaCVrxQr0Ck15i22pJq+QcqhzRySFm4ujfFDK+jGCKquaxxSD9027mpqxHlGyfiJhUZfiOr9I4NYYfXio4XDeDi9yomuCyoG4VESMlNH5upn5OelBQ/Lh8OjZvKFWBHGtVO+HA9KPfYN+LjWjBGBAU3wHcGSPtgdHRlFSlkrT0aW0s+yrYqvu/5aU6mFtVk1MJ+FtuKiyrwGpQz0oQ7dNmUL4R2RseCP2NLR7aJJlpEROQu0qFFqlUMrRbalYhXKIkVOQPHsMuUVR+LyyIFTMn1WOeFfoM/sL4IeXUf2rDoMqmUdo3WfxAcAx7hITJJafEOlxkbWiClD0pF10JjTwLainx0d1FPsKakjLoQiY4ZVSwEVJC8qtcouvZ4+FR+O+HZkrIExp2Hg4W4HLnXJhp61/OrlK+Xj/zUPbnm4e/HiRtes8wte1tnmheMdB+wPevfmrb7743f6l9/8Rr/59T/3f6LrX/7lX/WPv/pH/d3f/l3nycN19pH1/1V6VMqxKYebgbF3u51GYmlh7hrzs+DDIzHUgZ8zZ1Q1U577nxoUIbjgN0n9sF7JByqD2lKfIA7w2f8z38uyqN97+l5O0Muyiwq+iA8yTypW8mmaNE4j95yR9iJhb48n5qLU9KnQK+QiKdFt7ZHbH4rYLzMWrF3f2NmRIeGtjGcXhuLmzrz1Nphjt6mLdYoLsC973AFbGg8zB804oMulcdMl/tvKiNCKRt/lVBZlKbEkfNGQHUiMjT6N8Y59/wk/BP102nTtetA3/SXsp2BsWmHZ1pqSm3qlGl+tsNa66RN7O2QUjSxpYR0hUhlPpC2nqPgp94pjePBFbFvI02dmvThyqDvMIPwBxX5FVrAQD4LX6GL02MZL2zmkSFqRtSOSbdlfgibopb/sWohlqanW8KWlofsCqWkmjhdifB2zk2hbc8kSKMRJ0CgHYjwRnwYp2yZ7hj5LtmFf2wvlof+ttaaC67tOpSl7D6N+Iie8LtaWHDYqW17kJ7k2ZXhLrSoIpqYD62DPgTo4cE/P/MTO4qIKzwZ1OUUiN3EZhKcgE7epQG/Mo06pIaghyCd9RDmIpi1zSX1ra/Rr0HJuS58ViwT9iQf+0BfmqSE7ucgbPEFfW8ho8KVfaM+QQg6EnhvoCisKSuSMR54rfGtb6Gt76EHkB0viGcaUM07ahGzjtyBlkeIe4aAWXQGkftmW4ZVMs2XKX0fanqEtMQcKtrr01VJkZp6SS9aWbMtlBZMHOXbiAwu6pP6xgno2ZMqsdPRckNA6qCgJdurqUFLLj1TsXrCtUogOcp1Sw2+nIvNy6rARTvk5z4lEBm8PiEXRz6wJU09eB6v2NZOxgufxRYq8hv9dLBcIQtYZ0hYoH2iwuXGuWkCjj3o9Y659Qst+1LCDi9ihFwFzZD8Tnkg8BAuNS+8vRmqMy9i2cM4TWvSpReNu1I4XnskNTSSDyFnHadSer3x0PAemq1YzumGy7CIDaS2jgD5NkbfhvMXnFWxbfmSO4OvxR84YW6dnXa2YjgtoshxeKg1i45xqfIq67OZSgWbaFMCtLi/6V9krNppawZmBdZ4afQNlHLmLQqwUfwOf5BifrFjlsmV0Xqav54hBvk6If87HsfzUHx201muJrLUsaBL3665HeBDVFSHvg1hGRkGf0vOiQnnTu/dP30DWn0qIUIctOyjkIJ6Nr7T5ojGXDRvbUx7rAtEvMIJM7NmRs6JQXhE9z+kdYwoAABAASURBVGH0Dk+V0X9FwcjAPY8vA4m6Pk0LDUHmLNhabcs+R6H+daSPXVRqPaGE9BdEkx1dIrKJIJaI28DkQWJ54aOx2CuyHkMLWNJCLWVPmqaB5+tJu6xxMO4GGVWP856zxYGXZg/6/vvv9ObN93r79g0v2P5I/Y88L9/1toeHe5737zoeHu74cMIzndY0b+dM/FlLYcwVZoDc0/ecb/tLMvamI/esmRjs/jZ2FaPfoCHPFpyhJz7ullJl+m55rYNKraqlkK/ImTsotUKrshPvIrZWLH2MtZy2xDfqcU5cY29m0c3wcPVY7HEgS8gxMoM6TsoYZlxtCX3TR/A2EBkiVfqM06S8jxop11Khqk9XbM0einRsqDy3jCpS9/uej8sP+PbIs/OBD1F3dx/weT5OPWDLEf5FtS4ahsazhZnDqmXZyz7y7FX18sWlvvnmRq9eX3fweKZ8yMKdnffiYmA8Y1bTqtKiI3vfzLwf868O8EH7yPP5njk6Mo+Zpz0fCfOxJ/mR9gM48s7kyLl/5uwzd9/Nis9Cy98u3UcGyEvRyEofTFwvHN99kLknBjCsT0x80unsTQux28iDtZOw0Sql9NzGBpA4mTBuBHWoqqXg80GvXr3SL3/5S/31X/+1/uqv/qrXr64ue//IjI0z+pdq/DiyDiZdXK6YprHLWWIbPEpy47fJrDGUReVZTP0J7vz9GZC5Ti5SxiHjXqIO4yecJJEv2N4InIaP49NzNPyzI9Z2efbHHtuM106IxBV2Ud+jF2lB3hFfHrfnAhUt7NdzIGsp2DReqk6Xmq5utLt5oYvrF9pRni6pX77QtLvknn+hiRexE8/wF5fX3P8vNU4TBhTF+nlpOqDzgk7CAZVn73zUN2sy7Qf0CBp6j9PUP/y/fP1KwTVjXr+4UcW/HgdkWulf6Zt5FSO0yO7+4T0e/o+PRCIUWB+LDjwX4B6lnnyZ8Qs6GZ5MkVWw1iu41xi0xfAb8UVK+Sitf8bPyBQyZ+0fDur/QsXdA/W9hHB69HLGLKoahx2YeJY+KvGTD575Xx1+9913rNEHZY8xcxKbSi1a2qIFG0RiGiR8InyW3Mmh50qfhg1zt5vJhGgbVmvAv7ZVa5XtJ+iUEisd9E2+oHeaIi/1tbxgzoIuC3lTeBbmaWYNZ13mGef+7k5Zpzvm7NXLF/rZt9/qmhfxF9NOQqVaRl1cXOvFzWu9evGNXt4wpzcv4blR0YCfZt3fPur2/Z3uPtxrf3/Q8XHWcmDMWco8FFeNw6TduOM97qRa2LuYb2v9r5CHFozYO6HLFWt2N6bPSJ9BYynKu26MYM4e9T2+z/xk7kfiaMBfaS/xVRPze1TWefapZfMRcxK7Y3PeUecdcPa3YM83hkf239uPH/v7qY8fPuj9u3f9HfeBPbHRN747xncgH/gfeEZ9wM4Pd496f8Jv//iDfgc+Ek9HfH2MndEJZH8oxJON/cz7gl4Luc7SQuykmjmcaWNZ60isL6DJCiBDm5U9OvKP7FXhX0MAnyJ/Yv5KcUSB5JZd8EnTjNDI6PwEaIakVQUd41/Tg4DJ7xPsTqU5/Y+MfdDMuAfuCcHMHpTYs606VGVftikXLGZNlFKVtOCPDeEPLXCxbKfYsXTfEEDUZsrBgsLpE0B+uirzPw4j/YtiS3yR2D5iZ2wdib1SBs4vB715+075XwIE+d8CzDjCxFzewdmFeD4o7x5205Wurl6yv+Z95WP/6H97u+dd5R/063/6V+UPBPy3//Y3+uff/E53dwfVutPjfhGh0fsw9bzLEf6SjNxSi4SNHVpT9OxAh1BiX3LbsoNCvqGq4kMbPzJnkqUT0j3Y6muesRvjN4a0bMD4tvW1VKDbz222e59z3gWj1nlZlLwxL13/MJWV3+75F33D8m+F4zfszf5RKKe/+QlELCTv41Ne8wXyAkdWSXuyG8Inl23Zz0jfjaHhyNSDjZY89bSp+16M0zrSdo7Ohz5L9guCsdEYkKkhO/mPA52Qzy8s6y8F9f4n/6Y+nK2v1DNm8sD81FJUS6EkJaYQ2WVsfNEj6AxnP6F1oH94zxE5inD4I892928hFyntDXspqjB2zr+1FpVa5eIVZv9CduLoyD6Q+05LnTjac3/POs2aDbIGD+ytC4NNnE8qa/jq8ob77aGvt4+sxX/69b/qH371z/rNP/9O33//Tm9+eM+9bNbI/fpid6VaJ1RmfBcZSJaAbQ3cLwp66ifTyp/YC0TfwLZsgF2xe+AMipqadtzfwDhNXX7mqdSiLcXWwOhi0598xvbQwhP+WqpSD3LvSt7XGn5KuWPJvKrzZfxG54CsX6HNrNXwLjRskPA/fc24gU6pl+FLviFNkHrcCF1r/IUtttPUEfm9wE8lJjeeWgq+rx2mHETGkftFULAxPitdZvgGlTpqGCf6jLAW6lVl//CgAzfffHwJ1J21qKBELTAhqILcWIMJx++mC+24+e0oj0xM6GMGKkW1AMqS2ZyXjhhxHvQipU7WHSx4w7PlS7zZ1NPmiooOtaKwC9ziBrCg6swNkpyJy4SkW4Io6PylqpTos+YpB7WWLjs/tmU7xRUZF4QShBjdGn55vqkuSn2duXCo1xsK2O7ybNOAIJgaizZYyCH2a6sfeACcuaNFNgZh18wh+KDH+3sOSbd69+6t3rz5AbzhY9175W8R3N3f6cChYGEDtK3dOHFYzM30sn/Uv2CBTNOoFSyUfvMeNAyjBuar4BM7+qnPc+Y6PhN+bGBm4+gbCHrtiY3tEJcDnekbA8IXpFxK7XIH5r3LCVEshJhPudRTe3KC2DbzAo16LUUJan2SrAU9bKtW2juqaimKriLZxumSTa41NfwfF0evHkMruf/WjAVKQQ7+qGAcBwUZ3yVyjLwCv3FF6zrMp0XeIpiWPga6tQ5WOrRcax2D4YuoRryEXktBZuQtfW4zzwttG79hCqTwiHhm/jnoZdzMwcYnUsrp2+OFuV+Wo84x52UDLwYWcvWH/FlxzypfSu6TPjqlhr4tfkv+hNbtb9gYf5Xeh4Mf9dCEJLtoTDxlzvGrbYUvfpXc131eVhzZkKLzgr7RO/XsN0Ee9CKvlqLsIYnNxJB6smz3Un5K5i1jwVs2VOKBsu2ub8Zp2BK/bUh9Zg4jYwNmqKLzJR/Lr/MgRl5L2ZrP8vhhQfY6zzY8mWKQsebTOold6VSe9JFQSWLtd2RA9EIQ1yYPIXCsV8pNifnU45Ponzz6hxbEG9bZfwyStX7BC4XLyyvtWPcpB1fXN92n4q659Tii7+3HO717+15v371X/t9dv/qHX3Fz/2f9/ne/7w9iD3f3im1Zx5F5hX+ub645qF+xxgeVWuUEeBQCMa3lwR8TCGsO54vyQMBQtOIv9G0idoKlsAZEewMLvHPfx7LHPPJy7nH/eHromXv8dPsZIH5JWciyrYG4m8Yd+aRxmmR0Ck/si+4imfkspUouKrV2NFsNGYW2eool9dT6b35svAVSXtqihfEz9idgLrd6YiBlGJHMbJ/4o0cOF8GRNXBkTQeZ1w0zcQk7Q/kZDR1RJ/TMfXiP9H/k4flpLLi3K2MH0RPjIFt2kU+QLHXok2RbdrDySlbBX0HFX5X9MTEQ2Rk/eiys4dRF2nIb/+JPG1nkkrWl2BA/pG8OYckXHrIFT14qdIQdRF7D341OHQu+xM9KwieiD02sn/YlaOvtWhPu665IvlI+/S3oWtB14F4UW4dxUOBiprHpSPDOjM1FXR2NPpG3wmrROWDsjZZRUk7+KZroLhd9mtPfoDBuUKs1DEUFvgItbTYMalIH2b/jss24pid648Q5sUhMLT3+morMmFV9D868l0K5qhZ0oW8BFgmHNMAEaCEWMrd9rpg3Wr+qYtp7Gz/hP3KmmDN2NgtoijzKLXnqIOWFOQhS/gSM1QL4Ox172tewtZ/yvj6Q/WPXpzIWzafxo0PW8BJ7QyMP7yYnZYaXXaQO3EBg55/CTYzoT6bu2R/lKpU5AC5GPHCRgUQXg69ciRbp00bbsg0ZKKkRUXBGV95CNiAvNECjBSt6ucXXQCe0kz+3fJMG89Nlf0ltOKlFxpnsbYzz3LaMrauw6BKdztGwQ1/gWYY+S436Oaj260SL/ZyVMserfowFTSD1xM2C3ivSp3dmfPR0WYfVqUye1oatotwCS4o9gVl/Th1QFihZYyDkCGsZixiLPuv6XNTQL230pkuXioDnnApDrBJSDm/0fyp/4fO0hD9I+c/HNu8xEVXPOp5kNUiJERjCK9Z29In5Kxq6qsOw5qqlauQZptZRpQzYGL8CmeYNFH/qyrhpx6f6pN/Wv3tPoq3x4UIdaRMp+Qaqn1wbfcslO2X1VFyoF0yElgUPHBrGrvmprXPDo6BXvvyhr36qvbed+vcsP+CpH+XOoy9Sd8/WfMo77QvOM8IXcrEl8jffPbWf6GmjezvNfc9TBr0p49L+k1eUCn6CyX4W5O7n5/r5mF8r/4TYU1MGb8oQHZjW/9CRW1+Hc/+Y+8iL7jteRt8R3vk4v4gQpg+xXdbytBs4j4+6ur7Qzc1V/9uMF/ngXk2fWUc+COdj9O3tLS/c7js+3n5U/tnf/G3lDW/evu3P/R/4WJLn78PhSN+F83FTP6dwD1+WpiSb8zXFmTU3Q1vw+3JWbmJsaOHt95XCvQXFswcZP8Zf631vWWXnXg2OvGsI1nP6Xo8PXyJ/uPbxca89vE98nFk7jReP+xMOfNDpQO4BW4Ij54H+rMi5pOuMjjN73ozuT3XKeedxhCf657k9zzkT5//YEtrChtQ6GtWmik1DLaqc8zAVmw682PzAB4ofeP75QR8+vMPvd+h8T9ueXfIo+6jiWTwe8P6k6BUf+19/80IvX111vHhxpaurCZlWyVwHlbEGQQssQxP30yOxsj886p6PXnlnc897m+Q5y295/BaElo9NM74IFu4BgYi7ijJBKVUoyFUYu6pW8sCMCeKTYKhpq3IRcXIEM7G7KP4JGv5t8RM+XTjTpCxSsbF9laWemlysgvNGnrlq/FgLe/Wg6+srveCD8y//0y/1i1/8XD8Hf/XLX6gQ3w1PirHHsWqcRk35Xx0Q+9Gtcr7FAAXRZeYdxrwcVPKH++iTP1QTbGvOFgmJ6Juy7XTlfLZoJoZabCHWzYAW9mJP6DN5YmvBj5igAZ/EhhFf7nhOzrP/OI5q9O0yGp25Sq0a4LGtYhSSxBBa4Ft4dlnY81aImGk8rzalPkNXHZX/HcDIi/HL6xe64iPuBfnF1Y1Sv7i61o5n9d3lpS75+HpF/ebFC11dX2ucJrkwZ4xZ8HdFh4p+wzgpZUHLenjkfeEja2xeGqRKv50uedZ/+eo18fkN9UnDOKgwVxUM06DUc7YvteA7Mw5wUeqlVEV+qbwUl7FpVkyxra2t1kF2kfCRaWQquk8aZSSpo98TCnPSeH85a86HhZkOi6AtOjJX/W80f7zVnneKc9Yx/SNrGEaK8YMZAAAQAElEQVTlb6/XUpUxRYq/heSgIcYuMsh8JWbTPzJn5lck1FUp2JQC9YVOR2Jgj7+CvG/KuKEtiXvaEavYXrE9efrTtV+oxrwuHXP4QUPZ6GACqtF/k5OxOjpP04JOe+YogmzjqyZTmZjLIH3z8fu3//pbIRK4++jweOx/UOL2wx0fxj/q/dsP+uH7t/r+j2/0/XeA8h//8IPe8CHm8Z79ahbvU9rqbz7EJj7totgyTRP3nwvajuzXj7rnffKR/TZ+W4id8HUIzZoU/2zIXv/I3j0zZw93d7QdZFsj81RKRV91uTNjHkHGjR3JU398PLCv7pX/PcHjw0GP2BVasH+ckTf3to8f7nnndK8P7++e8BHbe5383ftbvQVv3n3Qm/cfO27vH3X38IwD91FMZq9mndSigp64mssqZQAV3Qt+WhS/Z55Eaiic8owvjtxDo3dyqhI25sOJTMxRzvulQo4gelqtM4mq1emSGvFAxmWw1le+1DekKeXkXyIyolNaXKxaipI6ndhKrKccLOicdZByeIJaiyprdWDvsLe+i0zZtgrY+EupqvCmTV9J0WPjTb4Q06FtrDPjd3rWuArkgg/cY67WUdl7v//+jfKeMeWR70UXF1cqzEl8vt8f6WPZlf3gyLvIW/3Ax8Vf8bHx1//8r/q7v/2V/o//47/pv/7X/3f/1wF+85vf6ePHB11dvWQPvdYwXDCn0sz4M76JbnaROywVI3+9omfHad5W6td/V78gJ75nXUjPctZy6p9D/6aUvaXj1CvDdBBDRm/bsldE787m/nv285cv9rHwUeIqaL28SOQd6NfwdcBkc0XrP1+PyG+RRZenHJlUn2VhZ+NGE97Qz5HRSi0qzM2KSrmuvsJv3af0P+/zp8qRGYQvY25I/RyJsZn9MO22lfNE7qmVe2ypddUBuv2pAuEP1vX6vAd1GntQA4ndjFXoa1ulFtWywv5Unki2VWgPn+0vxm74NHvFwpo98D0o96IH9vM8W+QZ44Fvvo/s0VmDLqNcJp5lFt1+fNRv/uX3+qd//Je+/rLmbm8fWcuLhmGHzRPjjpIKMOVBNfcE9pFM68zPTHyI5FJoL+hWqP3YZRq+BqGT6WsKVuxs+Mk2Ybj082zsC+K7hr0ipRxs8+lCf+iNvuGNbtmL9pwJcn+LH2bOCAs6H7hfz5xJ2kkW3foVWYmrXjn7KegSGxt556GtycSxZWNzMxSQPKCWy7ac9lRAxlvQT5Zsd+iU1rbWa7Z7TIzs7TlD7DjDjuOo+CZ6BBkm3B3WU2pCL/qnXeQqVkFOR5yRIAmOPHyINDKpEZ5DxCUfx5JnoEqw06yBfBw5WMJXSkXm2WgwJNi7Q5G34NAGLYPCyLXyGiVChqANNorqOcUBx9OklFIYd1BykexVDkVEF5xTQUFUgaeqYmBFzyzSDaVU5eaYfEWhe7Rr9FNH7CyMZVtJ0SFBsiHBEvqGWi1HjBukn0ZjomcW5IFDy4xvcuB63D9wWLp/Quq9ncWboD3Av8+HMR4kDwTugoyMOU2jrvk4d8PDwyV5AqKyEG1LbKBZ/BS+uEpvX8mNBbswzpGN7cAC2LDVc2DMQgmyWHKATk87Y4jFKNVCHDDuOE7aTReauNF3jBPlbBgVntKx9S3Mg4u1zZFtfM/cJ1aASI08PIW5qBUZzGXKtml9vmx32bUUZOQQsihzlP4ilYxD//O+tpX6FhfZzFOvpRBLRo6VtMlIOUh9xcJCDxp54yCy8IAzM+4M2xoDLlIhNiIXFeBbenvmrzGHT2AOGqBjHzf06L9Aa/gg9A22e3Fhw5r5yH9IPPAA3XhZEiyUV/ojB3QeEKi3HNSQlZ62FVuD6GW7jxmhGStyN8zpdxrfNj6ukiyBhUOXjYGS/JSnTU/+Wx8i9hz+99xADmrooK+mpogY2E8S09lXwtawMbI3PQfmP3pP06TE+oaRTdDMW9cfnaN/ykHkZNNPnnU/joPG8NsqTErGHKjXvlcMSm5bSfaar+XV1siM/KWvmZnDZ+Z8UehGXi1VA3qOY8YZVJh/sRa3dXxkzTfmXrwcEvSOp32DGv4+st8dWItHbky5IUX/Bp1WVGkdtmWvgKAR/S/Yp4Pd7kKXvGS4OMOOdRn6xEfzYBwn+kx9Tve8mPvw4aPyh4ze5/8bx4NibpKVNX1zc6Mr9pe8sBhZ15X9noE3zXsuRY9n/0TX2BCVW7/jpM3K9Adpi/wDLwL3vAi4f7znBdmd8kLs4fGBh4HHHi+Jn83+5OnXYj7jZcyaNX1CxecDPndlLPySum38X5RybnTDOCqo+Gp9sTLQVuQiEoKf5qHJhnSyrlCxrdIZe4OSFoxpIOUNM/F3ZN4WMIOFGH5GYmV+OrwciYWtTXKPofgu0GdpG2fBAWkPPmNBP8vFKqV8Ahs60CnZPpU+zdLPtrJOMveJYdvouyj+n9E3OjfiFzJjGBTZ7kj/jlpUQC1VSfZq24JvGvqH9gSn1PjZQPHk95QCY1MHcmz3seznHILSjgPIi1RA78iPRbNB6W22ITRYimoBPW6q8pJyIH4GYoRGNcZM6M7ou0harK5V8owTdI2hx9ZSq0wf2zRZW9kWYzeQXIxpmRedsPd8K8dVvTxYBTmlkp9gq/fPi+AOfT3Z2Bjmz5pDL6Uy9qpjqQWOxj1r5uXlnvvEQXv2m9zjg+xVsbaWohJdgOkShN6Y/5n7SuJhISZSR+AXl23Zz2jxJTGQM0XiKXXb7Aut9y2Ue4GftG1rY8tDOwdsf8ErOjTWYGb7U7EZM7GbfTi6oHD33cI9QI5H4I/uwMU9TiLNtuy1Dsfpap3m+NPqZf1IyjyVWuEpKpk/9mOTb3ucvApJnH6Cr8izjZwV5bxcDHdsfsZJLPw6oUl6blf+kIChfQWIJs4K/aweO8RwaB1FcpAhn7yEnD9ZZuw+Jjm8WSeRU5C1oikfDwJ32QvjM1YvR75OaSsnb0zjotjSODvpZIuR2UHfyLKt8hlsY2Pt9FpL3y9H9g0XU65rW6noUDrk5KZs0SlVrJDyB0TkNTd5QE0bECdhd8u/UBD9tOrd21MPoKVfEHpyhqPfZ7zw6d+dPpe1CrIt21QCMq5CPbCNqZaL9WlqCiWrInmxVbsPR/KBPkUKRyuyq0qBVuJLywXY+iKd/KDexE8Ww1o5sUKjvo7M84EK9A2rJg3KBoo/etmW7a+2d/26jgWeEwjQAn8pX+/zVUE/QmzadD3Lka0v7P0RAf9eMnOhJ2BHyuiir0IkywbYbJv6X+6y49fPZTbJJ6jJ9hfQvzPZkSUV9rFg4P6c/Wfh/nc4PvLMfttxOD5o4SOm+HBcavilCu84Vr3+5pVevrzpePHiRrvdhDbr/pPzVO6je57j8oHmwHk498cjZ8cj98o9Z/Pbu/v+Ev2HN3mZ/k7vOavf8wEk5+GZ8+dywsyHGG6x4vas3LNm7s0L58/5hNzDIjtjZLz1GeOo+G5hf5+5nx2xa5/3DbyfeESXfGi852Vhnv1v+RB0d3vb/1LC3d2t8iIxeXDPh+179MyH7of7B3wS5J1GfPTQnwEfH/ef5A98yIncO543Ntxz/n/gRWV0yN+Ejk4rFu15R5H26LNHt5whTIzlzDZNk/KHKwbOcAsOWNgzG7GQpV744DxMVZW2tFfqC+2PhwfOPSvyhzEOzGcw52/8l1mFj/jjWDgbVo27EyKHeTXxlo/UkVVHq1TiDn53NIXe2Lvj24YeTdmdpYUJytw+Mt+xoduKLXnHE3sXdHfu+RsKetdBtRTl2fji8kJXvOu54FlvxJ5xmjp9nNg/OcvW3q+o203MEr7oZqnrspxy9WSHLmKF2WfuF+Y+46ex0FZLeV5HRXIxelQNjFFoG7nnRZdXr1/oJXjV/9cA15ouJg1T0TgNYFSNv+gfnYKG71Z98ErKzIXOwRoS8djwxXLSa+ZdxzzvOasCymmr2Jc8Z9bE3+3tR15g3+qWGL0npu6J17RlDdgFP02svV3PayndnvTvYI2ItDA/fZ0Qa+l3ZA0lzoLQezvzyZJDQ6shR6Uyr9aR9XpkDS48JNhVwzjRNKrQzmAKmky/plILvkEf5rMyb7Y6LfRAkWvuVTSkz4a8XTouixIrj32dHnk+o5XxLvi4dnV1o4F56RjG5zK0Lf4H4magvs5j7TxXN9caplEVXUQqjD9N6MdL5ktiLeWBNtu0noMqNuVX5AuOiQ+OxyZRH+qAzEGZxwf2hTv2icxJ9qGGr8dx0IDcYRg0RidyY7e2e9qWS8Rpezp3z/ggMmfmJ3kjViJnOtnQ0COYmccN237X5zT9hTz62e46VvQotcq1SMR6LAi2OU+5lKpaC83G7wuYFRVtSyC8M3v3gQ/ttiG5x9twsi06NuyOL969fas//O73fPj+oA984M5fzHi4e4D2B32X/2UjH/u/48P/d9/9oLdv3uvjR96T3D2yt+75mP+oO3jvTvV8aL+/3/e2Ax/Y5/if+3T1iO8F7yPr4h7c0fdBjw97fNmE+aDpyDunB/b57EmJ8+gokomDUmu38yH3HN7ZzMhmWdJHyCCeCUrc2cvznLqRWaQ2rNBIvmI+Vh0em24/7rHpVm9++Ahu9faHu0/xhraOj9z7PurDLfcS7h8za8zEh736lmlS9uJpGlSqmBvksy6if+J7mkaNrAPbwu3ovGDL0tdg5q3PF8ofWbfHedaBfCZ2CnE78r7r4vKSdbrTMEwaxkm1DHjl+bKtgo8cRSR0wW6dJWM61YzVcSoLfhte+kN6uqL3fDyiK3sEBhUQHTsd/TI3M/qeI53THr6gMakFnWpFfhqBGa+UKnulhaeWonHMuhs0EPu1FMZdNGdN4awGRFoY70h87DmL3LN+99yv0pbmmffAySUMBRkjvkoe+p4+tx9v9f79R/bumf33UguOCB6Yz4VFFVuSP/BB8g1x/oc//KDvif2375h3Yv73f/he/+3/+zf63/4f/1V/+3e/6m13nB2aimod5W7TOn7kiBSZXceQqf+5l712iP61FBkUW+fQn5lcrOCcHXN71abtBDGG4U2bmSOFTl5qpWiVuub22kdb+pHcXvnsr+efd4ufEjehN2Jn5hwws8Djw+Shn6Ogb2Cv8rc2e63bax66vZbtsxxbe9uW09brp7xp+++0dmiMb8S4Th/4Si2q3CsqcZvYHVIuVbVAB7bp9WMX8g22ccIKIruc9c0efmQtHll3jWBeyOOTlAvyR/b0Pj57RfLoFNju8/b56LY7Kb5eGPvIuoqs1HsDP7Z73+hRkVuwKbBN63rZZS38xK8d/sZeN7PeGh/3H5WP/2/evtH3b37Quw/vlLP0fn8Uy50z/V7f/eGt/vmff6e/+Zt/0D/907/qd7/7TrnvHOAZ6qSJ/XDi+0EfnzUsUGrVkP0VPWcWX/8DrNilYik6gFL/tL4FPpFs020F1X6lzTZ2LM/7U+ITxZfkID6kVTIxc0J08J/wVfyfc0GQ2AH5EQAAEABJREFUfW5GVsMOkdL2BGgpQ+7XplMta7wNxF9HrSoFBToXPz1wUw8kn7fp02RbtlVKQXXr81Ro+5wW8efY2u1VhgtyTghf9xOx/MxnFX2WSi3K4srhbWRypymTP6mUKruokm/l1G3LDBLEScd+s9grCydBEZqcQfLzKdrakMYnbBwhZDLSP3nqT2iip2UXWc/JtqLbCtpctCWjY61FpRRscIdItsVFiVuKyYRw0LIZsuiPbAIJjtQ3EIkKa5AehB0Z/dhYdIYnfuSFx+QLQTbzEHM4fdB/eiDn4HLgwXthzPRD3a7jNA394Xa3m7iBTnzc2+mSB4fr60tdgYvLHYtzUOWBKHakb2TkIBFkvNCia8Z/LktpS/Dvuakn76D8yGHwoeNe/UDAom5b4JA3fCNseZLnQiCBUtEjugwcLiaNw6TEkUiNfmQcFJc+bkHZFaX7Mu3RO76OXmKMxri1FGQWhTf9I+YcORStgY1GNGz9Z/wYpI8d61PSafyFimX0DiQjv2hL0QVRUNXR2AAit6HTzMaz+nVRg2nVeaYcmXpK0beWIobotPD1DYY+nXD6iYxznMjIayA15+cJDR0WYihzdSSOFm7Y2h7wOdrO1ENL25EXDTM8ok8ERKfAXanIDfAJfl44XDfsDJbuu+P6IZa4nKmnT3WVgWTmcNWvxR5CP/0q868kaDP7wMzaCVbfNWXtJSbGadI4TRrGEf9Y6xrjSYKYKshY6euBNH070C+iM0Z4KjfIxJZdRDdkzNzwlrDIdkcq0W/BX7Y19P1sJB9O7bHh0z6lFBV0sIsM1rIjSpHV8GXDvkbe9SJPo23ZVqF/LchIGYTvU2yxgtNQvBSrltJR4De0FvnMhUgGrY8Bf/YW6t1g+FK03cdFOWTUvt66neOky4tL9owLsNOOG/gF9ZubF3r54jUvJF/p1avXev36G724eanLyytVbmR2Qay1211o/dsJV/grLzkYPy3oWkqVT3znZdRmv0A7DgeNFyELNmRtzokvcGTt7InJI/F0pDwzL7HtSIwm3+opB6kf+Th5hD+yF2LgwEPongeLIw9rDflCj1KrSgXoVeqqa8YNFH1rUf4QQOXAGBtLDa/pasnxODp3f8bGQKeUcrBWbfd9oiKvIsOF/lpT9A1mYj76zsR/9P0C+CG2BGtbY09qmT7FnkZD6MkpKpAyDnq2Rd0mPaf4aKMV9ItOtmU/45n701LGWLo+q402fiorUo7sudtz1JH5yr7Q4D+XUkuR6VdLJf7KExheQUPnDYmDyInc6NxHDZNX/+OFPgu9Y7EKfraxW2nn50euLoe2p7z3OfVDtvq6ofUsN/Jtq9QK0JvYT4y4FGV8QlgbUhf8yfPSL1jom50DqQqUxFhP5U5tdAkW8gWOBf+Ysp5yxEBvnWZbZhzbfbhY3fhAubBOEhMz8R8fNuI+e3LytgYIcRL5+iw16idstqOXMbExL5nb3OfzsjQP93lBl7+VeGCNZo7ojF7ohD6rLgsvSfas8SMxC9DrXAenw0+goeuSPozdsAGllT6hB6kHKf8UMkT6dWBeTEt5o0fXlIPQP8HGT572jbdHC7TI6nR03XToOuH76AwZnVeJsMvuPdV6nvLWlrxL4iecAUUl/xyhfwnbqtznsmcFhfWgJEvJpIwXC5IHlBm2BTpL1M9qz8WoQS09NyABShq+hsTY1+gnWsYJYuOWp3yGjCPOKcnPkTgP/VOc5J76m346lb+aP0/eyQYy+BvxltLaJyXkwrtA3/DclvYAHvqmJPy8QqRumMwiWmHZVmX/84kmWepQT43yQuAsjJc97mk/Qr5BHxt9OnP/aezzC2EXf0uI56f1emxZ2It7jrzed5NBDpeeU6MYkHGtpehG5XStNCqfkJs2vbY843SW/gM/HOoQaSMmP0MCsfNEyoqF+iodvlLk+I09r+GfhiTRrp5op5zfXu2NT7VO+qmfsAfhWfOMn1pknCO0vxyMLXZR6cg457KjSXBOOyv3GGAG44uOpTd+2SNygzQnD1L+SyCyvo6m+PAcnNG/oP2IDg16EP5TDoWYJrKwNWXRpn93QmjUZg382SI6/zN3qp+isa7LCVap1jDybDsNGvqHzaa5HXTk4/HDw632+wfNPMObD5r5QDzBd8kH0TyrBy9eXCvP6ztozkDoitbKfUWkBT8MPKPkf/F1wYe3cZpkF+QeeIF3q3e8SH/Hx6K8UP/w4Y6POXue0RbGbzpyf5o5cx45Kx85G8+8nJ+pBzlD58ycs0Ne0j3wkf2RF/AHPlQ9UH7gw3s+3j/uH7XPewme+XJOz9nggQ8/+eiej1Yp3/UPefe8NLzT7e2d7vjYGjz09wUPfIR60ONJdsabuc8f0SljRYcH2j7Fo7r8rsej8nE8OKJ7PnQGD5xH8sLyIx91b+9uT2Peac+7iiPnU+HH3B+7XwuOpL5wr2jk6wdnKXOXj9PXfOx8+fKF8ocxxmns9IUzVmMvnU/PzgvzJ+Q0nqvn5cA4D5x7HvHxQY01WsaiMhRVMIxVAzFRebbI/dnco7PtBS5F427SxFxe8DFp/YPU65x2n+Dn+AcXsd83NVmlVNU6KHEwMf/ri+ZBduF9yqDdtNNl5IHk04j8adSIDoX4TFwFucfQRcIPKyIdEGNZwTSo81GYmZ88B8zcV45g5oyfWKSJiz4wckmFizEG7C7sc+NUNe1G9Zi+RA/iurIuuh7wxlfpk490qw4LYyKvnIAvm47Kv1a44PvGPGQc057y5wjPkVg4EKcr9srfpH737h0fEt/oLS+4P374yMfSj8o/IZ/3WDPxUZmb1U+TamHPwgcz8TWzZo7YHnsTR/kwfUd8dRn9X9xY4ztn43viPHF9zNrCP5KlDZlsgFhiZNHMhIavhQBP8ifQ1st0L+hiWz1uyG2IgcSsNWJCyFo66NbjQ8hLeWE81NeRD7JHdAqMvHEc1eUyP00k5EX+QIwME/bTXuugPOtkzVTqrlU7PvYPp3J8sqB7qUUTfVaZVbYltOCHq0vnOWAGi2JTmuhGmWYV+u40jYxZR2iNj4DHvjfseX4/sPdE51IGVWAXWZmb2MwoiDe0ApLblrQisRodZ+bhwBpKU2WOxzHrZhBd8Bl6oczM88Yzlq4HopUUnY893meVUiR8Zhf5hI0nvgjc2x0yNiOfCYgM03dri+z4rZaq6J7y1H04iS2GveSgfOg/PB4T9vrjb/+gH/jg/93v/qDf//Z3ve2Wvf3d2496Dx74yN8/1ByQ3KrGYSer6rCfif1bfXh/q/zhgTs+kt/fPegZjzrwruTx4dBpe/bd4IGPp/F/9C624ss96ylr30WqFellBc0aagUDtphYO3b++F2kyMhz6cK9BlfDE94RHacVfDCKvisuaB+Z/+h9r3dvb/nA9LHn79/f8ZH4fsU7cvDuHbQP97pD//6/vcBqo9fA3jPUgnwwVmIM3aJ3KXBIaww2RbeaOYC3lrLGA7EQujAMb3YesY5Ci/7JlzTIKhVbBuwYp17O3KVdpPhqzv4B4j9Isp3sS0Be6LzGYOJv6TxGrwJsGKBE9oISyYMCvZbVpkPegbGPZY/KuCiOndiIsunTkX0MnnN97IJkq8HncjYO6yZxT6NKfARM+8ovxb4FXyU/dhvnTjuwZh+5TycPbxAZ51hpxt+tr/fE7gf25HdvP/TYl5gL4mVGpwdicttTJeuRj42Pjwc9PM7aE+/zbF1evtB337/V/+e//Xf97//P/5f+t//9v+rv/v4f9fbdR0SNKlkPHtRUe7xHbvwXn6w+Z53i/9RDb4z7VMbf+pFkF9US//0Iw4+Qbcv4so8V+YbxDAmvJ0Bf0C11UQ5Krb2/bZVa9WPpL0HPkI3xCRDWNX5iP0v8hLaiKfotmx1/YtAG34afYu3nAmZMHc+c3Q9Uk69ocIAoSkn4xMyJXVTIS+LWRbaVciB1ZiVlrqNP7GvEfMPWBfRxc/Y4sa5jSXZR0kLs7zlbPhLrR9Ze1l/8EvbCWJV5KRmfcviLrACRSmr4IfnnWKAvjN+iC1iop0/kfs671Rd0ibzwBBs9tK18nruEKxaFyhpkT8j5POf7j7cflbWYM3zuC0fODvlDZG+5z/zud98r/8z/H//whueMW/bpo8Iz81kGleNC2fF7lbE9KGW93w7DkMGIlW1cPIxtMzbaVnylLXWW6LgRfiRnX/68ZUGRdU0f2V+CuY+5MNaG8z59KAjxVWBb4zgqz1aXfO9IPnAWyrkv8z1jbPbFIz6L7stpPWTuGUKRIVlJNjPeYdkndN+ndbV/5V/r+W3Ze/p8LshaQuowclLwqX/0jj3RYZOx1Y/ouD2bRec8z60+mbNCJEtBZLQUOjZ9hL+ekfZSccCGfPCPQ4ZalbyWqsJ/tpVyB4c5u8igQM/kpqxTirMCybJXCN4M1kFZyJUr2SCXoiQXk5k+jOgNa12ykiLXBEahvSJjRPfQz2GvvKLP6vBFC04X7klTZZxaSlpFscNpA52HPHwpNwJuOT2YpB56eFPucuo6VkGfwKaVPjOH0kMeVMizgTxjrwMvCfaP93oCG82BTWbpOqrrE/9P06iLfOi/ulJeHlxdr3leKOymQSMHoWmszBO+wpACajWqxd5FM0F8nz+xx4P5QnnmI5vQLeUjG9sB+pGDX9cNPWcOwgd0eeRlQLAPD/0WAg6zGKeuyEF7GFRL6XWG7b60TW6J3xJ/CL1AI+gP3NQPHB4yf42V1LkanCeER/ApbdBSbtk8hDno3HpbbJo5hC4dkXfkcBJ5YszOQ65Tit5pW+i74Nv4eI99WTAHDsZZ9ClnQc3hYdw5B5MsemDqDK2OXm74lPGZ1/hqxmc8BTAijYkZIHTOmNuCPOLTvolgV9RKWyB6BQv88wkrXSrEdWATo0CklCMiPLbFBbUxHIueh2bxuBi0lHlp0VB6IW7zcLRQjj6hCR3bKkiZo8pYSMu7AkxZmNP6NKcI10xcJj6Ef9CG9kGZVbMGnyFZUkGpwJRb+NF9G2PoZcND71pVapXgX9Alus3oeGSO6IaG0dI0W0lLiBSid58z4ih5cKA8EwMrj7t8u8i2XKwke81THojbgRdstRYt+P1IfEdu2oIC78gNYhyxs1QVUE/7XdqjWQCbSi2qrMH0sc3Y7uPWAh3YVpJt6AJW+ma8QnstVQNrqZaCz1eMp3otRp6ekp19ZUZGA3rCymfEEgus08RaI3bjxPi+ILuWosJYhb1ywJZgx4PZ9cWVXr/6Rt9+8zO9/uYbDtrX8GF3LarjoLwsu7y61MSLgYU5OCTu8ZldeFlwoQv673aXGsZJrhWlONjDd2QNLa3oSJlLjbkNZuJxz36Tg8jd/W1/oVaqFYwZbxq0202qAzpE5+hBXtG7Fu4TLphlHbHziI175m5mgAWdFsaceQkyUz4SD3lgTHvQYyTt8M7kQkqHG6UmWerQmhKTrUGnWpxGMReWGX9Al4JONPVra6PBQfYAABAASURBVE8l/aJL+j7FJPd4Z63IYVlBHZfIyAskc5hZNGMTKipyIiM8VFib9EUfryopaeM5sr9krbXOnBZ1f/NLpT2VVzOa1lzkiaem6CtSQz5Zv1IO/cDajx1H7huty28qtXS4WLWUDvtUTuyCoVYFBTqjKCgWKi29vOm+rN5X6ueASUFB/hZXtpUxmYie21aptceK4RPJhgdQlJ1yIS9n8hfKiyCC0oFH0EJCmJy5rZWy5ShsK7ylVpUKYht7g13Ux8y4T1h5m5Ly2+CR0swkMIdNEZl6Xm4W4t4QSmU8utiWvSLzCQldG10XsOUpA2J86fMRLp36FW0JMTJVW7StYKheZhIU9DZ4okfqmeND1jfx1O+RzP2R+9tMPbGQ+W/EyMwePbPuGvTMa9DfYqGTgu5NbGfsyA3sXtFmVy0VXxRAb/qEvuHUXUVWxYgNqSf+C7K2csMHKxhP6n3SViyV8FnkzzD6d8DrDY1CX3TxKxVkLtgoaF0Wa7UKXbX+Gr0ErZEbO4yOdpWBhD3AnVYkWQIulm2tiZ6U7a2+Us9/bXd+OBW4FOqBVZ7GLCdaUWHs4uQb0r8oqfHTtOolcosZwQ86B7Y26gHNcEmOzh3qqZzKoVNkTD2hM5x+ik2JWC+mfUX6BIysFQttlNoRNZ7hnGFyfgEpP0OsH/U+xqwMgXgh4QSy01VoDE5VUWWM1quNuW3dTuaaPHwbwlCsPoZkJW0+Va9bZnDja/ccXzMXmQ+dUilF9saXcqHFHRmXAld0CRZ1o2Jzn2VoXPosuY/lbkNjntLcsCPrv+GnlDd0eVkkMHVRGR4s2IrFjJQxaeRa5Ra5yy8SefrkxYxROYh/Ta/GGhVjQg6p+8hxFnqLtMkodIoMyTK+aKyTlCXkgwYW1tFi9mTu58q5YRjlWpDEHofuLpYtFXKdpQLRMmrAhx+yJ50196INR4GnNZZvUzvlC7o3sOZNNnxn6J3/HT+2P9HTXuXqTyXsfJ6rBjc40aJnQ2+ITz5Z+BjZTvrHBslSh0irvY0+XNTXy7aML4r95Iu15fnXhqeDWCYPb2LeDr3I3pD6BmhlReazyeiZ+UtuiT5Bs2UHkHyCSI0Q6orC38vUmU/M04qm1ZY00rGdIMteseq5lu3zHL1SL9CKFFU2P6e8oTHQOdBAnwPttELkG7DY4mxTNI61Y+LMOuZjcBXjoTsfMxvrcuGsK9ZO4UPmxHN8zrX5G+o5U6c8cc5NOc/037x+rW+//ZbzN2dt1sTEx6KLi0v94hd/pb/+L/9Ff/3X/6WXL69uZA86nl7a5Q8BvOMl+Ju37/Xm7Tt9zAcgPtbv+biWZ6OskWM/Kx+157n3gef9Nz+8gfet8gLwHt4gbXv6PPK8v/Wbc4bmDHAIuN8f8rzM+XTm/LyQL8mZtxn54Q3yrJn+hzyTsWdU1njOy4FVmVfpSN8jfbbn7tQX5PSQYH+QTDxJIsb61FPfykf8euDcsQd3D3f6yIfah7xL4dzyiP5H6PRU/D3wPGFnBhbO1jMz0WT2mfg+zzQvXrzofwAg+cCZrvLMocSNieX0Q6GGsEZu6pDRf1GPpyIJVOY+z0nldB8Yh0nDMCr1mrNkGVTI7aqa/MQ3wDdmzBreQXLGtA74eJ2PA2OJZJm2yFtR1HNbtRQNAJVVa+kovU4fPGgszh9AqTC417EG/zXmpZ3in6ZuzlpvPH/gJ9oXzj8L8bvSsVlJDSmSi0iLmucOV6nyDJwP/DNxMvOskLJ5BxEZQdaDqG9IPVjgXfKvLaBrZirjRdfkwcx8Zk6D1Bf0asTOwrn0SDzv+SCff548/6vMh7t75V+nuCfPR//E4Yw+DXtsa2RedtOoQhkDiImlr4l7ZCTuszaS3/O+7O72jg+qH58Q2sePHxWkHD5cKPNfLVWFPHJLd06o7u9SGrHDpfDGxNRtq9YiMR0zaywvcvGmRF/bKrV22FZS+pxDjFXLyNxPSi4+CAsNGotlZh1lHQ/EVqk1Q2DnzHP2nmdx3h0wbtqGcVKL/FKUPwQwslYKbZU1kPZS0hcbWlPKdlEFxYxepMyj3RQsy4G4OWrG1xY0Cb2qRmI8/ijoNtSp//P+07jTQMwv7B35qH1/+8AHwhn/mF4FnxRkDqDivwYg09+MHR8GKduWbdpnZd6yR8VHpaQ/bYV+ATrmPBMoygfouGBXYiv9DuxVR2Iq/Wdyen5ymbFtP9HstRwZC7E1gzTa7nYP+HKaRk3s4eM0aRhHVdb+brrQ5e5au/FSRaMaHzbnR2l5bLr/eK8P7OF3fMi//3CrxPIDe/Nxv2Cj8P1I3yu9evlK377+Ri9vXun66qWGstPVxQ3vkQ/wLchcmIdFB/bCvG99RMb3332v4P279/rw7gMxfQvfrIIP8v53z3toplvTNHD/2TFPI+91Rl1ejLq62jHeK+VfmN1No1b3zcTUUcKPIqhLtWottJHj/6FW6oBYqqBAq9g/dj+MqnVUKQMYVeska0D/o97xAeodH4gf7g/cmx6VnOWPXer3DMGZvfuK9+FXlzv98hff6j+Bb17eoOuOeGNMxrKN3KqolzldTnPaLFLjLISfKG3XgF4Dz/W21zb8knk9cp+aeZ9EFV2Rx/iJkyNrNnMeHFEw6zdxFHm1hC+lFY0sWFiXM/2yNu+5BweR06Db2ftRF/0WAnxhwFILBC7KC/E1o8uB/S7InC7IEgYVFWXMggyG6lf4u930Sx5ixpDMOuMXXjvlprRHj4V9dcaW1vWxbOP3pSPtvQ1dbKui28B8pu9Cv+QiJd+w8UevadoxjpS/SfzHP36n7777QZF5YF5ia/wXxIdGt8ura027K9b1kQ+Vd8TCXk2V89EvNHEm+u3v/6i/+Zu/0z/+42/0+z++YW/zCUUfb/fIFmjMpRm3qWFTxglkEbHQsGWjJ9/0/jzHLNl0SuEMtj+hF+pBxrAtGjv63DNW6ClvECw6pYyfYsa2nxtsykF5zm3KMNuW7R9FZAWwfnLZ7nU8wx5w1JL7KGcnEStZJzN7+MJ9X3g8jGEP1nq0D/XHsY255Run7U90lSVIUmwD2Z83EAI00gS9sAxKz91Zbav/R+w7WGvq5dQBE4y6WLiQ4XtLcFEmDggGyg1Qp61pTcltyzbjgFqVlPdfD6zX+OXAntpYh0VW9riRNZD4bie5WXdBtx3ZRkDKgW3Z6GTJsceRIsYiz+BCn8g5Q8ZaMh9A0A1fUGw5/IwR2Qs6nSM0pMmGq5ic/QXenFl++OGtbnlG2O/nvt/+y7/8Tn/7t7/S3//9P7Km/l7/8Ktf6+5urx3v9H/+s7/SL//qP+n1658xWmHPlxb0mEETtpywxrbZFwZN3O9yzqrs+zqlro8l49NMT0ejriJRiQ+LYZBkP+fGR1DkntNBTeGz4cER7E5M9emXfWghhnWWbMu2xLWwr64S1JORaVf03XGvu1TuAYV9LbpmH8rZMc8nC3KP7FPZrxbsnvG1hO2UM9zm9/R7Qm9b9xiKWvD9jJzgyFwm32gtegEcoSTbskGxSq1YvLYY3QrAASsNmRk7c7rF5xKFtKZS8C1ympDlIju5aXTXp6X/CUfsK+M4aEMmr3JDzCZvW/Apjpi56ayDRBCKNSG4SLJsK8kMtuZWqRUU1SyUWmQjCzbmHCMoa4W+kmBjAC4Gt63oUpARxRte3XIE9d52eqAQhN6GU5PHSdF5ob4gq5EjlT4rby9DW5igtAXdYDhyLbR1Wiqg4Nhaip5yxrXd64VJo6jInJno/eFReVi45yH1no9dG+6o52/YPfKR/cjmO/eHIDbjkw6RMU1jP9RcXl0oB57Lix31C7AjaEf8URML3YMLN+6FTTto/UXRrIVJDXIjPuYBnnEO5NEr6LR+oHjkAH7o89vwT3zVsDkzEzs2GKsKimUOgmyAAzEyjlW1GF1WhC/9g/RtyOxgzmZ0yrgLtIIsuyjBN6P/EYRviQ/g7Tl6hNZOeWjRPfwzsThzOOtA7rlMkSKb7JNr6XIXDshzR3TJgSzIgo/MniNvBhlvYVHFpsTEFkvrS45D99vMPIenYVP4GvwNfRfsiPxHXqhkgaZP6C5WKUU2HoYvPhIpbeegOVQ1dA6orH2oz6cxSmRVqwDugFplEddsjnbXRg29GuMs6JN85VlZG7KC2NVz5BYXYmtQ5jawVzmJpdZlIV/q822bEhKhpzDU2unh3fxSSlVuCEGpRYW67dUWOq0yF0rqNGPTehCAh7JtJTVsiI6RG78eiN3M24Zj5gs9ankeI/1sy9BqKV1+g6chK3O2tSeP7EZbyraTgc9zdRm2n3JU1JbsdYxCe2DDx37ETMPSVKuV9VLOdFnQJeOGx3A9oUiRsUJClPD0J0g/COscM5fxe+Yyvunxm5sV8kVbeGNz7NzylrYuID8gGzNZrnWWRddlBbGRG2IeljOGbU079qOrK2JlVOnzWui6WhJX0gXdIqMhI0AWcTjz0eeBl3aC3fhkaTP9rYkH0N3FpDzkBRN7YND/ANT1FfQdfrBiW2OA6GhnPPV9JLo9sN4SE4/sdVlzj+x7wQPxkheed7zsycPXI/UDbQf4Zvaemfhp8mm23O0Q9c9hp009Ld2v2IQuncBP14v6gvEpsxSh5qJfS74ibR1dhvBTA8mDlM+x0sT8PPdZ4F84lM3KnG70VXp+mxrzG9AbQgbfQPV0NXRN8Txv9Is/5u6XI749ImuVF17bzFdZUYsq94FgyIM09/rcqyv0gsmBzpINUaseC2MvjLUQEysWxW/BTOwutPcpSH+6GWE2hdR/BJH8ZdNX+kDCIq17TeMgKWW83p8xSq3yCaWmXFS6nYMqh9u0yQjp4IC9DQppK0qRtiKRdV5fywusa7uUjhuk7OeZhyf0+/pymof2lPduQhq+Ci/F9YqobfxehrzlFLfLtmxjU1H2+4KPIydzn3vX3d0dD+IPeuSskrVy5H7XGAs2bcl2LzbWMZpQ3mz6PKfppFO6VITEL703cYBRSvkc6wtuq9BhQ9ZUkVZehkg9EOmpb6c3ZWaCdZxGnwBG1icTrqBl7VNfiLkGFs4WydNm1mdelPENR5XeU+Xe6KroNRIXA7FQS0WgaJVinsnOQTXTmQw08G+/FnwesAXgptP8L5GTkfqwDP25lfBBDdcTTo7qvaJKcOIxwoMn3l7oDFoNSHmDSOdlqk/XRt/yrWGrN3wVLKc85SDxPcO8fAUNWutquIl+IlE46U7l7FrpsfEZm+y1rXssgj7pn7YzMadRzin6Kk2n1HS+RyVe14ZNC0YlzhugRFP7FNEniE7kdvpJyTbEAem/RAbNjbiIrLXeCNn4Drn0D2/aBN9TGdkNiNRoeAIDMP3KfvjUB55eVtNzf5Goh9ZBtV8ZpBf6T5eFfJesPlYra0YeZF7+BqqTljKosXbyr6gIvmDlj3zJLirQiy0rKb+fI/QNa7+1ljKWmhzErqDbQb3nXf+1fe3zP/uXsTcsluDZAAAQAElEQVQdPslXPTKnjXlemOPO+aT3Oisr1/rbuofim7X+H//907LWMTPS57zUmbO0rJo2igHZ08Vexd7aOkKkT7Iv7Aj9hM9FdP7tJ42f46faPuf9tI52dD6nUX26VnpMHMaqaRrA+ISRe4JyomDuGs/ljfti/sBf5SPpMFiV5bDjA0b+5b6bm2td8Gw/jIOCnHV3nIHzIu3i4kLTbqfLy0u9evVKP/v5z/XLX/JC7ptvdXV9rfDM+C/n2Y8fb/Xx453ev/+gnHPn3MOIm4UPbUvuaQH3uCNnupP26nR4RGrkDX0psoewbihkDZMp+ZJ2psG2CgbUYVBh7UYWKii5C16Db2YcMY92UfjqMKoU+GslDwo59VJlF0XOMI7qzxPYen36X47F7svLK61+mLTj5f9F6jxzmL6PvJDNs3UQHzzuHzmn7LXng17kXSCr8kKyydikPs44TaqMVbiPywU1axpUqUcPQ9v4Zww7cjaYsScfK1KGxIfUhXP3Qt7AQrlhP7KUvc6yB9VhUgnqxBjsc7QtODJolO2qYdhhW55rLnkuhK8V7fdH3fEB+x0fwt6/+6j7u0feMyxqi+lVVeiHi7VBsozOyYX80FMuhi4p64sfroVK67CaNgjbejn8gC6QMh5A2MLZvMdFWxgbmdmD6N/3T2iN2A5MvBt6wCBc3MdpW+K/nBlZBwuxN/PBIejrgjpfITpvo9wYC0WJy1nhOeb57LjnY+YjPtg/A9qCzJlnuORB1IrNG2qxqqVaasdAvA5DVdLCWmjYlnLy2PjIc2OPozwf4v97zr3bu7u8qwt6/f6OGIs+B83YJnxuUE5zYBs/FWwSCW/E7UCMl7Ha0vC9VPgtnTc8rdvc4k9LtjuapKX3y1wELWJwvbtNsa2owjtISGxyz4UuJfGMvWbNzWo6InthjmQrNBXGlZEv4pcWxqGzQpetGn+xTpLbFiIYO+MH4V8gzVqY1+hdkFfga8RT6iKVEitNPyGyEOMXPMNfahovVFR1x4eI4PB41My7vCOQrIruA+cEUQ596XtYY6ylo6GrbdlWkv1pvr1gT5t6E56Bh0tBzgH93QDxs+f5/0jsLcxl1nkQ+Q1/nSPzsMlrFAIyRaDdB6HojpH9bhon7JyU8oA9Io3jyHq/1NXVDe90r1TLoJkPMbFf2OgTCvHUp4r9wICDEvHRFF8E/R0lvmrwR2Zi7/XLV7pkf0x9YM7t+B2fYVfmJQj9kj3xNfeSVy9foEPeLe90fXXZ8fLVjV69fqGXr651fX3RkX+t5ubmUq/4yB6+MTFVJKSL6VWtVrEU2RP2XXLPyhhXyLzkQ/0F97Yd97Dw2ZZdNPFB+MXNS33Dfeyb19/oNcgfwrriHc8VH38v0fGKff7yhCvudTfXNwrPixc36HWply+uOl6Rv355rZurC3Qoil5BYq8RJ8tprVtrMsoGC3vNQqyuVKlU+tIWWmJgpt/MPfS4AT8SEqwDpDP5jXWcvpF/zF5Ee8qJk6XLZg9DfpdFfiTGgj37X+5T9+wxt32PuWfP37NGEIpA41TbskHqkBtjxRaqyjN43u89sl9FP8kqLtrSxtf1wP4ZO7Y2wRvYyD71ic4zuuXd2RFbo29kBJGRetojJ3rY7nGdObWt9BHJjswVVPtlm/ioGrgPVtZzKZW9c89H/Y96eIzNUsY4R8YN+rjYfUD/R+6J+8OiOux0cXmjlN+++6Df/+E75f9P/ut//q3kSbuLxMZrlWGnxv6ysI6WxhgKWAtQFyZxRes+z1gLfoINrv/4VbA5MjdEYmTbTvFThHRC+NNoW/aK1BOXpRQltx3SGf7jRdt9vFVSoyxgramtGX7TE06kn8hiS9ZR8h9lYwimh+aM8TkyGvPDmJ/+hv6MzNvCHrgQIxmLadQ2buoMwb0SfoKgsQZD+wTb6DDmnrDqo+7rWvB5qXCoy8xaa6zxEGyr0lZLYe1ZltT6GGj7WU7T8xXGU83FsotsP8mw1rTpGFs2bLRw2O79Uk77Eb2OrOF1nR65VyxpegZj1WGQGK8OowrrsZSRtSueF271+9//Ub/97R/0jjUFk0qtKrGPfIB/SF+cExuz3oOZMdc1unT/RL/MR87d4zSp0vdpVpmYmTkyekSunpIpBWR/1nWSaHL75APKp754X8tpfZ9InceGt5ReLrVKlGML4dXZ7MI9if2D+9SIvZ14+lnQe8HW+Dk2YEr3b8+Jqc0H8ckx9wFox42fcvcL+cI9YT7NUf5QScoNXZ+B9tQzrG3FTwU9J3wZRK/KOSJ56vFvqUWlVlCUVODPXAWiHFpgW8L3kvEP4xAehCllPaFE8IbczG2r1CKbHGGlVIUeJQp1e6Xb7jz2motkW5WDQhQZcGhNAJmHI6vzinJklFopFoil00t9zpUEf8bMocbdgBA3MPEEgovoe0LKJ8ThC4fTYHOythkXib6hh9aDJpPWJ5uAPk0EXF+9bONPK/1zkNxzkHzkBfkjH7V6Tvn+4Y6b3YP2PJTuD4+9nIeItIeWACjI2XFAuuTwcsFD/4Zd/mbANBKUK4ZxUKnudhaLsSVLHS06bwFGkB14aDoSaLEp+m1IcCbwDjwcHzj0zgTrAn8CuyWa8Q3qqDBA5qGUovg+Yye3rRys5xwSQPoUaGmLbgFVlSqVYlXQ8GPjITC2CvmlFA0cEnsfyg29gyPyVrl5EJjVdUqEil5dBkHb8wUdmJ9uc/hWRK+GDbZVa2H8DVWlAsbSn0i2O0c7jZO8E77yY1sL46Wpkbfeh3gM4YSZeIpe83xgoz1oIRbDR1cNvAjKn5wOlJM+SFsg/BTMzGEH/SLnJFbufl3HSnlgnUGSV/U3NmLEMnbb7rSGP4Ne4Sd9yZ6uhVjIOIU+FZnZCyobTpcPLToF0TG8ibF0zsNN5rOiRNrCk7Yg9VqKsn4j54m3Fm0pehR4OojxipxaimoJKjlgDht+Th/bKrXq82Qb3qJSKr7wCmSJVOGv7EG1VGrSfIqfyLRNnyKfeIutpIX5O/Y1QrwRpzP10O2iirxSa6pPyLilIod2IaL1mFj6HpG+qcc3yTsLPFs97bmRHJnzDY35si37MxTqwYkeBSIzWDKHxNtMzCysu5x+FuREdrDJ7nzwNnSMDuGLnA0NX2c9Zm/Lw+aR/SJ9Z/ok7vvLBHhkKet5ZL8qpciGoA2rtMgStERsI7YX9GrE+zAWveCB8+WrFxp3I3IGVeJuYJ6madRF3xcvlYfB/gKQG+EwVmJp0DAOPR+3Ov3E2DOy84cU9uyBXXfmrKFnEL1xhYLwfLy91dv37/T23Tu9e/9eDw+PzJVI5aswkxbQuO5BxMQCjuxdiZWgITzIWOGzLTNXKW+ILhtCi4yNvyGvyznpnPYfQ2Os9XCyKDIiM7yRFaT8U7D91GynvM5Q4qERFw0dZtZJ4iaMdnhSeuZbSWvdtgrQWYoM251ub/2lxMrAnBXWe2Os41ncJ8ZWxK6ZvXPG37NsfwliTqcUmVl/MhYE0FfNqFO2i2yfQUr3YnWayJV2CKWytilvMkst8IJaZcoYJMPHDxdyKXM+JrrVk22l3Tb1VQsXqQOSwarV2iaSbcTCpN4oqspHgw5IDhjHNm0A1sjTKUGGLmDkWM/yKXL5rG/BcNud1zatrZdL56Enc8KvjtlLmJucV3J2CQ68fJ15iXEecwjgais4V/X95DzHM4hmDFig9yGhZYwNtml/Ri1FtWAkXUrayH0Ohitn6G3UI7aX4U1vhvtSHdaZsLFh24pZjXVMoKllzzhBtIfPCC0IJVzFYlPyAcJIPOQPB5i1UtAxqORV1qZbyoE+SSdFkaufQpSnPWsk+8LC/tv3G8aLODNW8kgrtSiwLXsFgSAXypsjkLVg99OYkR9ESAe8Rk5Qavd/sRGz4qkfclxWXrvITlnkG6zC3D3DyAqKag3gL1Imxqd80cxdYYbG04k/RyyEJpLB2WUE2CE2ZZ6MlBUNvdWRenRPHgj5dFPvhi29zVItBZo7Co2BYfwUazvNCtI3KNWK/3vZkgsgL8Adhv8EiAbqqUkWqaHJCcxJ74OMYShKOXLPUSAGdOwXqne+gizblAPJBTgwtC2HSAfDvEGnZK9taKVtT0uesbt26KbgiT9yfaqtmSM7clwZn/v6OMmcJcswqgzTJ3AdZWj5gwCutY8pxEVGKUWlWHaAXjIDJA9S3gBZ0Th5QDk6Ms8iHlZAg6dRfwLtLYCujvT9/w/YVgEulm1tyS4ytOe6ZbtXu4UUk3fC/4wfxvsx39nuup3re66STTu2/Fj7Oe9PlzeLk6+wkf0EfObSRZi84zSuk3e+xNqKtHfmn/xZx4ntdFfi9AnsBTnHVuLZNlKaGmfTPO9V1vO0G/pHjBs+/t/wQSP/dPrIWXaoRSuqKuulchYeBspgnEZd8YHk9bev9bNffKtvf/aNbvgoc8F7g0I/yRIIv0g5t+VekXsH1Z+8jA8qYwzjqKBStt1XRNb+s6US36GlUtR1m575F+5JB+6XQf7FrQfeidxzpg7yBxI+8rEjf/j2yL3VLiqlPsGMb+oD+8TIB6QLPvBf37zQzYuX4KbbfRka9r969VqvTx+MpmmXW3b/26MZ4y7jPR70sD/owIthlUG7iysNOz4OgTpOkCb0r1pk8Q0NNKES/ikdDYNnztYz/Y8wHA6z9h2LHvkIEeyT07bnzLDv+aKUD9APh0Z5OcmsquxttTKmB/xZn1DK+EnZGnmxaD3eH/Th3a3e/PBOb8Hdx3s+lD5o/3DkA/gizYXtFzlLUTuD8qFQBRssu2hgXy2qYhDN6AkzZfpz/3eI5DnL9DJ16zltZTPxgfBHW+gLn1pj/NZHQqDS/3P0MxG8ydFS5tyy8Cw981z2BOJjyTkS5My1wIMDFKR84L1Zzpv5m/2PD/fa804t786CnEfzTJoz6BG5YqzE/cVu0oZpGDQNg3bjqIk4HSnbRnzm5qj0fbb4J0rdGQ2GBSTfwKj4cFtfxueJ6eSoo3T7BHSLLzda92Mk4tuUKfary6hFZk10Aj+t80i9f+SItOUUI1OMiDoMbdmFuKsasH2YBmK+0mwJmYS3ApF6Di1r98gimJljxGqtH9XfS+DfmXUdPx94d3iknLMo3WVbpn+tVbUUFfa9GTkH3hfkGS6+qdgSvTK9jQGHOvXYrMkH1i9HvkPWF2s2c1LKoIl1fQGGUpmvWQdiJVjfRaAXOrUWTaOFuh4VPQrjL3n3wWAL0FeSbZVS1ZOZQwqo1X0SuyN1QeFFTUfyDZ0HXmNnymY816JKXBXyAt22kuuzZLv7x7YKiO577L0//W9UYldjv9EJ7diYa69Qldh0Z2gzfkrc7/HHnvUxY2stpb8refHiRtc3V9qxBrIWzhFa2l+9esnH/Ru9fv1S33Af+RYkf8VH/5sb3rVc7XR5NbHfXnB/2un6xYVubi46LfTrF1f0f6HrqytoO8adNIyZr5E5G/vY4zSq38vGBs5n4gAAEABJREFUqoF7nYtI7ROUYsa4evqg/zLvgV7e6GXw6lqvXt/o1asX5CtevnwB742uLi/7OBP3p904sNZHXV6Mur6c9AL9r68u8bNBUeY/EMk2v+pxolPKHLSsq63OfGfeH/HrI+/rj+xLPY6J95Tj94WYqrWoMn4lP3Vl+TaF90Cf8B3Zb4OshZn+wTHrIoBnzzp6YA7zBwA+8B4q76Lyh74iIzLjn+TGT8k32KWPFd0j/+HhoY+bdWO7x5ZOqVBv2Bc9XSx7RZptbED/xO3COoq86Lhhwc7QwtvLyEk9vBkr9PTd7XYa8EXqGz1l26p10ADGcew84Ut9GEaVUiW557XWnidCIGnhv5nxsxd1n+GrA3GfPxj3wD1wqDvi4Eb2oB/evNO//Mtv9atf/ZoPmH/U/f1RS+6DHiXaZxbqTL3JzK61JbvIhTpoEGFTB2WcKJk2PSfbKqWASpM79COp+6g1Rf/4rNTS7bet89THhfBFDpvpE1R8W0vt45ZSyEsf24aJvvoPwl7llKe8dIm2GUfA+rFku7fbX8+jr+3e3fZXebdxw2SvPCk3rV5J3kuW+vyc5aLceck7Dz5fWF/x+YbMRXg2ZDzbsp8hI1tIKBRiPnC1hpH4xf8F/9vu81lqlU0sMZZtlVr1b0024wR0jE2i2nPq51dsOK9/XrYt28q6i93n7enLrau32yvfkHU4Tti10zBcYHEF7CfaYFXuZReXFxqebLcEV/aFhXvNwroMGsIXkDztQepLX7uLjC9NvIo8tLQ1fFaglVq6Xgj+4rIznp7abfeybaVfTV9k2lbG5OfpSqysNOYSnVOPX4O+lmrFruxFzCtlI+ep86lQ0C/3r2maVGpBfZ9anrOG3Qu29D2KfX4OTnv8TPzNn51NGryN/XPhXXrm6Uh7+Bpy2tZGHnkL/m3Qk6feoEePzEclFjekPk6T8ofDOyiP08R9d+z+2rS13evGVtvCIEX3Bf+cIz4qAwOcoxYCIwrQsVDOZr/jBnzBA9o4TRoIqAiWcTvYBt3y4qJ1w6+yvd64cESM0p9IjYOobdVSlLFz8I0D0V7BNlzyQCRG4HedfGGg8mIHZzawADuchAU2taDrghtSpp3O/UpbxkoenI8XhtCy6A65MXGIe8ghLjfxDx+Uf2LpPR+TPlLe9z+hd1T0Koydfo1xGuNFTh5K8nHrisNUDlTXPNxe9T8IcKHdNHa7w9foIxDtRd/odo52TiO4WgIt+SmYImMbP8E5E6w5cM4Ea8MHcVX3Vy+s/isMVqpViYlatgWL7+A/0n9BdnyQID0iR6RCp1KRxIuO+L5/uChS54W2zUHBF5nTWmGmX+R0HmRG1irzyMeHmcP/Oj8LY2xo+EIExBK7QW60M4twmdEP9e1CnBdip6qUoMgujMRM0E6hXzZGUnJJnr4B42FjAzQ9XakH4Qyx0LeWyExNSlsjZqOj0CnUWqPDivDHvdEdLWBhkwzhDHk5hFgFYiNt8Rm+FvamX2Qv+ChdipASHQNsKqXKLhm2I+UVlm2lT2/4yk9D38yB5O43F+O7IhdRB9R7uRbm8shDIeAQOxNjM/od+CDU0LHQbniP0KLnQhy2yAYiFfwVUHy6nBL6J0usDTV2WPYzSl1pBRsjL7Ctys1qPVwOfePrew17UqlF0UOfJbv0PqVU7Fg4OB91JG4q9dAqh9VSSu+VMRJXyYP4vjG/KRdbJX3I1ZP77/bT8EV4F/KF+Wrd/kafjUP41aq1iFl8QsaIz4KWedWaXCwbMInhLymffBaOyF+xpKqMu9UbOnyCbkNifJGJMQWsJSE7fFlXNmOBCIsumc++17HfNWzZho5/DvhvgVZK1YDvB+ak4sfMRWiRIUbq/eDrecYDeSD9xS9+rl/81S+UsotW3U86VfaecczcDoo6MweQhj3jWLXbjRrIC3tUKVblQbPWghWSHDmNOF2Qx5oWCeEjLxR2F5e6vLzWBS8F+/2Ml4I7kLa4/KH/f/GO7DvSNF5oHCaVkvErQpC/ILvvM60fCLNu4ps5+xO+Td6wM4rYKEKvz69iDEXJ8G3YOF2KgvRJDAQpf46t35Zv7Wt9UcNP6dvQ5XOE95yW+jm2ttiGIDXWcc+RZVs2wOcFyOmJj2mL7Qf2hTVeDqytY/dR5IWrpB9Inrptpbzgu4bvEmuNSUgeNNZO8oW8QW/YpJ9IOcQkNoOwpd71i47EmzIpaegI14ZOePrZqNlfgsR18qAU5of5cweCudaOFNJxrfBLnd/nK43BSoktK85prcfryrH1T/sGCZeJobXastHJY19Ay3pB+8TelfpTv4Y/81FLUSlW6hGZ+el7Pft9Xm4ceHExZ4/v85ZxIjV5ILYQcuZToMGTXMzdwjwSTIru/V7HeCk/g6bTZXKjQZD1ktxM6DmyTTyBIUWMBIW+28f3T3PzUR5JrGGOhmtZpFO/JXsZNhK0ihyf9I8NARsK6h/pt6jSzcR8fFQtBXnZ7SYV9P4ENhR16DyF+U+h+2jt1BhvZi3Gjwu6SZaekilFGzLmTgB3UcmFUl1OU2MeAp3qyRvnjJUW3hPS5VRcsxA2rJQu4lT8MgvvRv28nPozMvaCDtFlQyz5BNi+WdiwvWHHk3TKvR46MZbyxpPys0wmPgHD5JvcGBBs7Z/mm/Tk68gp/ThiT1qTg8wr8lkMEKmn3CGZuVFPGz0V5oasU7C1JSap52rUkwfRJPmPo0ug+Uxer23WYbGfpTxzQydC2xPgx4Z2AjUlnoJePskk+8qF/BYu8i6P+6ZZEZwLzEcpFx5SN/T6INEeLNjqU1mOTqucppQBU8g0Z3lK0NTTOk4vfvKzwLFCfb4XWpv6nGDXmkMjHiToSkq+IfU/E6tj/kzmn2L7MVu2PviAYjQkO13pQ3GziSKGd4tWvrQHaQhS/hyh/3mw0zeSz7H1TdtW3nJo3T/kGyl5um/5Vk79CeEPngjsX8Q1MZI1kVgJtta27QPdcmb0xLe1/6XzaPaToLHUosrZtN9PCxoQa3kuztl1t5v4iHLBB5YrzqScNadRA+fd9FERL3cG6lUVGYUbTEVO+k27yseTi/5x5PU3L/Xtz19zfr5WzsQ5G1fW2VArg0lmr2kEQxMJfXpOEVJ+P0HaMk0BJ0hug4uO3OfzjBQ/Zy8IPeCduhS9OKMPnMULuRjryOI8cM/fcx+94+PEh9s7vX3/Qe8+fFTK+dhxzweWfFQrtWoYJzAKRflgP+suH3n5SHxg3IL8+GNAdmBbpdCHZ4xLzu/XVze6vn6hFzevkLGTPeh4bLp/2Ovh8ah8LDjwQd7sNbUyznAhkzfx/IcB82wdOcujKrZKCx/TlX9KHTTKMx/dOBLAoxPaKT/VGSsyDnzw59FIkXNchB2No4J7Pe2hL8g0HyWCUiYVIOpqg4JGbnjmg/jQPevxYdabH97zPulOtx8ftaf+wMeNFZyt900L+gfRNZjRZ5nFtlZU8QW/Mv8d95zDMaTNCzWGm2fNKLWQL3TIulFblLw1osBaE+X2RF/bw7/wHBbMKNuYJ8GTs8/ncMbjPlYCxDacdA4x/jnS32ro2IRxXEcdEyvgwLu0tbyHtteC/lHTsFab0DPhaA21KB8HR/KCpLQzsb29lCqbEYx4bFvQK/aJlLaJWNztdqyjnS54Cd6RP4TOO88r6lfkl6f3c+M4IFOYHr+gBDLWK+UNoaSc/BxGJeZvoX/XgwLNNhoDilwomYWo59wpd9DM1ejbsGFmbmd8fcQnVLWuVanUqjpU8WJXwzj2vNE/7SsQwhUZqed5fkHOsiwK8lybv6WcP7Tz8PCofHSeme/wMDRxhh1zwwcIOV3pd4Sn8/XYarRY0fXI4jiwLhf61DJomnaa+jP2jjBoOvQ4XbrckXNB3iE4+qJPf1+JnUv0C6AhlFYx75V5r33OMo/RIRCtdlEpRXaRZOmEWoqmzDXvsjPnGauU7AsLe8GsI7G5+WM+G1dJlmwr/AU5FR9X9iQ7Y6in2BsdkttW2vOOYYAvfr1lX7y7u9Pj4x7b5+7vBb+wlNTB3OM+rWidtuC/+GHP/rZnPvpzGHMuzjbZ9xObyYfBQq2OoVrjGL0WPq5f81H9Wt9+80rfcN94+eJa+dv9L19c8UF1J8JFzh/CXQ5q7YjO1sVuYI+96Li6mpSP7RcXk65vLnXNx/aLrA/q0zRomkbGGlRL5nthPh+x75F8r3zYXhI0SkpMCJtnxpmFe1QZPH8I7ga5V9cX/f52dbPml5c7XYfG2ssYtZTeR1ZfgwN9h6Hqgrm85h16crGPLMyh7QzYYZeebz929GzokXife250F10y55mnpzhA5ZnFxSW5qJTac36UFNMy1wuxmT79PUjehTA/R+InyJpY6bMO0CN/z/eDxMDt7b3yhwGy1oI9e2XGYlgsyQgrbCuxKpScsS8y0n9mPWQdr8wYIMkuGoZBJi9AZ6klyKjHjoLMGb3PEX0jr8Uw+Fws2/hoJl4X1sjC3DXmrWgcxt5mrzyRaT/7ujBftQ6qAfMUnTZU/FhA+IPYOxP0wZF9ZMXCelyIoYU9aNbjw5F5n3R5eaMj97zf//57/frX/6r//t//Tn//D7/WDz980O3tnlWx/YG7gluKJEtPSITos2T4nnla591YNnr6WYnl+CbYOEILUm/4N9jqoQW2ZT8jtE9gfdqOH43vRbJjA4Wz608VG/P3NZz3sy3bqrWogMyJJXxsuXukUfuff7EFCgVW6MsUrcKzdF+3pznJup+J59htum15ylS7yOSZyVQiJ/UWOVlH5KkHlZjN/lLwT2BvUtL6KdrJ159Sf7yWcW13vf9/3P0LkyRLcp0JnqPmEZn1urfuo9FsNBoAXzKzIkPK7P//A7siIzOkzHLJAUE2AALdje77rEc+IsLd9jvm4ZmRdet2Nymc3ZWxihNmpqampqqmZm7unpm10HesYcZeiP9O/uM9n7a01uTyWI+RE4QDkazTDj01q3FNbW2v1rLX55pr1u419x+fcj34guvD67GH5nqYfTb+OWUNso/N5D0CJdklg7JlW0kZM+255m1rN3nqac88xd7w2KZfZDhNF/CgVzVVa6MsWT9MQ9ITMlbSp34A26qCDtrYexr2r3V7ld3ZaKNXoDGe6dNklx6T5Yt6eOfs6/jlxD6c/XLm+j2f4y7tD0D+CZ7M7wn+hfkNtvbQE7OhBfF1rpcHnrNuyFgb/6ZTtdK0m7Tb78h3qlpjIPJm9Mi1aGHshZhOPdOXtiFHkh2bHoE8qyFkasVFptgAxGEM1yYYnXCwGguiseEHrlKAJD4lycqFxk5fIPNPIsIHOkp1nFRuapnk8MFRgeGlbkAPPtaQMCKnK0YYYwTWQz1BQJn9CR0lTFfS9lBWOFk05mY7IjErzQNzJoOJmMFwBp6JPoZpq8/w5IB1Oh6VsePMPvRflJuP0Gfa7nNjQh7eDWkL0i9y9/u9nnE4ycLakENKJi4LbUpgcuw+fMIAABAASURBVEDf7/YsyB2+wfL4I1YxZiZ/3MRxMxs9EmwHDg7rIWLmwjgrB8OZQ8OG8IfXWBx/tSrtWlOZiyEyE2idwEh7q1Jz2ky7VoQ25shKWr9Teor4KxTbQjToysN9cfldzjeKYh7KVquiDb6U0UWkrX9lrIC20KL75kPY2MT6gCwNXuJw2k2qZok+QjYFDgTMDzGW0AhCs9voyzSPPLRqTdWa2jggWa3aanfEoW/iqWQV/xRBdKYppkCBzpi73U42nLRtC4sB1MM/IHn8K00ZqyLNGon22Cn6hoIUZC8gPzCy0OsRBUPaF/wZnwSJz878rTK06h8balINNNmllO2mwl9m/DE2X7b5llorTVMb+lU12RZKaGH9dNZAyj3rH5+IORV552E9XubicsLfWR/EH2tp5lB7Ah2bgrEwB/+CmR259KYt62IhBjs+oFkZsVWpVcnGUnhOyAuGHLraTQ39JMsuFXwlymkDiixp2NHKlBIvC/n28ei/HlZZA/RZiBOGGl33rNHhB+JBpCUN5K0YK2D+qGJHvi2jQ9DYCwu9Wk1peED6x87ov+C/ik6MKeYsyJoMKnYA2w99t4LLGrCV/jZ5IHRKDlqVEluxqyhXq2Fnq5Jt4XFlHhCl/F+QO24OeY6oibxaVyPf1mt4batFBjERWabjzI3n2G/Y50Sy8d8i5SFdbmhys9JlZE5gp6yLadqr0AF2fNYxeRnIb+Znr2pt0k9+8hO9/uy1sifaJp7mgRM+WuJ/HNQJkMAVSYs2XWNLgxY7gtARoULfxp6QsjA/MWYXPtqNhw3PeHD47NkLvXz1iZLv0LMxh3seRBDy3Djcjf93buHh2m66UuPApPGwUDrczzxcPOrm9l7ff/dWX331NTcb3/Gg8Z6bkgM3Rl1rGBpfl8y4gWSZskYy386UDKQDnLIN/fETvRM7EusBobaRufIM32hNtmWvWCnS6Euftf9Gfcw3+pbba/8S/9CzgLnuuq+y0hMO1ZnP9kNZ5xRZnTjP2AtrO7Gffaozj4FtVZVaYS1lS8P+zlwPuZL88C9lMbjO40guYJFQiu/Lj23ZfiDZHnV7y0UdnGWM8R7awiNFN7vksrZUrSkPz1rbEdd7VU2yG83MCWqgOjrCj68EirYgPHbJ1D1yeOj1sU+Pz87Y2os+5fRZkbLLsi9AXZewCKVFnb05WCITgaiprS/V8bFhpmQ/5kXZNiKtVqXmEhaMM8MOP0yDRlt4IpT4Su+Agcdcply0d+Y85dCf4Kxb1q7RD1bhyXU85KccFJ2LxsSf8asZL1j9gl7oZnoGHT1GvBFznetVkDHDH8SGqZoa1hSycgkzOVLQ2bzMR8oi5dyUc13OeGa8iTGComzGcCZ7mWUg7FhOBzrNWrIn0ubYDEqdkTaIspS2shSYdgUZJPkT6KOp46sF2aMf/FS1QfEDujZstC374xCJJnV0j7wTD+9nzhOp2+kjIWYFY1hC7xWXfl/LVsn800DZCvRfmWzTI3tm4nYDDmf8YSvFuOlyrI4f4sP0VJzA3GhD+q0NyH38xEZl4mkv2jcY2lZOPuRFJujgUcJasi37ESv18Tt9OvoFy8hndfwdR1ZJgRnI9oO/Upe6ktIPFSla+YcIRQ0Tr6g6TNjqdsmG6wJ0fPjgunPZ5BeAX7I6eXhWUIcmN5ry0CxRTB90VUECStmWbW2pKNtP64kP2/DVA6SSuIYK+T2gnhWyYEPyLksORDLT2RXbM60d+mhX6IhJHVYYf/AZ/HSMHztrMvoVvNlvVkhrfc0FzwPiWHVlrga0JW+Fj+Rpe4Sxx059ZY0vKgOu1T/im759RWSlQ/KgkBvYtGuFx3jM1dnm8K/AjhQGm2UHhe2NcqPFceQDYjoi1HHgQmFF1mPm4SwrvYYc+rqLoaGkfSFfP4b4CMsOmHsZhktIttHHsvSA1b6Sy7IDyi4ldZQM1vI6bkfXS6TtYwjPRvdZXuopXyK0S1y2pfyk7bLykXKhf2ulVgalalYNUxatZ9WuauKB23683Pjs80/12Refanc1sdRnHY735CfC80BUntR5IXOaD1r6kfKsnHmvn+04P79S+n7+xevxAwHPnl8hF98xrsF7XjTlL1x9/c23+u3vvtLX33yt/LWr0O94QX8Ltnw8T+Bh3x3PNEJ/d/Ne796/183drXLOX0zIYEPbNV3xUubZy2d6xsujl5++0svXn1J+qWcvXmrPi9L8Fn+7upKnSbc8yPr2zRt9/+6djsRYx/Da7XX94oWev3yl569e6dWnn2rPM5LcR2fsPFeZuZdsVcJh+EAS5S5LrBG7uG94xgusT/Xs+Qs1zuknXgbc3R717u3NeHn+1Vff6Xe/+05fk9/fLTwn6Zzhl0cczuWRd56hCJ4V88mcCdhzTqVlw5xy6ILX3PuumEPnfiH5h1hGW/qt6EuTtdNU1yryq6sX2PFC9m6Mfc89RnB7c9TbN3fcZ7wf+v/qH36rv/8vv9GvyfOC47tv3+m7b97pm6/eDHz71fe6eXun23f3OiFjxiYu8ehude5z8/KQJaSFc1LO5nl2lfMOAaVgrH3ONgtngmU+cR+2Yhm0Wcln6KfjgfhbNJ51ETsnYiVnoMg7Mc8nXmiGdri91Ux54TmVOZfVsqgY29xLFjHAraeMXrVIk6wGxg8AsKaNou6zOuN1+hodGrS0B03i3NbpI+1aaT9NI59YcwPESSFP9IneQmbkBKavbdn4BTpVTTzHyT3rjpjc7660H88CJuZlr+fPn7FGr8C18gzv5fPn5FdqVYjt4kvCns5Yl1ivIbQzwEZfGK9nXGh0YX13zfjARhdoLvOdT3KjI1a4VMAXkCwBxOmET/PDNrf3t0q+IHWMI8k2KE05v7dJE34ycroYr4tkjbVE3UH3oJl8jEmeF4x5MZ/1GOQ5AKZi3lnGMKQzVwCFOvO8MGcn5i55H7Quu8kqzaxRppZxsS1nAmiw6DT+DP5RM3mQ+kysLMg/HWedTiuyP8zEw8zecOLsvWB/q+IF9nNl7qJ3bFJGY5/ZcW+/Y04zv0Xd2B+ewh9X7E+Z62rogq+iq0jJe8ZljIy1YHBoNI2Pbdke5ciyPeo+z194LzEY+RrtLp3w0dhzb+904pltbJixY2ZMMsLJWthsF/aKvhBni6gzszTO+CFr78C6Ox5Y69yHnFiTwd3tO9blHWv8qN0kXe2bnnGNeA6+/OITXuY3XV01/FTEhLTbWa0thPBJfTlgw6zyTLs1ceMTGbtdETfS1ESivU6adsvo11jEDfqE/xq22x2ervhrYY5G7GDfTIxLVuYlcx3fnLjOHNE7mOHtQjYPpq65fl0/2xPFs9pkXaH71fVOu/2ktmsqaG7IYjzF70Vc73bKfCZW4p8T8xa/YpSss07Lot4XJVU12R5IPbBLDkQOmArNfPGR3EAp/bosAbskUSbvXnNTDm3B3pnYPTFXC+PGFzPr4cD+eGQ/XIZQjdRxyAHaipPu2DODe/KN9qCHGOeMhX4zsk9jrc0Kf9bpzLhoquZJ0Xea8A32plyOzmPY8VVVmpjYCf/tdpNaq4FyxhHz2JVkW7ZHW/SNLSfW3kw8iuSyivaqpqAVcsCgtRq0iXFaFXK2+o4426uF3iZt7SJljFN8h/zljBm7juwDR96BHLi2HY+dPQG9tFfKX3/9vf7tv/13+jf/5t/p3/+Hv9bf/d2vdcM1dJrYv69eMtYzJHvYZNMPRD+IqrOOtrGjpG5Jlk05QO9Om7Y8ZUWWkPcIXSS7ZBBSZ76DlAOXkz1B5jMI0bZspzhi9jJeBvH8Za885+qTLD4MnhAvKmnrxM9Gsq3CvkAk24zdhz/szNkjbMv+Iej28LGfto/xiNktD2PKyT+GrW3Lw2M/lWmnvvrZZ5/aq95L9pSz303nztpP/KdMdf2MSmJ8RbavkIJMrO0Rl7usD9ZRI1bt0aoF3x1ZAyf2moyVtZj5yzgdOzOAbW16pb7hsj3l3hf27JnmVQ+pD993dO5nWTSeaeGBA/plW9ofER9o6LiwF4XPbtpNV4xjzTmrnsKddfdMU7viOrTQxriLdGCfuuf6knysc2yNjPT4fYgPsiecWLvBkb2/Mwfp06qpmKPICUILFuYpCH/qkuFraoO/aU1esw++y4a3lP1rXMer1JijaYddzFlVG+22ieOgZK/QOUWXgaFnxjG8NRBeybKbPPoZelAS/ImB9BUp7WS0l3zmTz0ITxA7U9+wIKMzxwv+HWCvS9s8c/ZlfkM7Uc61LPdfubYt8CQP+pln5PDNtJ2Ix77JSw4tcoLMR2QxrBiWoWJbqWpa0arU6ilEMOYCPSP4xEUsN4mZaHrLRgD81dpadowvAmpS47Ap0gggAiIKSFa1pqLPxKYvUpQnG5+OVivWIA8x9Ri9HiaJzqF9R5Ie0HFEH/RFPTIwfOScNNd8Yb6W0RY9ghM6xSGdvjqnjDNsZGFncQfRf4ADS/IsivQ7nC/aoWXCsrlM2Ha13yu45nD57Oqag+kzveAG9Tn45JNPtOHly9z4XcmVwTuLb1b0ij7Jo8vq85nFeRo34IexMA+6v7s/46AjtPUweGThHgdvJrnjg8jo8QtDbD6Pjq1K0bdVk21a8+l8deg+Q6TQNOqtCv+t9ValOvdNDuNo6/E94O6AOvZQXs5IHBlbByzGlUYbG0D6VSs1Fm9dyBbJNrwrqCrtKDR4d/ud9vh5f7VTI55iag5C2bziw36e2zXPptiFOshoavDviNEdG3s2j/gl8jt+6zDZ1ipjCVmhdeR51IRO6IsMuyRZdGEOO4AfvvDG/ywf1DWAvxo5vCzKtCsK49JO3hGw5OYbf8zcuafcid+IRxX64S/aMt9B4i7yAzN+Q3bWVNZdkLLpbFutSrEvEKmf9euMu4DkkFc+/JH2AzcXif+FMaMHo8PShbiBPFBFPObNHJRPCl/WzswekfLKh2YU7DVnWEU2grSsFdEyIL7TFqz7zayZNZq9JrQePbt+kDp+27A12qb4EWaoRukH4BfJ+NZjrIyxsJGKNC4uyLE9fJe48+DX0L2jv5EVPzfiYLTDS1f8sWgZcbTqkLUWevpsWIZfiRUaNlrGdFkPsGmV0j9jbblt2QWdHA6DfFojvtBxrKNWavWIatbEDVYhv5GnvNs1XeZpQ7SqCpungYwjUuyZh2882kWaieMD++C25lIOz8JcLdifvrhJBAmH9RmcdMMDyQN71m436epqj5SuAw87TyPmOQTlFAbVthbmdj6vic5aELeF8kIMnSjNatwMDhvOdlTTsKfhh+m8l7Ss8d1eE6ia0D3jPtMnr16Pn3rMDwLkN4g++eS18ifGjoeT7u+Piql3d4dRTn57c6+3b3kgCt6+fadbHnBln806zH6T62Js7tg+bJZllwpgDjpH704OnvBYrYXPGn3xWw8QwkeJDf2eZPuh1V7L6fP7kA6X7amvPaW4f0AaY4deyB22odDWbzmXYRuNdeOlAAAQAElEQVR8cKcIsI9564AK8tZ6yp0+yYOUF9YAnbWOgQ/ENQbfGIphyri21Yo2cl0k27L90GZbG79+X/JlY9ZnsNJcj42rfml7pK1cWIodaZfStiLf2lK6Ua6hU1F6/KTfhkfqHy5FFuJkG+gBaKOBTFoWmql+CEg/9rHDvLZuJdvIN/4sTdUGGnkr5kF+8LnOyeQD2D1y6p15zNyKWFZiAXTAk0IksO+xjs0qju7Jg5QH4AtvH36+WDfUY+KGdYwMBhivsx8F48E25cZIO/SeXDwgbkp9gsZzKwXOzREPFWbWPJs2qi3Eq9SwP3YX/eL3PHT2kD/Dc5KI2559iYdvMw+xTvd3Sj7sjL0DOIO8A6F38o5dQnmD5E+hP5CQxxx3ZBnOgAzR0Cn0IVvMmZ/AEhbrgSbSwuY2c55fsCP2bfqsMrb12unX4ebDmJcqowZt0M8fn/PYk98S7RDOPdcW6ukw6JTTFoR/ZehDv46Po0uQtjVfOVIPQouewdCJ5o5+D8DfkdPxxwquKYMxI25Y6BVs9R/mGSfjwfjHfbBrZfyhLJ3jPO0FXxFfJrYky+R28qAglTxoa54YhIh/6gGpb9h4N76NvuWdsboerenSozdMOe0/goV+C/w8i1aHl6rSH9If+JyZ0+GMTt7F/p58Gy9lwLSzTRB3lFVr384IucbMNCYng4IdCzrTGBrZoPHFh36DQE5t/YSwgp6QOiOs0JgThA2L+mgbi3/Uqf7Rn4wX/NEdfoQxMoJz8+bwc1VovkLndMH7pC22nFkesjPvx5oeeH680C/XV8pMRmiZg7UXgs9DrPU//jvdgj+2R8Yd63vokGvDBnT4QMjgZR/4gPxQtS37EQ8Nf0zhPJzh/Rggjw9LWdWsBkRsJecyqoChlbZplzPpXi9fPldefgiBR64r79691c3tDWfQW82cjzsvSUTcmpczyvXzjKurnfKbnPlrAK95EZ8/6/yC5wuRu6OtWlPSkecadzzYW8+rx5DQq6lQplUp85nnImm/4Xz7lhf2+eGB5HfcD564t4vM569e6EX+JDNjffrZawWvv/hMn//kS336xefUPxsv9D/97LNR/uzLL/TFn/xEyfOi//nLl3pJ/5d5HoKMT3j5H7x89Wrcz+dhV3S4vbvVgXuDzGOULRyGa8Y1b+H6Lhx1ff1Mz5495wXRFZfwTErR3kBp4eXZiReOd3ez3r271ds3t+R3j+CF+bt3a/39+3vO9EcdeHl+PHTlpUJwGC8axL3LBjMXyObFfucF3cLD1OQz9Zny6WSOByVcNcBjI57JCHmLDrzcjPwTMqO+vWO7WzHVXrnHCI73C+eJrqvdtUoTZY0fSn7z/Tt99dW3+s2vf6v8f61f/fYbXv5/p2++/m78wMO3vAR5891bvfn+PfdZd8q9jJHQaoenGmcXaeFFCiEksb9kHcWPQV+yF2qk4W/Weejz6YQdK5Z5xqczcrim9mWUZ2IqL/4Pd3e6e3+r2/fvdXdzo/wAwIEXnDMvsjoPguPAnLlylsoPACTn9g3t+niZ74wPOmP0ZR3D6BC+VtaeNbIjjoOr3U77acIm5hs9WpVCb1UqYqQIkqBVqVUJY4E0MymdfaPRd0JGtbRJtlXwBbZHvbWmKYB3zzO9Hfy76DAxNvW0FbyBbVkfS504XJQxg0emcK9gGpR157Jsq1obuW0l1TlPWQpthV1yUKljIb4a8ybSShpyqY1PtVJVk12CVQt+mOPvVGQ5iiQf3FZ4q638R+ZvQ+JhCBAJGem+IrZ2xZbOnHSIKxYYHz+mmD1mJg5PIHnngDH0OdcPxExwTx4ceMaQe+0l+rJwOphPs+55DnrkWcJMzMzMLaLHp2XOdnueL1yBa7Dme+atvPotjHa0wXfDjui+YFp/QHiDNvy28qbfalfH1mUgtA8RntC2POWgWqmaWX7ELoTe45+1HN+hCjLRCRIuRJe1LOamVRHPbcR4+p2y9rhOLNyLnE73OlI+3N8q9f1+0nNepl9dTXrx4lq7XSFipu2IzNPIl+X4JHeuJ7m2sEHkGmN3xuqDf54PrJ8D/Cf22ePIT1yTTuzPM7noE50W7MlcHNFN52SXDCQjA58xjyf2lRObY7Cw3hfmsPOMx8Rzm5r2+53YGNSRO2PfDE/k65zs0rTb6+r6SpnvBce959nS99+/YX9/x16LrsSJzqnTPp/rtlXVZPsJQqvWVK1pIoYm1vyemIn8auyfEr7o6CQtmRzmwzYyClijP3IL+gB9ROrwZuzkVIcMyQ/89rom1+vegWv+rd6zh75jL334YTh8tqB/cCL2E//JT/gtyBrJNTPrpJBX6CFSypFvm5rOY0tp32Hf9fU18fFc11xH97s99FK1euDtzGcqtmUTt9gydGC9LcxJ2gJn3mI3POkfxH9XV1fKD05FdnjCGxR8qRd6tlaqanI5TerMVc84YBDGl5U5zjXteFyUH/Q7cZ22J1Xtdcd1Oz8E8Ktf/aP++j/+jf76r3+pv//73+ibbxIPd+MXd2auz3bm0bI95pFlNqSzAZJDMz56AK2UadCCHxb0gTL6jXLqFwjfxxBbnuBsX2iRE6QcfLz/op7x8Xe/GC/lj/Ff0sLzMVzyFL5IPXwLceby8E+d6Wn7b4HtJ90i+xJPGv87Vmyzb5UyepB4YivT07TN5JYz75tvmZ/wZg+42l+xNq7Zj/ZqxGh8tGJhL5vPyPx0xba0pe+PYUF2eIKNp/fO/AaLlszzA7oW5iO8l9ho87yNP2vYeLa7jO1AXNMxSYQN18oj6+HX+tWvfqvf/uPX+v67dyrOluL7xBl5rCmup/mrNO94vp1n3Ln2zuib9S68mXGDTReRtnJyqkoeLAw68ihAX9uyHZYnsP1Az362yZcsnRE5Qwz2xKaNvubMGzqO9gf+jRb/rYgdM76MLR3+JcjzPzqu8rtw+8Aql71gEYKKL8v4c4MImfShgQ98ZxmSJRD54dE5dQQHqdqWbVVrqqIveojUkWHqFNVos1e+Tt/oPbPn5/oQnNh7gwNnnw15/zBDX2IjSL/IikybcZB/Il7iY2mtz1xPZsbf+lQ27KBx8QtSzkViapPsc6cowsV9ZpAFofaqaLVSVT3w2StdpCiZQXJo3iF7N+24wLYn/H3IKvoHphcTgvEU1Mk77XFsxhzlQcsMMUej3LWMnEVE8OXAkMlOPoBz4qAZJ6w4sXgBvBlj0z3lj8HGvtY0NXQH+90Vm8IVm8NzPXv2gvyZnr94QZn8+XO94Cb32fNn4/AZu1sVfZuG7cjJeK1KSQs6rDZ1YQLoHLIWndA1F/QDB+AjGD81ysHgjhur7fCb9gTHnAMV85KD+pyJBZvMVqVWTWNM5jLz2qJDK9mOCgrvxmOvtNFw8WVbJkjtx36PzZ2NZhlyOkYEaVtzVsxYEV10R0aHj5vIM40ZHPRW6El8DH+RNw6CA9XUqEdeUHayJwgt6AR0/JXDcSdmNqbQt/Jl3tF1jZPovshn2xq+CV9HRofHtvhAii1SRddqmvCn2JhgwyaaZb5YKwsZn8S9oNkll2UXcbrKyKEjspcccJm/HIJnDsUrTgq995O6TvTtxM6k3X5H2UpKX9tqzKXOqWP/uSjb+BVUU1KR77iJDU/GWoi7mXWRTSUbyIIRueglRjvlHM4TVzNxmDomq3HXHky7poY9mbvOwT2IvBPyQiuYG3pNIHnGXxHdVxhfSFZVZDXsXYj7WTN7TOQEa3nGt10LOtmWvaJGXtQ34Hd4oqt+JKUt/Qr9AtuMuYwbhgPr54StW1fbo2h4W5UattjrGImZNNqGXqrW5Fr5Rco4wXKOnZn1mFjIBrwhazXY2saeCh/dHz62telpG1utD5O90hbmPmOmPX2ydibmO1h1p4WTUGe+5sQc83/i5m3FCR8vAyLiItJe5Uav6MyWHwEPOoR2wl+JnfguNyA5NIy9iYcGCx1WfVY5WZfveKgYvj03VtErutzf3+D/O2R3ZBdravXliCdesh25uZ3RU9ygKg9ByTvrIrQjN6An2hfobSrtdm1gxHFsZ15am9SqKQejqkl79u7c8Dxn33529ZwxmzoPIU7cWOQgdDosur8/ciN5w8O0d3rzJnir9+/eKwek7MUdX4tkl2wPrLZCPH/slZ5q2npfFCz4PXnoQUdWJ25Tjs+CGZ4F/tB+H7Z+4Un5EqH912Lrf9kvNNuaic3oNsC8Z19YyNMeiPkWOpv4yVJI3lOPbWmLncgQOWGo5EHKA3RK3Mbu5N58e6bbHmrZa17MqW1VMQcXPPa5ndy2bGtL9mN57Ze+hQyraLMf2zt6L+gbe1MWacspjo/tId/2Q3/XI81OuZSUvpu/Ug/stW0rJ0ZTDhCDTAkRAwWhYA9aQ27KyR0ew/MIfSTZj+01ZHlwpewLPUK0rfhH/w0pdl5268RAIOJixaI8XJJnBVm7Y85RpxjXpiA46Tfnusha6MzF5Tqh+Qef0Qu+mRf6C/sPG7vyG2biwWLnRf/CGWq+O2q+O+h0e688nJ7h7YzR4RkxGKldSlnErBOrI5+Vh9GFDaaestiDxEM0o5+47i3na/eIGdbFAj0Ya5k+kTl0lFb5+jAxMPI7dgd4AIZH2oIuEBRfdfbw8GSNZc2FN24zMTHAQKkXeZByMMoRgp86Os7oDItWdA2ZMNrWkIO8sH8MZROf8JHbFhXZBpLLSn3AhmDoT6GL1NFn6xKbgtgUdPyR/BEXHS+KpryiK/3Nw8NHbLQO1wozIcEm17bsR4NpXpvocfnhuKdLPNioVa4Yd4Dr1MjPdMTLzhgrGvuXEGQ36KVqjzDlVqXGGbjI7bWP/ZhXtbXfOW/bde5ctx95jXMHLmk/Ui7Gq9Yk8qDLCgR/IefSF39UmT6u+NWwZwUVHko9MGJLRueMMWDYzp/MfSc2Uu0j/r3yuyD5AhSVevIV4d/6rpRFepiTy7LOqT/mY/JT3Wgp/38XPtuYPJBin2XotrUl27J/iK39j83NPBVyVtQPZMaX2cuSB5Hbx9ocJb7iq4AiH3vVieKPfuzwrGP9KNNFgw1/rbgg/3cpxn4b2QFjfExo7A2Wc0x+jOeHtPikq3GtFitpQ4YIWpVyXl3w5X6/4xlCni3sxkuAAy91OmNlTYpVkxcz4qw7QIwuXGM614LQnz271ie8WP8sL+U/fTXKqX/66Sca4GX7a162f/r6XB/0TzVo0PPLCc9fPOe5xl4ZL8gD/NA+pf2Lzz/X69evlRf14z4UPykGgPBe8zIhba/Dhw6fff6ZvuTF/0//yc/0pz//+cBPfvonCj3PR67Qd7raawf2vMgZ46Bj9Jg4u5+4Pr3npc7hnnsDfGP8gMmy1jTOn9i/2++Hzp9++hrdPhl49clrnsG80v7qGbbsxCWee4yZc/1p4O7+xEuDM+5O4wXB+/yQ77s7/H7HOf9A+0yfRRwbVhxE3nXiRcKJ+4WZfOmN63GBxhHAQLyIW54gYDVgFAAAEABJREFU9xV5+X93e9At546bmzvlRX/uMVLfcOBsEpw4q1zvnyk/mJx7lN10pVaTSk1MtQ7Rl5fteUj7jpdE795xn8I9yjfffK+vvvpGX5/x5rs3ev/2vY7YuuSHDk6LuO2TOpIiz6w7XDn8mRDN/topgHFOxbczjgsSZxwOhKFKnp6GNfVDHhxzb/Tm++/1/bff6R0v4W4YNz8EcLy7U+eMoZmzHmek4hxUrIEa87lwplokxgk6Z+2c2ZbTrI4uebayYbffj2dpV1dXmngWZFtZF6gv2wCp0Rv5OSe1VjyTu6LPnjZrYYxxr017wT+1ptyD7nd7fFuqamrQqrXBb1vVQivGC03QQYl+u/GLPasuO+43d/SdaLeS7DWPfh07koe+wbZcXqtc/yWrahpoXMOn3Y574ElbsksGW33LG2eDaYKXPP2i/9a25UM8Y3UIW5ni+Hyo1yBefNmrjnk+dOBh84nnI7nXz8vdmTm6YH0o1rmPmOOFOe6AqKO9M18L0zsrcta126kvrCdoiU0eyJ84t8/kmauUT5zPw7/iRN8VR/S5I7byg/i5J79hn8h6yAvThTiq1pTnWHviZoc/H8r7naqVij13IRZiR65pQSd+Bpgz27Kt8LoonyGSbWzpxNTygK1fclhG3w/zzM9E7E7MV+Kvcj3IItpAh/TfQJUPYzv6NiVGMs8Tcx57Gs87Ov495BkIa+t4vMOfJ7Um5QfJJl76h6eo5/ogrh/Bwj1L5xqysBksrIuZZyvzKJ+wawEz+nelz8I9TtqPPIfpbD621BBY6J76Qr+1/YgvZpb5STN7Rnzb0c34LXnHtwtjBSdiJ/OfOR5A9pE9IrQZnk6/AebhhKzx/In9IzIXaJ1Atgs9SjNzfX9/r7dv3w68Zz88Eqfpj/OwpQ9ExsJ8x2+2ZYNCBnNhO6wDvfeRN5yY61nWeKsatPQfhfNXR55pC++Isd1OT3LmOnEWmTPzs6B7uoZmWxPtU9ux1ndqrHvJrIUT14ZbvSeeY9fCGLpIC/pF3gl/HLgwHVgHl4gfU1/wY7qdxrgzc8M+GwLo+Jfs4RN9drtJu/0eXaZBL/SzLePnzpjJbY+2zZcz89ixybYiw2UN2PpjUvq2Vip8aP/hPqjBfHcduJ7lOV1wyg8BiL0TfPbZT7judv3jb77S3/+XX+s//fXf6pf/+e/1619/ra+/fsP1/CR7Ak2ZtxWsZfaqzDqRQgnNUcVAo7ZoIe4xTfmlt5XWZULC8FyiqHwMSERGf0D8lzgPFuYp6DEujCDlS0BS4iC0LU95Q9qDrZ489T8WW0xt/WyrEf+Zl8BlfPYI/UiyH3lsa/QlFymyL7GNmZzm/y6fOo+1CbO9FWViLBXbZ1vqnDvkAdsPtOia60gaItcmTlg3tkMa6NTH/sRanNmn+nmtht4v5jPMqQcpb3ioQ7Af5VIde9ZlPjNG5n7LU07/IHwfYmZfvLq6hmzWjMYPiP6Xv/uVfv2rfxw/MPr+PWdqYRPbQmc/XbjmLvQ5saaDlHuXOut7GZBCz36dPLSZPrhgjKHIokOHsEKk2HQJSD/y6fSNbdm7T/gy6Miy1/520dMyeVDkkkW3gei74P8Z/YMj+ZFz9JHzRDDOEufyEfmDP50vZPRzPXIDn8dIHoQWhG0A30UOanJ8ZZ9g/BP77Ym5ii36IK0ypC0WRarW+Jbs2GZta6a1UquCHlhZJxkrtn2IYRs2rfprJLtU1dS4rkycFwpZaQjPgn4jR9+ZfvF5AE86lRoXRSqyV6Vc5AF1QkILm1Y6RlCQGSjaWtG3miYGTT2DZNCgM5gsVasB21Q7XfHi2GjXcsebHe86nc70UXz4IipHORzmwJP+GnI6fRd0owbHWV6Cdxi88qVtBArBHqeK4Lctu8bFe8/LoRwagxwWgv3+SjkMXF8/0zU3rc94wX/Nze5z8uDZM176c+M8/o+wZ8+VQ0N8ENhWUjb9cXHmhv4AEpTBjB5p/xgy4UHHhpkD8pELfgJrTpBxyMkcdHy14UMZGXkA22yr4fuBMU8l23JZI3EIxWOjHlqC1D7zGJ5RLrVqqirZHhh9RU9830HiIflKFzzFF15H/pJ2sLZ3Zegn8YDMVqXQWtUaRxmvFXI86DY3elrTzLzO+CI+jOzIpZsQ8xCjw0eJPXQ0QBM53S/8ln5Cr/g68jptkdmhBelzia2/kDS1HXY0mZvqcb4mnhSIHsjpIPGWvFCsIzNjRa8Ti2/hAL0Qs6GfsOUS2wHBtmyrcWBMbCXeWmNMfCFZC2Nsq0LnFBpNGnRL1eAvSy5FDgVFr9gcdHwU29GaOS4lzcRmeDryo3PajMSyZVvVDK8lDO8ckhZsKaqNr0YbGW186G8bP5l+NVAqSZbOyBh9xPk89EpL0UeMF3raQ9ugJylWAmLsCZnK1peiOr4PUg5stKgGPfErLnAnNnLGP+vrBBOMHd/Y1qoPGtG+BMM/s5LShjR4sAs7OljpxCu8krkQrxeJzacdepD6pa/X+dCQ1dBPFyn8j1XjHes81JlsGbuC9A1yszmxp2/7ehgz1/c8WMtNdJDygRvJEXP4SQ7XiuiTejV8BQlPj3GjSy4+Mxfb4JQ8PsGuhZjOnhc/hZ9u46+Y3NzejHy3n5QbzOPpjvo97+gO1MUePOlSz/SLrBM3qck7uvURa0fdH2451N/o5va97u5umLsc8KXYGrRch2pCBHPAAzthxMQa2udGh/yEru/e3Y4X/N99973u7g86sMcmv8tDLR7UJb/LgzkeRMSeak0toP+02ylrKT6O7M3O5IG2NCo+x1libYXw4gMLkxjfZ4yg48O1jc5jLugTwohxaCn/CNI3+JHmMzkyAuEVfTSNYYeOXfG98H3295l9a2avekBu3sFqT2R2ZAIEFFiFrzIiJ/G+IXrG1OQZyvaI+9QJY3zNqqqmD5PTGCK5q2RyRoSSAfE1pQ4udUp5wYb8lrJgS3sgxtxg0zD6adg85oTrTE+/IEqO9q5wbhikB8pae/p91okO0WHB6H6G0T0If+frx9HH6Fu7ttrvjYlwI/Tygw6jSlPFXvJV1qAqzcFa+z3f9PuQrxPHQ60fdIN5NDzNzbXD0IPNHwvrMnEWDBr1DoS/Mt4DEBXT80srgbnuJg/yEPnIGr7Lg5SbWx14YH7HQ+l7HlQfb9lzaDvd89CKPQsVMB/fIn9VOyOIa7pB8hXsItQ7/gkWNXc1OhcgWNQTJ+x7/QELKi/w6yHRRfH5h8g0oAR8/aOIfwIGQd4yeHwe19Gb2Ew9KEssCcbpgLIlLscq/NwYKO3pE13i16zn6E6zinZTCMgu7O2Mu4LB0wTw2flb5xernbwjeG35EYuMhIAsHGNM6mNM5A3y+Op8fwhI+WBz+B+xQA06NugJVp4FWoenDzsy7kpf66blEpsaodH0kU+H9hS4jjF0AcOTz8aX8iM6mrhKgdyYswkkD0rV2gMzoa1A9NmQ/pfY6I+5HlM6Bz/W33gDdcMyQM8+AJ0+KVNV8mArJ98Q+oaNdpmnTefY2PLQtvHC289jDRr6KHXmOvtAygNphD7K5OmT8mDvlAJ9mEIEWTMDKYPR6UPerU77VvxBno7BRQPsoQxER+oPDvuxMvprIBEpjeIQoJF6CJGV/IyL5sGzfnWygOziE8oD0vGi7YfFMGx42hr/L+wxDzlnYlFfuc4jpCsGuyTXqCjJtuySveWlOpf1hE57OV1+D85j/ShH+gc/yvCjDYTmQ9tl+YH4kcK6z/2+73VeH7Q2up2Rad3om29tK2fUq6s9Z9HDGLFaqZrxX6oLX49wScEYBaXDt9s3PX/BC+RXL5UX9l9++bn+5Kc/0c9//qf6xZ//Qr/4xS9G+U/+5E/0RX47/8sv9fkXXygv+T/99LXy33K9fPlCqX/+xef6Jz/7mX4C72e82H/x8iUvQPfKuZdJ1MLaHGDek+fcfcVL2ucvXqDDC17GvxryIif47LPP9BIZ4YntOeseuW7mWUi1phcvovNnevXqkzFOzph3d7fKNQoXqBEffNSJvYX7zeN4lnLQtJv0+vXrYcfnX3ypzz7/AnyODa/RA52vnknV0PJDTIM2c3+QHwB4w8v0b79/p2++e8sYTUt+y597e468zMei+/sVp/ymPy//e58GzzxblzidxP2keCGxnDHT96i7/AAAZ5FbziRveFGeF+Ybcq+R+ylmW5+9/kz5zck8U7omFq55BpX7/tTzssZm4vF9rt9BfmP67Zu3+u7b73nY+x35G33/Hfj+LS/GbnipdC+O7LKatBRT10BlG8andf4NeqtEGmu7jzZTxRHKGMvMvS7nu86zKJEXOizwHngBd8+Z6ubtOwVvuZf6/ptvtKuJ0ZAAb+fha84YHSXM+QiBjMUYeF+deAYd+UvakBk9mq3cu8be5EGrgn3RDO+Bl19HnoOdiIGZ+4/EBV3UWoGmVuRg4t63yKuVDJNtmbq95tWawmMb2R2LLdujf57/7XKvhwwbWnhBo97OeTWrIpt2GxnMi0iRNNY469LbuLTT9PBZ6UU9YyaneP6k7Vx8yBL3qdhWYUPG3e32Y614jPEoY4wt4WFL8A590C1r7oT/OuWsWVjGp1VhN/6F3udFaW+tVIw1c05+eHDO/OS+KH2HTHo/5M54EPLB7s7ooXTu2cV1t8oyWBhjYQxI3LfDRQgsxMmJ2FqQn7Fnxsw8hy/5zKIK0p51cs/9etZRYv/u7k4PP4DCy+B7zvfpcyLe0n8hvmzzfGGnHQ/Eo17o8cXCuCmjEmSD9WN7+KOqjXyYQlOHX7J0gdCisy6SHR4IZLaVuWqtVFVqxJTS30VWcnJZfpJrpMiN/FHhy/S3wxtAQLGFvRASpROyLViUF5atiZTZwcG0KmBeMn8n/Hk43LM/HdmrjszDzJwvIoIHOjFyZI1l/80aix5m7qJ/VZMdziGRMcSz+HlgYYwlzvQg82UtzOnMfGafz7gnygOMscydfgtruqMD5VmUkRu1lXgUYxVfjFkT5Yae1u3dQe944f89e9z37KX5QZDMefSMfkJXkRb2lAFiIPEQG4yDEgd1lmcjH97tk/nZ8Xwn9REj6JlyEPlSjAPoaPqusAq5NjmOr4a+LsUXCZn0C59EP9CBwg9ftUaxVPS1reg7sz4WdM46FqlDV/poTZG3+TR74YFnV0HWafyc9REMWvZJ1kKPPObmxH55YG6De/bv7KMZO9flPc/HqhU+7mAZg239RoWvjkEn5OWdRkeeXVDzWW2TrBNj3rEO89cM8oM5me/wjlggHhb6qVtFLMXX9iZDF2mTt5I6+qd/bDzwTO6Oe/j7+xPxYs2nrvu7kzpXnavrV/rH33yt//hXf6P/9Nd/x4vP8w8B3BFcniQQ/2+AICljCZu7Fsbp7FkLkBfqM1hE6xlk/5WfjsyFWJzxW+YtWIirAeg/Jq7jpyB2z4mJ+A6EpqFz9A70X5me9lkYJwJs6AGyxw0xYLEAABAASURBVBg91Kd4SoL/afOTWmR8iNEDISN/wv1YYZta3f1IGqX0+RBM+mhDZbksO1UGGA1rHpo9GpjjzKWU2oeIrpmTrIn1Xd2RZ9TZI0/K/PXMI74aUilnLw0yrh4SrQ8GUD7rkb4bfKaN7KEfJiM71c4cJ5+JkQ4t87/loW31zYi02bEmvaTGNabxfio/gJrf+v/tP37DmfAda4S9nvUrOtrsOexBjfNM1nzOQbn/CAq6SAu82S+yp8QnY+yzThmz0x7A+vg5m2wZgx7JtpVzXMbJeM5cBdAXfHlibWSM7CsnxljwQegL9iuyzujkgZQ9Y0WW0Inzw5EX/zP5wlpBJHONCkz3ZRmVB33kZ1mRl2EYknmmTwe0beOavWora5Q10vABHRMzGXPmuhpaGm0nO6PLRtcuFXTbZzrj0D8V24rfq5psyrAkToKOARsWjO30Gf6JwpQfdaKT1pRxysV4pVaF7yfKa3s/y4usoIRuQRf/3DmbrUATBcjRgCMAK8agnS4eaCjdqsZAIj0oR3n9wJuuyJ+Z6CgwDGOiOzDyNqQtfTo03EOx02th0hYtKL4wcwFE6rRB62DwontrpWqWYxO9K3oR5AnsaSpNKfOCKOKDOePD3FpTDtQTC6dxUJx2e+0HrsaL/ZTXAJ407Z6iseBcWITA6LIiuq1YCMgjN0InDj8Lk7Zgg2RRxC78qaTk5mI2D5ptOKzY2aqUQ8uE3hknGLpE5+gKfYdOItFDVU3Nk8r4AoigxTXUrdagNctGNBc4kQ8WMX6IoAZPUyFXqVcLs7z9cw5iXfZ6WKBRYoBCz2r0g542GxvxyZg3omoZ5a6F+Sr8FVz6Kn2qlQIl0T/labcTyst2qCMvdMqcNvJWpValqRWqdLCos1CMTUHH0QwnkTcKTdbkpn1NKv6JtNDW0S83teFLPEJ+8kk7Zqriz0Vq9J0Yv1xI9CNQQZljZGb8zL8jCfrpdODQfRgXllw8go4/OmOH5UPYlm0VEPbIQnR8KDnjAkpK6oxpZ0TJ+EO2ijnsslKv1mRQ2G3abWsk9OysgxzcFmJ1wXcjVqGlPTav/sFodEi3alZrJVEPClFB/BYNHoBdHfkCjt/QJV1sOqR32sHM2nAXcT4NTOg5RUdooQ/Av/aS0t0MWOiR8YOOH+2SoQ8YLaDpnBJ30oME2aWqJmmjaaTo29EpGAS+bMs2pcdP2js+h5V4Q1F5/FPsNHqAwUNTp0XU4/+JfaVYt8I+hQ6GjE7NFVdJ0AJT77YEL0NpQ9qC1JNnzMgYZVk24+OHaqXCxsa+l7HlkrS2b3mnvtC5WoNkibFa9sHoSZ4boexfM4NVa6yzKct97FW5Ic8FO3E8c2g+sr8fuLlM/YaX82/fc/Cg/vzFcx46fq799Q5VZ839yI7A0zK+Z25iM3+FvtNUPNTYadpN6BJqYp31jH6pMaMSfTpjnU733GwcuHk84X940K9h64TOVTvoYq3Rn7C1Y7dk8rvxGzl344HZP/zDr3jAd1R80C3NxCliYCw19vXdfq/r58/17PmzkV/lh8Gun3NNuEbHveLbyExfJSGjo2sgpSISeb7JDCiOT8aaWWvr2kJP1tvaD20KlvDik+3FmtByOH4shq74oF/Et23ZpuPTj+0ndCMnWJirYMiFlnyT12MDvthoC3P0MB6+Vz/JzIPp19EhYBgGPutOqVqMkEK3o0PKyQtae4DOyS5KaTd5V9HnEhDlMoDPGXmFRE6dDkr78Bc+usyHn6Mn+s6xzUb7Lq625MtAl1hfC9986B9f42VFTuRKXTbjW+LDcAboojXZJYO1lu9wJZeqYm/aLTt50eCBjszAVbqETHs+g24Z2+kAuZKRQzMInbyHSs6H0tBcCuuGoT8k6k75jKJDCQqB3wP8s5yRed1oI6fdkZ7YoNy5XhCI9NZAyiJFV8Rq4DzOaENuXAtJPTKYk4IWmNzILAwJmBQxIQOhB8VDo4KnJT/DOfQfZh15MHS4udeKOx1T5qF7fgggL//zFwAEb/S3sbg1ieuj3Fj3HSzKWnT0D9Aj5ejZE/OrQjJ50WCMeAC6i7Ucf2EYPML1XmHyAWgW9iyKvCVrKsAHPf2RJ5ByIOiRL8YuxjS5GSPjiHpk5GGfKQ8asgRSDz06VsZFG6xVI2+j3tEL49hvxBwYf44c1ZQxGWfkyF1lSXYUpw/6iWLWxMLqWeDt5NFl4KG8qGPTU4S2SMgoZHjLCxIfGyK0fCt6UE4eGFkD0NLP6FacX4tgSlnUF/r0AVY1eoUmeKJncoaI6snUkTeA7X0A3chpoH21c4xHcfAh1+exCz0LJc2YK2CijY5K/8ijeYxl6I+QKnEHuizXJBN//cxZrPNqnK0R1APzxcfwi7aRG2dR1iUURsuuB/m203Mg9KdoUp1B7GugHjSVLAFjpP2ovceY1kZXkvkCHeBBPBLNoSGt47Ml88AcdOpGdTFf4//haFAoJ466rYX5MAyPsExdfc1HWUaw5Qd9qfKhK37nQ6EDQ8sn5RUz8memhjFpl+BArh4S9VHe8lHhK/UPAfmDj5Fn5A2kTLt/BJD50Ap/bFP4sV9nxHvxhUhRFRdi2AU//SzTGoT7Q0jGb4FIkRWOkSMw/oB88UFOGET+gK05DV2Fbnw24sgLdtO8IcSOskHKQdGpymrEdKtSq6Yi5quRgz7GE3PDvLD2sm46OkpdAwh3ScGImzPdGfsCcEhDFkRy2/LopJH6B3p1xvgQKKEg9NHp/NU/6Bs9FmiBzvpseYY09p67jix1F2sLnXogS8YoaILXtsa6p/6cM+bLVy/1F3/+58qf8i/O7HhGYv2IlVVcFFkpxDEPs6lHNyOqU84P1Xb0qVacTfd6/vyaF+4vxl8D+HT8xv8nlD/hBfurIfv62ZXajs74eGKc/X6nl7yE/7M/+zP9xV/+hf4cHfJiPb/0sNvvNXEPXujYqlDbD2jVlPtw27KhV6k19rAnPl4kxmmME9jGhq7ca54y77Jy1t5fX2t/daXc+xU8mQ9xfWpFexN9ZsbtGjYzByfOr0fup/OwdtpN+vInX+oXf/Hn+tOf/yn3Gl/oGfccE3pfP3uhT19/rj/56Z/qL//yX+jP//KfU/65nr98rWn3TAdeIMyLtfDCv3OVfPP2Vide7J942Z/8/tAV8F5Dp5NQZJK9Q5dJnZfqSzdnB61gak7zQrlz1Ei+ILfzsu2ku9tbff3VV/r266/1Lfnvfv0bffXb30K/QZ4UO29u3mWAUZ9aabdrwp0Sc0xV11c7ffLyhV5h2xU27yBecZ+2n/YSetxzBvr22+/19e++0VfBV9+OP/361e++Y5yjDvcz922LjETcqon7rSlzFsKySCBFpgu+8K7Is4EZB+TP/l/trsY9003OVox34gXU1bTT568/05/+9GeKvMhYcNY9L5lub24Yl/PY4U5LXkDd4V/onfnrnEF6ziy908+KPRl7j7xdm5R8Ii976BM9Ov2W+cBc3KPuCVvStzThi21s2/itqaBdXe017ZgrSVm3ue9aGM9Fe02K7AEVYWqVS60KeU27aZLtgYWYy5qrRr1WWaHJUkeeSLbV6JNxCxldXVtyWbYlsx+InPaFfum74PfcSx/xT/ZBw+Pwg0gIZA9pTLOqmgq/TLsdujYl2ca+cBrWklwjb1VKWojLjBH7x5jY06amTdf4PXzFV+wOyshMP+ZpPBNCz+gMy5NPRo0cN3obfyBs4Sw4c5+vmlVTB6WqQicY0nvpit0dH9iGjl8W+kYYRraaVlrqsgqb41vTNp9mXmgciOl73by/UV4E54dg8sMw+WuDoeWXDhJ/edmZlwvZL9LvhC3JA4ZW/B2IMVJPLsZojGejE+Nv9NSDtA/Iiv6BSLb5lmwrflrUR/t9XrqyHmZJHvN2pZpA2yt22ZUGuNPfo090zt52fzzwvPA01twxMtC/M3eds1X+ktV+35Qf9rpib+j4fIiKGPYM1ygMeQt9FvrOWT/MY49R2Dly5kIp4/85+yE48kLlNOb+xH6G5oiyLbvJ+KaYH1FWlcw4Jm/Ek10qELmJuRnZqQ96+mF/V+nI/RvmsI47+2PHvpl8AX3QFvbWriYjC+ewn3b24ZNubu+UX+B4++5WB3Sc0bEYe5/rFOOnLBv/L0PvBTtP2I0akEt59jbt4vcJsVyr0GW01aT9njmpUuJyRrnksSMQac2t2NNaU1UTX3HdCkmR1Rlf+CbtdmnLJWPfjH0zui3wLkqyS44PbSUn5DRgkceWNe+ybHiRvcR/2B7/xr6ZOU18HNiP7+8PSuwfee8QG1bMjH1YwXVzyb1kpGfcwI4qxAp6ISuV2Lswhr22ZYzIityOoWlXt6zoVGrMbeHHtIXniC64X0bnjqkz99+SGaNr4jndfnelq/01++xejT2/VZNoR7REvqKTdYbpw1/rfC7Yd9KB+/6bm4Oq9rq+folfrXlu+u7bG/3VX/2t/p//j/9N/8e//6X+w3/4z+A/gb/Wf/pPf8M18Svd8hzw/v6IP2b6LUqsz8RJbMyzzAWFc38idfRFea0JcyX8FVQrWiXbT6BzqkGHByecTozD2uvIdcEPqtK2aMHgDs+HOIsZWXgCuiv+hV3hH43nr61u+0zRg146J7tQvQ10rXwLwjYIneTiA8g1DIaPsoHcFKRvoItkw0fdXvNNH0jjM+qM5U41NgfUQw+gjk/RPzyXGDaHf2DhWi2dRxHsyjxFvTW3XF5pyZQBz6B/5DZZWDjkjGatKd2IUC04euZs0smXba0gyyW5laoZrPMXnowbYekXbLTkkcdkMeI5lpZFGSfQOdkIjyJk6bMwdmSa8ZJ39vsFPda2WdnLc40IOj7MOTz5mzdvOPt9pb/927/nuviOvfKOcSc9e/YSvGDNHHXinHFiD5jnI2rFL1KGLxQKMt7C+LmG3t6+V65DB57j53yScx3OgYV+jDvK+DQ5qg/6eHYSW9hHetokZa3s9pMaezReoJX+2JZ6IMoz9p1YIwf0W5C9xPcjR2wY1NBzolLYL83sJ7BInN8DE6tFfLZqyju+5HbJoIp+MuM6qo68UxdIvggxIGWF1oVvRDLTCqBRGd+md0fPzn7Rh42Lki/UB0+cCU8y2yGp0MFnhBDeoLO/BkMpZEX2JZgS+korbc1blVoV++aOvImaluwvh9PIF2Rm1IYfVpQKPXbEbau13KroWyqs0wMk2XQFLiuTVjAG09QU2FZSgi3ATfTRCoxOPRPnghbAb6M+M7XgoIVJ7hgavqBD3wCXQltB8SxP65AaeopWgoLvlAbGWPBEz8Jo27JN2/oxtjQO5q01pf1MJTOLYR65ZNlWARvHFLwtOSC3LaHPgv4LL0AGKI+g5eYoF99x0eOimyAOOra5vDr63D9ZH/qLRJQhk4IWfHLCP50+qbcqLo57PX/2HDxj8T5b86tn2nPY2XHBzHxMOxYVF96GjlVNE+UptlJO0BUD2o7qETu4uyYKAAAQAElEQVQwLmxmbJBydBwI3+B4ZC/0GP5wQWSGsqBZaP1sg8sqxmogY9uWDZ/WZNrtlVbkK1XDzynHf8smi3bbIQ+goRpxV1XKeIFtpd6Yyx22B6lDPstML7YYZEbSBpQf4RMdApGS2+GgFf4TizrzkHGgwLHKooBsKPCMGGaBxbet2phbG3vxy2gjJuBE38dNIXQ4ELPKg10TdgXRfUPqkVnItVe96DQOizO6pWyXRFPny1VyeUDnZFsFffjUGim8QSG3ER/JqzWZvmHIYfHm5r2O3KjE9sR46OVVQDaUHIzim9Btiw+wyhqwrSTb0FPKHCxyij9AhxKQ5UPM215jF71aYRf1NBXlaqVKDkJbcdGfNWQbPSy7tCXbFMMXUByf0CgQw411MuKnNeYr+q6g9eEz/PhQWwvx0Vpav40sLcw6MSBZHjqsudG5WtMYiwc1u/1eVzzoyuE3tPAGVU1bwh3ok5r5WhE5wwpsSp75iB7pC5M6Y6cefZOPOrS0rZmVMfbc5FzzIvsZ+0rK1UpmEm0iNPENRD17SOTc3d0pP3GdG4tCx2se1O12O0WrEzdJOYCsB4TDOCjc5UEPh5Vp1zR+I+mTl/oX//Kf6xd//nM9e34l50FmOvNgc+aQsbBeIie5bbXWFPl7/DTtdsqeknqrpozfiN+gqpQUvQ4c5E/cDIqHeLvpiv3xWlNd0dw0c6N0zw3R3d39eGBwy4O4/PnN7NVVk6bdHr2e68XzF9pnXhj3ijx2PuOh7LNn2Xufs/8+5ybjma7wX7Cn326HH/AVAykhkHlJ+RGW/RSPbR8v1cZfaY/EgLKBUt5wWU95he0xZvwTrNSn3zmgbRRmneIms7NHBpILORKypLI16k7d0EAFekwm/qnZKJ42Wy3rK/4kZq6Iufh3t9+rMYdVTYGZxy4S/DbaEH+Jh9yAizJi4Su1VrKtxPeGxGf8Tu/xGXLwUfLA9ujj6ANCe+g7euQrVLF8WftU8003Nfbn9IPEJzyBZH2YQgk+pEt2dC4Vuj/2Dq9lr21wSTJa/xhE2yM0kvleMeSuRWjrx7YQTyWtHyA+NU1IPWeMrifQR9LwNX2TZ146m1RPnc0l14ePdBkkM7yZJI9cjGM1lJuqaVeTWpV2LWVAXDRbDa78Gf/GwT4v/c1B30c2WM5WPLGXkg/Mmln7x9v78eL/dH4gfeTBw5H1fqSNgBGeVrWmxOP+6vyi4Yo4zPrlIXh+KGTGjhNnMNTUY6IWxSH0YW+u6URIyvCK3OTBVhb1oOcsxzmBi7f6Qz5TDrDlzCfGFeWH2cenDjI/5PnhCLFHOmMRpQbi/JmX32KfXXKzBDrngw0L5bSl36rXjEf749ruwidBlyM740c+4xlUyoyvjAXGmNTzwHGjjZw9PHnaVyAvfB8DciPboy1jW8VcD1raQu8i5asPfQXtEmvfhbZHpH2ld/pudHyMbzJnD23Y1ONrxopPhM0jh57c9L6UlX5bPfkGD390dFiRMTRk9sHiJzpHKPQntC4bLmxPq8uyLfERKUWWC6UhbvQclYuvTjkg+6Ad6jle0/ZDMO4YKIMFG0fKH2Ao8UhD8sb8JGc1UE/rHwJzM3RLjw2rjfFBhosEhF18HsdX9IapJz9jlLuGkCGa4tPPuXF4KeWnraOGTA15Qk7GI3/4pP4hHhovChvPBekjRY9x/JGWD0nheYTpt0GU9YMU2zasjamtpT/07d/DECl9rNMiMIOxXumRSCLjA8+FiM5aCMZ1lvW2BNBG/SGPq5GATP1ee/RBYqyHuUx5a44Cl9jo/yfkCTSQsHkChlqjGttSRp2ObYFdcsC1jqaHj6lXNVVrnC2vlZfuX+a38z//Qvv9jrPria2Fa072qNjNuGfpEvuQoHXaljN69jzow620pf0S0U/ISL5hZv9HmNrUkg10vgvdhmzak0OS7YGU0x5AgsYo6BC+BX5qYnYHUg4W2oPwp5/KEcPlcRmwSxPnxZz3W5WSImvmZa+43il2ce8wNaMr7Vx7Zu4fOvTGNZzuOnDvcXt/q+CUayBj7Divv3z1ida/EPAlL///VH/2i7/QP/1n/0L//F/+D/qf/tX/rD/787/Ui1efyrXT23c3+urr78hvdXd3Erc4kifQZPIBTcxL6k1S7AjQSSsIc9q7bA8Ueed6M3LOBbmXn/PwlXLHX2UpEHO2xCbmMfXG1wD2DRstLluzOv1o4l5kp4d7lZyx93tZpSP3Qofc8/CS48i5aeaF3j1nodByJso9U16mBwiUWKMN2Y3eMwYfeQ5w4CX9PfdKKYdvzU88VP5e79680+3NrfJDAa/yVx+4R9pP61muc9Y5cPZ6/+49L2cBzxVub2+497rRgXvJwhe73TTiO3nqiZVWpYl1kHpgdNE5dfTzKLMXoWirGufG9EvMBekj/JeyiLUGX5U1MVZV5kUchxZiDf8hy7RVK1W1dSQmLWNkrE4ZlvOnk3d1ZC7QZ+ZrOZcXyp15hWF8bGuamnb7vRr5Kr8YYx2/0z8QI9qhedWJh7e5jw5E6sgnk20NGa3J6Bt0ZMyMuWpFO7bZHrwiDTp1CBJ9GvMSG2limvsDUo+sjm+T24bdiv5X+9141rjHDrs0Rz/i4kTcLbHZ0uXeJ9I6TsmMmT1GrMuFOO5iD6PczzaVPcaRrOKfXYw5yTY+Zn6race5PGNfjZeDxBW+zPPOZzz7XP+SyLVmdEk8n7gPyF/YSLzlT8LnBUjy/Gb4Je6IvQNxvRCfuJDxSlLGFOOK5IG0UeBj2UGR1+AZfc/+WjIHMHdgR048L3itLYU/ut2wVt6+J/65L/Gwd4/NiZGdWtupapJddMs4eAxfH7HrAP8jDoqtMCm+yfWhsS9Mu/QVPpto6ug5j1yPalB//Jhx1ngIg+XUASVZNVDUG/Mgav0MkWLrVscNUKSWezbic2KOJuZtyO5psoyczNuOPTjPU655BnDNPpX5PXFPd88elWcx+aWMu9sje8pBd/cnXvTP7OXz2MeO7GXH4YsTL32P4EDbcbTheuzejT0w++BuH59OclnagCpLGMm7zHfmSqwDKfEcpL1aaeKZeuyxjR+7kmzLtrb5Dk2yzuEse20Pd+QEItmhV0pg/SQexnzmfQE2JYbjU9va7/ZjXqtqZR7fHt8aWb4su2R7pfOdvSA4sUYzJ5GXcQayVkOET+rqKB2M6qj3sY5GX9ZF+vSzr1YeyfgxPsn8tioldeQ82skqbg3ZrF2Xsg8EiSFp09OyV6w0/Mc4RnbmLYj9Ez5Y+0mbfD2kPmSMfacLvbGH5wMSa4b8cD9zjTmCk25vT+Spz/rlf/6HFb/8e/0S/Nt/8+/0V//xl/q7v/uVvv76e333/Tvd8dwg18kD18rEw4wvJA+bOnqm/Aj90aka/sBn8V+rkm2teyMG4H8BG5o+nmyPPoWfWmQB2zAHZEoepPzfiMgD8fdqK3Ko60E2fjiX+8h1kTJ2cEH6kaJt2Ss2Fm+Fc576H4tzl4fM9pAvh9T5CvAw89cTr6yFp2tYK6s08nRLPMbXiILYx/zneh9EBtJkW66UgoxxCX00LYyf/p1rBsdvSVufp+y2IXRFPoWRG9JWz4hZ68F4GY9N2UMOXNdy3fvqq6/0N7/8G/3VX/1H4vu/6A2xvZuuVLXTwj4Qvvx3Ke/fJ+Zv2Uvv2Evv2UuP41yUMcV4QcdvR176593Q/f0dfAfNXJcWxuyxB1s6eIwO0Q3dienoGXpiPc/7xfV/WY7owFmAc3s1KZh2patn+4HdvqlxPXMJv+eMFizK+8mx5gUdbJ+qUlVTO2PKdWiUC1rR9hQuybY+TB1C5ucSzLyCjDjsoAbb+ZMej4gPNiz4Jj7KeXnBf/Y6Xp1zo4S90tKeeTzh05l7lZnzTLDg0/NAslfex7oGzfbIRWqFYeRMidI/Z8icE2auB505T7zZ4dfo06rwj1XWCl0k2yoYstlPXAzHxXu30w5Mu0ltOLnoiFsyokhM6Jjk5BaD5ELQR4445FnZCDsOmXGQzin14FwdWZzSh1zcT97p00dOMIycgCBPYGVynmKIGF+5iBgLO/1zUdOIIKu1hl4eiKOD2KsfSenbGW9B7xM3bMHxdBgLJo4O5kwgk7YwgRHTGTO5vU5MVVPjcFTNCuITsSCEv6RHOxMICZwDi3nhJrCYhyseUgciGVznIMXLqValKTKrjbkQqTE31UqtSvUB7PSGiY9t2aa0fsr1UI/uwcIFcIAAWkA4tzzlS5j+WXwVXUDqUuRbpq1qUtonDrobPS6akTvjN/2eNJ1vXuzEW2cDWQY+7JIbxz2Hhwb/1lb02crJY1fGG2DO4usTCy/0tGfxJF+Y735G5miL7cRu5vjIwW1B79aaol/WRZmezGfnhmfwES9Qhq4L5SBznT6NeUq/lJNfMZ8bdtgwse7C06rUisMNzsq48aVtVYM+ZDQV7Ta+wZdGCdujj0hFOf0W+qcMScnDl35Bp1/sTsyl3UYW/LFxPm8goW+Y8VdsT9/oE5u2tuR2HKExTtrix/gjeRCaK5zsEWUV6PhSH0m21Yhxw9OqacLmjBn7Q7MtG54aArloZM8xfE1j38KPRbtI8QHZk09rNXwVuXWWcWINJz42/o4v0sn2GCvlYMFvwdYemu1kQ4+Nbnv0i/wxTqtRH4x82VZrTcX4gW0lLcTfyFmHyW2PflmrC/4KQg8W4msbr0cv+pyYu9iyYeEl+JjPLuTEbvby4kbJxVyVtmR7xGwuIKFFbmLhPTevuanOn4VbkG+bm669xm8SNbMfHh4OE4361fVOn3/+if7kp1/oL//yFzxs+wt98eXnmrjAR+4lomviKmNtSLvRrVVT1QTOuclBpqWzpy/YFczoNPOQK3/26Hjsyv8RlvyeB3jveKD35vu3HIbe6ptvv9X93ZEL5UKM7MdvRH32+vX47agXL1/o+vqKm7Cd9lc7XT+7Vm5W99xUjrkpy2e0VgqqSjb0M/RHJNuDa7PV9pAxiHzZa90uak8/md8NT1vWmm1VQzf2wQk4+kLTRbKRD73Ig4sm2SXHprIyjm21app2nAFYT8lX7GXorklubaDLErTkrG4tLuCBblY+UJUaeq0ydkreWOPVmkxbZOmcEhMn9unMbXwVsm1E1IBt2QE6j5w28qqm1mrA2GFDR3YNWElL7xx4F/XzOgutBp/p15S1avss39qSbWgFTN8+yJHbaqUNwvkr8mz4C5BHp2orn+0zl4Ys+7GuP5iscp0dupZtr3IYSyTbfP/w07F7o9oefbb6H5tn71nYZ7Z52WQurMGnMpAv0Gv81Zwa+Vr2gv55TrXo3GbloMrzfeXFf7Gu85v+hcziAVBgHmCLh0P5AYCFG/aZl/7HmzvlN/s7D8rM3s3C1pLrM32iT3RLfLX9Tm03aWJ9755f64q1vuK5ijMWE85jykUjLoiJ5Atns+SZ5cQvJjPn0rg+UJkZr58h9mSeJsnJQ+MBYxSSmQAAEABJREFUz4JOwfwkPym0jo5B+kTn0Y8927GXOaqAMUIfoM5Tf8bHaZwxLLTjhqpzJg0WzqRz/iuXS+QceTqi08wsdBm7jE0FmnWmQadetOks18j+MejDNvoVtIGUg4d6V6F3PdDWsTLPAxI6iVi2ok/m3tLQS+i00C/5QDpoSwuFoJP3wW/4A6UPL4s6vok9PdfGgTM/cmbO1pm7yF8xa8F2oXdkeOQLcles9GWMJcYR7X3wd3XGi87ZK4OFsWDk0wdYYiPX6LfRLKFHaEiQwsS6XVuhIJDqIGeZs7U8lFMP+8hZQiOHP7TI+yjOYz20wa+LZITYlr2hKBccHrBN3ZSffurcT/jjCTgHj4kNfYy9aPUpFhIPxhdBbAwQ/0RwQbAte4VkCXiM1ySt9TXXD9LCGJ2184MGxtWGodcFRxZ4MEiRPwr/P/rK+JaHvSU/5P6oPrblOsP+cR7a7B+2j77Qbcu+wCaT/FJo+IcfDTV+DIZfqfPJmujMwcJeuLAeVixa6+TsceO+hH0yOV3+4Mf2g25/kPlHGDpr9WP4EfbzeKv/N57+0bjaWj+e24W7fIZkG6y5RrJaNWilxj3O+AE1rlcizfiw48sqZFDfPh1b1nKXt/nZ5mGsv0Xa8jE3/aJOW9bmA/QHk+G4RNnyoHXyYCF/Cp3lm3xDfmhtxz3ANJlLblO1SBH7KPseNk3nM2arpk7sHPIy/+adDvc31A9cKxa1Jvp1TVNyKffnDXnds07LQQv7v5G75x4kf1Eh/wXB69ef6dUnn+rlq1fjrP/5558r/xXCn/785/qX/8P/qJ//4s/1+vMvtePllGvisjyP3zQ9cP7MlBf6TLu9atplQMboAx2r7Sa7ZFsfJtuaON9OO84eAbY3MLUa9jf0hEVmjoruzlwnp45XsFeDbz9N2k+TGkwz54TERWulPfcmL14804sXz/UcvORlfMr5bwRaTfhs0Xw4Kfdzp8OsI2eoO16E5oX8LS/38xL/wMt6sRbzG1O71jRVU1LCqaPP+M0izitDBuear3/3lb777jvdvHvHS5Y75aws+PIMIX/2OfeJye/ubsd94Yk+95zXxos+xsqfhb67v+eB8lEz/s2aMgNmvKDiEOr5LMRA+i+sg4q9u/2w+cGfuS+5QKG7HWk93VVVsv0DbGPYRv822tMh146ZMbMvzeNZxyxFKWukTox2bA2iW/IgjbbVWjFm495y4v74inynak0uq9BFpPAHtkd7I6Yaz8amMb/EPfJhGzrZHnn62g55IP3jk+SBvbaZMWzKwC22lxr+Wf21U8aIgPQJFvbiI2fE2Nvg36FD5tO2dvTb7n9tj7nKfCX20jdyNrSpDftsxj7HrshdYi0ddcpf6+OsegKds5PtYZeHX7B5kWZicCa24+4r5vl6f6Wr/Y64R2+XWtWDTvkvMa54brZHx5HDZ2RFr80vuXcMFmwMIntr00eSbRVj2FbSwlwn32i2dSImomfkJE4ynr3y2x42pY/RJfnCXM5sIEfuR2aeTyQ/YWN8PiMrZVhYPolXjzy0/DLZibVxZN1tGOuPvra12+/Hs4v8MMRz7md27C3C3yv4Rmhn3M66iS6ZW8mqagOt7dRA5rpcMpCif2ma8Pdur920V2uTTFv8d2LsOXOE3psvT9TvWcv3vMg/cJ8T+vAJftQfTH3YO58W9qcVx7yAPSPlA3vXLXvGze2dsldlrBN6RPREzO0e5n8/9oXUd7sJGwC6t6qwDkSvzpxGx8g4Efex54SfQ2v4Jn13yGys2cD26Pvhl21VqwHb41qgcyrqtmVfos71WrnGWdNMlKEXIC8jr4HIbbpMnblMLHXm9Qd09qu0Zy4Wymm3V3kpB504SP+ULxF5wwfs0YnJE3MbWngy57bV8ONu+HSnhs9ta0tVNWip29wFol/RnrgKb9rXNmuHX/fEbauVb0anxPaJGAo9GPsPfJGBc/ArGwMCbIsPpawTsssPvlzwzz3Xtvfv7/T+/T2xclD+MsBNfhDgvvOC/xHv35/09Vdv9A//8Ft9/c2bwX86IV/Y165UtWesSctiRilg4pRMBb0NSJZdkqxWk+ymGnnJTtsjGj7bxX/YNbG/2mtbfGPTvzX6Wknx/YbUA9u011kuOf5zrfz6INkefBvZ9lb8aJ61/7EG20OOTc5YRf4xvo/RbD8h29Zmq/20Tf8nJPvpGPHnsizKOg+2ffvDoW0/2HzZlv6d+Epu43/40m472QPS3tlfHggUFuoBxYfPqD/UJPupnFZNA8SN/djmeiw/6uNx3TzwrOdbnm3/5je/0S9/+Tf69a9/w9nsoNb2urq6ViFz5jqYH+I85BkR6zz732lcjxfiO3hcW5G/sJfY1oQeO64JieFG2Y4e4QVcrOPPmWcqsSsQ532d7z1MbngWnsfcc4a/u3uPvvcYnXPVGSIPOL8r4Elc+nfO8ZHVOS8kXxHeRTnzB5iloHH+3xB6+v8AF3pFVuQOjLFj/4wfkI/OPbTwg4Xxw7egT+gpd+ZV2DXwcN2l9XRir7lTrlPxn0itFd9C5/hNI9lrubNfZv/NPnhkD0589sgeXEIffHwu/zFZjzyuj9nLI/PE3rpA+319V+3g6CPI41yrqpSJb0x4yoFtGe5qNUwmciUc1FG4b05iooUDq5ngAwQtH/UoAixpHefRsNCCsrXB9hBf1sjppYyxEGjJPcZlwpiojG979IVd5p+AuTAk73EAKJSvampnjDq0GDP6oFJ4VyxcABadslCYmOPxQOAewUlHHrZuOLGAsrkI39nWZUotY7Qq7Xd7Ta0NHeMfHKKZA8jCIuv4b8GuGVlByqGNP/lnaYEnN0FBxurYImyzisaOnFkLixvWYVu1pmLMwA5V+K4P6CNpYXzbo0/m28a70DLuNt4YU4LHAyKtNK9jPvjU2lILjQveLgdJNhC7aArC84hhDl+xYQOMQ1/bsq2GTRlvxhfRK+VgSb8zcqAQyV77UByf8AWp9NhFHEZOsFA2Da1KRb+g48t1jEWdC0c/x3by03mOZuYLr4pu9O5a4FmgBeHrGees6+hDWe7YURyEJvKmVk0T/gn2HIyC3W6nhq2JG8njZUNkuSypy/bAOrdFGb2r0afSrNCrtUFf8MsJ+3K4jW9sI0NqVcPWBZ06PLaVsacxR6av1VqNPO1bDCz4pRPnHdssDRlFXz6Ma7mkKkNHFXgW5Afh33JaZOyAbeSpp49tJYVvGy/1gj4Ok9i01e2SQeqXKHQObMsGZaUuki8g5pSpWHngqypaBXlhHXEBoFaht0b/plarvwYNuivSYDp/WpVC6/hyxULc9BXQIt+2Np51wz+OvSW22lZ41jnXSEMOvk7FdrInsDda8kAafRhPWuuZrzH3XBAyZmIgtBP1YNQHv0g+x5rUGXdra21i35p05OYuf1bvXf6/x5sb+KU8HMgDp/yW/G7XJPb9hQdwV1eTXr681udfvNbPfpbfuPlcn75+qetnOyWuRJoZo3PAtpvswhfzeCB0zzhHbpZP3BQu8BC+zElnj+vkdOwNBYMJPZs69fDMs+k/Kz/5e8MNwNu3twrevHnPi/93lN/p3bv3ev/uZozVsCt/3vT58xd6lr+EsNs/rMVph82sy2Kex7xUyegoWRrQRbJMmx2dDP0RHvTUIfN5nB8qf8SnmONqGdtysWoWfMB8zcRvEHkSbT7zOGVrS1n/pm2r/6HcTt+OfwOxjj26ZJzEhJDVeGgQFLmB3IibnhUt127kvZibgo6YA3vGHQ8x3vOA4I7raB6ontAf4drx4nUCeeC92+dhQ5NtFf4ucruYX+b+fA2ekRVd9EFatZS2XElcH5PZlm21KoYsSVZS7Ims+DF+CmzLXoHqYRvjh29ULr6yjiIjpLRvSF2yBCLDRRmZnbpcMpDN5xH6I9M2RsbefBFadE++ifEYc6s95uGJzskxbMxzygvzEWy+yF7BZqgg/I8SRDfmmjjs9KGiTnn0ZY4iK9dOQeN4psB56a+m0qSUxTrt3Gz3I3LAzEPpEy/1j7cHHXihf+CF/kK8EFRqi1TIMntBh2fhYVBnb1hGedaJG/7QwpuXx01mHCsPsCs+LuqcX3trEmu67yfN3ChMPDCrZ3v5eq8C7dm1th8COPaFlwicpyx1AfL4NzYG89y1oFP2z9gaQJDxR7E2TYwW5eTRy/Os6C/2XGOHyAWPyQs5A9SLPo3+yTek3tDHONKcL0y5hDywcNbo0JIv80ELZ9KRp7yBs3gHaUve6SP6GDlDZuSCCg2ZK23GhxljwZtrLtqDtX1RXuIEH6+nD/hgDKcOho/wrC/QmKtitHFN7qL0IbqMb7Y+zAo80M4yhA0bhk9GLC5My6zOGYQv+BcJ/k7bwpzEbzNnub75JG3oJ2T5IyCUhgzDtwJ58Qvz1gP69oHEB+OiLwPy6T+EF9kEFrIQSvsPP+n1tK3DHSqIo6jpY7hsSzkYfD8cY6VgDbryoRqdPgTkH/2gy5BNzrVfG/CfBqDTHok65ylv/hKDdhDaD4cI9RGRpKcO0ZrCs5a2749RNtqWb7waMkO9hEipk/3BT/iCR8bYdInHlstS+vw+XPJu5fBv5cd8jMVe0gP8ufoq7eH//UjrQ7/0vQTyIuWPQ0YlRrMG6Dd0GrKYeZoe6hdtm9yePmCr/18xN+ePDR+1z5x1iMUFn83Zo8gb1639fqfkT/vg0EFIfsYH65yZYMWdv1mXPRhrkn2L8sNafei3ysn3EJ3AAHwUlktkry6YHvdkZGY09sP+gFOs+QFy3RB6ZD/FPO24Lk8pIC9xmPFalRoMGWPBF3OubVzHxDVKPCB0LQraZPoHRb2z3x+5tB41QX/+4lqffvqJXn/2KS/KXuqKa3xrkxw/41uGU6O+59wvWS9efaKf/uxn+ulPf6YvvvySF+ovxz1x2hb4Z/Z403c37VStMV6dc2O5BsKXY+fmw06/oLAndmYuM17y1CfOJrZlrck25Q5S7+pcuzrrAldgUxsoeEJbODMYzugTmVecn69B7sVevXipVy9f6QX3NtdXz1TVkCXNXPdOAWePI2esG85aB17ejReL1MvFc6orXfPAOH91Mn/57PrqShlv5sHmTL/g+++/17u3b3nAfMd94UF5MZcfEH/z5u361wHev+de7ChUxzEWbhhj3/EiLz+M/f33b/Ttt9/pm2++HfdlkWkcZ+wZwEbjgiAxseD7Bb3dpdjfqtSwKc8FEjtVpSqLbmptzW0jQdBrzakXcBkZK21MmiyBQp6dMiqjcOZ7OftfpB4dzui0b8icB/RSZMPKB0X5rlaadpOMWJsvWTXGyfiP9WnaE2tXujr/dvS026lak10ykCyTb0AN4nweGH5BtrFL59TltdSlqsiwqq3yROrswfF5Yih2ppzYiD/aNMG79mmsj7w8uL6+HvrZpRNn2MRLZCBqfGyTB1Khh23qXbYBniEQFnw5E0PJ4zuozIMHOvrkPFPKYxAAABAASURBVH3gPB/Z0QUX07fUahq5ZEXftOdZhF0jvl+xbp8/f6mXL14pMbvfXWlqO5n2cpNk/LQocxSkvkI/SHb0XZHG6BUYm+LHQUOxGVsWbEp9w2pTaulfUuLZpcZ8T/gxc9zQq7DnxD3M/d2RlwQH/Hkaa+UUv4KZ+wuGGLZmjcbWE2vzyL3ziTXQGbeQWeg6sRdljY5nGM+fKWt/t1ttz7yGP74MbzRb87N+EKKb0TGY2U86A2et2VbaGrGQfKOfogNzGF3yguNu/CDRrcYPEuWHiUBomaf4LYgeB/qF/z7PAOiTvSL1Kis25P5/Yh9OueGjYMF/J+yN7em35vfMoxS9wr/b77X1bfg4frGtkVfB1yiXqjXZNeZEIo6wM36ZsTlxF5sXaLaVvpFfrakaqLUv0awuRIB8wh/YlSrwQCHDtvxAl1zWmizbXLN2yhrP3rXb70e5WoMF3ZbOXtmJi6zvPmI3Pgw2PUcZZWDFH7lOdI22xCU2xe8I++BjlLdin81Zg86Z1yDzdRrX2XnEXfpnX1kij82moX9ieMdelrw2n+CzQlajHltEijwy2QarbzpjhVZVqnam0TfxlDiYiSnbI36vuN7sEndcGwsaStMVY4f3KeYiQLZ9xniWMhdZLweeHyZeDjwrOPBs4f5+0ds3d3r79l5v3xwGPv30p3r+/DPtppdaTjwTmFdM0wvor6W+X8Ezi2VpyG5cw4CiO+CZhgLqnXyJekKJJ9g0lGzsjo+wqbWmqibboAb0I8kOz8fxI10eyPba74HwQSH+WrF80PLxakwM0srSTPaA3hf8058gjfbv1yE8fww6sRL8Mbwf41mI46z3rJGRs0ZSjsxgjbO1pzcjqdqr/jbrMjpAq1YKKI6P7RGZ6ZY4CCJz9W18EjZ4YEAEPiK0uvRY7jIsQdZSQHV8GnESXNLSkPWaMTqDxY60n9gr3/F8+1vOVF9//Q37xzKea7969WrkO64L6ZO9I/ZWrXa0KrXEZUDZtmxQgDz7VK4vL1++0IuXL7nGPtPEPtAz55zjO+d9kWOhPPLE04qFM3vvJ8knfHTU4XgLbrTwjkCc5dM2z/c6Hm90OLzX/SH5jU7Qln7EV/Sj/4KchT59/GDAPOSlf+4Bgta6gpQHcn+D/PAEpnyJ0KLTA2iPLpdYeTLWI4x9glcjXySsCqpZuUlaiLMj73QPh3sdjvfYuWADMcA8efgz6x1e0YsA6GdQHXzJN/T49wF9Iw++Tr8lMQxSzpwmH0ywptwZc0GfYND5stexKT75VOg9g2FcOiw8FAstaBgX5TGFi9E8sMDrQkYcTR6+0Z9g6MA4hm6aaEguaAuOmXmJnnzlXRTHtYpSHWErUk3/9AkirycAuAk8Hu44NBFEBMp8uudCecAhs9KnGCvoGM7wKsKxTHBXUy5aDIDXmTTaWxW0BoeUPhssDVr6x8FHxlzwxT3jZkJTPzKxJw40J2yJHenTx0WytD14bsXomNOquMhMYMeN1aTo0WptS1+U13w66ZiAuceu+xstPJQU/g06E9gZf2Fxh9/GM0x+xwZj20Kei97CodGyin8Ne21qQB9J6RtyfJO8Iy95sGNhB27oWKXloq1Bm9gkckgr2lJPn2Coiw6RNXOTuOCPlKsVdl9pl8Nd28tuqppU5HbJFxBXlQy3omvOgQQ5OaCFRlHCJhsfiKmEmDGC6LmIhWYazh8P2ZZtmCHiKwxS0FH4EkZWYnXXmhqsGSFQBoV3SewSCzMP1mfm50jsLczL4XinA7Fxot5ZOzNxmo1A6BIs9J3hy1ip21ZjjB2b8cQhp/CPSIU/g9ASI7a19p219U3e0RP21aYUQGFnK/QeB+eJYeh7ngsJ2wf0kFwW4lUtuUeesXe7SdNUoKlkYrWpYFwYs+M7MiVF51IxDgHOJzSbOgXbfC9asDl+Sr4Qw5nLNT+OH56ZiXkEwNtVdGmtNO0mmUps7PhNpH4e1IaJej5Dn3P7sLvWsdO2yRxzMK7kxARzmN6pBp16eCM79bSlXoyRttAD2ypkt9ZU7RH22qMq7daeA3xrxHSVklb9uhZ0DELbMGcd48sT9m9jRH7at7yMd4G9jmPGSXuQPjP+3MrJg9DjqsBusqOLiR08AjHttplT9MQWoyvLDR27HF5Q1RBlncb67UJ9Cab9/oqL/nPAhR87s9fkgJ19J4cOOuGDSburxgv+pk8+fU4+6cufvNarT67VddRpvtN33/+OG8V3mqYmM14fL/8n+iJ3t5egHbmg5SffD+hwGjfDZj+0cNdA5zBu7TnQfDJQvtLpaM28UDxy0L+/m5WX/99/946X/u8Hbt7nmnGEpwtXKA8zdtw475m3PesweUOnAXzTAvwzcsrlzMOKvkgYpMwRJcVnDZ+02smeBkoTPEWZG4YukpV+gXSWE0UkFeMEFMenWhu0UeFrOfO5IqOP+ZqJnwWkyS5VNTjXj+21wHdnwA1UZXugyFMPGntQENoPIfhr1R07Mh4USdDOMHarsLft1KMH+fWLV9o/e66OX264Tr65udV37250x3zmhwC+efNG3797y1Guq5fV8L2xO36s1hjTAyLZ5lujbpeKum3ylEut2kDmxOioc7I8SqaPbbmA64FWRd9WMrSGjCKHhfYuG18PgUzjajT0tWxHzor4NmtxIWaZGBjEtmNJgHVjZLriK8uUB12RTZ0xZeLjXNc5dcYLBP1DMJ0Xc4HvzryJkfR5Ag11+H78pH3jXRb2aPSeWWfBY9vCGAT5WXbojgjqyYPV1s66nMGieT6NPp2YHG10387H7g2fNBW2upfEmucyqYW1uhwWPeB+Hi//79/f6g4cbu5pO4nDpkTcKNezc65TVyGr1LSrvXYTqEk74i0PIfY7ysR1rmeV2Er95XOZFwAzZT270rKfQBvo1zvlhwBe/8lP9CkP/tv1lY4E05EzK5bpFF+pY1pX/NGZiA7Nwy/CPoDtdQE6qfDvI2YVfRo8rUvJt3p4Gv5N7tjInAifbjDjmetpoQ8ay9n/uSkyK2jhRqnnxijnDuqCfom0LbQPcHZJmzMBeYlC3qorN07FC5XGWb6QkfanOBGNJwn+rX/awz/RP8hLnSdA54K/tCho+HPD4IPuwcP4SKaZMQyksmXWT1NmODAzDSxFRvqb+RAYc4FfHHlAkUl/PaROqcvoKexT/ANf+HXuJ+pBaJEdpL5ho4888oEZ28zZAOUKqOeHG8Q8uzMsOd/jk/EvIXXoXbYGdE62ZfYMs19sKMoLcbOuXdYMfl3QvWNLH/nM6I9Y2xZ19FzQ6WPoyOu0DVCWSmJNddZnoNAu9D+rJ9sD0SnztNKxg+400aYBhGnAnXz7WLEjY0qmGSS/wCoXYWeasV34Qwi38TJdCA19mAzPpg8sSjkwnkk9apiOlulqvv1kfGrQ9IC1JFJayH7wCf0SP2B4QojNl9DDSJcy1rKx005ZH6TQLP9o+8q+ebzLg+DB/+hTyRq+iD+AAv14GrGSePgBi/EhxA4ePl1R3XVuEzmwSx6wnLYz/+aTc3XEbO9r7PYtPn9Q3/bhvnV7yNcxMhbj+BKh/Tg2AfbWZ+Xd6Jf5pv/wy1m3y/Yn5fg2kB/JQ+3Ug9WFl81hXM5yMxYqhfQAm375gAeiInT1S/r+ANkz2NuXgVlp7+cxki+jHTp5B6mHPsA+kFzwr+CBGPuOzuhcj9IerNZ0ddqCmetSoG2P9dqWemf/Sh60KuFxNc5FsGgiRvbTpOurPdf3puzJHZliD3fA9Wq3K017K/+l2LPne+13lrmu5ZrXkb2n/dPXr/T5F5/pJQ9Bc86XrJmzhI1MzgxjPJeS8rL8y5/8RH/+l3+hX/ziF/rZz3427hViVycWF/ywkIfXzlgrWpvU0DWoaqoqtaqwPUHoO+43rnjB8YwXvcGeeu5FbA9eY7fPfceYjDdzz7iNG6bIaYyjMR/x56Kif2gT5+8S/2ifpp0y1jXnntherTivzXTjmtua7Mazi5N+97uvld8aGy/leCkpNe6tXoyXq+nfYh/I3pyz4le//UoT9ei9jZuXcxvu7w7IPfJMC/Cik2OQxLVl4dpyOnae3510w/nu7dv3+i2y/v7vf6V/+Pt/UOS++f4d92+3Sri0Ks50TRO2lKw1dbKOHYucYvYlfNTxxSVgGh/coiqrKAzgg4a8VnWmFWN1dWTYlLWOA7s01pS1LCmGHlC++MwYN3Nz2hk//J0YnTmrjeeEPC9aWBtRdIgu+gdu8hmFLjHBoYNqTdNuzz3xFXG/l82cocDMmTBATUb3QOajUBQWYczQNrltsgJtoNUkycpY1Zrkwl5pRu6J82ZHAUvDp4nxTrwNGny73YQue+2I0/Tv7GWx+ci8HnjRNtNf0Ap7Cv7wBA27kruMDqXpHJfCT5FvMXmMKzDGEqkzD+gUHRbW6BpPiddoF52tE37In9K/50WysCkxaBdxstP1/pmeX7/U9dUz7ab4DltFP+Iu0xCUJxldTR/J0gMo2bKtajVgoyU6rfoscmypUsO26NxpE2kh50PJA2u5KAfGz115rjHHVhr5YLZ1wsb8hvs9LyrTfiCOTpz75/gA93T8OmPvifkITYi3rT33J9fX13r9+jUvK5+poGV+YnPQWJt2SaIDYFi1M22hsuktUs98dPx+xoE5PRwOY/2e0Gchvlf7uk7ocjxlTZ+0oGOnz5H7+xm+zNVM+wlbUj6OH1g46RgasbJgazDDmz4H+p2IHasU3SfiLGi7pmnPHDEHJ3jzcjiyTvB/8+03yDuqo7PoJzdN015VE9HUBjBv+HtGdtgyT3bJIPNWrcmUUV2jHT9HryDx2xKn8HQx9yDyui1VSdTttf+oV3ikzE/kjf7ERosM8qJfjX66SJZdCn0hIHs6KrQmeYWHPcRtN7YgH1tmFOGjYI4vuyj3gYjIHJ0SO/h7Ps+NSHZk1+Cjquhor7bMzO2B+VrIowtMMkwrujoOWhJ7zPkJ2WMfQ161pqkxR2c5Jq9WCmwjYdXtNPqehn+28ogbjOhRenAKncxYGEQ9cvf7vRrX06qmxv371JoKP9qGo8sucsm2XBYCUB19JeGyFZQZBjo0iDc3J/3tL3+j//TX/6B//M0b/ervv9Lf/c0/6u/+9h/1H/793+rr376H9q1+86vv9Fva7eecE3aaTzu19lzVnjHOTp1newvXR3ti/EmdvaUjvys+9jqezOgrbCu29r4oPratCdt2xHsbdhn5F/bQblu2ldQ7dl0gtA22B5/tjfRQt/1QTqPtZAObzFH5A1+d9ksIMZgLVUrMDRDHIUTulqccpP44d6mtsC37ESv1D39H5oZLblyEn0MxXwHZ+dPxfScYOkxByFuesphVsWZy7x4wY4NU1bQ7n6Eac2ZiLb5Y+6zfC7ZHVhBfhIooMdzQhyEhIXF09GX5oR311OmwnmcWygDiAiJ3ZoyUbQ+f1cNaQE0GGH1dmth3vvjiC/2Tf/I3F5bLAAAQAElEQVSnevHipT79lOsDz2ErdnD9zrq65rqRM91uvx9nw/wVnefPX9C3gUkTfBNrrlWpFTKpD/7dpKLOiOxJs5Lvdg0aRQ5rR95f5jf7b27e6P377znfvdHd7Vsty716P/Dc/63evf9O72++1+F4qxva3rz95kyD9/4dL//f63S61QJ/IPPMCZyWO/b929F+f/9+5EdkzNDDP/MMbOYZ1/F0p7u7d4z/nU4zZ0j6dh2Z3aMiq/ejwntijEPkwJs8uLt/qxXvyN+h3/eKfl/97tcKvv32d3rz5lt9//3Xev/uDfrca7crvXr1XJ988lLTZOaGSebeRPijmvFnQWNo5k0ku/imNfMJTlzfQohfG3vBAD5urVTVZJc6cTGzP/dzLHTmO31CT3mJHK6NuebO7P0dvmpN7bw/bzJCTz8jP3nQkbWcUcJNQQgJuCi3EMkpz+Spn7gIHDnUBjMHXbYmiZ6K0QEyeugo0ekTYAFiFy0YmyBJPlNO3lE++YzchXLnghHazAVn5iVr6MGJl6snXrbf39/p7u5m4Cb/fwUvy7fxYhCRowVnRVbG7ehRLNopDqkSyxA2tIae9iA80Sd5+iXv6L6gzwkdTpsuHOoXkPG0rlQZ2bYUTCyaYox2HqtVqdJATIi0ji21qoEF+Qv2LsP2EzdFdyyS9zrc3+qEj8c4BJIZKzqVRUC1B5k2BCbvyGFtRk6n3AkWhsLf41uDFvoDFmiLond0LYK0oW/K6dvxS7AJsE1gMyZ8sS8XrmwiKbezvelrYx1jnNAjB/MDOkXeqsX5O1cNYCOvmhqbVTasYMchbmC3XvjtYpPp+GFRDn9H5uA0grvLOKLoP40Axwdn8avOfdi3YMdKht9WxefYsMTn4NHGrvRDe7J1U0t5a+/nOFjocxo6HNDnoMQFHbQQD4nJm9v3uiUuZ3imqTTtmib8Ex7UFSoAj7mLLtM0jbptbWlhrI4Pt/qW2ytP2jp22b7oG3u7ltHPo0snBrJeA4rQDH+Row1j8D38Ua1GPqFvqxr6FvmG1kqtmqoBl6TIsaq1QbcdUVA1UnTr6LHgq0vMxHf8NeOr+PDIOo6fZtZW+IRNhZNyINrvd8g2c78MdNoiPPaFNz6KXZ1xQhf7TdpSX/NFnT7BwngbUg/v2kerzsjIXItke8yNTY7dBcLf4VmwJzb0yMV/PUh5tHUtOHmGZ90TJJeGLJEWeIMOL1V06wML/VMPbCcb6MhK24YQU04eRM4peydyUw7tEZFjGQXStqGYw8Za2e3340Z+T77Dz9NuUlXJTh+rwZc1FUgedokUntDyU+aff/a5Xr58CW/pwAX/u+++1XfjpuyALOs5D5ryf5f+/Oc/05//xZ/p009f6frZXvurSeLBnNjP4qf4t7H+7Ua/HbF3Da7U2p56eCfZjT5rbk9q7UoTaO1a9k63N0de7t8O5Lf8377hUHFz0P3dCd1m1uky8tzgHLkBtZum3V77fcbZode1rngQt6NeDT0e/FBj/lwl2ytSJkbtxzoN6AdP6IEpM4ZUCkw50zxzPTpyM3xib0zsGr7C18lhVCGzoNmWbWxsalVpYg4WMGtm7xtg3iNjNJ6/ElrbXJ9JI0ssXcKF/A2MY1MHg5kve63bJZtyQXz4WENWtkute/MRn87ciLYJn/LA5er6ucSc3mHrN2/e6nfffa+8+L+Hp3ZX+vSLL/XlT//JwGeUr58/5xB15DB30N39PXN1YF/NHqyHZHRJxbbis8aeWu2JYtqSKVyCKp9QyJQ8WMu2kVeyC39PqmoSNBkaPupcc7Wxi6jFyQug+OQT2ur7ZaXDk7roHFdxuWOH0hn4UGuZbNBgo3gxELUnnyGA9i2nQ+QH69iLOkEWPEqOhIye/Ifo6BjqByY+yFnnuVN/ivTZgItUfLUqkclGx60xrmAfc+ad6SyQpe/ZyhGx8wB4BbofH7HkQQQ48fD4eP5LAPe3d8qfpp3Z84IFucGwzqU29rUr7YjB3W5HPmnHvjZxfZ2ouzVxf647rkHfcl58e7zjhf+k9vyZFvakeUc7OBXK08/g6sVzPf/klRZsu+V6fs916oSPT6y9+DxYXWgJfXCUFtpEeWGtB521vkGMLeqBWcdbnpf/ht883OFip9GWdmx1+MlF3wUdFq6ZHT3ywsXosr0M6Vzjej+hwqzQB7TIA9B4keOBlSbO5kEnD4/g2+oduRtWGnMD38wYC0gfMZY8a+QpP2D+kfEZFxlG9gDjZdwi56BOn/SbkTdjQ8ZbmIiO/gAnO2CleGCB/mOAf/B0+i+gywSmbfEZYJBBF2Pbi6q6CA/it6+gnhf0aReyViwy/AqwQxfozE38teTaj30iBpx+8Bj+tDEgn/4jCH15bGNBbss8LQGD037xGTxpCeiLHQIdRMeecYGiR3L41/JZhsk3h6RMdft04rfj762uMfgHTLpM6DCaycd4fyi/7GvmO3XjtvSTlvPYC3qkZUUfkpVvxurYs1HW9u17lfED/9GPbjCt7YpND0xp2aA1hS1Ya3ynnexHP2kPfsgw/IktW/5Djj9EidwP8eN9MndP8OOsDy2X0tM3c7Ah9Q1bh7jmwX0Qt3rcOuYI2uXHD2vQskt+QOpPcdnv95cz6u/n+P+fVqPKBoo/+Dy2xaoR34nxC3zMrz8QMwhDAiXyTexDDi37wUDKAfsH62OVv9aztlZsbeccffyEd+Xf+pr2rdzZCxf2xDU/aeHaEczLUQvXi871KFioz2ljv+z0Sf9ibwpSblWc1Xec0fe64rrcCuq4Bh5lrkH5wTUu8/A0XV1PvAjb6/p6N+rrcY7rCmNpADvGHonelgRO7N8nrrcnrrVHrrV5xhCI9IzzwV/85V/qn/6zfwr+mV5//rlmbLrj+dNbHv7dcK9/oj+s7GNdLmt/hZ48XL2m7xX3QQ2di/MqFxe83hX+E2Pl/F4Ys0P5nFP2+70m+MqOWnpwJcINOteVJf3AwnkBEiKLc2tTw9AZG0LPPeoCb2cf5YNe+CsFCb4aY7QqjRQ6C9lBRiU/cQ655aV88I4X8yfO93YpPxTx+tNPubd7rmc8TG6MKVkHzuyWmJ9rjR9kwI6rq9xTrQgf6ihyF86CqJ9LPkoVvRs2TKOsXuoc0nI/ccfZ7/27G+7t7njI+l4372905IXkcra7VWFLoz8jY0NsDuKfhfnJHAXZw3rPnHc0FPxiPHJ8PPzstWybNiI+vJKqPNCq4Lca82Qnb5RX2JZt+OCBb+PJ+ImfPPsKTjyUnYmrE4h+dOKTfk0e4zQV/SUrqWOPRpm6SwYwKvQZ/51wYDDji9hnW6M/7KuVuBMZNgRgk28NSrLsUlWTjc8hJRaDjEF1fDrXrCE/OraVL2K6TPuKMa/oc89L+CP3e4m7hX4w4KfiDL5Tzt95blDYGOwmaIlz6mhKLMxI7PBOuuY+vBVjITh9ApFOxOSC7Zglo3Mw9GOs+EFa9Uk7XWV4WptUZxtTF7Gd9vCmnrYg9UdoJNty7LbH/MtoSmwsxFYnL+ijvazkukidMmqxxwkkpth5IOT5w/39UcHd3b2OrKthV/QSNgMNGAlmvgU6/unq9LctPsoesd/v9OLlc144vOI5DOuRveY599HTbsc6m1cwL7E3NsbnwX63V5LtZIotPUzUMter7owHLevnSOze3d3q7u4Ove915HnukXnOWjtlv8Efttlvrwfi84bPg+xpdnFvf+Ilyioj6yFxpgxPm+sc3xBmbAwWJnDTReqKDvc8YzoxLmqqsV8+f/Zs6B55Nzer7Lvohs0zcXJCVhB5+WGKrMcZuUHsTT7GwM6FdZT6BqHLjmdBV8RifBf+U+TSP32C+EnMfbWsoRijkWzL2JV+wxeJ81YK7+gzuLCKcVO0M8+d27sTfjpqs12yBHrQJczRPPTs53zhOrTgg36GyAXfWo9NJ65LY+9Bb12k2BNbhx3Ijl/j4xUnJdZW9i7Uo8j+ybV54Ro9c90N8vy2sw5WdHgML3amhP0GtXbWQozM7H2n+JB8K5+iHzS6jI/th/wEPTraHvvCfr9XYjd5w6ciLsKc8UfOV7Qge/jYViW+yrID9OMas5uulWeHx4P17Tfv9I//+N3AL//zr/RXf/W3+l/+l/+X/vf//T/q3/zb/6D/7d/8e/2v/+v/W/8H9F//5jv97ndvdXs76zQ3yTv13tCEshpjTKBJKi0oM/PVmef4GaJkjZQ5Dj0V1JK9NtiXeX+gh++Pgb32v+TNOB/DJU/Klzyp/z70NDLUyLE+1XU+Vkrs3eTF1g0bbeX/b/+O/OD3SkCVHv8DCWW1JrtUrZj/pkps4DP7on2w0XnYlVxyWemTvXV/faXkaZmJ/5m1FV1im0jJ2c6Ji04M9JEPGnGw5bA9+fQOH3oOfT/gG5oxWPJlnjWz53b2AYSrbGWPzZrINcFe95IIz16fM9qXX36pP/t5nr9/SpdO7N7wfPVeuX58ylkuePXqpXLOzX6XZ2aN9RXsdzvt9nvF3mk3jT7pF190TrJH9uR73lHe3LzTN99+zRr6tX71q/8C/o7yr/T1V7/lJfk3XDve44cj+i7s3UKm8X/XFWf1Z893evnqWp++fgFe6vMvPtFnn3+iL758DT7Tl+Sfvn4Jb5NrGZiXe54Vcza8e6v8kMHbt7x7+O5rfTfwlb797nf6/s1XevfuW717/z26/U6/++rXA19//RsF+QXEtOeHBA6H9zqd7rjO3LIH32me77UsB/I78nv22YOWTt4POs63+PCN3ucHGJD97t13jPW13qDD23ff0/ZOwjeNd2kTzxOviZeXXKdfxsdcs+Lf4T9ip4OZuTyxJ6YsYs42fjL+KbmsKux2Zl/o0PEjIFZ0To8xs5wpQt95oEOxrYwX2MjhsxCzuX4vxNPC3jxA3Omcyo1BGwrQIcGdID/w8PFEhyh7YuOOgE1pRfESikt0kXCAuMlK+zKMPOrIi+xjZIBcaA5crHNxysUn+ZED5AnkIW9wy6EjuLm9UXB78x7ngpsbDiJ3itLGQRlD7kzgiQk7qaBNOL+ah7OGsRgZvs5FLIh+641qnLYMZ8WmyDxxgTsQ2Kcjk37ut+Qn5Zn8BZzym1OxbyAu7ip81cA0Fk5pak0TOgRZMLvdTo1DS3SYkZ+xZiY9ecfxrQpdlzNmRT/hU+FDXYyj0EBh227XuDA2AgU70fPADemMb4288LkQA6/wTeojP5fTZhuGPsZskYd+0Tdo2BK9ctA7cNOVcqFjNoErbm4nxg5P5M4cCjpznDICx2dBhwVaMDZDWc6gVDIfuck+EfiFDjngTw3/XGC3v1aw52XSjoNYazuZw3x8GDmJxxmbqxqb0l7VSrZV6EhGWaRlzc82Rz+XBAsoNeYntCD6B/FRdB5AfuZqGfbNw0/hXVgDC3G00L7iRCyeRgwp8wVaWWas1pqmVoq/gmpSw9cTcVLQGwTb6GltqeO7IH7KWosuVaVs9K01dmwuSwAAEABJREFUpdzQPeXo05C3PsA2cjprsCt9Zi4U8VNk6ZzqPJZtiY9INfpbLqnKiuzktmTqIlU12X5AtcKOSa3oRPvlGClH98zPwhzPYNTx2yiP+onInAcW/DuDrLc5PsW3DKUJGxNv7awDw4xPZ/NLXAa4auiUhk68BavNy5iP+O/IOk6+YWGM8ClxATLWCivmZLx2Hnu3m7RjXRQNMzpmX8gPeQSH4/3Y007shUdukmJjR6HYfBr1eegWWbb1Yyl90mY/5ckchh6UVz8n79g/xmD/yJj2037h3xDZQfg22pg75jM2DSDbfirDZk/BlvSZiNXANvvrjM3HkJV94DUv9Z89v2INNlXr+PxeNzdvdcA399nLs3eoNO32OkVvZDrzCdgKmH8JJ6nh4/BM05UGdteads8AeWg76Mhw7eBvxHfpNBfjaOCr332vr373nb76CpB/9/07vX1/q7v7EzpLjf1jN+0UTOTTbofsnbK3BG3InpBt1LGqmiZ00kWKHwegtfNeFL2L2IhPAzrzKWC1KhU+s62kmbi750HZ7e2tDlz7Isv24GtVjNfksiJnQv4OHas16isWfJeYj4wgMSaSXWrwN3Smqsx1ZG8IbYORP2D6wJ9xqjWlb+RsfNWaqrWhj6tkl0TftJu8WktxwEykRTs3VgIL9cPSedE6g2Wgt52uXnyiz7/8qf7kZz/Xv/6f/+/6v/2rf6X/8X/6V/pX//pfc+j7gsPXkdh5R3wdpBEZ67U185AxB2wVehc62JZdypqoKtnWllIPbA+6veXhK8QbVj+0FTIbNhVyqjVVQy5w6kUd2Ct/kQcIGJ+UXVZBt8NT+jAZOTZtZUW2yRvyA9v6b0322hdxD7aEZPtc18gxWJfJ3trXdR59bBMH2E1urzY4gpW0zsUq52k5PEWf2BW0QnbgswzYeZ+qtkjTGeLB13I/q+e3/skXXvZ31uoDaNepi2f7avKA+/+HuD9xtyQ3rjzBYwZ3v2+Nfc+FZJKiSGpXdfV8M9Pzff33d22tpVQiJZVIcc8t1rded8f8Dvz6ey8iI5NUqWrG855rgMFgMBgMcDj8xkuRqppZ51UCZaHoKe2Zt6zXFV7NkAzsWSnhyLH/rCmkmXFg2VDwciD3NxpuHao/PpA2XUMMnXLolZ77JYVDFOhPyl3/lHXtnD3WJBGhwffbsGlen8dpYn0aNXrP6/tPw1aesxPpFTPro9Mz68HMPaOiu0Knlr/Umjd1ubjXVO5DM3Izumf2os5X9pSVFyqcFMpgVJuvAoPC91NDE7wVlbTaLdBjI3pzBR4OKphZr7zXGdlHjLRrmOd1zHRGd0XvDBq1XQ3cH+AJBHvXRC4bndQodqRBuctsr7B9dl3acZtBHdcN5EyboQ4A8lrh4FiBfr2FKl31iaDbpZfRqvTdWPiB3hVJDAUOcV7oayFMuQJZQBRJ2CpsNar9vrO5MubCb9Wgb5YL66DtdMNQKqvp3KWFbr/oE7qvUYWjVAk/3oXI8auAJ4Nu+bPLV3hX9WlLOyw85C2H7pbflYk8DrCWbwB10S3Xv5IKUjdB9uqzyLtvhlz3XTRdi9xV+Vu8K2UkLLf4XNjr8TCcbmh9scz7YO32jOmC9o3pCxf1X/lQ+Lud8pVa/1pGEAjGWi/C7a65r6OLTEQq3oOvq/VVvn1lrmmVm16ht8ahWuh3A7Mi2he64gbsbeswfrea90nEe/oZsbax+mHNSxFLWruLLDxnbIPh9L8dieKIpa3Y2WitLZ3mL7aZZySyRiRlwDynTb8Ztvkmvlm6TTXFTsj1nDRlDr01V9a8qctXuZvUacPlK1b5la78G9QxZDRjrvm4QCt8n2hgDZ9ZRyde/M+slSPr6MyaOnPPqaz9po6imXREKjM5/GcPyf2571Pc7lU5oBP1C/eAQJ+A/3qN4WeRlZq/5b59ccnB3cWpLkhPtOU1cWZtmWhjy9rtH/dd8Ey1ZT2f2GtHoR324P0waOAl/sMnT/TBxx/p4eNHunP/rtqLfeyZqH/p+zF+tk6vMd4HDZtBGw7/Nnt72vjgj3xhL2G9Ez5ynQvu8+c8E5xz3rSlbXHZhYnDTMkq+CKqRJXmh4hUxd4J+cqzNMVK/GNM+G9yGfcgp2f64ZGwzE1YdwPMGR0jL9ZMS2R7gd93G87aLjg8PdXr12/02accqD5/qfPTc5aK0PrfRXtJf6KLs4vG3/dfMtjnZWTDvvxD8cPDAx0eHssvJwfOcsTNbeb5wLTrB+3tHfAsua/NYGrsqysDzwOTXr54pS+/fMGB7ouWfkn+5M2JznkZucVmYUlmkRERqvR3ou8V/U4vIGZDu8veqIoIRQpqkA4pQ1yMHuNpZwd5j6Np4Rm4lKJS8i107BMLz15+jjKScYgI9Aa6lo9tcGrGrpnx8Zg4HxFNriR60d9Zf1p/gZ8NWm7+PFfPGh2X6PC4uo8NzB3nZ2LPHQg6YTAYSvYyrR10Zinks8EqI0KW73rzQ0qhwVqITAKjuiKwbJairmdPjB636TNcU5dZztR98rxxHPtlq/tK9faxT3riftj06uhn0Jab77pefd+pYLP7YBQm9oZ5YrhsYO4V/JtUSiqFNdKofd1Tv+D/DvtcvvpKQoqP7TK0uyJCkaHMooLOnj5Zh3VFhG5eEaFAtiQ+g0ZIhkTjN1AoM89lhtML1m9xhUbG7YK9/glnEq/fnDKvfDax1QXPPUw/Ea4NVTRkePPXEJp5mT3txj5LaBh65syg4+NDXpjcaj8CODjcx5dFHnfH2CXrysia1J43vE4Q0x2+tz+NiFBE6Jsu+64isIztJK9Xawy6Dcd1KYmEmq6C/v2DA+b5Mu899/dYN70OJnKLvqp1jaTSVZ9L6RVZiPPK2ciWuT+2ZyXb774s853nCknux61bt3Sbl1c94//m5DUvX16yTr0Cr3XC+4GR/tbAd8hvWQ9Xu0fSE3NwxJ8jaa8hjlfLbOE573KP/UB8bHY/AJgZpInnIFOjesDQXbC5lKLMJHf9iYjG67CvZCFd6G40ZMlGI0Lr5TZH2rfuibbsW5dFXMs4b/678Pi47CZWGevzfLUfZ/ptmWrf7GCeY8s6cmdnZQ01pDb6EvdIsToYlfXGGIkp6zUm/DhTRzevGqKJK459N1rOYC54fXDbts9t3awfQV30LeU8rzLHPEeHoZfHw/Hb9x3x7ph52z9XDdp21jEZTgPHXUQoCmORnUoZ1HHOGLkh5iqxc6GXL8+47036+S8/1U/+8Wf6m7/9if7hH36m//Sf/0b/4T/+tf6v//hX+rv/9k/655/+irNG7ofnEzGbmudUrYVWFoi5G0E7EVr6Zl9+HRarM6/jIumz80LjgkXmd33bl5Yp9NH1I8JZbKuyz9dyU6MVfs1X7upGLDreL3ajT0HawGbXjVjqre26vRWrrohQRKzZ30kjoslbv/F1FSKQy2zFsaMtw1dEtPloH3l+3vSTuOiFFNKKyFDEgiwp1wuoY3/du3mN8ji7LqGvOjvFyBHH+h+4Vj+Zunr4C53Nl6wPpg2kcbdK2q5Ots+icrug5z7nH0o9fvJYd+/cYc4UYv2C4lmewzP74GHoNHBPKfTT65DP7t2fkXMq93Fib27MrB8rvJ8+P2dvyAvvFy++ZO681OX2HFMmFe5Rx5yp3b9/R4+fPNCzZ4/05Ml93eOl/vGtA/aCG926dag7d4/hPwAPm9zTp4/09OlDPdnh6S7/9IPHTcfDh/d06/ahjo72mXNb+sA9ghf1bvdye0b7N3B5qpGyyIk+C5tmOW0oRon3uX4+2NvvdHS8t/vBwV09enxfj8Gjx/dI31tsefZQT58+aOmVPoH35Bk8g7KeZ5IT3nv86tc/128+/RX3oxe65Hljxr9ZxDpTsKPDjiCWHBczfZi4z10yL0f6MgvuDZB8z8fxYLyn6IpVdynTFovMyYWKVbzS7qyJuBm5n/mZw3s5x+6uWiOZJZVY7kAXgTFT1cGx5dDxgsAYfbNiIbd0xNKphDpvA2cHixf7OrfOmVd36XbDoK4Xf98YKnIrZtJCbuQQdOtNDG1NtOW0X3ps4be2CW4Rbm7Swesbg1EI+ILdlckycZOyzWu7s21qGK+c7rKZQTKmFugjzhnVNk+0W7nhyTdAaEvjBwGnXVfYkMEAl9TgmxI3/KHrZf/ZFwvaUNiNZCvdm1v7M7aQ4TMTFCnbnXQoIwmWnpvdADYNpRT5mhg4UyP4Ctq370b8ZJttk22zXQsQQmZJL3aIgGj5la7l5DMTW6wZCXxs34/4wX50vbU8IgikSS5bFqKJPs2q1DEajzGWQkF/Skn6j7WM7UTgTYzNzFjPyAdtCpnMTlmKiv3nNLSwMeyGPW3aA+Whhs1+K3c9hlgR1h/yBqHQhgFLVtkQUgZWGPSz0r6gLiuZyhKM9xbbR2yfVG0zY02i8fyDCteZiI0Kf97FymzbDcZwZky8cbScH0Y2bBo7No+FWBRX0E6hX23jMvQqbJQToxrF5oigH9lQ8UelYw2k7UdIK7O+zFQpqXSdlDoemIJxI0tLxBGH1x6nSj9nYLpC9NvIQNSAON/Q8sQHupz3ZolIVXXjyEWEMssC+hKRighNjKX736pLjZfwbb/5jh/D/rIuy1Xsmhh/+xZRZfHmqbZYGpnfrud+i8v+7PpOJZOc46cyLvMOy3hVbLQeBLB3bpg9LjdgGwzRdr3CRJXrPot5LfsIH5RMfFuIq6Kg6bmN+6QtD1VbzzXmxIx+69yyJppnOpIeiRX7vulCn9uLCF1ftEnG/IrtJNtnTZsa9sFKF32SqefiMu929rfaX/1yXXNNpxar9k21C2Se9RvWNxPD5lnecNpo7WBjRKgwTu6Fx9L1IoP5uOFB7JYePnyoR48e8fB3qFNecH/KgdEXX36pFy9eg5fgtb58/lwvX73WFlsU3igznkJj2sed1h/8DJsD9B5q4EBoSR8oy6DSDYoorDuhC14WnpxcsPE40+tXZ+g90atX4CWAvn59ws11QnbGZ1UHh4eAzcfRQj0XM3c2RCAjCVoVjFgoIkWC+pW4nDQSr4b9KF8h+d5oZEd8slbFqk+LDiQk0tpduFGu77ViYt44H7STpUjEm9t2PiIU+DYCukN1zLIu2O8j/jN8464oSWQMN+OxNCKu65p/E26jZCp3iIibxS1d+X4XEv1CNgJ5kPTXvELfew72un7gkGDU69MzPX/9WiccDs7I9Kzddx8+4sX/M338yXf1vT/8obymi7VcHBgW6t67f1/+axIR4VbUnO8BIOV0hO0typKKDCmCzzX03ivgvgN2QgGkhR+BvoZQRGi5aktHrPmF+75v+38dB+HPiOs6lQoGpH2cXmHGzbTz3wiE8b5uwn5Z6lDYfLXShft2+cp7mzZ9mBwRiggKFx2Li52H9ZbupXzRXbXIibrapYP04tNEX0TADxV8XmYpxllxOWk+3zZMF1tVXvYbM3PMqMR3ZT3ypJmqTxkAABAASURBVCxKdcSQdSW63G4mbYDkPur5t6AoCgjKDMoxRIL6JeqW+XPJC4Jtzhq70KOPPtA9HjD2bh2p9qlqXczj5F5jvd2mVxl6tbnNgWSSLnuD5kxdskfYei5i1xTJXSM0Q0dc4xV5ZE6O+MxtbpG95D5hbLlnjMB0Sx/HhlET/XZ6ps9eG0bugcZMeb3CrIquiXXDPprR4/QCWqOu/RXiP+wIkCskJfYkPsBSJBgDzRL6mn6o6I+w2204poM6/qzpSnmlvpC1rkBfoGNF5WWOwJKvqthHxxT0nQxtTQr2T8kYJA9f2ah5PIxVDvYoE/W1o5XyRRd20g4KMGdWpbxSpniHD6/xm2zVjJwh7FxA9fbBKTd4hIoYuh1iR3VFl7pu67pexQ8N7AnqO1jsn6g2Yevb9eRBoe1Wd9VBHmEtgOw+bm2XvCKzx4fcW2UB462PSxdUdK9Y9MPf2YBxsMgjQ6J91uS76qIVLNxWnQh6t9mIEJ8dYicM2SVJfcPHdkgWXVBJr7APZ8zd+ZNxtf/eNrjqq3lYVx+8gGK+rzlUqfbnDqLFK1Cm/59dGPY72qotVrB+Z2uF/o4qXym+bsV67M9rCP1v+8/Vv+oEcxoY6AqEz5wXV6WB9sxAgKy8a50I/E/9uIUVNxVjBDbd5Cw2vM351+esd6nFMrgk/oe+q7zWLDZVNOxwrR7e+z8e8/fh/dLm7nS3ubvMIe3WRjWeZW7C8s6b7sBYrmuW14AVrb7Lmp5V9p26lK3ypq2OReBbZyXmVkw8U008M/n5ydSYuW+s+yrLuWph79dznx5Axz28cA+oHPLN4wXqt9zjRsW8JQJG0ltV7ivBvaZg68w6fc6BpeEfAoy0N3stwScT944JOtLmaB73+J57/h4vs/YO9mVsqb9/dKB7D+/rybOn+s73PtGTD57q+M7tVu7Yv9hecN9hXtGe2HcE9hodB6w9+4eecwH/EMA8lxueN1v674NkH7r6jMt7gYn7eWWeL0Anafuguc+6CSSXWW7mnix6XTqeQ0rPM8uskX3CBN+wnN66bgYco8MQzrxknAnukj3nWPvaDIeYN+jN6zN9+flz/fqXv9Evfv5L+bnuOS/kz0/O9fL5S335xXOdnZ5zqyfG2Gil2LFl0Wazp4ItHc9sTh8eHnHwe0uHB0fq4ammMjtthn3t7x1ob3OoDc8De+T7bqOOuoQIh6hbnu9e64vPvtTz5y94QfMKvJR/BHB2dq7z3b+idh8jrLMooPrKRSftPPgRIYtkQEGGhBckyiuNrnC+UFiIt6RPxSjohxeG62aqlFTu0JVOPWc/K4ZhUM/zUQSNuAXGcWZc5BZJV+B2GtDpeLClikSEnVZgGTK+94trKWvSxFolxlfMmonfxJ5ED9Uom0HlBfJCRZtGWLcWewLZjj1vcA6GFLHDbECP06IsIhSZDYI6nhxbM35ShISMdhdmtri7uLjU+cUFz98j+mbEgvEs+KFDRapkUSkLbO9MRftk8p6RMUh0bjaDNswXN4EHVIlNAcd7pe2IaHozi1CqYh8n/lJIsaOkg/TNvLgygvZT4TJdX27Duiv2mFtpx8/SdZdvXke9ab0qo3/ZmK6iQGeELW5ZeiPMrrLdl5dbnfFMbPivW2z93MOAVoWCekm9hIogmOnrTJwY9svl5YVm1iBEsF3yC5Tbt490fHygg4MNPNpk7Zp4lqi7eh4nj1fFfmNGp6ktc3tGYRyaD2G6bKbuyDgYFZ4/syr2jxp5Fln0zQx7KPF3BLYngLq+kO2HXvusm8be/p42PDf5RwB77YdQGw2Mq+cU3WTVneXxD3RkSdIzMTPRltsb5XcNXhMvOXOzH7KEur6wjuxzXnBIutP5+VnD2fl5k/ez1URft6yhW9bBkT6RRXdF99xg34z0023b7pmY9zOXec5vsHFvf18da2rSN5e7/ZG12tT5kESRMp2i58REBaTkvjRktrT7irSWK6iXJD1mVfa519+JZ+Ptln7TRlOjRS7CNJBHs8eSzlRoY9z4Mm/FDXabOxM+sO4Jf7iqMeMf50d4SRt77jMoadsWDbDFsDCqE4xZikmVOJu5z87E4+yYsB/xn9tWu2LpE23ONDQRk27fsqvMwp/ke5/9Prf66G/1pYhQpZ8j+k3FlVnU1lXW1KEf1PW9vN5GBKW1oeK4eQe8dcW7SkdVG4sMBR1L7jMkpOhUuj0dHt1u2Ns/1pZ74nPOL3/560/1L7/4jf7hH3+mv/7rv9df/82P9bf/9Sf6yU9+qp/6hwCfvdTJyVbnFzP97lRrryqo7MekL4l++hPSjD9m7BMSb0M3LvfFWdN3Yf7vj0p7ljad8efkMQfOXwG+05Zb4fxsG7HZvNUKp9V4K8eUnrQ+mS75JseX9UBYP6YrmGeY/6+DG34fvl5LrLFsswxErSHD32T4tPR1Fo5241SvKb6Y8aVVFNYEx15CzdtyXuO/PHLCufcZ972Reex2G4Kxbxr5orJj2VBzIjFByDvfYP2AAJIv++gaUnMxY2VTCWNhHMcNdQH1LMuCSlXrrdz38Tlz23PEGIaee+qgw8N9aK9SpC3vKyb2wpU5PU6XOj8/0dnZCefrZ/I+2f+639iyt73GOff2c8753+j1mxcN43jO3Azdv39bH370VH/xl3+qv/x3f6b//f/xl/rf/v1f6Ac//J6effCI+xZ7vb1ed3n5/+zZY33wwZP28v/Rowd68OAu9e/o3r3blN/S7TtH8gt/3+f88t8/CHj2wWPk7tCHjTZ7hT5UJQeLwya1x8t8w3zTg4Oe+ge6e/+WHj66q8e81DcePKCNB7ebnsdP7uvDD5/o29/+UN/55EN9C/rt73ykTz75WN/93rf0yXc/0ne/+62Wdt74/ve/ox/96Pv6kz/54RU+/tYz7D3UPF+yT/2s+eTFyy/lHwWcnr6R/bvlOWXLfWzE5yM+n1jnZ6+hu7WveoA9sCuIOX0dgmFey3bylbwh8n4eMb2uP1Nh1sw4Lxi1tj3fbB8pfzJYHI0sRb6hd2wSrXBksfdm5JKObOnAyALthUUE9EwQ+mZyzo3YN2PLTJRX+PJF8FbgZLAKZyT2YRgdryxKW174XzKBJm4YFV6G5MDtsCGZyAEjIna8jgW7b+kNN4MBdKVXRtHEBDT8q2brmm0DmHH2hOPtfGPLQFzjgo2BnTJhHjPVzsSGGWCkaFY9dnTYgRm0EypZoAnNVtaTt0wiPNPe2Hx1yUPMJTahGx5TUw34pNrx3CTpJnoCPZ0iOppLhVLefHTdoM59Y7GJoCb1ZnxVwYw+o3pQW98uCbRRHiftrtVn9ucK1GhFZcVwfds64vcZe3ZVd8TWGdUe0ez2QbuhNzrBm/Gdg8t+czXLizboR9g/RcPQs+gMLBK90sXUrQ1iEXJdoUe0kRqJEWOC1kSHH6qGPfywUeZyY63Ej2RFC9yfRHFERUYoglIOSwaeI1dZLEfGYqtKP12nMr5Gm5TEw8wiWJs/txpZ9IwJPqupZnxcDcrdaqKgZMrx2fe9+m4Am4au38go8JK4LIxfxxxaaZTEzqS/mKr1QuvNfjltYHlGqkNH0l4mchL9CpUO/6QkDkNE3yNCLoeoFLcRcjoCfoh0KOGTlfstrohUBIXo9QgyGpprbajCc60MmUyVLEog+LPHpwrXUMPx6PgBmNFsq/jYc3DrlzzoK5lqqmiKj3xFrClhz4LJuqgr+p6lqGP8O/xbSEck1QLsPm6sxXCl/gyq5t0YzcyvFfQC92DsrhotKSKAGVXtX/3xxsTxI/RFhFJBf/muQu+M3t3aQJuVGJiJnQbm4cS6YszwRX1cKVRQbwIz2NVVhY81Ta5K5Ct63C0DI9Uo/LXM1HzcJ1PLz62Pc9Pl8ojQu1fE27xlvOyfWSNr5MjmwL6ubRwrNr4N921Cxhv0ii+DMXRbJfEJutd6HeuTf6BzeHRLR8e3eSA9VhLzqOWl/wv9CwdHf//jn+hXv/qt3rw5Y7N80V7WT1OoZ15ndgow8OJ/s3eojrmT2TcdplKR6fn5qNccPD1//kq//fQL/fKXv9W//Muv9PNf/JpNy6UURce37ujBw8e6/+CRBvQMw6atPfKYFDT1ob4varFEPwg1NjNT88dEzFWFStcrS5FIe62d8NU0eRyrCElFxBWyZJON7KDe+DOnq7jiLTTXiXGfYZsiE5FkFrk1bZ8tqJqp9BZEpVYjVbI0eF2A1T4R0Xguq9R9H9xOIqcbVwQ25AL3b2nlWiACu4EyFRENSftRCi/8Jz1/+UpfvnqlE+7fW9q9wFdHt+/IuP/oMYelf6A/+tM/08ff+Y4OiQ+7oK3vHOCJQxEGSP5Tn7a3JP7DAUHzDf5ymnZlG4Ny8v4EsllSRssjExHNPueNCNuMjIDTCtgh+y3IVwVeXXgiDUsRzuu9V0R8pdx2V6QjKMMmlMsI7DVa2mWx2CIFH6DlighErvN690K5rRSWrqheM8iH45r1KHZtRUo2YZGzIipD4gqVtoQFdQHjRVXmvuP7eo1a6iNDxUQgIqi3ICIUtGNULVcGPBirX4NAgkMbYskiNSHJgZe4F4wcGI8nF5rOLtX+xT9rDMHe7iOmlUkZxECh9sBc7NBbMpSBLnGhqtkX9MV2tLZDgRzfMjyXJ3w0GvjpnPV25F453D7WhxzeH9y/qz3SyeFUdJ2ipIIGIkK+3xR4dFhyHQ6xhoNDHd25o+N796B3dXj7rjasd3vHt9QdHUnDRnPf6xIdWzC+A3YcugzJdvh/QeD/nYDny2sOr07Y855fjjrHN36QPOVQe8QHMz4QvTEYJnktqiRYplQ5bHf56LVprJRJs/93Cmz/xLpKd5uMlIv/PR72myuDyhxtlRCsrO2+T0+Mj9f0QNbtBPLcEqlvLfiathME8q4b1G2Ue5G4/xmVvZKxyMwYNcnpVq86v5V4MbNgpHcjFk4LbXsYeDkrOWiSJiEMqEe6+gcCNkpVFV2V9he4fAeXG8hQkU8FEsO6gHFBeStdSrRcVwIhC7qsAV24Q36gcl5cjpPFrqpg/gW2JGjUeYDY1Setm1wEuqGuW6HWC2mfCMbpBhqTr4ilzozfJVqDOt3qS4obdd5OuwwkQEdEKCKU2iGkTAkWCNnGmwhJK9SutUUJl9CFoNxQqyuuiOB7+VhXxHVeSONEyVRfvZo87HQV+hhaxnilu0aRwA7Kl/Gfr+Kglduw94Jq6Fu/KzZUMhWqHZpPmW+Of9RrobYBwNe/8YpIBZAHHYSKDOfDfFXNxPOKSjytwNkyZsorfKerjYS7fpxvNjMNXBQRCvQaXpOr6zVc95oGZSz13P4KlKyK36HRgiYldCtCkqGvXBGhQGaB00Yqdrx3K0R8c/m78sJf17y4Sl7rX3jue6J7oamVrnIRoQjj2rbY2WgqhXytPlrStN5ctJQF8uabRoQirmG+kSHaFvuzJFsbPCZfBwSuPtUDSs42QN76uKx6XANjbOUNAAAQAElEQVT2jdi3SSuwlsKqip6KbG0ULpTvVsYXn7qzXWp10RkR2B2Nn7t0hsgDutLkYEQEvGsk+RXiCuBPOH6c2GGxxbYtc3ni+dGoOzsdn67rcYsIBfWSr/Aa6/nQ7jvs/ecLZtRWPfeOnntH5SBO8BKZoU/13N/Ffe/y4kwXHHL6oNMHciNyM/cWKit4LvD9vhYaQD67ooAa3abX89cv9ZrD0cM7x3r05LG++/0/4IDwEz16+lj7hwfaHOyr39s0XHI29gL5Nxz+nZyd6g04OT3Rqzevdck+ecIWRfAJyU6UOEPhOYT78si5UWVsKjzTtjbhD7KIhhIfFmwjIxQwE0I1An6n0vWwirxkjewNZu7Vda2LTASDJtpEh0BrgzzNEQrsrWf6rEFd2ef56ZB4HRTRtRf9v+H57Z//6Wcyfv6zX7QfBTx//lwXvPCdaGvFBfu6U57TJvYwUiqjB52cNst2bbcz5ysLnBb7mYLcZjjQwd4RpvVNvqM/mYXYlc5Oz/Tll8/14vlL/ebXv9Xnn37enhu8d1m6GNQr8v4tS1FE6Ppaepqw8FYrS/pfMrEtGtyIywtfS9WqLAUfFMpTEpXrDZCPCCU6tLuypDw2pRTsWOB8lqLCnjLTfsCC5vBotWxZS/AVEYoIUssnrRt7ul39njMk+2TgJVhHDCyiVWikQlVlvPnSOuYw+QRnXjNbtdpQvRenRtCXiNRAzBrd0DEMVZfMqS0x6LiLkspSWjw5pia+RmLXLfpMZthsZBpRaIf4QeeWfeQFe9kz9rHe0zo/U48gVZed0v+ZZlFSLyOxa9aEXZ4bjtlAW0+7SQcrvppp0/+C3mfKW9aIrV+UEkwj88WqbZPL3eYF8eiYsMyMTqprRshp2yAF/xV8VDl73Mo6Z/S3PYR8VcpmVXgz/pxAZGAr9UKyXBXlBN2EDAxFJASd8kiQ1nK5bcGznVts3WKzeZgjwU98UDJVMhXoqBTYlhm5ieciY6aez6Vm1ir/q8Xj433dvn3QXoLsbXr1XVEp2dYP22M9EaGIkPuLSkmBD2Z8PL1FgzYNj7XXrHOeRU55kXXKXHv+5ZfyP+J4+eIlZyTjMkb01/JDP8gQTRiokZvLInV94VynA72SfnXM4T1e/u8f7Gl/n3WS56keu6uqZnxYwcQzhCkGq7g/4JJniYuLczw9scac6fBoX34RdP/+HT3mhdHDh/fl/8Xkg/sPNBETE37ymBtnu3cQF7ycG7024YQJ8NFo39IP+9pt2m63O3ucsekA+zabQR3xJy7LuDwYuEo9U8KBeJAC+Ym1vp0fM2fGFbYHWT+DTlAxLyJSnjeCOh1BbQxq4w1FvWboRMxO9GU2xXZT7a6KkPWZh9uIUReEZvhOrbCceRGhsLEUmCcFXVngKtZVUVTJwHWpnK7wEGx1swT8qpEXWBvG7fGTBzo+Yhz7Tpap1DXIyNXs/5HYHfHBjK9dVl2AQJaU14ueuhHYTfmWMbrkHMj1KrrEZWrMjMmM/yJCJVMJPC5977jvmi6v9yUpC6yhnYkxQAW21AaMx++UwZwpr0TUzD2fmcA3a3zXqSc+u81GE+N0ztriJ0//Y8O9w2NV7kt9f6CDg9vq+0Ne8J3oZz/7jf76r/5e/+k//o3+y3/+O/3t3/13/f2P/0Wff36iiI32Do7ls0zD55qF+RKlqAVNs6PyffPj/LtYyt13W79Sp5eSr35bxj5ySUSayH50IjNMGmbizIlWBvtmy81GZM1TBP235A5hLthRqsrYlSoilCUbjbgucTsrZsZT71xr2UrX4ohAl/UtkEK6gYiFH2G+vnJFwMfchJLy0q1K31tcEnteW92mKyLW5tG8i8HGI11bzOB1FBAezR/90Gvf+71hIyJIvvdccoZzyb1vQr/nsNtwXys6nJ6Y047xLTK+P03MEcf9BffKS7C9GNkTTW2t3TIfLtknbpkbljUsP08V+8V6NzfZifXBsq5rjOyrJs6BRtoytsTyyempBuzt+sJL8g1zJrH3hFmwZT3uKCuqnK1MvPtq4D4j9tDBXnqul9wjz7lHnjP/z/HPpcbpXGcXbziveq3SVc7ab+nb336mP/jet/WHf/jJgh98V5988pGePGWtuLWno6ONjo/3dHA48HL/iJflR/KP2LyeJOtLZSaK859mI2dyB/j24HAf+X3sY52hzPZ0XcDb6Ht/8G396I++rz/7iz/WX/yF/4rsD/VHf/x9eH+gH/7ou/rBD7+r7//hd5vc93iB//0/+I5W/ADbfvjD7/FS/2N98OFj3X94W3fuHmLTYaO3bu/rEDv39zrtbYo2Q5DfcM89bD8kePjoru7dP9Yt7sG3bh00+v3vf6I///M/1p/9+R+1HxH4Rwv7+72m6UKnp6/029/+mnXjC9L47fyUfesrff7Fp9xfP9c5eb+Hvrg8J32mN69f6cvnX+jFiy91xvOGy885J7zgXjixtl1eXug1Ms+ff4kM++GXL/Ty1Qu9OX2tk7M3OoGeQc/P3zDOp4zdGfQM3afoe6M3J6+a/AvqvHi51H/xAspe/vmXX8jIzKI2kTMJmL6hJ4iSvJj8DsyLFqAjAbttGAlWb6YuCd7zswudc8DvAJyZaJ50unF5UgT5CL6rNLPQb62Pzs0Eb8lg4AcGYNDBvgfkgCA6ZvAPCeK9VlZsY6QS6oXAOqsn3zopCP4JXSNOm9FfWXgqk3kiP3LTvqQtY9xeMlAjNowSgYY1CvqYBCZmkJZKup28TmN3obArpZWFqEUbM5PaE3WiXdMt7YzYsaVvI/6Z2FzPltvB9lQWiGBlKYmu6Fh/PSEr9oj24MHvO8ago4y0uFzHi4vhdKVfYikyNZz+fTFTd/LNGpuWujSw+0SEWh/ddkkpGKwdqtvTckUEdge+KIxHXoM6Xd+zGRy04Qa7txkYu15i+ZnZ9E20Oe/g9MQYuU8es7HZNLM4uaXQjJ+kUESqxx7bFRLls0xFP2Z0zoyv0+7LjG5Tw+mJsjb2frnPWJjf2mWctkzALbGwJS6MSybclk3ohNyM3jpvNZF3Oui7NyF7wx792tP+3n6jPTeEjpt9121krPksHTVCETsQO0opTIU23FqJ3YhU7ECppJCvaLxQIn+dTtF7uQ8k2idikV/ktJMPymiA76CKRSJWnvkV39rPM6MyyUU35SIs65akSMbWhVTzvJ6J8zZexPYFDw/GJfMfo1qF2sZz0sQaEBH4pBAjqaQfJdkQM6aL/SjEQzNjOKHT8iNjZf1JDPUebx4KOpDUa2B+upHr+uKq2B87aEedl0qhXWyg6cZ33RWw4UktvrFDHBwJW+Zd/FjOMoXKjruS1iWRVSTVjBBtBKDMtjFPbJuhdlW+V6Dxnb7DuS6nrvWat1IKZV0LrKdx/IXtcYXEtlIKvu6wpVzBgjSpmTizj+fd2FSYhstXRMSaRH7i4Q/gCyIVvYnOYCMwyuuafSR8FhHa5wHv3v37evToETf6e9z0byE/6JT7wYuXr/Wr33DT++KFPv3sC/2a9G85xPGPAjBFmR19KNywZm5Ul2Db8IbDpM+/eEmdL/Xpp1/q+YvX8Dn0i9SwYf5xf9jnBd3+PveGAx5M4A3MwcND8mzs+76jD2ODiHDxVitLStQ3qkITBsz4QVymtVGpRsjpzCKvY8MwqBCDTQZ5U9dtIMZhIR8KdLveAusIK1PAX4EgrQR2QRQtu8gjCmtNz8Sh0xGB33lY6Xv5obqwpqyxGBGKCCVjb0SE3ndVdM0YWd+Dxnel91d1yWIjuu0X9qI6Z977ZeYb5v5LNivJYdJHn3xHf/Rnf6Y/+Ys/1x/+6Id6+sEHipL2vM5ZW99wuPDy9WsRhrrgsOHX//xTvXr1SlsObnrkOk8qxqNiq01x3y1Llvivctw2fxOP1QXNsm/4qtYSTO0dFAgbkKvPzbxbvCr4xkRtfpybXWG7IxQRrY61GM7sTCDpMoDMWgbz9/pQS2/DGqoi4h1YXeXLgKwfbHWy4siG5uPFn17LK+X2baOkV9klGp1bca03YLFUKfyf2R6PdxDOEyyVh5OZh6QFW83slZiKKtQt9KFz7EJLpkoW9h0dh0wdtJBPRUQzxTPFSGwMg6hsNjP/RnT6Tzoajk3/yf43vq+n5D/5f8SL/+H4QP7fAEyBOsasGvTD5kOWzw0eZ9M6vMXe89Yt3WNduwOO77G2gcO793R4B9y9rwNwCA7MM+Dv37mjvdu3tbl1W4V1SqwfYk1K0h1rlWF+sG+YmM8X+Olyls54SDxnH2vK85xwnaaaGjFmAiMdmKbCfbXwIBi8ew/NWyOX9JiqdHDmffs8ms84jzMysyq6Z/Y7dWa/6znEfVbAvOV/RXCJDGCvgzIF+5/KfonFXuIQqLJHMp3xa92eo/NCLlv4NMi+zfpc17Si221dwfpuQDx8qk7MoVHJ/pvekHZ+Yiyw12U8IFbD9hK/YsxvosK7AjIOlaUcFU3W9JsQ7xTezDsybuYX0YhoMRkpqLBdNFlZZ0Q+GsRVwfoJbKnEbIPnRSsIvm+C7I1PRKA7mr4IaK6gYYX0FYgLPh8SasV6z3VlmBPGTRnnV1zzrXIFXWkF7b6x61Nj8LXycAi59bPWNF15N6nb02Iu+uwr1zet6/iyZom0+Vdo6lz3JvTOZaFr2PUraApV12VqFjiv/8mXda74Xaqv+zLTX8M+mJkLfl6p5uGLmVivdMB4v9luT1dFzZfUqwY66g5677XacF1oznVu0d2UXzP1lbz+Z1+7dptap78JTYiv98nAfuvzPpm3ebiLGjve286A/9XPzNjcxOLvdyu+m7eet3mVYK3oeheWXGD5m1i47dvmtoTLW2L3dVXwdr6xV1koeT7IkG6T/usoIu/5LHVDEaHMBOUGyJdcyijn09Jz6+/MXs/3gaqK42difeK+YdRpYp2tbOWxhTlRObycuTfNHE6KA8zgxleRDe4tnBlyjtSDgdvMpEue6095Me9DspF6NSYppdIlKMIA+WXdBfe5kXaMyb5no+Mfgon1t+M+fsBL/4ePH+mjjz/WM/a4Dx4+1PHtY214gdRvevoYso4TXvy/Zr/rg9hLzoG8B96yb7be0hW2BD0Y2OMUmg75qm4P3Iwd842IwM4OlGU0kGvykgp7iK4b0JMyz22se2XrkkIRC8QVkYoIp5APzWxUZ/YNqp2G/oDnuSOVMsg/1Lbemf3JGed6/sHu6cmZLtnPTewrSnbs03q5XAptOfO6OOdckLOA7TjxAu9SZ+z737x+o1PoOS/oTk/P2fe/bi/025/5//IFh48v9PLFK12cXzZdDLuEvgzbWXB94SDzQlv0nvOC2bJfPn/Bgeibdt440u7M2hYRyKZKuk6gQaA2iMu+cTwZThvCm5UGb2Jm/BF/5xP4Cmn8/k7BVTaCNoEZCY0IZaYizE9J1lG1Xk4Zfi41MF5GIT7SfSil1Xe6g9f1+JszkaU8FBEWF1a9BfvCR5nR+QAAEABJREFUffTzfgNjMYJ1nCLwETGzR8z6RyyJ3nPi3i9QfZ+Z8ckV6K9trLRlXpaU623Yz3Y8k1pXlfslzgYmnfNMeHJyqtdvXrex99hgqdL9QYeQbWnygW9s59bzg8NuH3hP7BvdH/vP4+BzO8+bLWN8yfy5JAYuDJ4bT4jFl6+IpZev9IoYew1Oadv/uz3H3SV67Qu3GbGbG/jhkvqXlI3sWW2LdldEKEtRRMqxJ64IrL+Bij+s03TpdyUuAiCs8FeD553heZilqOsHzgo30F6Rlq9sk8cdJuJ+ph4aIxQpFdalg4ON7j24wwuVhw2Hhxv1vW2bhesabIf9RGV1xEgpqYiwC2Xf2taJeHZ/fU53gd8u6b/7PuLrxa+XOmduvjl5owue1V1mu13e4mHGPuZIltLaCBpP2lkQWijt0q/WcEhBehh61pJ94mWjgRc8BftYwFt0jazV1j3xPDKzXl/yXPHl88+Jm5eaNergcE8PHt7RvXu32suWo6M9Zan0v2if8wavw3d5FuuHQdNceTl1oVPOFYwz1gg/C3o9n1gXqtR8EoHfQ1dXRDR+33fo7VWYEy50ndn1GGv3rcNuy2xoy+mROLS/HK8X3FcWXDTfme//hfEF8WUdUYo65qz1tjlkY8hEpArtGYk/Yclj4fruw9bParRfgfVMjJXtMhxX5hvTbmwsM08zcVgbrM+ICJOGYEwyiyIWnr8rvmtgfFsbtDODSj649x0fH/IC7J7u8wz94ME9XoAyDuixwogw2SGIt7mh2mZgvWubPrPqu14da0aWbHL2o7H2daeozQXP+VqrCr6zDpdFRMv38Lq+I11kXRFBn8SFc7G5xRj2K2DtUImqmT3DRLxteca9xL+jxxiRRJ8Cm7DZ/o0o2DmADeyedgawYXwqL9wu9Ytf/pYX//9d//d/+a/tLwL8+Mf/rB//5Kf65a8+04uXJ5x3zbocqyae3SOpz700GOugjarQhM/5MA+C1teP0++DFBE3kKSNa55+x5WMl2Gx2Q07YQRfIIv1LYCD/sA2qVImw0zV9n39VYmz+QaW8oirCteipKp9yzo04/MVsH/H5x1dbsJ4p1ZlrCv6G9Df6I5nDSvqjid8UC2Pnpvq1nllumBGtDZYzrF4eHQko984JjpV+osqYmPUlvvJgi3pHbhvOZYvuC963fX66zlunHCvOuVF/cmbE14OgxPjlJe5C3wP871srWMdLc25+jlrnOsaF+ybJvuW+T9xf5tZE+gaNlyKkFMparjk3OaUF9OvXj3nfvmc9epUlbV24IX3IevtMCTVJk3sj8/PT/TmDXuzl1/wwvpTzt8/18XFCWt5r48/fqYf/OB77cW3X7p/5zsf6oMPHmsYipK2Ztb2ZB52bMKNHn7hfhbMQUOc94j0AjxLfmTffsZZsl+EG6fs1f1XCGbmq3Vu9nreKxzyQv5Yd+/c4r5wWw8e3G0/Dnv06D7vHh6Qvwfugnu6T9mdu7d0d4fbd465jxzp6Piw3Vv29gd19Nf3FPlZwLiyacYv+IF+2Bcj/ngXE2Ud92L/7w2++91v68///E94Hnisp88WPHn6SF0nfHbKi/3PuK+90Dn+m3lOMU7PX+Pfl+xhF5zsXuCbvnjpH+F9ps8+/237wcCLF18i+0pveIn/5g0UnDj9Dl6+fq7njNdnn/9Gv/3tr/TZZ7/Rly8+k/kez6luiYdZFX/P+HXL+d7F5Rl2nTZk4UbnxbDrexnDZqMNLzn3D/bldD/08o2w78sV7Zymp8VRRviMBOGWDcYlN0njAnrB5tI3xC2L7kR5yWz1u75v7ZgO3Fz3aGuPjeVN7LNJHfqBAO60XpUZZz2mK2+hAQEVkJIcXMD0XRCgrbzxZxxTCd4Qa6FKC9xU7NRkFspShT4mtpcSlIV8TTwIrZNyyyHruE7E3SSsLDqWc1tOz/Cr7YeaX0qHrmyQrHOH1odQZoevemhRRFyhstDprYt+MrC2TQRy5WZXW9vwWx+hN/q8lF0rqNiEevRL7mdxLNBX99d8vaPDPLdVmNiJP7LQhx0yS5O29ooNiy0TuqvaAsCGz7yZIFyw1UJH6MQGYMFEvFT6GRHa9L02Q88DaqcS2Q4BKr42ZhbemU2L48sYnSbmRm70W+iKSza3lwT9Ft5M2xNjsNjHpMDOJT+po+/D0KljgtMV9ZtOA233w4BvaN/xTkFEKCKU2BMqKtkpV0TispC0IMiXxG6ouNyu2yPZPvbfisbgK8J1SbRYkJL6EQEDwLNOt7fQogj4lL77iQjKUgl1WWaolJAXYo+DEVlVMDkbvwrjqRNADZmpSLi7uIpwurIBqIzZ4r+ZG6tuXJWYGhlDJFWIk+bDvrsh4eTSlmVmxmNi7EZuBjPjg2YEsKsUFexy+zD4VGwKICV9MbwuZaGPOxTTLMhEk7f+m7D9EYFPUr6arbS75UBpZMG3Two6Ouy9RlHHeme4vZ44MO26HvvcVtOkQGVEOKPAPqNlvuYLEUqWPpGQ+xERzbaIRY/t0+4KKnTE6C77jSSTjS1zaN5hYv1d06646o0IWbZjPXL7BeoNj+H+F9pDlTrWxpkYmOwr5lHlBY1jp8cvR2yO/FD26NFj3b13X3d4Mdb1G/lP37189Uanpxf6zW8/1S9+8St9wQHOBfcGP6SZnnLA9JoN0avXJ3r15pQb4xk3vDOd+UCJNbYq5QOpDS/RDjiE8z3C96aB+8Vms6dhs2GdHNp40xWouOYF3NxtY6EP7ovhdDBOa0zUNv9nBb5tfuh7bTYD2KjvevRFw4Qfvcnz/cwbMt/jKnEeEW3Nm0lXWl0+ruNGjFhYMjV2WUjEko+wnJTY4HRmIZ3AtKgUIxWR1Pr6T0Qo4hqWrPTPttl+j3/FTuddtoIlRW+BAvfFPB+GbtHB60P1+P/YP/j46EM9+da39Pjjj6Af65CN2S2w2d9wGDTq9PxUZxdnPPB47cfTtHnOQcOXX3ypX/3yl3rx5Rfy2t27X/QZIkhrNbHfsI1eJ1fMu/it76w1VPraT+S1LyJIOw8q90P3be3jqqDJUx6B7DtYZVYaEYxLynV044oIZZoPSsodi4AXydikfEWEye+NiGh1Ex0LZLUg4IdoToHqhhA8KelHJWYr/mpgDNrYc+8U4zlDq8tJhzxGM9/rp3mGTJXLVKXAYQHNRuEins6jn2kmjWQ8RtyTffjnB5KRA2OPc0aoZMprTMdgL+h2edOigq8iQl3XKbO0viXNJI0XbF8gEVRg4mFl1MR6tAUjMluM26a0LVLhAO3o/h355X8dOs3wawmhVNGURqMRIfO0o4ENwk7HesWOzmsMa1t7cb93oAL6/SMNR7e0f+tuw8Ht+9q/fU8HrHkHdx/o6P4jHT98pIP7D9TfuqPu+Ja6o9sa/FcEkNu7c197pLvDY2k4UO33NJVeFxwanOLD023V2SSdc/h+sZUueNG/5eX/diwad5hMt51GOjvdwAx/HkPbi1mX55O2rKGXPCSOHP7VEWXTVjmPKnWEOn/JM9CFcgLc/9LgpUrLN97lVVlxGfsqywT3SeuJyXomBTqTvWdYL7TCn1dwb58pvwJ8IRNAxN6CSZW6Mw9XvLWhGJ2UhaqCsW/U6RXmVbUy+SKvaAl/AQr5RhwZtSIXN1BEqMAL4DJo471DW6neuio84yYziKeIkIgbI8hniRZWCf8mIkIR15ANBNcyavVKpkoGcyGV0IiQr9Z2ZNPh/AK8Q7HLDImM/nVXRIgPleoOkG/4zPh7vZ/4nrKIui4pOxfy+3+qovXRNSpfO1iPgX9WP7XBbHnErj70n3RVCEUNVYlUSlCZr/UKVIHGM73Bb7w1/zaNCEXE28zfIxcRb9VzP3+PaojQm4DQi8o8mBsmTcwjg05QWG+A5Fc+LodpH4LAHQ3YBPedj2Vv4p3iNcs40SGpKVoURmAoH/0brkDvV5E0taK8k3a+0KIbDmVkg9plHgnuU3z/L/lEBPbEle4kfxMuqLs5sqZNr3HT105fl6ypiGhtRLxLV59c07XOTRrxbj3nE5F4G81P5q12mP4uoOJrPsFYrJBCcZUP1rSiiFCWVGaqlKKSSVrQ0M24ntmfTOPIPW6ryj7FpZ7pwX2jMh8mDrVm7hfGxH1t4plkAfcyZPY2vQ54YSTuP1sOuy7O3/A8cqKR+5i41wRzqyRtY4+fPc99UMs9csv9qaL/2gNV3i92fcczwcBB6EaPnjzSY/Dsg2ccQD6Ufwzw8CH0wQOefe7KsgQkLwO2momDWZVD2a3O2AOP9CsilGVp23HTlSJf123iidbhUCSIUMd+JLG3Wh97LlPXyZIqlLk9t2X9XpuNkb6bZ7mIRY90Tekm9tGWG1byvLOhj/va83kcz1t+xqIp+jGy9lRFFkUp1KnkJ154XOicvcX57lD6hBezPtT24fRygH2Bv0fZVp+9nPCc9/LlS33J/n/F8+fPeeZ7w4HpJTppI1LpdiIVoLA3MrynfMVL3+dfPlf7l8roecOLy3N8uvVLN/ae1JSBu+kUHxtPJyfGdWRcPc6OlZl1tMK/iZn8tOPrd1wR8Y0SJfNry5c+FcazqPhZG/g503C/S1ck62fc29REV0QoS5HLsyzlVb6uv52qxL37MDFfRubOxPhbSgoJz0SkwsC/G8Z3//BQPve9xD+vz04Z560u8dMc0hWIN+ueocIOvwDx83fpe7KeRWrjWymfae+SsfCPXxwDHhvvDybGpjIWlom0DdTD3z6z23IW4DqntP/m9WvOCk7bXLHtft52mefNaXvJe86LuDM5fXJ6xgsTp89b3vF2io4TXqycUXbBfB7pS/OFKS9IJjCzr56Yg263+RNfeP4szyadzIsILXamCvGX2eE/bJ5FPE9yn+Zdf+wXY7TPgdOKJi6vAz6fMArjalvsa/d7xlfez2QJ2pJMu3ZW1vGydaO7vLi4e/8WLy72NAxFmTNybSSExxdwX29tkVs/9vFIP90/+85+MPwP9OwX+9K+8tgYLrNdkUUD66XPWA6Ii/2DA+3vH7AebFQyJRoqyETYJ506xt9rUiEeI2KdcgsNLGywvbXxhIzMIzfy/LBlHd6a8rwxa6sss/b2Cy/Zet25e6DjWxtt9kL+V6f+Swj2weHRoW7dOsYnR2iR7Gtjy3i6D067/+Jyy21ch16O8czUTC3/QMCyWVL9MNDGXutjUp62UWr97VlTN+1sqVdEwP36z0R8W+cM9Tq1Jd4q8Z1Z6Fe5qhgZKqUwnv0VOuJCXB4rvxR3jI7uD/AYeixnxxWozDFEv/KZiKWJ+e56tsGxZVn7w212rDGFdtp4ZbnqT8VGy7sNt+W4HLmPFmLSL/0/+ugDffjhM/CBDjn7mXnWrtSxvojEDvslFBGk1daBlnjPV8nk/tI3n3fETpZUZQ6N+Mq+qzf6Ns2z3J+gjcBnlvU90uPZU7eBs7m+7+Q+JTK0rq+F5wljrxYBnr8T9xrawKdUasyiOwwAABAASURBVB+3P+NHukdcmZULjaSNgXEbNE7B+nPBy7Y3+vSzL/WTf/yp/vpv/17/8T//tf7bj/9Z//LL3+qzL17p5GSri8tKa50iB6n0UpaGqsSSt0GB3kaQX2AfZHayz42CngiXIbL75Dv5HfuKZIaMCNMknfSnNJqZilj44op4Wzesqw9qlJTzoY6u4PGJiLf06cZl33rNNb2JGyLvTUYEbYBc8F4hmJU4anp341kZRMc+Rb/3x+uFha9oSL7/rgj85PehB6yLR4dHOmKNdNprRPMh5VmKHNv9VWz2cnxGhFW3vlTi3DF/yT13xTnvpxq4Z3kfuqb9gyKv16ft3nfK/e6Es/HTto+83I4tht1P68Ta1oaIusRfh7zYPzw6YD31Gk78wT+7OG0vpJ+/+Bw9L4nnC3RcEudb9nEn8g8EvvjyM14+/5Y92QvNvLTu+2g/BPKfzf/Efyb/k4/1+PED1uFD1rAiDpCI9VNdbs/RNarwnsB97pibfVtzHF+IYVNE4APSsUCqqozVyP59y9mSccl7OmNiL1YyaaNXP3SNDkP/Fdr1hTZTyZrVkGhF58RcNmbWUe//Jtowncm7TaR0Ba8PO7hsQrbZxFq4vQlsvMQ+l0cEdvW6dftI3//+99oPI37wgz9o9M//8k/0/R98om9950M9efpQ9x/c0UcfP2t48OCObt8+1J07C/xDN/Pu3bvNPe9Am72OmBH9LDo43PA+5ZaePn2kDz96uuDDlT7Rh6SfffBET5890oNH93TrDnF560C37x2Rv6unHzzSR9/+QN/5zsf6NljoR/oOY7ikF37iCSUdigxlSQwo8uLaD4P2OAT14n98fMRN4Eimx8fHUONIR9yUnR/6QS0YZzU6MSm3BKlflPgGMzE5Pbm6vmdjsb+rf8xmZ5/O9q29QsC4/WTgZ+rPDOLIBtF6Rm5wEzfYCr8yiRJ7M1IlS1sch2GDDvQw+SJCoeUiSXmhrFNn/ZkKBtvIEPVDpUioUTGDoIyVSt6jqZRsiAj5GsdJxmLXlmdMd1pyqaHdVQnEa9SdHNS+aH2wLYCaM33DcdS0BoMkH9uSzeZQBCBtPypcKKyVIrwBq20yzfjsus1ZLb/zmd5zUbVxsyx9dMaq552NFTsr9XHZEiNUiIjWZmJLSeplUQER2EGftzwEeEOzZexGJlOFJxYg2VoevqvBBK/c/GfKRXltm4sJkRWzCvr6UtR3jB1j4ttmxU/VkxhK57SkJ3w7tU3DRFkbGy+w2OENbrOHh1S/lJ4pd3vuZymhwqa774r29ve0xwZ433R/ID2wMeyJnaTfAiFfLY7tEzCDCsyXXG7oxuX8imu2/Xld75q/plyGS2T9utIbikhFQ9F6Lc1Hk7W8616XVc3EgxdCHAubPIorvBn/B+NR8Kt9UFKMIcAnYqwS31fGfUY2qBkZykxkAP7KLCqlg1fUyrVcEWiljTYOjH8lHWEJyWm+8aVAkGTeUE5ClXibacsbv7ZQO01smIdG2qhAb2Gdz10pjBMxAm1N7XSWTJVM2hKX6xtqOmxLpX+mE3E40pbbHkmb5zZLZqtfMhURDUk6SyGd8hX4pS6D4OwVmu6mvzaeZQxnVurxupl3OiPRHU5+LSKW8hmfTcTzTeq0255pW1rk3J7h9mZ847R2V0Qo6EOWxIel9TfpY4FXMsmHSjFNdcwVjxWDxWdZW5wvxMOGh6VDNkZ3797TAw7C7t27z83xtkrXaW9/nw3GpZ6/eKk3b070Atp+tc/Lf/8LE/9Q4IwXVZcXE+sq/qpFQ7+vg4PjhmGzp74bmi7rMzKLPLARoYiU8+5DYLd8sWBRpIasipRsf0OxfMgqRKyLeVBB13ftXpRLgWbG1fN9xMcjcTG2e9DEOrOsN/aj4TFAVIbdbp64IoJvf3a00lIDX2bvUNuYzFr0LGURufi9pCJc33AF03dhvrHynaat3fRyPFSMc1+WtWAp97dbcz9vYt30umypM8v/WuTOvXt68sFT/fm/+0v96f/27/St731XG9bLzznQe/XmjV5wKPfbT3+rzz//nAO9cxXiZf9gT7d4aD89PdHzL79sB7pej5dhqiqZbe2u+MD2zFDDeUwWWZnOxHobA8bBNs0wjQp1PXrbPp63LbEwb3zHLl139AZxEfGycFxuLDl/u40rMMAVW2qjVaaWaSqcWGEG6cUeElcfFxhS4ATrJaWF6ndc0WLyXdnFWn9fY8ZxljNuKnXLzWb7DbQ0Am3dgfpjGVPD6ZhJ7eB8USodJCNMXlpzNqXqH0FebLW9GDWxP3Isz8ypKtcIZSwoWRhzI9WxbhTHd1qGUbM9IKRdLXj2M/NP+FztqnLfRu4PF9zDtlkl7td5uKc83Fd3tK/De3c0HB1IfRHv1UFgCbqojzTfuzTNOu+umM7YWIEykQ9NkRL3uFp6XtJ3qmWQ+j2p21OwPuX+kYxycEuFtao7vKXh+K727jzQ4f0nOnr4VAf3H+vw4WMdPXoKfarjR88aNX9z94Hi4Da4pXlzqKk/0EVudKleFxqgBvm60aj9hsuZ/LSnbb2Buefg1uh0vk2dj+BSpI0ZOurMB/XAD52eRzP+C3pZ8av3RJV83fk5a2V8r1HwmHmBbDAeBoOAjEBVwBdjHhyumlbmqAzGp1Gnub82OfZ5YT7tqWGkvsG+byeXrMlv4R17Antsu5H0wXnb5/RXgTA2CwRoFH2mC2YlIius0/oCmSvs2lj4CL/1qS13Jet6yKuBIopdj1SL6YVW0viXgiTeDAhFtSHhl0xFREOSNiKC8vd9zF+xlL+dW3jv/17aXMuW/le5/spbqdeSBcxs1peZvlZTxnFmP+50xce18eta7Ype6XRRjV0bcVW+JFohyR0NaAOsr3zWuqHwXFUgsSJJG87vKG0KmQCmC/R7XxHUfA9+bwX/Q4KVe8OsNkfxdQUT88eYSc/4emL+GS6r5K+bwXfXmSWFL6/HuDZPLAXrd10TX6HWbfULtV2VKVS1jPmsij3VAq2m9bwPrfB3fK31booFmd8N+wN3NLtmYtH5Zh9pFPwv/bgtwz6ozRerTxb6duPv9nHNv4++XfN356zj66Tsw68rc72beFfOZe/yvi7vdoy1fElHhLyWea9uGhHiI6+XhYWPjxyfM2vKxH6bcKXI7a5AtK2ttR04jrxEqtxbpulClfQMJg7qxBzZDEX7ez3PDqFxPNfl+RuNl2eaOMQTZxC+r3U0WDI1EzSXnBeM3AN3y4QwREF5BBbZkJBKKZwLbDisuyW/+H/2wQf65JPv6BP2wh9+9JE++PBDDtg+0ZMnTznou60DDoojiyLQwdxwn9xOyeQZZ1DH/mJpQ8v8cd9CTV5Qx5N2V0FP5mKr7fQLUs/7mViLQBi52W3QF/fHcLlR4csK5Yv1kE6aNXPPRpz+S54iEUUH7GV69jlDv6Gve/huVtcPGjhj69gL+SXXCS/7/Sznl/J+njP1y/1Xr17xAuSUOhP6aoPbn/DrljOZU17SvuFZ4Sb8QvKCvcnkPQQbtlTBL70yO2inQr8jUj5POvGPCHh+fP7ihfyXBF6SPnlzqgueJS8vOYujE6Hr/yp5HKtK+5WOvgX8VsHEvqM63qAjmEjbj0KPrq4g9VVU9M/WizMDGyNCEYHs259oZamkLCIULR/KUq4QseNnSDL4Ni9TEXGNhA/8wxRDIYn4dF90dTUmuZuU2GEaRRQVxnFv74AYvauRPlxwVnPCi4bRflIodnZhMDr4YINAMhaFffswDCpdp8BWVNrFDTPxdMFZ2xue89cfAUzotI8iUh3x3pVUyUR+Zkwv27PiBS8/PL6ml8zDiblf8antmYgLU+uwv6WQdrCMuFqMIWfZS+LAL07OTs/RfcEWlFhkjLTWmSXb5PPbwKaIorgBKWVxmsdGau1kcJNm5s00O66to7byNg/po3XaTpdH2sfEb9+r4KfmI0nrfXwmxiqxFyH1fQGJXChL1d7u/2889OT9fBOTLFfZO49e61jbXLdiYLWh8hXNFvPsJ9tiuI/2qXHJy4xG8a/PQn2eMaNj47MbzvFv375NPNzWEef7h+SNg/0DJWPlFoz2nBiJPdhLjEihdtlAEm7bc9k/xDglnjwOnvcWC2JFYKbfI/Nsyzpt1bdvH+v2nWPtH2yaD4ahoGlijC6Jj3NlCfxTWMs3Ojo6UmZRlqLS9eo4F3IcbzgjKvg5SsrIUhgrvB6BTNfkGba2Lo2MVWbRQL/dd8dy73GiTgGJUYGdEcE9ZuLs6oIXXFt1yOxzlrW3t4c9jGsWWbaUVOd6UMJDjodz4nmkjx6PSsOVPmONAr1938ntGoV6EaGC7UZlPBzDHrvR8YytE3NhZn+9wjIrLOf0TL0RuS1rrOUm4sL8iFTSn455V4D7kFnkC7Pk8bJ+YZ/pRHz53Yj/AsCj9r9d8HnePe1xNu4+9tgp7lEsNwr+s57fFxGB3zpZR8/Y2Q+JbdVtY69ttj0zfR6B7bmpu2S2vhR8VliDrMPpCCwB17Kel7Osd4XXx0jJYh4H+6vis5WKK8JzyHXFuFd8Q08Z0BkoOnXcE42BZ/XS7evkbKuf/+K3+pu//Qf91d/8vf7z//3f9JN//Bf9/Jf+V7yveNnK2uYfAnCeWdUpspey0FLBg9eQ4FlmDlUgYagCOSNlOyv5oP8CEakACLSP++D+tcw3fEWEIq6xikbGmlzasl8YjyvmOwlLr3CR49v0JmxzG0v0OG04Vs1z+qbs16UtZ6zllcQC/KTQTMZ9Nyxn3YbThvlzdRxU+jUjD3Ul+geDD3nSqGE8GGv0++O86Vugw4nv9w8OdMS7UK9Dh+zt9g/2WbeMA+3t1oYNZ6L+kVwrg+d57rWmrTPcN3vWEeuKQCmNpGPCadDmADbNWGQ4v2Uu+IdLPrvx/B65d0RKyRwoDR3Str/K+b39DXu4A/lHPA95MWwcHe1rGFLBvWSzKbzL3fAOdl/37t1C7k6Df3B2796x7tw91re+9YH8r9v/j//P/7P9af1vf+cjPUbX0S3OoWavh2c6O3vTsL08b2s1IyJbwfRUV1I965ztSdJ0jbalJNYMeQHZWd3Rh2Hosa9XQbaVU5as+65XGcNL9uxb7hcrRtbWCT94vOdGucfjp7YGspfZXl7IuMC2S9/v4E3UsayISaHzCrRluw23Ve1/ZKzbda6x1cT6urRxyb3ksvVzn/vWIf49OtrTES/g79+/ow8+eMyL9w/1+Ml9fPlMf/D97zR8/K1nevbhI/C44cOPnmj5ccBTPX36UA8f3tW9+7flv4LzhPwzXu7/2Z//sf70z/5owZ/vqPOk/b8h+OM/+aF++MM/UPvfILR2Pmn5P/nTH+lPwR/98R+2/I9+9H1Z1rr8I4W//Hd/KgN/h0omnSlKPO6bRWZpeQftnn8RzGbRv3hZ0ntyUBvHbBaMw8MD7XNj3APeNDhduFlEpFCqFgh9p4TXD4M2yBmdJ0M4+kqeAAAQAElEQVQp8jUzgNUT1Bkwkt/icGMibXhwSib2FnXU69Fn3U4bJYsigtoMJ4OYtF8y1ZeOOmFTGvouCdAFxB88phsPhQ7iykYrCIpKkNgfjlVT2zcTbJUAiQwV2i/WS3tdZGtj4MaW5BsU6F1gHZW6vjlX93EWpZJI04xojgx2WzcrUFJqHRGhyFAWONCA2mf9MKgfBtnf/bBRRFrVFVCjFTN+sM0SupATl/MRUkQAtatNKPxckb9SZPswsIJE1ohwHTzkBqgZEXx7MaVTyI1MNr/k2UIpkJts4GA3AE9jzP9ZWKxCVf/ZEMNlhsvZKWsBOrFp3o6a2eAY1j+ymW1trJObspH2vGnwA+rEy4mRlxITm6iKnTSjksFDdwcGDV0nx86m79vC0xEEHTFRSjY521vdFxYNx+GMjtp8UTWtmzE24jNjWilzPyvyTW6Xjwh8ayTUWNJuw/IrIswPeYylaOM205bTEanMoo64Ktmp7wdFWFdKCvmaadfJmXa9V1l5ts0bfVOaUAOBxnQQragyzpU6wZgYOLzxAxkKSYtxknCbOr46KhbbUoo6/Be2QyFf1pMtL+SjcSt2VfTP+GjEj4KippUnxhglo/kbQp0lhjzPKnUn5n6lTrUvqhQR8pVQo2RSN9GXzc41Zpu861gYVGwQMDU8Bx0XEzHTYohYcuzMbot2l/ZtS6VNdNMv1Fx9IhY7Zvw3tfhyUShUFMhGhG5ebnPNL+lKtmL3Ild3ttp/Bd8m/ULgrU9EKCLey7NOYy0MbLAu+8i6PFYd8V0yaTObWMSia6m3s6ekSgdKKCKQM1/NxyXhZ1EqbuSdkyb8aMz4L0PcGwY2F0e6f/9e+xcyd+7c1ocffqDHjx/LPjs7u+DBfMvLwq0mDgzkQ5/oVIjxzWafzckt7fNybTPsa2DTPQx76oj7TGRYbxNbGrAxSBd4XelVsigiQErrRAiP4yTx+swINkB9nzKSfvY9dXjIDoDrZZ5anZkNxCV2XsjrmP0UEm0k+oOUeEiYKBvpU7R+jMTC6HWK9cECPWtLh22ZtBFJCC7+dJn12ReG02/DEtHaybxujxBuOijBRL7dR2KHkKVCNATt2CdSKJwGTl/5Q19/VRRVGqmNzktbDKj12I7EX4ccDCQPztZSGe8ZWffTh39ffPEFG8IzF7W6vp9cshH7/PNP9emnv2n/v6PKWv7g/n31Q9/kLFNp03PO8VPRJ1VF2P5Qlp3vFJqRm5hzM+vVbBlsEwind3Dd3NWNsO9SUkggdvmIEB9FmhqURsh1DdhWK+sV9gTtEhL4XPDeg2petNhwXddrdWwTep0WV1A7wvZIEUgxdqRU0S+PpaHQzSsiFBFXrKsUfhBodSnFBL7f/wmMSnQ0pP0ZSqjhtcH8ptdKsCk8HxvgzuIlbyg8T1tZiBNDiXurtrMKD6zBvTbGqsrD7nQ5amIe+C9H0Ijk8Sv0mfYjQzP+1O6q6DN2WTltNBH7grap0Pge94n77cTYX0J5x62612nadDp++kD3v/2hPvzDT/RtNrkP2Hwf3D5SvzcoaZtmFbtGrNbJCDjA5c6LeWYE8zXwjdMj43JOX7ZVmqJoomwE/lf7td9X7fa1jUFnGHM2FtIbTd2B6nCsqT/UNBzqPPd0GhudI1t52d/ffaTNw2c6evKR7n30Xd396Dvau/9Ue/cea6CsHN+XDu4qGu5B76k7eqjumHp3nurwwce69fjbuv/B93Xv2ffIf6T+9mOVo3saaW/bHUqb29LeHc3dkSbsGctGl9HpQqlLxvWC5XCLIy6hxsgY0k1V7l/znLg8SGeDasE9HbyiaQqNjLMxQbfEwCUKJuJgHmderIwNlftBA2thNXwfb7hUZY9WeZCr44UWwCPv/82A/7JA+AAK2UBHTpOuMZO+RrDGrijE0RXqrGBeBGvTivWvR2SVCkjLM7YLvxLb1Fn1UTfRkcSZIZ4FLLe0hSx17R1FdYioZDI/Kp5DN55iidylQ+n4ylDENcgu/BBUlImrfgWVdg0xChQiF0qUR6pdEdF4EaHUDmvaFETA3yFoOMJ1kA5sJp0NqfVyPlrZUr7y36ZVEdaDF/CV5+tiY0UsdoDw8dpkzPja1F3BbcrWBrLEYCioDqCWMSxjVMZhBm7jLaBPyDd96ArQ8lr0RBRJS1pKLe2VHU35sv5w+4YZDcH3CikiGrS7IpZ8hKmZ7nNtMhFhxluo2GmsTPdhSQe2lB1SNy+PgbHyIqy3yvGGo1Txx0qdrrRBoa4vZK8ztBENalcVo0ZqoddpWO/5WPdNXPnLPgNMETXs6i6y3Jmxsd6APFANO8EdCcbNWIvc76S7SZ+zUTXbl/FbxzHgOW26gDDUgqCpxEeVvO2ouvY5RfiqGsxh81fo5lWl2Nl1TUOBQRFQoK+58kbZdd1UxIL3V6PB5oCFRtBGIhlLnpQi4DUk6aQj8RZw9VU/I0KRIcdLIHoT4ooIdAQpfEPFegXnb4Im7CubMSOOz9pYNwrzJqX49/nM6PNYliwyMlOlpDpTTDLtsM/mJ7J0ShPPjbbRsRqBkJarUl53tk91q8rZzaytFCP9W5AxaehDmyE4m6E/3FtG/2Wq7bkqz3w5b7XheWdv6LU3DCqZxFbIV2ZR4V5vdH2HztBMkM3cVwzb5R+1nvFCe8s9rh8GDu7uNTx++rT9IOAHP/qhPvnudzl8+wH4YXv+yVLkFvqu195m085v0u2WRP/E8wT3Q3xb6d/EPWkGI/dC748r/Z3Nx4Yt90jDL/Rsl9Ca2LwiGPiI0HKZrkihBnaChWedzBbNzOmZvUApgwY/ew17Gnj+un/vIbYeaEPaeZdLrp88H102+JDV/6LYL+hP8YkPq0X7wWBGhErXqR96Hd865pD0SNmnzjmcfXPyRq9evtQZL/Yvzi51ecFYYkOwT+miU1cGJc997lfPONgHZ7xYfP7lC/kvin3+uf9M6ik2bMEF/tu+1b8Wb1HURXKflgq2JLBQZX/hM4YJ/255aby9uNQlL68nNkMVP0shgaDuTZhn2I/zzFzQckWGIvAvdV3fWErW78DHxOEMqIYYZtRr7HiBvYEeY23jaoyYhC1NgbuxIkl0xGtXesZskOOrI28dhtA5066ufIscvt3bO9CtO3ck2ntzeqaXb97wXDur+Ztzxb4bFOgpwLylbWwO+gCcp7Ii6De+8D7dPrnEnxfn+BO6ZUxn4thLWsmUx7HnubsrvATDqNlgLEw9rybi23oq+pqPqlpjjoPS9TJ1e4btK/R56WtBMOQ6M88r1oeblrx1CINBBLFLrFtuyx52ZO+6tTw8mmTNqfjAEGm1Pe9EeVUqoiiJx6poMuf0bdGBPPvpiX2x2yxZFBGa3RfWsJn+C+W2ACPRkRqYD5vNgD8SREPXVdYr+9Lz6pR4PpdU5fV8RrH1uV8R0XQU5pXtEbZLIYGIlMfK1GjpxBZ8LC7bVvD9wJrVzu15SbXPGX+HrkCuh/b42ShdUYT1yiY0rA613y48Z5oPJ43o91nJBS+/z4gl4/z8XCPzKSKaHo95ZGrEJxEh2//xRx/JeML50OHBgTrOTTasjfv7Bzo6PNLM/LSukWeHoR9kO4d+I9u34cX/QD+6blBJxiaKSnZynzNSkttdqH00YYvhdl03mgxS2BIR8jUTGI6/NQ5tq/NZUrbN7fX4p+CbxF+ZKevLLPLltXrCF23MzdjB64F1R0Qb+2HooYOS+s0v8JsM88F+nYmXamCP+Vcwz4CfpSiAh3+kzS33ItMJn9mOiFBENAsK9nmeGJLjYWYoK6mKz6LRF8+f65h3OQe8RByGTl0JvX71grIZf6cK+URfyaSsaMAPzrsPESFfWQp9KiqZighlyYY277uOPvegU8d6bl7BLt24ln7OzK9Z9mEDPvEYWKwk+qhTuqK+71VKUTZetvZc33LvIiIaK2JHc6GeXzNzq67Y+bbi1JG14YJn3C3PuIqe9g7UDwea1alwBtDxnD/s3dbrk0m/+NUX+qd//rX+5m//Sf/8s0/1+Rcn+vL5qV6+PCf9Uq9en+Hvjvr78g8JInvs7uEVYFsK9jH3eeZmRGRgipcN2qvQSrl26Zly0hUeC6ttFxx3LcK6mujVV0Q035gREbRHPTKV+o4xklc8pw37ZKY8kTekkAz8EjtgjHxZj2mEZZy6hstuYmYsnb+WeDvlstWmtWSxtvUQltugD7alAdaNz7t1bxQtyZ0y9ykirjREkDaQip0MyauP161CrHn+G16jhn5Qo6xBG9airhtk9MPAOA8a9jaN9sMg/zDAPyDye9SjoyMZt27dln8kesA6N1B/YN3rqWNZY9jf077n49GhDm8dgUPkD3To/PFho/uU37l7V4Z/oNB0bPo2x/wjgO997xP9yZ/9SH4R/Id/+F1973vf1ieffMyL6Q/kF8x+Sf3Rx0/1gx98V3/xl3+i//P//D/0//p//+/6wY++pyecrVn24aO76jdF43iu7eWZZvbOwYFK3ztmZzFR4Y3cL7ca2WcrmCHsrUsG64TnpRQpJfkI0qAy30TMmldKqkNXv1sTTM0P6hgDa5HbMt/rV8lUoqhjPLquZw3o2nrhH19N3Fu8Vvi+41ioxJu4ShaVTFK0ysRKRj6A9URE40cs1JnFPqeQb7ZKkZQTHFXc7An+S54lTk5eyXB6mi4010v17G+Pb+3r6bMHevz0vo6ONw2PH9/XBx/y8v/ZQz3Ft88+fCT7/hlnlo8e39OTJw9a+cff+oDxeaZvf/KR7t490v0Ht3XPuH97Sd+/1fh3KPPYWMcf/uEn+tEffV+mH370RP4xx8HhoL39jhjqdXC0IV42jTq9IiNSAUg0p8oXE18KBXwj7TgmvXlGpXxF3/Xa52Z9+/YdgvCObt++3XB8dEuHBLZ/IOAg3z84lIPaN6wsBWem1ssLTbtxefC4kc1snCqDtLbhdEQoIrAx20CG1PIlU8ngRgRloWLdLZ0qmZQtKAmlUkkoWIIn1RGowWDOHCxPoO4G2/6ou37O3sAptCsSMdDaajpob+j7djMcOoIR3SVLK0/qrGlx0byjSV4EJzYj1u9yB7XbiwhFgAyk1dJ8OaHIlH29YZE4wJfGsLenjrZrYJtCuEyC2s4rsJjRDQn+At24KCRXqdiAoG26CVxDzcUeRJWRJorY8aijhlmVyTax+fBmzRNxZhzpMPJuh3KMwkoZQnGjyJgaPnD1YiIWmMm/+uGBfctLpBmd648Atrz09y++z3ho9Mbwkg2nMbJBnHY+pUFlSZWu08AivYefDojRhe63eB36Xh2bCKMgKxajysHrSAxeug30tj4Qj9Z3EzP9WHw0a8S2Sj7i2i9OZxYFvIWGIgDjuuZtXwQ8ZAIU5EumIswLYre7gusYpTi+Fr3imvE7Q4flIfe1+EGtJGO06MjWXrZ+uj33MdGfmSolkRPunmT7m+/XMYFWfGF+ZUxLKUrkI0JLO4X6ZbFVQk/cUvGd2QAAEABJREFUgCiLVlZtH/UnfKRmZYWvK5gnfGfqdlra+auYQL7VU9PveWedhoO9Mi9nxsfjZHieem4ZbnMiHhqvyc2trzO6Xd8yFec1SpsztorL8W2+s0tZhfv2JyKuGBO6F/lrOes3LBQRSvxttH6ieMaGmTYriAyVLPJVKVsREXKdUgr+Cpk/Uy6uiLjiTa3/k5qt9Ifitz7WkVnQZWSrF7HUj1j02i6SLU4izOOmfkNLZmJjtHKnI6KNh9Piigi+6b8HiFSWZAPCmjj02j/Yl2/cA+kj7gdlZ0vpXL7RHg+fvn8cHhzpAGw2+9qAYdij3kC7BZuz0VJK4w3eULFh2jSZnvJg8+HxnZufMKF9IoIy2wVfIz5Y0pEunjUT4yLWF1BGrLUSxtQPsiMPVM5nprz2loT2HX7otF72v4fFcTB6LIh3l9lGw/eIUhI7Fr8u8m7LUmr2VhTcxFISC9l9RwQ60CMovDDoSGCT4InLOnZdIPf2JyIUyL/NdfszNqzjXRVhuQWJbtvPXk/nb071/LPP9eO/+iv91X/4D/rJ3/03vXr+go3JQz17+ky3b92SH+A91hGhs1Pkn3+pX/3qF3r+5Resk5c6ONyXTSgl2LAtMRsRypJKzwOofWX4nriiJP2OlC/3sTJvPBdMRYeDArwrU5Lv/VTmRsXPlv+qYKWOAeGz6KqKCC222b4FEdH4EZQB22ok9vOhTLqqf2Wb3ns1e2pQtoLkN3xaH+jHKuJaa7o6sWOYJLaZ5TrNV66H3zKSuZRyuaeryysxa6xrJWK6mhaEBvt5BYeH4oBr4oH48vRSFyfn2p5ecJiOAHzHSEF3RCgylNx7V3jPp4AfKXf3JmzbDezK8SDySuxkvok92gVr5gl7gjMO+/3y/+D+Hd378En7AcD+w7vq7hwrD/dUhyJ1oZnOtX8hpd0VC21+WpJLW6TNM2xn2dntdHA/FZizaIzSXqCfj9LptuqM9w3nY+icl+bntdN57YFpx8t2p3udzUUnU+o8hvaC3i/ptX8LO++oHN/T5s5DHT18puOHH+jowTMd3n+ivTuPNBw/UH/rQUsf3n+qO08+1t1n39E9cPfZJzqEHn7wHd159m3devyRjh59oGNgXRt09sf3VA7vKvdvKw9uK/aPNfcHulSnC9uKTRccNFyCrXr6ZXTakh/pxxa7jcupiHP5HSqH9gKmxqxLDkZ8OGKMpCcOTHzPnbjfL9hq4mWFMcOrpGdgWnnxv+BCM+kFW9JbtiJjA5Ul1tSbSOZwMmYLqlILimZidAKuax0Gg0Vsi9hRo7Pk4G75SeaF6+2QlN3MR8tXBW0YghqEt0opMjUcWkm8JpKNwiCriFiAvZqrDM+zBeTRX30Pgja7SM88g8zYt6JStqCq0vcZWN27INwbK9r3v/7Lc9K1sKr1ck2bvo1FIjIUqWaT7ar0r1Hsm7H57TpSSF+BGzJf62XVu/Rb/MYzByDjtiRGnjXJTdG0XSsPcStzZ97FrvWAH+gztOO9TdWutS/OrOmFzvSZOLLxFFYMqPSZ5O/+0LZam9pdtsLYZd9DIkJ8KKHjtFlpjww2EA902PlK+/a54bKvYqnLaGmJ40ViSbtsyb//O2AjiRjN0C5aSAtNhvedhm0wKNVXAet/+LO0r117eut6t2zJR5i+Jfj1GfdlxVUbrm+4mqnh9P9q2JCbbax5t/91sLzLTFes9db8u9TlK94tW/PotAjZwC/RqEgZAQ2J7wX6V1+OFT+7VWI4CCwiDG1VTldi3GUT9wxP6mQ8S7LY0IrLVsyslZU1U7zsTzYgEbMSqHJzBl2Ztden9oZUnzPHCufanp1o8iEm96GknQ3PJQcHfta43tMnbRX2AT1nBFkKs46+8qnYaejGNXJesOU5wbD8Ps87+/v7HNDd05OnT/TRRx+39F0Oae/euSOfQ2yGQREh9znDyupuPzzt6Mwtb5Rf8vtQ0xi5D3qeBYuu7RP1G6geEWr28kzVsV8pO/iZxfnMoqRPEam4gSwp0b77ZDgTUXi+GRp6vwQeBu3RHx9Qb3jmMu3hF59F0E6HnxLdSRviWu0snK30A3Xxxx7wofWRD76Pj3SLZ4XjW8fa8ALUz0Nn6wvDswtd8lLRz124WoGttj8i0CyVksosLe2Xi69evdIXn32hV69e6/z0XOfU324nMawsQaGIVMlUs9E6qmSftyRC7rPjbCTOjC3nPj77aftgG4C0a9xE9c0GPa5reEzE5ViduW/78LnxeYa0HqcNyxmt3Dp2umfS9sHMPKikCTa5z+5nEByuW7GVDtEK30HjSZKyLMFzaaeBOHXsDcRyKaX1t2SniFREUUAl7pdUrdyDrC6iU9cNun3nnu7ev68NYzzR/tn5BXE3KqjToXdgDE2zFFFMfDo2iVPicXIfsRtrFPhZCglEhEbKPY4r3MeKbIee/b09Xu4e6oC46ImfoK25VgVUXBVI6GoJqNMgWnkobtCl3xuZFnQZTnddT/8WHzRdCi1XKHPh0yR2zhrZtxp0h/5pAdvDEcaCqpnO81FEymOTpSgi2VpWWY8xIV+dUDTeyPnTlrVhYo0wljJha8cZ5B4YtLc3aNh0Goaivf2BejS8248KKgJiwpeuW22A4NBGy0PJyn0umbJdhTnZ0/cNZyNeaw4PDnV8dCy/IPK8O2L+eR4eHx8zBkfaby/dO+qmrN9rzbLubDVh/64JmglFJI1HS3uueA76Lz2cnp3xvH+mc2Ln0j/6oM+XzKWReWU7qaBwXSdAycJZwaHu3b2nrh+0GfaJhWPWhTu6c/uejo/vaH9zqK4MurwceYn6Sp9//oW+ACcn/kcG0epZj/UGc0GyXWpXRkLJO9bpgOMdhiJThRgZaLPDT+aNq2+RcwxazUSc2g8j/TfPfXB6Yn47JAtr24ZzeMfY4u9OjuuMUEQoaSdLXtNSGl9c1gdpH+vNXOqY4RhzO44Zj4XLLV/XDlgIVGyFyDRiqZ+0J3RVZCvlM32Ysdex4754TOfJ1js2Fyr8k2lfSYW6R0eHqK3EOvcezt3Pzk51xv3ynPHdcr7uMY2Iq75U2qKCSkm5/ZKpkgucz1KUWZpv7LOOZ/lh6NX1AB/aZwVaktjD5mmemXszcwpge4Xn8RmZP+6L8/ZHYoP1JvX6pqtr7TgfEc2+CFNsYZzNt52GdRgTc9U6V3hsr+AyMLIubLmfnF+MOuOs45T7y6vXp3r5+oQ1Q+qJ0X7AZ7HR5Tb12eev9Onnr/WLX36uv/6bn+j/+g9/rb/7b/+of/iHn+lnP/uVfv2bz/Tq9ZkuLmaVboPNA7ayFqljXqVmxkNKxnVZa+cqeJW2Jl0wr8ZdrCroSUNFdnkWiZQi4grusxER+l2X/WEZ00qjps6/D6GAvUK0j5Fw1k9E6N12I655LtPvcTU7sGUVXVsxNcxfqdM30eoSO+5HA3rW+eA8Tl3sRuZmvd83HRGKCGUpyjQSCsgHMWkU1plC7HXEfA8G7qN7vNA/bHugY14IH4Fj3bp9B9zWMXuiW3fu6PZdcO+eboO7D+5rAffoBwvu3L+j49vH8n5qj/vnweGBNujd7G8WHmnPsX32tEdHB7p775b8Z/s/+e639Aff/0R+of8t/0v0Z4/kHwB8i5fN/hf+hmU+pswvlY+O9tX1Qeyd6+zsDWv7CXF7Rpyfsz/gzIZ3dDOgu5Iqc3bifjFqZt46j3uUoeanSNNrLOUU6u0rS6p4PQDhyhSnFUGXDyPu/c+Sees7ImgPZFHJVIeOgj6vMV7rS6IbWJ9bdhyY6sYVEYu9jSbpVGZRYRxLKaRdLvjiwhb67b4s8DzcgecRtR8J+F6+ILDbf+Gn64L7f8r3+55nE9PNXsfY7RMHh7p9+4j73z57gR65YD3capwuNIFxvmjplsf39n/ViBUjO4WRmB4bnXc8l1lmwSW6LjXzXHQTWTLpUADTpGNxhYhUhPOw+Hjx9Q1q4sY47hbHSxYmL5JSsBHd0LFB+7xsPSA49wjGfhjUD4M6Fup2qJqBwdphSYtrYpJuWXS3bB6MiUUftkqmgjppGte2RFCXCRyRFlNA6YwiQpYtBEAb/K6Tg6GDFg8ktAUE1BsllwUqZh4mjeoHSqxzgFRsmrHJ9zlvKlyvy9ICDW/Tiaom45stQjOIWGwMlGYpisCeknLdpG7AX1HIZ6YKco2SDveVOhGhiKCtpdwyrayQd996+uV6TQZZ6uk9l+0z3i1q/cN/7+NHoG+HVt5uTIEtBZuyUSkkMOMj7S7rFA/gMz6cWQjmdsPypFgny5KuTI7aZPygPkoea1BBcMA/cyB8cX6i81Nw8kZn4JT06ckJaXjnZ/ILf6KZhWduiEh8XLTpBx74N22Decjmd8NDa1d6BeUlOyYVsUgciD45zvyiz7hkw2pqvRMbV9sfEcpS6G8o8G9EyFfFb5V+Tx53MO366RhJ2ihZdmNaLK6IVIBM08CGXgWZDjtWmuQLdpreRERRpu3v0JWkOyU8KYQZcn3LW1fPHHNMF2I7M1Ww3TcDzz3nI0Ier4hQRIgAlliYIiFALB9i/Bol7TES10wfrb8UdKJ3mUsFHanMAkyT9jp41kslVdILldM7/0UKvssqiZlFiUWLWKnMndkxASby2tmVJVSI99ZOobJEuIzchLYNtm1ijs44owKKWzys42nqzetEbE2M08TaNe3Gd6ad2tqtKon9WZTQiMC3M4sttqGzAutdERH0IdbsFY1YeBFxVR4RypI7FPmKCMZQTcZrlHbXiI1to45NBVvaeDKmrm+R2f1kLJyOWNpYxyIzd22ESpegqJTS2mhlWZTZwevhLWkp5Otm/yIWnsfsCoxFlpSLaAY9WtIwIlZ5feVK2vR8coHjMogBx2PP2uUyx5RtMiTrMbS7bqZ3LOasmlximjfKku9HfsDx2HqY3BdDXDSnQFTEsohBx9XEOj/5T4VOW0342/yI67YiosWV+9sPvTrHHkoCZREh2x0RimiK5WttLyKIm4reSTNj2PUd98Menxcl9S37dYiwzgWrjPUaa36lEW/LRUQrijANRWTLv/uVrfxtrmWNt7lSZChjQbDWVe7LJ89f6m/+03/Rf/3Pf6W//6u/0ee//LXmk1MV+vmQQ6R799i8crCAF7TlAfLVq5fyw+PIeu7+Z4irCrXKNq8XO0suNKGlFNlvBb8b5mUpctrrWkSg4/f5VIRqa6uNcZIlBvz9TbC/ZwLJcD3LBnWL7S2pktdI0kmnSmbzVcTvti3iWibiOu12vg4Ri1zQVpKOSEXDwq+7iqbm77KYX1s8eo1c1jpLmL3QxmNNrKwrU1sXiVvWF9/XYKnuXrBFpX/MvSDPrZuD9Fks05rZA04c0FR0FOwZup54Hxo8ht3QqQDTJEaCdSkK8zZDM6gGxtoa1KsGtpF3M8aWRt7w0v/VxZlesB94w7yNw43279/S0eN7On72UOLFv3xw1qfGpD7j5LpNH7r8I+y7knkAABAASURBVABME25jjKSkXMiFaUi2R9hhuI7tLKy5RvZFzcbA3qBS6RXdnrI/UPSHys2Ruv1b6g+N21BwQBp0h6SP7mrDy/iel/Fl/7Zm6szU1x71KO8O77Q6TdZ5v6znUKEOBzJm2plJW74/uqPu7iPJuLfQuPNAGzDcvq8e7N17qKOHT9sPCTZ3HmnPuP1Iw62HWn4QcBe9x/jpQOd12GGj83mjs6kHg07HHgw62fZ6sy3QQnmnrTYaY9B44wcC7UcCY7AGizVT0ApmjcSD11ZjJpAWEFvwa8O659sSYzvs+K2cNbq2BxzL8QBFnMVMlOwQxGiQDeZpsLZHC8pR4Xpe00F1Gh2mIo4WuVnR6lSFDPK7+taxYOWZVqRmOYZqzATLTJiEShbqq12RoSypgBqKkGkGfKnJOx2kVwgbKnuPedfnGTsXsN/A9tm2QyvU6RnZWmkfHUIJFmETGdJrW+T+1Z9KjciU0t7QohOeP9UNgYWa8y5sT4VpQH7Pj/tR6f/vEo8IzAqtV0QoIsi+C+yv8AxBgcNEULXLvJbYfTl/Ezv2e0gEfsFW2zsTczdhXl3H5D11/y2spF1j0WH/LoAtg5FqNOi688Yi+/7vRNAI6PslvsqNCMWVfCDwPkiBTEQoYoF+z6vu/LqK+37rcbumUssTZrheK1qQeqxXKFBxjZLZ5mfxHF1ty1DEDk6vgCeF9F6Iy2UQu7/JkP6GT6IvIhRxjW8Qf6uoEksVn5gZsdZPRZIG5r8PEchEvFVk3sqICEWAb9CxyppGILuCOhFr3u18Fa7zr4H7ONPXtY7vESNr3XZ7yT3Ez3SXPNsDXtC7bGLti8CGTHm99Fo48vw2sn835t0aObI3qGL9BJGzwpSzhMzp6kcAxQdzyI0X59pyhjBtOX8gsLpStNkM8p7Fzyl936vwbF7RIuC50+JOX73cH9s5Yu8WfRO2JfeDvb09GU5X+ttzLnF4eKRbHPSa+mxiGIa2V3J7fd8piVmvMdZjLC9P8Ql6Wx7dtqDDPtd1HdvZk2/PUqU0HSUTap8B+64hVRJ0tEPeeiJSETdkGO+y23e7jX4YtLe/L/+gYZ8zvc3uPK/D1gW9TN1+v/Ko7zGrxLJt3PcPvPHFvsGZoF883r59W+0HERxyd9hzydnL+fk5B8wXV1jzjg3b6r1/Yn+WVOInw/wXL17o808/4yXhS86GTnV5cUH8MK60HxYAEaEsRUn/tLsiot1fshTZd46Bgi0z8eZzII+j+6DdVRnDXZLbd23JiGh0IoZG7uXux7gbK+sxrMdoscteaGKfbdmJsXTcWEFEmjRU7DZsk/tYCv3FxogQH2xWG0exb2kVtNiiK2puIBvIMdZZSFs/9zJBWTdnMM3sbaB7jO9dxuH+gwfaY3zOeW577XM2xmOiX5nZYjTRI4Xed830y/y0gU6AiOBsZ9a86w+s9gn6mjud/kdMB4eHy9zb9TFLkWMiC7ZSY0L3iG9H/DbzAhN1cEOBHo+X/VRKkeExNFqasTRF+OrjOoYUEn33kE7sLSd0T/jD+ifaIARYayrP8doBX/FQcSWHrLgiQlmKMot8Jf2SdYOIUMmkLFVYS7qup189fd00eL4U5koW5HgpUHg2KqQjJTapwkCwfBwP1cYu2be+Kw6JCDVf0OeetaAfBsZsaWufMW1gnA952X/Imaj97jm9x3wumS2evb74HMXP6557DcylNn70pxq0o8R30BGfWeaUl8SnnAH4z/47b34pqb4fGiKQlxQRyix0y3nDHS28M/D6wrp4fFf37j5puM3zysHBHQ08X73khemXL17pt59+rn/5+S908uak2Tugv+v7plfvuSKC9kLzbqzElfR1wDcbXt47bd9VYtyU4vd+im2mxOdy7p/XhpmYjAh1jJ/9bd83lAKvk2NyAXl4xWBs3Caq2vPRSEzPDjQYYZ9C/YmIqz5lFq3tr2Urrbt+2fbMxNe9fO9K6mRJedx8vr2uSY5d98GYsF9cXY+t2DVjR5aiO3fu8PLpuP1IrYOPyFc+xfqxNyKUpAtyhfgumcoCrqhtT5VMJXIJLYU06PDb0A/q+l5tvpIvmZLUrokxsY9H9gWVuK/01fYbFmjttPbRR71Sigp6IxJKn6wXFPhJuetU5onhNddo92vWYPvIse91u4H7+MTYjGDGjon1oVHSl5x1nF9sdXk5yX8xxX/N9PJiUp1pPzbE9iCWf+5FZ/r0sxd6/vxEv/j5b/Uv//Ib/eM//Uw//vE/6ac//QWx/IVevzrTOXXnKTCvKHNQCcdzxxRLAC8WSM4n7XgdAvSFxqhXwfUnrsYlFREN7r8RseQtHREmrbwldl8RoVXHjnVFIih7D1aBiJDbcdzY7xGL/E3eyjcvYimPCPmKWKjTNxERzc6E3uSv6YilPGJHEwrWclOP+0qdjkAGeI6Y/z8C66nE5s26lXFZYpV9KPFTd+URocIc6XwP6Dv1Q8/atmloazPrsu+93l9t2C/1m0HDHuXAvL1WfqBGXc4aVjxnPPcaipZ8qu+LOtoYhh5eiilAe8kebtDtO0fyn5i/detQBweDNnud9g82Ojrab9jnHK0fUmKfvB3PNXMu4bT305UzlIn8dLXf3lJOP8m7n8Zy36J6JGO2QFxBPoFpRCgi4P7rP7Hq2I3vjL9vaokIdfilY+4bBZ9HXLdVkTdcJ2LhR3yVRoQiQo7TkrnoRG8pKSMpW+dfpGS0vvtQqu3LZlX8ZWh3bmTa8i7f8ZwfeR4x7dgD+MeABwd7Goau6Rz9jDNe8FxkXLK2XLK3vWRPsgWXzf8T9T0m1uE2ZP3AvJmxMbWeCV3Or2iy2IH5+torKFlhx83cOEYWzUu/9Id64Ty/wDAWTae9aHpJmh34EUqcFxHea+mtC0dFhoyZQTGsf9rpnFj4I4KbQyfrKJlyAFlHRfcMKvWcn+YJRyyoMw9+IZW0fLRBlCp1l3TJQtkKZEruZNR0uF330bpn9M/ceCCUzcJk9KRQp2o+sGy7kfjhlYcYP7BNbIxcf0XE0nZmKtznQIXtt/ERzR73rWBbRDR77MMIyorriKtqpo7h/trP3qz5Zj5jYERg2wL5oh0YMtjnLtT8K7iFq8x7EjfLg/IFEXmVxhw6Irmk4ndxuTgzVUoobYOdpXevGbOqKhNkJkAFNSZiaOZF0fbyXP4zI35A948ATnn5f/LmDRu/1/IvEi/YlNq33mB587VhM7fPorgH3fCy3/k98gOLpGWy+XWxOyLV8vAYPh5QqtoGgLbtS288JhcoFVEUDe4hfaiSU0G/IkgREES2fM0s9o4Fdzcpa21EqpSigFpmQSjIR4QyU6VjopNeeClfEUFZaYgokmhlFr4OvlaQbPxKXFRlpDKLCguedWZJFS9Y6LePukIZ7S21hHwAiaYaRbnEorHAHV3BQga/MtiOu4hADlDc2iSf6C1Z1BZe2sySyKwfbMtQueJR0U7Cd55Qldit6J6Zw6aNLWFTyGL+qsSWIeToLA9mc8My10ZNrBlrGVUlyyM7MSYT64jnp2kbZ3ZnHucRvsfMfaoe72ZHxR+BH5P2E71Ta0eUJf3EIvmKWFNq8uKqyEAQrSbAMkF5XsH+oqB9LD9hZ9OLvsy84osJa9mIwJZCfWhks2Wmztx8VRu/lIJvi4Z+kDf/zltXRGi9IkKZCyKgOxBVkhifq7yaziQfES1tGZL4QwtKLnyYEaEsACou9wnCpzZU/Lr4fdtsd3lmqu87lUz0oR2/tU23xwU4Pbf+zbJtfNHe0rbT1uHx9q/Pz3b/4uOC+8/ImktzMiznShEBWdD6REEAC1UEJ+pMxM5EnNivLRZsDzyL2daCfzPLtR7yEbHk6SYpWZfnvmm4Iljs5MUV6ciFO6ObrIL/cDvJeA9gvfWxzMKICEUAfFehRpCOSASiYWliSUs3qdqFyY1ef5mzICIUcY0kbdB7T1UlPuPJVX/w7U907+hY09mFPv3lr/Tj//p3evnbTxX45phDpNuPHuroYF8z47nlEOmQQ4ZjDnlKBtVHTcy9GmptiStLtnRbt+gPrKtPRMjlCT8impzThhYntu+lBwvHuqsXkhslzs+sCQ3El+d+Je8aphXHNTC/zBNX0t4CKUO0vQOZZlNJ4jjgh1xnRgcJOWfq5h0TLe0vjHRZbe3uGBa6AZe7xPreD7gWAq2fCKNWwtaqUESq2g4KFyrNxHMlxp23Pcw6hbg8nsB8x//M3q5RfOC0zQokVyQHYEYXRZtu0FB6Oe35ZHd3tL3eZyKodYWUKFMENIQaYHqNSlmleAYT4n4m9sv8kUMxbWjn+FDHj+7r3rPHuvXonvZ56d/x4CIeWIShM3VGU+o3/TJ3RXXJW5wW0MhqBaURoYgQXxLxVncQ83+KxOaiWjZKXtD3HE7t33qgwzuPdXTvsY7vP9HR3cfau/NQw+2H8B/pmLLb95/q+N4THdy6r27/lsresWI4lP/3AXPZI3+kwiFXgZfDUeNfzp3aXxYYQ28uZ7083erl2VZvtlUX5OexSqTFwQTDqsso2mavbQy82N9T7t3SPi/9b/uvCtz7QId3we0PdHD7mTbHj9UdPFBs7moux5rAGIeae6eP0LXfsI19XWgPnQdSf0fR31O//xA8wuaH8O7Cu6sy3NactKvgFXxgVgWyaQ1bDlONETpi9wQqaYEwiDUWBSpMEuvCAg7v2Y9V9tTGTHrByDZxRA5Z6gXzWJ5L0CBPoQzzK7oMwQ9kgggILfeUiIUiLMP8FUJmSVd6VKUbsktohIQuMcfCdMlppo0VsHafig6S2OB5Z8zMsYn5uMJzc8LWiT5egQe6mX1wZW9cGWBj3tHadGF/1aLbFGh32bpd8i1i/gILG2ux58Z13qkF7t2CVfJtukgJf73Nv5FDZGlTi63ytXKcvgFkVdeyuCFvmVa44wWMBbhcDYyFbsDrmSUQ/IaPJYxrkYhQREhuDnYE/bfexsBPO99XGq27dbNS3uD8CnhU/5qPlRtrsdPGmn+Xusx4mx+Bnc2ut/nS1/Gtw9DXXC4zroutqeXMXtEY73658F2euGdGQ0jNqpXqd16rJPQd1XCo7e8VarrFlfjEINk+wfp9M68m6Xparnd0q5Xr/w/Xu4Y4b/xbTHH9FTf1vI+n1vPmGRe3nHaXucwDePU92AndIJV0XSSZB0ttLXldXwEndtnKfGprIAdUbQ2Ebln/nPZkjEAS8FGWVERoZs2fdvv3EXnDvJk1M7gTiRf/Edwr6lbBoaX8ZzmLNJRQsmbN2wtdnJ9ynnCiifpo5Pk11feltVElpJjzUKcNYcZMnww/u61oZS4EM2vEyFpt20bW9Y7ncf8I1v+LrDNelHVd4SB2X4eHBzq6dcQhLPT4WEfsj48Oj7S/t0eL4pY4Yte4UPo671BpX1FVMrG3YG+vgs6I0NVFstkUqYhQJIhkiayy7ZbzXr1gW8RSFpQvCGUWZSnyftyHqP3Qqx+KINpFAAAQAElEQVQG9ezD9rAvS6rr+wbLWI9h3obzl729fQ39oPVK2i/Y6PK+61vZwT79pr/HR7d069ZtDjwHXqpcymc75+dnjV5ynjZxr/RfBNhy3jgx3lKox+6hp31oyaItcvav/3Ww/xLACS8ILzkjas+S3G/poSprs5fLiFSABK5bSlHfdbTfqx+GhaJbIQ5dt6rEplyxQZoZB73nqozLhK2jx54YcBys8XGTWs6Ysavxoau6ZcyWnNMujwgV+tlhp2Mn8X1mNrsqts3E+5a9gzESbyM2zNhYm710Qr5MDafpQ7vPphQFoIvOdozXrdt3dO/efXmc7PuT0xNdsAcb6VNmwU+9IkI9soV8h996fBUR2EOL9rHWK2SZvuvV7M5sdSt+Wn3jtLisY0Nc7R8ctDFIZEspaqCNIE9X5S65TkQsadqzHy2XpShLkePR+oyOtgu8iFACcbm+54CpsaZtk3W5rxNjMhJrI3R2GzuM+GEibd8scHxUZZaGCPtSsk6awv7EV12b0wc8Dx8dHTLv97XZDMq0zyb8xl7WHQMRoYjQejkGZmLJ7ZriOrWh2wlEpAK4PZc7XYiVgTh2/+2LLLmTNgkF8gsCRrDGzFrOxUbN9M0+2NL3S+abYR84737PqkJElrvgzOUcuK7llhfjl01foU3HyGazoa8bfNAraJcGqYsWOjby7PLmzam++OK5fvrTn+sXv/ytfvPbL3hp+qU++/wl6eft/6X+s5//Rs9fnsB7oU+RfcncHjEiPbbERqb7R19wTEQoaCezSKTFZVs9zpUACvJejwditpRUMAYRcPnYhxRr5UUwPrTT6iG3+nFmPFqfmRfu90Te9a6Bsl1m0RnKUpgDnQo00FUZyBVNhra0XiFioqpkUdrGXVmSjwgF9Y1VfCYmnS6ltDb2OGvx+JvndWBkTVjXBtvaQFy7/YhQKSlfjnevMY5R/687b9+5Rawe6mDf8brRPnp9j3Kearg3XA1b5za3EmZmke1uBe2rKjOVZQdkIqLVzR3f49ExHqaFe0QxHxlXt42NMg6mK8xnONGD3shGO2Kh63p1jXayvgbypRRlllbd8T3hM2NkrZwM1kuPa/MN4znhnwme4Xdapua53YjFfuf912baX6X48rn8VylGnm1nDh9C2FGIfZ7pu36P5+CiN28u9Otff6F/+qef6x/+4af67//958T9r/TZp8/bjwXOzkbmDjGnjgBIbAV1RcHHhX6Whc/3N32ypFZELvZ+k/xSFhAD0j5OG86s1GnMW8g735ZZIaXHsRQV+x84HxH0ISgrWq6ALIjIlo4IRQDsptMyKiX/Mz6VoKktlqyxKlAazEXIkiZhHmT51IVcf18znFqxlld0VbfRUNta57hay8N9cgP4RsB7sCgpoxD7Xc8aAZ3Zec7oeBdX7VmPESjjc208GXiW8yhV1uvKu7WJPcLl5ZlGXugrJpqu8gv9kXMG8y4uTnVxueDs7I1O3rxqGHnxXNlHF2wchk6bvZ61HBsL7TTdWLqzs2Kz96Vud8HaayjifEhQgnxtfqpt7ajkXdZQ1VSwvX2L6isXgnzQRtfrFa5cEkEfcwG2JvZHWrrKFy3beicVrtRSN79q01ko46NWP0IRK0RaXPUrcH9WrJ24yttHbpk+zzuMPHtMYGaMbGE2e6XAXo/blucgY+R+s2U8LOs6N2Fdaxs3qfVdl01y2rCMy0wNmlK7nFkRIc89eUnC5lbur5mF0YviyCZhYvHcsvm0MU0xI7ekq0YW2ZmBdh27KVHYdM0zLHMWzDgCBsFQtXbYnbRsX4p6Fo8NG5qhH7AnsAfT0WE7SKk5uRm46LP9V22he+YGOGOnbV38X1uVatswpXIIOdEXZw3f3Cc2J+YZs28G1LeOGbmJjZHruMkQF21UsPYDjiJbCclQxJV7Wx9tM3sVqmMHRYGsX04g3AbINyHrs1wLBhaKBBFwdu1EhCLsIXhUXORJ+AM/syizu0IpPSVLnYggXSV8KPTJnW6wM2ZZaxNBKsKyUkTswAZ3lio3uRm/hZye5fZbPfQQAvJGwjdflxuVWDC8GFpWdda086n5Lbh56X9xftIeyM9P3+jy4oyN6Xn7tYvr0dTOBqm0uOi1x0PDIQ/Ofpg0NsNee7js2QiUZAHY2Z2RVMdC2w0mbgJ8NDMQE/2YsRuPSJZr6Ej26ro92Y8lyYf1pUqmGDKVEthDlYAymtmoKAtJCyLcZtOsoP7Kr24PdkTBgWpXZaE2HNcuzwx0pdx35w0pFOiJCGW6T1JEyFfEQlvaRWRn2jFoCrls+jw+TSdjQhPCQkUg7IqgMjY2qu7sMZ2ZQ+avmJkT1X4zRTnNNB0el7RS/GEd1mp0Wdo8LpnIJUXRqJuyLs21zclo7VfsDNkPE+1uL7bEwCj/S40LXiZeXhATPHiIRuftqGob6MtqW+zathkR5NAtYLlV58SCa4ymrF/mWx/StC0F/6FevsJfxElGIlLfgovsS9MVEaFAVkIbSmoDXcaGCVvlC32i/BqUIyeuoG4pxSnaWvkhT9cgXiKsPyib4PHw6AFF+uZnabPCWuA8GT6zlj+TqdZPjy2aVK28UmzfOQ01nwIz30KlHxGBnlSWVESodE4H+RAWy3Vn5vf28oJ5fK4ZP3s8Sibv8gZteDBM6jU5xjhYmJN+dBmtrvNXIEgCrYm8ZQznAx/a9yMxMGEzqxD3jxlJKUqRH4CNCGxEVmymnRbpkh39LwC78SlNaLlClUzFnqqqiGgomejr5HVl6HuVdL0F9geV5EOo6vFFv22lqrIEsqFE3n4xIhadGbQvdICIVLwF6pDHFC36XSclLRTLSJK3DNAO5i8gVtHr9Exc2TeYtdRBh7jcT8juQ2+jiioAHzjtEli4QYn+ktnmaIfd/n9iP3v8RN/99rd1++hIn/7q1/rvP/lH/fqff6otD+mX4OVnX+jN8xeaOYhLxqeLUM8GNzNkEyJCpSuKgt4CD35mylfF5ol77YwDaFpJuRERigiLgKpSUkm9ABgp0wZEAvi+usK+n9Fr3SMxN7GPqeiv8NzdVKjBFeVr13kc4HqGZY0gPghqaswI4jv0uLy1gd6ZzVzdIajvOggib9mpUSbvQqlrGQZ6yTd5Rgy+9dUb1KYtaDWQRIJ+KrE8FtAdxgkmCfdrtj3EpWMzGIfc8Str5sQcnexn1vIJCAsaCJZwGtnKfHd3BU34Bb4xdJ28rruNxFVOl0yVLFovl11hx6x0YEZHe7nuNHB6ghojcpf0+YJD/FMePiov+I+fPtIdXvzfBQ8/fNp+BHD44K5yfyNuDtRY/FWxlwymVkyucr6i6yoGklIQxEsEiRow4sqPaGl1J/o64qsJzERFdZ/YQ83Zyz8AiOFA3f5tlf076o/ugwek70q8eCcjdQcSL/M3h3d1ePxAB0f31FNWhkMpN02Hykbh/UV/oGH/lvqGYx0c39P9R8905/4TBWWj/1w/TjnfSifno84uAffEEw7P3rw60SkFpxeTKNKoQXPuaS603x+pP7inzeEDbQ6eaO/wGfSpju98S3cffFd3Hnyiwzsfq/dL/YMH2jt+pKP7H+j4wYfwn9Kfe1J/C9xR2Xuo2w++pwfP/lgPPvn3evTdf6+nH/+l7j34ITY+UO02mkqC0Ihfp4ZOo3pGcdBYe54HOtbnonkCW3w+hihUTgKhAi3EZGFuFh56ggeeQmwmmMcL6gH4lfLqFzqmQMRwUI8NJfom9gMoYsyDUQ3iIUMyCC8JnjRf0VqRBzPyc6POz6qM+wrrYEJpqU9VdFT01lYHWajg3cTsuQ9/Rs+IjTNzEKVqdUhP2HwF7o2T9yDwKmXVdcEMWl8pd98CXQKVvsZcFaQFFe2IdFB3mduUYZ/tbj7ANlOZR9p2tvwuraju1FuICPob+G2BuAKsdd2Pir8qA2hqfYawxWUWtbzTFduEndXAhhlIlO7mnriqeZgB1yUNsJtp7kdij9F4fCXxleI/KmRDKJEpaV60+qs9aroZc2hITad2F1Vk7LKILmvGlRw2u327KGGWEipJG4rWnvtlrH3T7opAmHREKAJQOW7CtqxgHMKy74Asnyqag0pBfRqV3RaR8mUa4drOiWJs2+UXuyv93UFQi3k8oPa5sYxHFYJK2jCsIv3V2NhAOgMRmiWpm2j8prvKPr+JeiMeEHH4NKCq+Vq7q+IL+3CXldNXoKxVulJADr0yH7iu7bEdlKACO2BEY1St/SKh6wsLKBIWG+5zA+ykbjYq/BladPLttoiH1vRM/gZgOwyuoJ3elUak4iaSEmDb0ERXHHcolK9mmBPw5wU0YH8sTH/bLjyNqPt/BVRYbs1bt1Exutp+qNt02lpWpEJXwE61y220hCIpXRGFkaBt6tA8aSkidtil4a4S13FIGTasTvKcWmVsT8U2r4Pb7TnPDGcNM2sgqhUMSHJ/cewPvDwbhl6JPeKKQAv+IXnjY3+O+v/y9uftkizHeSf4mnlEZp6t9rtfXAAkCIGbKFGapyVN9yefmX9n5pluqSWqJZIS1QQXELx77WfJDPf5vR4RZ6mqC1yQUnvlm+Zubm5mbr6ER8Q5p2q9UquX+LZXcjWKBmXfKvg37S85s5/rgL0D+QY/uDYEdRVfbAstLsm+OY6djxX3u9KXibVkShZudMCCIg3T9yYXvMwumTqwjz979lSff/5LeQySvWRLX+49uK+Tk2N98sknevLkCVv9Aez18sVzPUX+/PyV0CY6AEKRoj8AWkpRKSmfo0WMrhGWS0nujfNFrmvwG7wKFT7lOCjQkc4vKAUeumZeQaxoGEdscN6D5lC0Pdpps9tqxP9xs9G42VLeabs71hEvcY94uX/Cy/2T4xNtudcrtFmfCWWiM1LjsOFZzU677U5PHnO+4OWz6168eKGri0tdvD7Xnvv8RHbiDLCiKLUptAX+QYBe5tmgn0l+++23+uKLL/S3f/03vFjh/oMz0sSzPI8DAymneSyliFCWBEUD/mUJld7vUEJLSWSIvOcCINfnQeX62xhbYx77Jqe2zMGIcJG20dELfEWE0khsZqGOezSaRkBl7Xzx6TqRYymrBXxAQ3VQbx0BXT8T1/2GfzNlxpJHLb6SV1Og37INnyPn+dDLfM39dz+TUijLoDPG4QeffaYHjx7K9v1b3VecTUwP9P1od8TYjcRqUIlBu82OcdwqIiUFa06auJeoPR6hpK9GRFBXWQcTLxv22u8nWe+EHF4qkONLWebYiFSGZc4Rs1IS7YHd1IjMOBTRnY7KossIDZ1PmwHf6IvbVPSL5LhO+G/qWBxoY/t+fj1xfzRRdt7z6Mo/uE6frziXXV5d6YJ7WFPzD+bzDPjAnIxI5jf9Z44n/tmZiMBa63DWPu1YJ0esl81mkDGOSQyl4Pwk3+N4zBgfkQKdTY5VEKumK+J0iT13o7+IJ7auX2G/ZfkmNWiWQjGBaem8icauC9cRywAIMEekS+4lVjCVvSwwYAAAEABJREFURCiI8aDd9lg71vMBhl/0r3j9+kJ+2fkKen5+xVgyjtyT2DfHNkthPTE/FurnwJmDhG/uomF/KpPr8mrSN0+f66/+9u/03/7Pv9Jf/Lef67/8xc/1n/7sv+o//Kc/1X/80/+i/+NP/6v+63/7a33xzQtd8oJ12J0omXNl3Pa+2b+Kj/M4hzLd75CT/TkwhtUdg2FfxtHzAxlaN+KexbEKSsSPZhF8IeuP662j1eYi8WrMYfLIuA9Go1+ubHTMcD7Fv0hqrMu6Q1aBiKu7LaHDKMzVLEVCvukmRbjtXI6Y85FBkwXk59qb78G6GNtkbdhvY2Jem86o9MFwP6YlX5lnvlZOihRjvtXxyZEa7Z49/YaX1r9grV6pcX30PH708EGXI1oYbvDRhywF5k12tuPgdVQddy70EbCJdSUAHivXB8YiQkE/Sqayo3QaEfK6KfTDegMZt3HetLIG3K8Zjloo0+M6KiKVzIFShmsaQT2IgJZUWYBXjIXbS8KG9R24X9tzn3nFs8tLP2vmDFI5F/gZQqUP9FhBK0OU7WeD+gdgnj9/rtdct16/Ote33z7XixevdcGL/YuLiXUctNvQZNSrF3u9eH6pLz5/qj//85/r8y+e6hd/95X+5m8/J/+1vmVNfP31U72g/VRpF4PUCm0DR42kbEqRj3twFw0PZ2BULDW5f6YGgVl4XHsCBQhFpAJIMKxMokmCooBvSCGnIFZUaEZCb9AsE/gKzSyaMWjlizr1ukERKde77PxK83ou0N5rQ3Oy72HbQd+IOUGgokmhd6aIUERc1zXmXy8wX7saqvhIlF23ovMQNMWUj2sdohfOVPRU7EdKhueGfTM13/Oly2pO1hsWpBjRZ44sX9WYWfUavY2Nwu95aHIuMQprwYhY2qNrbWm7s74q22r4NmNSC04SwNedYQiGzGWv9aZhkLKAJIasbwG/HxiQs3whSCVTA/BZa2QsjKScJVWGoiQfYZ+a1n8RIacIKDoiQhGB7RmWNoSfxuzr6jtaiG8DubRZxyCFHvNNsTbXC70rFv0hUuv8CArpaNJHFFVfc6GRt/hdlxZ505jznR8MeZtBObBv9OahLqclRYQiYindkIjofPfphivaRi824uC90rQxBva2wlvplfej5To2LfvRxN66wmfSuX1Tw7+3YDOMEwblfrdu9eaL8NwU5txdEQ+WdbTuFG5hxHIRoZJF62TwhAhHhgDPDlW5nNFby8k6XFfRYaxlU9cblvfGOl+wRw6YGzkf8Yae7o99vUGzXoLTbXDgO3Bgm26hTpX1DhZ64CB34CZh4qIiryJeFE3wfEA9wD+gYwKWu+IweECXdTSu6CuNCPWFUFKORSZ0gUiVDabL4pv9a/jti83cf/uOkNbBwzfq+e6DSbSpbLIss2jWX+aYRzgeVPNJxiEiVKgLbJdh0G243t2zPo+nnGzacL7Dhaa5vsExpMjoyAj1RD/cH6PRN9lfqPtl/SsachOx7HAMOVgfgOPoi6tvjv1T8S9fvpDx+vWr/gMAV9yQ77kA+4FAZSwzQ9vdhhvlI3Cs09MTcMpB5Xg+gHMYdF99ACr0v/sodTfssf1Yec4f8GnPi0OPbWTRwA2kb3LHDfOs57fEccMhHZojeogIfbGOiFBmqlxvfhKsjoKfupWa58jSznbXqojs2UrfPDcw0MuWacTS6Ay+Gu1XUOyfiFBmUUn8uNXfWa5yA8bGTztvEKuNtujt9vpYNTVkdJ1crvAqNwGT5naHOU9bi7WFWkcHa8ZzwGjoMtyXxD/ThXSdEaGIUJZUZOhdKSMUVHi++Kb9igcBVxzCDM+XPfPCBzPPjcZBbZb3HG2a81JEyHtFEhvz7JMhUmM8VlRiP6Gj0aeG77bLEkRK6muNXCHGXRc6NS8e+mJ7VC6fiFBmdLsRISkUkZpTQAzRzmhq9gF7K7Utx/J6P6B+Ym9a56jnqWGZiNDIQ5g+94ptNE3ejxjPA32Zx7uq0rfKhaL1vlWZTqw/PMCfJmYztHbqvD3saLDFF+3M7yV8tY39sm73y4XIuiKCWBduajcdIzdXEdF9OvACx+PVx4o+bTYja9VyY2+DmCKiz+FhSNoPKvQpuHY0+lPpTwf96BT/G74YdlGkkkWFfa7PKXRlFqEUPUXDiD6v0T4WqeAf3ZKgAc/w2EaE3A7VxInxkeQxgfRPRBDzoV+DttzIb7nZLyWZb726t6n4tufa4HGyf1034+Rr2OpbMEf4KGgWfEenfPGhy3zf/rh2LTs/IyIUEbJxT0fDeg0F8uC27ytPa8BgMLoI3v1YjzkRIT4gZBtdLxWVwLlfZNXnBUpM+0GIwB3xAPDpl1/qT//jf9R/+Lf/Vv/5P/yJ/o6HcC+fPpX/AkBjr+VWwyrV40EgUCGUaU4uNQV8Y7ZFOWxFiogO9WS+ZLner9B1auQ64LlPPU/f2wr64b64HaaUmSpk7BNNrz+wuq+Wuw23bRzQqucmLyFnOt88V8/Tvu4mNeZ7B7Gp8Bp2G3O6U/NY3853g3ZyyeC23GOjs9YvV6z5hbrZ3EdXzghaey55r2j4YMpkFpu4/MLQ4xVujw8zsRZylM3PCKX/Bd/Gko+Y+ZaRZWmGBLWBRRFDSpYBth8iIcN3rxf9F/0PfHK9+UYXoU3L0B6ZVzxo+/bVCz2/PNc0Fp08fqBTXvRv7p1q9+CeNg/vK06PpO0gFbeeVGlXHU90U7DauwgX5xkwj6XLC6izljuAV+mj1U0EmCOgqgZFOdK4O9Pm6Exle6rc8iAKaDyWyk5KwAt48bK7w/nYKqkrwxH70ZHKsFMCxahI6shH2UoD+XGn8ei04+j0vs4ePNYHn/xA73/0qd778BM9fv9DPXj0RDtkmgoPbSpo8m/X84xQe16oX4FLXq5fXEnnl63j4ioY/i2h2eHjCX3ZKYYTTN7X8dl7Or3/gR48+UT3H3+skwfv6xSYHt97T/4BhuHoPj491LB7KB09ljb3ZwynmvJYMd5TK6dqlEU+qY/NAwW00KZseZCcJ5r81wSmEV9G/C6qh8J1IjvVNDBHi2IyEjqj0R+Wm+rUaDeBgyZepPhcOE1X8K/UuDnyXxqpBKExWMHAGcmglgiZhqSgLJLzYj+It6A+V13/Fpa2bqeemirrmi9KjXYuV4ozJvYHXy8PXAMnrpe+flZ4blO5Vri+0g/DdQ2e61AgI5h/fpm/Ilg7aXvoMDXfvMo1p+0PEnyXg2CtEHm5jekKlw36jiF8r8Rl9v+mz2u5UT8junyjn7DIW9Y5kZ/p+m2ZRsFQl19lV6p3pHVs5BasOZcNXadGDb6qwiFPfKzP6D5QpkIR0aEuZ9kVjWrQ5aDd7++m3psNIbfSRHfJVCkp542I2V7EQhMKMPY9Pov9hWDK5q4Rv1JD0M/8DgnqrPNNheYZ39FqZlvAmEsBmWHedwEhPp4j74SbsSbl2IMGvL/S5Pt/ZickU/o1ExSjyzavg0ad841rQmPNmKonZHtdL7zj63a986vIml+pLf9jseo2Ra/VOXsH8H+lvxZeG67UPOPNsnm/KW7raN2T1SOW56Js4dwW7TXm98zy5fKKhTUPZC+wdJSsK4/bxJ7oH/w/f/1avm/wUhpKUcRsxHIj5/pxs9F2t1EZbq0BO4aZiGB9CrQZvgC0A9MPoD80KQ0eikZMmqZLHfbnOlxd6MD9pfdkz5vKec5Ut3rfmG8KXSfMXedXMftY8sZny4zbje4/fADuc729pxeccc4vztXY5I6Oj3imcartdqtTXpq/9x7XXfIRQQyueNn2iuvepIgAmAtBo6P7Fnpnst0ojg8rBL/te0QocuEpRKHD91DjOHKfM877GzIRoQjAIDSFBA34lj0+OdHu6Ejb3Q66g251xEv/I3g7XhA7f3x8oi6HzIbxGtBvFGKDUTSGnC85aIfM/fsPdO/ePXwYeAZ0rlcvX+qK86Cvj2oihcJj7Jb4lWBA11AG7h038g8SIKHXr17ryy+/0pdffKGvuCf5ElTOh4ZjgKI3PlZuwI7GPGmKDBViNwxFwnjzfgIiJNd1BAVJETGDNplF9sdz1iiZKnkLw6ByC5aPSDm5a43MiohQRMCRvF82j2EvqfNdY4jkthEBXwr8CFRGaEmrRvoGJyK6Dx5vj0fiT9CgiXkCBB4+eqQPPvxA/i8BTs/O5N9yNV68eNnjU7IoIuhbYbxG5u5Ow7iRhI4m1tSkiWdsl5dX8ouxA88OJs44PhP5PvmKc5Gx5+xygO9nH3QP3QL46UKgDRuZKY9DKYmtou04Ym/GZkM8S9CmKiL6PPDc2zDfRLrifHTJc0Tbrdjx/ZCpn5NMnJn8LMO2O+U5in2ekHO5A/8umYOvz1/r9fk5Z+w9a/HG1snxcZ+7m80opfABQJMxyCIN+FzwL5hXHexF5sNWJk2Qwe3uf/M1UprHmpd+B868B86ze861hv2syHgeOD+Rn7jGGZ4fBs2ZrcRD0fWYh1jPN3iuj0gFkEIHxmhPH6+uDtrvqy4u9/Ac/1SWUZEjYkVXyL3ixeaz5y/19PkzPX32nJeTL3Xu53O09doSyet4YHy6j6w5j63beh5c0Q9FQe9Gfnkf6N8jc3F50OuLK71C1zfPXujLr7/V519+oy+/eaZvsPf81YXO8W1qqRh2ve2w2UmRjMeE3wf8O/Rxue4r88d9nxhj97ESJ5EG1vOOvXUcB0UEx+NJlrG/xhrLhmwyQFmKEjmK/RMRyozeVpGdBlS3UkYoszD2Q6fdD+LnOHtOrbGKDBkT862ytxguK+ADLcl+GREzP2KmSzVzp4F5TlrOfTXch2tdtLFPESmBhr1GjKYen4PWdGANXDLfvWa//uZr1v1X8rX42bNnvMi+UISw1XpMIigw26zH7V26BnXmT+izTtuZ83vGDDDnKvchgS8RoYBmKbNexwVeYV/yXmq/u354phW/rdt97GAOmUaEMpm3xF49zXqt28UsqZG5OTL2Xq+lFBV4CimwWSgfnxxzzTpWwD9wVjAq904NVM4DlXNDbXtVP/sBbTlXMJMk7jmCeHh/cQxfc4Z59vSF/CL/9ev98gMAOx0fPdTDhx/q5OgRpndc46Sf//zv9PO//qX+6m9+qf/zL/9Gf/Znf6G/+K9/qV/84u/1zVdPeTdyrqurCRtFakBJHmsMciMeFPjQETQioE7Woql+k3SrAfrp0tL4Fn/h3JC36yJSscByzpsaEfbdyvEW/xsL1/24jdrnaFWnqPc1zm1pAXHbFRS/52fWX7s0KjlP3OgIssZNf7vYu796Y3XfKv7fRWWNLDboZ0QoIq71WFYUq/sHt9Lea8SgpVwnnIhASHOy35X14rnlvLkrdb7XUW9eRW9EKCLkaWLia0/1/F3QmM9Gcm3q1yjP/ztIlUwNrImBPTMi7JKcImLmc+7y+hxYp9YzgzFHTwTyCN+MGYXl45qSKcQWhII6x75T5xdAvuPDYBGja6eupXh5A3YAABAASURBVG7zWx8fy0SEAoN3a+eS+ZZ5G1JE6Da/9evI3O6Gj8gbn2T/sN6IWHTcCKz8XOpKErOeF7K6TrAUqRmBHuehBd223eh/ZawNhXpqlGdQy7zqTL4iQokdI2IRFlq87gC+3DDhKwJrzoCIUGSQawoTDFuRHfHgFybIPBGKCpOilIJcyPxSchlk9cXWfLFjw24458nsi0KljCu9TUT0yVXQ0XWOg8ZhlO144+55bIhkHRAW29zZtRzB5kKnrPfABa5ffFgcvrhPnXLR58Jk/oEL89RROQxYW6okNseNbDPx3xeDpI8FuJwOZEGuFK0yOK8gRplFPR+BHsejUIwO3UoThzsppA6RyPNxHBqDOBEn+3XAfx8aXG7ELLGxxqWUQaWkMosiEh2S85kJv5DPHksv4s6z/5G6nQJ9LjfiZTi/wnWoEl25g+oY4l/DzxWV9mu7hp+Os33vY4y8++DDuOGLo+G8D+bG2j+P75YD2naz5ZC/lW+Oj4532h1tOdyP8hwoJfEnVnO/gt6u8hypzJUq+19ZyPYxIpR0srCJRaQk6w0l/4Zho0zHeJTrM4uc3D/D82vW5QNUI+ahiECkXcN2GnGC0ev62DFvCnHvoqwl62jEzLDcjEUHu2IEOtlJIxL/zZe6HsazMAfS/i++ua31GO6f4+o5fvB8Z54fgH2q2LNsRCginO0wv4M1OQHLt2VsrdNCpo34Wc5lw7y+vpiv1u+8ec19pw8H7DtfMlUyRfdp5r7M40LhV3/QIR7YeH0YwY3UTN2sKVDY6FMEax/abJcqxyYL9mzTcB5YnmpuGibmQ3W2Y+W7kMh7fY/ef4izebfh+pLZWREht+22yg3Pla3705ztsJx9l/vE+Dd89Vh5rXhOIX49zm7QYBgRQexKH6+S2fPdHmMfgX1gua4bvRSVXOCNyho0PC4iRXfRPjXVxb7bGp4zHvuK3VVX9xV/u58cIswPYs5HCinxx/vMhn1zsxk1jAscO4N9fMNN+TEPiLyGGzaNVU9hLttPvFFF/8Th+4qHcZdXHHyhzndwQ391te83fZU91HZH1u6WB2zb7dj3ia0fDNJv62/0wf3olGGuzOXK3HVZpMyiwth6nJ2PSOw7LkFtKOhXRpDnQ//tr2PhA5WRGeKjA/PemKDWXQp6M5WlKCJU8Kdk9rzekbIUrfYjEp2LzUXWOpes1KuaUNvRfVrG23nMMH/o7OovdeavSDeUaDvbiQjyM/RGcuwUkqnnjuE8uyg28AF56xugA4KFPeOCm/ZXT5/p6tUrXr41bXCI7hO2Rr8QXP3Bv8p4iHJkKEuis6rBS7dhXAfmRcnUmhJfM/AbnvPXfJdBRCgiVja0dWTCwx5NZTsF3UbX73wWxig70u2RrdzQrWjLgXml1TeCyzz1XK3k67LGMKh1vBrzvDIHJ+Jy4JppVKj5ljPsW0So4IP7HRG9DxHQnKFbKQKeQV1CXRV84TLfRBN7zjRTYskmJ55y8D6wzsAn1xslU27LACuQ9bZa0BkRighEDIhWKtmOSyvsg9H5hLvbhbqeQHT5rreqv7MvCzXP7bi0qSZ+8zA/uc5v753q/gdPwGM9+OgDnTx+qPHRfemEhz5jEZMKJ1Di8enjQp417X52H+iHqXVHBrIgUwG0piRjUKVOm/wwvnpciY99ar2iqGmQyk6bo3vaneDL7p5yPIa3RXrUAeenNsgQL/Ytv0JBW0P47Rv3BalR0fmuH6XcILrtGDZHGo/PdHR6Tydn93lp8IgHBo91du+BdrsTjTz82vKwfbs71mZ71LHdHnNeAptjbcYjlYKuBAGgTe6HkQx18BBG0CQmowbajOg1LW67OdG4O9PRvYc6e/i+js8eaYM/yZkMxcJx/A2J8QrGI7E97N6nzacadp/g+yfanf1Au3ufgR9oe/axdqcfqmwf0uaUmO0YuZ0ObaNDHbWfNkxPcCCeh52mw1FHdZ66wzQglyD6D4kceOgyLQ9hGg9hKmuveU1Nnt9NVDPnoiMZyFihmUcHep3gr6DGtTPgX7chb5m53i2NhpwpMay2WfF30uzDJK/vii+1krdv15iQOYgv2ldo6zMsQz1F64Q64Z+Y5o31sqIq0FfopxFcH4NrTWGu+gcCcIA1vpc4Z1kOJ2QE68PU6HzK5gVBCvLMBnyo3Va0JqP/cIHIA9cHoyXy3THTOSNBI0J9jek3S973vS82/G/Yfbt1wApFpALgmBTEIKsSqh6shm3YKSWIEKkB5Hq+9ry6/0ve7TqWsvvjsumC1n2aVPvcIqbwzUPZW5/EaESwLIqypCICmBqhf3xCh+fgoigilP06UYjDiiSvDl2nIGdA/iGfJSaRkqG3kuN8g4ig3ze4Ld4YX2NirRjOr/XOG9dl9u4G1vJ3U2zbR4PxkeH8m+gKkIVmqMco8TVDSr6S/hlUz5/e3lm3AbHkoYH8d8FS/xhEBPHDmUVJRCpuYWHLsbkdr1km1uq3qGWNtyp+DSMiFGHoFnV+we1YhH7jZJ8MN8xSNHIdKZma2OOueGF3OFwpC/Ma3rzWtfgRciolNJ/5N10uImHPdRGhpO0wDvJ9ReE6lfibiAQoRRr8G05jCrNSvdLF6+e6OH8x/wAA+7X6/thkjTdTgrJ1oyjRb/j8mFkUVqzvSCgZNqPuPXqg+48f6f6jh1wDm17wUnHPfj5uNjo69jV74Pq+k38A4P0P3tf9+/dVhiKfGf1CxmtHJMct6A/Z6495LkSEIgD1EbHMF65PxHWtL6XM+xX9KJnkATQilNBhHHWNzagyDF5dipLa7rba4euO+7gjXn7a753LvMDf0I+RtgX9iZ4sqZIzhlJklEwFviVUpKEwRq7Dxg4d9x/c171795gHVa94geK/BnDOi1dErz+N/dm/HFDZT6zHNrfjRsZus1Pj2mu84CXlt998K8Pxc7trJe/IRASxm/2LcD6upWyrsY+ZYZsRc11CI6K3M78wXjMGFfq0IrMoS5Fj4D7fRilJXaIjrJ49aqa9cP1l3oJ+PQjkk9qZRgT5BvxZqRYZkWZehOXEeDb5vDtzXWauaEZk0Z5zxNHJiR55vjIPPRfd/9evX/Ey6qX8/M4xQbEiovdru91q6OOfKvS1EAvX+57Y+vwMaH6m6eevkw48i5qY/xVY7rvgqVKI0TiWvk+M20G7ow1rZqtjng0eM//84s72E+GJc9EVzwn84t9+TvTFvtp/Lcl5ryfX7ZF1vcuHta1fgp5fyL+gZD0TPkYE9kdsHvU5enZ2KtvdbAZFihgktBEPTv/sOau/hb1mfl5VlWwmGVKyf3nvGJkjlhuQN6+yTn12PDCHD7z8nw6Nc8gCnneI1H0ndv6hCmMibx5Vv/LjPlq3hXz2mrjO2o6psecF/eXlnnV3rpevL/Xq/KrD+RcvzTvXa+JyyfOXK2I6Xa+/QQP98PotZeSoWXlZeUXsHL+r+YcE8HGP/xe2Qb8uwR77KoPKdqsybnVgXp+j+xU2LnhBjIgmXvpPUaSyUY67LqcYxHAwB/fs2ZfQq/48yGN3g4n5tQcTsgdA7LNogy3/kFKfKyXluO33e3Rcdjjv+WBMNqI5Rcac4bvab+h3fSJCBd2Zpev3XuV56LnUx4u42W5Dz8Q4247HUKSIIJZFWYxkLsUN8CEimEMpp4gw6bC+il7rOjA27od5BT3ea7xHFtaj0RvwZdsH5rvlEl2mXjde4694duP88+fP5b+q8uoVa57rsmUqc7Qwbqh45ydLqmSR7XqOHA77Ph/2UPtlvY7DgTlhXVYSEbRJZWZv1/0lHxFyirjps309MDZ75kgHet13+2ZZY5V33vyIUOKTx323O9K42bCWBw3DKK9B+2mb3uc+/uQT/ehHP9RHH3+kU9b4vL6btPyw4MR9wdSu1LSHx/2c/5sh/3UhruoCwf3GYX/F3LzQq5feL8+hlzp/fWBNNObkoP1VWZC6vJBevLjU82ev9fTZKz17+kqf//1X+vu//3KhX+mLz79mHF7o1asrYlmZz1JlvciQY7RC3ztFeP77PkiKiA6RIsgTe8eZ4m/8iYzv1SYi+vpoy3W11Ua/KvGZOjyXPS7es1xnpRHzPHD+NiJCEW/jtoz3PJdtz4hAfvHVZdcF5QTO30ZaFtzmOe9212D9NWD+PxYRN/1sxMXXSMfBMamsP9t8lw276KZGco0pmYqIWZRrj3UYB/a8VUdfr6WosKa9RmawFksqcmk7a5DnW4Trigr7SaLfcFsjIhQxw/xc8mtz04i1viCbYC4Hulz/6xAR+i69+p5p7Xt8h82I2afvUmf7KyJn2Yjo4hGhzKJyJ57ua1z3NUuqcM3MUpSl9PxNOZX4VbJAZ7jO++ntmKftLNCSIlLRMdsyO+Im7/KKNQYu88ynKZwzmq7zjcO2JxwjL8Nl9MkHlnEzqnBwGdyBkuoOU2nHIDJ6m74oUKrGgq9qTODKhcd6DevsctiyD0EHBoJTmGDOR4QiZgzm5bJxsDAam0eDelJX7PSyeejyzaTLOC7Tartgwva6sbhNpf0EaKbMQRsuDtvtTjtuSHzBcHnkQjFwuDUK1AMSSbA7CnEotE1Mte5rlqIkJkk9TDX0d4pf60Y0lxsbeZvr2cwjQpml6xCp94uDky+Wvui5bYMfkYoIddnFhhQSiHBd9vGwn/bZF7c+gZiUrrdc0p49Qaal0CbdXjfJ8QREW0bp9U39MOuHcFzonMec7ELQvLl/xNgX/YmDyET7CiYu9r7w+yDki7b71Qh4RHQ/N+NGuyXmJ8cnOj0908npqY640dxuN/0inYt967P+Kw4kvrGzzgNjuvYl8Vakhv6GP0bFp8oDT2PiBt8wr1FfMuU57Pgk/jTaebgi0AQyiwLa+fSl0Wadr6YG1TJt2Oj1ONOIj3lU8GlAfaydKcxjw/mKvohQRLgIZlkXDbFuYKrhl6mx5m03wu3cpqFDwGWoSG6DfhrzYe05jz73MyIY++ywPo8JDmKuIXsXXSO6LNPR49Dk5LYrJg60Bw5nDTuNIHqsJuZBdfypi+iasBn9uU7JZPxzLqOMsImo9/HYjqO2HNg3m5FyXqNwYbOaRqwrYyknbNEtbj4m2d7+6koTfrifG+bWhjXtPcVjXFgDK1zv5p7fndKlIGN+EtzC2HucIsylYvm4ZDRiMrOCuLsfKbfJRCN1rjdmmfm74WsjPnPJ3w2/qxwrlyJCmalxHHr/x3Gk74Psf5aUU0R0GfuYzi/QkiiqlFCGhCe0dbvGuNrOhK0Zk8eFGNofg8HXnAgEAU0UlUx5/xvZk7esRccyAq30ISLwAyPIakkje+WOB0Veu35AZBzzwsrlwrxfxBSRiggl+iOsrxGHA+N24AHEnodxe3ksJ1521O7j1P1vS1wr9p3PksSnaI5T6flk3ETyvmkZeW8VNhx7QJUKMhGhUrhRg4c6zWjQpoiUk+3Yj33fb87l31BqzD1X+88leSJX4miZK8/2SUnkAAAQAElEQVQ75ntDUWYqMxQRViPzekYNYkD4ZK+/KcN66xMRXU/ETC1gfYbHDDb1nTvb8UK6ttNUl5g1qPOWfBciZv0RN9SeuV2jTzOaWo9XVaCksa6HTD32g6KTMyV7g3HEmjs7OtIxc2HDuCfCjABt3K5Bm1sDemB91g81IxCe41eUJRWUzf9OoPumbtVresNdcxYtmSqJ3gjWSAgCTEN4w6cxrLfAXh4LGmPPU0aZzqhL3rT29nbXOh2nyj5UmR9a+tcYgxUI/4M/jVhZt4h3H240mRYFvqujei4yPkLWaOT7/g3FHeGKrCdxlmgo+7+1fcgpvHaac3fhWrcL6px3rfsl/PFeZjvWbX7Jooh09ho0U6Whf/P/Emdit+Gl/xO9/8NP5T/1f/LkkYaH9xSPH0jUqQS32dP8Epi5PWHY7asp8W3oMK4NkLGNpiA3w/k7gH27XOlr9UOnyp6gUa2/QD9SGc86cjhVjieK4Ug1N9zup6qG/qCqqchtTVcInrGWTUWMW0dBv5FQkIMwohg30mYrDkAqx6fasqY2J6cqPNx2XfEDDM5IO/jHZ/d1suD03gOd3n+gE6j5u5N72p3e02Z3gs9btcQWmKIQR8cyoakphv7fB7y6quKZX88fYlQrO22O72k8OlVsdsgVpn2T+MhjOW6UrO/YHCm29xW7xypHT8B7+P2ehuP3NJ68r83ZBxpP34e+T/mJcndflTjWcqK9jnWlna7ajnE9glJuJ1DjWJftSJeu1xa5EfnZ96k1Ys16Y64xgflwbWCdMRiiAj+p8xwHLkeLvh74JvKpxH9jIB6GqDeo6XWxzJiMmGcP9sJQowycB8J+5ezZ+vUJm8xBnBHN0KNOnRftPDcN50umhqEo2dtKpkrOiCZXKyAdlLk5k+GX/UYw14O+duo8tp1v+CGulQ2YhvepXj/J9aLcKTwutDLcxuh11CcBDHwV/XJ99HKV6xvtWue7n02t95+qipP4+6s/lpkR6Dfuyofc945bFUHesoEf6kBH4I/znbYeq7bEXZ3aN8vQGFu6A/MXuL1B/byPM4eIwU3e/TQmK5LPkz4vmVb3vXOlCHuJH9CIoCxlhm6nRoxu43bdr89bF2hS9H/qKYJSR1KOBRDk+OZzi0fp7c+14K0qt7lVfCOb2HM8He+34bgvuNXfypgYXZ7504id8YbqW0X79RvCE4dxtJ3vRlPFdu3+OF8pz3Cf7sD6eijwwxSC+ls+/o/I2siq93Z+5a3UDhlvls0zVv6vor9K/5vtmhoxa8RuxrJ+vAY7rMu43c5l4zbv3XnPKd+XjePAnrn63/oaioy+Nw7slRHk2S/NE6mwd282G43DSDvWwOKf8DUiVNJ7alEEdcg35t78Ag7dPMzPnFTKRNsDTXhg//qFLl+/lP8SQKKjMAdMwwNPW4rIhgJdueiPCEWGEltUypeRm/nVmF9NE2HwDrI5OtLD957owZPHOr53pqBPl7wosHxE6OA9PUPHJ8f6+KOP+38HcHZ61u8B+zOO64e2oYi5T1JIYOI6V9f+U+6OmC6gSoZlI4qkUHQdoSSOgf/9WoRPhftj87IURXBFqCJFh/keqzIMGsYRbIj/RmVpI81yoj9yon2gR+hv8OxjZ5MnLAr66zFM6q1zx9nm/v0H/dlbYw/xb12/5CVKb8NXRHBZquzFBx18tqVTA/pHfDGs64h7zRPOR1Tx0uWi/0WAZ0+f0c4WhWupkgm1r5Q1p7nURM31tcg19kM0NfWZIfHBea+FiJB5EaY3KJmyX8ZIrApxdR8jQu7zHUSK6TbbVEhg1gkfu0y9Xi/OpYY9lKjrCF0nss2OdgY5yqKMCjXycHqNDR04K/he1b+Ff2DeuS/CrmPml/X+4QvPuXGzlZ/D/c5Pf0cffvRhn8/ffPutXr1+Jb/Mq6z/wH/1/g59rm54ZnN8ciL/BQjf82/GrQpj5LhFhtY4iLReSxsBsH8r7DfVEn5HhIYhOBKXjnFMjWPB1ohvR7p3/0z+s+QnpyeynvPz17xoO9fBa4szSwXm61Zq7qiwBnV8eiy4d3csDsRm4nllpwTf9fZ/yz2I+7Pd7eR8YUxxTZFSRIM2iXiIM0VkXXgzveG3Ra512bkt/aM/4zio6yRGVNIXzaghwqMD47TCz1Cd91iZVta/++T1VZGr9tt9A9YloQMlllUE4yhdXF7pHPjFfH/Rzvy6uJoY2yt9++ylvn76ov95/m+fveC+YK89NmSHGetxHLVjrfZxZqx3rLlSRtkH29jzov/AxncFjShK1zFf/Zv+3zx/oWes6Uve8A/bIx2d3teOfW7cHSvGjVoO8g8bb9C5ZR0Pm51yQHekaKKJfWGij3teANvWgfFyfz1m5hkTPPtiBO0iQhHEedmnAp5YFK53W9NGfCbrZV85mLLfeo5PxLJiU6RGPI2ZN/X+wuYTash0MLSWqcy7uf2EzxUZ9bi7zgWPle0dmGsVG+ZHhDKJV6YiyAc0Z99FmveFIIcujwe5iOiyZNkXZ5+sy+UI6pb2ea0TX+mH/XPMbNt++Gzr5+r2+eWLF9qzHugUe+jrDs8r0S7on4gVWhQYiSAHn+z1Jwt+wzejERfPz46ln3PfD+zJc1wCHy27UudXJHoa9lyOCEWEs6rEd2KsrPcAPRDHhh8Rc30X4qu90TaJQ+kxLhpZcyNzGbGu1/P54YMH+hf/4o/1e7/3u/rss095F3Gs45OdNpsimiHqq/kBCvzyn7NEaFJwNx3kW9sTnj192zMeB11dXPHSfk8ML3jR/5rr0aV++cuv9M03L+T/HkA8Z5CKxD13kK+sw1K2tKn9pf8XX3ytzz//Rl90zD8I8PLluS4vDswrqbGuKnM5cc5xz1J0J3m8YLS2ZHq+qi1xofgbfgL526D4D/i0xR9Tw2vK1POxg/ltat73VW/ZtY3zK9b2tTb6fSsOlNe6Tl214M0eupzr3FpkCL4HYG5Kf27bm0WwRy3Dw5VhjflcA5uP85Bf8WmMU0P3HB/rQGfn1TdazboiQhEzuoAXLGj0tdGusm5Qp0Y5Fep7SpLLuU0ElLzekQJ+h2VAlpQRb/BRK9nmdYDsWxNNAPqdkZS2Sz4iKM31c0BbL7+dh83H+wfke38iott9s4H3vcae5NiuqJSN5iC92eDXlCOIY8dsr6TLcd1qrg9FzHD/jZKpkiuKSgGcLwboCstlFtrmtb43M43xneE54hi+KbGUY46s42gwfPJ4Kf0P5zxujF+fJI2JYqVuwlYvCw9DyoeyodCihBLnU8E/pAhcW+DN2fmJC3LtE29Sa2z8PLTyQyXfkBUUJjaNkone0g/PESGndw1GxFx34CLtw1tDt/DTsJ6IdFMl+kYODwMX/gi8t1+Wk9sDVmZE0KdQxIwkyKUHfsCPQSXdR2BqFHRniEaiOWgKkQi+AFaoCkWQ6/aoU/AVigjqpGIdcqwqFwrHpFEK+AMXpZGLzZb8qKagS42NvnZq1w9sjPMhp6pf9LwPREF2vimodop2AhGpuIUkb4Rsuy2+9JI5QPAC2joa/UESnhRY8JgFW1lwwRMXu8o4Nh6aVeQOjPH+sJd/0vHVq1fzn8ziEOEDhQ8XngsiHkkMfNHdcZA+4fB4wsG9v/znMLjlhmPDDcNms5HHLSIUERK27UvvL7Zcroy5x9+YuPgbrdrvkP8RMMQaJiuYVPG11j35A5jEUHZEuk2TzUSESjLWUJEcKwifWABZPpGSUVioIiZGxafa7cw21G8GrBthzSkilIx/ycBm9DkW5M2LCPXkxUefBcwKmps24uc4Ot4Th1TLus5t7UenJXsfhlKIYel51COKH4s+l0um1asRs1TwT4wzOeZPIG0XEqPON2LuNWb4YNjwo7FRmmYWpXXRxmUfFBs6nZ+Yq5NP7bVXihNRR4MfyCTskbXpITAEzzC/ZGqkD0NJYkSfSuBjxccm2TnQ7BfzL9wvU3zySy/PhYlDYaUsfBUpIpToKpldr3V7jg2ldHXqumrP2xfUz/HhRkboCJHwL/EiOsQ3IF40VeNGbTbXVJGLCN1OEaGIhDXTiOh5y1bmzdyXCq+p0NfNZtQwFCX+ZslOIwJaNLeUSuYsE4LXiI3wuYKGPw2e4AVyoIi+mT+xb1zpMF0xHBxSiZOwX1m/jTkVva+tt6OFIlK2X4aBfWmjzbjRMA5y3Mrin0JC+TVK91fokEZk3RfHOrMoIiWFnCoBMxo2DfOMpH7V7x98cPvCNSeJC12W12xjD6qsNY8zzWkWighlKZoTs6IRiipFznURaAYiRQTf0oH+23ZrVUZn3vrKRb5hZCJGV1eXzDYO/EyQxFQpqZHYFMeiWGeTVc/NmuyvSBGhSPU6r1886/mkvZaUEcQMOQSjI+QUMVPnK2PU8NX5FYFHRiJm0cC3QrwKPq0yEhL0oQEtKSIUEYvN0E1qZG+AK8hJSf8Ql680ZNWIRzCGXi8TN+SFynvczD84O5N/AGCg8wO8wN9kj/QDVULGVPE8rITgJuaI9Pg3MndhP6Sgc9eIwJ9Qot9AkVBKWSCU1N+gW0Q+qUvoXB8i4fvENWu1J+8h9pN4FgRmNPlh8G0EMobPL4mc+5/EtShUJHnOmx/oEf0xGra6n9RHhCJm2P+IgDt/ImKuQ0FEzEy+w+UFFOUaQ+w1XTf6PRYuc2BQ88MX6mQ+eiK6dG8nvnFXla/MgVKyRxQlMhnkAVOIvqTStQzB3Fp3UkTI8zcCChr6fJBu2HXe+l3eE1fj5cVrPX31Qs95SPfi8lwvLs71an+pI170n773UEeP7uvkvUfa+bf+ebDXSmg6XOnAXnXAoUq5Ma/ZajVhz7SDB26Na62KxP2zlD3yULzveZdDONsRMUiBcKfOj4yUsVWLnSKPET1VGe5p3D7SuHmoHB9I5VSiTuWIGTCS36BnkPU1pYxAr8uGy8bMKwrqBJqRnNkW1EhdA54o9xgGfg+DWgf22HtxRh2cn3gKpzg6Ujk+xiUo+YEHZ8WAp05PlMgW6nJ7pNjsaL/VxLhPOaoOG7UChi35rQ6x0WVN6KgLqDbHktuAOo5q9o+2bdxh90z33vtIjz7+oR5+8Cn5T3T2/ic6efyxjp98oi3UOHlC+fEn2tz/QMO99zWeAfK7hx/r6NGnOn78mY7f+6FOP/itjqP3fqTh4SfS6fuqR4912DzQfjjT+bTRS//XBldVh0NjblRVzhJG4xrmdSbmIBNbhmNYmf+VuiSmqeCflMR1yOzU+RXqicm+UKKPjGhT2V4OCq43hriHEXO6gZkexILraEudRBtmhADm1Cn5DMll08KXAel2VqolNfYOw37MqGKmKLAb9Oka2DTPvhAUBbaFr12WvMuJrk5dXtqv9b2OeqFTt9rJZcvSxrJ9v8uGDwFSwlKQE1R3UqP0DjAWDTgWM9RbBqLZQgl1PhhD+yr61eNpP9wOX+b2VW7v2Li8thH7Ts+jtaFDUPWEYvrgNurUO86KzAAAEABJREFU7asa+mzDPNtbIcaJ6SKDYM9yKG7EyOgq1y/Gs8tDw4Bvn2jEp30v0ORXfjx3gz1DxMgIRZePCEWEkjojqA/9ihRNvU89BuQRzuBLgLZa6e08PLdhuZCrCxpdrh2Ox5uoxH6FemqymVISGh1mR8z5CGi+Ccl2DaroozpcjqAO4ICMxjhWoN4v/LpDW5fh69Zn5b2Lur35psJmgJQUktl6OyUOrVhrG3NxxcpbaUQoIpRZQCqScofI61ekoO5tBOM/IxQRyNz9NMajLXPXVBZhLnhuu1MRoQj86AjmrNfGinUOr+WVTm/IrXzT223W/HdQ1nVEaOQat+XlYRlKdx6XFfjjGJVMlZJKqCvNl2afk7YNYcfa659uynlp7o9ayvku48rAb+3V2iVdv1TEnjBcqe7PtT9/pcq5pO0vFOyDhTNFMJdKCG0NXpMY14B4LpQsGkpRFnwrhaq2gBgEovYNVAUv0a7EVUK701Oule/p/uNHXGcn/fUvfsELt+c88L/S5eUlLwrO5Tj4ZcTR8bFOgM9Ql7ysO3AvTVelYDfGhwP3Av6NXPOq71OxQ6X0Bo2bg5Eq/oveWN769pzbJ/bXaiUSqkPJPbmIW61BnEJCvpGfaGto0R+RCmD5ppAy1SKoTlCUBRCjBBHBNfsAJjX+eZwTeSOQc/nk+EQPHjzURx9/ovc++EDjuNErXhb6eZJIHmujcs3fX+21JyYTz35CRcOwQX4kdjtwpJGy8HsiZoZ/EzfwsbhvEjkJNzrwUtGEllCGVPA1QUHK1CiZlBAnBgSly4t8a4w1sVvjJ1LS38J8HsZRGz/LgpZMasTl+dDh+zhj4v7T/akevxYYCEVYNsibpiLwZEFTYjbsggK5GSHclULULf4wfyf2xA7G16qVocC3iJCTbR+wP9WqCsxr9CXQa388NwrxGjcbPXr8WE/ee08D9/PPX77QN8+e8rL4teZ+h4IxHMrY4z5utjI22x1jQZ7+D2AkJqMpOpJ42JZ/COH5y+esga/19TdfQr/hxfS5rjj373mJ3+hDGQK72ZH9v/46KLIS20HjmNodbVVSOnA/esX9+TTtuQU6yO1d3vOceG99C/yi8wDPdf6NZ7frMWAsHZ9xu9H26Ijj8xEv/451wjPK45NjjdtRZUhlkXy/MfGyr+KfvE9weBnHIvs64tO4ISb4KPYbIzQp2EvcH585KuPTsGd9m83Q+zLQiQgxtrXjwNy2X3JL5ofH48rznjHz+NAc4aCvlaNa1Z7nrVf0y3uFceAecEJH6/O09fh88dWX+uqbr9mPLnXB2md5aGKtH2pSbro8iH0qiX9VDfrD81hBjSylj+d2s1NEqqdOQxM2um/YrOir6IsYFDkqCvcwEf2HCC6pv5pmG/5h5ElBLAfVRHbYSsh7jk9t1hnp+S704w9z1PPUcZOQYj4PpSjR3VpTdVzANNXZNfgj822z2WocNwp8RUzThCy6pNAwbLTZbDQgFxF9PrMVdFoRbshYm6lBN7XGdEKH8x4Xx9v995i57Lx9EqlkKrOoEAfTiGR86QGKVxnErj/ujwsRYXIHlp9j0NDRruvMm7gemK5My648583PkoqIa+yZL9X7Q6tK/NxsRp2cHGkLPeNa9fHHH/XnpQ3d3371lb784nNdvH6tIP7jWIhrUUTIyfEybCsyqBtl6jp1kUbWftfu+xy/gyrj5TyVioiONW9qWE+WosIest1uNTiWlM23Pc99x92yhvs0sR84Hobzrjf19c7tCrqGYaSvW9bG1K+/pzy7OgO/+7s/07/8l/9Cv//7v6uf/OS39E9+9jv67LNPdHq20/Gx50tTrZesude6uHyhV6+e6em3X+jZ06/Q8xoXJpWUBvauA/sY4YDX9O3Tb/UVa/DnP/+5/vKv/kpffPGlXi4v9DM32ozHKmVLuyNNU+jZs9f65tvn+vKrp/rF332pn//8F/MPEMC72jeFBo3DBtmpx9GxZCiZXNHBFO6xxninjpXz70JE9LUUEQocXqHrFOTeBdi/4SfCeqSIu1RLqnTCvl6DhdfgLdVafcuY2zc6eg1kVzlT802Nipznxp7nfodp6jGxDsOajETQ54FUyHBeJNMO8pYfh4FxKnI+IhQxg4wagmxhndbud5P/OW8wOGhpCyC/9mNZC63UecPlG7ivlT56jldV+scmYzEQkcosKgBPzZFda8TLgPHOTyTS4M1K2zLe4vee3vhEWGSsfe76ZkZv2riGtn6v7/GY4LU78ms702aHLUEfIdefRvldWAUi6ANwOSJYu7WvmXUOvKvtm7ykndF1ZCqMCJkXQZl8xFzuvAw5RYSCeueNCJfD2TuICCU6jcIYeX9akSXl5DkVmQp0ZynKUhSRiluw3JuImO01KiLI89ECnv94kjTKTUllMIBzsJtaD3ijWRNVvTyxcA5caA8ctBqDZ1ns97rKxaSyoRvmu/2bsP7EeOGLT7eZKI+Ino+gUrTGttvaXvUAw4sIRYay0GmoSK6rXbZRUq+PoB4UbigHDpwOZBK4LEU9URe0t1zhYtLlkM2Svdp27WdE9LIgDn63Q3yqFxeL3JXmGRGhuX3rE8wX12m5CIkU2JNl8KNkkg2Zl6XI/tmPgQvSOG76oWTDwSVLwRqe0LVGDHzg8OFiz+GNIlr9QU9wqFBQmIF4vyBYfmKsfBFsHFh6bUSPs/WZR6QVERqwFREKkVBuimXGdWKx7DsOHKIPPJCfwNXVBRe7c13wYP+Ch/mG/2+78/NznfOQ//ziggvkvsdi4IDVfzrbL/250TvaHfU++kLeL+hsppkFw4Hfc/wm5pl992ZtTMQSAUVERxJD9+HAIcZ+XXEDfeBi22rt9e4b2mhSFRzQCVGnAxflcSwySj/Qp7KkyjCoMBecpxE61OMUEeRDib2O4vyCEKlyQD0sIFYc7idQWRutz8uKjD+MCnMGdbKNtJ6SrljQZj7zZG0XVCflRYCxaD2eDE/PR4SGUm5AHwbmcclUGtjw+FpfpVEDXRd+ocBVEPzqzOWLYqLXCGafkK3LWHg8DOsJxLtMZI8Pxf5x3WwL9dhzWb7IOM8ctC63LYmPtHC+YcPj6/GzftukdY9/KYkUTuGL5cJrD3nnDctRpYZ+oV/UCXu208GehII7n4hQv4ATu8ygSdXEzdLBcwlMwG0nrx363tAZEd2fhLaunza9TiT3IlThJ/Gwz5vNKN+AZNp/RPg0+7hQ57ueznP/qOjzI3o8IwIGvcN2uw1sNPp5jV7HhbPPtwkfDuryyNCaPHXEIKL2fK/rbWqXrdRN7OUH1lelzQQ8ft348hUR3adhHHTEC6Xd0Y71O2pgrtlGRd+KCX1rvhKfSv8O0AbVW6mpYc9w1TiM2nHA938XcMLDrxNuvHf+LfLNqJIh/9a9X0TY5gGfbcv7rK9H9r1y7bEZ98FzIkt2vyOC9tnHz/yIkFMEY+YGLoAIZGiTJfqaolqwqGm0D9pjmb42Yh2o2GwGbgpOdJ8XlvfunemYm6dxHISUPOyWEXI+EMKUryGuo9cK+uO8+e+C42W4X56Hh+XQOnmeMlZz3aTW/amoaN2/wp5mv4zC+GTMfWz000Dwe3w8H2fQXI6HaWjhQQN9Bhu2TDsY+8ZY+2a84aOp8C8MtwFzn61ndsM+rai073PGtM+LG7lFGvImD9av+TgGRu8D42EfGj7dge3Bc537eReVYaxYmeHrySxX+7womT32CCDXgGRbtlkyVZhTxjofdTvhj+eDIfIdPU4WanzdwDKeSxU/K3Pdc6PHiznheVGhlbPBxP7VqBd7hVXaj40fdHB9a4ybERgKtLvuNoJJGq7DbFDf4TxwO9v0evMaq9aFLFWYwjvKFd+ZlTzyarpgjb66vNBLHqofxqI83Wm4d6zNvVMd88K/4+F9HYPt4weK0yPxxEFTSgdgyrNn+Tf+RdloGeoxCOyB/lcAoJRkP3AZaq/nERL+qfl8ZPg8NVA/amqlo2oj5ZHKeKrkRfMw3teweSi//N/sHqlsH0jlBDU7WbZy011VhDCARlEACuhNtWtb5IWvdwAvALza4bwR6A78EQ/gRH/JM4EqslNHqPZyqEFvkPBB0i9QmWetFGkF67+wn45Hx9qd3dP25Eyb41MNnMG2p/c0Hp2o+K8E8KI/t8daIV7wx+ZIsdmpdP6Oup008rChDJpAG7eqw0am2h2rA3mXa4Efo2gkbc+0OX2o00cf6fTxio918vhjHT/+RDv/sMCTTzW+9wON73+m3Qc/1PGHPwY/0vEHP9Lp+z/S2Xs/1L33PtP9J5/R/52u9sF8o888aGRgBFMsCcAsqIB5qCq2JmYjD/wavJDYp9Rl+tphfZiiSHdBQ5RV0NjnDanpDgIZG4DiCXVz+TpPW8t3m7RlysoI8obrGjKGyzcQs8K2dJ0sY7iNsBlAmtRu3TS3xc9O2Xcb588GFfxrsKcSEFRM6jzKAbos8p2HfPUPylKuoOtAZq4jluseie92wyTuurv4bebbcDwwTh9XsSAfSyHIL9lOGuXWc8G37QTxc3vZOLz+sROMr4CzhmipNfWG6GGs+gRwubf3mHmu0C8arTFmuYklRmva8C2Mu+4GDVMzGvOsGsSlgoYeN7kN827jdt33zeMC490W2N8m2zNa73ejzvwVnh/GWr5L1eN42zoWeneh7jBVjX61pU+NeWHI/QPOz5j1VngrGvlGW1Tc+URYt1k2ZDj/LnxXnfmgjx/UffCYmjKebfHxbTr72LpfN/k5Bk0VvrGWhS51nbaBf6vbZPvH7NvozO/z5UbfLRcRiojvFvjvVmM/FrzT3FK32Hs7bvO6uYnRXfkb/qLgHSQi5r6GVNlfrGEYBy5bQ4+8zxeNOdThOWi4vMz1rtJuKPqS9rxsHkd0HfYHTeztom5FI9/Q3BGTIpkH4uW/DvKL/mTuHK5ea3/xSlfnLzWRD/Y/8wO9ge0Z6in47vbMj3lXgqVKuYHb1Ja6feR4pq8TrsP+SwBHPAu55P7y6fNn/QVE4ZpaSqph74h7nvu+nzg+EgyesfiZyrmueMnnNX/gjG04bzTb7PGwFzew3Uh00n9CKFR3iLJIbnfgzHjgWnFAYPXb7VDZ+2OeMXEdrcTVaIwD4fSnQ/3iNsfBOlG9tHUOfqMbZO1rdVvy/gTtEv+GceRoseGl67HO7t3Xw0ePeBF1qivOsd98862e+bf48c/Pihz7Sv/9AxP+K5AT+c1my8uTrcZh7Bg4l4zGuOlzwX1032Ppt23fRlCICLoxw2WREt4wDCqliCz1UslQKQvwfe6Zen/VU0M2VDKVCyIcg6aJ+WkcHO+OSZV+GXLAgf00RMpI9BRlDoos6J2h4OyjeVwRu/40Gk7M2wk7B87evme07oZeC5WhaCTWWVIowyQrgjZ1QQR+SvOYQhWSx+bk7Ez+89g//q3f0uMnT7TZbrvM85cveLF7UE+0LcQqSxEOy3n/EMDR0fuy9N8AABAASURBVDHjesTxEMqL9R3lLfN7s9koImg6+zBxnpm67wdiciBWhp8f7vHzcI2KzIHnfFfcU1zxwv/bp1/rxctnrJFXvU3jmpC4ECm5X3ueWVruGvtL1hs+cx0pQ+KDZNkkJiN70BHPNk7PTpmHZ9zX39PZ/TOZN24GZYmu0z5Y78XVebcZdOPoeMuc3Wl3tNF2O2qD/DimBp43+qcbJ5+r6KP9MyI9T4T9ANBUTxN7wp55v+d+f2JtVsauUVNZfxNgqPDBc6lie8aBNeC/CLCuifPX7Bd+/oouj31lzXkNoKaP28HrGKV79F3xIvFiX3Vx1bTnPD1x/zK16L9xT4eVw0bB3tQU2vMC3891/dc5nr94Kf83Ha+w9fr8gmfBl6rM5WBuZnq+ei8P7NExeFFGlXHbdVX0X3Wbk86v9qzzqv2hdZu2bVtGbfbY8UlFaEGoMFZDn8sD+aLCmsxMOVYT6+rK98D4UgnWMAwah5G2qYZCxyMilVlkHZtxo3EcKaeGUpQlVdBtBHotv1/0iRRBnxiTyhrzGF2xJ69xN/XYHfDB7SJCWazzBlJIHSI5D/men4hQRHRp63e8V+r8xDxwuQvw5bL9cZ35SYzc1w1rz+t6GAf8S/o/8OzqWA/8lxzBGS///ZxvO47aDIwjeif6dHVxqXP/AAA+ZBYZIk3Ewn12vI3EzmbcaCDuwziqEIOIOW4TuuzTgTl+cJ55fmCeTsxJD/eKSozpbLeRWbAilUzW1agdzyB9LfB4RTBX7Rvj4DFpjLnXjcfswPoxeh57V8y1ajvMg6RdKakd693Xk2+/+UZ/8Rd/oT//8/+iv/mbv2ENb/V7v/d7+tf/+l/p3/zf/7X+5//53+h/+V/+jX7/D36m3/99AP293/+pPvvsY/3gBx/q008/1EcfvcdeQUzZg2q94tpzKbU9vh+Ym1fsOxeaGrResl+91qvXL6EXHU+/faavv/62/0DAxcUVdRd6+uyFDodKzC9Yay8pP9df/uVf6a/+6m86/eu/+Vv98u//Hv6z/kuXvh4eiIUUUod66rHsOdwhrg0sxX80Wcfrmtr099AaEYqY0ceCsc0FJT23std/D1VdpDLubQVrf87bq159/eX5cMF+tWe+mGnbzEyt8nfLtfPV9bWetxwZNeYQlxCrUCT9WNAZ/cu2Z9i36vuK3mDm9YPrdbk3eOsrYo5BSVMpAjsdqTUt2thnzVl9nKk5K8L+9bbBJKDHNGz/HefBauc3ozjRPX+TvkNLjxWu3/I5gr68Q/T7stx/Y90fnV/x63REhBJoSWu7in/G5H2GvPmLyK8g7r+r260xjq7fNiK4dt3qqssRoYjQmiLiTtl23wX71mi0IteJiI2uICKolno5RZpFK5v8xOay5wC15wA2sXnbgA8yPtA0JnjlRspyDJOy5KwDdQ2+QJIvmVxovUlSL6eGXbG5h9ICfaDhpTo/4BnWV7gYjZuNCgeSfnGhnGwWInGmuJ5KRE4dEYpSVAzLcmGPkrK+RhvLJOUBfZnzRWb1P0KzfWhDs+FF3Nhk3L+JeDT63BhkkWwfokp5z8VmnVTmGbaXpch23A9fvEq3m8rFL9kW7SNCBZ7rB2hEcDHBOnX6jlRKym3cPz+c9+Hk0i/pwf5wqYbfSSxtN5MJha7DMobmReQdzY36Rhtj4vDqcff/y33BC39fuM4vXnKRetkPfu5vY0MsWWQffODqBw1uFI6Pj/vh4pgb3pEDYJaizCL1gLERiU7TP8fNMTX6BZtDgQ+1E3POF+iIUJYEoUia41/EnK/4OfnGgMPENHHB5QKcHNYjQrM/Qz/k2KfCoT9dhw715JGJnlu/aEa2yZSQqfBluJ2p+Xgg23R8qucCPlR8mOwDvjf8Q4mEL4ZfXobnNmX728ibWo9RGOeROVpKdr3WXdL9LfgRHeqJmDVRnjtQsTNd259kXSsaPjXWXaW+g/E2ndicOuA32tMIfepI+qolVcbUcgfaTRymfHhigqtjkYmFvotERNcp4TACNlW5mB4Y066PvFhDMxpSVYf+wyWXzPc95Vv9IV6CEzHrhKBx/vSphN+mniOeH5YVbRoxqIyLqflzu9bXwywz6/C3141jOSHveWc/DbctmfIYdf2zEjfpqMTR/TKmnm/0O0QTOTV33BngbJ0az+Ir41zZgjyOQQ0fd0Dz+No3j13r/k+q+FRZhzN1ecYsM6HrQJ/gMVYVH1a+8xPlifaNWDdeHlh3B/Gp8Cv1hmU6nzibBq65q4b70uG1g7uWd2y8Nifme2VOGY0509xJuuN49psiDlsVG42+WK/pimDcEFWg3LF1jA3ve8M4yBg7LUpkPKaFNoEPEw856uL/AR/sj2nDh1IYryzy3l7I20Zb/DKNCCUomcpSVFh7A2vQe6Fp0s+kXQRyyBTXjVy3MhQpRYg9peiYG/979091dnbcHwCM3PR7nbu+y6VlEXY7M9EV5LsCykk5oSJFILfEniIiLjtiM8zzvhFhfqPYkG6qxHXFLDnXvTuv3m8a/9pPRCAz62JW4o9oCwurvcx8uqaML5Nalf3P8Eto74W+7iukCL40p4xUZMwIKHCNx8Vr6MBec2A8PX88lq5b+2LRjhQ6DcYvkvxtoLPrd/2ClEoJ5ER6x9NSuHc/c79Xu6KvhsdW9F/s4zfU+mb5iXVgPSWLfEYppWDX8yZVMrEfnWpJ7ksW+PirkFyOiFs0ZDvNNgFVortSwqZcvd6x2dhLm/NQJoQaayAQSQS9BjyvI0LdDOuApS+nQFlEUXQk9aEULZHpeqAeF+OAfo+L84aQC9o39DrPtoZHIb+s3mPgSlXnrM+rQg9OtsoHp3rvx5/p8Q8/0YNPPtSTTz/WEbzhdCf5QRnyftlv+MW++9xwRaBHF+q4N+Qa8TdwVjNC4c4R4yxFEamSpSNLwYHsaI0HGm3E3S1atjq0jWocKccH2h491vb4fW2OnmgEuXsklVPaIeN2oq2KIkrvJ0okhQQCvnh4JvLC6cS+0cvw2gKXnTc1nDd6PmZdzhuNsus6dR7URc/Kd6yNlvSP/ppvGVnWMJ+HMMlD8mF3pJHz2NY/BEB+4MX9eHSqzckZ/T19C8PuRAWZ3OzUeIB3oE8TOlcciLcxQQ3nD7gx0Y0Ju5PjlINQrDjGxskDjacPCOlD5dljBdC9J2r3n4i3+9KD96VHH6o8/kjD44+1efypjp/8UGfv/RixH+v+4x/p+PRDSSe6ukrVOoCi2kKtMUy3UM2oUvXamJrYIiXq66FquoUDD/f6wyjO7J1yNjmw9xy4tkzsaS0a+qswsaDJ/zwPJfiUdAuEyKFXEqckDnyEd78Com5Fm/P2fdHZ7TPXJ67bVQc1XmDpFqrPdx119tMdZQ9o8Bp9Maop67DSnw7Wcacuu46+NuB92zhwj1c5h00rvKdftzn0s8bcZ2GzEdumt5N5gPjJ6AKt909qfNbIkIULB655XfD6a+a0LjHHsZIH9NNleWDg6C2I1IA/+KgZtjb7s5bhYMRqDEo0uGm3ls1xvVEZn2tKha9ZDR5hlykK3vgghP03mL9RMft8CuLtcZ76GFTGdAKm1WPZcVC95t3Ke/xYC9/fKPEhxg1M6DVdY2FfbuddnpGKiI65HCpc20rO/IRmUg/W9grdSUn724gIRaywaJVYDx3E1M8fMmG9EzftUIEe5GLGaj8pG2v5XdT6E6FEiff029D3Sh5/C67U+Rm52M+uOxR5F7PUzXeE3tkP/Q9JbbFlOqPHx+v5XWA8vo8bjbViHDjn7dl/mNEqQ1GWVGTyMmivS17uXfHy7sC8PXg/Zn+ekGeByaZth1DIcH5G01QnTbRxOSK6R16rjbwbNvbsyj4qaOOFXDKXBl7GjUUcVS914KXe/vylDhevlKwjrjLYqID+o61rXB3AiPvRWCNk3/lpcGe4ZShK6T8E8PDxY/mZyMXllZ4+e4bPB9YK1zJ89w8A3OOl6zEvTEsmLwDO5V+quOI+ys9aVjguE2u6EU/MvPWJiM4L5hQdUJuLneevSjufsQ/Y9POiPdS8qsY/S9wCbdf2ESHrzFKUpTB2Q6eZpbezPx4rX0+v9leynyVTCVy3+u/nPPZrGEeVzahhs1EZB+JzpvsPH/Di+Lj3+5l/4/zVK0VE1zFwryaS29vGdHXQOIzacsbZoGPFOG55aXno9nv/mEM0e+sTEejOBXM+syhLgRdK/B7IZ0lloQyCOWA4tAazR0YkhCg05sSMSZ53rjPMm5jPlT21Mr+cn5jXHgfj4PVAXZaigbhkKUrbzYIvqVBBTUpKZRRFpAJU7BnWXz2OBnoce8PXKINGSuIXOO3x9PlCiUr60/P2fc0Tl3PWoff/LS/K3vvgfX344Ud69Ohhj7f1XV5eyvPG+iJTpRQl1D4V1vS42WjDc8CtgY6T0xOdMrePTo4Z3yOw6zg5PpZxfLJjXex0wv2CX6ZvtoMGntkZkerXvYm4uZ+XPNs8P3/Fy+tzTbxoy6Fp4P57GAtzKTtGyiusw3Njiy8nJ6e6d+8evpzq5PRYp6dHUOME29CTo+7XbrfViA9ZQmLPMCpnK/vg8WvEnVCyLU30PbXZjAsGXi5uug+Fexu3t/+m3T98NN88LSmJd3HMxrHH188kIoMRQYCYKiSPWWXdGp4vE2dbx9/wXwTxC/oLxszj4rVR8a8h35gLQeNYlYidjfIlZ+FXF3ud80K+/3Z+DWKZOnCIz7JRGTdScM7m3mZC3j80sGfPuWQtGV7LrTZlGTSy/gZ8L8wv27xgv+o/IMAed0WblkWRI/pDF5y7z3nReYXRw37CXu2Y0MUHm6mIlOMxMKeMkqkEEaE1FeaG94zCOA+bQbY/jKbGqAFfBnwaVwyj1vxAvtchY579HuiHkVlUsJvYc1+815hGzLZddoz90vWKF8u+5lQOgJaxbxGznPNvIiIUEdd9iZjLESGnjLypz5B9iIjOK1k6bYzrhD37YdsrtKTGmEcwd6B7xsplY6m+JpX6yNSOl+rHrMkz1qbzA/PQ8ienJ5wna99H3c8D4/jq1XnnHbzHsCYO7FkNfwwrTuyajuMgr4eR2EfYl2r2NSzf1xH3Nt4jI6UVWegv5QE/Smbv89rfiJDX8I572Fl34s/EPeG+w3LWfRvup8u6lSJCJbPPhyvm6uef/73+7M/+FPx5/2GA1+fnff74ByM+++EP9NOf/o7++T//I/3TP/oD/RH4p3/0++R/7wb/7Pf003/y2/rtn3ymH3z2kT748LGGjVTbhS4un+n84in0aacvX3+jl6+egmf69tuv9Pnnv9SXX36p58+f91iPzM2zs1M9fPBAp9DtdiOvAfv5jPOCff3ii89p84WecX30+WDPfdqBdVVZ6/q/IPlcYzOmhvMRHrfvBluIumyGBLKkjMIa9FgbhTFPxqWjpAI563430BYArRFSl+1lXacMKig15vrEXPV7pXVNiHZGdpGmqceu4Voa1zB2AAAQAElEQVSo66K+Mrcr15xKna/Vh8PUz2ueZxEoRmZt75IREX3ORkCphMCe/fRct82OgH3rY5u3kaUoS5Hjk8QiiUvETaPOK6lIlIBO8YfS9Se6/UAmhFNym4g5r39kighUxju1ON7GOyvfwYyI79T1DvHOSuJhRPz6thHR2/grYs5HRLcZcZda5l0I7EXEdVVE9PZmtD5P5rnhueKy+UbEjZzLM5b50MfL+Zn75nfE3Dbihq4y7rsRcVMXcZNvzPn1uuT8iuv2javtNeiABVwZ/gIRc86kUe/J701oYvP3YjGvciCqbOJeKDOv9aCsjqGmfyJi5oeLja+myqIyGrqNeVG4jhxyzhk0lPUZ3iCMKMx4PmKCN4JYuRihFNGYwWD1MjSy0L50fufhi2l2aguNh4UThxBuGNgkXOfNqC+WvLl4uY+uMxxYl4N6q2kEe1oP9/SnUl4hhZwsm/jjBb0iIqkKMRRsQLXDukpJzQeUsV+ogj6qp8aBs/ZSYLv7iAMRoYiQN5gDD/SuOAhecUj2ixjHWKRVtuEfReQTXZLrfSH3+FXqDG9we27gLpbf8Df1heby8oIL7RVtKu1DA5u3+7LdbnXKwfqUQ4QvXmfQHQf7gUOkIyz67XEwmrCrsAvYd38amyrxZ3PtceVw4xsZ+xmEp3DQS/paMuUL4UC5+JDQVXTtxO2giX67v4gqqS+Ziggl1Ihwg1leRNC2bKMxVurJdcBiIEvKEPle7S/ylm+O06352/WhpzIPHUfH0zLm00O3xGKoIiMUNmhDh5H4FSkSkp2PD0i7LUw+Ls+kMVHa1DRxeJ+Ily/6XpP9wM+6dJugrdEWXY14Om/bWKC2ouyNj/sFyxfpiYOe5Q0c7mPEl9Z4sVjcA1jowZ/EeUNwUcO3egr4hlDakJtYH4bnp1HZO+zvikY8Jsbwirl7QNZl6+vK5BgYc8lt3BdTIxljwkglMjRyW8NjUYmL4TIC15+J+LlPE2vedTOIreXXscXvSBQurZyPmMvuUyVWE776MH7JDfElvs/+T8QHDxmDCX0NangMjDUvzbpE6rzbsuQrh49GnJpjg08H4mOYP1FX4bvOCObQPO6VIZqYI3vG7CC+OlqfB4yZY0mYMLl8GiK0od7xsE5ZZqm1/8aemwn38fX5a/nm59D9czv31XqliJDnQqO/jsuB2FZiJFJbfF11u+dJbFefXW87Hiu3JYB9vW82G5XlYOg+lhIynYhHXdF9mf2o2I7A4NIH6zV635Bvrk+v7dL31kQ4IrrvETNt+Grd1uL6kshT1333IbOj0qbJvqx85yPcI7eEi1wjyxLwd/fID1squYYfSHQ+X9efSHwA7vPIDZSvA86XtA9StW+0dXvLKuamjt2emxnDMTQXNcIdso1wVvZJx6iRt1ewb3+s5zbu1NEGnwXsv68zYq/r4EFqw6e2zFNT9TJtmFNvqbTpHhDX3DYitaVfjr3z7kdD112pW6W39KDT+vETbbOgyyC6v2R63Vx1LbMW36C2bcg+dEx03Toqa+ygyhp0fxvzavJcp7+NPiRBz/B4BesBn7AZaaqeHMPbmP2w3qZA9qbcxQVTN4m44kvFlm16rUzMf7FXWaZkLvNaNLOsdZJvQIInraFotLmLSt3cpqG/0i+ve9uwvUrfHHKeFcm0oa3S12uU6L/BXzeDLgp2eLi2e++B7n30ROPje9qCo0f3tOPlf+7GrmMihnvmDhGl3GhkLGTJSvjktdSBjzy4j0TGMTUoNHxRR69Q48GVWiEssfyGy6ApNqrBS22gcqIczzRu72vYPlBCY3NP2pxJ5ViSH1gVLA/oKriQ8ILxD/Kg23qTIrLyHaA1bzbluC4HHMM6gX0VdAWya39WKuLcVtB6/ljHPGMq2WbIZc5YjkmXTwX7SOFl/uAHJ0fH8l8AGHnBP27Jd5xo2BzdQfoJRhmJGTHIgbgVkAsCGtTNqNip2O2U/IRzB/oyAWkQBqXtKfRE2hDbzYnadkbFvnbwj6k/uac8vq/hhAfNp09UTt7TcPq+8vQ9nTz6VJt772vP2Lyeis4PRReHBAHU/4zp5b7p6gA4Ix1q6FDF2IWq81zv975W87CkPzBhvR5YNz7rzmjsjxV5t2G+MdfpEj25+fT4OsaAiXBdYf51oWcs0Mh9F6jy5071rUJgn5lnEbzpucoaacDlDmTsQ2MvmEEbfG634M60Cn8FsrrOw19kK+u8sg6rKTFphvOgGZQr9aJ9pcwbM1yYCA8+1zpTfLN/RJtyFRskqOTbHaj3pgmm5jzkjU8g04F/neq2njmfhPgGTWve8rPeilbbMZY8eme7VPnjgaO6Z7HV6N8KYVOW7+gSuo73GsOV3mo727c9Y1Hedax59dR6m5sx6GVi2W754LyF68Jz7A3v950yFq6rxP4amvD8FmhrmbbYUw8AwetUJOchfCwDYYo01aVvlXa3oet2IrmtQfYOfy3PdT0m6AmDWJi7TF+HtMMtbqPZb/dvQaNtg7eOSaNsv263uZu/G++7dZLbvgvCvxusreyx86bGmjcF16acuYF9bPjc8BWp5eP2xlLscXMZ3DRdKxfqiiX7TrK0fWfdu5n2qXXfvOd5rr4h9+YAuXwnNvZpAebfaP2dxd4CeayyP1exVXPd2apwjVImc7epEa+J/Xliz66g+R6C+cigiUt/ny9DKdfnnOY6t0H2ALyftyWu8xgLvere227PsWbkHwRgvQS0HS50uHqtq9cvdLh8pepfnqh7tHAVo+9+6et2te+FaMFet3vdUzp1nRftRDKP2c8+05SKMujk3n09ePJEfj5ywXn96bPn3KtNqG7Qg453O90/u6fNuBEmdHF+ycvwC03YXeG16bzjZFTi4z5X9o8VLhtz/5tD16HFM/On3s52J1mW6SAnx85wWC0n2rgcjE9EKiOU5DOLIkKRIcn9RBc+WJd1mydSlhQh6PYP9OOqX4MnNdf53o7nSDkOGjcbnd2/r4e8aPZ9j6/XL1+85H7zUhGpxN4wjJKCeDS5/oqXcBGpgXhttzte6mwVUXiZMunAAWDPS0bHyMZnLyXTRmebA4wTJsJBhrnXCV5GqCRj1mkoM+Q5kJxxIyVT92uw/wWGxHhVzFRiOZFvoJoLlg8GGnY9XvM4TZo4kxjmNRzxnDJS0eNcMvGjSJQ77pwVQ1r41/q8bkDt+yb+MIjW63pT+xzhdloSftJh349YFV3XgbVxwbO+C55nGBEp/yDAx598qsfvPdGG530eRz8P2DOeQl+WwhiMCmLhtZzEpTCuZfS4jtrsNujY6pgX7KdnJ7p//54ePLivBw+Ne3oIffjgHuV7OuW+4eh4q93RRptN6RihAy/Um9cqa1ZZNW6p2w3abEcwqPjZINhshm7nDDsnvOS3zS0yR8c7dB93264z/MMHW3wrHteQknE2IkUiNsSiYa8xbowwY8paZTepnId871KJ81rn+lz0lFI00PdhLMQkJOtbENiICJlihPCF/FLz+PhER8dH2hLfzCIqGJmAFmQHkMwvdUyMq0N/YI4fWMdXvAD0mEysP9Pi9hIqEgRISUHbYN1U+Tfwz68O4sisK6Yp7+N14Jw8ITN5jsWI+CDlRlEA6y5ZY+P2iH5ttcPX3fGx/JdNjnj2u8Fnj/2BOPnl/7fsa0+fv5D/SsDkTR69jTXm9eg1a3j9+hmm+zDRGc9RjGKvKLOoMIeypCJCTrU1/G9CTUcQxyyDxs1Gu6Mjxva044h7nGHEfzcCESHLRoQyS19PbdEVERoKvGFQlqIBajh+EcSrjy82WRiOrX2cuMaYrjpMdSeFhPwdVi80BT737J2vtpSg7BFLYSGtt4lAJxz7MC17xgFqeO/wdcl+NMbfNJE3XNc8V+A73l6z/YdFeF7pcpclJo5BRrIfTdpfXskvog3ChFX1MbC8r1fdJnGpjHVbOlopHxjDBi/QMzAujuOMUQNrYdxsVBhT2beSkKA1GtznlLxGKmsrMpSZymIm9eh0n23f1Pyxj1NBR7Im6zVEaji9giIf7Cw8CshaZ9MGf078C4rM7a+//kZ/+qd/pn/37/53/a//v/9N//k//6n+9m9/wfuOvSzz6aef6oc//EyfffYD6A/0s5/9DviJfva74Ge/rX/5f/tD/fM/9g8F/I7+4A9/W//qX/8z/f4f/gTZD/XJp0/0ox9/pI8/eazHT051dm/LPL7oPwTw7PnXev7iW9bJK4lnaY8eP9APPvtEn/3wE9p9oA8+fKKHPDd5/4PH8n41sL814kGI6EfVJWO199pnLpi6DkWSQroD/drUkKjEyXD+NqhSYx51IOM684w1b/pdsFzYaTIR9k2K8LjUTiNCuSJDIXXoVuq28WFeXLOlpM0s4vKcm79vyr2dfSZuDbrnWfaBa6Th9VSZu4314TVdu4zn0zxHKvLtmlc1sde67DVg6vrZ3vK9Om66sG776zYNnddV35GJCGXO8zuCdUBZS1p7ZmqYbep90fm3gTO07zJvV34vjn02VmHnjciQ8SbfdcbKf5O6zniT/33Lbmt8X/l/qJzH1+jzo+9vjbXbZNuG9Zq+jeqqN7COwEwr80rsfc2UndD5Nxr8g4qN+dXQ6WtCZW4bDd5tZdkQuI0+SeHRM6UY1A43IR/pjCJCszJ3rikpu6KhvB8gZzH4CWhHZfS2QVmyeIa6DmGrsggbDjbnrUNyGPiW3MzgOiBZLw2jFPKp5CISlLOEsrhyDmjEWhYpOkopSvM7YGErbMsUa41BtS++sFxxQ+YNoVHf2yhutU1FzOVZc2O8ADpgy55HRJfhC65U0RPhdoVyCGXd93HDhdAHlOTipeh11iTygfzABWkzbjSOHG7GUYWLHWzNMQ6LyT6KFBGKCHJogDT6NflFIZvc5PhygMVR5GuX4UuVze7AIcYXjCtuoPZvwC+UfbH14aw/LOUCY+p2gSMb/PchdcfNqvPDuMHXcQZ1vshbzrbwygSkFEWxoGlOFX8bm7p9nZgLUijLoAjk5dTUI8RCSTAw3v1GjL72MYogrKFGnyrt7SMq6a/bBW1DczI1GBdkzWuMj+TFPMem0dCICEWERdTwrSFnmFG6fdehH5LMQffXSMbT/TGahRPPrcd8DsGNHbpxyA76Zliky2JD1JkXgVJXyBqaIgJIIalkwd1QqjCkUOuRqEPO8q3O+RAJHjRpn6aZigVKq2maKaIRiggy88e5wJ+CvYQfYU5j3kwcz6oOzK9KrHtMUBP2A3m3SZQm5Q7aqzU1ZCs3TGIuVm7+G/kKr1E2rN7Aqy47ee5yoAmFtSnQJ1IEnAWNvlqeohx7ZUjJemJsK/E0WqcTYvhgP4AU8tw/sDY83270hCKCajpELCNCgU7XG9UXfvRFpArzU0uCRVx8YADYPrCfeC7X3r+7djMKrdCLDjLXH+tvtDWder/dbtaXEb1rzCS53rDfIjX6EzHr84G7pAe2cUg54NPc74ofBo2l7oISsgAAEABJREFU7qzQlwp8iAi0GJLtuo8w+ISCetumoIpvB8btQMwaOgzzIsLVCmQj45Ze9NsX2WST9TbHb0HgN+Iq/iJfiZkPZQ07E/l6qBLzqeSAzBwzVMnmEr3Dsqeb5xi0ZS6YGpU+dwp/pfa92hY2GnDbuwgh3vvaeh9xwfJMB4jcNiK6D5V5Sy3NWy+zGJc8OoIsn6BvEUluliQ4EsWKkQaqVxK0iwR6LA8UNEHOskZEKCLkfkcE8UgNvv5Fwk9lFmUBCKOu9yEDfpeFTz50k6o7Q3GlzeUu0OC+icV3atzH+foDLwE+u+xnBWxHihJASmiWVOBP8N31S8owLzp1XtQZYT5IxrXk7Deq1eiMIVLDRz7kwoY77e2IV0QoItB7C7rJF+pK0Ax9fPOp1NJP5sBqR2uCbR6DLS31NHXXO+aHz5OC+cVIz3oWvY15u86b2vf6dqcPlldKdJUvicYKKxdGgbOGSKZzn62jyT6ZVxT8Q8DBYI5qwVqfKCyZKlkUiWwA1lFi2DzToBwNHW6LniCLozIafW7uD9Rl66+sea91N6GpJtp47hyQ8cOeK9e7X1vW6tFWIw/ddo/v69Pf+6k+/Olvyb/xf/zBE+nsWDrhxneQrlg/e+xMIXE5VJ9HOOUYwep9nPONfMND4sB3RSa5AR6w5f4V+pj0cQZOMBnDk9E05pfWB8rGPka14Vgxnmlz8kTbk8faHj9W2ZxJwwk4kspWop2IV40kz7nNuigX9BjhcgtpgcNoqKdQpUBoKM0yfNOHAGIcQ0m7AIm+jKIApkLvNbCX2A8DWduKQMc7oCVFhIR8Y3yUSb6ooqdGKsqgMm40bHY8LDsCu17OYaMctmBD2bwZAU88+Gsx0HZE16CkPGNU9ryp+fQhoYVyGRRZpEzapCp9mx8uBg8XiyYxJhrhmxr4WMXD+iud+//95WH/JQ2ueLF/VUdNcSRtH0qn72l89JFOPv6xhkcf60XbKRnDcsy82j1UYwzreKyJ8bvCxh54zC8PTcae686BuOyZqwfOHgZLlLksQhvS4rPjJHyGQUUqGCMEJHJyalIE/AXKQLwoad8UVGZHkxRBXlJEdGhJEXM5Aur2b0HIL0BFEMsVTcwv+sEUw7+YoTlV1lOlDqIVnoewZIi2RpfpDNrD61mhinGIBl0YzUZ6udKeSpRVYuf9YOIs0IilIday4DfOhALtcKXGyzPnA37BmQSyHDTUbNUWxYKYAU8keyTsto4JZyaaHQD5O/b21O3x60CrgyImhaDYCFUFD9Jkne4Q5Z7vFHH4thOMj9eYYTEDhQjUjoYuoQcxMVTyvUeHgnzwvfSDPuGgVhu9HW39l78YOvX2jLHX5Qwkm8GeRqxn3hzjhq7o/rWuHylcmhbdrdMIyTpddxsZoUxgisxat/KCeW1IrgxFBP3ITiWs4otIDZrUCV5EdhnHSEpUpgpr3YgoikjFArcxIkORKz80p6aMuAPXGCvf8XfZEHONjqtB7Y/wST25doHD0XnrF/y2wjzyJtdw+TauK5aM6ySmHmgzXOg6LTLXOyeRt/1eF/QrxbBp7jt1dKYxlp3ZZYlvpXQLlbYd8CoXwRT/4gZBfoYUQXv0NeJwA8+Z1kNjXvTxKIpO8Uf/Y1Or2L6FiFDEu7F64msjXSBU9EfRV2SjzbjdaMsLnMKzDtFv1Irusq1MvJQ/dFp5XuH7QnHOGpEZmGNGoLzVqi5fqyYa89Fsx3FI7N2itA3aNrh9fWtS/+8AtFfdv+bl/wtdvHrK9eipLi9e6uryFfeL56rTlfhCb1PlHq3fr2DEsff6CPSq2Rs7JAX59VpPifkUuuQt27A50kef/EAff/aZTu/d7y8YvuHlwwtemPk32q3bf4b50cNHevjgoba81L7i+cyLF/aj4kvlennAD8n2cAHd6jjQcWPi4mZUqNFjY0ERc+ZtcL0K/DWkmGOGrPuCCgleF4f2fGfSN/rk8psIdDkG9udundQU12A354VjJeJNLeCDoC0zWYWzQ/Kcq3Bvc8SLxS0vFPf7g/yy6um3T3v/rEtRVHg+Foyh+7j3bzDzkt/5LEUDOuz7Ht7XX/Ni5dVrXmgxtsyNaHh3Czghx4btmi0cn6irnBUa5/uJa1zl+qXr1JQlO0rBB/uLD7kgIrpkxc7EHK3oaMSt4kxEKCJUaBORelcKmPZvdsi+ANpbh8clIhS0NTJGhQaCW5RhpCJcH8SpMZ5VboPKNz50EE6j0xWggJI/2IK4tgVcgGJ01Q7/wIbX5/HpKXP3U/3wxz9WYa2+Oj+X/4rFs+fPeZn1GlnxYvhYOQ4K+toylWNR2QzIh2CpjNKwCVB0fHrEy60Heo/7g4f+r8FOjrThpf7uaNSGNjtezN9/cKbH3E88eHSm3Qn8o9TuuPAS7YiX5aMe0e7Ro3v9pf79B/f0+Mkjvf/Be3r83mPde3CfF9QnOjk91r37p7zI2/KieOQ5JTqOdtBRWbLHzvGojBkLV6WEiEJHkO1Ixh+Yb7keQ+Qn4LLbR0qJvmQODsRnYC5HKXJcK/Nghcsov/5EpAJIoYBabmIe9SFS4M+oMmwUnLsjBsZXOj3z3nHQN98+YwxeUFc6ul1sW0fDZqN9lkGCtgjaNu1Z6/4t/BcvX+urr5/q8y+/1pdffasXL891cTlRr35uvmBt+Tx+4TM5x5AaRcP2SEen9zTsjrh/OmEsTjSyR3ms98TCfznC8+L84rLvbRPPcib2blxRYz47f2BtXvGsfcZee/J7XmT6ufPEOa96/dDA95r2v9pvojiBA4v1iv33wDpFHXEZtMX+juuHqbHhGXRkcn1p3HdM9LliW6RQEF/H1vu3X4bbn8wiPz9znRRSm9eR13Igv8bSdaGU5RP9EchKioiOgh5KkkIy0KMlRTpDb6gauIfFiDzXVmQJFeaL9boOleqUdo2J4HnWiAlMRYQiQYSGYVAWhFzhgCDjfcS+jOyTJVPhOtCA74Hm+E06EGuXTb2Gf/n3v5SvRXuuNxmpBw8e6NHDh9ox1kGZ5vK+rFUhjMSHiFBip3U/K5foA3uBrYVKGejXoGE0SqfX/uom2Z6xcqKEjC4bcIH1k+ufiFSxbuw635m3vhpxWIv2TUIBmJj7hm6lgfVyenJK33Z69epCv/zlF/rf/91/0P/n//3/1Z/8+/+oLz7/Up9//kX/c/zu70jMd7tt36OSe4RWL/TxJw/1k59+rH/6R7+tf/7HP9XPfvap/viPf6b/6V/9kf7lv/xD/eEf/BP963/1x/pX/9M/00//yWe82H+oTz59D7yvTz55v//1gE8//UAPH57q+HjQBx891AcfPtRHHz+m/j30P2FPu6cPP3pPn/7gYz1+8lhHR8fX8zZLUUTI/TY8Z/s8rroeC3fZdYbzK/pIuS0M593WcL6DWLpM9Xd+uhy176Kw1fyP+dFAZZ94k648eiA6odb3vyqXLdvwwXoiPY7OSRGhLNmprtPsQQRyLITBa+qWjPUYXveG9xxf873Wu81bdgrtSqYyS0dEKrDfZZGznkZ/Gnmbj8Am/aQDctaY+WmiVa4X3vhqck9pH8h2FDTd8CJCEaHEn1JyybscmlPASynu4lqv7ib7cgfsHe0W7krflCJsJ64ZEYFdQFxu9LHfLnExL6hzA1PDefNNjZUXMetx+RrwLGPcbuPybUTQdsHKvy0fEUpiFzFTkSKCb83+k4+I67zbGlqS57/RPC8Z757vfWSO0s5iEWGy6GAcKFnHjDkm4qokRrZyHaNajZh3uuhyXUR0Hebnko+YeREzbfjwXXA7I9KyiS7D+RukO3AbDQds3A0NO2ZWWwxlFiUBnBcckiyuikADlDDCZEVWggL1FHzPiEjy8yfCvKbsDq68mfqC6M3COs1p/gKm/XrqNpkKoxQlCzygKJt5kYQ32PSsIXretiNmm+auPvc+4n9lQ5pRddhfyYeDiUNGg996n5qKL0io6GrQaj0rbKUUNgpkcPX6E/haaW9Yj7FWrj65T+5b70+kIjCCUNDWFyZfcLfj2PkRcU3tgg9K1hmW72iyL/bL1Gj0b+JGxtR9nDg4NSbdxCHrir76EGScX5zLv91r6rI3xczUyCHCfmzGjYwdhwHjaKVchMzPLLLdygI5cLBw/Jw3LyIUEdQbkP7BO2LTwHQd50BujkFEdCm3b/RByJlhdslUEutIc+hzhJJ4Wcb9asjOTZrcV8m6bmDeNZC1jRuQo3HFJ6PPR5dBI24eS6sL7GVJLsBF4ziCQYWDgXmGx1VLsonJbTl8RKQCtOu61g+oE3FbWJQ5bTPAufSxYCcilCA0/0t0uGzAFl5fg8iSV5fPlCJCkTPcH8tGzPyepw5hJcLhfDi+RZmFeT/I/YkI9MhiKshEhJzmWM+9iUhYIVpLcn3I88hzIRwENr/GxleZH5U5WZcYN8cWzCqbOp952jV0W7Pe1nXgMdT5FXA0J/ygkfkup9uSaei2TtMJ27DoQ1F2g7SBUUqqlFDJ6GPpg4P1TqwT++/2ns9tsS1SBMYWmiVVaE9zOE0Nm40xnYENPtZXsqhkdttuHmEdjT4fZDtGxab1GOoxq3JoS6YCcUPMj5VaLii3Psemaz2zrirz5Tr7Y/8rLgpFHc5LgYFAUaKUT/dPpIY8hOa9A7KMkd2XUNIfkWyjIrvKZ69nL6aZeW8Cd2nFhzhV5sHEuHjfaPjZwfibVtZMJe86x58WiggV7/tQPtLaFWizPqCemlxui18TN6Lea7zW2rUMkVzqm6ntQ+e+qM9f57u6/kWH+piwRjn80024Dih8romiY+T4hs3H+4BfcHY/zcXHiu0G7Ldl3eYa1F/naX/9gd/wy2XHpetFQYTnxAJF/yd/w2/Y6HCfVnTebFVvJfNXuNL51Rtiif/X3/TV/TIwp/TcL/jhgMydpWEA6zGdERY26xYi4Gagg/bke6M+Vz13K3OvMo5Ypv8NiNToh+VmCoOP18AMdStrXtfJ/XkT15Va90brFalhq8fatkCzT4bzgMmhaxAbmbcCORynHnvOux7QC3U7IXUKz1nrFnKNtW/a0esafQENcYkXyAAO4eprNInXipLeV+YYmoc4kshHyg84NjwYGZMb8SyKiA73Ucvc0HV/8dK8pVyhxuR5z7ibGn4YM+HjHn7locaGB23333uk++8/0YYHbuPZicrxTqJO7PeNNV5Dvdzfd6NLomOwfH0wElvXoM7i0jyShbPIyEvsUkaVUpQJlMpI1FgyFeEbJ2PAq1FRjpTjsYbdmcaj+9ocP9C4u6/t0QMNm1Mp/RcBRkwMWKMdjlUWl9EiJIEGoAGdc50rwZuhW+muBEqXuht+rO2s79dAXVa/QQpkHS9CQttmEBMRK2Wq0qeqlHq5SEHe9W/iun5QEO8sG91gVIHnh5IzljIywzBq8MNK6m3HP0Qg8m3YSiOxpq4h13LANjGPhBZsFCX8yFGRGzVQc6sWG+q3iuOHGu+/r2VvZpsAABAASURBVEef/o4++skfkv9I5d6HM84+1HD2AXhf49n72py9p2R8xfhe1kFXjYemGiX0z3B+UOBX9y0Z9yjYKQpoE+U7SDUF9XwiFBHOQFNJWyMiJcEHno8RoZLUQ11eEdSH1Jd+tJUG5QVrvQTvNqjHRkSRxPjSlqUikb+NCt9ob/DVU/C9oJFdZAKdEaGIYGaE1uS9oVkZ+5K8r3XKdc+/hVd5CV95Kba89PcL/8aL/xW8SVPw0sxl13n9h3WwBzT2ggqt7HV+0TKhwzjw0sX0BlecZa5oalxCL9UOF6oTaOTbhZrBA7gGVC+Z9PiEfwjKdsR5s3X4GsJuRR+a/Vj7RRlBPgf0HmaKf70d5xKY6ISPDi2yCIkRuAOpEjaD+JAPYF4wc/yh8s6nMXgNP2aw3/Y8FL8c8w5kbho1MTwdyRAxFWQ6I+RyhHq96crXHeMI6M0UtHkDNC4lVUpBOGawT0lLfqXwAsMdtAkgp8aXAblr3wxX3GDuv8fGfYcS485z7ImJY95jscTFGoxGbJrrXTCsUrf9M/NNrPV4tbS3jtbz2IdSc9PoRvyG92tz3ZEu1fUu/emude6bXzbyJu/N8qrTdMVtmUWHqzp7Kff8u7+6b/R3pW9JdV3W8114q8X3YnS1BCMiFaApFFwLxs1Whsu4xbLzXGiqnNkPl3td8UJp7z8dDQ7LD4jXvn9MqlNlubL2mI/uT3eEvTeYv5EF/TOyDEqXA5thKdpwho9YfwjgIO8hV+cv+g8AvHrBS7Hn3+jF8291dXku7yMYUmNMK/Pz2pZVga6y01DgC9/uHTphyteQZFdIbY6O9f6HH+nx++/LL1JfvHqlPXuf+5X4Ng6jTo5P5L+oWIah9+/S/eeFuJbUWA98NPsQcEMRc0zlvkdKwDwyfALbTbilJimu69RTJejWJ4XWZN237VyXCdvk+zLiQDP8a1rbr9c5Uy26bDMYiyxFyoCd3Qf7MbdrfeyPT+Y+379/n5e2p/J/hVCx0X8ZhbGmoQK/PYaG9brugticX17oivi4D66byFwyb549fa5XL1/hI/MJZ7Euw32pjGHl3rIDOxPP/Hwf2il5j0flWlDZZxqo/Zp1UKWdy7ruRWMcrH9GxdeG/Yo9kdpCI0LJ2BTuXbNkz680ItCBHrejvXVU7BjCdgPqnjOuMookwHlVlDPnuV2yyKCyfxq2KzrtKl3UhO5ewZfr5j5QQADr/dtm7Ffgo2voFS9Sq3x2HHnxde/BA/327/xEfslumUueI/b4cx33Dwt4XMQ4u85UaStoZ635BiZKaIue45Nj5jhjzn3DGfcKZ/eOdXZ2rGP/9j8v/3dHG+2gR9xDnJwc9Zf4Z/dOaXPMy/+tTml3dLzpP0hwTL3LxsnpEXrQe++k05OzY3TumFNut9MOvQX/7JXjvI73xFg34lyB6QrLMTx9vDabUUZhDM3r7Rknx6kDZkTI8RO0Of4LnDcmBsKo8JPxysJ5k8Vg3oHxMW2V+aAF1kN+Ys3tPV+R/eLLr/T85cs+5xt13kd2vAQ/JqYDe8bkuXrLjmXc/sBcOKDj5atz+Tf1/Rv6pi9evda3z1/oq6+/1RdffqPPV3z1jb6A9zXr6OunL2Q8fflae/yrUTQZ2D9nDrx4/Vp++e8XzC2kiFQA9+fgfZy+iT63VtXww+jxY635mfsVL54vLi7k58/eD91u8oxElxgvz6cgVlHSyqVMJX112XYU5s+ICEWEnBxnU9kpMolcw48Jfw7ECVb/BHw18WJ8kueEmQP2TGcdociU4zujqCQ+AJeLZWkvBXsEfcSG7bTeXzZNSREhJ5vyvJohpXXQ3s8d030NwQs1dByIj2lEyPfxI8+bN+OGebjhpfVWvl4gyIc1Rlwr495t8JW0gXS73bVEZ4g+HsB0DcdiYowMX3NHfDk7PWGNnbBetvTnQGia9qzxSn+M1mlTKUlMCv4mPlRNzC+f5Y3Zl4Df0FHlf+6zfYEj4Uujj9ZnyAleRCgipOSD/oignCAsoaAfEaFc6jKL7iJ7eY7nXBeRio5Q7TbtheT5MBDPo92xIoqeP3+pv//7L/TXf/UL/W//67/T//P/8f/Sn/zJ/0H5b/T022c6Pz/vcfdae/DwPvvgI2VpipxUhsbeluxVR3r0+J5+67c+0+/+7k956f/b+uGPPpH/m4B/+k9/pt/9vZ+A36buJ/r9P/ipfvxbn+pH4JMffKCPP32fdf2aeF+h99D1PXh4qo8/fl8ffvS+Hj9+qIcPH0Af6eGjhzrlurndbjWOg5zcNy1z3eU7+c54+2sV91gYtyXaUqhq+lVyi9hbZG1Pa62ozJ32HRD8QNLzZMassnnMmFveF5xf4dpGm1nW1mZEhEoprJmim7mRKplyOrD2vc+YVvbwhv7bOiJCEYaUJci7lXUjhazlDXNXuNzw5W3ctLNsY51ySJTlXDaaArKC7Buf8Jw3YvZ/rW5kZqxt36T4i8yvUW+J74T9NfpZiTFwvmOJw9rQ/WkLrxGHlf8mrcgYb/K/b7nR3vi+8v9QOdu4Dfvsfr+pLyIUMePNupsys5+YVJ8z2AkbeQ/ljLgR+++Quz3fk/kecVc/M2ieMnbCWG0mgm0JrjdvD3jgYWEhlRxYTIOs0PDDf8MX4DIUleuLMcYwOlsIRaSio2BmLhduxnxo8QV8YOPKkkoWWWZAke9l81Ls0CwUcYgngFUSu1DhJimzKCJ1mzovhQQiaCvyiUxJReGgJRIsvu98IthyeMjjDeGKm4lLcOBQU7kxC+KR0XCjoa3Kv91R8DXSKhpfTTTvwJTQNIN2zieVExuMN5oDh45KvjIJIgKdoUI/MmcfHXNfOCcu+iK5bWBoMwzIpazPSPrARw19XM28l8i0+eIPGpPL+WoKfIiw7YlN7wB84KosZNuzDKb6J7EVIEvhgrLR8cmpzk7vdXp0dMJN2bG2m52GcZQPRz58bDYb+VDsw4ltHrhBdx+ct5+Fr6SvscSjG8In223wXI4IRdxFEpOIG57l7G+jrSER9wRhhCqbal36blnEVNFvKoV0B7qTgj5HWKbBZ571Rk1muZ8liX26nmo+9s38LEXOF48P+aGMjFMBiVQDUsUvZyJCWRKdobAuwFRW9xF7lTmx9suUag1dXsI8a6BK9HkG2Vsfy8+Y4DZsQLqs6XcjUVxKYawHZSkqfR2/m66H3OK+Ihep7vt6QQ7MZPibjIKD4KTbdQgzT+fY2tfKOlipWxgRc3vP08bYRYQijIQmItHhmPlAsiIzqFeH3G+vV3jm9zI81MhlQyT7Bulx9XowvDYmxsGwfxPry36sqH1+Ed/FlbRSlHjdZBb05+IDY8V+EtjNkIIN/zZd4xwplcIXcpWH6o2H18GczkIbaGNerCB4Xdb+G+7XbH6OacVv+197XJucIqLvMRGhgtISRSXzmhcRSsr2Z2RcB/ZiHySzhCJBzBjYr0f2XNPB84Q2mUVraoyV96wDNxHeV1x2XUSYEGN8ZB00A9mKj5b3GHTKfjfR1sK2O7meWB+I/54HO9OhqtI2IpQlldgnq7jlY8RsS2+k5hiiq2G3oWOllbLxhvh10bLXBUZQALMyxHiWbttxbooUMUUiAPkIMtQLGlQGjQwtqUENiISMGP8VEQELJYITM8jCo0DGe0agk6zsv+E+mZrX6K9vrD0ORqOf5of9cQaYZ5B95ydsHnNBm9vwHJwh4WaHkLVPK0Q7XScKrqAcQR7qj7MzQkH7CHObMAdCK68R5+b+sJZM3wTRoWFThEDMQJ/5rfe79bnncvd7jTP7w+1yw8aKLntb7nbe7Sh7PQvfVtyUm0R9h2VXLDymAfXU2h5zMShV5noDE2ugMd8NMV/DcB9QmXQwFT02zpdMDWXG6HVbCnWpiJghKO1strsg9e6G5mTaYZmZ1b8rNhs2TSfOBx66iq8T8Q/vCcB7xLAdNfo3/nlYN/BA7fThmY4ecD54cKojHrztqEtkm9vSr/3yJwdtpCTrF9+7Qzi4nguCfO8bjvEooVeTJVhBXzecO06UfjE8UTsV6otSQ0eBFnG+qwX5US22KsOJNtt72h491HZ3T+PmTGVzKpWdJm10aEVT8ICddhUtLVKNuBlaUw9eW0vY1AwJyRvoN0yB/G8EXFhduU0TLxyzVRdqFREKYrzCvKaAGDNxuZFtQdRhN+pXaMkrijKJr1EK8Rw1jNsbDBsNA+VhR91WSTkop8tlVAE5jBI0qBN1ok5l03ktGasY5B8SSOpys0XHiNlBkYbHcUR2K41Hyt19lZPH2jz4WJvHn4Efgh9pfPxjbR79SFuwe/RDHT3+oU6efKbdg480nD5R7B5IjH2M9xTjmXI8VW6OFNgL/OrAx5YDK5o5FAMhwLYGfKMszwuDWIkUqUQ28T+iKCJVyJdMZUgBkq9c+KkQNcybuIEE9zaogxM80DeyhYx5rKnrZbSsOqGCx1KVaCcsNDDnQzIPHzym6sm8nlm+KNPeOjosv8L8nl9EIV6j/QdziFCypovPKZxXol7JSFNe+Pulf8eBl/H7C2l/2X8QwDzxgj7alcQ5JdhPKvQtcG/SeMjY0D3jSo12huo5eV76d/patc5oUAHTRp3aJZE4qP9mLy8dPIKFQF5Tut7LnUqF/nXckkm3u0aT5ZP6FUEc6Agta0cv8yKRYIgO680614cYDQbMFIHl06AG5Ls+sVRgXwZ6ZDi/wuUV5q35pel3kYhQRChLAakyQLN0nkgRqQClpIwIy8888+/CdSBXIMeaCMrd3x4z99UxMzWqGnPBqFwDDV8zjLmNZYD7ZCz9SvuTRYk/HRnK78IqA9WSIvAxUtHh/Iy5GnuLne5DmGueqUHePPtzDfNnRLhSMkE9GeStr8vSd+aV1liYd12HnMuGeYZVGc7fgf5RKSLw7wZvKgscDxGfBfKecA0pkjriHUDfM7mN98QI26V9MKcYw2EYlFDjwPnnys8PoFYbfFXOIf6tRL8g2vNS13k/Y/B5yefc1ogpchLxA4FPnscD9zKDn1OAcdxoKANzuKjYXsE2c933WupjMSkZl2QNB3tUqxdsXS/1+uUzvXz+VC+ePaV8jujU56uwY0SEIqJb99eaC/GPeAVwn1OpiEQkxLFPx/fu6dF7T3TGg/wD+6l/c9Y0smiz2ege9cZQSn9J4xdj7rPekSJClhvp74qBvJH0sWwGRR+vXLwW5ejQkhr7krEUFUE9WMuu873wgbOcn+0Yvl82JtZto1N5S35tFznrsX/DMPKcYZTHxvw+WqFuKxmPDS8xTk5PdUbfHz96xAtbrtNZ5Pu/i4vzLidSRPR8Qrtf2Lcfnjf+zWNDCsZJvEy84oXOC3nuVOQ8ZpV4mzaoUdl/pn4tmmQZY+I6VOHtD1eqXOucr7SfcdBMZ/mGnlVf5zOfKuh7dfReyqkRY9NkLEpJOQ5JPjPMVoR9rvh9F7O/XWT5CmUU5I1BmQPjP2rgLFOKy+b5PxTcAAAQAElEQVQn9TMk67duvMSduvjR8Lv1PEz7eQvcNYmpO0O0Q8WE7J51Wck/evKEF1Wf6sn77+n0/j0RET1/9UIvz1/p5etXeu3np9xLDKw9j20M+FKKkrUXJRUpBXo6bucXXpagPpTIuk/jZqMt82PFZrvRZjcC6HbUuB2uYf64GZAfb7DbkJ+x2YwaxiIxRhPnjMo4G414eD+ZfP5gTrh8A2JEi4hQIca73Va7o5226B1YY0ZmKgMUOiRdxy4Y3wj6s9DKPNrzXHkiPlGKHBNF0iIWeJ0yXoKXKY9X3xdp43b+JS3/spbzwzjq9OyUvm11dMSZNqI/dzvwLGVi32zYaIybbR0oT6xTg+CqabHHQJt3wd7qHwR4+uyFvvn2qb559ry/8P+GF//fPHuppy9edXzLC9JvwFfIfe0fDEDu6UvGnZf351dX8jyx7oYvDRO+l7xkPuyvLjXR94hQEAs6e+dTqVvX8RXP3v3DPQf89+4exLQ4zuMg9zmhxdiM6vFb9FlvRCgzVYjtwHwrJRXUGyJFRN+HEhn7doXP3mMa418sDx8xRTAGxM4yjbiZl/AiQm5reK8eGYOIkOWCttVrhHYH7yGOOdCtFEH/I9XnSqcuh7LAo30ppfue5A3rrcQmMuj7oM1228fbdl0vUkTwffNxXyZiZxzwx3E1r2TRSB+PeGl8dHKsE+P4uNsbHF9sDyU1jkVnZyc6OT6SWCdXnO33nOn37IcH1seEP5V4WaeYSZmpvq5YGzRQI16G5+Ge+PYYM3/Ncz+8N3qPqawzY9UXJVTwwzIR0cdApIi7eduzvwV7paScH8cBv2f4Wt/Lw3jNc9myhT6WJMaZWlNGauR+8Gj5IQAirVevLvTFF1/z4v8X+nf/9j/o3//7P9Gf/Mf/RPlv9dVX3+rV63Pmc1PmoMTOMG5Vhg0YdXl1UGT2mJycHPUfUho2RTuelzx+8lB/8Pv/RL/7s5/oZz/7Lf3O7/xQn/3wY3344WM9fnJfx8e+99yj+0JZKn5JJydbPXr0QA8f3GfsNxqI0Ya5v6JkqjHnRMoIZYbWdDu/8n4Vjbhpey1nHmgwjIi4HhtYCuz9KngfWKFwixkRoYhfhez1s/TNd1vmnqnnUmZSac90LW9eYayzlB6vAdrXN7H7/zP3H0ySJVmWHnjO1WfmJHgkrawu0j0DIoDI7v//AdiVxYpgsQIs0DOYaVZd1dXdxZIEczdT3e/os+du4RlZmTXdGMyrd+yqXr1Mr5LHPLJwiZw4mIVzDnbFjjFjmzYr8zq8SZnj52U77Yg8OG2fdNFiPBLfijW2O/Fca2PzBNsqoO860nYG01979RW94EOq9ipjWwR28iZVqwnbsK0/9Rizb0OdvS1rOogNmwSmAM7LVN87t3gH42hbtt9r/76K7aljr/T75Ld2e5W3V1rk8Ry2N9HvpK7vl/lO5VNDnl0G845Zovi3Pftzap7EXnm2Z/38x/advL2Wbb9ny77n22tZp6MymZP8DZ0BPbVNw4P6CkJkM7e3CVOImc2mq1Vpl42PC4o4BpBow1nKI2WhD2I/2HhuTbZVFVqzbCfI0nYMClOHWCgis25y4dulak1ZCEP4PENsyuGtvqM78hNYmjbpU/oX1jk6F7ZcLHPResdL6zx0dW4QBxdTMVnRRjzWhjAFhgb8IB5xq8yPxo8DGJyyIy1l4A/cGBxBx27Ypsut+MHyYT5gHXWYH70OOnAjBxsfA9cjwzYBAz+mbKU8shBP6PRhcNGPj2D2h4vvzelCfHNzq9xUDPJa+N3v97q6vJof9y8vL7nAXMxx3XFBvADhBZFbuNnZgVZFWJbpYy5GsWNYg1z09A0Q2IyxjFy2HtrSrkkHzYP4MfPeOWbNRgdUQUGYg3hDE3unr50+IqLIYEymMTJpS7+T5844d8YuvGBQR+yPntMGMXZgWzYoOofW1J8hwnMp/S7mcKtSYz4u84ZkQXI9V/khU7X5HZJdMqCkHAM/g77NOBm7xJ7+xP+aoK7OZjGAuBlTcjlB6aQ3oBvST1GP7cDEtvqbNX48myNPZZ5pn/1I/KxnV9Nco/Qp5Vw4iwtntabCXjEmoYPYOzGPk7/tunZk3q5xcGGdHtYfMpCgNU7j1xnDgY2ylZswcQzGaGDvQBtVTsv2pLDJRdbcgHYdkTmyZiJvR0ZyCVueOpV+OP0dSn4tzbZ5M1ClI3FmrQcHHjp6bGFTiYF5gyYap5Oxm7HBDz0NwbSHC/yJOWBQmvbz0DsTQg54uSTGbpMr+D4hfNE+dMTkUalXs4r4+swt+rREV9Ag5SrLkiJzIO70L+VBfLBlW61q0qJ8jsY4Jsbs3xuqNbVWypF8DsYl5cCOJ01b4rAtl1UneXEMBmegM6BUP3hG3vZsy8NJ5khoMNC1SwYxse6B5CR5h8Ep02ZHH2bItPTtn9gq5FZ5bJKHPGTkxdWRXI0YI5eRudfGJhXb65iWZVvfPoYIQxkzsq8VAwo+JE7LPGnG5SxuP5041lg2zj21v20ssiNzk1wN0JkfWUOhqaePsTBOdt+j6KUtiOWtLfqpF/5aNfpeMv+bsSbmKEy8V5mc7/oxDQGEvaaDrD/Gkrk5iHtdV0Nm3heCGzSdnub7VJZYJuwXR+b5YWLQ59gIIr/ZSjnC4Wdf6PhJPlKfwPeUwcdgL92AcdisO9ojt+US5jwJTzlMTifQ11zLfcafPqQee6Ga7QNyQpRB4hz4oBMSYzGwF5r+hfLEp85+FEw/qBd6JE+D/TIwT1HszFyfl7nHZA23KsbM6bo22VCfdLPGDjyQHrjuZ03FfnjTJ3EYP5EdlBPTgRiSt04fB30h87rlJeg7Pubd8sIs5WcfPdfTl8/05KOnevLyqXzRVPuSLhdNUBzkP3t47j9CO/uqbXJmXHcsE6DBLA2laHIS3Mdvtdqp8dF+9EW8R9LtTeO+aNHxuFPvew2gcaExLrFxJdUjuT2eaLtnPEA/Uy1PxJdg9bEHOzzycVdBo1wAysfXIQLHCsK6PwbFAHJ3+q6kb8nr/jgXu+f+yaWYOcd7Bh6G9l7jfWUQ5wqmCez3yhgftiaQo3mekZGLc1GxN3hiEQkFuwfYUwdtJ7cLtd3lREENtFwoyH8BIFRtrw2mLajQqb+TzPgU4yXklscSH/D78lR19bH2z37MB/+f3eOjnykf/y9e/lSXH/1U+09+rqtPfqbrj36i9vgTpscLHdHt2DjunujYHk0c6lo3utAN8+cWHHyp4NZXd/y0Hc38alfqdan5XyeYse3UXVpzwfyZ5UadskodDFOupsh9J8h3nzjpoIcRCd498JP6MIO3ovBnEBmWLvM/q5UxFDCApm2F3jsG6+wcOpP1qRxq6VQLHewxQBvWqDXYOwOeZ9jAZPZnb3X2jcGzQOf5IzhCR14gTsrOAj1uLxV5ydjZXzp2OjITs36j3t+BlQ4+8A8+0AX5o4J+fKNgQFPX8Z0G8iN/lEAsAxvxOeOkjjAZHipyUPQl9bQ5bcRt/Ju4J1IGaQ+KPS2wOnm5x9z70R3ojUnXnEw5dzFoYKODcgD5I6dPIiZOE2fqQVRSX21G6CEi8X14f2QxL5/mkm2ZcvCdVuJyNnr+rj8pB2vtvd8EPkEOQsmfwJqrroz5kTxv9UGeA0U2SIDv4T3rP7CSoIM/Jp72DyAxnOMulj9mK23ntlJfMRjTcepj6JFr4znCG5FhYQ+wan3fb3IfRC40SPlPx/Qd/ye8bwG76ZagE2srovoQ1tYP/WYWm7GXzHxblp2WhT0fI0fuQfpxsDQB90wpHw+da/5Ra1vXgC9kRX4GudTZkWvV0hblnUUQu7vdMu0zveXCLzqdtXpkf+hA41bmGayyXil3Pngcbt7o7euv9eb1V3r1zVfce7xFpgt1vI0HWKuZJpTuz+zZaAl04iVcEYgu+fDy9MULPXr2VDeM/4H9x620EOfuYq9H14/4CPNEucc70J73Ube8F9Jmh/7TBVIwZJeK60yQsqvoI7zWZK/l6P0xDGILHsqEFxyPnVQPTcoyRlyS8a+J9E0PjyGVLdtqrbScxtiO3pj2kh7EJAuZputH13rx8qUeP37EO6kr5Ui/81FwpMMwqppWFLX4T1zr3Mg97pG50ok3y/Tduxu9fvWKe8YDsR8Q7sRLB2gcjD+RTF5n/+lcq/KMeOD6M+9beSdwmw+X8I+gM0advKd8oB6Z21zDKM824hu0d8ZrxUEdnSP2QnE08zFzgv/4HshPGt0TenR4Tg0dTJixJlt2+hvpe0gle1HVCjv1Ii8GOUMDvJPo2LpHcgEzYids/iJzJLZ80O34zz/2Co7E+JZr9vOPXurn//bf6Kd/8XM94cPUO+L9/Vdf6stvvl7/CODta71++4ZeYpjxVhEDiI3k7oa8BmsOb5Sc9/QbJMfx3xnDUCwo492Yz9WaqpWKOV7Ya0tp2bWJRjmu8oc9ZiFWsxZ4u7Sf6G6/0/6CXNHmIies98Q06NeR6/cR/xnfxBKEvwFpRaeM3dZ0cfoYm1hsK8cgV8mXxBitLM0jE50CwylhxKCqKUh5CGE3+QSpJFmRj73M/wM53nLT2N8e8SH3o48+0t3Hf/bNIznbZFw17R8xcgC3WRfYvLp+rMvLa11cXrHeHtOPS+2WHWNVihxiumWJrNTsT5r/twDvDkOv3h70m99/pX/87e/1D/kvBfzmD/rDV6/06k0+8Fue9+/s4/hJnxJ74slYzs5IKhPXCUYudevUX+K/4Vn1zdu3yh8+HVlLDI0cefKVfi9cJxoo+mdbOZjJmB/SrObHsoOClnLYVrWibuX6YJu9YMx9IdeVw+3trEsr/zB9Y5M6yZEd3RVFLIG9+ohOjzzjnzkwyPeR9ZMyRZ0faevpFEzbqoqN0KIc+1aO9P3ImB8Z1+g0fC5Lk007YYUXOfteZ2A3uT6i15nLiSn9iK1BbNXa/AOz58+eTfr06VPlGrnf7XWRtQGWVrrYLcyPhflxQX7eMS9uwDvu2o68qjiwXg/q7JkDf1sMy26nHWiMjenTwF9ykP37QB9S7vBE/ISflCr1I3EGqx3T7BTnWMRGKoVO6AbbCq/qvu/isK1qpSJXLk9b9krrTHazG/92qSG/2+255jzSs2dcfx49k7XTmzcH/e63f9Bf/dXfnv4Q4H/R//w//y/6y7/8P/SLv/uVfv2P/6w3r8kPa2O3Yx0BY+/IPH795o2+efW1bm7e6vWbV7pl37y82pO7G0lci3xUtUHOrLZY4v7jyL3IkWeYlF0sQjLeyXE1yyVlv8xYHpPPgDmX9bX1ByPzLPoezMqDn8i+h4cT9IH8v2Y14/5D7PkkNOlJaY25My8682bFIDdBxO0pneKEbca1VNXk5MOWbWV+tKpZ1tlhymZWBtnrcaSVJ+iYCH+2D6W4guJ2Dub3hn42r9Nux9qQHRqO6MfAzZi0oxts+t9FV83YOMfK/fDvJvfh1j/GHcyNLY7Mi5coRQAAEABJREFUs2Crb/Rc3/Z7/UvbtBE7AX2cPOiH9NNmrzbW9qyBcP84Vtnxx4X+E1r/te1u9kITjr32NeU/Fba/pWJ75t/2uj+eqM6O2soJIgN65AY2m3P4LYsFJdvr4nGdDNacqNGRwivam+bickOmJK8w9WrwCh0zyU8YWYTwxREZR16WI1+L2vRd8uQjxGlbVTXR2qJc/NNetchqkvDBzdUA5aZqpQZQId4jC+uIzP05J+Npnsy+UK74wA73jNiUsrnmgetAXiITxELkWlUkhfEpazaMjlzPRgwGG1IaWpUWLoaJZ8fFtJXlErZvebA98pH/FhsdW0J8SNwsKAsEG9MWm7vgWULGKjsu0e/iPlU+wkMtMsJndAYbjrCRi+mscxEaIBff9OUW22kTh+154c/H/SA3kaEX3NQ2buIqwRJZa017LozpAypaUcqRXHZ8pyzykLYqq1VpCRUx4/PAg9SKW91y49/hRTe5QkLGV/wVBspSa56wLXtFYdNey5ZmPip1WbmZa7kxgt/JWafPKz1ys3LUGEkUEZ4oYnensbtVbM9ineJJZdC/gc1BXgf6wcrHHntT6mkr4kg8E6LGfIy1gJrCX/C1JE7s22mxqjXZSIBpa/pgjHk4Pc4brMQPuDkYQDywJGeaMXUN+so9gkR8oYQrxTeoYr2wZlo1FQi/82IFF5JW/zbrR5YTB7IGjYcBwZetZb9od3kB3Uut1OciST6HEoclGYNhU5q+B+Nr4iskWlm2VSB7zJEb0yNzexCHibmplDbbengkH+E5sVCwTQg1USptGvdyVuaCp7xlaPreqiTiEf4S5wTl1PuMhT2CeqvS4sbLYU1ErobUZDV8F/0cyTfUEtyhopA8aE08/kvLUkq/q1nGAGbVmpT/ekjqxnB4gRhPglN4QXRaFXomvKGs3Y7P+A1QRZygiDdzPHNPxDPoH1rEwy/NlhSUS1UNFDeay0SrUqugQZeJyAi9QT8CPThsy7bavLkv/HhFq8mvavgArWbdXtt1OkyiWhW+ijXZ2ccOyp6UuZD+ZW509q+UB33LQ0N4ttUaMWJXHHapsGOb2vunbVJBJ07sxlpbSLztNVZiTPyaSRzk9ziR/g5yKBJg4qz2vo+1TbKtwoYd30MuAU++qdiefsQRF3WqpyzyGpi2nCP1FE6wLduzZq+U4FAZE2mo1tTwT3R381Mz7rSuSO5Ssj3t2U4VsdXONmdmTOQ5PjrrNTRzpblp2k9/pub9T6tSi3/aIpuWWC98lDzTGruzDs+ZkwMpqCGDWLNXDPY2q8Nh3bGnmbwXAlkfVbqz07ARzHZ0s/6iv0HkcJwDP50+DWTTp+yfHV+DusBAtrOnOr6Za5PSLsoKnej0REwFAkdH1NY+lWr2OxzaYgOkL8GdrWmDdnTpkgr9oh8pm9gmaGZbUHI+66Sh2K/HLfMRDB4msy2EdurbS83I7Lg2Z4/b7daH7Wk79osIGMeevnRiBJGPHbHXHnmjk7VFyMwdyyefaUsMyU9ylhegR2x0+tGLOcMDaudB9JYH1iO08ZF/9+RKF0+vdAXdP96rXXJdaF3v3r3SzdtXvCg4aNrAziAPOh1Zz+GnGj5pEN1OVaIPc+AlFWXbsBpYVHwEPh4W7pl2PEzvdDxeg0caeiL5qVzPVe2l2v5j7S4+0S4ULLsXcqO9PdbwJbIXYA92gPtHB5RHkxQUtPC5wZQNL2eiDbVSGgo9gykjmv7cAfEB/rXP5OcOZRW+z2Fb9gl1olsdqj9yeMrXnYR9KmdhsvYVqvDOsSB/htrJbS8vF2p5IbK7kEHtr1QX1xJ87y8VCP78owDkEZZrh4udUNDwXp2P8aPywf6J2vUnWp78SPXoM+nqU/CJ/Ah6DaAFxuVHGssz2j7W8uwLXX/MC+rP/62efP5vZvny5U9VTz6XsNUvPlJw3L+ULj+Wsdkefa7C3gINdvjy1Sc6Ls91qMd6pyvd+kI3WnQL3rLO3o2i3HTTS++O0g0T4Jb5dHPiH9z0naimo7kmnuEwy035rxKIdpIikfdhkxMr5SBjM2TZJl+lf+lhe9oqWUX5u2CvcuKwza/UWpNds7z91KluW7anTddKy4M6QCVlU7e6AkRokxYKrVlyP4Hk6iiPA3vYLfRWpZSPEi/OxvFGgw//gw8u+b8e6LxwE89mGwr7LX64Dsz9nv0pvKI+/Z6ooTq1hW/2wlBBJ7iGiBiCcUePxJ7RGCIYcFTaOu3zukY3GEKRBtGtEwy9ByIKCqEJTBVo1IOUi/3UJ4jr3QqE4I2Aa4ymlVjS6aBdAdUBn3SSihmmqTvy4UExoXRflO2STesJenAM/A/8Rf59cN2YbR1b0zCa8BAa5HAwhgEDqNR7eCA0QHie9r1vivBOfdj6AueHndEb5FonWFXW/bG1m/Z7aPrpuqfnZdizXQ90NHOm02F7lsbse6e/sTFZ/ODX5IXBGBuQo+FPOueY8bONhRhTYVpafdsZxw0rT/+iAxvTh2Vs4xpr/iDSZqeN5ruTevRljbRhQ8AixmG4ZvmRK+ZW594lNgY/HRyZVx2sfR3kc3ZUc4yQL2wES1uU9y/7/U77/aJdsGtqSyGLbebbCJiLt4e3PIvc6JgX76xXnyBoZ0+5efdaQdoHPEJNuCcQL3Np5a1lHLx32p51uqZOH77+8itdPnqsjz77TE/5kPr1m9c6MA+8W4hmINN1lQ/hL15qt99zX/VOX3755cQ333zDfdBBeT4KDrcHrfmIC/zgpCdnTDMT1DmqmgK5tGGIXBNT6DlUyGzwqQw1NuymdZqu/jI2mCCOxD6Uw7YceSClbC1L047nxxmDpON8F3DQgX36lndEsQNbF5eXevzkyez7wFFh6+2bt9z73WrgyGW12Mp4EmOBpZoKuYBUYrvr6y+/1pe//4O+/uprvX395m5OCZvWQF5E1jUypqy/zp4v2ugIsrfYIDY+Ch5AzzM48ws1RDptRx25ttze3BD/UZ24Bu2Jb0XsdmVeDmx2bAcHdAaysXfMuwfKg/bIIaxBPeOZeT6wF96G9G0tG1IrvEiMh2vRih10B4928pJcZURsq6g38qTTgavpL+43iIwkhvg/InBkjdC7ZEd598MtjW7pw6t3b3WL0uXjR/r0R5/rL/5t/m8BuB9rzA1crzpDN4zxzA0hMzVlJ/NDPf9Df4AOxNHxx0nuu8Lq9H+C+dyBYkCW0987lHa7Ra2VMK3tmiLuGapJjfXuZhXzxZEpSeaE14khzyND/I9Jw68Sz+Fwq0PuIeA78tDwM96dcRRHw17m8n63V6uS7QmaOOkjSS+U7cY8K3mWSxcXl+xHFyrWQcfuIc9s6bRKo0ePoBWUDnyBz/rGIB8Z3+iXv/qVfvnLX+mWD+QLeb5inWRu7nY7xVfkXLFBT+K/Gn529BJbTMUus6YudXF1rUbcJrZGHK0tPK9NBZ7dxkQte977XWu5vJaXCx14Rnp70/X67a1ev7vVN69v9NWrt/rymzd6/fag3hdVu9CyXKq1naqa2glzL8aHXZO31KLw0h46geziNvvRj0P90DWgK7roxGzbLTveR+/QX2WLvA/yN5groUfWaeZR5s0x+vA7vLR3rhvZMzv8xLKjj6GSdWBO32QtMx6aR8EtFbGKUnDETnRTDmxkiDllzcPzNz/VmtI/u1G1Mj7BAfudOZRYxRHaiTE0gHV3Hlg74aU/oZmrnRimF/ocmv7bxr5lB4w1PuInfb3FxhHcsofZ1m5ZdHlxMf/ArKrYU2+UeRTsmUeXF4wda6Hx3P/5Zx/pZz/7Qh9//FzSQYN98sj1sHP/O0ZXP4FGdXIbVMbxNNa20zRxZK/LXO7kPozWSlU+xeywsHE8obO3HjXISxpsr3LIp77B1Ksabawd8jFA2myHTGy8Wbn7SbvxBYM9ZZWxGmNmJycHkTLm2bWuLh7r6ZOXeseD3h/+8Eq//vVv9b/+L3+pv/zf/oP+43/4W/3tX/9Sf/d3/8D6vNG7d4f5Xw148uSZLq+ulPy8u32n/PHOnvuQ28M7/eEPv2PVH5nOR5EmmXcqN7dv9fbta727ea3Oc8x8FippkF8xFgf2o6+++kpff/01eTkouQw6cyFAJGITGJdtJS+B7VnX9xyD3NmeUvZKU7HXsu1px3bY/yLYnra+y4hdchCBbEvI1x0q3G/Bvrdp+67dvi/nmtaPnTbLbuwhi4r1nf0nuUruNnhKSfFrmGXNcqjP2gr7gStcyV6pzg7b7/EH4xqcifxpReasNsjfo7u1W6bPdvLnqWNi/hBm44OfwfzYWLZlr3jISx7tkr22b2t4k6ta21LvJ5sOj1jCs60C4ohu/A7yZRvOetqe9lMb2AhSDlIOHpZT32Df62+8jdr3bZudrS1x2Z7xefYxffk2BvF+G4P1zGSW5JPuIPZ+uhbY1nbYVtVaj4w4Nkrx7rRXGXulabDvy6kHW55TDio/MRgc2UQObM7ZvCM4CD7ttmWvSD0YBAxnbjS5mNlFMkq2Jcom6GpNZmerhQsJFxu3xlxlCRmZKikwVPeHbewYOwWs88PIVmuqViuqyS52R2wSj4Q8i8FqyvXiFL46lYghOG3rdKQPnYvVVEXXNu01N4NsBIFRjJ3IBtk4Ap0deKU21LlxyCBuN4cDxYF9GsnTwLa5kHDTwoNcLr6Fv86gH7nC5P/bLZv7IJjwBrrRew/Yiq9gZKy4kOemL/oDvUE/j4zfLTcvoeGtY2PZVvLWyF1jLBo3rdWSv5W/cOO8Y5xC0xZUNVVZOWIrdEF34eYg5QM3F2suTI77vBh1+jNliSc3phd7+ouONTRom/GSpyMXso5+QIPSHpurN8m2jG8begadHbZVVVM2/WyttBBb+rHDZ6tSjqr0s8j//c3BjFGmOZDskm0Zn/oBx2B8OuPRuYlJDtZyJw8D9GnBcy5q+m3EULX6aFV37SnYxAavkJljw5qxTVM2iUHmYvcWetTgIawDcduQ8iCOgAbZnr5hoWuZ34IXu5nLDbsT+KnWZCMRF8itJ/W1MNuKmCioWltBTnd7xvPyQvmXCYk17fmraU3V94wRUmferwZnHPiL2GBuhKbFqGzlMfNJX5kXU6Ys2xHTYG6PtWOzvv0UfVmYy/u5pnZTfsQ+emkL7FJNW6FN5n+d9SPkgtgW9jcUuouLcfOEJVEj5QNNzT61Ku3IS+LX2ZH53JnnsTVmvEPiAZSRQbdr4SF0tzQtrdTKwo0wTBi5qV7HV4x0tYLP2GMjNmMrdicl9sSfNR7kYeXIHpI5iKqyFuY6xU/Z1PGDo1b4xO6ONdKWRRPUGygLOQkx2SJ84tZKe/JEeTsH9YnkDKZtdIw+FEOJPTZbNXgFrO3oJ52smbl/EPdKjzqwL9yyL+ThIH1KuTMnNl+NOHc74m5NKcdm2kMDe/VjrzS8+En8c/6nz1XoLrrgwSe2bJP75HlFT77B5jM2gtST83GKPzwl2RNrba1v5YsvCV8AABAASURBVJVukWx05Yp8FfCEOEzeIN864zfozKlcV9Kf1CMYHacAMg+DQXwbYP+gc8z+9imbPvaTDWm1vv7qrHvhBEIi1CcqZFIWdX3rWP0MrpNH5Fjn9En47jxE8oQPb53/g/1t0Dbm2HdFz8w5Rkpkbdp1ftEV6OgPZDs0OKLbke/Q6CqJifwcq6HJOyuP+DtBJxqZgc1A7ONBzEy/09b2k3WyIjqJMZTOILDyKcwz/EFuY4cFpgniDA3P+Jn2kQmPNzHqXM+PNwe+YR3UoQdeuBy57oc32AfozMy1cRXd0OSomNeVbIWPXS4Xqz9sF9E02tI+/cCLrYz9EX+hiIhMoUb+Mewd0nvW3sVODeyuLnX97BEyRw32t/xBQP44IBi8MJjgK1XPa2yCIgzZVrGGzRoUx6DvgZRWGJxDOIPen6kHhRj3db0hfYGdR6rdU4kPvKM9l3d84N99JO/B5SdSkHKAjPhgKz7Y9nFBn/Zgh51F9grxUkt5o6nCNUg5eRtU3zsfMhJbcBI6KxIwzHP5lL8PqPwXdSbeBAT10GAMmS50jfrcMtLhDeRty9+kDcVGrpvyAXtDr4V6eLSnzBgMIDBlDB+Y+xVBV+wk75lNF+p1qYOBLvnYDqV8hBf0dqW+XIPH6juwf6oOxuUz+fql2uOPtTz9VLtnn2v//Ee6+ugnunjxZ9rn/07g2Y+hP6b+E12+/IkeffxzPfrsL3SdPxgAV5/9G10+/8n844DD8kK37ane1TX0Wjd1oRvieMP8fHUovTpYb45Nb8deN1px6wu9jz313R0O9P+WfByqtKLRzxVH8nDkuWajnXInx+MMJEhDGQvNIyUPze3PrLWJKTGQ6mAo+0fW4AZ968DKsIz/YJz5+1A5Y+jaMWSsq7abY5/6EVcs2skv+pixtUvVSi4rtCa1cm1PPXSDS7KlVgV8B9gKGv3KB/HCY1E2VOz/BR1cF3g4UefjUjDyQn/iRmyq4FYaK6wD9o4SLziNnkNBdCZ4Kdd5eefIU46fQPgJPb+W9LNrydYeusH6/iMy74E8Zky/rUkD/f42//s4m3VpMEdyfdogpU00gP9Tzi1m9hVydZqo+iCdfdvkdTpSPxV/CEl3zrHpfKeZCJ8LRbDDCJgjjPmanPBhzxhDfzgG9y/nc2atc82d/G/T1d/32U/cwSZ3Xt54P4yOzIkz/HGt+PE6j850Nhvf1kWevUXMsynDhcUs9FaN9d1UlItyaGSUg1RHRrLsM0iyyM7MW+bTCoLhRIm2nGaPQQpexnAoL9jllLs66/nIvnBgfR+zV1DPHyQ17mN4bJMZ7wMfp2/evdENHz07zyuxFbsrBiSA/LGTQNNf7pzUKYcuF3u9+PgjPXr+lB1IfFR7rfzfAbg14upK3E/4EJ6PBzaRsLfFxi0f/W/5CJh/IZt/4R7kQ89cw4xBwoiciH5i5lt/5MA2eqsOYsTHr+ySgWT5RNPTVQ4d7kU798tp14MjMoFk8j504B4zyLNMtdiNTStHP/k+0r/Ud7vd/AOAZ8+fzf8KQuTzESX/KCf6kSny0bhX2PFsuEAbz72tNaW88MwXmdzT5g8H3vDx//XrV3w4fUdej8RyCz1o/mFWE3OOEWUvyrhTmnXbRI4VOpy8mmIQv641fljzTD/jK3RFn33eynY0Mzc7fo/qvOtAgLOfkLZ7TKP8rPrv8wln7jiD6Ia40g2JJYR0SS5Va3ewa8qGZj0lLwu5TY6qmnKQemJYfaS+wbZclkBnfWVsJihn/m4YtL/46CN9/OnH+unPfw5+piMyX/Gx6g9ffqlX5P0N62bOT4xnKsZukcPWavow5aF1niTXW0ydwpE5diRfGfcgeQ623BibtlXEIXo7mI+deTSIocGjSXak8ADp8POO4cA6Tn9Ch7qmLv7SLuRsqxqogt7DphE/4rBXfmj6AEuDwRjYSVnp7CxEJ4W1j3bqZh4eNddy/sibD950VUf0j9w4zbXCmkl75n3ejWTcrq6ueI+x13Uo77/2O55ryM+gX7ZVQTUVkIy9rmpNg3LG/ur6mvfRFxL1A3oH/CbctE+gP5x5U2QFUO5uusei4R1Y1AUfuO3VdhfgUo33yXdgXS7U94nzhPRhYX0Gu91O+/2Fdru9FsoNfuKOzA69UA1xJF9S5X/EE37QqmR7Ra20qA86lHHI3jT7yFhnzG95hj4E9BuRaTeykcucimxkOmPQEWjkLbA9ZaVQKTprea2LA3H1Oe9mwGq1xkbTnXzGNn6OzNEjY3vIe7BJb5kHt8yHgzLXYz9tHTnbuusTTtIW/mC8B3VxpN1eYxmT32csR+wH6ddAds8Y5L8Y8emnn2pHrvNR+W/+5m/4cH0z99mPPnrJeOzoIPMy10M+9iOmH/3oY33yyXP6ccuH6lc6cL0c7Jdj+hrTV+I90BfcEJHl0zjtGMdWbfJuuGbN/DLRG3OjqlTlCXFEP/M9MkH62dC1Y8/INdlrWRy2Z27slWeHJu+lHINxHARkr/XwgvBJLf2hqwzXkfV2JKb4D+gWYtFpau1CpBFB5nq3vvnmzQlvoSv+/b/7K/0P/8P/qP/n/+P/rX/4h3/W3/3il/rd7/7A2hugz//SwvWja+UfWB4yF7mfGNzQN24w1tDYf3zEJ5QJX+w7dIU6uV2DIdaxgj7RoPQhTfRY6WN4gfmZbWlMmf5D3js3+Yf0PaH/TJUthnN3g9gnGKT05w6MVcrnsikP+vgQ4QfhT7rlDdnUbcskP/Mr+072E9OwgWFQyrA4ccwvk+COl7Zgsj/wY1vG/taUODbc8zpjF5zGltgi06HnCO8cm/4Ppz4TPS+fsb+jeO83c3MV2ni2ZXtl8mt71m1Tuz83+Y2mZStnrqYe2Kte+p52szfYKy/1yHwX0h58V/u/hP+vZdf2zE/2vcSz9TPlH4LE8V34IfqbTG2FMRfaOvlyU5oNN0Ft7aHVSq1qBp56cD4wqVdrasjZpUK2uBlnZxYVuZaJxouholxQIyMGd1i0Wba1HUXZNqqrLfu+TWcHa4Ra2qwlFxlioDvKjWYuIgMBu2jDPzbsyGoe9lq2LROLHWpVKzViD1xm4z8qE7RzgcCcJOSQLdpc0sBhoNNhaKDw2eg7NwRCcUALvT1xZqNpVXJNSZqHcpHuXIBsy7bKtENHdE9I+5EPZZ2r0RHbuaGZNzM8DIYeT5TripbWlBuqDbnwbNjnRqst3ADsph+dHZtf2zOONB25WcqNcmzmBsJeb2ITW9onZW8wg2niLto5aRrzxqCTi85LtSMxdzb0FbnYrZtq5MmkVh3Uzk57jcO2WjE2wLa2w7aqmnK4PPucm8rGHEueqzWaIv9hjHlRsFqV2pQVcfgOOjti3651vOhLxuyQ3ICMTWeOBMlHWxY15tHCw2lugBbqMZW2QT5SLnwGrfANFuSjU83Ky4n5koJb7D5vtJiH0IzDIePPfBrMi03fXsdEHNWa4j8+016tlHJjzDOG1Zq2I/2x8Qcj9iDzdGTQ866piEtFv2nJiE2sKrlGwr0/iUJpMmMROuirUQhmrk/lew0xRzrrbL35Dd+2bCwxNp0+hrfBTlupJTbKrUpzvGd+0Yl9h0f+p0ypkGnVJBlfg4fvocQyzmynHMRfbs5DxTGIHzLlQwPTt2ol3AOHhd3OGubFwmledNbpSJkb6MG4CQxeKItPGQoFnRdNI/zTWE5D/BSGO347/OzJiaGzN4Qe4SHCTeVx+m5VWlpbx5dxSrngVSvliK3QD2GwFh2x04swZTRnmSSmDFyefuyVxk7isNe6vdKCpm2DfeITi10zP+nLzc2N3uRlzJs3PEi8nbiFl/5tuqH9NDaNfrTGXsWelTlc2Nt8DWRsq1XJXqnOjrQnX7a1oJ+9q5Ej24od28oRuXVPYgzJSdb0gQeZY5C1DS8yQeQDe/WZ8odgr7btlUYmOiv1jLkxZ20rY3UejzjGafwTR3JznGu+s04OzN917BH71jnISfCtBhj2fSxU787Id9ZafB3pc64l4UUgMZebWi0qrQ9AGiXbJ6TcEPUJEM7oD/qwYmilfc6DlDMuPdcE5vOBh8ngCO3UB2sicxEX6tjo5F/CPteXTv86vNgIOmuox85ca7dK2WW50LCV3PpUpwPKQ5e8zm8js5XjL/aCybO+daRtRfTX5tSjm5hCU79H9mwujFN0qBM7XSAGJFMGJCY9mxL5maExFp0H5cO7Gx3f3ih0cG0fvCQamY+Uj6f2de0cVfS1VSnXvFY16508BQM/E9glCIl8Tj8S7gf71kEHXop0cm90s1Z2Fxd69PSJHj97qid5CbvhxTNdPXks7UpHXpBPYOzIvrF9S1//lZA1iiRuID6BZC45UOGcNtuw6x7VpHVgiK00EDxiuGsn8bF3uXiq/dVHapfg6hNYnyj/OlvU+YIr5aN/e4KNRxq+1uDjf/7l/4i+d/hZJgZzWdjFqCZGkQwgU+ecZMjQFaZ8wl3cmjwU9Z3w+O42olv1EJnl0BWF03Os3B/+e647y2XVA5t/rO5CvlkN1Jme7g5TOmEO6Kksxh35wTzSBPVaQQDi/YmmOG0+YcqZsY4eEDakUrlN2IuGFmUO9FD4I1Apcka3cb/XdryE3F+odpfy7kraX8sXT5gfT6Wrp/L1c9WjF8ofA+ye/oiP/l9o/+zH2j37QrunXzB1Voi6nv5YE7SHtmc/QebPVI+/UL/8WCNgHo6rl9R5MXbxQv3iufr+uY7B8lTH3bNZD6/vU17/KKHnDxP2T4jv0UQn1kHMB/pwy/y/ddOB/fZAvw/M2YnUQS9evIIjfe4nCHnJEsiv7o7MPcEdKvaCYl8NNWWzJ2Rq3kFCboNlbCv+WCcdrPnPGJxAbB2M2mvDkVh7XagbXoPS1ieIecouOGiEC20N80GpLUGDrnAVcj6h5MQisy2DEy14K5omFTZoY0uiNJR9cnBN6LkPm7jR4IWmuB8LRv6lb38nQT1usA10y3J8J/tWaZ/oN5p/LBC9Wb5F9sDehAz3cM79nI/ogFNZ1Ac5FhjkOciem3owsv8yo/VHDkSmSkc/+COi900jRfMTQP7oGWHyNGPsSox3wPlW3kyYfN/j2/Zty77Hpvc+9Vl19a+Zh6466RYigdSR3TAoB5DvODvXtnN8h9gZG0cyfus9CJ7mYXVy02f+O+UjER3AibKW+mxPW2ILpiL2YluyPaEPHlvfQqO7Ucp+AHK0jkdnnALaH9j0HJ/VX8oPmv/kqr3ZWulDA/GxYWuzvRU/SIt22zM/Ka9Y87/jXni37LTb7bTs9mpV2g7bcnlWc59cDZ0T2tLUWpO9totcde5jDtxL3vKSPfeUKef+Jv/QIuV5z5i1S57NhlHYHhlL9G4PNzqy1gfj2+BvMHbjIXQGwhDYnn5tT9b5z2A+bniPT6Uzp1DXLfdyy8VeLz/+RJ9/8WMdWHdfvXqlt9z3YZj2A9LSE+63Hj96rEaOYtO2qpWdfSAeAAAQAElEQVRydHRy357nqtwL5t3XwH7aNtiW6Yu96oRvwwMpfxcib69ytqdYbAfxm+fkPCt18nbg+aTzjDqFHvwc6Wdk7tF5hunM5ew/yYTmnDhXy7g+ffpUH738SM+ePZNtzT5ynxq5js3QRh6qSnl3knvfPCMuzKHGM2OrpmrMjSp9+eUf5nNnbAzGdszxPujAPDlyfRAr26f5sHA9qlZqVSd9y+RPZ0fRtjD3Ch82swJ745R3G3nXjDkqtkO+VZ/MH/Cz2Y1ocr7Wjb2CZXJX5DO5FDEvoGmNq2aOO++lco3MulqWvWaethyRp8hK1nbEfng1+7hox7pszD3Rj4zWQLTT154+o2RbjVzsLy50dX2lFy9f6ONPPtH+8mLO4fxByyue9/N/B/A2/7eqPGN29ONHHLb5FbF2XJR2M7amP3ZMDdYYQzbFQoNZOfuxpyScGbm4eOND5KeUfgWtSjnslabcWqN97XviidyOHAR5x3IuG/lqq+7Wp/A22JZ9j/Czbm6Zy3lPnTV7B57tDjznZT2Fznbkvvn6a+UPYHb73dwPLslt9oWr60s15mtsbnOjqikxJ6bwbvKsSM5bK+UfQDxiLwnNmGZNvmNMSOXZDsd81gnEPcQ8oi43DSDmTFDLXkHbXaixZxfzZGHsQoNGvoKsycb8KNCItUFTrrZo4lSfsugvu2V+hE6ME/R1UubXRhfk0sc74Hsbm2pNdsms2c6edKTvax4PfOh+p+Qjfb7hvVOQ9uQ7ucr4BZ25XXbSOpH1Mwv/CT/TXuJgr86+lbGePrk/zZhusSSGzInQdc9c98hi3GzL9nd6t9e29HkwmFu/s0/H/5H9efaVvTo5vL66Yu876ve/+71+9atf6d/95b/Tb3/7u5mbyL15+0avX32j/Iv1/JcAnj650qcfv9Dzp9e6efdKzr2uxlyzg1wd0z/25CO5ntda+mZbGev9fqeF8bLXGNO3W/bcTixVTVWlHFWWzbxjb0geEnv4tud8zlgX5fACu2RbyU9rpbmvMacW5pO92tLpsH0qfZus8XMtIKYD6y99IAQE0WGzI0wdD0MMn0Ynvl6UT+AdQgdPn32sr79+q//4V7/QX//1L+YfAfzjP/1GvyW/b9/drn/Y95Zniyrt9ns11kZCajPW7E1d4hok3qNMkFtNwOYccQ59eCb2b/OGxhg6ZCwY9858yNzu8DZZm75tFajtmUvbKmLUv8Ix8PvQjG1lDBNfYK9+9eCwM7YrHjTNatZj7KRiO2T2OTZTsVdeyhtcK88+UeoZh4xBZMbosus9O+H/MYyznJ7L2auP8BJr5LJGMhZB6mmLvyDl/5ywLfse3+fbjmx9n5hMTicceX+vfPIQbIIpZ+8KMn9sq1pTVZvx6k88bP9RvaI92Myel+17XdubyJwfWUuD+fIQd0IPCnbJvreRZsMLHd8xh9L2XYjOhsjYq217peEFiTNI+Rw1E3xybK9KEQw/G3SMnyts5QQdObExrjKr7ta+0ciZQVM6yYZSxcX+hLSFP8RmegJEA2XMTqowTrCtDEwWkuDFb0KftMOZipr75WBQ0odgIBQ9Wu5O27I96ycy67YnbcScC8meG5rQ+NwWbCYkJpkAUV+djtPGbFjxZae0bsCdK0fnopIHjHlRzI0YD6XpdW4ic8Oy2y3TL+qcY/aztVI1pOhLnKUf0c9fn+chL+UNuVAeeGhNPf4wgm4pF9w9F5pcfCe4eVr/AOBKF9xQFT6SsB4f0vRbLkrr6bNyVSk314kjcV9gtywuirwQoY/RsGFQiNwcQBLVyc3AvmHYlmlPPYh+/H8LdwYQ5hzYCaI85wZGjHJA8/wQeuRmY+An9RF5Cq0Vv5zrMGlwMdoA9+60SzZG7zjfLhgZyTMHmoe5AcgYiwevriMPWB37KzoSFl2W0QuS68aFPjT5zs1PBEw/WmsqYi1yvMIKz8ZGchFMY6eOpCzh/6jYonjiSMbeaoP5c7IXXmKwrZSr8EdbysmV7g6fSqGAs1pkuemXZ54Td3CY+SYeW7bv/J8MQMaaqyFZUvxs6HNOSE4Mtuz1gnvMDSRzaY5RxhAoB3TV7UJcrUqtVVpUMIy+bWWttmqTn5+iHNimesJpAh25MVptEmBap8waZ+I7zpumIy3rmTwfie3AywLcqcqKSmyghdBqJ+U1/q6OfOfD5GBeDujdHsDDXObr9MENcx4IhAwmsSMlmx3dtE85cp21nXInF62VMpdaQQPmVdZ51mVgJ7aSHWpFJzd/uRmMzWmL/qU8sDd4GSJuPPMizLy4ThyoyhlVxkrA+vYx209s27I9a52+BLPCT3wIWwP+DX1/kxcBb17zYHHLDSr7B/yiT/v9jhvjnZbdbvbP3uwNbEt5iNzRZps63ondNh7Ws1XNwoD/IbQiX+RqCp1+oh0M+ph8bOjkf4DQjE/oIE68nmmeit9DOvP63Ma5eJZ20Qcby8R93pbygBd04guOzFvBk8ywdG1HZDZsvA/RTWZMe0dMjffE0t7pd+hgPxN+pjtx8IHUbrKyXsWRzEFyvm8mnAeIwEB3MBU6fjv7JmOPr8787lkHWSNAJGWQ66DTnjqKD+xJmWPBYO4O5vBAdtNJnZTOddqqZPsEQVeIOWlpmtfdMZTxCAhDnjLEfNc+NU618AMsEW9a1obw3kfiotPYWyXmb0RmYf2JTyLFf/GxDpvMm8GLIDZembEIeFc92+g8H6i6Mh86c2IdozUC27IZIxnDGyi+589kTRPZGzoGjieItbjj/uAxH/7z/0375MULPeaj//XTJ7p88kj7R1fyftGxmY+UUoeKlzrOfQy6dEDBcNcwc+wOa12t055gVgwSnW1ZxD1UBNomunLdWUjbTuKDYtdeXq61XDzVcvUcvJAvnklBPqgujzXqWt18eARH5Lt2CoawM+3F5grx0K7wmNeafuPbkjbodAzdsU5NcHR/pPYdIAcSbQb3Cj+oFI17GCvBtHYqUyee5G4Q4Iqt/SFFNjLfKX9qJ7JxAmSea33gM6XJOvvBIHZzrkzqcxxX/7wrQY/y7P9qY/2Fh8JAMRA0KDcZCJg5rPeQtgWxoEFLtk8oiXUu9Lh4aLSdRu3U+fg82oVGu5R2Vxqg7x5J+ycTdfFcZi4VH/Hbo49UV8ypyxdSwAd7Lcg1wMd87Z5refSZrl/8RI9e/lSPPvqJnnz0Uz0GTz/5mZ5++ud6/ulf6Plnf6Fnn/z55F+/+DNdPf+xrp9/AUI3pP4jeJ+Dz/To+WeE9JHa1TMN5viBeA91qb57RNyPiRXswPKIvlzpSNth7HQ7Fl7D7XT07m6e97u5nj2gJFk2lPyE2mvd5OoexQoApzYhP+B01geLTgP7gUKT0+QWP/EVmZUuxLDi6EUjMmAUZeqCCp+qRkgl21JZLsqBoRuoIyTJ0kSpiMXoG5p5IjiSpWDMX+UIh0Dk8PqQuS6Y/Vl88AsGH/EHH/5XvGV/Af0epVuN4zutcjfqx7fqh7caIH8sMPn5rwBgz+6Sj5ICynEMfIKE/2Agsp2UDW+r/ukUA1N/o5sF6rPzW/2PUWSnjS3mrT7I5jhT3MoPDT+sn6l8b3GzGcGU77Hm5b6e/N0j8g+xyYq4xbHVH9IHTSdpuGdn+nSONKV+spWxZlzFWBtqJpjJ4YZIn6Ns2UHmtc+bKJ9sov9+/zY+Iudt+Frlwg/O5VIPwgt9gMl+6P+BzA+qxsY53ley0/Y+7672gRiSt/RpcC+acrSLH9sqIA6XFchUOB1KLuwUJDu5DbDA/UvuswY0djvrfoL7yyPvYFI+zvtM7knYD2Ii2wwuFJq6GNfBvWTnPrSj15oVLNzXXF7sdXV5qcvLK+2WndYI0rFA3z6IUw+Qa58yruHj+O3NW3Xifcy91Rc//rGW3V7veEbKfzL9SF7y0epIP66urvX0+TN8X075TtuOZ6Hdfk98y/R9oG/veL+UjzfRi901svyeEL8JHKQ9iJ8g5eQuNNBAaFrOj2VXCorMkXvOI/enoYM9NuXwO/mTp9gaJ32LrfQ7NC2RmzlQYpJs36Eoi2OV0czz8xfP9fLlR7q+5tqHvbx/yHuwTca2GteUPP/bJ1vYLktVpaW1ifyXEt7w3PmWD1sHckxHlNgHudziiU4rrjQUotuWpoZ+q1KOzrzZ/NbJV1l38W927unaJg4bQWjO+9K4m+urTlqTlw2aeRz4XX33CEwMcjHIPV1Vh251u1S1qPC38qa4OvKdORKeZNkl069qTbOvbZFdkk5ttqq12f9qpYVcrM/mkbMQkyt08IhyZN5yrWT8L64u9PzlC/3kZz+dePbyuXb7fcKc/8I5/zWA17wDeMdH5wPxJK70ttPHxNPwY/zt9vup1xJX/EhxeYe1H5pHpnXqQRiJy7ZsS+jmGaMTW2jR5x1r+YJnnKvrKz16/EihGWfNKMfUaws5bKU7W9ip1lSt0V7Qgnq2x+f7gO8T0LNLwq/gdcYh6y3vbeeH4Kwj3h9K7GEML0Op5CVr+IZ3xTfM1VvWdf4rFunnjpiury716NG1rkEr7vOw2dkn0q7TYXuWOvM79mZuXFrYuzKOwSDniSUYovfoTEo5cZ5j4xMmrVK1piJHsbPmqsnw5FLVGRplkPxmDu32O8Z1p2W3qC1topC3LYHwFva2/cXFvRxzYEF+nzlBW2RaFeK+Q2xUNXw35SCbIXLyX/SNvh7Y0+f+cfuOZ+f1/cMgdxG0zVTZ7KEgS3fQe0dyEUZ0O3ZDZ52fjF+fNi2bsZm8MddIxvyGMZ3vhJAJvWFsE9OBPTVjFVuh67Wqy46dFfQCa++fA//hDOxNSgApZ0wTR64fQa5F8fPm9Ws+7L/S737/u/nHEG9Yi1999Y1+85vfKf+yfai0XFzMOZhYX7/+hlzdqHH/8/hqr49ePNWzx9cy60nwjuQ0fTiylsWR2NOXzN/0rzEmWcPZn3PNCrWtwbzPx/bImzxl7MQ1pygnfmPLtqpKZgzFkeuIbE706e849d22IrcwN4KUKzzgWtvEUcRiF6X1HA9sSJ77ZKjODsKCT/Z5V3Akvwdiv73t8Eq9N8AzDs9jT599ok8//bGurp5iaaf8Xwb8/vff6KsvX+vv/vaX5Pj3evPmVpeXj5gPQ63tppeMEwoysYaReZr1PEbXIEYnABoGa1n4nzzq9+e4L84SmZq6XZ19IRjRnW33P/aaS9v3zP9TS/GzYXWUvgRr7f53nOIPvedSirrS34A65yBHkJmrlDeEF9xLWrZl5pRkjZnLrimfcnhinDdgN2MzZixDa3mliNxFkfY+ZVZbaQvs1d+9f2xjU/jRHFNioG7lGHC/G2giNE6AfOBc7XygYbKiOwv8nJep/hd4Zl9IWEUOg7X/4fwLkSSdIcMQkHwFd2XdH3YU7uv/kpJd8gn3dtZ5kLptuSxx6nRkfg3myTlOTevcPbWFF7UfgrpLMJvibl5cuShzQY/zdWGMaTxGz2GXuvCcXQAAEABJREFUWi2wcJNsgfBsy14hWTkKuaod8sEie+088dIcGcvwOgzW37omaBnYEYt0yAoVtLBlF/PAXJB44YKCR1pWJGeBWIikUxvExhc54WMts/GugrAwoPN+WrlIBAu5CCUAHQ5dwl9w5EId5CIX5IKQXA78ClsxbVu2laOzAR+46B+44b1991aHmxuZWFqVFoQbCN3inZR2EXeQh9fbm3fKQ89bLtY32DnyAa9zwQ0G9kdk8d24Advt99rt91oY03a6wQp/LS+afOQKv4k3WGPXKWZDybN0okSUvstSKLHFX3KaLsbMBCqpGzqmDOJcKAtmZOeDGPEsrbRbmEPQ2UbcY+aOzZOXK6J+D3GsYxT3jJRi34QSrspcSDsfE4/KzQbCU9u2OKkOEf0dOrna6kIyMoMH/tU/4pwjsZ9AdZ7h5cYEq4xZA+SRG+mqRjsWh9R5292ZJoo39PvMle7nGP7yANLp45EXDLRoTIUh2xJ5C6qVAtG3IQ6XTNk2ldOZhFLv+Bmwj7FDHUN4sao1tWVRbEQmNxRH+q55GDY+qikHJhRMkxhLXyXLXlHItVbYJWKE0ocJrUfRtjCurtRnxNg3lQGFcMZm4khrYg0N3JpcKAJcI4mPBEPJTl47JU5yOZjvcEQqJuz4iDzzBp20hRUkngjFB9r0byg3m5ajQF08jGbODMZtzHrkjqztG9ZnbnxD500suU38g3nSGbdOHoPwMBY1MLTQl9zcLo1ImM9jYiQM2cbPUQNdImD9o3I6iw7ZlslwcGRtBx2a9a30HVsZw47/hp/INfw0dJeq6WPZNbXlBHg2NsHJzSSZA0EeBELXGDttIC+0uamPzdgvdDdQxMdqr7BdrdDRXcyR1zwG6/BIrm/1jr0uecwLlyD/2uXN27fKvwAIv9On3cWOh+/L+SB7yYuD/BFAY2+Iv8ynlKushr/UC7dpS9y2ZW8oLbsd9QImhq7BnBDHSgd80YcVGTfTFgzyizCsMYE7VdrSyJgM4sx+bco5SRHjRw1xaQrpvQN7LBNMjokjD0idedXZC4PYG8QWVOKPHXRiI7zoBhn3+LNXH4SBN8osFFOa8uhNHWRiC4dhv48iVsPC6GAOB515uOJAQ+LsasgtLT2HNU/0sF/YNv4m4hsklviNmG3RLJJHyB2s9gZC8aUkDGBtygzmmUDqgZCblNac0Yu9ScOYGCLpE4W7O8xwaUuigKct5jL9mzL8FPGtQD0yrGdSIRtD0qRp1+kYtA/6ndYVQzM+zJq+e2gNRRyM44wfXuIN4J5OmPgb5FzQMEfkKcQ+BLv5XdGqMQY1UUz2wteGhRm5L6458BvlQoVnb6VdWMm8yp4x99a4pW99+koP4p0ewBvIYpYr0NBcj9xLvMs+U54P/ddPnujR08d6+dnHevbpx7p8+VyNh/3dk8e6gO4fX0kXiw5cWvquNPZN3u/Uri7VLi6Vj31uiwhT+fgvHyjfSu0AVjryr2vhDzrATNHQGl+fsfEwLZCPjL5k1lwo/3rffPhsfLRd+PhfUO8eacW1Rv7T74UcH02P6PWAD5Uin8M8mJs4VTJla8FZm5h1t8kXVFVaYaksmbq3vIlYAOyRtkD3h0/1jO9gDo5I0z8pvetTcHgouZ8Ix7H/EDjAJ0FpCN9nUOTpkybQS7yJe4K6gybNevuW/nv2/L7t99q0Rq1pj9wREqz70zDi+57zoIQ1RNLfiK7WBjIrplnaYdydtkk58c/kpHGNT/CVI6xQkGIQu/GBokw8Q+iQm65SJweDshjznvk0sahrp+NoOvDhvGuvwbwRH9Nrdy0tV8pcysf121tzfyDdHop7/8bzxk6jHsu7Z9pf8THi6ee6evK5do8+1cWTLyYun/xIE0+/0BW4DOBdPP5ce7B79JkuHn1+wmfwPtPucfCpdk8/QxdAL558ot31S9bUR9BPtH/y2bR3jb0L/O2uPyaOpxrLE2J+rNo/Vbt4proI75E6/TnSryNrIP9Cv5ML3lUpjzC3QwpvsA42YExGVuSQRFI2aPSXtUL+jrR1gBMFZn0Fqh3192F4bjvMrBD6k0cMgzFAgXlZGmasGEsJOqjPP8YpiXpgxtDo6ETttL2P8IzMEDamPUuUMY5WUbIac6C1gqZs5Y8csyex+3GdegfeSrqRvMKUzf5UAeVx94cCfNy4RfZ4o2P+IGBEvmuwk/bT/m4PlcWeDGXvJSpiGNqOAS/Y6n8qzX7e2VsYQQlfG5KaYNaJaPNrCf86O1bOwEbilrvOEd6gL2mf17RpS3cH4YdNPXZELslx3UPfdZxijd3YF3YniIMBmDGWDR0zf1v84QWajtk7obFx54brtE4YoSc/OtGO/TukHQ+6g05HxidIdaNWpxiEq+hgM77HzM+RkI50YdByD+FjxqH16DNeypY6JHvVHWYOYJ6dtmVv2BoGhROIYeub0LcjK3RWhLdC8zCTwo4MY6QS6XgPU+gH//gkGRqcqpA1L+v4UJX9fnt4E7MbPnUhFaIlKKcv4MhH+twrb3mMxAaMii6ASA/16J38pJz7nvhwfkBiwrpCO89MQv4Yip/KnEV3S2fmWCtrv2vsEyWKit4MFPm0tYKvkoNTXmNf2I1sMOvIhw7myUrnyCtlzVnQkTjNH+p5vovumJPN+vRTrge7nUR8O2i1UuN+6oL7q6urKz5WPtaB54h86C/4S2QW9mniG0rvzfsQ8hMvzMfpjXvhjq859+BHbJxo8rbiyDMTc1rbsdqie2IawyTvs1DqvOcYAfUBFINgoNJHJ77DxDF+qcd3+EWMVU02gpIK2srCMmVBNY/UI5+KaS/0LvhYe52PtdfX7L+H+Wx5yzuxzBmRu8LWlOcn45p85n548OyVtv2y09XlpfJ/t/nuzVueTw9qVRPp4PZcXi5iMVYElWxPmhjE0cn97Bd9Ezksw5zUMsVCPjR9KApBq9XmxmswEVOuF6H3djCArfyGlxwM8pf6yA9tA0w+9egSrow9qir8mLJdVHEuwKCMOUYib7dzXA63UO75D7xPyfuNjL+nbslTF3XOTl6TxzFjGIr91mrmzLY4kUpkwBSJ7ZZ8v+a5/+tX32jHmH3xkz/Tf/3f/jf64ic/1ouPXij/RYD8IcZvf/dbffnV1/r6m1d6w/uWd8SEO0X/lrgOvcsLvvbLpHiIA814EMw4zDJ9KwKxizayhmCrpqrSsuN5Cf3MezfaxVFWg3fJXPrk00/0s5//dOLTzz9V/tBkv9+pLQvARrPqpIdZ5bCtOtkOLepbHD0f8cm3ZA3iCrVLtuUy1WIVWgfabm4Pyh/5ZAw6dbtUtUxQVd4rv313o/m+hPmaj7Rl6xH7wCcffcRH2Bf6+OOPlT0i+utcP+KXvElzLR8Yi+kHXxnjIdOvRaqmG/L9h6++nPbTlvygrYR/jk7Eg/H3iQ7ud7CugHC0MEZLK+aEhXN11sURv0H0YCrxBbiXbWQbIdQJ6BVSLNqOj+y5VdaeMdozFrsLvknsGMddW/WI3bYGc0APDiwpUBLI/EkzomrEt2CjEasLXxr3MSFUVcqY75a95hi4iS5PZA2IhMTc6jIeLLuUfNLEfkvk+Ewfg4HNyA4RZwIAx+QFIzd8B8j7r4xNp94RzLwJUJvjuTD/RuylnbUQfuq41ITpQwJMwwlly/asdfQO6GVOBB3fnWvfyDWJ9y6CHg7vtLSmp0+f6erqEc86XV99/Ua/+d2X+uZ1/pX6Xo+ePFctPC9lr2Cvvb7c6/H1hT55+Vw/+8kXevHssYzd/FHDO94j3NzczpyZIBNvII61LhX8ZsYy1y1oq2XKr8NuNfLeqk05k9jo2VaOI/3pCOa95c3tO4X22a+u+Ak2+WVpsksL18bg4uKC+bRXa4Xt1Z5tFfVW8AqfYEdf9+jsJhbkm8i0sn908j2oNcam8XxDOMTQ9ctf/qP+8i//g/7jf/yF/v1f/rV++ff/pFff3CJ5wX7b9Ob1rb78/Rv9/S/+SX/5v/+V/o9//zf627/5lf72b3/FGk8sTa6ddvtLFbZvWJffvH5N23HOq/RLYh4xHyJdUBa3gtw7JAcy8zkBMe5iPkVnRfaCRL3C5dl/G0p/7ViUirI4TDvkX+UciQPE2Fa2i6oJfcz+USHcMfuZcmIO/RBG8g+koYRt+06sTuWe3Nxx7wsDfpBw0JZc0++9xFpy+TSXppd4Qo7ynT55phw/nVgyL86h2T3iIp4Rk1XYoACVsA2WttMEY22XfIZCr1D/Lgif7wMvxKMgnQPJ9QyaMqZU06a1epdI/gkdtWBAV9D6naftuzbbsu+R3AabQGIItvpG7XsdyRLYurSW6Y/eP87tVkUnMhvuZe20Sba/BZ0ORz9ABqE5NrHUyV+QcrCVSZ7YhrRR26h5ztcP9e/khnwmr32rorOOcxh2hcgbJZ7si5N5+kk/A9zBiZ0u25QTnVb7c613CcryzxYwUTL/00RiDCzN+kNa4rCtxoaZTW+/32vHxKyaTYqyTkfKGYygqqmQKaihrZVsT6ziCTSQKvwwqdqmdA9YCpJwKVNU8whvFvITceigPXLx39n4Q8+BiNY6SUkF2J5JCT8XxcGi2Mp92ojsOvkHiUzbOJPJRRszsoltaNqPnc5DQHDko868MKF7PPHmpsxmHFtGeUMG6siFdMPAfweRw7AGNgarocPbcDzdSOWG/R031Xl4CY9IZky50O12XFADxnC/32nPRfqSB53dfq+FC1mDv9Cei13ylz7RY1Vr86K4iwxjGJu5EQz6KQfiGCwOCKdlflM/0u9OvMW477G9x0bmjR0JhOaohq6wLZe0i+x+p4uLPb53yryJ31WKBGcmc5G3Jdt3iJ/AZRoSPVopnmSK+Ld226teZPXwGMxHqVUpOq3YoOlf+pRxS9+/pXFqv+MTZrqX2HMDFTu275olM9QREhsFF/HMBfIZ2wfG88AcGBnngLEe2NfDI/aCc75Ltom9gcTflD5Xc8Iha/gkDNOnQK4pL46Me+ZrQHXyTXtir+Jmlxjei2PueuSYuCNfyEZ+YS4V9ltryrxqVWopc0PXQNrQQoVY+J1nYrKVGGLWjEtjjwlsGhFKW+zHRvjVSoVtmuY5iGOc8pU+pDyYf6FTgJ+UB3KYZ27tlfim+Tmnhjq5Pib3yAyQctZVxuXI2p3AZtbHkTG7yUMpN7V5WL3lpmzaJ4b0L+1j5qzjOedQetKq1KoiMvedxLphoHsKZcpGqwhwQjV5A5uJa8WRmPvkJxcL+Z3zrSGLsypPXxkTzMx8betrx3pcQKsmu/Ttg3ixkTbbGsQWdObn4OEgZduKv9ja7Za5do3P2BrEmRwO8nWH8ED6m/zccJP+ihvZ/P+LBd/wQqAzBgMDGZs9N+XZpx49fqQn+ZfG0Lzg2u93yvgLX6avUxZeKKrq+FBip1uNdpsKDYM+QGZfQo1+VWlDq5LhzcGZKyZSgIBioezZ3wv2zcvEBtL/VjXzbCyftkQAABAASURBVJuQHNf6Iccgzs48GokrPtC30Qet2rQVn7GVvXTDQC8I3/b0vbDuGuPfqmb4WNFgDgd6cNietm2kgrJy2JYNtjqmqE7eIEZmgVrVzEFyZpv9q+vuSFzxCbU9fei9g07e5TXlNIauiH3RHhqkHL/nfSjs2sToe93IRHZF4tkw5Ls+iH5IhH/HG8zjznzLGASDsQhlAmnQB80+a5o1ZDvnGqUSXuQGcueYCvRjpQjmHNRiM+XvwGojglJsi2NSWNMna2nGh53BfpQ4C8nsvU3MwQmr2XDF/gI96U59CZWhgX4/QUgionlYRE3moUdwoHZL345FZdfkPWv80bUevXimZx+/1O7JI4kXeOKlCU6Fe/WGPvWxWMdF6jvLlzvV9V7Rr/1Oak13A4Hj7QEJaRG0Uo+tCXHQnxHAGGpcx5qOfGw85kOtLtR9Je8eq+0fa7nghQMfatM+jM/a4wuZk1539Es9trDZwQhmHgpn9zAy4sPjBO26gzh8D/RF2wCiHBrc8XSSHSeqh8d4yFjrd+J3hZV/97vxzynxx0+Q+Ce2dtreq4e/8UJT/1NwCoQ+iz6OE9V7R+xtDMqcGWOJPhuEBuFPMWMJDDBL4vcExA2/XLJpB5V9MmilYnFXO9GUg+aVj6xtifEf5GC48MpcTVmhQXhNYq6Y+RV6YCEEHV7ARGPuLDoyL0btFIQ3kM98yx8PDGe+XWD/SsOskXoCfSz5KSafSTuwgD0vzy5eyhcvwHOJuncrTVn7F/DOENnrj7V//Kkun/5o4mrSL3Tx9Au1p5+rnv1Iu+c/1h7+xZMfKX8YcJEybRdgefSJhL/j8lQ3vtbbsdebvoCmN0frm5uuV+Drd0e9uu16exi6OUrvDl237Bl5f90tdRtstOhbo49Nau+juMeoZQd/kWkzY7XR8N0WdGu2ifGionEaDw1LlEmyJOyqNHnwp4xLkyKzUQzJbjJIeY41eislRuwMsNkz5apFRVytNVUrlcUxQL/D0IF984B/QNkiKdu/8Ke81pHh4//ovNzjJeqYOMpEGZuhMb3SAR/zd+egdAJ5FjowOE+8WX9Ypvlb50nGoYk/dMO3hFc3aU7T1EnlHLHxAH5Q11Y/6U07MRiceHfxh/cAScpkbbKzwg91zhnkpCtr1u/sbQ20TV7oh5G8r7ofbl8H5Nxe5KgnvuCD9tNwAvMyGtPHzMFYTU7mgA2wEentGjyb+OG2id/15AqNFLIRnKwUgll58IMc0hg/4594UyXls6YPFiO44YMCfwIzdlZxm/XJXB7cQ4xJ11hStq1ivduWba1HaLDW1t8uM79G7tV49ri9eaubd294OXyj3LvRKBudYFXgd/VDgTVLNvG/lUWiR3DiJW/TNveBA56Ty5iraEhm4Tp1kHjzDmNpTdXYJ4ifZvaLcQdh45bnwhtw5H7NRlHbkbjOsfE3et62lSXHidbj+uqadyOXauybhf/Gff/FxYX2lxczDwv7bZ6bOvl++/YdH/FulDiqNaVtt7/Qbr+fZQyvRulz5Ac6k2F+wfRra1JYOY1P26oTbGs9yBx5lVZaJj/4dOhJx2Vt4rc8Lx8ORx245058g7yJoxBorSgJ2VU+vLKmT9uT6uwYxG18pH/X14+U/yuAq6sr+n1U3onlH8N0xte2xJgM4qREsYOjoh9z9hr7DR9V3759qzz7Tz4/g/g699ydeFMmZXDXM/VOuzBa2Ag3soO4BnzYms9nxNiqIibBF+0PEdl7nM0B7Hbkg+Qr7yA6NmIfY7iMLOSkPHNdkh1G2gKpWkPcymGb9po8G2GZfHQdGZd89M+/PL/hg93t/KObLiFjR8fKMRJP8hk6YxlTP/nd2kM3DJK2RhEONczc8LEz/cnH9h//5Mf64sdf6NNPP1X+rwFevHypgb93zJUv84cAr17pq2++1vy/CWAPyB8RvOH9S/4YYJSRpWuYHtgN7vOz8o3MivS51HjHVCBzR7SJFJi5V6yp3X7HOtvr8dPHesR7h+DJkyd68uSx8i/q97TvWGvFeIoY06/kQ6cj5Q2d/MzxYv6EJxEgSDnzqTM3M1+OtK+yXdvaiExsy8WZ+xf2VAI9MoczPm/56PqO+frmzVvm+jtdXuz1+NEjXV9f6pI9IT0fjE18hB7ZQ4+845pgLr8jf++wcaDcubkz/dnt98rx6tVr/eHLL5V3NLK10N/wE0+Qsm0lB0X+XFLVkOd+zXzB78AfkwJe+EPTP+N5YNyDxDXfa0z/R0SHzg/MM67wTtfT+AkaYzTXFHS3W+jrJeN1oYxLK3JEzmN3QHU6pgnK4SXvoclP0FqpsTbSxwV7sR/fabNLlXbshlY1rJyfPq9QtrL/tdYUOxU9AFP0RDkS1uqfGo7CTz3jn7E4sq6CyEnWwjzdsGMcgtgdyOl0RP9UhEyLJypVNdmmvp7xkxzE14ExOjAngvgsYt0lB23hw/81eoX+jvJjffPqnX7/5St98/pGtVxI2H30+In2F5dqxJh9vTXrKe8Gvvj8U/3sp3+mF8+fab8sEnM2e/GR/aWqSbK2I7GvfRVpshrtkck7zXIpOhnPJDBttmUjx/g3YOafOI7Mo/Qne1boAV/Ban+w3XYAJRbbyny55lqR60XeNdrMXgLprMnoJIYLrq/Jx4KfhdwH4UU+fBHU4P5E3BcnjuRhx3V22V2od+uWZ6ivv3mrf/j1Pyt/DPCLv/sH/dVf/73+43/4W/019B/+4bf6zW/+oF//+rfz/x7gH371G/37f/83+p//P/8//Y//r/9p/vHAP//z7/Xll9+wvq/19Olz1vhTtTxXsdHZTYnTLs05ztCTHZl8jKxBQHH2O+ObvHT2mkE/I5O2ot/2VqNHtA30BjTt/1mR+InF6Q9IbEFisO9jTD3xbUidyCEYYEzWMtWzM3bsexubbuZN5tem6SqtObWqNaVc8HQ6ImfqKyz7fcDg9IwicdA869WKcWtadgt0wW6pWqOtJm2FL+rV2uQ11o1dMji5/hMIUWb8IKdApq7n7+knbafiSr7FWNn/l/4m4uDbQdiW7VNDYgdZBMGJ+6cQtP8U8fdk7S2O99j/SZXseXOu1slmAmOtZ91mb+pzbXKNPR9YyrZnPuo0j8y8CQp+YKIJEM20VMrBVn9Ii0PVStmIGxeECSZlq5p811RX4SDlngknyfbUWbJpolcJCDRQVVqPoSyRoDAThL8typQfIm1ZqElCyoFt2avN8A/csIbOm67TRm4bU+MBqJ7O2Bm968jF8MjFcFIuJvF1hOYiEnpk4zyp6IaHvDwo9H5gc+2Ki2ywU4cLT+QP2DtgL0h9gpdpnQvQwFYGdFCeid8Mn+gx7dGdN0y3PJAcwK3mzfntYd7w5QYuMeQ/l5V4orrjwrDnQnVxuedhb6fGGAS7/Z76ft4o7S522jahjGn0ttiTi/B2+/28QDb0zeB08tPJRWJOOXK2lfG0k1/NI/zcCByIO/KTefZTyNollzXnC6oZGdlrGqjHZ5C5p5pzdVroTHwbgVkTKqXItCq1KupWVZtUHMZHtaYd+cjFPn2uZi18pIiZtLdWKiq2p9yc6/R5e9CPTIA5ZawyhimfwzbV9GIoshM+41Gc1dnDgazoe5808/TIPDkyZ5KzzN+Mxb2NKabkNVhr+bWqGn1Nv4v+N+qLqjU11mjiX7FopU1FjgbjKI5Wxe/9OeOgrYwtbES2VcM+48K6Hpmn9+KzRLcUpGJbtsltmzS61WqWk98lOSWuBk+nPLiwjXLH/ibrhn6hN6lp1bTRqBe6k6YdX/baLo7kZuaQ9Z81khyGF9sBIoq/ao15vZ85EYcxMfvOWhvMrw2dvSPzfM4H/CI650no8bQO4i/ydqmqya40K7qxOSuzr5KNI9Fz+jpOmHL4Dc262viIrSdThPtK8Uw10XlI64zDio7NmsgN6fX1NTfpV7rg5rPIa7WmxJT4g9ZqtfmB3zrFlia75lxq1SYlVPbFwY3sQQf6fWCeHon5CN3yGr3Avu9jcjTnMjopZ0/IHpWb87V8e7eH5UVA7Kb/a18e8bD9ZCL/KiP72S5zhznUwG7ZaUc9qCoZxP850o869SH81DvzO7QVfSQ/raDI5OGqWpO9xh/55MS+r4fXuJZFNjFUKzV0W0Epu6zkI30YjFFodL4LmR9zjiIb3UZ/gmptxmG/73uzE7sPYZtYStG3SznOZWyrgG3ZJ5T18LCtSn/IcaOvgTiSt8SamGPXuKhmLeyj4XX2r8Ha6ayZkQnDnE974QOTWMieF1CkLb+CdnQiP6BrubPP9bWZ38KRgbTFGhsbkMuNHgtk8AAWxKZYLKtKbB1P9obWONChPTIVBvNhMD+DzvV2UO+zD9EdGhkbrUfkWxV5LCWaxByk/0FHT/QpvGBqDX7BmDmhlbLQTv0hdDrCxwxSOj3QETP5iU/eaup4c1Bn/QVMuJMMtok1azL/FZMj7UHag+hu0HYQS3gitg7mf96f3BxwfkteDyW1qwtdPWMd8sH/+Wef6OknL3Xx9LF8fSHtmuI8H+w78nw/1IA3dlyDLndqF3wg3VvHpevYuvoylH/EO1/WkcfBINlNJeSBvcjQ1FfBJtG+YqEc7KB75SPr0Rc61qW8e6wK9o+l3bWGmlx7gGyhg1XhBUXlqLKqJNvvoaiLm2yfMMuy9B5ImrYjbZQj71IRq+M7NKA8eenXRNO0iaxPkGJjgzhShnznmfZ7eNppcvwBKW10TmA8QHgPYHTeR8l3vJSDzX7Klh2kDCrlgPKMxYQAtB0pb9h4zANYyaRtmcEwusnVBHkzsWccSvmf+QVTpsihhJbE7wqdjli8hzVUNpBsNNA3KBC6YuMbufgKmoT/ILLfgpBV5FZqQ6fNzVaT53izRsalRr8C1yzDa41xTfxAwZXkSxAaUG7QRtvEI6megGdSA/VUWqD7F1quP9Hu0WfaPfmRFqguP5YuPpJ2L6AvJ3z9sXz92UQ9/pGMXCB0x9XH6hcv1S+Rv36pcfVC/fq5jhdPdMsaeuud3tKHt8yFd/TvZkK6hR7ESy1ymz2im+6UlfXfK+MadA0HWzl0hSZ/a2OssCf0WUKiNkFCtB6W8R8IGqQcpDxRDbKAlYq5NJDtKvXMI/aBqgsVaI38eq8xwd5EHwcyg7GeVMbthtLABgxtsc1yfsBgP6bnKaHVT/SovAAvD3grxPUkIDV6CMSkTl5ia+I460wSifrgmkYB27H/EAP+qptYVqAv+ORY9H4F9fCQ/uCZIIDp9kRJ6786HSsl6PW/iPDQ/1n9PX9nfGLYbCWWlKtZjo8ThG+9F9/Qe/XZDutEp66xcQItnINYBazvO8Yp32u+Euu5xpCmCeiMKVQPjvA20ESRocpwaWSiTAMYOZX7YIziM6CMxt05qAed+4bOPUhk01j0LXQFtjabk67c7/qNvYGvrX3WE+CJ4bLOcWLfEZuBuat9fyHy9/B7CvFt3/PstWyvNMLIdc2/AAAQAElEQVT2WrYtE1t4QXTnPCD2nvcr/Vb9+E7HwzvegbzjHcg78n2a71EA0bdN6dvnau/EP4l08p77tnAHfrby9AtzDWcodquVWgHu0Zfdou15KnOa3U9Z8wsKsZP/ktm7t2/gYQS7GVtKxDtC3sNgDmTcQ89xLmSvAUeuqpGHrnykfvX1K9mlR9fXE7bnc+1ux30PBvKslT+sDm1VPC/taN+pLY2+NOWIzfhNLjqx3ucgraIPVqE7debzQJt9r8IGdsSRGAa6g77kGQGWbKs1ZJFp5Mw2dhr8Uo7Ixqdt5Faezo7YP6veFQv5rTLwmXIRX+gOP/n4n3+lnZyEl+fO7R1ZnjnDi43EmfvjPNeEtyH1TT7lyBzybMOaGvRv8nhOOIZHPXq2QybstRzZ5DL34gfuxQf6U+D0Y69yqSbvkd/KoRtsy+U5d8qe7MSwIXrBbHjvJ3NtyKR21Rta0xTeaifiyd2cy+Ru0pb5sShjttaXOWad+OPHLtmeiH4QfvqXfvRc72D2U24oPjgH9QByOpOfPP9nTB7zkf3Tzz/XX/zbf6Of/fnP9emPPtcVHxOPJb073k7csB/csHYPXB/f8PH6m9ev9PWrV0r5hjae+NTNKqbDoYll3Y699ov1sYDMaRe5RZYOcaa9acf63u13Cva7PWvmHulrYx1UtTkmqet0pBxf8zmS/icXwTF7O3nJPEofO7GHH9kDbXlXlXciB95bTcALP7KZQ2PmXsKEDrxzueG96ts37/QGvHt7wzuUGx4Lj8p7k+Dq6lL7Hfc36uyVN+yVN0Q4lL5On/jJWghiL/tTT0yspyJnsRH6zatvlP0j66FVaWE9p486HbaVHCZfodEJYMv4HoyPsDnoD2lmL5F22FhaQWvaKyQLBXO9HcgeWVczF9AZE3GFj4gKvcY8DcRxZB1Gd7cwVozZnvfV1dZx6eQfEWF23mKcbh804Ke/oWnfaMqxtSyM/7S3o2+LTL/T9scQvTt/J0HbasyTrKHCxnfZiV5i2JB5EfkgvAN7hzh2jOcVH6rz0Xm/W+djeNUarfenbdm+Y9g1y4mx2lqO3SC+Qo/MqSNjFAzmWtXCXLrkmsLztEpvXjPXgHh4f/3mVv/0T7/XL3/1T/rHf/yd3ry9VbW9njx7rqtHj9WITS7lD3pefvRSX3z+mT77+GNdXVxI2O6M2du3b5U/khOHfR8r1fdOl9UYj2W3KEd0k4/E3Kop7+GS3z3jnjkbmj5mzUyQu36aPwPfmS9rXw+8y7zVkTkWW7EdFDZts57ezXV2IC/hN2KI/cwzm5k651BPk9a2vUxqB/NXmXCzBTlZ1dqEXdjsendzXP+I4g9f69f/+Bv93S/+QX//y3/UP/7Tb/UHPvDnv7Dwhy9fzRz/+te/09/8za/013/1S/D3+u1vvtI337zDxaJluVTjOaZqr0b+y5kH+MxGF8jSGTLnM9eO5ORIv+Yao9zJi+axyc/K/Bn00w5/VufaScmMy4bUzxGdc5y3fVc58udtm+3WSrZVdU91OqITnKpTbit/F7Xv+2L7Tid2jnP+99nHcsle2+O7Vamob7A96zodNu3VVCe0oo6MoSeRaXcrf4jaRr/UmGuF3gZ75aduW9932JZ9j3N527Nqr3RW/pV/bE///1pmMzbfZcu1+gr9Lpkfyrexhb3vk088wbmcjS4Ib4vFdqpz3B/Kp8Eu+T2s8rZVQGfHVp97GvtZ9qXjXLvrfN1EXZZd2uZKYSflVvGVNt+16cGRGIMHbORbqVWT7Ydts56NdRb4SXmCjSPGXFah27gQhhY27M3OUI7IjdPGGdrpYOiGSAdkct7kjJNtCKyhwQaWC0NHLxjY6twphcZ+p55yYJt+SC7PJEPYTLuiNzdI9Fb5AW+wYR+4gbrV7bsbHroOStJxSNtxlqN35GYq1JbYfqfc4ZYbMm5Wb0PZbAd2g8Q5iHcQ/KSUxYEqup6genemH0f0Ozjc3M5Y8kBxZPAP3AQe4cfmnBBczFKuVlp2O+0v9tBFqU9U3ZXdmopxseHBl6VOTOsNZ5+XsGo1b4Rjq5BJe0YsMY27nIaj947IZTO9Jb6bmxvdEHfK+WvV8Ad+7hXQ98DfSs2ADG4cM9EHPhJDNcu2chc3kKyUoSG25dIcS9vKsbantML2bE8fcsO0tKbAhk+/qox9KfYLW7DVljUv1Yo2q2iwrRyJa9CHTnypP8SAH4gY70AfYz/IHDF9XCFYA4h5c7wb34wnAzL5A1/CVnISn4E4ZkzELiWue9iJvUmyTNzRt60cpi3mQu0TD5m0rbAin3FK/V6fPKhoI5IxW/IzEVspRG9D6lvubGvGijvbalVqcz/AHv1KfybIyYE1rNknyciJI/aDqgbPsg33/iyXApH3zP8ZQ9YV9W19hJ98RqtVab/ba8eDRGJcGOtWxBJ5Hh4HdPDgEmpbu92i/X43P6xf5iYWI7E3sqZJ5sIFOzeH20fqVrXGIys+O30iq9QGfCv12A49ntbsMTcfp7WMSTygO3+R54aZ1ExbhEY3hzpCASKyrdwI7083wYkl5eR4azc5DUg3+9bxbk0e8W+vvjK/Uk9sQezbhQnLUFwyR8cK8tvBgJn96IZ1njWefIdX+ENxnrGTtjxE5sY/9JY9Ib5sz9xesFflr9VD05ct53nYuSDnrTXFbmwllru5UDV9pG1kPAJiSt32bMuPiSd2Q7d6taZWTdWaTLtt2Z5+jtiJrwnGJvZE8lJP3AfydmQPzjUj/E2/0A/iY8MgT1v5g3SLl3UV3Q3nsvG/YeOn3okzNLz4sU2fivlAnyjr7PCpHPu25aoT59vEsLKmIhu0qpmbbGNMPsVvZAJEVRQ683xkgpKn5CS8gIxqRZ90ykRurjFe4FIOb5AHks/Z1TfeKXeYn3uhsRB/sRe6okMGescJs1iCcfrXl4nFllyA2HyCpo/4XzHjpw8Z0zHXHDbjn7hmbOJgjDBFYT07bX3a6RoPaPyegl6F+R3I4372InYego5LjGn4GJzqg/nnxBHkDwdv6Sd7Rf4IIHHm3mCgkzE5Ihs6kJ10+iNoaHgBYdyd08+pljl/w73MkUE7nND37H1PH+vRxy/07PNP9OSzT7R/9ljHXemGPN/qqLfkOeCOh4+DXQc+GI2ddWxWR25Fg186GOpFo12gudeh79XHFbiekB7JfqwBlR9pABUvIUB4nXp4o55oLPkY+lzt4iO1q+Cl1J5IxUe+umK8L7DFSzA+7sGkl74HKVEARwpfp8Ozlt8NOnFWqtNxp0zdK+78MNFSDkQ5OCsP6nfgQX1g/65Om6jfgfa1rAfHyee57F355HPaelBOHD8I2I/vYNo9d0/b5J3otEc5ssF5G+WB6pjUpDwQdIXgK3FGb4J4Yy+8O1iacieKXDGPzIIO0rba32zqA8dJVyuNvLCjU13zWNu8+mXt1QdgeAA9S/PX87ck6DnWMW2skh1gnmuvAfrYM9cv7ng9PEXmIZDLf91Cl8heavhaQ8GVRtYBa8K7ZwrmWphzn7US2h6rQztrpC5fypcfSfsX4KV08ULLo0+1f/q5Ll/8WI8/+Tn4c9Y2+PQvKP9cl89/rHr0sXT5Qr56Bn0Kfaqxf6zDcqUbXjx16NE7HVnPB/reGY/0+TikYKRuU17Rh5X2gWzQh8jDCnN9GeEjv+ZQHJE3tNBby6t+6icg39ELhjbeItUZiHHcYU8b+0PinzmP3E6DPgw1PQTC8GLXxLHGIPyJvmzU1E3duj+yz2evzf5s9uZA7M2ivGKsHR8d7cGcGij3FT5RjdmW/xTrh2Bmxbcx9L5snzYSm2ky14E7nOynjtKUCxV2lRhO+LaP2AS0+4ToRC70IcIP8oE0NBC+79HXfsfve/xxH1OCR2rVSWHk54SU7+FpI033vNTOEXN3oGHmJ3SqzB9qZ5S85Xq8+r/nx9equ/6KiDX3ryYxn8ScVHj68DEY/868GNgPxKKY8wYXjh7zSqE/CPpBx7S/+YF+SMms3Y2fcrDV/1SaftE91Ay2k8zRx/ADyfKZz1Wnq+d+jGeyzruUIx//bw9vdXP7hqWUl+BHZTxsQzmhQ9ilOIKwQcdBcGeTnA/W4YBO/TlfhkZygewAqNGUeSm1qonCfrW13HhuaEtTlafHToxZM7Cpdz5uvNW7N695nr8hEhHvQSPjfPI78B3ghPYZ7YlCHp5OO5LENcANz06vXr9W/mXu7//whym9v7zQJR/9EtM42c4zVJ7pXn3zjfLclRykvRFkuabeRlERptXZuFM+cv/bycf0nD5WqcDU57l5pU12KTkRMnIpPjq6A2M2uYE3HfFTrSnvXRbytsRGW2SbFvoWX9PZrJ5+NsYqY2zZlu3ZHh/SWhaHbVVrMw/X14/07Pkz5b+WUPT3bf6VM4hO7nODW55Z8+yaeGPllGbZVvonjjy35uPsID6qs82OdGoiX8c5trGRBI45voN0rDKxn9y/ZrxCjzw3JoZVG32SfWReRD802Nrep0Nehww3rAt08vx55Dmgn3zGbtCJtWN30x+zPGbVXuOyjR3mPOMkrbyCV63xPL7XxcWlri6vdBlcXMz3JUvGi/1oYF/omIAG+on5wLNwyulHJ54D/TyCge9A2xo71cN7H2POnQP9OdC33X6nlx99pD/76U/00z//mX70kz9b/xDg8WM9fv5cl48fqZAx86iX9Q5f+a8BfPP2jb7h4+Ib3rvesHccGNTsEp0udvqX8kDerTSom/4W87Fhp1oTAye6JZseIlfI3dy+0y3vMoObm3f6w+9/r1vmTvqUPA9ykD5PmvJp/idPG5KXtYwW+YvshoxhkL73U5s4iiBsq6rJrD2boCQdsP+GD/+v37zVG3B7c2AO9jlW+UD8mI+weWfiso6Myw2xJt74y/o70Jdcc47kLOiM15A1MXDg0m5/IeHzzdt3fOB9S7EpOer0r+DbVo7kJ+/Rlt0y35Nlz4mPXWsKDQrZWI//VqXL/Z6PwZdKjJG/oN6Qj73IzHjIw5G5cKSvWasbPzKxudvtFLuRPdLHIDl2BNIHaMpBdIPITmAzNDzE7s7U0z/bclnpZ3wFKZetHHMcmceRTd1e+SnHRmhkq9q0IXIbTL0u1t2K9CuITpAx2WzqdIQf2Ca/u7k20/esj92yk33v+6TyQXIfy9ocPw/9JX/bHLRLrZHjWriO3TDnvwJf6/WbG1Xt9Ac+VP/lv/uP+p/+v/8rH69/zTW5a3/5SM9ffKLL68dqjGmxpi6vr3V5dXX3X2TprMlEkPzfcB2LP6YUrG/3w2XVqX+5TmWOiSP56OSfoor51KrUyHXysSxtllNnQ1H8RD79iXzQcZh5lf4GN6yPvJMMtnUSnfwhTmh0Cvt5p7rNWdtyZRzHjLHhN22tLRGfiJ8UjG741Zqq5RnDOjK/b1i3b98d9Po1e0r+GODXv9HvfvcVH/i5x3nHJB47tXalJ49figcvffmHt/r9qw5v0AAAEABJREFU71/rV3//z/rnf/pSb14fdHMztFt418GzjEZDLij1URqdVQekIgxPpL/JyVz37LPpH1K0nZ+Rva9HZkWfzEHs55jMBz+R31gpB1v9++hm26SATUlbNPZWet9CbG94v2Wt2ZbttfLgd9M7nnKx1SVNHbtkoIfAzjiZtC37hDqjWxnZnLGd3Od9XeZZ5teRPTi8tNkn3fiKwn9h2MblP3dY2zo697vNjXPefwll2/8qYdz32creJ8VuwBIf3Ctxzc68OXDty5oWh21V/geNZKvMXXjMQ3HY4VL4E8+qk2IcZsJm8uZm6EgQseW6N5zyBDo2fFYJ8WqDXVG5QyZ+KqFjdORWZFMKYrqwE2QCsrNx09115EHlyIU8GBifyMZEOQkZ2Ipd0jVthmJGQWMTbkWqQOppi3wQn61KCbNzsYqtCRI9ePke/4ptkFzkxiP1gax5gbG95Bh83DjyMr2DtX1A2NGIT8Ep1lmkHwdsH7jh6Sd+fOdG7YaHljw45D/rn7ynHpq2oJ/GoFXNm/RchHKDkAtScTFqXMTbpE25ONpSLmbJp225ViQxg2BG+kVfiDR770RkhP0KWimy4qhqsBvVugNsukdfsbWV05fEeaR/GS979Wk7IiAXliB6Gf+joiNWecUn2O0W4g8aPgt/6OYs1ImyE/fAZz8h3FbFxXGnwo+NsBhp8guZMYYa/YnpS0IF20P5Fy+93zLPbpFNbIJv+AUNjN2V2vCBzg575dnQMrIW3pU5IuZJ6ARxG24NqVgrIr7cmOk0rrbFmR7OOAbygz4eGSMMnuwKmciVJMODYgtRJeeRD8Rhm9+cG5XG9JW6ZZdsR2AFcUlFueBnrBsK92WbuowNcVNzVPaFA2vlkLEGfcY5IqHCrulJq1IrwDq0rU6g+UvuI5SwqQ+kcIPXMeG17pVnYoQ9z2yOrbAFIoQIsXT2iCMvXw7qxHIEgzWWOYjxqeeK5CzOuDovcILMOUJS2ttS3HAvzKFF+2XFbtdUMv9Dl+DKVh6ML3Z7LcTANKLNNDqm1HNjkYs8+0Ax7rwFksj3CH+OdWKlv0wxhlUT8EOP7HHz5QOVbbwTV7VGTDvt8Zn1vnDzueeGO2uktVLqNjmLHn3vjMEcD3KQPfuA7045sK1CpxXREVfk8tIibZkzR2I5EseB/UnpuZsczHIRL7HjJ7kNtr8qTdxzf8R3bN3wQJ4b7CA33IOxbuxLl7y4esRDwmMe6IMnTx7r+vpSC3luzeR/p/SrWlOOEV/oyqn9MAzkB/2wLdsq+mpbOVwrTfkcI37Ix5H8pSwm18BOaOZrxvXAuA7GdIL9Pm2B7ekn9gZ2Npryik7eVtRJ1ggFSpzMq8yjlIPEHj1E5pnyhxD92AtaVUZIKW98OyUiJKbopw+xHaOhaQ02n2nP2EW2XGq1IjKJL225BuUP0+iQTC6CVsLvgHWcEPxgkKMgayA0UHJKPLHnBHJC4k6xKtyBPQGr8FLkpxGP2SwSV9Gv+DVjZHwF+VeYk3qg0cERhHaVxdoc1M+QGNDVpJoHYsgI2TNoPWzLxFBQ4TewwzMC+MHvVKRtpI9h02JbjbLjZ2iKbKKhjfZQMw8G+6dYq+lvdalYh3wx17g9qgNRH4fkWcpYHJGPqwlsM321rt/OkA5lfQ78TmBfgbBLP1LMf0Yz/4nvd6zZV3nhfrHo2Y8+0aPPPtL1py/Vnj7SzSK9ygd/gjrsSreL+SAo3bahW3ihxyZ19k6j7z0vKfIyaXehsVyCa4kPk1qeQZ+Dl7rtlOsjLRefa3f5BfRHvEz4Ypb3lz9S2382URcrbcgFC227R19o//gLtctPpf1H0u651j8SuGIo+YDKQ/HgYVgqeuoVzBvpVP4WFUfaIN97kuQpE/nYB3e+KE+fhYcmG6ghTZ2yTm2hsw3eHUXOGybfcm2I/neh6U7vTF9nvv7Tyjo7fCqHBkV9oykXM/4ctBV84heY/XDJs1/Ee0d3Mh9p7QV6zv9QOfr3IDkSdgLXJn/WLmsYhAaUUdBQSXO8iBG+Ug/CGyVj8xx37bJ0jpP8ait9P/MVe/RJJ8wPzbWoB/S3b6jdygt/YquHMo/rQkdd6DD2Z/SSuX4lXv1OXjf1Sv2COuV2rdo/xfVT1e6JRnukDmr/TLvrl7p88pmun3+hy6c/1h4sj0P/TBfPfqrrl3+ulz/6b/Xyx/+tnn/+X4F/qyef/oUeffxztetPddw916vDXre6XmPqO7aqpt6XOxzYCIJz3hgLqduT+wX5mugj+UreVoi8izlS5KHagmzaDaukWjFOVMh6jnnkGrLA2IEnnn2q4YvcsoFI7UIij7W7Uu2uab5W8fIsPNVeQlZTBp2MixZym3gXOXXGuYMBED7NHeJhj9nqduYfPHn+DwNSHzKoIbFNcp8/aDthhHbqHbnOngXVgRwdKR8mxL1pUBg7h9mngzseG38FkQvFdp2D7NQJyWiiLDyXrZVKZcHpE60ktnEZWwGZVfOYmM+58AlageMT3Vx30xY7S0MfTB6db6dy5FeZgb9A0A3v122L8wypfxgEMs/Ix7/pazCZZz+FQDFHNtAl+iiVrLRF5xzivuUc521locUYQgu7xq7NfOGFrE+ozInCeoBMrr+dcQmNvE5H9AOL/7EmSvxv2kP3B1N08eHyyapkG5S+74jOhsbgLzzzBJueXfIHMJgH90guVn+r7Hn5Xl/0b8MqV7hZZSlwcr9C3g/HG+5hbtW55zjyPH5z+5Y940adNUEo2ro56CNKrJcxwUrSgJE8exNCxrbEKVq3cQ9FabXFuPiEQrAir/Ww4UxYYZelzIVBnIP4xK5b1dWY64NY37x5pa++/L1+8Yu/1YHnCJEnT4yplxgG9dDYCg1sy7bWI+vBM7bIDmJbdoueP3+hp0+fzv8c+q//+Z904Gavwb+8ulBj4XX2hlueuQb2j7Qd8X/M/SH6HV6HSvGxYtaHySuZG0RxwvHQif2ojo6Yv405Efuei9lkEVmJ9sE4HSlJdkk62SUOtj7krGJORa9qUWNf3+12xLpoEEtiROi+nAqouzys9hCdMpoH/mEQKpJSEZ/tGcv1o2u9ePFyIh//b/jYFExfR/pDXIPAck/cj0NBTJqf/X6v3bKbfm74OJR3blTUqk1+1kSVkVzPPp+lD9joitycT2nCfnwc8Resz8bHmc8jOkHaIzoRxWBWzn/WHtI1zY2K3ro0+znHReuRvm0oBLbyjI88rVLrb9pSCr3LQcInZtsqoNMRWxf7Cy2tTc5qyukqdSv6sUNlnp3cHnk2Dh2ZN8QbGohyhDpGOm3hHcnPlGWeHtA7op//5P/Xr76Z/6K/Xez14uOP9JM//5n++//7/03/zX//3+m//u/+O/35f/Vf6cc//5mevHihi8eP1av0ljn+u6++1N//+tf6+3/8tX731Vf66s1r8EaveJd6i88DMRwB010ij8V6KS50blTod7Kd+ZhYbvlYPoj1m1df69e//gf96le/4oP4G729eau0py9iriMy84H5SY/kMXwzDqFBZDbamXPp9w3zMu9KDuQgbeWmxn3LbtmrQRcQG8XcG8R2TI5uD3rLh/n8AcDr0x8CLKzLR9eP9Nmnn+ny6lJFLhJ31vyKg7b3xq2s1koZi05QE7Nm5b5qf3mpt+9u9Icvv5r/VQWMqbDvtshVqtZUNjbaXA9ZL3fY7XV5caG8l9pTDnboFnqtijm0aDsSn2018p+9IP0MGBrlyDxIjjprRcOEC9IAYg8i20r8sTXIzZF9ThkE8p/6gHJrMlmTTd4ju+naVmzZq+3M5QNzKHrpY+LaZz/Y7ZBr2o7IRcb2zINtxe4G23JZkZNM2xn4KHskjiN7a2ISR2xFl6LO47GxAxo5TxyhQcbb2I9OYHI7KbKxYTtE9kpblao16gVWXgSKdttqc4y4w2PyZz7udntdXl4r808qxpnrCvfH794e6BN9gff63a3+7he/0u+/ZH19/U5MGb29Hbo5WjcHK/+S/e9+8Uv94pe/0j/95jfKPwCUS51O4wY6lPxkfEMzt8VhZCBKTjZqWwXfNrE2tWrKkT4HxqBhNDfkrP2yEPNOrUqF7MIcc3m26cFxZLxveT+70cQTkfgfiXViyLYW5sHCOmhVsw5r0vD2M2eX2u338sy1Va2UsQq1rc56M7q7/YWypo7Mz3c3Bz7kH7l+Wq9f3/Bh/wZ6qwM5rDzT9b3evBn65uuD/uFXf9Av//63+t//t7/W3/3NP7KmS61d6fnzT/Ts6Ucq7jnlnap2Gmr4M3nUXDtmDZkiFX7pTyTKMoBBP9KnUtmpUvd7CNN2iAb9mIUHP+EHYYcGKQcpT9DnmVto+IG92p1lflKbsg/8hEfz9J9yYHvGGX6Q+AMPyXr/iHzGYOPalu1ZtT3LVeSg1eRFfsCnQUFCDoas7YjMLMMaFCDrZXoroz/jgcLiPuGowZ6WeRbdwfwKf0PqWQ9b/Zzalu1z1veWTX8yxkGE7VXf9rS18cdZrjde5B+O1VbfaGQ2bHr2yfYH6Cb7Q2jnXmCTy7ikvOWyyqlq85lx3WD7vb5NwdOPfWp7QE/Nqx5td3UKPgPFH3QWNrbYfpACQnY8UeDc+tKZcBNn40Mzz0FdPdc8cnQ4HGZZzKVYaMUcxlYr5jGT0g5Xs286HYltgjbbs832qfWeVAKZF+Pp6KhDbtK4YYnz80mDn6llG2OltB0TYC52dGKWUwdpW9GRex+sDngskvlgtbUNsZVN+/lZddnKhpT4gvASU2JNPQgv8mKzsy2MIN8BiuwQaR/Eo4DkrXJiU21z426NBKZNQuSI+pBtakPHXDR4UT7QS55bWebhL2WKkruE36BsBTa9IBeDwcwG0MlpLjxBPrzdckMYesODxztuWN+8faO3b97oloe5G9pu4N9yU5obo5lPxiGDuL+8UB56rh890p4bsFyoGhfBxoUvWHYLFyYuDK0U+SFNWgnWVmLs9KMTFxUpLGLv8DK5BjQXscjPC1o1clRqVbJXiMO2bCuy+/1+xlKtcXHr6tgeJ4ijLGRXiLFIDKgqNMg4hlZrWna79aYSm40+GWXb6HvmVWdHwW/EV62pWqkox29uQHKh33I453EWDvOZWxHtdk2NB4FqxtrQkbG9Je8ZIxjzxLRcXmFP3vYTH/foil6QPpyjYT8+qtXMX2EnlpgZClJvp7aGrJ1WLJC7zO/3AG8wNlsMKz2Tpz3zZEDTZlt2pcgao9fw17bMiMmePy5Pmp+qpqpF1UKbXCUbQNMe/fiYc5hcJsfBzC/zOznoiXGOMf2IEhjMrxE38XVC/jOyA7mNf05ty5FDD/V52pLtFdI9FX5YZ8lV1tOBtXpg3WTsg6ytG8b2AN69e8sN2I2OzAW0VOS8tdJ+v1Njri3MifCDwlejrRX9J46RfpHDzjo8YP+W9Rk7g7poS99TDyLTyU/mdUdn6spyWVVtwi7qpfXwJOnDuKU8t/8AABAASURBVJMfsq1qxXxdtCzEmBtS6pE5cmNx4Ib2QF/SzwNxTBBbcpB9g7AkWes4Wi369HMXW/TrQIw3kedB84it6HRyKQajalFrPJwue9UpZjmzVtp8vmG/esND95u3a14Tl40ffLTW5jq+urrWYx7aH7FfPXr8SJNSvrq+Yp/CNvLiGASbXFFUtaYiPoPwBszB3jzIzaxDUx7orBjqlDsyM+fkBhW1KkJ2igzRmEhl3OnDo3zOi43UMwcmmKOh0358gAHCW+UkM67iGNgayR/lD51lr9sfjQMbA3mK96dTHEoMwepj9p6GoYFOZ50N9NLe6ecAsRu0or9IIigRR+SCjnxoMJvTRq4G9qYs7aI8mEMdJAzbM3fxF96ReTbiGz3bKku5fq84oH6rI/toMLied+ZW5+VtkHqAkOJzYGMkBvx2gKX1DJ841kr6TYn2uKrp03NMC0bjJ9dgglht4nNMdM04KXMHLmvcQdMWdSjqcyxOGZtl2/TLyOvusE15TEydVLEZv6vS2jbrGx8avyhNW1F5CETWNtTTlvEyOeECqmCwHgdjG6StTKTICi1T1ukY9MXif7Q5vNiAhg8RTVoPi9szCd3K+ufeYc+6fPbpJ3r+2adanjxWe3yt437RW+5n3mEs//p/7JvGxSJf7dSuL5T/m4C6ZN1e7lRg4UX0jrXcrq6kPdg9knaPpeWJNP/V8ku1y0+1v/6Rrp/+TNfPfg6bj4tPfqp69GcTDRrsoMHFox9r//jHWq5+BD5XuwKXn2D/JTafa1ReAvIBNP/Jde1Jz6LeSzScgQ7Mzp9TcTysw/qOk5RmmM5gytEv6Jk/reUResIY8CiH9z42G7HzAOy72mKOc23HmVxkAmzrHPE30cgBOG/7zrJx8F2gaYvljq590g+wN6JjS4GgEx/QnzHD/xCdfjZd6J2tU/6nTfjQ+LsDcgPgfB2naWfzQW7yIRcMNekDGMh/N9bxu/O1+SaM+Oz4/TBK3U0df+NbWIizfQuZ073D30COMq86tDPf++xDdBfs7uR2oeELyqyJvCCqS7FIpeVaao9ZHsFTys/hvVRdfKzdo89Zaz864QuWLuUnP9bF0z/T9Yuf6uLJF9pdf6Zje6qDHil/dNN9jZ9LcCXXNdjotVRXJ6xlE8OoxEOMBvQ9OejkeMsTT4Dq4uD6pYA8YRRe4aNkQ2WFN/ww/2krdXQG9ywDH4G4d/HuEnKtZX8tL5f3aJTJVYVHbAbiZZpqp058KTt1cti7xTasQb7HMPuMKBtAiWkMaOfaHCCYa+iGKZRrZq5FwFi/g4/0J70ODbhuITOvp1w3dYY7nZO+oOIj5OBj5EBnw8rvRAUIzIEG9aG1bSj/kj9lY2PFUaHnvJSF/VAjJ64HoUF4d/UTf/P/kIrYjJ33QWzY9Cmue9qJcYDQIOUA1gfPQdz3iEgxN5gqFAfYzvPyysu1cUVyfg8R0/ch8a4ysVX8BOwpzGcxP+5AdJrQnbir5Bkgc1kBbfNM+YdiKvygnzHu+5byQ6Xcg3XmyEP+v6RuW7YxsYHidmYozgE/cW04cv/YA+Z+qJgnQcWUVsXRu85jLny1KrWlKfmtZdFut6O+qODrThdn8xyT9f44zgZ+xgNQvdNnjTOfBxBrNx//caVlMc9Db/XVV3/ALjLELmJMnCK3I/sCFEs/4Ix/qSMf7C8vdXl9pevHj9mDuv7xn/5J//zb31A+6uLqUns+mAYvX77Qfr+n34tsq7Pn3PAOKc/DnT2pE0MgpTNOWGJqaOBnhWa5E3ee7weN466tax6oJqbYPvCMkLLLsmvqRj7lyA7Fx1BkAhFTFeMDPRJLgCvF36Be2BlzfKNtftDnN2f0A8ly5EyskuxVpi2LHj1+pBfk4Nmz56rWeId2q7c8k8Y2XVFrWXee/vLsnpwU+q1KOW55Bs6/3H/He7g81xtmkJBsT1+w5hndY55tyOvsM1zbmvbwE18pd8YgmLKUIxvoe4+BxMCngFXEuNqsWbet7Yi9I2MRdGj8BYNOb5h82iKT5/YDsW9t6fcN7zFCk5cDzxzp89KW6WLczYFB7hJTnfEzLwb1QVwQFMfJb0ZoTN3O3AjGnLOJLc/nRwY/7aGp3xLTO+bru8RC+ZD2Mo8TV3r09Ime8uH/+ccf67Mff6GPeF558cknevzsKXimx8+f6cnz5yD0ma6fPkbvUlpKXLq5+uCb2FJ2K02YHHImhgO5ybjf8H7o5uadfvfb3+q3v/utbm7fSU6/j2vs9C3zcDBfoxck/tDwESYPBSm8YVxBMiHm4wHckoshTb5VxFLVZPoZ/WlLJczzHN3xf6s3fPx/x9fWG3KTsbm4uFD+5f8Ve0I1K7EcyNct8/c451jGRMqYZzxblbyGgd1OPzqUGOBnn1zYM17x3vk3v/sdff4dbVL4U8nRxYdE1VrjLS2trWC//f9z96dPtiTZdS+21vY4JzPvWFNXFdBNAyhwMHv2RD3x//8qfZVMemZ8EvhIAg0QILq6a7xDZp4I1295RJw8eYfuaoB4NFNUrLPdt2/fkw8x3XtrLa/77cQ6bBcwcY3c4Ff8STn+iiPzK30bOiJXLriPz6yzE2OTPcL28CESeQ9xxzwZY0Ze1ri7oj95DA0ia1tVdYbxSSY/zM0lfoH0T7+AzJCDhTzN0D4gjvRrxB1dVMe52xiV8WPGrYtpMqAYAnbJtowfncFdhs0FGWTxI3qiN/pz3co+nrJNH5A8JN7kobMuxGGvbRTfO+3320zc9sqPrdQba3w+LToervT0yTM9Aa9+es03iDvm6kwOOhBzuQYWNf3Xv/uN/stf/63+6td/p29++73+03/+tf63/+//rv/X//of9B/+P3+pv/rrv9Gv/+ZvlX+xJjYSm221apKMvoVr5TzQSdSApdw2Jf/i6OTEtqqVMk/GHKEujpn9KfM6OYlcwU/OnrAe8i/BPLm50cS7DRulyKc9oHg+0+/Emjmha6w5/HCt8tGf/6XPHfNqYZyGD4eDqkqNuXo8HnR1fdQ1194bbF5zfZ4Ok6rxjLZZsC3bKmCXJEtKDr1Ryjy/iXzOc5Hrrh9/eMu+k38R4E5v3iz66dWJ+iv9zd/8Vv/1b39Lnv9Wf/mXf6W//uu/02/+4Vu9eX2v6+tnmqYbVR1l40Md1GOnS4nRNvak+J45NeG/bWQNHyH2NgqPThPnI8ZWib5gqz4il/yUg0cCH6rEBfhDlvHGYZxeIP0Mmkc59F2k3xmsqb195+31S2p75CL5CFpjTIm3gLYj8yrzMNhYG9kcphYbaQ8NRhkfFkDz+bStcin6bY+82yXbypG+AYErcy3lYG8L/R+F+BH889pnDjJjE/881uNpXLeSnoyNbfJnWf//eDzE3tl/dmhE+xCxbdlWjs46mbkeBtkDs3/t19W0D0R0x2D8vp9d8IFWNsAgC6HjWLrbEdBwxPZKWTS2tR/2VoZkQQTZXBcuWDuir+fhSQvdAC8PRDm8hYemYM5HBuy6zEXjcrFkcwiSOHqRjAW5HsqN+HyamTzo1Hqkf0rhJ1n5k24LG3rkw/8QbKuxSR4Ok4KUOzby8f/EQ6nZMFur0TYdmibKdJG2SZybxXMZXuzl5mJmcgf3t/fj/zfzhgeTS+RikwvSyBP9Ch+mIz4cjzpyw3fFRWY87F1fqR0OmkD4h2PKE/UVjRveYMRO/lzrRaniJ+PV0Bt/0+6SzrA4svEuXKDnUS76Jwc7WpsUPVNralUDhd6g0TYdjrq6uh4f9DJCiSexZ4wK+cgFRq+xN1BSfKrmYTM5GhOajXSVMzmeVNXGnCs62aVWk+ym0KK8theptyq2AmSjK+MWzIxffAoW5lp4Yu6JfGeMQwO66QEeZf3eo2+b96LEGl0Lc7y1Gr5EV6sijqbE3yo6d0hUiaPUGDu3ksMQh9cb7878WzK/Wfg9eXHRKPwqVTWoZfTbVoFWtfGol9Ua9RI8osMvfoefoTSrFY0S7dEDkJ+Y/40xjb9OO3oRoF9nfixKDk/kc2atLqyphXx2dMdXGx0ozhxIn3FjZ/Sjt4ixMa+LeSjKbk3FA0PRZvo0+MVcyLxuh6bUXfQ9g5yw3jsQxyVd8OO0+ROaB6Ksq7wEyA1d8JoP1be3b7Xgb8UOcR7AhN2GD7gQrdx0zGCJ+0pbIZu1bZu+s06ne9bxW27288HzRE7mgQUf7k93Sn7ukMn+h0ItjGHy0bBT1RSdU1upbew4YgOdMd7jGgzmZ2iPDpBxy16W2O55YN3ju8deJy97/0E3XeGvOroWfEy9WmliH7EfbOviQJViDhUKTvzcMwdjJ8if2j9RP7HvBjM0+1fizN6UP5z0Ig/ovLjKTfIV+9iBsZ4u0IqBxabtkYPka84Yote2ImuvbYhpzEUGySDzaoCG2BzA6aGD/jNxLqybBZ5tpNYzfdfSH/5tjFXR107/YYFOoZCfcdrp91jQtpJ7XRz2pVz0A641mXMZ7w9hYQ4HnXWXdkZWnQEbYKyi3mXyqoHIDH273tAxt7D1iCJJzpK7Dt2RsdU4kN/6Ln1hbizMfdYB/swgPu1gtxi21/Do98gO9aFnKD3/JDdVtfbDf07akN36FozG3hEU6zK6+4h71sKY4/1DHuAn5jVHC3oWGT3vQxFTDufnA7AtzgFcUFWEFn4efIvtM86xpR2x7bSjx1ttJZ08izEb3NB0gWYthN+Zx8lJcpM121pT1saB9ZtyVRuKPH6lig10eKuH5OXXCriswUPuKZ480Uteqn329Vd68YsvdHj6RPOh6ZbrYjDzYns5TtLVATT5mvuNJ1c6Pr1B9kZXoTwEFw/ECz4sNam3a2l6qvUD/QvNfkn9Cx1v/pQPiX+mw8s/l57+C+n6T6Srrx9wpBxcfQUPHL+Sj1+CL9SnT9X9Qoufa9YTPkJeQ6+08OG/mw+LPQ++jTB3FOUdxKsdsEc59PfDtuygoG1DykHuq4yCzKSCgg60okMDk5NBtfdvIhDk175rmeqjk7axsUH1Di74Hd8+CPFyAXs9GB+HU/8Y4n+AW/jQMdcv9WK//xOx0D/4uJ6P+fYxPv5uPgrd78JmDN5BeA+YZD+GqO/oyRuwD8i9i/Qr+G1A2QSKpG3o0F6SoDvWP+DYGeqAPDtIDGt8wlZgOgbqjgD7UR8qqKkRb6jZJ9y1tlGOhsGXdKYu+Yz4WTROklibA1fsj4B1JGA/k1hXnfUlv5Tap+Az9WLNgcYavHn2Kz379M/05PmvdBO8+KVuXvyJrp9/Rf1LXT8DT1dcpXzGL3Tz7Avav4B+psPNC3li7ZLvBR8HWmkJyGWHzsTas26oC6pQl5QybTJlWyM5tPUNC7xAaYfnNqnY59Z6k6YrtcO1akPK7XCDP1fgWkW7GnsJ4y5QlLvoB0zdYo/pFo+zskqFncAS9R2MMdechfuPhWthrjsWAwYvY8fAIrtsmBlHwE4mzxK7mSmbcujgUR40/AsoZdo6O6EffRDvAAAQAElEQVToFzvyosgOXv5QAI527AaxbfwIIqP0r05qlg199E1b/kBdkPLQiWyo0e9C3p3YkcdubA/QNii8+BKc46eP8HXFgh2A3C7/iEbPu8BvfQBVUqBNl41qIPwTh8uyTSm+QoaO0Ets48V9Q/K0YuU9SKX/JTb/NzuYIR+ZD01mrkg49giWaBlg/pi2M1yqagO2Zb8P/RMPu+QL7Oo69xdB6qEz9xiBCegSaf9jYCcGCbIh9Qfo8rDkClLocsaS+9nO2slCwxV44XeJ8YtsaMY4c3qUaaEpv2sVVXQarNGLemj6rAKp7Vi7Pfzu/Pdp2XLGfMzPWQVtret4sBpzvPM8/PbNTzLrpfO+x/EgauDoEfQHD9tDprPHBy8++UR/+stf6Yuvvor2M06s8SfPn+k5z1mfcx/3hPu3q6srVWvcky88o97qjg9leV7LM+uC/FB8/sHLTGfmpfAxzeP5iWe50BNx3PNhMc+bwcy+FuR5z7Zay/wt2VaxGFtjz4XaZvhmDbvoSAyEQkYsD5n41/ERMO8WGquaWmsy/VXWcElSUlg2LHiSIhvekpZCH0i9sdc/ffZs/CGAp0+fKf1fv3mzyqPfhX6ev21jd1HyMcc2QS+s/zxH//jjjwre5J9aJ+4ZfmcPxeyj0/aoJ589uqkXkPqWC6sNW+LoAx09KzrX3yQd9nvng2x0BRN6xkcwchOdDZp6kacgKjo+jHFhfE7ke2YuzvOdTqE8T4eeqC+sq571tSHxzcjf887ijo/dt7e3yrvSGT2oRLVHPNFPRcMX/LGtxH4acvE5rR/CZdtDOfoyvxaMBCmfyM8Jv6I3PLI05s8b3tfkXekJP6Mh70E/+ewzff0nX+sXX33JmvjygfIc89Wffq0vvvxCLz97qRvWw3R10I52OEhlRimZFbGVcnRsj/nNvP/t9iE862ZhfqQ9sK1WDZS86cgcjK9noDnzbq2vNlIefxmJXM3suemTOCKHouHPzBy8vbsdH/uztk58lL3lXfGbN3d6m4//jOGCj9e8/33y9EZPE1er89qe8TtI7jKmC/voTC6TzxO65+TZGvN+fy9l+h+OR+V/L/LNN98oyB+AiW+JT8gPSqxL4tJ6hGdb9sCgRTmwPfLTihxR7okX2x2II3SMI/xq1nSYdGBMDtNBjXnVmNu2NfZq9tpOzAPEkPU9scYDo39BZxB/Q3d0+IFtFXLVmtInqNbgNclFRBrQdqRPEP9OjFXGLNRltYaf2N79C09/6KAfyVER10SMwegPP77GVjBnXuNz2uLjoG0a2sv4Sds97/YyH+/Zk0YDPyO2KkyYmt6j0a13juTK2BddUs58ueY9QFVb5wYfvfPh/oeffuLawf7BPOwIdxW5WvHjqzf627/7B/3nv/q18gcBfv03f6+/+7vf6O//2zf69tsfob/Rt9/9wFx+Sx8punc34lNymjmYmPI+MbnY20P3um1ln7MdtmyfkfWSfWphf7Y92vPTGvkgvoJX1cL6IDrzL74s9A8uhaL7ln1wXAdev1HW48QYHlkrodNhnQsH5kP8a9AD8zfX3dBiTPZxe9CLj1nwPOPtuZQauTmo8ZyR8tu3d1x7Xus3v/lOv/3dT5Rv9fr1zPpc9P2Pd/rdt6/03fev9Dd/+w/69d/8N/3mm+/05s0JEwflD1hP4w8CUDbjZLEDdLDIrXS4Og7adXmktsI2ua2BSBgdQcr/LHC0Yps1rjFLKD+iaf/9wGUE+riWLlzXBli3MB+dmQth2CbXTbYHGntBY5254Fcbe4S2ozM/tuJHSVwP4vlZyGtp59lWY+5kjgRVq309OtYYEIXbh28UVMyj0MD24Nvv08g9oEX8DBNbUI2x3crnxv/RhSRvQ/bAE/cqnRnrkoLC34nc6eKwH+K/YP/jil5n3rudO4xL2P5g7hFT1rltKDKF49KFbFG+BDLI2qFSEV9VKH2gDmjbvSrKO2zLBbxi3bsWvj+d2Ldn7sVOYx10rpc15NBpEJ2pB/TVowMBvY/qXHCCR7JUqkp2OlDh3JNEcZzpE2QDD73EwsLMogpvGZvuaTidYG2jVyqcTD0X/74FkolbtO+IIbNRnIETuYitmElCV98W78LNW9CJJ+00cNJOPXp2mELQqtRqxdSago4fMzdfmaBlcbMyKZOyqMSH4S/9c9omDkAl/ZbEmbixl4vIPRfXXPTuoHc8lOVPm0Zvp9028beBw/FK19c3yp9mywPNs+fPFfrk6VNd3dyoccFxlRCW8bOoB2416ist5cg1ZyGGJTbi8wayQBaHBD6vVCYa5PiFQWKpG/nCVrUmpz5+kKAc3Uipqik+NRZr6OF41BUPoba3yblowYfIwlp155fFb5v+Rd6bcuTiO5OzAW5qw0t+WhUyhWzDjwIe5di2cUY6j23kbdNeypHWjFXmYP4gxz4uMxvOzM1XEJ4iuGUFbXSNxwFFzuidGdPhIzeka30ZMdKs1NNvpZSYhyZ/gTZaxGFbxrWg4FcrhdrwwdCVH9C3vFEcZ2d8Aq3OKsfuoW3Jq+Kd1xMPeY5+PKIdDvUhhvj6clocZoxoQ29VU5CxNGVXCfaIL3ozltoPdKW4+pRSgGI6dLBgf4nPYREripV4o7tx8c2cSY9Ylo20VNgzspGDpeJnmCHnC3PjlDHLmqTekx/0R0fGJuOYm+SM6Y4TsuEFuWnMeh77AZ2GLScznfhnsAx0dPahe1GVlb0goEgeFsac/Yv26I7d2Mrajm+JFy1o50wH4EoOt/hayeS1WiNkDyDJ2QG+EGwnExkbe7CUuDs+xU4QO/d8/L/ngWAmJ6RCuRhFOnLxYVAaOn4GM+spD7l37D+h6Rv+eAA7ciPK+q3m4Y9t8tB1Qnfk37695Wb0NTejr8eDQfrHVhFX9sPgcJjUtjFt7EmH41FH9oEJfrWKOLoLeJRjO2upE9dg8JNyQJF4PGQLX1K/RDK1I7FGzxgH1mdPvMSduRBeR39AZlGx97qksDl71quLklTEVXU5PpFHA7r5HXNgGeUh/uhntfWI9XsrHT37fIxgx98FpGx+Ur8ErEdnp//MDfCcdQF6+qbjkFr9js8Fb8eaUtrgDbGLn9gOwoquIOVLdPK71qUF20Hsj3lKW8enhbEw8/gBGnlLGyXFdF7iDgxlcHBpFPmhhswFI7pgFs6vKOZIIQMTeW0XpE78Hft9UFYS45rmBz+i8xJCxwP0gaOjb2d39K7lBx3hDS9oC01daR6CcFK+AEs8tzlJgzr3KSRRip8BOjo5XFh7Qw/dbataU2VetlLWV9vqhmcjpPXwiGYtZxyjksdA5eNYHhfzgW2mT11da3ryRNPNta5fvNCBl6fc4GippgXdKZs13FjD+cCfso9X2tF56D35IE3Xulsm3fEx/q7f8HL6pe77Jzr5E93rJfQF+l6o538DcPWJdP2ZFJp6PZfew4uV157h81Mt9VSz0esrzdiY+RC3BJ60qKkP8NCrFRrxW/oo1aOjU/sQYKN71TOmFsWOzhWiLYAJT4BhYwgzy+JHKG10NG0D75app98fhYzzDvSe+0bXQGz/XKw+rvF8pIyttT2x7viILP6ssj+n/V1df6zPe/9QS9jeER9SDg1SfkBJzJMdnfJ76PjyURBbcmLsAmE3NnakHnTR/hGIPgMZL+wrGGVLe9te1LtHGh7zVlv4Rd8OHlojG/4ac+JkEbIHT+CghTU79wPX+EknyqfloPtghs5HnXrW241OeiIfXqodP9f18z/ZPvx/ratnX4HQr3V8+rUOT77S4emXOkJ3tJsvJWBwePK12tXnrOcXQ2dnXS91zZo+aE6+2Xfyr5MEp6VrISeXGP4nVyPAxJZCzw9rscs2EPoWQP4dMJb06ewRAq6jXFdyA1ACU7V8/L+Gd62Wl2jsZzXR3o6qYn/zhP6GnSZrkqnbyanhWaZsm7KUXyPNps55UufamGcOLQvlGd487uUoILtswHd2MuO1yYz6vR4BHeKD/rLcoWZF38rh9yXys1AMsMNzzbL1ER8BdnTKHnYWCVvCVkdvEN0du2v5Hjv3SnkA2dDo6egY2HijfNZxP/rN+BMs7/B3WZyUzn8gAL9HGZ8Mhn9dSg6Bfw/6yCnxcm1eddN/9w+691110Yautfygv/dOnCC6tjLGOek96pf6Z2TjL7oe+Yr4rpIRlR7mhlJnHjsUhO5Y28Rh8D/m7CN3C+OW2BbiA8nFBS5ztsqTr5GbUOQ3HbvceSxGWOfEEGAYF0hxjAn5ZNwVbHnV4HcV62qI0Xu3fb7PxAeT22L9UWT6d16ILbq/n3XLM87bfDjL8xHPPR2BBXR8RdUYCfGr83Hp58qM7I74M57HGNoqK3B1mQ//wWGSDlOX+MhazL1DSYfcpyFr7CoHvmrY3CPSODrtwajwk/KO+Hx3f9LV9Y3+xb/8c/1f/v3/Vf/yX/2FjtdXes2H0cDYueHdUN4RPX3yVEfu2fKsiipyMo+PqHnuzXPcmruFpvhgLZ3IdlCJXRrHPJh5bg5OPFPkY3kw3llxX9+wOfGsV9UQj67oQRHFPNO3iYQQ68y97Yn8z+jmRC/i8GvrG3sLc+2ErdAMu40SxNDGb8or1rrwuSuyyc1M344+BkRyqbgnffrsuV68fDFyFpk75sBpu5fO8+man+zp6CKWLilxxJfb7cNP6Nu3bzXjO83n0+cShXTE4T7mVI95VSs1xry1Yu5KHh06cS9niD72aNDD0SkGIrasxQ7NOPWhwyVFZ8Y1tJpX/egSWIgjtDP34s9MfcGvhevADJbUQWffFmvMzF0sDJ9GG/mZGYO8w7i7v10/LJO3vD+dyUFnjoqjqqmK2MDQz/hmDJatHZHzufeJXyvWJttrgd/0S/8gtgLY+NVDWMv3esXHyHyMy4fqjEvGMnm+eXKjTz/7TJ9//hn0U+VfwNjLLz/9RE+ePdXVzZUmFufheNDheFT6xa/Mn9AdCzcdifOemPO3/+94P5vnr+Sjj4krOf/hu20qJVHvA1JEdoxYMibk5J783JHXYEaAkxYP2Lk3oYzcW/aq16/fEu8MFt6xnPTm9Z3e8t4lH6I7Y3kkhmmyPnn5XNfXRwkt8XeAD8TJS9DRN7MuZmyfGLtRpj5yTZ/4kHLW6ITO/M3/IH/IYjocNHI0tMeCiI0oidm27JLTho3Y6b2fxwr2OG3LJi4MXcrQhf1oGWvqxJ6yj4Ftxea6n1iXh1lL6Xca83Meeht7RzDmYWvS1mW1teBP1o3GYeZpod+2bCt92tQUuCzRHqx9u+asEQyuOZvXOnEY2fXjfOny6KNiciRkiY08Dx0eDfCRoDz6k9vkvAqfBROR2J0Zp1DbXEMOip2F8Z6J+Y53fJmLb9mLMs6RW/DPtmyj4fFpl2wruc387eh5JEGXNbZFQ08rNfyipp9YZ//tN/8w/jcQr9+8VubswnxZ+9NRJrcSbunVq7fjo/9f/dXfMl+JUZMa99TzbOrMbalvQwAAEABJREFU37sTdB7XIroNFSfGPH/IJXFkXQXhxY9o2GFyPTrwY8cuhYwBJLVO/BR5bjlpzG/meNZocHYXAdsq4gt8oVPbET07wkr/kTfmQGiud69ev1L+ddP4bFvFfJmJI74H8T86ijbbY+ymzK/Whqw4OmPQ8Zlz5E8jISWpZE+SG24X42G9eXunH354pW+/+1G//e330J9oy7XqqGU5si9PevVT169//Vv99V9/o3/4hx+ReYOP85Bznm/aYegkZQrsom7tR/I8yg8s/OpgGRht/9w/SQY2jNd6BJjbueYsfl0iPqYeuiLzPOMV+WXkeiHuc5SbtpVELiXbWstdNuX0Y+0+9qVLe44GpS4k8D22dsA6n15FRj1zIrAtTpV1RupoQu6iA7WVNwqMxbttK///iN/E9jE7WSeX+Jjch/mJCYxEQRFaZsaLNWfKrYocWa2KnIWzjzWynOFcQn/scdEZdX9s7w/KV9bXB1veZcbijrSlHHqBkZeL+rnY5UfrpNOy5ib70Yl7jBn0zGOQebTOMcRGv9BL7InYeXvdYo9jELYBsFNugqlqJUbnjNVYl+2BVpGtUbaHIo2jS5YGxI6UGPcJJBZd9FY12aVCh+2NRpfGZGisHk6tD1NdScZqf1GOol/LjQGbrxFcLhZpbMQm2iMq20p7KmPzSOLmWdydqEOj1/aQG36S0FDTYeihLc+q+afV7rhxm3MBwt4ybiIXnXgAvb89KX/b/z4XQsppuz/RFnAB6cjbVi6+x6trHa9X3PAgl4//0+Go8G94oAuuoamHP/GQU8Ta6b8AEftOMz7VmqqVUrZNuYlgJCZCB7ZlcgQDNmXXoCNGW0WbHf6ap+RqSQ6MBhKw6tDoY5fWg0YKdFOr0nSYdDweNfxI08DoGQ8GJJh0sEsGU0Pe+Nqt+JL28IOqpjZN8tm30uBVI0zKLk2UDy11wVsxTW34UviE97I4mHPZ/Bc2nlzAFzYfuLKtFhvQwo44Mk4BxXGSBqbJArpQE5XYqtEWG9kM7Fgx+mrE0WntdFwY8w6YxLTBJAsd2MRr6gEkjTaVnMQVnRM3aY0Lu6lLNADbskF8DSX2RryuUiD4BtVK7dBUUw2+Cw0gLzQiQ7p5LOxAYnkqLiKhqqaJfDR0YojT9AcG9J8Ok1pjTFy0BU0NH0W9yxKIvsQtUy/8QJ9pb61pQm/BW5toa4ZXqlbKMXKVAjDImOVFRl6onnjJOYN17Dp+L7LJI3nml0AWtSpgQRKmElj0SEjgWNZt9I0bOV5ajrlA/9jdIQ7UqpG74/Gw6osS5JY8WLMRRHZmLo0bf+QPh4kHtGtd84B6c/NEV3xAO2TNVm706OzSiDGKgV2y4TMXcFKBGTeYUtjwO/aif4Gum/094SygyzbxRUfR1dShsjQAq4vD5Ig8sUctA+kLm9MkqEB037M3BScm98JEyMNC8p4b4HteRI2csd/ZpYk5mTWe+LJnJdYnNzcj3qk1Rac4GnEHtmXisqGApuF/qL3ybKc6EPsdH0LDsE0mJLtkW0YXUTACCw9fJ52YDx2Jgl/MpU6ugnWenEQm6ANBxhY6AgqjbuqlHHbJIHtBtaZqJZt29KY9sK0C2o4eP5kDJ3IzytS3Jvqm/4exy4SmX5Dyjs444J4EZevN1kGZAWX+rnXKQ5jIiTexiw6ra2tbyvG1VWP+NhHJqifNIDaT4xVD2fhJvaMz+oKy6JsOMzRlSWkP8GdtF6LIpI5UqyJPAqbWN7sLMgDRctqBwHvl9Cl550M7OV7AzHV0Zh73hTmBKnqr3NRqGjZGbtDvbG7QIgmBOxXyk7g6YxTgDMzRAM1pflYgok4sUur8ukmjvNcLex5QbG0wFC6qLW3yNrKBPP4r8R9mjf4dIi7D03Y09lfhezselHmooq/plzkJUg8/2Loo3bss1FIuzcjfdekWxlvm0R36FtZucHj6TDdf/EI68IBJn8a9SD74T7xwPtw81Yonmq6fqA438nSl3g7gqJOPuu9Hffeq66RnmuulfPwSmV+pHf4M+V+qXX1N31/A/0T9wMd8+sz3C/dI9Lnv+Djp1IMDdMUcmYCP/YsP+D+pF/AkucnVpCrKJRtQrrLKKzJvPwS9c9iWgG25rCKfgSkH3ZLAoHr/sGnc2Os8oo5wZz6OecPP4JN7WqKKeSJgyvitwBL0MQzvfaCG8WRK0ZoyZD35eKoLHUWOyqUz1FQ7zm3WuX3wkAkdcnXRlnJkd+z10B1b3/Qf2Pkfo7uunb4r966+d+uR/3BfE/e7ELzHaBJ+Cv4u+5CLki/475Vrb7fsFY/6qiRZukBha0ejvWhrYOfZljPnDA2K3g74kWRzHynKUGF/x4LscsGv6aBAjoJg7dOxGViTjC+mfUVjMkV3U+9gk+u2AiHbWXN1eCK1J2rHF5quXmq6+XSgrj5XXX0hHUFocPzFWj9AB76UJnD4Wrr6pa5e/oWef/qv9fyTv0DX12qHT6W6YX0fdFrMflASc7CDhXm99PCsHt8W3GXiLwv7BvvYAnJ/0vnosXAvduLj2/3pjlgQpIeIs8tSERtYopMc9KAfuG8Isu8d1dlv1K6ldqUGnSb2OvafA7Gnbh0wnvwdZHLS0dUVvyy7MAWcssRQDqS146PYEHqwlQlSS54z8bkDcc8lnkHz8bDzYd86yT5p/0MA5sO8+Zi+1u/gB3z0T9+BWSjU0BNdsUVOkpe1T+4VT7KQ84xvi4oPl0Ln4EE7mMnfPN8q5QHkB6Vtp8NOdOeZKXS0zQ99qA+d2GGHH3yRaYPY+zDwa8RxQn7Z0KGAse4dOrC3rdTqxJS2tb6gY8GvDhx7G1J+jLWf0x+9BZpL1Rk75tvarctd6JdEPlecKCeXQcrYzZjio9CxQrINMh8eo+DvsM04IFfYHeXQFZKlCxjfVlj2jkvd4e1164857MgTKLnoxDlAAjpYE0DbSMQF3WRJBqY6YZOHMRcyDxjLTb4nN0hEzuXN983PURe86F0ozHLmJHbjQ/qU04eccO1vgBLTb2aaz1qG7rW9K3tY8QxgzfOKBXriPuOedzEz48NJH+E5o45JZZxlaWAwtjgWhFakVemYeNSFO6pmTYemxoc4w+/4az6oHg7W1SQdiME8hzT4iOmAPBYVXQOP7Ar1XTk682fhvjbo2Ew9/GAm1tM8qx0O+uKrL/Wnv/qV8r4IL9WmJuFYPnA+efpEn372qQ7cy+niiL70XxZyFxvoY6gFQcpasD3TJmJs+Ju8F/OSRnJKH/amfAwJFvzo+Je2qobpAkRWKwp/qjW1aZIrNPtlIW7yK2RLVdMZcAZ/5l7+dFpobyDyUrlG2dA1S+gQXlKJC8GJnxks5LW7SeDFJ5/o08+/UP7iTJf16hUfSPIhlefXCb/yh9LbcdLwEV8ncOCZ/UBb8n7PR7c3+ZcDyImJK/kRhwMbv1ISmkEXxzr/zXxoyLcq4fkK5Dm1wlBQdEGWSChEAbOIAelgxmbsLZSDztgs7Gud9RX9ZpMycyv7aI3yrEIXZs9UaWcsOzp0QVPeYeOHJeOLodqOvTz8wJfoGFi6irhsQ9uIo8Pb2zp+zkyone7lrNPw9M7RqvAXw/Ex/TKvwJgMyNLCWl808zx9z8f4E2O3ZB7ygb4jtzCP82H07vYtH8tvNSgfSW9vb/nweK9WpaurKx2Px0GzNp48vVHGOLpW3Cu6b/nodn93j447/e63v9M9tvJe6A5bsb8Qp2T8jc8kDN22ySzZXEDmnoq1Yt1lz2EeZz7P9MvH+/vsQczvBTm70W/dr0RZMuvPPA+xp7FnSZNmaP5m7+s3d3r9+lb5lys719UDe8wnn77Q4dhUjZ4ZdMZ+/E1/rvuxdYptfGLo0EP+yNNpRjfTbAHF2psOB0xPUaB72vIvLPz46pXuGIeb588l4sNV/BS+0UmSbRl7tjXGHb1jXLUeC+OfUtZSw7msXQS14Ej2jLRHPmILdu4Z0zty/pZ1eUd5Zpxtq+jbWI/CAbvk5Ihy+t0x/nfJJf2jr9okD5kH3/SBw8Zn+OljYlht0Lei34zbzMfue6U9uQme8R7+k08+HXMnftN9tC8kMfWZ+CMf/okc3jJX3vIt4KfXr5kDqy4buzh+n/mE77ZV2OyKzSXpUXQFCzFpOzo27kdu3o65nfIt8zqIbMRCbad4RnTbq834FpnoioCNrGuNAX9P+IMHEvlwrmXNen37Wt9+/zv95re/0Vv2QG6/ZfhL9hOucR1FZmwOx6OueB/w7Nkn0Gdq7ahputb11XNdHVO/0vPnL/Xs+Yv0UPyioPvTvW7v3pKfW50yX8GJcZ+JnSHW8CX+2LJXpB9J4ox1KfF09owgbQvzq5NjgUofmJ38QfCrdLXtAcfDUY1rk8tpGnkYBX52+bSlHJ9CZ8b4nrFL3oNc/zJP0xaZ7EGB4j/2WYrqKW/2J64nVSxUbFyeFv8RsFXId3KxKOtwRkfFx1bKsaDnnvn+u+9+0Os3M/vSUd9/1/Xm9ZV++K7pP/7lN/q//d//3/rLv/y1/tN/+TVj94q9gT0u72l8YP2bPl23xJC9IXkOkq91fhgzVsoUzueI4SLHabAte0X670hbYDtkwPaQHRV+fEaXtUPcXnYGVKp35N/VTRdkV3mTo8c69N7RyVt0XMZl04u+4b+L4QRGTNofgT6cOIgJr1LRidcjZ5iBwkcvzec4Mg+CijK6IiGW/WhPeeBRfrvsS/8Wxcd0DbWjPbWfB9tDn/0+3TWMHBFAaHhnSiyxGV6Q8o7U/0lIUnaQ712XKYQdVuhAeGD1q6dE2nJhW5gLa53wVn5+N79XeRgfOjG09kTVh9o3nu1H+cv8DEz7JTK+ox55Briz9hE5j13KD+jMAQOdYVv7Ef3vYm9bve3Dp8gwU5hLae3DVmcuzezp2V/vuQ6NPWrLR/rapm/kBa0BSno4TPEBVa0UwH109ke1D1TKMthbbOqggF07ezidwR4Q4TAR07iwmS9bEvd6J5AEkXpHrhPsuKEgYG2yNnZqQ8qgQGSD9A1sZCgY5MwGn8TlBuT27Rvd5p/94mbk0ofIZUIu+HbPRjpuHPmoH5p/ouktN2mhd/BW3LNBv1H+KaU36HsLbu9uuclYokrZQA6Hg26e3Oj5ixfjb/Yfr6/YuFdMXKiKC4fwtYNQt6bQLg+a9mChHh73lqTSWpBPvWvNWGhmihlPl5GhgbPTTx1docAuxJoMlSy7SbIUIBefgz7GAt00dUFBzh45Cj2gDWVqxJCH0lyAC/tdfeRg1RGhvX/KlnfbWm2vdWSiVEZzABlnl20VMWk7El1nbnR8jGTRHh4acMdyWa0KeK3Lw58slswDcdjrHLWR38qwz+eCfhGH7TMvBdsqdNuWsRM92Ry0HfFpwa/OfO3oCI2ex0it0wMYEoTYso3f8T3+WVKgxwes3baQH8BXbfzp0HS8Omiaijm4EPvMOly0Wu2RhP9A46/oXNVk0LgxEe2N2O0AABAASURBVLGJI+PZWvgoH7wu2zR70PghDqbO0Dl0WWsbchQUGdtrn+hgkS3JzcgTfpCrhTW3r/W9PG7CuHGcQXIZ/7kiiPQPTPgZHA6TJnwMikYbB9Bd1ZBrkqyM/T3rPZtm8HBztIz8xJ88CAeZS1MrxsH07DpxA50NN23DD/y3rQm7N3z0f/rsGTfAz5U/BHDFTWj44+aOWA2SmwBl2o+OfyqpEUNFhnzEh/A75SB56JGjU/TYlk2n1KEpB5l/VU0rirHu6uyfiG1n+hHVpiuxB8nDHTf/t9yoJ76F9k6PNtbzkRtqbvT5yH8Dnj55Mvax6/zhJWI8HI86spcl3iPl+Jm9dMF322iR7JWKY4luxrkD2+e2vd9MjpPn1BHXyBeFQS3FLzrB4Uy+4AlUK9nEBrtjOzoW5lKPvQvQzNlHjuwtRyjd5Wgcp41SrIW0Kk2t6XBgLYHWJhU829qPxLWXfy7t+LljjQxHYpO4Eokd/RuP4qjSvuqHHx6yC3rSf9e1UsZ+xL0wBxaaL+pDftWy/j60rfX8ol/0w17s2hijHFuZM33Mq66CH9hWq9LEPE6u7FVeHD1+ZLwpJy6coRT9KyI5gJxtdIojbUjia+ZTxjPX7FyDxxxFn5CP7cx7y/Qr5T+7dD5WNefqQyENwQPn3VLHdsfGu/zYjI1WWBv+WvEhEBM1vrA1SCJaTETFwCIC4uQhs28weTTsJXM1ZXyvVnJrasw1x0Y16iWHUtcOM3/pm3uBE315D6SOjJifs60FHVwAND15qpuXL/WCj/6f/8mfDKr4hkxHh6qpHa7ANfckNwPHq6ea+Hjfjs/k9lQCi59Qfkn5E10/+Zp1/5Vunv6prm7+VNfBEyj1m6e03XxB+yeq6RmflA74dWQ2tYHT4vHh70Q+8reA+QxAXaAjKy02adzB3LTEr/LLzzhpvawSzWC/80Py6flI8EJibY2md3EhlCL2QwYuyzA6ee/Mk1yPVjurpzSt1VFIJ7AahJ9yUJQDyiOCC8o80sZLN21Hyh3+Y6CG9n7GHk/mR7DXQy9lU/8ILsdg6P2QXHQHH2r7Obzdlz9Gdu/zQHHvjzqTp3QI3UFK9VEoRyRDP46L0RvTwXQZoMto2+sXlCYN4W2eZvbQrAx/P4/BQ6xrG/lKGw73HRjowFUKVn5Jo12CoLNDO+2WXVAQegZ6FVsZ05LqoEUT/Y6afdDMx/GlrrTU9WOYuvNB/1qdtu4rtFyDG4k9Q87+8UyanqsdX7DPgONz1D8dumPjtJj7xmIPkE6zB2Z43A5opr6CtlPX6bToNs9ePPje8dI0z2i5Ji1sskSnYNEaQx+0wZsukHqw8kRsJtaBdlA19sJ2VOVv1jgykQ1WnQSFLksKxNEfg/2gj+vTIm3lJfv7PGsBfQMVKR96+HgYKl74DyA76Fbv0B0rf5b4ODSw2wnd+kVW9FG/R+6ElzNYNjDD6NuBgBlhE82y3GuJL/EXXtpXLFrpjK55lNNPQ/8J3gY+/osZMuCHPue+6NQjPOTM2M+ZbAYkE1/7B3HWh+/aMHj4vvB8EEgn/AxWfzu+rljr6VcYGsBKAar8Ypn4SQSuLoqctr7e4jMxFtA5li7RZ+8fipbtpG2UQjv6O7UdkbwETY/OtD1ibJXwd2ysfwxBhUvsASsIQkGuZQGVi7OvcvSJzEUDxS45cypjTs6GjC6OMDZElIH2OXczOaHPqNO49TKONdbh4cg6nHKvHXAP5KC0dDRs6Nv6lhqam1RNRo5ChmXIsi0Mt73pP5MzY7MN6csWS9YTGkdHOphcJc4FXzsQc/xwKF3xYY5Ty/0bzXdv1FnL3uaH6W/6CppzFLefBaf2PA+Z1LEZfmAm54n5zRbIvdYTffn11/rqT/9Ez7mPe/r8uQ48ex2vrkdbnjerlU7sK/mIuZkgfgKist4/z8o9NGYGf+GmMUifmbJkFfeNh8OkVkW5qchltcbYl3LgnqIr/gW2VW1tm9l7gtTb0JP9s6mioyZoQL01tcYeC9/OWIrn7tVPcUQ+/HEvLY+0mVzQpNgMZsYof8s614ETvlNVOxz1nHdrn33+hV588omMnTs+pOQjSEePba26rRzJg12auMc+gJTzBwB++OHH8bdiZ3KZuSCOtQeF7bQtTmp9w7JRCKcHuuJ9XA+0Jk+KsykztkwWLexboZ29i4GhOA/ezDxa2JP7Jhe64qTQXXdD+SM0K74RmjJHByWLmWvpp61sW9VKbWqaQGuMC7r2dnEU7bZVwIYyLyJXrSlHJ5aZC/TpNONTH5iJbfChY65Ae5JNB9tqVaApR+ToJKFnlxHy4ZW82u2iBDa6zAvzeFbsDpC3E+8uUo69VqV88D8eD7o+Xuk66+R4VGzN+JmPenlHm7/ElXuHYOZ+In3jQ+Q0LIrDEvuMjTf47qIuMg/pUNzWjpkC56ifKMz0XmdFaUbHwpfVBYr7yFh20/F4o5ubZ/h7RUydD7/3essH5byLabyze/L0Wvn4//TplQ7HUjG2hQ+N9WXjh4SuFdK2ljDM1FXsBN34jvx0vFbWyP3c9eNPbwZm/JEbsl0dXV3oNIUAkrOqqVrJ9kB4OwreXm5ValVrteMT45ixmnFi6R0by8Ad795u+bD99i0fhSnPyBX9Gj62sdc3pW7jCwnMuASRk1YfKj4Bm3ohp4fDtlqVcmQ8YzvAJWJcfbhnzsSP6Dwcj/rkk0/0y1/+ciD/msQL9pH0zVwYwP/U48fQy89pn0uJg/mXd2iwlZR27geCyJ+wtdJZy7zlgZz0TeeJ9ZPx3pHcRFfecYSmvZOjyNuOiUewLZODMCNzCZu2DfGL9MleeUwXfO26Z495/fa12qGpmF8TF7Ni7iGmzn8uqbWmibEJDoejDtNRx8O1DtOVpnYcOEzXquJ5gRjvuCffY12SC5zroQNbDrhedHJAE1aklGd4GZOU+4J1YAQKZzLmdim0jFPrgNK69k2fVIqxP0wHXbHuJ/b17O2tTWk6w7aqlSb4E7Iu5hC+LEDbkTFLHPmWkzHc/dppxLjtCYkDw//4OrWmI3MqPthW4U/8pSQpEl7XLHNgAWGtoRBvMoFI6rH96vUbffPNd/rNN9/rb/7mN/qH3/ygb797q+++e6P/x//zf9V/+N/+Uv/5v/xav/32B3SSm3aFiaP4ZMU+kr3kXvdcA0dYLhkggL8Y0epH2oLB13/fY7UiLPULpK6PHhmDjOWKhbwGXT1rgPnQwd7ZjoW1ZsZwrfaVcfG76kIHgT4ur7ojalu2KX6gP9z4tSM6YJ3P9EoltMfPbZ5HrlMWdoMeGsGM86Dv/sRHNr132f9M9eQsqm2P2G2nei7baz3M+H6J8P4wksvgsaSJP6qrMWdToLmPPEmjTUxRcjV4yFILR4a3lqn+nBP337f+czquMlnf72Ftku2Brfp7yM/0wFER2SBlKaw1H1212WuVdaxx5B4114d8H7s/3bHW7zVzvelbnuxoiL5gdPnoT122dAajoySbYJCyHWVI4QDeaIcdFyXbA/roYcZuRfRFb5xd6YLji1IeYGPcaS4Ko8zCyua7q29ValVjE2/VKDfs14Aujti6qI5ieAsXm5E8EhYb/WJjqcJPJMO75ybl7dtbvXlzq/z/Wt5C8/E/yMf/ExvswkUPcWyv/bKwXKXGRXN89OeB7QUPbkE+Eh65OB2OR02HaaBxA57FoM3uwqRfGANFHbxqTdVaTMjUczHfEWbKoy9tO82Q5yFI+GGnr2VPVKdBDS+QChUlqynt4ka1aGs1KbBLklXQcoM2vLNYjRp/m5wiFdkeqIYMaFxcdXHYpmZkalApZWyq2BuHtxK85DzjE4xxZy50xp4mmheNvCjyC/1WLIylOHpyNmhXLtqpF5tMYxwmbgZawx5xGDC9deLGvzPurZqqpc303s/YyMKTGjomxuhwaJQNSrb17mFbLgGoV+idw7ZaRUgcq42Mn73KF21mHEMRGKftQfNje9i2Vzp4yLdqaiOGNZ8LOVl4EkgOMr8XHjQz31Om69CRvgNmaVJYSMrCy434U63k1tSIOyjqQSf30WV76Khm7NYo80Prqkv4lHp0BOkrjkQMockhA53xXfC3g/Envk/37AcnxocbmFGeKc/wFsZ81dCYX7l5OxyO2hGezX5EHB0s6HWtviWntrFb2ITKajWpXDK+BpnPmTfJ0cwD+KD4lLaFubWQw7u7W92D7F2JtDX0kBsUyUbvpisxT8y56bCucRo5aUcmESTHgelb1RSIo2Nn5qEgtBPDjtiieZz2qifz2rZaK7UqTczzggbiWOgPUbW22sa31O01R8lP4s0FZMTFC/U8TCfOxrjnI3/2q2fsX6FXN9dqx4Nc+IutyASxV62GjejvrKmFdRvdyWHK4dsOeQ8L8zR7+wkan4LO2C3kPsLGb5u+LinxYaugU2s6xA8oxpV8ymQqIPYZH2Z0Bp28dniBXSNfNoIYyLoIYm/mwQ7WeZ6ljEZlvxtU/7jDtuwdRbneUTRmhQiVNgkXBy3mly2OtX31IWVY5zP1FZEN+oh3UWIKZuZu52XSzhfr/AHpu2zaUk4xtA8foi+5to2+BcwDkQpsj3xWI6+sy2JsWiv6lnLYlhOYOtUNvEBVsPlhS5HxmVK4lN/L3vqPfms5ffIwVy55/IcuyhqH+Q0g5zP91opt2aYS3gU2O2mKqsQWOBVZKVc1BXbJQIqeQBw7pcjZWROd+Ze5nvIIB/4CD6K9rk1H9HbKnVz25A5kfi9RS1nwd5zQfcu8vY8u1kPl/iJ/y597jpd89P/s6z/RZ199rWdffKF68VLixbFawxR+E4Nckriud5APfv3A/L8CfNDrN1r6U17ePJf8qabDl3ry9F/o6Ys/0/HJL9Wufjl409Unmviodzi+5GXVJzocnqsaH/58RRRXkg7M7WlDg9aAaUmqbYuTWgeZiwFvs8Y4z2LmgQ4W0MlXHzR9kzvb6HsfdvQGJTtoyDXZKyRLwKOt5DOFT1/tGDl3TCnjoP3IHAadD0QrujSc0jsH+hTs7JQvMJRu9b2809Evttf2Tj1NHVUfBGIdv1eQqku50QbvPbrq9zn+i1wwRzwAj3nnLXc+y2berP27fg7Ffnx614fwfjZyJ/KAkfPkfQd6xnmud6pgqz/0/Jkl+uX+4IxVm9BISSryfQnDXRGJjnsA6YfsiEytgE25a2QFO6Q1LAmdG1cdZSvwF5lLvnLQyUZoYBsnxip9BLuPdcTaoe/5bxXCty070KBrDBpHbMh4RbsodGiHLtKmbaPILOidN6S8FBapd9pIjsS+1A5HNV5E1+FG7fBENT3V4eq5PKV+Q/1KrQFeMFbLHtTYdwwKbHROufBgYn8CaupnhI9BN9qT6aItPNB30MY+p3MdeWLqor3Yn4AoGx8m/HUd5E2fR45LhkrRDyyNGNVF6Qxa1LmH4Qf2MqQ71+Ts/w840TxLuxw0LzlMdgu9NGj8TU+HGQY3AAAQAElEQVRyGV6g7DVcx1MOUo9cykU/8cE6MB8hC4QGoi0qjZ87Lbw1bg9gcIRFO2wpTOVAIIT+wrah7yK63wOyD7zoWNASGlDc7WzF+DRYNHsUtoZRhjnopuORbvJHnPGt8+F/6XfMlXtSegKhdxtN+V49+WGvXshhB+kXmLHRsHFpK7oXxi4U0NfYeMBM20ke/sxSdACTo+iEQRAL6MhoBUkv1pFt6g8IryzGO7DWvpB/5GmUXeJdNbaxX2e8235Zt1e5ak3VmmyrKrS0H7Dgp9al89zRo8MXNdwjVgPpkm+XqjXl2Sbr78B+cby+0dXNEx2vbtSrKfc7J57dubXXwjrurP8FOGt1upKDmoQi8YOMoQHko2fX8NvQzIPQQOtILL0zrxY+4iw8i57gSlVW3glMEyN+utXdm590f/uaaXAvOMgsG9C56YJxPu26KFuuh3rs0UszczT3fHWY9PLTT/XZL77Q9ZOnmsaz5eFMr7jnywej8QGJ58dqTZ25uIBB2VvyPHTi60AfG5ZpN/EQXwyphCjP2Kngx5AJ3fkLbTOxL+qImNjjfHSv6LJLBtWgZzRlLFuboAc19vX4fjgedTgeh/+RX6IUhdEFGadtFVAOqO2UZK80ffJsd2IipNzIyfMXL5U/BJD5gqfK3yBOTvKBbfTCzsy98mlg0dQOjOEVOkuv+eDy/fffj78R3rmnHsYufmwjZzjEyq+ZJ++iaM6e3Tbq7AWMoch/x8/O+8Z+pieNAchzLjKdtiGfOkhdvIdYdvAMt8Bf5+mi/MsAe7kwWE34B0rkraviTOzjp0ByG9ibDO2RqSq1VqrWBmyjx9qP5LbgTRNjiEyeBSfeD7iMXCm0k68dkd/77rST9x322q/ov6RfJh504Xl9SZ4op9++ZAr51DttGbu8I5qZ4xn30Jl8nrZ3F538RH6qplZ1hm3mbecj+y3vct8Muva554PZPcOQ+d2RiaXAo2+1phq6GrGiQ+vRIUFiDbo8Mr1Au1gz0AXk1fDCWmK7Eq+KdXePD3cL66gz96/AUfc03ObDPx9O49PCOL948VSfffZCz1+w9103NfaYda8pNcbarUlmjWOjD3ux2dgvzP4o4GHvxOYxs0cejjfsn090h0N/999+o+++/2n4UDVBs1KKGSJgIKmsoFqpVSk0sC3bZxRtrdraXoVsU2uA+VGt5OhBXc59/FMOxjsf9qP5tIy9ZYwl4zqzNhfGemFe2KVC79QmtaGzbbREg2SrWoNQl4Zt25Qeztg9sbbusHXP+8T8oaDk78nTp/r8F5/rl//iV/rzP/9zff0nf6KXLz9R9tKH3mLpkp9t/obfsBdfpunA3nHA5iRvcdol4W9HcKHPLWOa/83CHd8R4kP26PizI/y3+UMEaSf2ExjzGZq23CsmT7ZlG9U1YK91Gx4Qh23FZuSjf2K9Gr+qlSZ8zf6YvbcdD0PXzFq5w7/sjWLUD4dJB/pM5DljP/oSS+qD35oKfa3Qx3gcuUc+ovfIPn48XKl50rIwv7e5vDCGVU2HA/agyUmwsFJOrNn4GpkgPgcnxinU2Jnwo7B1OB4VG4fDRBxNEzTlajXWrbYj+mx45H1mLwm76G9bkW2txlhVtUEn/IrejHf0LeSjkG2tVPTrzL/ojH9p2xF+x4YujtSDsI7TpJvra+UPIB1aU3IXnfp9RzY77iM7uVm4nz2Rh7v7W729e6OfXv2ge+4vZvYFs/avntzonvh+8823+sv/+J/0H//3/6xvv/2J3CeuK3w/so9Nurubxx+Unlnzu2+SGVri8wpDB8ryVtYHDjvt/kDLY5Zt2Y/xWCIz4EN4LPXR2sjT3v9Sauet1PZl4+8t239Y1vY5LgqcZsVk1az4kIGFtbDnPeUPydir3lXL6vta1rBhr+32Y1rUPwRtx2Wb7Y37PnFZl6jGvADvS/734qwx2lIbtomWex/bGvcy56zqn+XgUqzgXeXh7VBcccnsATuqNVVro5tt2RuQCdN2yM9Ap6+AH4EswKRty4kHfSxjX9alxl4QpG/PXsX+kOvHifvFmf0j+5Vtpf1xbvvK0wMtOOrbhF3YuKMgG/HO62x4XZYdRNzpIroobelzBptTeB2nVvThw+jAT3TmwhbasdXZeIXskn4o7LG1USv/0Z26wgdGR067ZPsRwt8x9KB3pdwmIduqDfmC5qbiwAUs1GZBo3vBl+HHKC/cnJ24WbxjM73fcBr0xE0KqtFVGroOx3Hj8ISHszyEPH/+QldcBPI3g3OjcX1zo8aFoVpTtaYDF59clIPGxdQu3Db57FqIFfOCwCN2fsngebiokoo+kAtU+nZZ3nSkr4gnclLRz1TbQHlCITxuDPsFhNwOe5X1pk/nlbFqzG/nJ7a7rD7KGv6mbMPDCU6l0baqNeXYYxP9NA7z+xidwHtfNGcsdmRCc9PQ2SxmJnpH+YLMMICRE+33eQjgxmkGKWeO2VYeWFqVGj6sY12yyQE65mGrj1xGJ85cnF22gc4oFh1dtdvt+LD6AWs7be8lqJWYVztUz2enFEDwf9WXMtjYuEYOVt/gjhOX0bfAX4bP0R2sjWhBoIOZXOXGbn/4PZGTmRx1/O20r1jothmLyyC60iZZrYrcTWrMz0bubMPVupfgM3uUCh5WB62inbo3mmmj7YiVQKsGjQMB3BnxdApnsCcsjHv8zRimnDbTyfS3Gb9R1rDbWsZ2BexxdpJne7RbWin9Cl76VzU1YFuGjwhnH7dfmUszPuSj+O345+beKg8OJ3Layd2CbwirqmTXeHjJg9vt7a3e8BLhjpv5kRPmSrWK6EDiX2Gyh8TQlTGQXPHDY1wX+LFjW3/osC3bIkA5/uywVZTb1GiXjH5h1X6wHRudPOl8xDshb8Xvw/E49rTD8aDWomddM7LeO6In+vaGznhm7LIW55GvznxdYx39o2MHnSIbZN0OMF+jc+zFtPeRk60/dRPPo3iJ1bYSsx3FRDv69DG/TuzX8zZ+2o6Oj32TCc2YL/gan1MPUj+xbu7z8Jj9BczUF+ZH2iKzqSO+rk4+w+voxgOaklP41MPbsbbRvJ2tSq0e5optmRhHs5G+8LNThjXW4bgfRii8ZdjoxDu/B9EnMhn9oCOrgRnl8zYkfVAY6pt8Jx9UOJfRtszo5jqNyVEPDTq6dl/iW/IQO9G1Y2Hv7gEPOKFitZ3Bw0/KHT1pewB2UWiUT1MpKWrkhVOGr8xpELqTlb3uj32LIz4OmSGUWufnY1jWNmyOJA8/Iyts1gPihER9WBzqLUsDVDfbfcy7hYfVWWJ+kEwFa440DtPHo5QfMkdwbI8KhJ2+YUbngmw3a5FkjBfidLlDb/7J/4X7mcbL8ieffKKXv/hSz/n4f/P112qffS5uSCT6yVgCyxlFhIWthnsHykdwhYs31PPx/wn0OX0/UWufqx1+IR2+kCZ06qVUQDeoDa6hVwCqI3FOkpqsotyAB0xglOCLwxulqOT5McgGDR2ZgOLPODsyffTA3CiHmlK0rVT48ID4twFfO9AZHv2EvhXajg4NFnI1g9AgvPRB31lHysRPLvSIF35AW4cGQ6Zp+JD6+GCZ9vCgo7+xjfwob5TxVKC0/T5s8pd9t3JsPmC1N+r40XcgO3gXVMPnj+sVsg/YY7iUtxTfA1H+ENIWfKjt0Vhe9N/5e5/UxXEhMppgffx8V/gD9ei9RJSmDl3n+gf60CZgEKocmTrnuuH8AWRMNvnHY5KxY03T1oEGxNHBfu669/q7dF0rnb5n0CVhfQzM/uzuWja50CVquYdk45Abe8PEPtGeUn6qXk9V03PwjPqTgWordUXuiQRVQX2jOjxVm56qpmdqh2c6XL3QdESPs29N2C4t+JuX3gtOdva7hbnXbbx4mG+9p058netlZ2+gvdMvEFRpr2nc/+51w3PaztBHjj74aEdxH/uCuF/QAh97MJRrgnKtG9dXssY1QptMIZa+bPno6VyCwIgqkYHtWulL3rtldD+0p38fvlh91YcfRntAw+DRlOIDYKR99DH9LmyI8g5TvkT4qYcKHaIdU5wdbOdFceOQVQ+IX41+ev/Aj9EWegnkDTpxL+P5MPvx+yDxyr3FTlMOotMjJx3rC1Wu1dyriI/+QeelSv5FhT7f0Xav8gm5YB5UZ9nVpkfMi5hWxNBXxF98RMHwIb7uCA+hD5z+AO8Pszpz7RJ/uMfvl7BNLBsq68h0CCB/zEkqLP7LWko5ICeoV7WSx6Q3GoFLNR1Y39dnuB3UWZd8M+JZiSyz/y1cexYowqp2HJAntBaIDNntAK05e8+aBMnRVg7/Q1hoz/1+nv/W55J7nvdOjN+ihr/TVDpMTRDdvn2lt29+1D0v7YudyAOLxFzomZcbhFePgcg7Z6eOe/S07tkbXvORKJqePHumZy9f6Jp7vLxTuuG90g3lq6sr5iSyPKe8fftm+Ff4hxrZHki5y/i/AI3tRtT7Yuqd+1NxlGJXqlHeqd2ok0v2qPO8spDtfECc6b8MmwjJtqoatAZkaIHQBqVcramRtxYKpmlSVZOEUmlkCLLR8IJwVvSQC9bM8x1Dpelw4KPpS7385BP6eryre8tz+atXr5kvsybm08Kem4+AS2LB3oE+Rz5gzeT5h+9/0Hfffacff/qReDr7oshLMi8kV9AAE16/ALoExr5OAo0zBQxvgP2h57mRD5ALEOVLFLoC49slevayIP3fgYgwMHnotO3loh7eWqciSujP83Uwj2frRYVQYFv2AxAnxMyHRcnJQgzh2SZ/k9oYq1Leq02MoU3fekBR1weOhXwEHTqakXN5RJF6UQ9MJYDEcS08b3awMMYLvrcqrWN21JF3FEU9OvPeJWs05VUpWthntB0nxveWj5N5TxOZPO+f0DdHL2O2umVyUapqg9pWtabU5ZIs5tGi6EpebKtaU2NeVfGswzrpKsyvEOUFHzCt06nrPv+7APDq1a3ubxcw69VPr3SLX/enO4kVTzj69NPnevr8WtPByh/0yPOvTXN+XCmAkrFXte510mpzxl5nT7ybu06z5TqqDte6xf6PP73V7777ifn9Fh8n/L4aehJ7QOV8ZiwQGnV3jbWgpasTTGeeJoeBEOoL/KEAQeqtSpkfrUr7MWSQE/5JZo6JXJKTjAHjm+4z7cntPOaclaNaybaqGih96GjMw8OBeFobMg0av1qrIX7PmptZc0M39vIvWb58+VJfffW1fvWrX+nFixfKXhrhzKPEtRBjkHLmycIaip0je23+QswL9uHn9HvKO//DIXkU+Z5ZM4sIg9gWxW7ew0ZnED3BQnxBdIcG4c/kNvMzfygg9fgzsd7aiEeKXHg7Rv8kDsYYL+jOS//w7JLLKsYi/reqoeeOj/+xdTrNjEWXjUwrtTatstDj8TDW2HQ4KEfsR39gW9N0UK49WYcNPzO2C2OZ8Vvwy5vdQq+x26MEpP/MOESG6jhTzvgkZyfawrQrRK1KeXffHnOJmQAAEABJREFUqg06YSvfbmK3apURR8brMZZzbLaR0Ki3Vuwh08DxcFR0RX/87gxe7Fa1ITsTT2LaMe/5SmzotK30CYpyI2/JyRM+1B/Zn6I3vIk5WhUfyMJ5QaW8SKz7AWcsToxP7jPumEu3zKG3+vb73+q3v/sH/fbb3+jb777V9fWNqibeN9/pv/yXv9Ff//rv4K9/CGCabtTalTrvDe65UbrlnoChwIZU+CdZGSddHrhxWV3LyK2Fn/XrQp7zDwl31lGwsL5CgwXesjv5UQVxkn2GtRORvsnH5ChTT5ngiH0d98h9DKvsx1p/Dh8NI58PsvGjL/hIPB1kPQcPEg+ljr87Hrgp7f1DHyOtPwcfzSUuZ/h3HbZlfwAZy13oEV3HIDl+wCOB31PZ+yJiafUxPG3jtVzwVj6S49zztNPB/AM/6zis+fsDoj+72cbxny2tEU/iHHsI8+EPd30c96X8brnwIbB9HrvIrbkhh+xXJ/ao3AuduKeYue7N7KcnnmF3LNxTXuK8g65KOhtPNqWo1Wak2DyK8gNoUS4IJzaZ9MuHntQ7gQbi6JnkLAjBY5vUjlLnhmLWVKVDa2q07FhfgHjYK5Wa2ah58CvK5uYhwe+wRM8LdCGF9tjFZjb0JL/jQ2NDz2YcHTRJW0+7JORv37zhAe7twB0PDfd8yMufmM7HvZkErjpK641NUxUeBfh/vLrWzdNnerb9bdn8QYDr6yeaDkc1LlZda+SCtmps0AdNXDzLDT1NdkmyBHBl5D/2UvfeViVTTvvuf+qFvtDYIMxklnjQlYdi8mVPanVQ1SRrgh5lHyS1geIG0aLOBaMvsTGpkDf9jExxQbMtl8WgDey+aRzwtaPglOymwl76BsIPiRzgYPrGf7tke0PKJcnKsTD9MncWBIMO7VwkOw86KxZFzz7R5+0GL5M9k3zh4pKxJxGqVgO2ZV9inScLCe0YjI0ixoZ8K/o4/sSboCuxDx/ih1NaKAH6aztsq+hrpy/x0g3X1c8yVg7bsle0apQLUEe+4Ec8fRYWs2RFZyEnDlKooMN30Q+krNRNHQxZcr7qmJV1qUdHp/YA20mVYluwCY9yqWEz6zPrJm1BbmSybtMW2fBGjstqzSqoQbmUIz6ECv/EYfgtc8Mlb4A9Ths/Rkka40Ii0r/gB6M1Y0UCkpvENbPZ9dSBbdnGd+uQeUssypG20At0BiZ7w4m1PXPjfUJPdA4+8+cELy8K7qFz+uNrbhSP3Oxn7TZisAtb6zzKzfTr16+4KXvDi4c8zIm2zIHO+DOhh23Di7wkxkeyEkPshiZGXR7xH7jIVVm2z632Q7mTp4V4dkS1Iw9UdAGoUdojm3Kh88gN6vX1tZ7wIukJL5JuuGnNzWv4bWrDXvSg4Xz25B9bO2Pow37qtrXL98gwkTAz4l/I6eAp1i+AjG1k+niASs7HnrvZ6Zvu6Bc8MRbJV08Zpm1+pWpNjb02ce2+p++O5Lfj04IfM3370Ns18fbO5Mk2qhf82NF5+bBjUeZZ+i30y7VuGH3nJ23RGxsBg4xEHzpT79gPb6eYxOcaeS4qgdMDGxDs4wvxrvLhrOi0n7FPLaXnBiZAcrRiVkeHiJkC5ukw+qM7/gRpAyY3A7QzLMNYp32Bv3DTUPALmDEcoIyTMn0760QgL2tiJ/1quIM95DEsDaWpg3zI2NDP+zq+Yq9jK/bC32nKvH1Q6mLnNcjftsnLkVHnxqHz0jVyxq/4GR+E7U5dHC5pgB+DHluXoH/khW7Hd6jov4K+MD2CgpOcaj36pn/UwqeeUHFJqxrmO7zIDT7chq4Cijx1MWbpj2TIGWGHt6jrRJ7vGYt7fD4hEXTuIw5Pn+r65UsdeSERXEEn7kXEuhbtOhykq2twJZ7o1YuHWzBjfwGj7kmLD1p0hUs3ZOIp9Knkl3J9Aj4Fn0h6Ls1PpAUILEepXzG0B3k5SAv3GdxLlBpbzzRg7kVMjKa2Un4JzB+DNKStHKYcegFLdB14tzG5EswOZAQD5bAGDx860HtoCAF8V4D/OqNo20AsVB6d7pKlAeHYMlBaljbQ+6QB7r/6QFOPbnIucp5y+CnvMPygBiWnyBb3aab/gJsML1BiiV9neEvQ5nPag8R1Ae+6Nqpz20T/C8TXS5zlGnJNHn4doT8HB+SCXXaifoERV8m+RJN3HxMHvnRi3SHqj1HSJqfRtteh9NO7GLK0fYy+E6/ekzP2HmBsOnHE522MVv+b1raSH8WXOm3p8x7IzdCxtQ/d4R0kygPMkcybMYdic4zHQU75Qp+G35YHLzaDhp56hMftJQ/5Jr9DxTyXWFfMf7Y3iXKwUD8Dm/Ni9pUDab+S2rU6H/l7eyZPL8AnA+3wqerwUr2ea8n/NmB6rkY9OFx9psP1ZzrefAH9fGA6fqp2fAle0O8pOtBLHhZiXsjLjs767/iwDGr5Iu9VTa1KBl2SaVOOBNMXLYMaDjJuqvN/VnmDLPsSpf0whZL5T0O+UQos7gnYyztJWuZFGKJFK9CVPq1q9LEE5UcL7QvlPuCt/i4d10T0Gwh0rhciFnGNTd30i+9GpWkPKKJb7wNfbK98i2MZMDq0w/Cie4Pz0Zzr97A3eGkHnIlzoKNm5JZC6GoB5jDyDg1vB00XZ/LXRx4XdXJp1A1scflMpfAjM+zju8HwceRn1mU5bTvCd7+n/z0yK/p8S517/B7c4/0JAwTIC1xFL0h/kZt8wAnt51zEFrKxu/tODpYBekNRJqFV49hjDx0M2X6ElfuP/zXz/hKd+RLsGjs+BXtdin1mKXPU3sqsD5/1hAcKjPbQzGf6RIb91xsa/VqzWklVFuKgQJO8ovEByxPXC569fDhI7aCFtru56/Zu1tzJ9pI+BxVtYr8Ue3aH35kTeZabmR9z1pqk8ALJEiBcBULejp5CyErMwbj35942fxA469XobFXKu6DjoY31+JZnv+9+943m2zdMmXsV421lrIGYn9Ql1v1qSCkX5j1g2RtgGh+Efgkf4E9XR2FMbk1PuNcLjldXuuKeLn9r9YsvvtCnn30m0zfPTrbUqkCTXagBRRmeB22DN3JCXtap2BXaF2xewGqySkZP0VeWhB5SwFKiD4ncc9T7ooU5HWgImnpXnq1Pec7mGTtjcIKe7hk3cnoCpEX2aiM0dqom2U2S9e5RBGhbtkfTvNm0PZ5lr3mm/fzzz8eHkoX48kyZ9aXCH/ydCfSUPpSF3cPxqMb7ghnZDu/N69cMT8YN3+/vpPA3DIP89PTH9w5E3KZuZMY9PzR9FmJecS/uBmXmQF/umR/sF+yReKMPAQEFjl7mjtIPiPIyaFenLViIxUkgdQX4VrZ2NMpNxX+SmP/xcWSNOLWhQ4MlsSCWc63HTrotPNrNsq1W6GIe2h51cdge/FYll5Uj/QeSizAuEBlH1qtsmop6YwyOx4OmiTUOM+st72HzbiVYyPFCDFjRcZqU9zGNORktCf327R3vXu719u1b/fabb/R3//XvwN/rNeN5x/tcVKqQr0IDtuNfdM7oJAU0m5jaqhf9NWSbjF+VfYU968T77ns+nsY3yToejmrtKFd8tgSvs490ZBeoPWHzIJt7ftbV6b7z4X/Rt7/7Qf/t77/RN7/5nX7zm3/Qmzc/6XgsvXz5RIeDyfctuGMazYwu+WecFfX8GF1B1UFSIdd1x3q6v1/WP2TAx36++/G8aHVkZvbCW+z+8BPvpqDT8QadjeEHCiy7ZLQNsLhbYrdVA5KSYOZeZ45kTosPC3nGDr+HDxAS4qpWD0ChbbmAsQFaTZrIZ2zYKy9UMid9sU0BH3U+MlZ9wTE4oaZY9L1ivhwOkw7QasQbP2nMu6yZNXbiw0fZ5OWEzaZf/OIX+pf/8l/qX/2f/kKfs2fevb0l/7/RPfOj0zfzDBPqvQ8s0Jl5hzk15sSErSv23nX/vWI/fqLUi5jEeIsYMqcyT+bMlTEud8r8u7+/V5D26LetCZ3imMlr2iIXH07sHbBVVQM2uYGRvpDBCw0iY1uJ015p9Md3bUd6J29L5jp5vNu+ccTuQp0wZcdW0+FwYC4ewZWujtfKWM1zV3J04l37CV+Tk4zzhGyQtVitkaODjJ7N7MjhXg49sfcnxqzR6JuZ17aH7+IY/uHMShcZXmIJTXwDyUkrTYxF8lfUWyu9e8yJlTFdGL+0zczZTj3lqqbGup7w/3A8KmPYquSKpUhI9kNZHHub7bHu0yd6pqmRs0lH9OTDf64/aVtzUmpVip+tUQYz+Tsxvnd3t8yLWy3M04Xrwt39Wz7435Kzkxbuo+/uX+vN7Y96e/eTbk+vkX2j+3vuPY2+duS6Kv3umx/03XevtPCu4XB8oqqjCnTqb9+e9OrVW333/Q/0vVfmg22ZGG2oa4vRklbYTYavcViO7A5nfXWZtqIctEJHwVDnp4vqoNkLKMiONDXGtIPwQnvm3AYC5uwr4EWv7dHXXm3uffb+O935uz6CTNNA2kaBH/tBX2QiHzpA+8fO+BLYHnM0ZSm6CHpb73bqG8r6fUd8Ci5lUg8ueR8qRybIOAaRsS3bKQ6kPYW0BykHjl+RA+tIidD7QNrfReTPoI9trXUk2V+5mdEZ+vlHfBq5/0iX3f80pxykHOzlnYb3LtIWXPJTD3a39za7iAmQkHMb5Yd2Yrb3qmwPRFdgr/UatM5yl4XE2vsiTq3T36O5U9kxGPys9YXSeq71B4fS086vlN/YbVWyfYY49n4ze+vM3hIslDtOBAvX6ktUZ9H1zaGFMjrWyc5mVbVuCE6yNkiWAPqGXDbaok0Xx9CHro7QgvEgZVHvy7LOHTYN3OcCMz1CBkNjca0K40NgW7YlctKj+x2s0utvTzy0L8M29sKGlwvLic03DwUD3MzdcuP45s1bvf7plV6/ej1wB4/VMWyZ2Kq18UBx8+QJ79VvdM3L9ZTHh7OUxwe0JzoerpSLSjb8mExucrFciDn16Bq+4YuLWGStsZEJl0Q9oFmibHgeg1wy5UvZiQtYtaZqTTlIS8gZke/kQIqdUlXyfCDXB3ls9E2GSqUzuHHVgGXaij6FHdvIrKfxpzEvdkhpC7QdVtriX6idthWJK/GLPtFjlwxGfaPajsgFS+YMk7ZDF8YzNBiDg6zJ4zCRiZE6lQKRiTwsCfPVSg30OCHJhilp96OqqaoUucBl2nIBWpgKC9qXPIJp/FOwyua5qMcnIA675AHjGoC3YCvNmXedsrTyxfFQkjz6YXujcLC96kseg8iEH2RYg6FS0bTC9C/iaNxY2pZtFTEdDhM3KYw7MYkjPNujTRy18U05fsZn26M9PDu+WIaKw4DgNeLa5vaSTuF/FJZtxgBfuFnKGqn4Cqo2/cOPfSZ3tUpO6BMZbMe3mRu5AdZx7M/cUIVf9J3GzdhB0accJCkyebjNGpzpM3MTmge49HvASZkrY60mqehqm67czN2wvp89e66nT56yxo9KficeVKuaOjai8+a5LxcAABAASURBVJaHifwNjNzYLZmnIy99xGwX3nhFl+iylpX5BSO12Gwl26DCGegIB1TOZ+IN4m9wIgc7Us9YBJFZ8GVh5q78rvCSpz2u/AnoHU95wXQ8HLXv58ndbtTGr6rhm015Q9qjs871rqyfI2NsW7E/40Mf8yOxPsBGT1mFXm2H7VHKeGXc1r6r352x2ZG2UR55Hl3Gjx0fLXtF7EduNPKz1zv+2D7PsaKsi8NO/4KzUtvkxcqxDD8WcrmkCl39y3zK9SU+r3ZWGboiF5nI7/Hr3C+xdnQiNPxOuePfirXfWk5/pBIz8j2ABdHwaSub62c8tYyRJb/rNXcILlL6b/MKidEu9jQ00zTj1y6z0K8PFIKBh1xHtJ/zIXydx9piHbE+zXwTiHxoa1Y+1jM0qq0cqqSXt2adl+UYUWefT67WfquNnd+xkfa8EIvOot+Au2IvHz/CT/squ+Ze+GvHvgSRUZ4eYs6RJom64odpDwUG6bdCHH1gGT4sI0cZ33Xc1jrMITP6bHIix6hNCCuQIEh1+LiV2uBLhgYax2pNvLNblI/+t3nwRucd6/yW/L7lZcIdY5mP+M952fnyyy/14otf6OmXX2n65FOJ+xTeikjVRMAbDLUW4k6/haCD2U2zJ818OJzzBwB0jdvXmvuN3J5ryoe44wvV4Rn9ryVkOh/6xUNm5+WS0IMr8EUUK3R5dCrdIy2UtpM60vkNw6OcX53zYPo4fWnTH3GMLsiHdvquiHmTctMSZIAvEd4O+D2gjg+6BL2FzgdoPZKAYNRip9STF3F9GKCOzuRrBfXRHrrKCDnBE3JKXgfiBwj/PRhrHwNNOeP78PdjOnZ+Q3rDsEv5g/Rd+b3+T6Efi+H38BPXjhHf75Ed7YQ3zj8k949pH4rf+bnQEz+HD+EhNurQ907aRxv0Uj5y4Qdn/i5zmXfmUebOmCdpp+3ch/K5bxRKZQ/ozLc0yvqZR+Q/LBqzwcIqWCjMYGF+dx+1+ErK3+zPvwQwPWNfeS5vf7Nf0xPanqjTnv1munqh4HD9iQ588A+drl7qcP2pJuoT7YerZ5R5+XW4kdpBBll7Sxd7mNFF7C74bWA8nx0Omq6O7G0HVYNfhrIWLSUFnbUcLFCNY2tIY4BuQhstH/uxHclsPCPPRf1dmM6xw4aLLErZ4ztInYsEfZcNM5KUtSC3nMui/ghcP3swru9cx7nvWrheLFw3OnToHo5ja1ChT+OIL7t/Ka/otD9g2DL2d2z2DQ00dHb0fQiwx5m2UfjAT6yGvdOUNzCHhDcKDSj7Ahmq4JI3ypizhKQ4qJDfkaPkCcTvS+T+gQcbQiHnaSeH5kWKeCm78KK2g9DU+5l3p5TDC1Lu9N0h8rOCezn0ZRx2SPiEZ49peLvXoRHYaco73uftene6S/58Gp0mHnxNQreOPeUt70o2L8vajri9Fdd4HjG4tsMdeuAPylxK/KYeSt8Ffkd/1u9i1qSydlmn05G94lqHq6fgidp0I7Wj5tm642NLj1whB1RNcknoOdF2zxexBYXzvCj6d2BKQkbnw5QCyDjXPKSYtRGaPKwSWCxKrIV5vtXp7g0v6N/iT+YCc2eMeXK4kMsVRI+KPrCMebhQfjhHCyrDSVnGvgJ6hk89/zu27GFtmpS/uWriPFA+sqeJY2Ht77rj646FYLusIjcemMiF+JCw4HNoV+cjJd3VuxW6kLPeJbs0YcOOE/gCc0Yguhfmc8pLcnuBtM08E9zxcS0fte74mJ4PSHe8c7uDF9ynzL3szDN5bFRrqraitVJV6UNHdO94t/3ly0/01Vdf6ZNPPhlNuM8HkLuBYaOabOYVDaGJ61PumfOHBg4H5hgxzviduIryqgRhYhb5UGfMUoZ2oJGHBTKvoO+cmALi7Oy7ZJO5v4iXrSTvBGaZPcXkLujc3wu5IDKR79v+kfL+bJNy+HP2IPaelONDKEpl1lBGKIjvyV+rUiPm1EcsiYFCj9+XIKaFutBSyNvRIoV3IqaMV8bZtqo12dANtkfdXnn2Vi/r8uhUFuwgLNU6tql3eNPUmGMHHbf3BrGZeXNPDoMT+cz8iT+2VRum6aADcz86Iv+KD/7ffvedvvntb/W7332r77//XuEfj1d6/vy58oEu6yXrxyZj2BaHbfJUWvklxz9gl3LsfiYHsbUwdqd5VroH89w1k9uFNaTchwG7aTocdTxcQ69UPjDEnb1iUUd+Yk3dXF/p6dMbHtmudPPkKF38QTKyz4iStZIyJvEttGoSHNZuJ7bTGfmnv1+/ucMPD9zxwf8V9e++f6Vvv/9Jb29P6GvoOsr4Fj0NXa2aBhjX+NSqtFPbkrpEbJ2YF2JGCaxFxrXkAgHZkUsJJgLnKmXJqtZWne2g1iY16ATKJQPRoVpTYmyZC8gYfvQn10l0Z39JXRwZ/6gufE05Mvkb5PkDPL/77Td69dNP5OV2jPeXPB//63/1r/Rv/82/1b/51/9aX3zxuYyOH3/8UXlnkzmTfynkxHUi+h/AODG41ZqqleyS8NM2ZJ078b+q6frmWvkekPKyLNox43NsBDsv1LZaa0qexRFe5nxo7MMaNmynSPjJ6yiOH9tK3K3hkx6OfZ72jFf2J5qGPuLo1BfGcN/fMn7J4Rx/mY/RN5H3I2vwcDxqYl3RnXl2Yv+8h87Dj8eeREL4WsAq/LGLW6iFHGzy6E/8Wb9v377V6zdvlHxnXYojfVqt/anqxF6YPMz4Gp9sq7Z227KpA9tK/vY2vXN0Yg7LXvtE54lrzTz0z2ka+03ehQbR08nRaOBn2C76BugYfpKfyAY319dcg5/o2bNn0BuFFxwPa+4asi1zmXV+OBzwWyMn83yvLJ7WLDjEe8dcfa03b35kjf7EkNwznyb2haOurkvVOpAKP169fkPuyCEf97Oef/zxNXvcj3r9+lYL1+3T/cJYnfSWb1g//vhKr356TZm2pWM/OV6BYU6/A6raeSmv6PRdS+tv6pk7nfym3EfOOvYX5scDVumH377JI6QgdYJ9EPgZJduyL0Afb4Cgtg+kHMTGJcKLfGhwWU79QyjsrfxIB2vt9/3al3l+LNnJV08uwOOWpGX1f2/f6btyH6tH/mNt/3h+p2sAeXSGFzxi/lGV+Pswh97vmvbznkbe3pd4n5M+O95vveD8Htf3/h+iFxo+WkxMH238RzZk5g3gd+i7amzL9mDH/sDIWdZk9uIdJ9bIior0GuSS4riojML2Y1vZGPdFYK8GxJELRy5AabeN8dpgWjXKGbyFm4ZlXAgXZRMWR5yDDJmqRjF9VnScjly/WCCtFTLrAlm4MHRkLjEaL346faMjF7ts+sE9N7K56Lzlg/9ALkbcML5lU80/xRQ/UatqTROb+JGbxuD6+oabsyd6/uyFXrx4Oeizp8/ZoJ+NC4jt9YJH58TL+Fx48ri456Fvm6ptVZVaFbkwA9MHteEHG9+mTrlaKTewuTi31kZfu2Rb+2E/lE/EHH4ulAceooMJGrRqKmCVAvEb2E0GadthW5kDrYo+K2wrNwxBQ4847AfbNu1c/Bp+2is/4xI9tmWbHnpEy5e+rOM9M386D0S5aHZyHBogSl+pmgcOhwl/mnJ0xj/90LDKWKpCNzZtn2NpVWr4t2KiHLSR4yFfVnTM3DTEhx77XLVQsek1dEU5+ks1+tALHzqQMq78uhjfla/zYXxZ+5n2VjVimPApaMlfUE3DHwzbqz3b2g/7oVyUI9uig74TD0mpD7SSy8SJn7ZsK0f83LGM9bVeiNIW2KtcyrkxO4OxGTdsrO/0t33WGdk/Fn3Lb8a3cfPUuImaMq7gQBw7Mucm2ifiO3BzFbmgyF9sdvIev4I5PrIOTtCs/zzMBvc8VAYnbgrvufnP2kzf2Ljm5i4fxJ8+fcaN/Xpzd+SmOEhbaOxHvog5fqScPeeEreT4gG+hA8ikPYj8oPgaf9c4mybiq1ZpYp4sZwwGP7se2yPHtuG+f9olD1hVTQ0kR8Hq90EpHw6TYi+wI8ucaKUciSM0bY08V9EWNCiwLdsROdNWNfbDvJiaiD2NC+MQahu5VXfqgW1lHA+MX3I1QNm20i/jlTHJWEZ+x14f+zX6Q4O0Z+6G2g7Rwj67y4dhr3x79SV2grTtsC17ReIfoL63f4zGTpBrTq6NCw8+tlWtrWActB0z+0nk8mIjvnf8tM2Ys+4ob2LvkT7WB3sIuvfyu0KJh+YRu7Tq1Ha4JBexBbbQtAHCvpb60Msdvh9kVYx5YKdPZCXbzK0aNP0WXmql747wJuYOYjL93ayaSut8okzdJY2/KccHfW3lwcNMKG6qTGXzTXmxykvXUONja1KQl2RlceT6qeGT7UGzl8BFA7mQZATXulT4UPgWYEg5FnLMs5QC4VOwYDf8jOuJ5N6zl8zsk4HUFRuDIqczumIRc1ApYvyqDJd5ayrBGrqRARjld7QscLhNE4tEdX0cSLA+cJ27udLx6RNd8/B5fPJU07Pn4iZFOl6LJI/+cttoCNceY7eaek2gaamDFmQWPv6v4IW6VnjiJfvxqepwgz4+3Kk0u+hT9C36SQsBdX4lHqZ9kgYoh7e9yKKLMr4uy7aq6hH06PBWe6B2yQOW/YeBeiF+Ibv3/zDdDG7EGw25LFM3Y2mjd9eTsjXGnbZByYdtZIIGDXb5nYbXyOYGnC2AIqlb0rso+EA53m0Lr/NzCao5d5+i80OIncFHd15WCr8C5oP/CEjv+vSH6vonHsS6xxYq6o+wq3+X/9+rvusPjc6dpgze9elRfZcN3UGf3f9Hsu/y35Xf66HJ+UdoxpimzLFibu6ANc5WVkCTAv3Mw/SzPfpA6LX6m3LABFcaOwuys+eoHRR4upKnG7ndqA5PKF9TvtapN3VekKsdkYvMDtojHzTkg5QDdDR0rLjWdLxRTccBlKrL+MD8rsDKu/lgS8moK4eRq8ftQwZ2mn8ObMt+QPrYVoEM6yNIsjS2jEoBT7lYK+hcVzrX0ZS5GRjPlRFZ+yeiBZ39DLxG1yJtH4QkdmWelRauTet9BQ/9lDv3FNGTa7NiL35tKGiRI9uyrcvycDLy6JWxE/oIXUPfkKEcR/fyTtMvGP2QGXy6XZz2aluy1mOnqW3l86BYNvuVJ0wztuxfYv6sKHm0pT3lAPmSHBi6gZCl4dNlXJt/uT6DQlb4u95fpI38cu/GwMAmtyPvXPs22pUrNtjrg27XxNga+jCLThRQWHXGTmysPNijPTTYO4VeIm2PYYK8xONWye+2J6c/F7q0TTKTdz0cnXytWJi6K9Z4EiMl7qsEMi8XPnrm3jfIs9fMvF+4r4q2JXpsMgAySK2pWNfTdK3jFfc8Ny90ffNcB+5N3LhfwY87PvSjgj7cm7DIZ+b7iee66Jppi40FnkYM+gPHGqfJVWuTptg+sK8U842e8RX3NE0F8JExz/+r9z5/iw901h/Riu4K5ed8Jj+pZD+O/tQvkbYHxI/UoBkjrTQCQYEUAAAQAElEQVQfqt7e3ir9psOkxj32AVrNGs+z23Pt/elO9+T5no/v9/DWXN/TT+wf5LQOsps6+YKDocYHMTym3lkSbBvomxV7oz/5nJn7Cw2HaVLsNvJDRz5izHx0pFMqH8HMO4KFMT4xUDO6TjwnB/fQPI+Hl5jSvSrr16oq8rjD2o8lc2RDyjv/yZMbPX/+TJ9//pmePnuqTiCveMf36tVPsq0Dz5eN+WSXWjU+zl7p5ctP9IsvfqFPP/1EsZe5klw1YrQfbEZXZw4Zuxn1UHHYkenK3n0i16e7W50Yn7vbt5qpi5w1dwUmd0GHRwfOkxbGSOSlkxfhrymbvSLozKXQQPCU+2rQmXOjHh6zXhuW+IY/thljUKWJeBuxJHY7vkqGr+3ImHT6SVubyQ3yhq68lT8zTgtj2KpUrSm5CmzL/jiKth2d+MRhW9UaY1Dq2J7RK46JuXzkPUuVqWnMqdgMkvu+9U9jH/1mPp7d6ocfftC3fPD/7Te/5YPYD/pp+wCcsUzf+Bm9QfIw5i9z1y7ZVjEXkiNtR/zZ53105ONl9KR5ZnzyHunNeG98yxo5sc5OOrHPMD0YCau7tLBmT6euO+Z6/oZ+dP40Psi9VfbA4zSNOfry5Qu9/OS5XkL3caS7TA6m7DHkKev8wPvowNRPc9fb2/vx4S9/0zf46ac3esOHv6RyWUqv39zq1atbffvdD/ru+x91e8d1SkUIVhF7I+aqjGVp6Of904RPE2tkz0/hg6QxRmv+173ctnLYG0XOJu5lbd/byjXym76Jf2H+z+QjOEEzX5e+RHzYSGHYP0wPc+Ms15FZZW3L2Iy+E2vp7u5uzIPsdz/99GqUr66ueF//Qr/85S/1Z3/259A/VeKdWWeRefXq1Zgnv/nNb8a/BPATe4Qujoy37eGHbeXInAv9EDpxJK6HvXLG3z5sNsYssK3Q+BGafGc+iqMznwOKqtZCHiFt6WevvthGF9cnxmuh75z1SX4jF+gDx7t8k8NdzFXKGpiYBwfQqsb6SzxB8nw8HrBZSjm85Cg6O7F3fNh1he4+ZX+PbMb7XZnIBbZ16Uvf5lEjD/El7wmDyJY9/LI95u15TZOHyNjMw82X5KuqKToacz79b9mbgxPXxIV8TfTLXFn7lqI/iOwO24qe2Mof9tiRfkWesodG5yXyB5fCt9O3lHG+eXLNnHyuLz7/XF999SX3MVfwmzr7+bzcEtcdcwbojv2DveX0Rnf3r8Fb5S+Y5S+pvmFdj/2EveWbb75hv/tOb968Zk9Z1IixapJEDhYpfzDgVfYc+izsW3bW4yWsPdZ3x6YzBkO+0LXlU9uRse1jzBf8zbp8QETs9/uEH9iWvSL1nwPjw8DWz1772yvdddgP9f6Oz7vMz6HD1m4TWo15scH2z1HxURk7+bdsvydje/Dtx/Q9QRgfis82LR8+TRyP8Htkdw2rfI1q7L2L0fAzfwp70Rdx20pOtR12yX7w3fao2x7z00699H/kYXuY66ybPe4wUg5NPKGB7bO/NuVy2P8s8IXuVuu8vOSdjXLPaVK2vn/t+hCtPZhzJwq2CaZAqOHk3GnKKwo5dq5RsR+326ljlNZsFnlRng2I6jgdz2TZVmNhtWqjLI7dp84GtLBBG56Rj0xsBpEJP2U7m80ifs+TpWdzov+Ji31uCoJcIGduJu5u79hM346bhNzkzblj4mat8OHq6lrPnj7nISJ4oZubJ7ripfrxwEa93YDlJixouUjyYsuOZbERBp2Nm00RnxO38Mr4LpB60NmYMAfLZ+D4WrbTRTlsyzZND8jNfPwccYsDXTZyFG3zmzMUn2gbtshDuFlwts/67MhJGBmI2Il85QbXZdgrxNEBDM6VZ6+0ap0niUsEFXsRlawcRU4nbiqrreMbPZkLaYuIvcrZKw0/pXHjiEDKwbjRiIOKBsk2CA0sMj8w/Mb3+JH5lnhoQNYDrWrEbzvswbPNHGygNPEAEn8R0qqTX/IoIU98q3nKqQ9oHB5lR1gdP0eX0SLmw+pzfNr7p93oo8eQOlOXDJK3ak2mbFvVavhn75J677C3NmiNvB+Um5v0LeK2t3Z6rj7iVxyhbj+0UeVmYr15jc9pGRjifY2PGAlsyI2xQU9kCj12StEi0ljAA9F14qYrN0ahMzfuGSO9d3St/oqbo4m4G3FMuuIj2DUfvq6vr3R1dVRuRnNTNdaEJWa8cE7Re8+Dd2wMcGMc3gw9YTOIi8kLnRS/luwXxNDIW3ResQ9c39zoioeIxvwVB+Er5daaWhFXNbmsaqUDMofDFHVa2LM6+qbMpdZG7MM3Bh83hZPjpKDMtdx4NnSVLbvCBj6j4xcV2X6E8Br6E39QVQoQU2truaX9MCm+TaHHg4q2xJt1uKC742t0LdBOPRRDcjlsila1Nqi98WjzBnEUOoOJmCMRPecgad9Pe40v7Rn75DQYeSWHLf3RG/nosS37AeFLloA3XeLY9VEcZ6Gjqoj7QC6aqpoejlgMHjgLcdtGrkCT6Wt02LEljlDLWwkyyogoWMeXiNGTuMaayBpB0JiqIU2FM77a9EA2D0V5QOrkPn0ii8j5tC17RUHTEF+DvumP7r1f9ERmR+T28qD4wjTE0dRYy9hNnxWpRyBtGnarrKk1ZX41ylVFvJaFCvy3LdvM+QVkz1jSgoxAdC1yCZnAlC0aBq2hz4pOW1Ajt9ZbK7W00wBJlzMcuwRhgBdnfuS0Hd5oiF1yUCWBxXAR7oqGQLLDjDZ9/LjIlXnx1nk5R9CcebFCnPDMQFTT8L1BMSOjMYi7qGC/kZy9H5QK2abmGjxaEEM7deHrlHsO9qEbXmoGx6c3OvAQmfLTT15oxu+OnKA8PY4AOi/EVQepJgD1pO6GdxPyB/U6qvPxTHVDe3B9poY/HZ/qcPVM1eA3ZNGzmBda2FgGMOOg4y5z5vxxZ5GwolFf2yToGTQ/OlGi4JK51jv8fmYbDcGuLeX3EfGHPqntWHWutctyOKnvuKzv5dAPYe1j8nJG1SZIW98g6EDagtRDA8q7XOiQgwftF9iUriRywaj18bv+pLxj5bz/u+oWujV0XNTD+7lI32DIb3GM8s/Vp//Ox8fi/hj/0vwus9PLtj+unOjXHrsu1oYo+xKrRH7TGvpzkHSjJdpAegbpuVmNQKoDkQz/AeF0xugx9vU0Ov2TfmzL9tDRxy8/a5XCakdsjMW+VOwpbbqS2JeCrqZZpdNizexdnXL+kJKRG2C/EjCoulIZ1LWKsgeOMm3RZfaqxn3EdDgo1MX8BLwv14Jj+YNbt9wHvuU+9I4PL/fcD3auJ4skt3qEKqsq+zN8Ux6QatC9bn3osD/MF6O3T4dRpvMuGT+CE/6N+1V8oxkxyxQCCOX+HsJHUAv3ngM8x3XKueftW1kkIDpsjxhcqel82JZdW71DAwg+R3d23J2mbJreA10eeF2r3CWlE1xlvoLkQj28DaMcDanvdC+n/i7ibxB+yW64WA9I148ixjbgSDRANOj4XTumnnEZF27mCsqVHPPwQ/Hi4z7XvtwTLMtptC/kf/QbAcYO+rb+dMRCl+0xFqkHGZI1Z9K4z0F+pab+AQiexO/PAbIj5w/0/V565zD1C3Sq6JDI8RmG+YETdmJJXCY34n5pZs3N8z2pW+8VO3Ny4f1L3jks3BwF0WTmoVl7ubdZKItxbdNRLX+blvcxVzdPdXXzTAfqpo0pzkvyk97yISj309EXnGgI7u9P40NdbLl75HIMS4xdgvhsK+8fhFzLfjLQNPFy3SYSxlX4mhdquKhGKpblXnfjXwG4VR9t1u87EmdnbB/JYO+hvvcPtbpWmtjevL3Vjz/+xEe974d4/Docj7riWTX7RuI9sXck/gVfR3nPA3vL3d39+Bg4n7Lr4bxA/gANtIhV2GJIyNc88JYPjW+xecuHkzvyO9PYibEReAUkwY5/Oh+21diHxwcT/LrmPjZ/YzLPya2KHPWBhZer8+Zj3tHdsy+f8DE8jcOyPUokYfTp9ElGVqYYS52P6D/wXu6a9wSffPJSha3x4YSPtclHVYPXGLOJNdqZPwc9ffJU+cP+11c3yvNrPvbekaOFnGGQM74mV9JqtytzOtjXa/KxsO5n5vZpvHvgA07mOkg9817kLOjEO8AYLaBjZ0Eu6wOnho3YMfOjsm6QF2vHlI2OQSl3eLE7sgO/k5foX8b4xEcRq2UbWtqPyC3Y7OgP7FXGNiJWeJn/rUqZW1Nr6Fj7d+xEf6sih+0RItsY88jvaDzPB9VKKOGESvQrHZA1CbRN2MtAZz9oVToeuKbDLzBkypIszCPX2T866+1e33/3vX73298NfMPH/5/4+HvPfDWyRd9WpcSykJuZd792KT5W1nJZGe8D8+VwOMi0kRI+bs7jg/7YM5iLmQv397NmfOvyoK/50P6G9ZC/zfzm7VvWyUkLnTtAjHdQnTV2r9dv3rJWX4Gf9B0f4vd3X52xy7PiyxfP9PTJDXii66ujCn/tkkGrUlVTcheIY8LXqonYT7y/vofOun17Pz78vyVutjl11vKipre3J+XDfxAZqdBADuMj42+bcWhnVKMMbMuO3EIci5YZyhxcSL5t4ZbG4Q7pMnm06QPNYlyQTR6UBTtACZvZm/IHl5Kvt3e3uss6wY9l6fiMzKB9+JO4o7cwFrvRiQT2cnbG6ETO74d/9wQdnFhLue+LROjzZ8/H387+5OULPeGZeWEOZI5k75yxe2SOZU68fvVKr1+/Yk4tI267pADbKVdrkqz9SGyB4HVJ8S0fZvOHUPIh9j5xsZ5jL73KJqYa2MtZK1kj9to2ylqPyKSUvsGwRf5SHumM0Qi8gwWZS5aJIbqSQzu9LcMLxLUmeg01+jpjm3WdtTCxLot5Z+JPXmfyFqR9Yv411k5s3TL/s2enrWPb9ma+a0FfeGnLXpNcpHFCd65TQfLfsj/EFn1blWzTN/1xKh3AkEEuHHttt7EV0J6z6BtE1iNGyw7QWdBWOhwmFXIz++NY0xkjyh1f0y9zZsKOPnLYVtqjIzlozIv0veOamP/VyE8//aTvv/9eP/z4Pev9B+UPlISX60/myHSY9OWXX+lXv/qV/uzP/0x/8Rd/oX//7/8X/bv/5f+s//l//p/0b/7tv9K/+3f/k/7Vv/5z/emvvtSXX32qr7/+XH/6p78Y+NW/+BPWySKGg3nPvCMhb968wtb3rPNv9frtK13fXI85/+zpM+VfqWZYlD3oJ+b4G67ha2iGBELf41zTcHEikzUJViYGtSJxd/gdA6GZG6Gr3Kp3L1OjmH4QzpQCiuM0OoJ35Ubj+QdftEOyU16pvZZ1PqJ9RWdsOwl7RBFPFzMvInXu9jMLLBmJvoGZT8HgyWjY8bhI7Y8449WOP6LbJloEZ1v2Y2zN/wgSXz7SzeGn/QKDF/6OMDxmTji28Y116Rq89Ay/y5AAcnH2i/L7xY+0foS994+VYK+Hph6kHHTmZebOUUF3sgAAEABJREFUstGUw0vbHwQTwmXZxAl9kPdD8b3S72vbhNGrHYo8ONc3mUckifg4xh8AuAzKZ2ctu5Sbp+hLEiQGkWTo0QGPtysdRDYXk6ChpxjobJKt2rmH4ywvegSwwGa2jE0oi99IpQ8pk9hcUl+4aQsv/YL4ms0m7YhzEpzZxLjpOHEDMLOpz9y05UbrjgtUPvC/fXOrt9yInbjod/TGz6kmxa/pcNCRD4o33IQ9efJUT59xQ8aNw9Onzyk/58bhma6vbxQ5s+GrCtc9MAu7oBPnCtzhjI+xlYsfVdkFMZJEVCtGPtOPFm2USEQ2CK3DQo62/MZfDx0aPhv+TF4ClIoEMk7m3suqmiRRxo5dOtdjI5shWDbkIcvIibYg/PBCg05eFdeRGXISYmGIwyrG1V7r8VHbkRynmLbkIjTtJnc4i8t9IPV0D1Z5C1MA/7tUaoiXOnNlYX5ZVOHzm5JsD1BR72SOm+oOYKNfI4/LmK9b7mWNm3/8sOHR1s9Yb/4aNzct4yyOOINckVN7UqD4pBrlMv7JKgIoweseY4ArCkTbrn/mRuOU+Tf8t4QsppGnyAXKtoweSyrKAS3U0iH5Wmu2ZRv+isjZlDd9XSZuycRQ3GzJtIm+MQY1NpLL3JDNrBPBX/BLOLwARMaZXh2fMwU6/nXWTaedKC/8G6KKbPxoVWrVRnv6DUcWESM+oWve5mzoQn3oRHfqK07K0ap05IVG42asglayLcMv4LJQqviznB+6ealx+1a34D4PF9A76Hj45qF8yI7V1VXNfOA6cIPEB/7r61Fu5MqtVNXOyE16a6UcWRdZzz0Vk09gm3hLuXmPXFGv8CVB8K+P9vBaoTtMoYGcG5qqbTVsB3bJQEoLNpDrIHVSL9NW8adEJIuonpF8CJ2YUcXgKHsri6PLqC1iD7K2M94L6yWzK/XkW+gODF2wHSTuUFehwwB16I++2IzsXu6M5+DRHqnApk98AkxTCT1R0mlcRiRdpi2xdXi2Vci01pQHhoyDzT6AP0ZBUNRbNW7qD0ruIq/tKHSlGJoHjSB125BYSMQLD/LzVpeKNpdlF7zHZ2xJloDFOELDs+ERb8/gJF5obmSLdlHu+Js1MLPOZq5N4aW+Y6wBZPpYW/GLzFGPHJqjZcyfCb8CWsepi2Phuhc7u3z8Wpu7Oj5cdjCxWet/NNLUZVMHkY0uiZkZH7QeTh/aU2tF7JaQUGfPWLjWZh8RRyHjLtoWrX+TbcEE+T1/DNY4+oiVuRt5MJj8uIZihRX9qVYqySvtjeYAImaCuHGRyb2IccGXjs/RbUdC6LHK8bckhbeii7BB5jNTSaMfffc5njouMkTJH1giLCW2Qk9iM5+rzLytgPjG3+yh7Fqw2VdQbiUdmMNFP5qFqxLlzvXMC74tjTg8dIdfdDgxT97e3vEwd6ufeGA7Pn2qK+5JjtybvPj8c33+1df67Msv9fyTl3qWFxvPn2q6OoiJohx9ERlr+I93npQPaUsd1flotvDRzO2pPL1QO7zU4fqzgeP1p9wDvQQvdLwJnms6PkHnUTK6q6GnRGDoif4V4lgwmJx1aALs5HIHzUM+/UT3YOTc9N9gxugxaAiPuWbQURJI8B9hVWg3eaAUeduyLWmFo+uiLo7oW4EM7bqAbdkB+uA7qLUuWekneMKmkhcVvIAc8fHS8G36pg9Y52BTwX9ASbJ0AacPMh4oOXXi1ybGTBRZ05gsjhcBVVs2wBZd5EGpe0Pq3vQN3lqmpyRrP/Yx+4OUxXGWYa4RPG6h592B/Vh9N7hRposeg0iZS/0DWLtYPseTWC7rKUuECVJOe3BZTv1dpD14l/+heuR2FOP6AONXYXyHvcoJekZJ2uAy7If+lGji1zX4fkSRjfwl0GvDj9zGR4FE+QEl0d6VufsR2FLm2oCR/zBsi/MRZPSzDnQBU/Z5HqdPIUZc6G9ValVi0qhsqNmrqDEJTts+vvZlPSnrquToC9jPDIo9qXSQgfpEZ6CgSXBty7Zy35B6EB1yU/xcjE3A1QnbzDdLCxO5eBb01OTcj/Gy7gAm6kV7IX85J428QMdv26raQNmmA6cCIYXMEmDlvH5Zw+lDM2cEVwy5yIJcz4QSiuoLFgeiT7wA7AO5BAadtRhoP+jUc48NCFJm3YaSTVX8i+/pCE3VXu2nu10Q6jnPKBl++q4o9ASGAhWOISwrORnAZsfGGV2rDPtkMRaFPtsquhl/SYkcnkoOPcPyudxk+mrbX7zxG/OjVUn0fYDltGNgULWLdvyUGRHGXwDfcJV2+uCf0V+RTxm6l0Vd2DB6ERHuy6N/3gZkRqFoaBH8FRghbvgYiCzuKGhc78WgWbqQ7XKnnnygN/Jrez/LrHVk9McfRssOUS4CcMHZ4ZIvEJkVJcnSjuSBD019n5PMP21Hxj7F+N47DXnGACeew+5Pt1p4Zlu4h+ojRpOLkm1QypH7oOkwce9/UJsOEuNdbZJrUlGv6ah2uNKRD7aH47Wm6UoL7wfu+Gj7mg+9r9+8UcrZT3J/mjU1MxdPrIW8D1qgWFOgd47wDu2gPNM5bbhvBjrjn3ogYun9RP9ZxX1e/one1O945rznY0Bk0p9BR6YTnwZNXRyJG7KdSKNfAZyRrgVJcpMyrPXcxPKeKvn56dVP+vu//7vx4fP1m9fqCFcVeVjYF06jzwJvQU8qC+X8YaeZOXjiw//p1MVjCf1QjHcKGNNGfjPTZnJ0z358x8e1u7sTHxhvB3Jvmg/k+YMI+VC/oH+4zvyJXymbMhHIqD60pgM6D+ytyUlo6tmbWzVkSl05uhbyuvA8E8RPhiwNwnXUWQuMjF2PTZgdeZjqlPnhXIjpHp1iThyUjyH5W/0H5tKJ++oZZHyyL0ZPcM+9trHy5OZGz54+kbARmTvG8Zb3h/f390IxEiEMDKUe+8i1VmrNwrOBeb7TwtxWFjzPBWMhb/ILcSVfJ/QFsXHLO8k7Ph6vbfeM3Yyp2Ogy+s1YdcZgyXMW6CDl8INkzshpQ8oL4zYzsH3QmXxEZ2cOekPhqwA2yLzPCE9Dxl3q6DSDmaEsBrIsZbwCcRiZVjXka7T7odyaqj1AjqfSkngYq+TPRh4Z27o80hbsOtNW2AlN/xMf4m/f3OnVT6/1u2++1ffffq/v+bB+y7PSibm6JHbGB8/wl/3Cja5EuUCIWsDwuixDq1Y/DQ0v8y4fPYN8rH77/6PuT59tWZLrTmwtj9z7DHd6Y43gBLax2STN2ki0KDU/tJmaJtP096olfZPMaEZTW7NBCk2KJAgCBRBADa/eeIcz7MzQb0XuPGefc+999aoAUlS+XOkRHh7uHh5DRmbue17eHaP7mjlwICYLMWH6sHpZVzczH9lveOd0w7uERfF76RprTz625cPbl198rZ/99Bf68z//qb76+kst9Gc+/O/3Ex/qGHN8mD4j3YnLgfdjVqnwq9UkQ+1Cr9B5g60r/fznn+nnP/tM9/8KeCGuxBa/atqrAbe9FubyDH5JfN5c3yrr5G4HHwdji4hgR2pVik3lii1xpHx82GW+9N7lsmyptdJu10hb1UD4QIyhDZ12pI3JF/LVmgobMbagK/FdkD9kLMC3SwKjb4nNFvcb+nFmTU+dshV9QZKZxwc+sod25tohfiLy4sULBX+Nj6t/62/9LT6k/k39tb/6V5R/aX15eYn/Ta2aXr16reurGx2wlzn+mvtF7NooUSIDulTITqxbjXtP0nbhx1o2E8e0YaYd0XPDevGGuRx90ZV5SCfEZZlasRta6Eh7WhUhsTKPMteC8AvpsTYe5QiVwgs1ekR8RRyjOzYOtD1QWdUqYgPiiHyjDbHZUweeGBNSkcI+Y4zEOM016waE+8eiA/FPO+7q4VcnPuk7xw76rumDG9akmbXN2AkfERn1A1EahQFxSjb+tCpNU2Ms7VToHaCCbZFVjpm1PbHNOMgYEO0LOiKdNNsOJV2xm3pUiq+pE3/iZ+pFhq6kVKrs61upgTBshxDOPtCqVMDovwMy9ioX4QNz9Ip+zkf9rDcZgwvtD7093DBPr8cPU8I7sN+54R306ZhIerffK3+V4n/9v/mH+ge/8/f1j/7Rf6v//n/3j/V/+j//H/W//e//O/3v/w//WP/4H/93+m//0X+jv/8P/q5+53f+3qB/9+/9Lf2dv/tf6m/+F7+tH/7ox/r4o4/1V//ab6ntpJvDa+7Pr/Szn/9Ur16/1G6/1znfrb7P+6L92fkY87/85S/1y19+rvTznrXgCe+UEtOFMRUkTolh2qmtI6SRYtRDhwSMLhckkOCvIIjKsepITBdYWXh72LItE1uZ7BFGR1gbxoTRKo+UbAOERkcmvWK1EQlqMBbtlR898VWMtzvQvqQ7dIwNxlbed1MF3R5KbI+0URAMJhd75ZNcz5EvZFckbsFaiC8ySYvlYaCTDwS11zo6OWzLvkc0BPbKSzogi9x9xYzzhXZ3sHFtj2Tn6thiLFdrqrbCtmxT+l3OjqwGYl/vPbrGIuYTetJ/Oh52kTIlID7gW5dVWVuByIu8bdmRwaqljE+nT+DZHmX2ka4qtdl38tKQKWRKyHXyWg/bqGOOb4LSXT5rZGBb9gqKxxldI3G82D6m9JasxuGhV4xZx9ZGtdazm/xOlL79sFzAJb8XKQ82maTv8Vg/79GJ0CNulJc9GmFb67HRNXd3ZQAubDb7NuIpGHXL1JdalaoB9JwOVnGk3sLieeBmI0u2V0jUNddOHsKZulm4sugejpvoQbmJh2ahza/vXvJg9PKbb5Rf5GWhzoK7IXXtYmE8Z/P1TM+fvwDPwQs9ffaMD/5P7z747/NhcH+mMxbPYGLBTN00c/jCAjOzQQmk+MqgZa3LxDzEJ27M2dTMiU0XiwEXSbYHxJHy6AoNkoZ9d9qRTUeGBsc0Ej4i9UhKqLetRqyDIu1a8za+sfh1sLB17VkAQSot8LYJNOhQhDJo+iZ1ApxW9AXSap2uZ4HvA+Kw418lNbCWk5RlOwkxF6QkA6124gdVFcplnFVtpRSUG+OBPJXtUXGUxa+0PzBykmUfQdvN2DP8WKmRXsvGeGwl22Ojk/prP3WlzcmPuEiq1gamtlNglwwkS2Cse8qRvGTKCr22ZVuijdEZX/MwuSQogo9TGf8IEL/1RhmZyN+DFP3TRx3Jpp5yHCk6kgtWmfQzOeRSJbwgYzI0oFSbf6Ea+rcXV1G4YpXt6pTHWlC0baUeOlL/NG+TS3UmSTZEG7KRzBztYy4ggHNIols6MFfyMiE4sLmSrDbtlJcErehz4peb9gBz6gBus/Fkw51N9y00uOblyzUbszxUX/PgHrk17h2NUlVpoi93u0m7/V7ToDtd8tB/yUYoL1Z2ux0+dc3xiYfJ4Tc+xbZtuYy/BzZ4B3XaKI7GzSu6hZ8Uy4ZJetVxO8ZTq9J+nzZNI26RjRRi6sQiuggzaVFeKtptG11BIeqBjMv40iOcyrBbRb6GLMc6x8YAABAASURBVEnk+oBdUGGfPsTX+3qw0a1jfaEDowqrWnSFofFAm7F6IBZBxurQjO07+5sqdC2s4501cYEu1In+6ERknKmbROGkbUV30Gm/jU2wyUSuEYP0x9luN/qtY3cefcEii0DmXVGnkGtVcmD0UJbTtD9ldeTbJr7EAnsdxL+OzsiuetCBTPKnSDp+htJMxUKnfqetnfE8+oT71wwW2p2y6Gv4FTrK4c/4nhgm349240OAq6v6we/YWBEbgtdjDwjk5cGWX0asF95HPpy/VaiLo5DIxgZJzg7W07Zsrxmutkd+lTccamE7Ng7MuZmHmRkaHzptX7CdOZ05mDYlztV81LHIPJijQR05JQ01ARygHQsvyhZ4sddjhxh1EN6SsqRBZ+wKe2+DNnMPW/BpQc+CbOjQHzvYMEhDbCt9Ya/+6eRY6MOODVzAzY7fyHSNW2HGmKWRrvCkkW7Rc7RR0ELIxzbSYAUdn02Z8IFieJykYwdCxjSpj39pkn+1dsWD4iteRLxhPbuhPTOd2NtOLfuPp8/09MMPtYfunz7VOXuV4Iy1azrbya3QNTNngwXadaBNt4fQ0sxHsqXO5N1Ttf0zTWf52P+hdtCzsw+0P3+hs/Pn4Jn2Z0/UpnPZ00CXaUWAyzqCBnErhr/mYSOV6/tAhW+V2Mo3uunZ8ivtKmwG8SdI+gRxathZ5TXy0ZV86L2/a+4vckVnL21x2qgEXxyxHWx5WBrplD+GOMKDcCbmQjZ0Q/J655F6QQo3mnRAfviQ9Cngo1930PHY+MfsYzJ0Rea0IPnvitN6Sade6GOE/y48lvuu+XfpCu+71v92OROXDfdj7h113jIZxjuAPt31zX151zp+V8rVAN7bZ/jBVrLp2PIbhW/w2FZ4G07KVo2RP6l/LDc3sUBK+WPoeFhGbs10LSyGnXVqGQjXqprU2iSpgMH9/JbM+muCQFnmnhppAF0W5Hgr2Htnye1Iahx2ydFFTKs1VTU19HtL81IwTaWWUE7dZUC5t/QF/YuWrMfc33vuFUDww4stHY+04ZgcxMafkUJFaNyG9reQdWyVSZkKQdb++FnxEz2irRL6aEMHM8+dHeFTSJbuoLvDyKVE0I7fG9KGtLHTzrQ7SBzsIU19KqQSqbsT29psJH0K+A7geSCSgwM3aR0PH2mIj2Ud2mEEkLsz+WBjmIRlYuLEiD5s9N+UPSJIvyZukqU76NFxWramYyHQXZ3wS9I6tjZqkwfFGBX27ZIHLNNvtqlj2eFDVXSsB0/EhMQ4Ox0XbmePIAz3u34hE8YDMAazt3gPDP8hukz9d2OYxydoF3I6HmSoc1dwlz4WD8l4HLyLd8rfyo86+RDa+Vh+y4f/w+21kg6M342YtSrVhkY6fXqco+nX1nYy+S7KiLvdMGDZpWm31/n5pc7YIzWeGQ98mbvh3VCe/7IvPWTO6nhYfHxbxp+zz3ug7PuOJQ9Iw1Zj3k1HSMZngX7EAl1gzKwLPN8xf1pzpNaX/+zfZvb6nT4OxIEGrokH5HimLFizhmwgOc7kk1hpagd5Vn3y5Kls86L/tX76s5/p9evX+BK/IoFrVMtwsy1CrBxribTEL+ERjJl1dx7rWWwUYqGUUe465omzQIe3MF4X1sJbYpz43ubjD/vvzvi1LdvouD+T67EXYCvpQiZoxLmAbbmw6bXegq4ZG3nWiP4D+/oZu6Hps+EDPkdXR6fGWNVo19CArUJfywem/V4ffvShvve9743n/PFBl3cENze3Sh/NjJc3fIR/+fKl3rx+o6ja9C74kHcSsUmHc9LnEdjgjIcFuwHPIrxXy7NZEbbGEF1pqTI2aFv0HYjXiN31DR8grxkvN+z/b9WxFRAFdcbTQpsHGL/5oD0T75l3HivwnTG2wAs68acxCoYOYrXAu+V54kCd4JYPU4npQmzTSG9tGPRhuzr1RwxGjBf1Y4zLVt6ftColHZllkyXmyb8fi9KH8SF91PGjU2ehnckHHd5KuwgqzZkfjKcZfw7Mq2ti9/Kbl+Oj/6uXr3TFx3mhK3P2jPUg87ZV4eukViXzX/xt3CcaczpjLs2mSsyAPjDjywHknU/6/Za+ylpyxXi54n1SfgxzwIeEI3rOL57o7OJCjs7WZFuSNUcH/Za6N4yzm5G+0Q19kfabB8mzs4n3zed68eKJplagqVUR10JDI83+Z9zzPdarG/o7H5czz5O+oe+viMPtbZ73pIV9z35/psvLpzy/nevAuP6Gj9xffPmVviZGC4tBfgAwTXthQLa13yc+8VnYNbwCVo4l7WRMJr3f71hjz3XB+/Czs70yr6ieoiM69TRQZSgYVGu7iM1E7KtoH+lBj2m7ZHi2JVnz6N9rveE5+IbYpT8Sz1BxTMzp+LOLvla8h7uVbXyaeIf/XB99/LH+xm//tn77b/5N/fCHP8Tni1F+Q//lm8A17whtwytdh0ds8vE/6c6AqNY00/b4kbFm/Nuxr9hNe9oyyeQlD5mUD7nR37frPEbHAsTRqujHGrElO05TvxW8aoM/6tOXWReCzLW0ccKPGn56yFlaKTyS40x5EgfsZ27ZVrUmo1+WBrQenbmVPo29xJOsqtL/bQhEPLZtE5cbxs9BiX/ikvZE/wCxyTjM3Ag/lTvtrdbU6JvhN/3SUwAYdrINagDWOO3wzLidwcL07Up7MnftUnQHsXnDvIm92AlE+6KXCtikDcPupLTthnkSnzN/M9ciF5p1KvpS37b2u712u0n20RbtSnwiE95w8tEldRfmRD78f8P3pfwViddvXo8x2Alo2p9xGb0jjf7kG/FIvWvGXtaSn//8F/rDf/+H+lf/6l/pn/2z/3l8mJ92u/FXAf7e3+ND/+/8ff3Of/P39b/6h7+jf/gP/4H+6//67+hv/1d/U3/1r/9Q3//BR/ov//Zv628H/xX07/wX8D7Rs2cXurl9oy+++iV7Au5lV2/I3zDH94ruifambdfEJ76/ZNzHl/RlVZOJqUyDA8j96dE3XEbxPf/9qU1FZ1woC+3AvXzGxoZwN/mkvwuiN9hkt/RGw+fWHDLQ6ZsVXemHbTx0/EtMhtB3uGzyK2XMUmdrxymF/ehMC0/xqPi92VOtW/q9wncF8S9YaPcpOvlOm4M74V+Z+O52f6WqIbDGwcy7DY37Z2M9T14pHnLrZbO+0ZX7+LqVhj4uW/O2ZVuFXXH4PYD9ztPMjw3vFHgPM/ZWxOImdJreeL8GzaL2XcWHbOxteLtihdUZHKFVHoFK2nbIgI+B6wygwThekk+ZvcouJ+W2Va1pPegcZiWskU29js0VXXM2rCz0yRuPgiweRYWJBd42G703LG6vuUFdD2ST8JqNwhsW4ZW+0RsehN6wkb/m5t7xJYvbbtqx2K84ZxPz5OkTNl/P9PQ54EX606fP9fTJM11mQzceJCcJB9Ku1A/dQIG2I/rXNIvkgrdAVarW1PB5rbvGJYtOblCRr9ZUyOXmdqDdQdLBptO2bIBcYmCbOuSh9kp1PFLeqtTQ61rLqhr5SbkhIy6K0SfQhYhckngwDzoPHHlwCcRDeXgb7fRR/FugrWKD2EjcD5aBLKgBLBXl1ZA50vA2FLzWGvaFfR/Z65hA2+AL28avaqVC3ogljnbyTVW52e9kF/XNYr4AFnVehklWyic2ao0FpVpTC60mG0VajyIdNPhBuJ1xcmCTnk3CgQ3oDRvPPKSlfNPRoo8+ta3UF0ehlqycBPmctoe9aqXWjKxGHja+ziOfsT7HHjEVN8fELz5kjCR/B+bLmtaDI/YKhXbJVXdltumTPpAHq+hNm6J7Q4RTt/Btt5uEClj0Q/zY/GE8dCD6o8OzV7322rbYpdI7z04sYzcbtsTylo/oecDOfNw2ZfFpWVLdUhaoU6hU9PPES5/W9sRwR3s0Yhe9GYs3bGJu6aPofIyULfjcqrTn4f/s7EzBfrd/kE/bW7XxQig+N/r2Iv+rD+QX2rD5nE3S0Lk6LNtxHJ86Pi2DhuGK3w1/mXPczMKLvx1f0hcH+jv9Hn4xNkI7dgbQHdkBeLHfkImc7aGztTZsHRif83HDX9icsBXfJ/xP3i75DpZJV0FBqyabNCjyesfR8bfjg+3RvvRV8hHN+pRNcvJBeP0on3TQqRsa2KutVvFpTcfH+Npoz/C9rWWR32B8Drb8u6gdfaXE6tRmZPuS8SzZVo60ITELjeyKRQty9ioTf6q1iD/Gd84XulqV0q5qTUV6tcVYoc+WYz93YmbHbvzsyAlfxZH8Qj/zUHScf1mLI7/w4DFA3bRF6kMuNMjaMXMvSXqojjbspW54C/WiS6wpKV9h7FqtSo31oLUa+SKfeqkTvbe8PLrlZdINuOUePR/bkjUs6dBbHmLjn73qjE0cxBxrHr4a/xlRyr+en0oa/2Ie3vpC60YHdCe98NJlABt9OWiAdnXymUexscCfQegK4hUZeFRQfDc20h+Bsa8tFlAzRi0O+l9gpBP68LMWhTcQGYn3NTLJAeSMzB3ga+RpMXU6OmZiMbM+5YE+8zU8x6HIguQhmumThUTQy8qf8l9ak3aT2gUvXJ4/19OPPtLliw91zv5E+wvJlKNrGaBlBtTNr5kX1uuZmB7ALbHIi6dr1t+rm1kHPo6pzjXtnqkmkL8C0J7KfiLrgjaeQ89k76WODQVpsTg2SvId531pUsFjofDuYRs793gsLVk6QeFLYNp+j0l20CTVQ3STN+WgPNJcjicdeEytJPnHWEvedTX6BlzoD7Dfa41ZqCxTViewV1749mm6ZOTslfcue4OX9gQyWZB0sOXhjjP2wx8I5yh7J0d+pFN2io1/pKM+6XfRUZ+yB/RU119G+rH+x/lfZWOT/1Vyf0nlidOvFY/Nv40WjpziyN/0hgZ3NhB/cH738fug2paJ7m/Dnd34FT83mnSpWlNVQ1v4ll3ytwDBk9OkrdTfsUc727NGsW+XLLuYV34Ikdd2kI7fmf+MfZNeZlZT1mEnJEexorxYO1pNaqwZofkXvvtpv74IHP4XLz1vea684kUu9yM+VuaeN8A978D+beHesbC+B1nDV2Bvs5O1wZZDC9/h26zPlsKTzVnqggdsZECXxPt74b46dRfkRP1OTDt+dzUJv5elFMyzNS9Bhy6iuQNdq957KnUBgyO1kWFvkfvmzD1i6YuU50AtGs9/I91Jw457yGscKBmUS6cgUHgBeWKs5NOI0Dvo7cMd3inIctolF/pSHqzeU7LJkjw5bcv2Cec+aXuU2Y/o0G9ReKfdxi5xFr53ER9ANNQT/wGeQWontb3Mc0kxbswYLcaTAUz00UeJCTD9dYehO/pLQu8p0m8Mp7Ff6fTDihmRDpYjkk/6QD7pjSZ9hKB3WJR+tBE/4tj7ekAdG0Ag6dANyZ9i46PhnSdxkzCm9ehpFHU6bRLjqvPxf55veMcDlluJvPF38zPvKCbiudvttMu7mmnSlDTrwTQAH9roCxPPgib2Ejax3ZBzT0Z3AAAQAElEQVQ/O7/QGe92pl32BGY+dOVZ8TAnNlKbmiZ0N6ht5vhhvLjPetGHvxpHUWZbrRXYqarJTt9p9JNGe2bSM3PvoIW9lmhrlWV7/JXJN6+zhkQ/fSUNvr2WGzkdD3vldQZCfNiQ4sjZKV9tS5buID52PdOHH3w4/mx42vyMveJzsCNuujvoW3yLfw+xCdzrTAjKsWUdeMZc8Ckx3hH39MlE3NJPe56pkzeyM2tifBc2qkp29OmOimNhDBzYmx+yJ4YuWUPnhfjFNwTec9qrrsRk1KHeSOOobRVxtC1Dw+/YEUenPIhPrVn7/U7Pnj7lQ+sLffThR+T3PPN3XV/d6ObmwBg4MC4XXfMx9eXLl+OHFPY6flD31hndPbaYH4hpOa6lC+OZTbQYLpomH2mNdMNHHQ8bn0GyaddMTDr6AqFzZjx1xmxnbZ55FprnWx1y/wnw8QAW3n/kw/+GjtxyhxstPK916t3yEej6ivelN290IL8w9zr+xtaCzcRIjGfRfxp0wS2AH4IXmQV/ho+MBwq1HPuhE+ctveBvcGA8vBeROanb0XeLz3knFF3RHSyxh54b2ph3O1d8fM/73Hzof/36FR/LXuoV/ZSyGZ2ps6FVKWtByxpdk0zc7dI0TWA31paky9Z2dPyYGe8HxmeeYYMD+ZkxOvNecZkXYjdrIR8/F9pd2Dnnw3/eJQdPLi/HO6ZiDZtp4w3PXGnXDTpvaOMNz7bXYKZtIs5n55OePD3T06cXfFjf62w/sQ+Z1KjfskYVvqvhonXgQ37a+oqP+Wn/a951X6M3PuIK8wgx1sAz3lvnh0GNtqbsm1cv9cWXX+qrr7+mJ63d/kxVDWGpQc/yIR97LssG0MzvqrrL2/BBQ263mzSxtiTdqB87rUrVSq2CNnTnUsm3pglfIjexdrQtv9GUobeqqbCRehsS50JHYhuc8U4u9Bnv6j/44APWvue6fHI55vJ+vx/VMs9fvHihTz75RD/60Y8GTdkXX3yhn//85/qjn/xEP/3ZTzX+/P/Lb8Y4PjB+MpYyxhLjKIrtmTmZ8deZI7bV4merERdxZCxk7AcHZDN2Ip+4hzfuZWkf7S7qVWvULWoK6gFxZIyM8YYfc8YcgK1KTFrJ5WQ1YpjYo7OqKbDXsiHwjkv82HBgPuU9bOZb/AwyTluV0qfxV8cjYyq+DPmMY5D3GPEzSDr/sDLxin67NDFmJ3zbHX20/Vaf6njYlmlXtaZGXDP/4k909xjf5JA5JgeJTJA5lLXmVHYInFzStmRtK/qTTgzmEeeDDtB1HqdfnOK3YL+bH7tpdzCn75nf8T02W9UYkxmvp9jt90qcq7VhJ7H7/PMv9JM/+mP9L7/3r/RP/+n/S//j//g/6Xd/95/r9/6Xf6l/+29+X3/2p3+mV8xhsV48fXbOWnE28Oz5Xp9876k+/f4TcEn6Uh9/kvlwoci+efNSV9evdHN7Tb6r8ClhPeO56uLyiRoxz33vyy+/0udffKn8kOqWtbbhW/pyi5dt2UbHw7PewXsogRcYXJg74S+kQx/D9tBv+3HRr52339bhWnnpL7tkeyDKw8s4yphYWJOTD/8x7Ps6KbMdorQp/Z+6QeoHo/DkYmJ/kn2QtD38sf2An4xtpd9au/fbfrecODL2gs0Hm3FP3IeP3LfGegXdyqkyTtvDh5E5udgr3/bgFtRe04Pxnov93WTse7mijQPEyvYDf+w1H/uneI/597LtTU+9U8Zey1NoO+QOtlWtDb9sD1onvtpHHvTUx6Rd1n8OR7m0wke65Y+0s2lhl6A7SKOhtu+plP2p7o6T/fuoT8EYYAw8BeSzjyx0kJRzgc/QJNW1sle68cSisbDxZbc1ZO4cot7MTSwLf262b/KRnw//WUhvrq51DbKIReaGF+9UVjYzWYSzOcuDUTYPweWTJzpn8zYW5GpsjPY642V70LiB5U/EOB0OFh09M57gcCZZMBYAfEp7g9jrlIuBUeiM7mzIzti4JK3oGfKLIp+YhPa0NxOTTWjSOh62Za+IrG067iSvh4ftwYhfo6PxofDF9p0ekmu6wot4x5f4wwNyXvps4IajIPkxINYomCp2riQ47XUyddq1LTDhNWyHdtpkW/aKyFFt5EM1dHeS91hV3udlijkLnRvULQ/B0CZCiAT9tEBk4sSg5iaXG12rSalnr74u+JQYicNO/aBkGw4epS3jhpC4JD5hr2XSSqs1VZVald4+4rtke8hErlqpmmXivqZrlC/YyQNeaKcRtEDBwvhfKAvCX7Hq1fEwNO0YZcxdOzo3pDRtEdOog2NbaLvtMS8aPmV+IKG8hBF9neZUdZm+3yB1LHXFjr3qXa+wOTvxCkjenR07C/73I82cjcyCn+FRRTQXeTTRl4XvExvI3Y5NEnRqO9Xotx0yNZA6M/qCbEzza97M/dvjg9CBjfPMPIoNKmhiM5q5d8kH/QuQh4PGZny3m7Tb77UH60sMfKDCGL/xD8caY6cIRnTd8NB9w+YoG/X4bpcM0p55yHfZxBR7rUqtSkXe9uDfpeGPOvgYGl2YHX0TO9Gfdh3YmGYNS8xmZCWroXvC97RJHB0fZ+R6gkI+vtqWwBhfsUW/0WtK/8FWyu4o5ToeVY0iq7U2/I7OEcuTtsXXAeyN8mx6QfyOH0H4OjmS7/jZqSNcOymSvTKqrKoa0LcciccNa3rstGpKH65jd61kSD/6e0exuzBeKBrnQvnCmIyOeyzY9mh3q5KiiLjZlg3wz7akFR1965zrymEbOfxvgPrpn2pN1QD5AqP96Ex/jrr4sfEMP8AM6rqS1ph7pC38go1MYSd1gzHm8GOUEN/QoI+XOjPjCdDOnjJikLqBsJtJlzZ0xk7SsVcWdgygeFCgVWmUUz/1Ip8P2gdeKh2YDzMvkjo2FvR0ZDq6O/aGHPfo0LW+ZMprYFE++LNaa6JNHu1kXWIc6QijR+gUulNfaRNlPWBN7CC8lC+kOy+zZnzJGhqZ1Bl+UN/YiO+RH/XgJW2osWPmllkzhL0i30kPPrF1wIsflsK8zzvCatxfVp7h3cO88Kc5opkS8RMfZhbq3wF9Keu5SFqwvWBzIe/G2Nk1tfMzTXl5fXmh/dMn2j17oosPXujZJx/rw+9/X9P5pZbaUVc6oP+AzZm1k6hqVsELX5rh38Lne7+uD33gho9Fh6Uht5f56K/pUp6e0OHo1Bl+30N9J/UJNFDAeBxA0raQO4TvO272endF35owpY8B660TGdrSaVOnjRtEegC+HmMrG9RoTBvA8DJ5WO863cVgXaH3HPiiU5yI2SWfIEVovBeXNfIU9Lt0eKcg3Hflp74+Tr8rH15Re8Mxn/hgjwLO8E4B68G5lW3MLf+YPi7f8r8Ojc4T+dO4bumT4gfJrXyjo/CRvsH7rpetbmiw1Uv618FWb6Pvqbv5/Ral79JfG0a/oSNyIx295En7BGNgpWgk+kitF0MCyIMzvGBjJv0ubOXvosjHrwBfFJ+hPs4BhX8KIR/Ac0DaoNyYdqSoVzWptZ0m9oAjXVmHjHHigqzegsbBMjp0iKZnjTVypiRpCDlWDhi5rQXZ71azkm5e1NyRmZX7Sc/9hBdnh5ur8dEl95bca3KfQUA99zmwzlSdHNHxILtmjGG0J9O50HQF1Wg3WChf4Id25DpOJS1TznpvoMDcNeF1F2u8WcuzbqzprqYFpV21UmQit0FVGrpNnS7NufcE3Pv6zD2Ye+JCOu3s3HOlRSIuW1tzr0qMH0PYW2EJ3/VW3ro/MHyXSRoQd+HZA7yLd1fvYaLjUDDup7Qj+8Rg9Rf9D8Tjywm25AMZMsRIYNlAm5Y7NLxlLNIXoi+4iSpw8sgIdBB6D0t6H2j5wi792I7OuLoH45G+SH+sODD2wgt9jEfP73d9F/kVSp+eYNVJ32NzwY5o2dtYpK0OOnUq86CfEBvn1s6ROV46YzI+4DOjNmMs+zCNHwAsRIboHnWVLbvkVqrWVIxb2YM2nsnyzLY/vk+plvIV4iCMMvKR2e33mvIepxUl92dVUzV0Q10eBQfG/e14gX9gK7hoQREnZg2QdWgQ8c5lReI3H/fDt+yJF9YNU9rQ3+nPPMvdXt+yhtBuFKZMyjXQ3RHZ4I7xnkSnbiCoOPIB8IKPjj/68Y/1ox//lvInfn/wwx8oPwIo4pCX26a/VlBhnJ1rZxytWFgDshZ0/Es6fiz4LmyE2JZtNWK/I56h1YhhtRHfPF+f8x6tWlNDpkGHjuhlP501ZWbvPpMeYJ058HwQ/sK4i+wGnRzx8iS7JmEOP5nnNECGa1tpa6uS7YF1jHKlATOyQdHXF+yrz3nHd8lHwxcvPhj+p9/z4W9mDCwjBl0HfB3PmtA732hPx98FnR3o7kgcZ9yZdaD/O/Mo/7K77axqUuy2Cd9KHDQg/YGf8TnxnKY2ZGzje3xe0BXMjMMDe/2DOs85B95xzInbER1/O23LM0ugxDhjkPHYSVNRocEy3+iWe9nN9Rtd8+H46uo1Y/J66Ec5RjMH8S3zG6QND7HogN2Mk7t3FMmDxKITmxl/DkckfYqF8g2RJxDjXIh38jNxHvppzyhwaSadfvmGj7T5/6l/yUeq8f/U5kN2/gX31Zsr/I/fVhG7os46/ibiWLIkwwtf3BdHmg5pjM+kKdUy+tEyci5LMu2krdge/uP3EJHUlXLJVcrRqtSm2GJ2ITRl7CdfbehNrA70Q+bgDM04u6VvFvoy48O18CHvnLl6qYvLPe+iJmWc7JljE3qir6phKvqlxOgN77cTk/xI5YZ3IdGfNtBzKvw54/kxYzx+HeiLl7wfz8f/r4nhgVgXekU7GV2igqYdNvEbI+OkSBPxaUHFNuwoD6GNB9bIjMNgYR4nKqkT22XLBoRnYky3VhrtwKZtRZbL8exyWVVN7QSEW5ghfkJXaX92rie8p897+08//VSXl5caH/c//ljf/9739YPv/0AffvjR+CHARdagKu2wd3a217NnT9FfA/lrCb/4xS/0+//29/nY+hP9+Z/9uX752Wf6io+f+V6Q9nz99TdKbDNeGj514pX1O+NTshacSzpIzMXBsOIq9lLz6J+8J0ydmdinfrVSwx+bvRf6FvijApeyaWvXDe8V8w4zdWfm04GxQvGoN2Sol3wQ26Gt0AtSnvy3IXXizzq/4udh+Jo2x14Qmfgbuuqy7NW/OXOTtSd+pm1bHA7ww4vvC+uiy2q0V5YqvgWNdms9Vv3LmuEaW+mrIOmsK/FzYIwtycYH2r/W7coR+7EZpM7CXA1mYneLn5l3jfFXrY36thnypcIXHY/4e8tYjnzG9EzM40Mh67KCso/S7ye272ws+BnJ+Fq0Pf0+MZfTvkFJ73d7ne3PdHbcv+QHaWeM8devr5Tx9+9+/w/1L/757+n/+f/4J/of/i//N/1f/4f/u/7JP/mn+jf/5vf105/9XPnxz4ExtN9PrB2XjPFzPXm20+XTxhoy71hJUgAAEABJREFUKf/7oWrStJu03++Gb52+6ZlUWmPZEHj65KmC3H9ev36jz5gLn332y+HDgTiKwzbXnKFB0mDtBhJC40MoZYEeHon3Q85vlrMte8WmIW3bsPFCN176I/mgH2PRiceGjJ2FuR10yiP3GP1E/jS9ME6TX+v2MZ+TDx7r2PIdG/2ob+O9Tf0269fkbDbeRUebmTf9OGa/q+rlgd/p6Mf4rpru5Wzf9ant+wJSq/bw3gUE3jpP5e4LbQ8b95w15ZW8dbXfV/KW6HdmuKwV9Z3r/MUETfVTkP0VJy5KqbLeBEs7Nge71pRns/AZ4cqR9ODRQyMNs6i5pcXAys0uAy1pitHReWF+BCuFGUxVEuvRikIZE6qYINvmNQvzwoI0s7E+sLm9vrriI/8bbmC5iR3YxN6Szk1tHun416qUBfZ7bBjyK8D8KaCPP/5IH+Zf0LGZyC8Ip2nPzWoSPcI5KYs1CZm2LkTBuyZl085C2smrWYsl7iSa8XvD2ACk3FbKllDnpue0UCZd1dSmnaqh8yhrfLStmcU8E3TItZIpb9XUqmR7oEg36tprHi+IpVTkRxq6ykyqatRpUhwjnFu5C3/we7OVfKE3tNW9LWmhfiouEg8CTp/AW/kafhX2OgtmZwHJTXfm5pmbUqfPMSHnP+xbJSXtkt3kO5QkpAY/1FqPLlhSBpa6arA7eXFAuRbMslWrCgk75UlWgwfFRh1jgAaZvFSyS23wLZPujLGOs9ksBOKoKlVramCkq6kGSvYWP0xSz155po5tFTQgqQApjXaMtujuqNbUphURrDJ18Qna41PiCkQ66DxMhr+QD43ejv3CSLmSVafMpOOLZAk4eZVaNTUDaORNvMKr5BvlQaXOotasRn8Hlb53PinxUomXNAJmHFgdmVJhn6RSc8xv+j7U+LahRmFXnGxV1Gujnm0Z/4QvFT9IJz/StfahelGvsgzo9nZmk3x7ROb8rFsefoJsQLOR69gt9Db0Bfvdmc725zwMZJ7vjrZLeagKYqsVPtEX1YoYdh0Yx9tYGP7An3Y77XmoamzicV7GV2GjWpNdspsa+awnE3NcWttmWzniV6DwgQiHTRTxN3yXZa/5tCUY7Uk8ReSQg5DwsGOXctipt6aTj65sQhbkA8wo/xI4Y3BUiSgo+rhol492Uzdo8Pa8MEtbbNOVfcQkegMbe9QZdZMGqZf1/fGGMfIpW4EnXpEqhX3HDzKRW2hnYKOfgq19KSt4qw6azxhP36SPYs8UpB+zgY1cTznr0cLciU+FrvARu2uHbdkBDlAQ2U687JXXxlhIGn/Vh2yV6fagZHRiRpJxSONI/RWLsv4NJpeVt8Zw4Z7WqRgszKH0SYBZTcQdE9iQWjO0D9ADihHjR9U21gwPLj5zJY2PXAtFjzHKiYUDbBso6eijfvgi9grviIIveLEy7OJr6lUY8FPWmSOKfOwmDiPdNSHUqsb9PXWNrlQLjV6WFRXy4SU/kSh8MrEROo2tYpw4PJA04VAb/i7oPUHkkE+d9aPNguZFfayV86A6lpuXLYWNwFAjExqbQechMB/+i7HDAqAtnbx5wF2B7bmrBha1LrXF5IW8JD6wm4/rA6xb7k0FtBTdTAugSYs6CzoWbG1jb9w/2d8sxIsBoOLFxfSUF0IfPteTTz7QD3/7r+vjH/9w/AigWIeu6YebWcrH/Vv03mA3uD5I17fW7TKBHZhwa6eDdrxuP1P3xYDaU7X9c4mP/yvvHLdABzqjMeu//u99L+UHAPQaTE6DnFDaLyKucZAf9De9pP63YdO7yZT68OlIibeO+dCUdeap3DTA3JGnUSdlgzfKi/KSbblO4PCOCN+UnfIepyMT/Cq5u3qn+rZ06BHMIZ/iWE/hPbBxlPfR17uyRpu+DZFP3dD3IeVH3LXtmB92/rLSsR9doe/BsP8dy1gt6FRJlu6g43HKe3/ajBvfxXSL43vsDznLDkp1l9/kV74Hf+M1+YGNjf9uWpGlXWud1L2Xq+hV3f+X/NEX/wbpSl3hM/syB6SPwftuhDpZxvpi3WHwyN/R9Z4odK+ypJjDdWxj0d7C91Z5ltmpoIZn5nCoxLwfulieWAt1PHqUHdMbsb0muUfhEOlFMgtlv5V0xHwtHXievH2tm6uvdZt/MXP1UsvhWvn433lhL549c88obBj0vsjagCpO21rj1ynrEjY7EDkd/ZXXvtN22Cr2jG5NC+kZdNYrs+c0/MaLwrY7V+0u5Okcyto8sS63SWo7iT1p6qZOTazdbY/cSgt5117VzkDoXq6dYq+r1OMX4JaIryYl7lWAks49cqbNC/fOoHMH6Wk38e5g4R7WFxNSS9RMWegAbdURdimHbdlBcp1LALk7u5b8h115UdB53ujJw8dBSakTmHQA4bR91A0tfIqfJ0Dk5DRpcPQvbRHpQSnJGQsBSjVQtKEaYujGlkae+EEX8kvqj3jCO6F2kwdKdknC7gkK3ikaY6DQaVv2PRLbIO3vfVGw0C+JzSl0jNPKW+VGevTduicaeWL6Nj2gN9jk6AMlCh1fAO7j7pp2pymLXH3kh136zIbNxfSBbcqopFBrO4oyDb2xs87DvtyqM9Z62gQWBuQMFvpw6ZG2Qhfm0oF90jzel0h2yVXKkToH+PmAcs3HlPFSn3zK7KN9yMS82u33auzzG3Mn1NVUrbDRdWC/dzgsPFvOpBe2h8ugt7cH5ZlsZp8aj4KoTXPwTgGNgHaN8HSpudTQbZyI7+nrVpPsJrvkSolkr1SPDtujzC7MJU29KtmkUxcqyhKbDv+C91p5z5UfAnzwwQf6rd/KDwJ+qBcfsNdDd54rD+PjCJtH8p34QpS5HP9mYnvLWnfLO7YD7YzsAV4n7pELbENWMBQ1Uxb7bk071qqgsW5ZTRmO0T3TD/lIcyC2C/3aqbjR0c/o6PiyIf3eo1QcljzaqjFqypalAaUeWNDf2U+PuFPe6EuNozOmZ3w80Ic3pBfQ2SNf6ykfBvNBMR8MMyYinjYv2I39mfUN1QpNGzs+HxIXnhXSnsi/jY5LB+zdauH+0lm/RBBcUmtWAdyTyWeQdOahRqu6GuNxArtdUysPGVsc6ETuwPwI5tinDxdiiRGeMTSAo9yieD/Cx+HxlwCQY0TLxHuMS3SYNtDZWijLfe0mPwS4es271Fe6Jj3T90vmIrKh83yD2tsBEdw+1pFFC/E+4MMt82whSAt9l5gkTqGDFz5yke2kB5CjQbI90BptZQ4W7e2UbfVv8e+aWOdfyV9dX+n1mzfjf9/66vUrveZjdv7BV2x3+mpH/TPG3cX5hfJOd3t/IVk9fRhgH1H6RVpIzMTudrxPOuj66oYPvtfjvZJYx6vynEBdlfoR0SV8VJVkKeO7cf/dTXtNu71y3BKPxOQN76avrm90DcILrq+vyV9rIf4L65tLurg80wcvnujTTz9kfj7B90nnZztdXOx1wTNexsIZ76+KeURoGLcaPr5+c6U39HH+mtuBdiVm4piIw36/Zw7uVfi5UOmG92Nv8OcNMbxlHBAKzfHBxIHyyHTq5kz8Q4ORJk4xiqiKWIYyBBgGnbjOmlkXRpQooDtlWy6piFN8J6lWpYk+jj+2lbbPrCtLxgX+LPgvmTrtiNJ6GNNGHtAnE3F48uSZPuaDf97l//jHP+aj//fHjwI67TmgMzbP+KD6jHl9eXmuy8szvltYr15+A16O+Gfs5C8A/OznP9cvfvGZPv/lF/r6q691xfj68osv9MXnX4xxdn11q8Y+aprOcKdkN9mhpYQlY+ea2N5mHKUtx1imPbn/pHzmHrJkTTrWQ9E6byJPu1vViE3GR/ooYycxndF5QKZjaIubbeJB3OGFnzaLw7aqxS8rx+hPfEk66Mf0jL4gtm6Ys0HyM30Yn+Nn8plTQaqlva2aguiKTzdpc8C9MOXV2BMhnPn6hg/I2w9z8mOTtCn/iwwxHhpzxdDVvyXqaM+ygjbtuCdHX6cv7bUtEYpf0T0zVlI/CH/DIbHClxvalHZ0fImNzInUUZWEvsyLaTcxVyftpp0a7cp8EUdspO5MXyW2M2PpAOZjPvoQQ43vkPyG2AyGHuoU7TRo9MvKnxW9dmF7woeddvgSZG4EO9r/5Mmlnj59qoyd29tFr15d80H+S/38Z58P/Kt/+W/1z/6n/7d+/9/+kf7kj38K/UP9/Oe/VGPeN+4b56wb4y+IXOxYS/Z6cnmhjz78cPzli4/57vXixQs1+iux6bIE0u5qTVWlxCP/G6T87wA+Zy7khwBZwxb6xy5JqaPjkTRgbgq+QR0x0sgbnTY5IFbSFXrnUchssNc69vvpYyWJ88azPZL2cc4wJlKefgy1Lce/Qa3YHeuaJIujg+MZ+QFikD48sh+QzlwOY8hhayGf9ClvqCQe4RnbnXGe9IZOvaRDVxAtKiUtWaaOjkeVRypljzEKuNiWvYLsSKePA/uen7LA79GZslMUdU/zeEm2o18D0R/Y9zbst9P2yrPfTXVydNIuRheQLD0CXaMcd7HI8pJKGZtH2JbtiA2kHcl1+iEYTC62H8jZhqsHPP0axxbXVBnjD2f7CaToD/SXcthW2qbjUa6RX+kxXeYe1k+wkH6ISn3bVBYLQ1MWqdGxdxO543pXBoC5bhjF5HOGl+B2BncfgUaedMpSL3DybDY7EOhsjkY6m2awkL+9udYbNn5v3rwaN+qrqzds2N6MG3p+tRXdrZpa1UAWsv1uzwL4RC+eP2cxPL/D2fm5ztgk7PbcBLgpVSvcMW6DOIyOPEjNcPKIlId7NW5yBI0gaE2XIpOxFbkF2YV2FHUnFvY2FuRJi5XtslKeRTcytmU6xbaqNaWOODr1IUqcJ/zKTSpl7ShTrVStSdQjilhM9N4NcURddKa+8QuWku8ZfBQmHZ69+lPIVCu1Ktg9ZgYV3ttdRfsRJUeLR19CWeiWcaO85eHqANZNYdraKevD1iIMo0uKH3bsrRCHvaZtI9YB8netW9PjA+Ydj0qkkVTi35MdSH1rwSam8b9UxLGqqWpCwuryoFzuzsRhYXPRR5voKegQQ6KqZHugVam1Bnc9I58UxWrEpoJWKuASdcTRxW5ZImoDvCARXgzfodEXRD71gugbMvEDdBozkHTmx6BHP9ER2bUOZjjjVycGg971sxEzfjbG16SqJslrno2DOGYeuBbm2jSVpl1piDB69QALtQJagC9jvuKPQI+fw97q20JMF/StflAHJ6sZ+/iAzapSwbMELTZEe+blufY8yE1s0ETnLjytLOjNpiQbkSseejaMPA9Y2YQf2Nx2PGutoWeH/zvteYA6u7jQEzZUT/L/yD47l10iNMr4DDChjs/isC3bpLazj0TBypzMvxZ48vQJ+vKgdo6NSW20oyltiUyobaVmkPl+Bwz34GhP6A2MgVPZ4RNlqRcHUj7tdtiaFPlqhX4ERJeC+DDhx8SaY6/81KUXGHX0E6zoP0V0BkJ+47st+bcAABAASURBVI86+GdTAb3R3unXjSYdJN9aU2BvsqMC6gpYRd/aJ2WsH6knjrBtr+OA+Wmvcp24BIgMHZt88is2T4+54VvSfcjbVrUaaKHkW9Wws62ltu9kW2sqyov4h9p+0CayjA2iiJ0OMg4X4hOkH8XR8XlhfOZBI/FLfsPgZ1xS3gNk17KjTnhpY+w0fGjMjaTzQpUscwID9GBkOnOt40Ow5hcK+4CdNh3TcIp8WcooDA1SJzA+CD0pS7rTnn7kdXxdgjFvZy3Q8ILwU0/4EaR+YadVjfi2Ipbkw7NNHIPS2q4SLKUObg06dKF/o511wsmD0MLHxlo5QAxYktQYQ4HJB4Wy/DhgTXfiFYhjwcY9IjOQetjhCVw60s4LtYC3ZuLmNZAfCDRikh8AmD4yD3QiLiwa6jxoBrwFVtB5gWQe8gNBiw0DbiuoTORlM0X/9CZ7ksVego3BnAdX9GbsKDOaIFUrFXO5g4sXz3X+/JnOB32uuUqHAevg0oz8gEoL+aDXTp2PPb2da86HfF9q1iW8Z2q7DzTtP4S+0O7sQ51dfqj9RfJP1X2G3F6dD/+L9go6NJAm+A2UhPeduNMarQeZkQgFKRz5v/ilx9YJRPoewh/swYvcyl/9u0+TH/5ELmlArAiGRL2cb0G/6ugIbCD51hlbG3OTW+l6jd+syXgf1x6AancyqFnTRjKgXngAsfU0EsGau78+UEqFkT+2/a0GUz5qhj7GKPhPdxl+4sNGH/gaNygLeSe2stBgE0r6XdjKfxXd6v4quXeX00P0X8o2Pb+Kbv30mG71Nn7y0XuP78K5l95SqRVs+V9FI/vrYPMXysd9bbjrW8Y1a23uQZDj7WChdLVh1jWJNGOi3BAGmcMboo90HzjOEyEWpNox+uGYzhgSWfv5qNEPV9zKXkuHV9LtN+rXX+vmzZe6fvWFrt98pevXX+uWDyPiY8i4PxzvTQ29ufe0KoVWaNBKtlWkbZMu5bAdMjzppLvIc/ZwoXIp/JkALLbyXFnsf9tuz1p9punsHFxoOr+EnqudXYBzFfvk2p3JyNa0X2X3yO6RBW13Du9ckQkiZ3SavWTxkSB5tazrVvbCC/ZHP7AnwAt17sG578/cIw98FDpAF+5XnXtiXBftML5voBEaEI3qIFS/zjEislZIdSW/YYEPTD64K4P9npNQyvYREaJuyEDSwchwscQZt+/BOo2tPHsOiObdIRF6BGwROm3ool/vsMoqRgYyNjCoHKFB0sGpX8k/RKefNo5NPXxUcIxJp9+CU2+T7uzdOnf2DaNO6g1kTzrT5/fIviR6HmIrX5T6473Asb7Qrfhwl9fJgZ+j3WHhwfCFdwXMxc4H0jkgvTDX5ow1nkVnxtt4ET8+qh10YOzlQ8ANL/qv+Jh2lY9aeQ+Uf83M+6F8YBs8Pg4mfXN7zUfeG4XOmbtlVSuG/MQz5k67/V7juaq1wS/KXCUjtxDjhXEe5Nnzhg8e0ZkPIzfYv8WnBZ2jvWkzaNS7y9MH6fGysVfa7Sbl+ZAAa/BihzL9yiNjIXiXYCyscd3G7C0fc9ya8q/+P/jwAz199kzP2D/+cPz56495B3amhf1s4pR2pX2bZtuyV4Q3J96jrQe2v/QV+Zk9a5C624eXyN2M+NzowB44sSN8IgQKtZvsUh3bbDvqQdoFMl7I5UzdoKdiGCdAkihLtgdaoZN0nnvLNdq14GPaFJWGl1jr5FhwKmMhGHLUf8L7gWfEKT+WuLi8VKumhUmctrzhfcMtbY6K6ItfM/kbxlvwcAxEihGA7y5r/OVEHOkZ64AS2fAtqDiOLXogszAmG5jGGN3vd2PstGalt3v8H/PilvbOwtFMwzGmMLlSohRZbm7UYV7zfq4zt0ae+lViLIIS/TNrYa7dMoeuuNeNHwPcvBlz5sD8ueUD/C3zMT8MuCW/oCc+bFjQN+4dx7myQDMeDozD0E6eho7TGB4gBjbtARkTjXjnfWdrEzFralXjfpQxmg9R+XP1X371lfK/YsgcjI3U2zN/88ON9F0+mj3Nuxk+oJ2d7bWb0NWK9qWNrDeMeVxVkPF/YJze3Bx4l3zNx9436H7Nx7Y3yof1a94pHejjTvQ6Pio0IB2eJIl0UA1/sRVe/LolljfELLhibbomrjfMoZS9fPkKG6/01VdfYu8bdcbEk6cX+uiTD/T8xZPxY4Ddrkmso6nzhvUt9Ja1pjOmZny6YZ7lfyVyxbhMHjbyiWXhDu0ll7gvrE0Z46/fvNZX33wFvtYVvmSPIQaKiflC5TsM+YXhNONXR4tk4Qn8zKlO4JIPirbbFudA41k1sOGV6MNSI/atrGowGI8dWxrHqntBX9AH7VptdPRFXtQAXfij4U+XqW3lfd4nn36qv/pX/6r++t/4G7yLe8p3gdf6+uuv9eWXXyg/Djkw9qL3jHGQ8ZFxEv8+/+Jz/eQnP9Gf//SnShyrNXSKj623es2H6/z59c9/+fnonytinzhWNdml0Og5P7/QlP0T/IU2jXsS7wRusZl+Sr/f0N+38GZ4HRkpvktFfMQRXvrHpj34mHH74oMXlItxn/gvx/bnHks9/LQ9eLEZHFVSBz42ZsbGOg9Zp7E7M+dnaGKxIbwtzp24pzy+BjP14990tGX8HLKsg7ZVrcku5eixx7wO3XgH7GVuvnz1Upmzr1690hX36PAyJyLbozQKwMijh+Q4e/wZOmkznPjRsFmsBTZtxI9+lLct+x7xu1M/Mc2Yz1y7A3UWyqoV75bPBnZT1tSdCt0Drjt9rZGu1V50HJjP8T+6Y6OjD/feeXbsxNZYkJEofISM8RtdKXdZ1Rrrb1NVYuo72zX8aaz7Z7q4uNRut2fwsxYeuq6vDvrii2/0xeff8OH/z/V7/+Jf63f/53+p3/+3P9Ef/vs/1b//gz/RT//85/rqy28YQwt1Jz179lTZA7xgbGUfcHZ2hs2SsZP+ik8H7pcH+v7AWEn5JetnUK2xVr1mnXrF/HojKX6WTg/bQqF6KOUa0PHwSvtKaAiJuwzpv/jZ6YtTROPjfHhBp2/6yRgK7xS2ZYMwcdOh78HQE10nSEzt0tqH99T24NmW6Xs9OvpoA/Md/7YiG9kHuI975BfsBkkHW73vQu2jbnyJP/YxD/0u9U9lYrsPvwnYaYEe5x8U/oYZ5qSCdST9hkreroarbL+2KTvK++iTPubt4/QQ+LUuGBjyoe/DEPjP7lIZE2WpcYPPglxsQhMpj/GYhXptUOSCxy0IL0iXdQZKPwb2oRw60gMMms5NJA9/K2556LjlRn2t6+srXbE5vbp+PejYVLEZvWVjestmGA2auCmfX17o8unT8dCTBS+bwnM+9k8s+I02bKjW5FZqbNxSLyjKRWP7Bkt8e5RYLDe4samkTsNW2+dFu7VE3tICCp1uTRPlexbb3X5HmjrwGU60cG15tcYGqbHQ7zXiig3bso2p1a89m9sdeoIJmxPphn1jb4MsBcmf0qTHjZCYi6Md7dmW7TGwYY+0vfJaFb5MAN/42tJO+rpI73ZN05Hf0Xsg7sHCA3vowPFmmZvK2GzwsDBTTnQkL9jrgKQfomhTI0YN/RpRWhAgYtRRSflps6HGjzoBEkjnavTWgGRUeGwc2fNr6ZadPgAFokjrUbQdYcqT71z6g/RaDvvRaUen1VoDpcSlmkhLoUErSxnXaYNozylOeaQb7Z7QhVrFn1NkQ5F4D120NmXJb7ivIxmbDeN9ISb0kTgit7CJn+mv9Mkhc4yNFkWKzca4r9RBPjIHXowu9FsgfK6SBk7aMlMeuc4DzAG9kQ0vNLzYDBbsBgfmabBQr1WpWo04ly3jSDDS6asTdPxc2KBkcxosdOjIh9/xDuiooZgb5xfnygPCbr9X201yayral45xbALU851uZlx0Wgdo9wL6cW0K1fEYPuGcS6pmTfTTjrkYTDvmyhEFP/mGrQl09C20fQZDtyWXB+Jupx9XiNSKOXXwQcgVOhrzfQLxe9pNiu7AVarWhq60pWhTw6cJ2aBVycaWxZEArXDpyLcKG7ZHPumGDh2Pjg+H44YwYyX+p3yHDxkvkU/b4nUjJnfrQpXi3xTf24SNGsAMdjTSwu7IYKtSEEq9ag22B9qdL51uK2CkaAPjz2nDBtg2l7sIInNMx7/Atgr9duSErqaspQ17oSsa/AmsZafyC+Ms8QiSPsFYQ8PX8Uh6ZhMdOuSIY9IpHg9m5JN+G/F7kVgHElMXSYtjURFfFxnaLpC+yJgKkh7yo219xK5Ic5LWQOpHZkNnjCl2NigHIzF8YrfgYweZY4lfMDNng36UWXXhL7PHthKvxLFaYRNfdX+4rJWPf5GXZOxEqqgrdM7cM2bWkD5wkOEVsjz2aKMMKerNYBkgLCqUGLnOGjReQlfX6ts9Xesv2mhkF+Q7L5uVGEDNHL0DZQIVHwaEWJdYd1g0KJo1MzdmXsgM8DJm4WE/MPzGhqGYlMVmwNANNFnCC0ILNSggLTAS45GBVTvG+35S7XfK/qKxhyg+/piPOn13pqV2mt2OsBZiuKBuoW7o7EStqZu9CR/0PT2V2gt5+lBt+lhn59/nwRJcfqqzi4807SmrC/zYa9Feve+gO8l74pz8pC709Sbhv+D2AZ0cJo0Do5zkb3B26rwLsB+cHdsa0DuO+BE2lNhryJF+QPGTMhMnV8r06x3u0rcB3QRMUnRHVvpW+SGM3KDSkNW3HZvsuyj14hvk/owfJ4h/w7cT3hBOfiT+M77g42h26LsQ1+GHfGcMhUi/j1L0zvN98rEfaO1R5qcGyA92LsFjpeEFjM8xj95HIwPe6sfH+n7TPLq1okM7amJqgLTgfRt6L9q9AT3kNSonDU7rh3+Xl5Yl96EOnVmHunryQZxAzqx7G+QJN44o1qfEDLoQ6x6II+ZCyHOSiqJF1sw0u2Utf8Na/lKHm690c/XFwNXrz/jg/4Xmm6/l+WrINfNyhj3zrlls89QKxfCKfJuapuO+K7RNOwWupoEGBcMnew1FPEkaT7rJmHiRz70g/zovtKEzKPaxtWMtZu3X/kwiHRhqeDU+8J+pkQ4qlHtF456xgrKzvaazs3ugcxq8vYZ+8t41CT/FXik+LdwTg849UErcVmzLi4mBbdlHJB+44KErSmQat572ffrIgYS3gew7zsRiZa/26RCy70jf+Ujxyblq73hyAu65DrY6W6Oo18H9mRygrwXGDwCQHU0jTgL9TjN9qCB9vEKUPUa56R5FeoUeHP2Yg6YBx1yIbdnGNHpqIl0DdUxXI59+2IAsJzL6bqiu/Ph0Rep0pf8zFkJlsttJuo/98aKFPVPKW7MatsePLSkXuwmNOEv2YEBJF1zG1i0fyvJceGDvd+C584bnxCtwDX+84+Eja9793PD+55r3P9dv3vD+543yL1nzcSwft17zoSHIh583b16Nd0V5L5Q9q7C/Y0817Sbl2fDpsyd69vyZnh9fiId394E1c7kZB+HyAAAQAElEQVQ1tRMI32fmQrBAgy2dssAliXERegfayklbrSImRUwSFyNbIGWjLgnbqxy0tVKrNlBVinwQ/ZEPjC7OUUfjMNcV6a0DfdJ4Hnz64rlefPiB2n7HkrHXJ59+Tx9//An4eHwEOfCskg8/t+xlF+rYViMGrTVVKxX2q5oo0nhvwP72wEfTAfbDt9QPXxwL6/RM+Q374ehLer6T6aM9e9as3YQvYMK/+Gh7tCN+Z14Nir6NknzrtK0CNrQ1TUPfThN9vGcti15xdOZ4x/lqtAfZ6HRlbopRsSgxXRiDB9Z228q7wsTn+bMXxOecD5ILY+lGbxhzGWtp722eVdDpVlrQP/LEQYwTnRy2R7uKGKZsYezETsde8kF8QYxa8QwwhsKPTKrhtlxwRh38xUbH5hJ7+EBTRGseYSG/oHOheYA6WevQojm+88504XmuoXfiEuwyPoftZdQT0dmw4Hcf9vEPXenvW+bmxlsp1UbZrAW/goyt0JQEpkEDtop0o3GhtiU8DuyMuUnpv9Z2Mvl8RM2H2Dd8xM6f+I/easUzzIWeM48/+PCFnj5/ossnF9qf78YYMO2xrfRRYatMeoBGy9qOnlji74H3SysWHRiza5rnPNKi3iYfmiiESoZEV6flgPWvE6eZeB2YB/H7wLy6ZS1LvLLGZR2jSbqlHyKb9ynPWI8+/vhD2vKUj//ntL3xqLno5evXyg8egq++/kZfnfz4If/C+vr4AwUpPgT0WNoDhEdhx9bCXidr6jX9fqDf55SXVa0p8013R1rWGfOzemSO/IU2JQQdGoRtWzYgtumrabfGfdCxfkxqrZR5aexUW9t0SzwSk4yLom7Wgsgl3arQWatP+CdrHMOrYzqMb16+1BUflWf6TcitHypLB+J/4B4ysQbsWFv2+50avlQ1sTTpimf0/EDg55/9Qj/92c9GbPOv0s/5mJ82LOrIXOs1c/2Ke85yjIF9YhwHNn9S3pE5sHZkrUuf3mLjGt82zMzTyFHtnadt1pm9nvKR9sOPPtSnn36i/OOi9F/G0UJ/xZ6QG21pJeGOaXeg8NukHIlHfIkPt7cHxvGsA/bjV8ZecMsYSB9Ed2OOZPxN9N3uDpOSzg9xgqJPqpVcGohfgW1Mr0gfZBylnfEhODCf1rXyMMb68Cd9Dz8xs6mbNkB1chhDmePr+GhKv8Sf+BBM9KtNXVDI2lb8bMQg5Y3yqsY6N9PnyxjHaeuM3YW53CizrY3Gl9QTh22ukm1V1UBibq/81I9fqaMHR3qoU08DrTViOI36m55QHY/oWPCnZ1DCa62oV6TuT9ujfkPXxL1tt9ursR5KpcPtojevb/TVl6/1+ecv9ZOf/Ex//Me/0L/+13+s3/u9f6d//f/5Q/3Zf/g55S/15upaicn+7IxHh3NlrO/20UWM8OEm45W1/Ib1aPwVEWKEYZ3xvewJ39DWsSjugdcDOh628XlFWD0XeDAlM0KOSNrHWKa/At0dqRXcMX7txNYXoac4VWTjDAzbstc424aznrZlW3Ucj6H6DQ4f67c6jh3GZAMTYzJo9GWNvl7t2b6zYhsfamBj2uFZdadvzfexDrNOs/5lLHXWIHFkDj4G7AenbRXQX+BI/cD2W1ps04YVW6G95m1vrLdk7gq+JWF71IvtU3xLFbEBAtJKGWtjj6Nf6+jEOVjn7DLWlC3mUWSvftnvoQUfMCv0wI/4cgruP0PmLaq/5IM4DBvfTW3F92pm4OAeN9kEgl2CyA1eNqAjXWKwwkZ5AiZkU1ZbYMp3HQgrgkr5hjA6g/vAgnTgZpGb54ZrbshX+SXl8eaam1j8yM0mNx67lMV6x0uNMz4AZlNw8fRS55cXamwIHNtBDFdpTJQYJJ96xUZh0NZUrWQjQ3lClUYOCs/VVNSv1kQCWItpfYD+lAmaFwWz2EyX5FaK7gk/Qtdy6qirKNvg1IPXgWMDRP6unjEi6kHiT9q+ITEIT8jYCGyIPAtE52bToXbJAPYYyKH38Akv2lZEFa6pcUnVguKFOhODizp9lpvswsY3/ZVNx+gbbioLm6PwUydyqXeK8DaMmzS64k8x3kJTdi+/pkTzVs/u85ENegoHklvbM2KzRJaKoyw05WKT0NfE8WpvZfBHsiOTSR902trZnM+Kr/ENC0o4qqIAI+k76oWHdomXRoIXDNXHCd+ZG8EoHzILuhel3auuru3o9FsQ1zvx6cd8H+nU60qMIx8aOyuiI2UHyoOZzcPt+KVrfrmfjeLMg4pdMkjd6KjhQEfu5g4zG9G0IUibO329wBsPlGy6Q9PXa5v6aEv8i0x8id4Ff+dRb8afeciE34r5ARKahU1J/MoDX5CNdHxEmCVnUXTY1sSGdcrGiM3MtrnZ7dnkgGnPBof5jAUdsDeiQJ0Z+wcwM27Dq9aUuSnTYQo09PdjfEW/2Vb6JGlxdOoHc9oOOnPcRQHVV9qp1ccYWfiwGLlOHTMg7E0I+Ufngs34NePvgbFhfGu0cbffKWhtwrcuOzqsRvsKnQu6N8Ryo94EsumrRvsir3if0oDMt5wdPxZ8mJm3Gw7M46Q7tqIptrMpzwOWaXv4qRO11YrN704Nf41/KyQjF6S+OHrsgLXNC93bVVWa2CwV9ZSDpiogomu9riV9d/QjvIzFDR3+kj4hfqOMuh35+J42BAttM/xWpdYKm1ar0Bp0xC75CGE38huiP7jPx+8Fn2YQCthAj4efPIAxtzpttDFIQ5Ie/rMWo1rbsZZuub4lRkyS6ZEn0WkfBE1cSS+0JVjr98HvyK5ynfrLQOZV4jFAbDrIPBM6tthtOtb6nfbMip7IDYqtjS6kg+RNXzXGYvrNjpYe5+5BvwsHOg3OPZGC9RxiXOifjs/Cl86YG/bQb/JO7ALmGGbU0NGovX6Y77R3GdCxPDKpg/OwlkeYyQP0dmwOe0mz3gx50rnjp35hcwB7vAunHnHkpaePfuqOrjZ6xhy+x/+kRzkyZpNhPn51aMzMc1dMu3aS05pEnwAVrapJnXGnzJtpLwXMf7OWvb456M3tPHCdX4HTjFk7zZ60nEITvJ0Wynqdk75A5xOpPYPmX/c/VU3PeRD8UPvzD7Q7f6Hd2TN4F2ud1Bt/4n8SFeg2S0R4QyfbRRG8pEmOM7yRUEEiBEg9OH0v9YB/zGyloW+j6/6/YwVI5CCc9yn1kzQl8XaQXIbT8W1FR7bTTyn6dkTnY3x7jbU0dZIKfYzw34XIwU+8ApLrGf6GlfPua2TeXfKAm1gEg7nGYyT/wpfoipL4ESQN0pbfFPT+2o/RF6DvL3xGT7ApSvrbsMl9V5o4rOiZL1TrIGfo28haEIxViBYn/X5Ez4rVhrCh9GeQ9APowbHVeMD8y8zEwLfYf2gK4eHzkcs6nHvAwtxcwRobXZEJEOvkA0HFmpP0KVSsQ7kZgKwbC/e7jJ/8S8x8yC8dWNtupOVK/fBa8803Wm5fDnq4/lp9fk35tarfyMsNdB73nvHh31IeTcyK2XV/2JZqXcfVQvGhgfiSsvjqtW+z5HR4Hd6KErcGhc9thpe2C/tWStxU014TL/9q4p7RJslg2ImNI+AbubY708SH/2l/oSl/HYB8o+4Gs7cyegZybzmmG/eY7DWHHPvNQq7aJAO8kOJnl+gaLpbIx9fkO/2UvGlbqOiPFZZ0D1eRtUKN7Aqra8Xa16hH39ANje5g4aaZfWJkkg+SXqERt6RRpRwp18hYD49+zIaCrEdHziCId5A0pfjWlT1L5/mMlAJxTbk2/aNCKm3Q8Vg1aNg4pu/qHkWiY9Tf8huNfNKhG5J/N3wSz6QlfIneASnZ4cfwRX+hI7HNPXP0PVNzpMl0MGwwL9IXS/KjvQgNurYjco8hHHTaMMZIQ9r0adeBTVNwkw/KvKjODwBurq54EX2PvBPacH19pdv861b2j6LPJiZssGdMn5+fjQ+E+Uj47NkzPrY9H/8yLv9v7JQXtouJXWV14hQqqAil4Tk0qIyARTN7voUxmnKdHKNtDOCigk2FUba2PUk7vOST22jSQcqCpN+D4VPqbTjKJXuSTPaWdc+tqZ3tlTl9OM6jZ8+eK/96Nn8+e8/cj68zsV54domKVqUzYpa4nFE+sQ6Ef+B5Js9QM3vdMSfJp87oagQMwr+lv67eXOv66pb3DTxHsF9diIldatW0Y+2ZeGZIzBNNlzVgKNiGbdoQoPbBaXJBJ/6xT1aFjtZK8XWK/t007FRrypqjHMjY9C9p27ItLsqRvjykXeh8yvh49vyFzi8uNe32uqE9+ZDy+tXr8XHwmvwN4/E2z8WMtQXc8pF3GYHA4/RRlALb+Faq1saYzruMxHGmTta0Tp2OzQ5NPu3p5PFMBz7e5V44Q/N+5YZ3oLcg+bSi0B0ajDiqK/LxJxSD6ugNlvQ9eu7KGBupMx3nyER/TCPNeCGOLnH0UZ/EOG2rKEu9jIExFkY76GPsJP4BYoqMbcJrpW9cK22t0S8T/dSUdLnUqqmQXWh32p90+KbMtmxLskx+R9/u+Zh1zgeqAd717vZ7dO5kWzkWfEmb48Omq6oo8pBp2DvFNFEfhGdsSJFrErSDhbG7xDfQwZJYgqV35ch4Xca6x5W4zmNtOOgw3wzMgzIX8p6MeBX29/icH5vkr0189PFHev7i2fhBw4578sxm4MB8zF8hePnqlV4y7r7++hvoK+Xj96vXr3WT9+Njvh59xQmaTX+lzzpdH9+A8ZCmt/wAar/TnnUwPwbKupCVOe1Km3oqM36QHjoyxtLHC360KrkYZcjM2Mw4RbMIjXIkXa1UtMvGoCtstPnohwbtiR04oHNGj44KjLyxodTFjrYDfocXH1esevLDr19+/vn4F/x/8h/+VH/yH/6DrpmPGRfPX3zAx/RnA+eX6/y9ouwbYvjZLz/XLz77XN9885IP/fRNNlvCX2xmfTT2Ykf4kv3Q2cWFgsZ+KPy0+4Dvif0b7kNBfixwfX2jG9aEfOQeIH1gbaSptFvr+EZnBa3J9mihbeV9055+uWA8P3v2VC9ePFf+RPsz1qBqJeObEA9NnGUTVw3EpyjayjK3Z+I6M8ZG/zHfb7NGQQ+sbcGM/zPpyLbWeBdwpvzlgfyQ5hn2nz55oh3+NNaDwv4AfsfPgga2FQ9ynxz3SHLJC1/dSqMu9afdpNRf8Cl+3NAPwfCN+TOqPbp0xlh8S6yNvsKmbZpt1BMP0q3aSC/IdoLcoeKwPeIZX1uVEvxRlvl7bHfW0PFDIr4ljfWL2EROI6L9aMdoE+k6wlCAPx1dOjlsa7SXMpeQA6GgGnVMHhkdj46/SWYN6fhtIxDGEZ3yDQv9mLRRPLEuXOQvf017VfGOZyn2Ol2vX7OuHKyrN7N+8Yuv9Af/7k/0k5/8dOCPoV/88pW++OKV3lwdtFCnq9TaTq7GHqbrwBx4AOKU/jLx25/tdckcyrc028qPBK7YY6Vv4tfaBmnB56P7xygKmnEaJL2VhvZclAGKZgAAEABJREFUQOiKpS9Dx4KegMLvdMaHx1iGruhb7nRE5i7zKPFtZY9Ev1PWXvszfdZaKbAt2/RbDSqOjp/Bw+is8QjPNlI6ynfqimMrR4JY9RMspKW1jk6O/jbrrnQU3au8478vsdmLrSD598me8iO34ZR/mt7K72lK4+Fj0HaKNrcfU4recZ5KUZz92YnaxOgBEFnSP0e6MJoz5kMHjmUUf8fzkf331jqV29LvFX5/QdqX0rQx9Ii06V1YI3oUegcppcEsDNmE3rKI37IJDe3HG0kUsP5p/cV3V8MBsxHiTQpFszr1N713SwK86MuH/uCWm+bN1bWueXC4CgU33FjzofImZdidx021MxkmTbsz7fjYd3Z2zsbpiS5YqHKz3rM53O33yiZnggZJ54Y+bvKtSZlcZjLGaYKUUOtIzaSd2GQW1LZs0y5kkc9kLuqQZEik1rrRyuDJjwCqNdUO/dTNzTFY2BgSBJ0eqJRKip7iJpH0hn7UnI7ysNWQawgncpRa4+hM+GzODtzAQgeTS9ljMU154KrRhuii+EFfVDXKVkhW5+a2oLenb7j5LCC+R2coIsrRw0cm/RvZzs28px5jBCXchI3oQpWZG8yNFuRnyiKzUK+K8qKYNFdU0i7SfSBxFQvnpGpNq4+FzHralr0h/KRXKlka4BoZ7KR+OeVYwkdx2JZtLcd8aFXB2xAhaTm2S/QJHK3+LdDV37QrvND0wcx8OLDJ3zDy9E9koqNnTqAr+RWZGzN2h3b0rroX+sH4bMfPotBA+LPGJpmO70yzdf+Fn5GIH0K/iKP4+CzNZA88FB6G3IwvC7KRyyZxwQ5qFMzMrZnyTt0VHXuLrq+v6cOD5pTTj8N26qFH0FReUo+yHh7K0s786xGGF/O0qVqpiG+lPTQhfi9sCjPvE7fO2BB1YzcxGy962Ghcg9vbGzYqs5bopZEZz8XmsrEpP2Ou50EqNLhgw35+uW7ad2yosxZk/mdOC9ty4b5VreHXTlkTdvu9djvWizYp5WMuEwNbyEza73dU9YCOR8paM3pApUxKgBPT/CWSmdgv9PWCnkDHwy61apKDkmRpgG6ifal/IA7iiM8T61DauYNOtNn2iAPSSBBI+rqwH1BEVywjVrY1taZWhdzbp6kTrh37SUm279DxZcOBfj/QvwfoLQ+dB/qq065Ax2NBPrjjoUvYiIe5cYbK3EYiD7/a6leGzylsq/AZorQRUdoQv8jS1sTYDB6THsBuZIItr8QP/5IPv+UCbxtjPtbp9E94wcxDUupFdLM70ugJP3U2hL+lhd61XHFNSS+DJ+YMYzaNkyWAWUVdMBPPmTjOxDRI3KKz0vB8MGbpTJ0ViVV0aBxJ2Sa89yAkI9+xN8rFMdJ98EW8Vt1ZXxbFz9iEjU+jd6ggFX4mMWSTGOiK7GOkX0cxl4w123dyC/e8ce/jJWwPYggne4KAvG362XJZOcoetkeOABl01lKzpiRtYhqINilpXE6dTlrIYnltE/IdRHZFl6mzQcS8g9Tp8Ic/UIH1Q3+X4iP5zvq0gJm+SnmwpC5l8XNyU7mAhPtcFqWtC+PqwAugzJNbPty/evVGn3/5tb785pWu+IjvttfEniWoaS+1Sfnwsudl4+7iifZPnunpR5/oxfd+oA++90M9/+h7unj+gVI2Y/OG7pv5SH8zW7fzpEPfYfdcqgu5PV0xvVDtqHP5Kfq+p/3Fx3r+wQ/14pPf0pMPv6/aX8q7C7X9E2xfqtq57B1otAeo1GyZfnTuIV7bJnX+40pf6ngQMSGojjwXCktvH5F6G9G2QejsIPQxXPhyB8km/xYkRAYoQgY5OnVNd/KG0ZWjd6yCpIMxFhZ4R9AI2JF9Hyj+tvNxO/RYz7dVTtlj+dP8Vh76XXFaP+mTep24jOxGR+bXvKTuhq1q7ByReLwVg2PZd+Gn/ndG7Ed36K9C5IJNLul3YSvf6Caz5d9DE9vgrti0ljhxaoDLGKCbAPmR3OjIvHWxLVetMGmTBkU6MOlTSJaOcOjR/ZFO/ojBtjhG6r10bcXbMswg2nfkn/TXNt9OadbTAdZvBcw9sZ7ThPfYlVzDOeVI2iYf4H8HIiaBG3sNZHstrGAHfDowpW/lBfDxX3z4n29fjY/+y+GVdHgN3lB+pdZv1Tzz0f+gifVjoh15ni00NTQZX2PS6EepFtaRdHHcp1hKoQoKQsWBzJDrQl7qyIy8rLlbi9HO2r4g34FAeZLBNJ3JbQcLfciQQCFpZCRL7BcQkGoSi7k87cnuKaIO9VUN/hFFvQHy0QWGPRd1JuruVNQPYtPYbrlPcH+o2qtAfEqdoi5GpOFHqXfawUMwXaiUb1DsF+X42oFcVAkswXdZYR8v1PVA4nng5eQ1z/7z3DXD4FT3Wr7Ko+doX9CUBynLvTv362DGqXvM+Lqoa6EvuPZOnjAuusunb4QEA0LK/S9pYFt2YekEycMv4MgMzDL1AkHFeFqBEexqoKMbGJC6P7d8KLBkG9QjWOsRmSNWhtT9lqzxc6Aelz3W22T6NqjaqdWkra8rfSlj5RRkB484EufO/FjRiWdinDbjnx6ij7inTJoY37vduc7PnvLC+bnOL5+q7diTYL+Pvzpk+gh97L+yv+vsrxb2eTMYlP17eCaujfZNk3V2ttPF5Z6P/Jd68uRCZ+d75UcA5zwXhj65vOS90blaa6rjOIxPC22Y0Z9nOBYBjTHAOqCS2o7YoN8gTe5pk0umvog5DRbNVw4Pvod+krI1jj4EtlhIji7RZWFB7Qha4Q/YcNfTNnqscilHxummz8IbxhJXyegDc2I8MfewwdRUPpx9/sUXzKVFRb829p7TNI34l9DZJUKY6iQUjhp1i/a1RjncOXtikDh19McHm9roCzVxWJivN3z8v3p9o8P1rAOb1uV20cx8npe+xgi5+Ix6FRej36GgqpS0jEEQG7FFTjST+l0LPvTowocDz6V5nhoyyA85LguxPoW96rWtqjYgjtFs9Mz0/QEspPMnkz/85GPlrye84R1I3kG+4Z3k9fGd5OHu2Q1fsDMfx6IcbV0dHmpklxwQzU6bO8ULfs/EYiFOQQ8zfmC7U29rwlAlokT5krKANBz6hZjTjsQjJFh49ujUXxIb7Ii661ihRvj42KkvjrQRMuLZqhgDDUyrXvK2Jeov8XHUsWyrKMt7iVBxdPRGiUuUS0X/ITbSrVkT4y+8YOIdxn7PeGPMNdKjXoRlCXTsxK/0Q2hHd7lUranor9201yUfKJ88faq855n2E9VSl3gTm5lnxpnntXzYSz+9eXOl/GjjlnfHCzERR/RN6GvoMzajt007BSJ/SL/S5jl9FFBvgaZ+cIOu6L7hvnTA3gHcwDvwnuom/7r6cK2ZD/43N6/15uprPky/UjWx/uy02xHfZp3td3qRH+F8/Kl+/KMf6eOPPtIZ77LS5it0ffXV1/qCZ8YvvvxGX379Svn4f8W4y7Nk6C3PkTM+lptaTbKbDAifCBlzg3ik/+kLVmAx9NSwvefj/26/14735nkXznBkLZgHbGtiPdhPk/bTNHzd00fnZ8hT17a2I6rj64p1Dd/KQl2sOcin/ED8Nr8GpfLCODywlt/QVzP9JvwU8obajFWUcJeW0EPo8a8PHGjcASXps89++Uv97r/4F/rdf/67+v0/+AP9yZ/+6YjZK74fXN/Mek28XpNO/hYfso9gyqlXU9Hfhka/GQuxEV/z1wAS28hHdiZARrZX6ZZ7wlW+e+B3ZFPnQD/c3h7o41tdswbdMCZu4c0U2qWJuhfjrws0tRHTnXZQ28o4zfg+4770If3/ve9/b3z8r1bKD0J++KMfQj9Wa00zNiPbj/PbtnLY5pbTdYvtA+NwITadBcG2ME9q0VrvYR/ZlIPdbqdPP/1Uf+Wv/Na4FxbtrFbYLHwv7fcT43JP+sR/xkJjXNiWbWyIg06l73SfuyujhHIp7R1/EYDxfUvMOr6OAi628RPPj7yURf6QdnFvX9u/arKtws/EpVyj3oH4zLRfxwNtavjTmjW1UihZ5sWs2/QhyDvmA3N2oV87ca3otVSmFfixMC6jM4g/R9WDbHmqqLDRqjTRr9TUtv6nrKFsIlYps/EqesFWPzQQR2dsz7QjdvuQWXiHeNDt8JHnERc2dnr69LnOzi/VpjO57bQsRbsMhPmijvTymxv99Kdf6c/+7Gv97Kev9IufvdLPf/qNXr68oX17+mbSOTo+/Ohjxtgn6HyqjAWpho6M36x1trHT2Eeda3e2Yw7OenP9Rq/fvGa834hhDtIvHv0gWYoON+kIQ23LXiEOwsI19SDjTDoYmaFzIQZBYrFy377a9zq30iJOwZbf6m/Ups7qwCZy9F3DRx0P28fUr0c2O70vQ2+nHZuGpAOCDCvt7cgs2CU75s7Ks9d4RjbjIZhZw4KkV5XI6B5KmgJOdEbvEXRS9Jxii2t4COPOUZbK4fXU2XDC06Nj0xO2ifsKfNrqDJo4BGlbTK00dTbE5pYO7ULHCYTuAeaZAMvyiJaTpkIH8SVIOpDpvyOSvwdtRT7XxzDD3/axKpkhxwWeMmagm54l/UvRyJt2gSGDXNpzCsT+E57xCHOmdfg4/IR2MNYm+JSu50hHfsPKfnytbG4PLLD5FVdwk0X8cDM+DmZzlcV6GKAmMRpxyOLXqobN1L1hc7TWu1VocM3G+urqSsGrV6/0+jVgccmm7c3r8K/15s2bYWdmQW4ssntenj+5fKJLHhKfsola8Yx8eJfan51pYoPlVoojpkOKdPLBxgt/a/Yptc0AWNEZwLJYkDKAFy1MimDwGYKEeFyVOjHHYt9ANSu2gthbkEpHBHnJHdu2lXqBbYiVY8FmsKU7HdfhJY8Qp+8Qvwc/cUZH5BKnhVgFyS/Uj8wmG14fPKtVu9MlWQIdW0vAJi260vfCfx2P3BgO2biByKYstKPTtqbWtCMG+11Dv6nVuSkddMONLGMn9Rdk6Ra5qE06dQOEWY+WI7psFoL4coJOOojsu2Bb1ZqKtlWVqhV6xEFvHW2RuTsf67Itxzkk6khJ3p2R7+hZiM/CDTtjf9Djh/+ZeXKHsXm5VfKZA+mTyA6kPnqIALq7EpPORiS6ZVjjXBOtilg2htKaH0VcOrGAyCZOo89nrX4diGE2DYmhRPWR79hDFF2lbEx2bACLwgMPPemb9HXaE1831EkM0nf9aDN0bQ/9xbxIOzr634WUBQt1Ux7d23qQh7WBbPYyRlhbsjGLH6MtiRNxTr34Mu2m4XtjjLVpUmsT7Wva7/fKw+GzZ8+0PiBe6nz8GOBckc04GKDOtNtrx0PQbr8f9bJm7EnvjvGIr0FshiZGrZWSDqpKQ1crmbmeOR3ZEb/4mzhYlG1yVlFHHCaeo241+q3GzEpcKBr5UYaPu3183Cn5TmEd5YXeDbkRpjwwehEb/R8/kg8/sgv+pOy7IrYKf22rNdoITbs1DsYqm5GFvgzCqlEuJerVFygAABAASURBVB/b6bfEQ7TOZmwiG3/s6CpVNVVrqTrqjASXjly/8zWtfhsp74z16H6MUUb9Mb8yZo7jEhd0h5ISwo6tjMP1HvRmrE+ZpwsPBAfm8i1jcehJf4KOXh0PoyO2V0j20Mgc60pqQbajv+PnQqwyv2bmGCxlzhxYO3PfDGbSHXkdj9RPsuN72D2VopXONobD32QS91Yl2MOV8CPfsRtGHwrYYKKQXuDa1aMX/sMyKXXFscnZRw4kySA6V2isRS5r5cNF5zxidxgPCgtr2cLL78Qim4CFGCaeHTnMPDgLJeVS/suepI++m4kVYD0d9cIbWGJMoh0t9YQP0Ybe1NtkTXne2zbKiZAm9AdJx4aIa6dv3ofoj75NTtFPnZiKv7ZVDW0Ax7U0aS7pFuXXtP2a9h7om8q/yDx/ot3FU/BMjQevoM4u5f25aneuifL9k2e6fPGRLl58rP2zj9Qunku8EO+7Cy21H6jdpWoCuydqe3QNPFftgxfQF2pnH+rsyadU/f7A/vJT7Z9+gq5nEvVVZ0JI8k5dDTodKek0hHg56BRR4rwRPqJ7gcl6L1ECTAIgSiInmRDqD/LWJZInIFZ9w6qRGls5yXFu+Xs66oyy4wUdGWN4pDt6py8+UzcyykE6BHT6MyD5jjNyG95RfKd/k3lMtzobf8tvdON/V3paL+n31UsZSHs3kP3Wk7XlW8vfVfituvFtKw8dsXqXkv8YPGz/x1D7ls7YeRfeEjwyMjdWdOZHh/sAFD3IPyjvRHADo/woiwgnGfSReHRu/Ed09PWRd5pO7bBP6V0az9KPAZ7gASXwHqdTjo6U3Msg+uiM2B1rFb7LUl0uqe5gjTk9KkX4ITx8WIjAyu89e98Vh/mavfcVS/e1lvmNenD7SvPNKz5MvdTt9UvNt3z8R84LH/7RlY/9DTqVszqOFbHhAlnSfdhZbdIfY/1gPcy9Af8W1smxnsBHBSHoA1yVY4HPmVsLxWhxFJe6J6nt5CNq2qvaXq6d5KzLlrCufMVbSEZhgDcKTtPI9Ttgg/JOPw/c8bE50mlp0qscRlHXVNXkmhQ/3M5UYJou1LgXVTtXI298M/elUBn/g2q4OXHXl2Z86vZoK7fiI+3QDRrpjn9yya2BnVZ9bfixDB+LZhd5bODTanM/5CI7cIxb/OhqYqulvMC/xYkVi2651wcH6DUv6u9x4GXmihte3h+onOfe0Y96/2GKHmKhJe/C+mMArVGRjvdQWq8VHfoYCzwQWUGV8o0mHSDy6Hzo8+bdY6GN/y20UxbQIgHbsk2/16D2mrdDS9XCLz088JE5oQFKfETIqGd0NRXjaNqdabe/1P7sCS+mn/FC+qOBJ+yDzi+faWKP1NpebdrhwzQw8dw3tUYaFD6AaSrtdg0dZ7q4PNMTnv/yL/6DMz5k7fc7nQ+6V9INv6mmnvkLDuzFD+z9k1/YwylxL3F01ZC1pv2kNjUVFadpGrSqyUiNs3f0JWWVS6LEXks7NoKhN7oHdH/cxXxl2ZbLZIjlkA0lO9KhQvuKTWdURGqAqgdsvuGDx+vrK3319df6/IvPlQ9vHT9bK1U15SCrmbF/4Dn8FvnQmb13npE6Omq0txHvoo61MKnX9azT3liTGrpsym1Uevxjntcvr3TLfIv8DTTpAx+AFp5RCrmpNVWjTgWkoS7LtrisLSUZCx0nNyzM446OmT67xefovuHdQdJ5lzE+NqUMZD4PX8URvZBxonfQ42XEDl7a3OjbyyeMST6aPnv+XMkfeP7Ix6voqtYkFy564ECsYjvt0jjM1eqs2bitwIo89bSWicNOWorOtC310y5ToSgb02c0HmFo8uGPuBEruA/OpS93eduyPfLRnYTj86hn7onL8CtVTONbtdGHoZHDhbUcu2t9K2N6zD3mQGsW6iR6KT53FA3/UxGuba6UHvOkRn6l67iZeU4KljsZSkmnfxfG2Ew/J93h2VZrTWm7bVWVsr4cEnvetSX+GQN5pr9hDCcdJD/Td7gnmzpaj+SDhfvEDA7ILIyp0PTzAONnpbPGmGLsRmcQe7e8B89fIHnDe+z8448l6zUmGmvR2dnufh26ONcFuLy40NMnT/ThBx/qgxcvdMnzYOHT9dXN+ND/JR/+v/4m/+qfecNNrKtoM/c7ZKYd6181Rb6FEouCrm2iP0c/6W4siX6hGlcKStqz9u32ezX6zrZQJLpdthV9E/ysi0+erD4+ffpkrKVZ52zLVYyHZUDWsJO5FTzoP0k9AgPSnD4krqEHYnxgnZnps9Dk55TTv9GB9qE3/R29Pbrsoa9HH+m2nxRfXr58pZ//4jP9wR/8e/3RT/5Yf/rnP9Wf//Rng/7s55/pi6++0RviWm2nT773ff2Vv/bX9cMf/VjPnr8gFudqbRrUBOmADzc3h7E2rn4tmhl/8anjwxXfKl7z8fNAO0zcUyexG+X4Hn+DjJ8FXTNthI2ORUY/Ksa5yRxo/8zYD3NqRZsXZcy+fvVS026SyoM3Y28+yiYtS4W87VSlLzr7nXkgvtjWRD/udrk3WbaH3HYxekfvQHNPvGB9Sz/vGRcHxvLLly8R7UPv5qsdHf2oq4/yzLvoCcLZaNKnQFhpixk7tulHJJl0ndiOsvdcDoyTzLEb7hkH5mDimXjFp4m1ecdc2O13Yy2IrsT8oao+/DXMVnVMwyMf+eEI6ZyRIRwq/Fvjg4/4F7mBdCSChZ7T2Nu0J/1DP8Y3RLCT6xq/9AeaVLX2yahPHdvIOYIjzpHLuEk7s6akn23L1OvEKv1/YAx0/IiOs7OLMW737Iumacc4EeOsa8HnZaxj4pvarM8//0Z/9Ed/pt///T/WH/77P9Uf/sEfM1d+oi+++EZX1zzvtD3z+1JPePcUXLIuNWIbO9e8/8w3m479s7MzZQ8Vf968fqPXfJPLmhi/7RqhtD3as16SXrFG3EOmUziwFmmMIfcRg9hZEQn9pR6duG0Kbcv2lsX2cpf+y0okLrE5+oM+mbMegPCChfESdGKb8bHafbvdC2MrcqP/ub8dwMy8GPwhnrg+xr3GVe93u95H5P3ynbYMEM9+xPul70s22dB77sNUyh5DceoUp1XgH0Ogt+Qo+3YeNRl32/jbKFyNd4upn7knyYzvoKoph235yMv6H4T/3TGsIP4uCvudZ2TfWfAeZuQfgfZ2xtvaf8sY92s6clETGiT9EHVg0G3IQjfzcJSF+RUf7L/55hu9POIVN498vL/mZpmFLA8RWUSyQXqdD/tvXull6vCx/2tkv375jb6m7jfc9K6yYWNzxbjSuMG2xo1sr7bba7c/Y6G6GB/2njx9posnT1mQnuhi/BDgibJA5f/jtjtD9mxHvUk7FsZsVBs3Q9lidadzaRgdm/Qpb3Qi/GpNbjVkN5rJPCYck3FmEV7G5F0XrSzsQWvWxA132rUjnTShZ2ITmHJT7qTxZdiyMQ+waVBVax4+Hj44Y/+A3dwUWpUaC3QQ/0Kn3Q5e02gTuiKXG8lCn83cOBcWnuiI0pQlbZdawybyVU22ByITZKCEUhwyYDI9CwCDaDCOl6GfmKRO0c5sIIMdbW3U4VQm2ILMNQ+h2TAnvaAnZS4p5SbTGVfRE6SuncWNBY1BgWlJyRvCTYeytDlxCFX0oCN6qpUa9qs12VYd8ySFtjH4SXBmwAck1VXUH3CpEDbUtsY4YrPYQCQXnJnZnM+JcfoGjDaRD43/sZN2Rd7Gb+qE32lLsEC3ssgW/rssRIfths9FplWDV0obBkbeqUo71nEoHjo6seOJTh1fOh/isKgVC7KZ8LNQqYzJRmymaRLq0bGwcZjV8W/JGKefOn0j4hFEZkLeNnLLutFEDqXqtKEP2eQi3bWQP1B+ix/BgZhkLbgdN69bHqJulfUgY+H69pqXb9dsum/ZwOAD+myrEecgcbe9tr1KGVfBtJvUWlPasaHwMemiXS2gfE03TcyRYLffj7TRpbJyLLTT9uCPNQTZVi1FxMcD6UdESAuYS8bMPVySjmjDD/yD7vZ71q69JvxNdKIjYwZpxceM3bEexBeQB5vdfj/q7KFDpkqmbJO7txqN0bRi8K0R/6zPB8ZAp22V+vboq0gWaduqQlgPD9uDb4c2Ykw7iONEW4KWNaxKLnEMi2roKRC6YPPAxvGWB4mMi2pFO5vS/tZWmnTaHaR9GYehRken/zMGhd+2iDXAloNjPmXpj9DBP5YlvyF6goWxvOnrjMugUJwxmvWxjzE/84AKslYiE/5YN6kbfWlbVamqqbVSq9I43GWSwZ0/+Jg6kYutGR0HXijOzIXkbdOmFUPHOy/MV27Wm85VJLFGM0XJRy85dEmFP4HxJWWDX9ZaX+PA7KDjgu74ErlfCWQf1B0KNOw2xsKUPmVsRN9M36ed+WsKC+mFtgdrGXObPo1PI/ajbG2TcbyAM8DpDwMGqxjIrGXUY/3oYOE+1llXBpIG4Yk+65RHPkh9i/GeWIHOA1Heo4cGKe/UjWzqBQwALfR/+v0UC3JBz7gE4ojXA5Zs7BD/uVmHVrolFjesPTfM3X55qf0HH+j8o4/15JPv6enHR3z0PZ09+1D7py8GGi+4zYvvAu3imabL53I+/O+fqk8XuvWZbrTXQefqdal2Tr3LD3X25OOB/ZNPtBv4FPo9dP7giO9ruvhEdf6BND2R8uG/dtBJUqM36oSaNHDRpiI9WpjuIi35+PHCuc9QUwR0bJSl5LienugZWWj6lNoj+x0uq9XoNHpPEd49RspIb0B68DYa/rvSgxdHqBvyGyP1vw2/SvG31X1X2WN975J5H4+6Ix7Qv7TzxNbQfZJPjN/i/aUZ/ktWxBh9MD63/GP6PrOP2v0uMVS9X+pRSeKG/DqWN2XIhDfKkgZb0X8immkcq8GDcL3D/iYTeop3iL7Fsi17Q4qjYYEncExXVxGLFQvpRY31qDyrdDug+UoLH/r74bUONy91ffUVH6O+1NWrLwYON6+k8dH/Rq0fqLPIrG1m7Foi7SMKCjq8I1o4+AhX4zZbolZ2Wp1byjL2sfO4vx24raz72iV57lO5l6AJOQ0kLTe1/Zmm/YUaL/R2ebl3/kS78wvVtEekJIH8S//QYHSIpVBK7094+LfytzR1w0u9B2hUS9mGVb5aw6VJbdqpGsAHT+cy96JqF/h0odbOBwp6h+lM8b+75Jpwwcq/QF4h7iB94EAcNsx4sNjq1aTYanv0r3Dy2C70uvYSuLd1roo/+FXBnR8X+HkOzh6gomfoPkPPTrE1bBb3wSA/hgu2+6Pxn1j1DfFxAIfVRzQ1KGn2BR5jZ4G/Af4oX6gAGJvrXwBIi48Ij3oa6MgFyCafsoCIKUh6A+W25cR5o/i55ol9+BUaGTDSyd+jaPMpHtRFZ7Wmak029S3SpWkq8qLf/QilcsoKfkMmaQkWfAFLxILLSLdWatU00b87+nZ3138XqnZ5h/3+uS7Z51w++ZD3Ph/qkv3S2flT7fjSxN8SAAAQAElEQVRgtmeOnF2ca8/Hi33e+TB/drud8s6nTQ07sUY8DYbtlZp05zl5YX96YE+e+TjAvjLPqAvzNHu91LZLHrCis7XQ0rbnDa+K/DTBm1StyfYRW90abbVL69HlMslQkRZHB5IdvsZh+5g3obNipx3rwdAKxgrr3pqGdXJGY5aGhbGZtPEta9Ib3r+8ev1a17yfm2lzVdN+x96S/XP2vTe8g7u+uaI8eKMDz3F5ngtNbGzjSxsQR2cud2wklqFTm9Z3cVm7kM2z1+u87+Md383NjZJPnJO+JZ90/ECVnPYN1Gh7taIfPdK2Jc60Z6EPdTwO7NmjM9n4F31B+A/B813aSJ/Hz+hYmEeJDUYU20H0dOJy4ONdnlOfXD4Z8fn+978/2pXyfOhNbKfdTo2+T2yHX4ydW95xLOP5peiWks36gpGFZ5Dwi3wjRolTaOpXa7JpXJSDOX6iSxm7G+Cvp5GtkSziYxv3re0o8g3+WiYZUZdVjNOq2CnqGxT+mf7ogEjQZrpRgWTpMdJgeOVStaZCX/wvdLaglXIkbunbYPQD8c64CxZszDxPzeGljQO5Rx7wYcb2ImO6oasTwwVE33yUu2UsBgdifEBH+rGqNO0m7fb7Qffne9aEpIk7sYvdyOp42BggHZ35EUr0X1/f8JH4mjF/w/2aeBCEzriexxpxC++gAz5EdoA2hM7zTNk8yhbk3awz7D95ejn+Jfcnn3ysH/zwB/rRD38I/b6+/4PvDXz66ScaH/4vLrRjLGQufsVH/2++/kavXr7Waz6wvQTXvAtfXGq7M7BXm3bKuLHXNhAeZoIHhFyXZSjNY0yU7KTgQsMeeWKyO9uNeFVrqmpqR2RdO9vtdLbfaT8wIYcs8W3ItqoolI80GRvlJNZ4LepkAzPm7PhGIWmu9G9XYp6xkXjOxHFhnGf+z/TnQMYIvMFPOej0R+pXKzk42i/m3v7sXDe3s16+eqNvvnmlLz7/Uj/92S/0Z3/25/rss1/Ce6kr+vfi4olePP9Qz7iHJN3aTglQYnjDR/9rcMj73GG/a/jE2nK4Tf/P2LjhPeWNlviSNmpMH3WoyA9i2kv5wliJ/wdo6p8ic+KW8RuaWBywkfQr1shr1ubUc0ln3NMm2jrz7uiWcX/3rI2t2Gy0faKvFjy4RV/8jQ+JVRGf0V+MrR0yU2uKTjxGJLU7fbGo0S+xc/nkEv67z+jrjO34kf454EtoeMaX6DV6jM8dFen7IDEp/BhopUoaP0SlauRbU0FtwypqCpp0UCP+N9wfbvj4n/iMGGaMsC4foInbzDhp1ZRYGB/0nsP2WyUN2xP7hFb4QrntYb9O8+iM3s3PqqbMv9DAXvt7pp/HvYx758KakTjbHvpi2LYatqYd82kXf2uU2fcy83Ec5AdGB/T1DEwJe00TfdhaI9dZb26VeCy0Pb6cn5+PctsjZhmfGQuJzaDEK+vbZ599rp8xL/70T3+mn/30M/3xn/yZfvbzX+rLL79i3btW+mzPXurp8R/P7Rl/C/1+w/v5W/o86bOzs/HDpUZbYv/AuFuYL4lREB0bcPbBaVuR2bAWZsSsKZdGTPQbHjb6TxA1hVJ75Scf2FYB+576Tq5kw6+mYhzYSa/1o0vvOFyUn+CxSOZJsPEzVjoxS952yB3sku2BO+ZdIrE6he7bgf0CBnfipwlLpzWTPi3+/1Xa9miDOGyPdtuhiUNgStbT9rE8/FOEX6vQt17T6o4OHZF699B7jtZKp5hYd6s1vTfW79Hzdg90JL8NFN+dkUsmdEPyvyHYA9zVPE3fMd9O1IGFZOFmHEge7TmwEF9dXenrr7/WZ7/8TL/4xS9YVH6mX37+S33x5RfgS3351VfchNnYvHqtN2xq8q/5r95cKfXevLlm8bnl5nrLJmqR0NvY5OxY1C74wP/k2XNdjgXpmZK/fPpM+4tLnbFxyo2/7fbKJkDFAABLbr7ALlVrsvFT4qbNRZZdMpAsDYhjS6/UtoxMgKpR3kk8xsICHN5yXKhtq/DhAVrscZNwfOCmKw4maSFH6u7s6IiujWFbtkc2/IUFI0jarjFpbMsG6DOIThtb+JqKIaglufJSNzeExCjpBf9n+rOvQsiJTQE+suinj2MPDvx1wC3wI7ugmBNZih6dhf0B2jcR/zFZvPor2oAnqFyUm+UNN8uZ8bOgl2q0Jcqw5ZV2+LmJpazgdYwGy5EmHUkUQvqo7wiy1NEKiTouqZoHose2jMyqY6EN/S6WZaMKaD1wd+TtkkGxmWq0qUgnv8UiMRxxHfGcaSZ6qdyPiKx9oreLsT6Pm/XWhugdsaqmiLoijyCunKbJUp4yXCM+HZCiHbF7wHZwC71V7JNQELmFjUn+JH/jJU5rpYaNaOp38VwQRQ+bj4W2hI8S4iMV/Wlbpk586IyZlFNViSVZjRs/hcnH845vGUfZ5N6yib4ZH4VvlfSBfk/frnQZsRj1LFVrmrJRYgNyzgue88sLhe73u8GfKGvI2JZLIx7Vmqo1xZ9sGMfawrqUzdQtm5T0T4RdyAE7dX1nl64iHa81DpvyI8LoKE6boyd+LrQtvAV+yk1c1tq5AhZV26qjrTqJX+bVQnwTG3E0bijZyNmlQj7piQ1f2usGb6BJ6NN7jvgRxKeIGH+krthKnJejvymf6d8D6PAis1JS5FMW38gJl4fJ1qyKDzAGHX7QRvRHboVkbAadmAybrC2xm/JWxXgj9rbqCHuNccpJYosy5FK/40tHjzhC77GEg6yAH+oq8viZlyar/HE8J9ZgZsx19KY8NjuDtmOjw7Opi+20r6FnYoPrkoLwkm+VNtSwm/qRK4skPkUHL5NWeavQYUtF7BCgH2Zt9sJvha7WeFnJAwH9X+TF0fEn8qZ+6ABjaVDKRXlkRr/ywLDQj4ZfKHX6Az86Lzc7A9rI4q0CijXKkQmNytRLmuqcHdUzfmb9mEmvsYuu6IncCqFHir1WtKFMv5q8eDC50cxcW4jzQrxXij7yMw+x0dXx764t0tBlFg5LdIuBjn9xlfHFwziTEsXEl7Fk+ivo8IOFh/6FPUmH6tBVvFNvi/iYI3RYtZi6XQvyMw/3t1c3un51pZvX17ph37Hc0M5j3dTvt1RGT2iQep2XdoGwnQe0xL0T14HhfVqDnaSL9QcsoO/ONLF/Of/wIz355FM9/d4P9Px7P9SzT3+op5/8UGcffY/yF6rzZwPOx/7dheZ2oWV3qWW61C0fNK6917XOdFPnulrOdN3PkHmqpZ5pfNg/+1C14Zw0aBcfaTr/SLX/QJ6eSfUEXIJzsJc00b9Fk2rQTpwGRD7toD8QenCacbO2lH5J2j3Xo4yhRzyoe+RF5x0QfXAiM+pA72RO05vwKe80vZW/h26id8VH/0+8X4s2wY2uXN35pP8/O7Z2bm4nv6X/Y1D0MybGBN7oWzH+VXbR8RvX2epudLP1OL/xN/q+/t74j+lW7330sXzyJ7IPYhPfTspGMrwNYTxOh/fdEMubucc0GlIe+l7E9IPC+xpvFT2QWzORydQOwrmvrTGr9K3HqI1El3HeRZL7q44wtIqyfBjl4736DavXrZpuWP+vWfuvpPmVvLyWDitdbr7WfAsOL9Vn+POV3G+pN8voM2Nv+Mi9s7PexyIsBbjAWtlJc4/oC2mAHAzE4B+FOnr6KJ+1sN+ewXrfmzVe4HLvWMDM/YyK6lgWjTPPFqqdxEvp4t7RjjB5U9bxshPI3lPLXPCW9MhDcQje43OVE3UVO50gvhONZoBNDtkOqibF9h1qL5+AGwyq91ILzqCggHdyeKP+TovbQKI8Y//A/eawSBvmboUv6g1Q1+gJBK3pXMW9sLg3Vj7484HY3A9HPrwBZCJHeeP+2aC7sycK9txjg7OL5zq7fK6kd3xEngLuuxPYDUT+qXbH+kVb409nVA10YoT/I5bEJ/1sMQ6y39JBIv0+2Mso75ENkF8Cxu5K51E+6kcWLCkLkOu6pTw2IgcoF6MHJqfvEf/ucMonTZy1Af/1XujR0Y/5jUq2H2HltVaDX5Rv0Di61nwyqx5XZIkp40OepK3/oZ19j3ymtY/Ptad/zum784tnuoCenT+Bd6Gz/Yrd7kxT26mBYr7YpTyrXfOR+5qPKnnXcOD5M3u4b0PmUWdSZb7jkCzdodBZw2fLPkFZ4evuMKkAQrzznLftG+E8OO1VrrNm3PfnvcjK3mSkdVla8/dS357ChSGQZ+gznqcTHxownsMTi4l45SPR2mYpz0lXb97wfu6N8ieSE79bPgAkhnl2j7LW6DcSq99Sx7FO3NLWxD06t5ikzg0fcl6jM/9QKB/PDzy3RC645SNnZJK2PWKZulWNdFPjWay1UoH4PSBsYq8ToA5NfIOkKVLSacdjHHhmOvDMEJsza3BsdnSkjn0f147O8GZkw764vNBHH32o58+fqxgDB/y/4cMUzVa1pqqmHIlD6szYiQ+SiY20zF1DJZ1hWw35Rtxb6pK3kUMgdlNvpfMYwwv8gKoac6ZKIy/0UmbGX8rIjjOzy7Zsq1oNaq9529oO2yrqRldiMuNj4jHTtpnYxIdAx8OyMgfskjCyldmUAHGEF/+XPP9xfxx5dC2gE6wZfvTH3iHPheTv5WdiNKvhU/yyiQl1YBI/YpGY4huNV+I70zfRb+T3vAe+5CNmcHZ2pmB/pNNu0hYHXERdX+OK7tg+oPeWvsxHsoyLxCNtpBg78/hgHX7eJR2wP0Cd2J7necyjBX7m1xN8ePHihT7iue9TPv5//3vf02/96Mf68Y9/rPyA5NNPP1Xwgx/8MK4MvHn9Wt/w/vzVq5fj/fgNcyX2bvBppk/spqoVdg3/4/eMgwPIDEqe4YBOS8jRWdrGRdqUPqBEtlVVI0YjNuTFYVutFfc/4kX5wrw40Ec3w5/b0Qe21apG/+vksJ1uGXE90C8zPtH98PpAYrXg3IG4HdA5BwiEN0MP1DkQwxUHzYyX8Gd4t7xTOECTj7xkMfwgJbu025/p8slTPXv+gc7OL3XNc/3XX73ku8M3yl9ReMU3h+vrW3RyD6pJdtPVmxu+UXyh/O8Ubng3eXV9c/dOljDexTj9kH6/5j6SNE2QsTnsyzLpqiaHtpV2mTaLWNB22ha/g7RhQ8Zu0p0Y98jQvs8++0yvX71SmyY945vHWJOJdcehjuG0PejUsa0cC5EYvGSOsNcyMy/sNZ2iQhcsKfWpFz0FY7/fKe/q88406/DE95esc431KXVs/3+5+/MuSZLsuhO894ma+RJ7ZlUBKGwECYLN5n6Gy8ycQ/bH75n+b2bO4RAECYBYa80tNl9MVeZ3RU3dzT0isrKAAjlsKb32RJ48eZuIim4eWeRuGes8/cGBecz46F3RV3LyO/wmNtuyQZXiUzWoA59If1i11/6ZtXJgjka+yEUko/uG63nm5ea4PsM38dilwlYw6kc9I0/E3snlkIVvW/aK8NIX2KVpXHfWc0EU2/xmudxEHQAAEABJREFUXpdBF/auUTn+HOInyPjHOIrIthJ/fAvVsdhWxuS8zl4yk9/EnXb4RX/mKcjYDJvHOTIrfmT+Gusm/E6OMiZY8DFrL7Kt7ZhHs+av9c3X7/Tzn3+tH/31T/Rnf/aXfLP7mb755jXf4q6jQtk7s5/F3kLOrsn1gfOwo/uMffWC72871knOifxDvsxB7EnJ0ccgVtxD6K5k7QR3jFFZ9Y3qL/kTXR/DL6nmby0eH4iZ9ZZYOnlc0cdcf1f1me+qpsb52FrTtNsptFjjtj+hJrY3ROS+3u/8CS993xHfSTxCwXfTGV8+Lhkdwcd7P84lF7ng3eHjUt+VG9+y3h/L2+bSii19vIxxH+Q4c85uzRpgRXx84B33U3GHv+FO+G9eyQ1/8B01VG7+xAkeWlBWsWYu3NmE379/pzdv3ujtuzdKPXjz5i3tFbn5P+SGhpv9YoICQ1tN2k1n2u0udMbD3MXlMz3lQv70+Ss9efZC50+egafa8dF/x034dH6uab9XccNX0LbfibNBvQrXuDnCr+SY/MuGV03sWcoGiIBGX/ZvbAvYjfmwHFlZAoZn2sXYYK1PWuuWbW0lm3U26SVGNibUZeSwj650zdwQSZaAXdpx0zKxYY/FEgHdF9vkg7zssMkJf7oI7ei4l31ciz7bKvIR/XkQiz1pHWdbtrWVTkIWkhW68rLASEleUgAnDsKAo45cLiahktVGfvDRJYOsCyenoBPvzBuecdNJX/rjS5Bx8SB9uZmYufkRxbZsK77ba10pjk+dPonLJAhdgXuyV9ka/uBLibJoOb58Ey9mqq0yrRV+R6ArceeBRLJ0Cl6gLLykCi9T0/kZPrtkEH5oUNjedNrW+r8hwSbRBkw+KuOgdhMp52Ya/7iAZw2mrzXyWE1GbgWaLHXmIFj97IovyX+PEqWQF+LzHWatL0ZZ5IxduAFYyMMy3yhjBnhpur6QkjCBjx5oVWoFjjkqekv8zxVHGN+hkmkH8Z2WJKsD0kRONUrsuFNlzSzMb/aI3CQEWUMLfGHLrO/cuOR8OOPGYoBzPDcgZ6G8sMhfOJ5fXmp3fqY9iLwKz0H09OjClMhvx4kDe9INe83N6Y2hiSEy+DkIP4gSEyHh57Is1LscuU7n8YjuGf8P3JAtDJhZ07fRzz52jY3cAB0yVpa9olqjXjL+2R6alsjgZ/yzvfZD05n5L+a+gdCqGvNge6yTA/ZWuYxzqsPX+LYhzNRDA7tCBk75qR+4SZ2JJ3WiR4Z1lbXCmuog8QYLdd6Qj35CUbXVLxjj6IkHpNGR7dRtq/C/oP3I6/Bn1mGnrZNSI5Suhb6g40P8YahsDzB0jOjJHxgNfmzzKy1HgaJte4yxE3uX1RFgXpm/rMGObJB954a5S4xpC7kMaVMJFSO3UV7H+Ug9GDZSYR1kbUd/eAxX/Iue9V8kdjFULmnHHr/nGrVjL2/NzKsR4wUu52vG2lbkkufVx0WnZfVv5aTesd3ZN2bWRGePXW1rrJNOfntyBI1vwVRW0KIifcy9oblSNllNpSJN4a3AN2QEzLwUfhqIMSZ/KxXjGGsNSvBaeDgQ87dkn2G/yZjsMZ0X2KF4iLU+oFE6vyuSy/gx0dtgFXGZ86xwJfWgsR9v7fSJ8y/Ut4tCIzOxbzf2gEE/kF+0XM98JzpAbzVfHdRp66YzXqrZg/qgtU67LSVDja7kOuH35D8VvBf+yk3ewIf18k4O2l6v+OD//Pu/rvr8B9Jn31c9/1ztyQuJDxMLL7eX3RPNfOgPUj+kvr9U/gjgtp3r7uM/HzzEh/3zF7+ui5c/1P7Zr2sHlv1L+fxz9L1S373QUk+1+JLd/UKHfqbDstfhsNc878CkRXyMCTrXIHzt0IUYiVgD5K+Y0bVu4thwQllPZsE66yZ0i/0DSu5Gf0myBMqWbd2X1I9g3hTo2B70XnKtnfYd6xkTDHmL2fwkss7ugELbsoOCFpwNpn4Kmh89TmU+Vn886GMyvwreYzv/o9odw8ECDSDf+ci4Tfi0Ht4xR5nnU6RrIPKnGExlTz2Fbeb5Uyj6PoV1DAolWbqDHpXTPurD14hQD7kDvmYhslI1cNdxrNAffmROcez9xcR46I+ohkePgEHoCn2iGP4RxDJc2Ti4yBEv4Xy3w7ayBwT2fX1tb7mPPSnuFVW2EA1g3OxgG3Kdzdya3a4vN1x6rtZ/7X/7Wh14fi3zoV988E+9334tHV6DN8ofBbhfy/mjgX4YOx7qJaLJNTS26VTq3J1wyZsH+FEw+H2hf2bETEx9QLSCBZ8WPtoGHdr7vOrmGrqMcR01C6JWcd9vUNNeNJS6J64htEe9JsmFZoNQQOJ752c4ihrqafehG5+wl7pSmDcNuRIGPgmzf4v9P3TDIpNxxmFf6ee+blDHp4Y66PAPyjVPJgaua/l4W+1CoZ2260zpy0f70GDhOhT+inOt9OyeNuogeqbdU+3OnmvaP1Wbnsq5HrYn2L8A50ekHqzt4loaNK6xLeNAoSdo+2cq0PbPNZ2/ANCzZ0P/tH+ifGwO2u5yxBBfO/6Ka6bEtZNrJimnj3kk12KOg85a6rQ/huXIlxeJrAYP5FgzM/dN9+CDf2QD+mTmNX8EkBsU6mN8+NrWgdFbD2Dm7BRS+o3MBqofHNG3MVMP0u6s9yD+hxeEH6Te5ajFH9vKkklPYNMeEDJrXSmdn2I949cC+hFLcjyQe5ZJ3Xu5zlSsh1C3vcR6M+swKDeZsdUmGV7WceeeLff5nYnK81NeXq+40S0fs+f5lnuiU3A/iKy6oknlWiEoaKxzu2QQiegd4vmRZFsuYKuADRXyknLPOHxZqKNfMhUr/lY1BaJEJ0Qu+ql05CEKfzUTfsHacGxz3io6tRZjI0iLaggrrsu28nw97SaNZ8A8F7En5dnkt374Q/3wh7+hc57B428+uNz/EcB7XV+9u8tb1q0wgDrlHVMMxGfbw9f8wf8B3TP38DPPKulfCObAM8XVzbXy7JV8hN/5uduiqOco9NjWpjP5acxtVWGvaeuPzuRGFBv5I0gufnC+EJuTOGjmNbLBjB/BwvNNX7KmO7mpI4y29YjsLc81QZV1zruHC95HnJ2dazftlY+KtzesG3SMUdgaz/kj9lmJkTSJ5ONzoXRI3VHb2DTt+6Pj63zEDc/ot+PD10ELujtiAYMkhiU/otz1wTvl0yXbd0g7sD/kxe+FfCz43pmrzG9nz1ISBxjC0K6SVTSCjk9rHhfy3YePttVaU1WTva6HyNnYLI+xM3aS05ncxl5s2MgSN780F4UirsZPYGmM3fPxY5pW3bZlWxNrYwd/zMvuDEmzvsk/+hZ8jP0Jn+gYR+Kcye1MrHl/k/V4zQfgGz7y3uRDF8+WN8zr4Xbmo+dyRPR14qphc7W31243yfgYG+e8080H/9/9nd/VP/z9f6jf/q3f1W/91m/rh7/xm3rBu+wdPh6wm/867k9+8hPejb/Tl+MfyX2pr776Ql9//dX4o5uce/GvkcMdsZ7tdjrb77Xf78b6zxpIXLf4fxhYNB+6FtYhR2YLn1Y/bTJpKbEu5CNTG737aa/4GxQymQeX5GZQmrAZqIoP2TPn/mHMsSW1qjEXVNUxaJuc1ED0DzvkPTZnzv8FmdvkktgXvMv5bmJrzJvRFT3h571a5JNLyRLIOXQ75uMGPxbmdRHq0GJQiDQJXdfMVz70v3vHfZ2b2kSu2p5z0Hzsv9V7+F9/9Vp/+if/TX/4n/5Q+b8L+MmPf6qvv/qG/pvxRx64rDssYt4PxM01Ar8PvG/JeYnBIbPSrqqmKbbIZ2zKJeF3d/xbEX8Hkgvma2H9H9iDEmfGt2lSchQ9+S8/3PBu6mx/LnXr+grfGGf01oBlqCg5jzqKM385B1qV7PSbXobTt2CrQydstCrysRDrDfSgly+e63uff6YXz58p5+IN70uz/l1WrhP7/Y71vZO96ovS+Lwh7ceI5LrndaU+ZBMzMfSsvyT4OGj00Q6NTbtGz0bDD7LWk/vUI2BbxsdOXDPzEr9zzqRt0wckS8AumfWQuijREV1z/ME2rI8etpW5mTj/7FLqoaJ0FvmKzlogziEbmTW/0S3FvkaxPdbuzJwHYRY827LjX2A1zoegWht6E1eQtVfMXdZJ0PE7fyz0+s1rZS/Jt7XIoUXRK4rN2iM/4/xhPc1ci837nsZ901Tn6kvT7fWi19+811dfvtbPf/qlfvqTL5T/SkC+2y2sm91+r+0PqlA51uiyLKmy5idVw6KJjVwemIe1y/QD1q4E/Sj0QVnXdt3xE2MaoZ9C+jfYsSXZlsuSMi8QaOqp3VMpayp6V77GOH3HYnvIx07weJi99lcoITnwvZTtMX7jGIGgP1pXnXkONjnJEjDyxb4T2JYLeIUoVGVbBWxL5MC2IkdjHJve0GAw+bE9xmXsQxQ6T1DoQ9Y+pULmtL3WdSz2w/ZmN3Nhe0jZRodWFBTE/xUapY88deoeIE2DijVnl7yBc8a27A1rn2RpQKN4kz/SwTz5yfkcbKyOwfjcOb/CCw3CC8I7ReQ3pD/1rb/ufLPsFVvfr5raq3774zR+fRtqN+3VWHiSuTjOuuam6erqatAkKJtlLhwX+esgLh6NzTMbVnj5iLfSCz25fKKnT5/pydOnbDBP9ISP/E9oP33xUs8GXuny6XOdXT7V7vxCxm5NO20QFzOhW63RN8lQMXmqUmBolkc2+gS08fQLypBFxmVtG1IjXrtkw6vCJBsfvPXkCz9In/W4jMmGeVwn2vRH9454Gn7bVjbV9AWID1sTMeaGMTKNWNNnP7QRXpAxwWndm6/DRnwsxefoqkYdZMwGu7Yqfi7rBWvs6F22ZXJiQwcYX03VQGjg7eI3szYOrInrgdy8xa+GTOLZJS6Q+LJeYjQXr3wgPnCjt8oe9TOmc7LP3IB1Tjqrq7Af2GZP6BkuaoPmoQUmdfjchXQeYALlCYyxLsteEX0d3cGBC3NH/8xEBQcuaDTJg7BXjGmqYp25qBf6BbWm3aTdfq9pzGXWRQ2+FVpKsa1WBRp9BTxQxCZRp8/ojf20RbHhH0FzHGv/qOJXP2KB5sHkwBo6UF+EOuXlaDDnJcfttZaTB60+Yp6H7FpnjMXp1DTmJjFlfphbYy4yy/EGLjcT21qVPNZIJ1ELGJS8pT9Ie2b9pE+UViXbcuYA0FCw2+/19NkzPXv+XM9evNCT/Bc/2BcunjzRjgfuiQeRtt8xrtZc03YrFbDR5+Kh4KAZ26KYdjvmduFD4ozvc25ORr+RWI8OiW8bCEGkRvGbZUBvZFeEH/1Zywf0hW5r9oo98IaH9BtusjI29vOwWXUfL8pkR5dkYg/if2ulrXjIF2tpQmblR9/CjViQemR0UnocO7Y7Adgedmrosqoa8WSNdNbHMiBKqzV/4pygidxqL3VZ8tFHPSplOo+82DtWsdHHWsg6CS/nebWm5DZyM+dv1kTaGyI3bKHS5gWax0YAABAASURBVGcwtp/MTpA2vhPnNi403Og7oPc2Dy0gL0q2PHXkO/noTGRo5PuRl/GdvvHwBG/t68SwgJWmL+j0b4i9zriF+UjeUu/RzxpPXuzE0Il5lnhpWzRJs/ZnE9hxbjXOsWIfsNbxsRf0YRemtvmN7oX1eorYYktT2bI9qCjhR77jV8+YUPY9Z8+Dihg2RCY6Mya6GC7zU/wUOj3WQ/K+omc88dE95FbaqcdnfKdviT3OiTxALmMfnYUqgBxGsg95UOGz4K/QKH38ml9EFJBAdfTdUc7hyo0duS7EDQ1YcOqc16EtfOTYBGRo+iPbZDUVCLU4s0a952HoqGfIbmMWqQL0ZfzmT6ijiwlNnlqVcm654FK3abupgcJK816G2pNUoO0k7mG0O9Oy48MI0P4JH//PR3vZ8dF+uqB9oUNd6IYHtKu+163P6X+i4iNFu3il3dPvqV1+runJ9+C9VJ+eaeFDSECHOi/J87K886AnNQUdumJS+Ft94aXxCmvJy3JiFl538hVq6qKYNeFg9MPY6Og3jO2g3sHWvOsPL7jrOFbCC47Nj5L0n+KjQnfMO9cGZxs3Gh/+PBSmf5M/oQ/iQeSjx4n8BzGnbxuU+t8FNv3/PWiS9qvEY5833Y/5tMdcnOYP3q/8ONX/sXoMbvzUg8ft8E6R/tP2p+pb7L8sfawv9sAxX9Qerkr4BtrwePhd+/HIY8fm3rH5y5DsJbn2BUbPZuGxjlzPRH9oXxa6OzFwvcn1CJhrW+djq/jwL92qL9eab9/xYvM19LUWPvov+df+V19rPqLfvmEnvGZ3C26gt2p8SC10BcZgfIKgL7ZWuxg/HsdrXocugOvqwrWPzVOdemB0Db/wUSBtDd7CZWpGdUe2D33ONYN7pInrwsR1oaad3LhWcA0R920DLsasWepaqQYVxUMX7hxph3d60L4LKPyMLyob3eppn4DrAiOxK90tkdEd7nF49MLr+DIQP4G43vVAXGt40WiuR9XO1fgYf4qJD/E70KYn9AWXarsn4qJ2gjON8dM5dK9NT7WLVYZrrD7ATg95Z8QAtFcHC/JL7RUYPQ/A9be4Lrcd9tqZRh3bBaKzJ6ZcVweYF5ZHJ/kL87tipvZpdNbDwgf7flwrWTsPcWApPQL3QX05KNjurZa00SWsiaiiT6OY318ERJgzDehYOvQUNNEb3amtWPuNejvrbtFqlyQMP1a6+raMONKPKMP7kE2bBseJrkLhkROXxnqjnaPDWEBHyQD1pVtLFwg155REio7oK0XglvcItzwbdOanirmCHrhXXBC+x6KOrNhfOnMiYjZyhb1WJbvYI+LfEdhFBNfSRjptWkMH9OGBDL6G19FJK1VtVMdaq9LEOT+1phT7XiLtgOGKjkAZF70b0tYvLkdXydeiqqY9z9znvKNbolxSq+K362y3157n691uUmvkjdyMZzfy1slRkDHjuR5eVdM07UYMKJDtEEUm73IOPA+4rLOzvS4uzgaNfIQWdAtx27I9xnT8CWyrgL322bTxsZGrAd6H2VbDvr3KVJUGGjSg3aD2sd+idLAesRMfBobdZXSEP4/nqEUL+/vteLa/YW0d+Dh7pca7kbzfvLi8FCnR9dX1+IOGrLnOesrWKJn/6VgMBZmzwbViA+aDIzzbMn7bq0w+al2NP5i44Z3a7YNxiSTIXGyKbEuBHhbbsP2AGXvBgs/JdR3tunyU7XeU1T5sR/4Um8JOIoLCzkR+Wis15iiwrUJ3a6Ws9aqmyOmu9FGzDR9LrIuZ91YHPsTrqHdhHqrM+jnTE/Ked8k71l1r2OHcqYLGLlSycq7PnO8H9oCFdZrxfcxx18qfdWCODzwH3ubDNDggn3m/Ze948/atvvnmG/Ba79+/Zx0ssq3EtuP8iP0nT5/o4vJC5+MPQs7UWJvVSvEr/U+fPNWrly9HzPlIFz3ffPNaX/z8C/34xz/RF19+iQ+zbogzOOBrJ16xycTOBe+9LzlHLy9j53LEvue8nTg3J3Jb1ZCUmD7Oa+IibxySrBSb8zeVkRPJNvktNcZlHrLnxE7aonTyU1UKaA7dqQdCZce3BQM9Btcpi9gDdHQEWZMzcsnngbwmpwfiy7kUXnQmj0EbeWuyLWM/KHy0jW4TX1d0xnbGzviQ/QVTo18iTp5fQ4Mu43tQ9G+wbng/95d/+Vf6sz/7c/AX4M/1859/qXfvrzm3DsgyZiGfrIsFxOaGA2toZi8Lf8NMXDPvDeJXYthiMTFo+I5KDjs+UOEwaxjy4MiaKcYUY5Kfb1h3X37x5fi/o3j95s1Yfze839oG2ZaNryQgPiycG7Y1sS6jZ/M5NL4NRDYx4HP+yCV20v+UNfzZK761cE5F7v37d7q+vuY++qDo3WwW/mXNNc6x2NgQXtBaUxXAj4xxfkBnDQgMig+xMfLHHHbWEyIfPVxWcNq5jp3HWgh/6EzlBAu5OBDjgffdma85MYPw+tEP2yqw6e/4FdhWSuykHaQd9KOv9r3MkENn+jP3OTdDq5XSlzg7utO/0VM/wo8foYFd4xy/ZE85Ozsb8xk9+b6WeFLPXnbYrkfkMO8+0x/csL7zR1Wxu5CHyGZM1sj11Q17WdbSFdewG+b4hvV1g9mGr9b11UFv3rzXX/7lX+unP/m5fvrTn43/G433765YCzN72p77gjPkxblyq6yRxJSYs9eFNuIObwh99MdwQYd8x+Pb9X1KSQwATCmI2KDwUv/vhtg7wfBhNW7m2pxTa+uX/UVR1Ap6HGqf1MfuJ3oj9BgaZd0/1311ML7zT+wEDBj3M9APjtj8gPlJxifn+GhGxLPiEyrix4ZPiPxN2Z3zux/P/eiYuS4EyV/an0L6M3ZQ9oAOUv+U/P8s/BoXGW68DiQmD1g33CxR5eb+Uq+4kHz/ez/Q9z7/vl69/EzPn73QCz7oveQm6OXLV3oJffXZZ3r1GXXoi1cv6eeDPx/+nr54rqfPX+iCm6Zpfy5jA2M6ReMlSVC8MJEby6K0zft6/bdCs/zy/zeYpGbDDR03O21SVZPrbmWNetpB5ALbilw2ctuyrVY1kBumXPB2u0kbJurTuCErxtWQ1yeKbfS0ISdK9GXztD0ubFkosOWjj7aHfG7YCh/0HYu9+p0xY2xbfUtMjRwEBbU99OtRyYVj4SKysW2PamuF/IoqaGtaY28jbttDLnFERy7AobaR22niJmV3ROJOffiHrow5HG+ysrZif8XCRWrhJndWTqIgssGWp2EU05iRqw9ICzQ9aUtJqW3F72qW1MF2dA1bOcF5KFhyYwfskkFVk0MZv434RdT2yFVBM9a2kqtGzjYUcbcqpSzYjg+p2/FPcln2Cp2Uzkm3jI0pMdyjjxdDnVg9kBca4c08UIX2uzE6lgUabDpoHo/OppVqaG66Z9ZD5udwvKGaM1fchEQm2OQOudGn75oHm9yQZFy1pt1+rzw0X1zwQAOecK4HFxf3DzeNtdH2O9WuaVDOq04ODtjJuR47tslrIy81ELuSlZJ8tdykcq5nXeX8ag19dTz3GVsgsqdYdWyc9VzU0Bm9JYm9hhRlLSe+xJ6cLMccITAO26pWsn0HUVz37aJvg216dSebsVWlDaLEt4CqOnkIDfqYS1Yx1PYDHWOdkTs7/FrPHebPTttq5CcPqqGxJUpoq9LUmlrhA7Kbn/oFxV5ztuUjuoJWbYwcuRrre1E/5iyykVnnqI2YbfwrEAo6sREhOkj+8Xwt+A0fMz7zEd1B6uMcYn12zg8G3dla9YSDtqP96LFrMDu83CjPrN2ZB4iFXJ2i40fn3Fqg4ae98CJ2Qa4zNmqmqYRrqhKUGKDhYVFiL+qMlRct6NExlpWuscWf5L7qPmc51xJb0LFTrdSY1wlUNWw1dKMF3cM3KK1hv1MPLw8PA5yTCzrCzyDbik2IUkIL5+ND0KqGnvQFtiGrr7Gxgl/W5EwuojfUJbnYU4hVxK0R6/04VorCQ/2J/rU/cSanM3MYOvyLNDY6cxobwZJ+0OGLOKMvegefOQntxDuz7y08DPYhOytjg8gKuYxPffQjo+gKjnojGz+HfsIf+TnmvrVS4zwqBFyWVeKuQDv+N/GRYOdJ71+/083b9+Itg8QDmmqSub8R8Pml2sUzTZcvtLt8CV5pOn+p2j9X58NIUOfpe6X95avR3y5eagLaP11ldk/U+ZDRfUam0e2GH8KTriIOw13R4XelhwFSZ5LwUdVgNZpQxo42knbJtsyQXEN8pwsVv9RhpE9B8zsfGRfh0GCrh/5Pgly0TvE/idsfd5PFMDpCfxWIsugJ/R+FrKtgs5968Lh9ytv6QsM/RXh/GyQfvwz+NrZ+NWP7uKZ0hT7W2LNnb2APYeNBZFkxrg+Jleajw05Oj0zGZX9e2K+LDSlY9zSupfnwP7/npf7bgcPNa91cf61bcHP1leabb9T58N8P79jLrgdK+fh/I+sWLBr6MMcWTt0DpmFbtvWxMrjEFZq4Q1t+uA5W9lyu8ea6Z+okhiO+zppzD0S+zHUj97rTbq+WZ13uUc3+W8U+XDVGdgz32EfvAoem7OzLRRUmv9JG9YmCFnLmYzxDaOz96Lij6Ohg6PJmCdF1rJinHiQWz/C5jkIHD/6C/h5gI8/fCz572sttr5rOwLna7kLT/onadKlpxzWPj/87rnMDd/+y/xLZC63/lYCd5J06CFXRrgneEVxp+xELdEXDwwlsdMfn9on27gjq6FtlU59kfDzFosYYxjMXnXr83+0vVO0M2/gAr4vcgUHJW2cd5L5Koyz8fgTkqQM61bm36Kzp1D8AeVSgThdgHQ15xjBQG8YsRceRv+mzSz6BdD+v93XdFdN9CgzQh92j/dM+1NI9D5iMBsI/k7HUO2s/7YX7roV7qSC89OUcEzrjZ2f9Y4RWOAH2yE1Hp4LUgY5I3jrSnbwMSj3jg058HSdDxZwcuHefA+zPuZcnPwuwrdjN/WUoDY5FC3tK2p05FBj1o3/R/xguD1bkRuXRz9BzwovtyNpWq1IBUe54bdK02w006uXM32oDMXzsuBVIme7w/jboKKlWOuMDwxM++jzW9eQp52Czcv+/3++0209S8s48F76PZ0boQt7yjmZmroucTMSw9jWtpUO6WsXWXpdPLvTs+TM94YPT2flehY0FXzJfCKofc96Zg4U9cmun7zFsq6pph802NbXWRtu27FJBW9WRH1qakKu2yolim98Pj45P4YZmrcS/fHAJbnnX+ZYPw+m/IHf5I4BzPv7e8EEm/xAqWPBfiu4j+pFuPNLSj7GKclq3Ldsj961q1G0jtR6RXcj72tLoD0+UUPteNjkwubAf8yzbjFiP5Dq1xtrb3peEJqetKl3Ir3Q0+ElexrlNHLbVGBtkToxNURb64sNAKzVQ1dSYh4GMOeqP7wErXK6cp4sOnLs3x/dHnbXXWjHfk/JfYDg72+vi/EznF2eszz383UDW7GZfHykLPi280ztI2HdbAAAQAElEQVSwPxzywZ/5vOWZLB/OMne5Np8Osz383u04R/F7Ao01dMa58+zZMz3nvXWQ82jPWsz5Evs3fKx9++atvvrqKz6k/VT5l/4//vGPBs2HtXz4z/8NRj6iBTf4kA+yOZ8666daG+fn5ZNLPX36dNQTW2wXOcv85HxLHlMPLxD+iqllicku2ZaRFyWxQ4inkatJ+/1+ILwN0ZEYp2m6Ox+3vtDM0YF52bCwFsNL38eQNbKw92aPCDJuZl/OOOPftJtUySn2Wtux7ndq1VRHNPJg+4HqD+2l/0NEvx6dewfe62ae3/FRM8j/BcBCvpPD/f5Mdp3Y6uy7y127I5ccxv8De17eawYz9Zn9KtS27BV3A48Vo9vO2s7sHJmQftxvij6Xx4fV/AFA/u+T3717qy+//EpZK1dXfIhl3TJEkQs9hR3di6o15nc35m9mfrKu4l9rpcxrQauK8+ectfVET3kH+4Mf/EAv+U6zID9svb/SDWt4xS33rLNaa2O97JirHWt9wzTt0LsbNrNGE6dOSs85B8JK/tIO0g4NUrctG5AD+3QeJNsqYJs5YV5YUwfyvkB1UqIrNvKuK+fV+3fvdUUsqQc5v1zG30mJp1UN3ZuKjE99Zj4P5PpwXOvhVbU7WdvqrIfIrX0VosZa3pEPu3i1tPDOddGmMwKpF2NTDyIXtFb4s8JlJacX5+fa7/aadrsRc/zP/23O+/fvxxqJrj19uQZlP0ruCz0Lvmdd5lp1M65L18jf8NF+Hh/yX79+o7f5o5Lk5uqaue3CIn6Wrq5uNR+6vv76tX78o5+OPwb4yU9+yhr8WjlfDuyXM+dvfFnX40E2cwbiz4GczcxLYvsUIrfhVKa85tC26jgv9qrbvqf6JYrtIW1yOir82B4+U31wFPwNDzq+Y8N+qHeLMesxa2XDpq5z3vdH63fr+y60c05t2OTt1Qd7zeXG3+Q2uvFtb9W/Ad3GbvRvoOJkyOabbdk+6fm7qZocPYRl+5c25rJO8VhBmf4jUn/c/13b9qrnu8pvclteN7rxfxG1P26vGheAqqYNE5tULiLP+Xj/ko/+n33+Pb189Ur5F71Pnz7jxv+p8pHv/OJCZ9nUuHnag4mLfza60B0bWWPzjG65JDdJbKJcwDu0alLgBt/hdx3YgA+cQBAJnoHYOERhmGwrWxtN6jXQsOEKn1tN07PVqeZEPQUsxiCEjO5QggkKsmLkAb9C7ZLk8b8kfFwgOFHZXZWybnJOdSAyqRR+T/iGVzQ74EgQkO0wPthWZG1oq1GPdEwIqx9Co9hWq1Js5GanMhbYay4St6MfxKfc4M/cDOhBMTqa6mTui/EjGpxIPfozlzvWxJ4bzNaakoNcGHKx7mx6hR8+ohFz2qEZF99aNdLVxwU0F7OZi0puJDtBxlagTxQjI2x0cJ/LrqQSFxWEv4x+EUtyaNkeGhfGr1jGRXeVp8+l1ec1X9GRvo78uNjygSn0wMUPFrJWtVJKl2WX7JUW8VXF7sqT0MmgAxfW5F0U2/yuRx8LXLKt5NdFH0ceykP6iKUrPgVpz9y4BGveZoXXeYhaxpz2ocv2SkdWyBF6cvHOzdMtN39BLviZt4WHJpPE0GDOnOTc42YDw1rwkeFaiGOBP2JBZuUJO8Tamqo1YuCmZtpBdzrjpvtifPy/wEdxk3JQxjIgg9C3aEYJszHq0W/it62UVqU61tPu2O/4knqLLfaV3e6MG9cznZ1xQ8WanLJ/tVL0ZGw0uUuhSYW9zgdmWYOd9atBOxI2a1Nr/3K0k3V7xgNpYhlrHv12SRoatRXbqrJsix/qyFBPTKIM3/HfNt1+EJe92uzkVscS+VT70Y/Ug0I22OqNWGO3FfZg9gRGoIOfPuRh3x2FnL36YK9069x83dobNZUgdkMX1kUnltyU7nYTvckeBLudGLIuM+FD/mijZb7A4HUR/+pvRgVkQBtG21L0x99B0SP0Z986cB4GWc8L8QaoxCS/HAwdddtqVYJo4dzY0DMm5+M4j26Z/4M6bQYhd1D0RfdmI/KxHbhE6YjyohR/ottZYNRzzmYsJlVlIAoOpY+abXwxNXjM65qnBbVH0JPeQi6AKDmBzRGbjCPvHcCQTS/1tAfQ2YFdckVTpBgDMU3bsldUQ4Z6AbrVmbdOXoLR3upQOuUwiSPyhmde5K7oax92hQ5Bk44h3zX6xpijHYJVHz4Ts2gNXX3IZUzP2gILc5O66Bd6U+/MYbCwHwd5aXc47mXrfsZcHsdFV+xmfHQZ343dO6SN/RwL/E4lfuUaVdVYe5NaY20XI+O7S6pSN1TZl9gr8PM9D1zffPW13vAy6N3XXxHQgkxX7mXM/pT/O6Ozyyc6f/JMF09fQB/i7OKZdmdPVHxAWXEpT+dS2wMeDoUd7IkMmT066QgVeRYl8Yi5EC/pB3yQBmb8AOpajIQNNS1AHSGtpUP6CvJAL/Xjwbj0CtsD2B90a280/A0bb1AdC4pG+0gjO9rpDi80OK2nHYT3KaQ/OO1P+4iwj1Xd2dO3lAcDkEs7oPrRY+sLDT4q9Cti/hL6zaxt2Kxv7dCNNyiyrAoNDMZ3+MmY7yD2QOe3jSG2B2viu+iOTHQGqX8M6L1jpx7cMT5SSX+wdaUefKq98U8p8oll4JSfOn1jHW40vL8FoobhycADMMfjY9qRIvLhsQ34sEd3Lt5VYugRiO8RB2mUHj/qreuJtrZi+gX6A3DxldjfB7inNPexyr/8B325UZ95MXrzRvPtW+Xj/+H2G93efK3b628Gr8/vGX/NLnkLDuyUB/TPYLmDxjrsWstKSc3a5Ne2ygKWnbq1juH36Nu4PlLnCsBlPrrRw36J4KqdcdmSb7j+zKnQnnZ7tWkvV0MsOrO7rlTaKDZ0hNNP464vMml/F+DPEMuYR0CvAh31pzuyg2bcQgswd53rSOfjv7QQFyBRTLXEda9nfJEB4ulkO3Cd0RWcD1rThYrrVw2a+qWqXdB3fo92hr492AGusb5HN/oDQY82Yuce9/xl9PMxQysW7fC54TltP9bd6OPaHd+jP0g82Glca/f7C15yn+P7HpwNuFYdHf3zbN5JSLc8K91y3V/RB4/vDjzXiGeJYhkz194T65mKOBtw7WnvVOgzsdpNHsBPNQn03sbYvpT6Yk4LrtvYyhJbZfGdieiLRl9oIFmCP6g+XWzL9lGgQ0/AHLOojzyI0rfRro6hJfdeofOMvUW5D5vnW+I+AO676KeDQRl7j8753FlTYlaISmKNDdAObwXy+MAvlhfNy4oDic35lFx3Ef/IWY3+W15W3+TD2vH+L/eCJFCJMBAlNKA6+KG/LGzLhW0G9kwGdD065uaBjr9mA6nWjrIeInapwWvVRrtsVZXstV+jnNbDoM2hI5KTcE/hrfOE6WN9YW3meemcD9dnvIcTGQ3sTULKvzpeP7Se6Zx3dpE/MK8jh+ixrZl97PbkX6YT6PC98U5nArvdpGmgabdr2u93OuM5OXpTF3YX1kQQd21LVJLDhXwFoqxc0XMPHYttbLY1h9isVtTDK9krnXgeb9ynFzkuchu7drSKkuytCCe2M4XJ0bIwf8Qc/8LPc+XN7fX417hXV+/VqkaenvIBrdD9ng9N+VfeqduxvwIjx2O1c2wMEr2jQi5GL+ePywoa8SSHez50nzFPe7Db7yUbSEsc1VpSz3ili37baEzf4Kaighe9sRmEGZqxGSfOr+SviCvUtuzEgC782uQzptPu2O/Q6N3QqjS1pioPex2ZoV+CV6pWsq2qtZ42jaOvosQWeWf+Z3I/c72fWWemp5Hj6J7IS3Iz7SblY9uO+Z2Y36CQsS0jP2Dsif2S/a+PPVPsRcvAzPzO7J8H9pC8n+y0M+fxuVXpGe+uP/vslb73vc/14sVzXV5eqIirNWvCh6zhfKR7xgf6Z8c/BnhKvVXxIe16fPj/kz/5U/3xH/+p/uIv/lI/+vFP9WPwFR908xG642VsJc5bPtTdsE/NxBoeUzHymNhaa2OtiSx5QCJEpdgVApfeNeCxLg7kLpjJ4xC4+7GSo6BVI45JtgdEqVEvHeIH7ayJkPiU3GQuF87ZnAsrFqUvMhLeMd9pDyz4RFuUjDswlwf0ZlzaLit+rPNWsi1+BqpK1Rr10ih0dSoB5KOHjdBdT+pWuVQ1gSa5acf91vl5/qjimZ4yv5eXT9mTMq9cZ1E+/Mbn+Bf0vijximL87awRqlxfWUPEM4MDmPO+CXpz/IOVA3Eu5D46AlSPOcrY1MOb2YeD8IIuyy4ZpJ7/BPsXX3zJmvkRH2C/UD5m5x3GEh9Yz2MMvvYj0jY/HbtMylg/QnZhvpgZZS1l7z3b7fgeczn+eOWzV5+xtl+QgzOl2GZfn7Wg48AauuH6mdiWZVHmpHGe7Ri/1tvgVSu1gDnLXmvHi2iT7mvCpa6OP6u/y6jfJUWfKF1jCeZ8ECVjZ/zK+bK9mw4v82ys2TnXpZncxvd8qN5ww/mVeRk+oMv4K+RzjgSZky7jEiCnB+wMfnLB3C7kMSASZWjiDjXrAnV3R/h79ukgzFxL4mPqG+ySwdZ+TI3O1tqYlz35ztzZ1sy6yof3xGJ79H/ve9/T559/Btinnj9T7rlm3n9t9Pr6va6u3+nq6p2ub97p/fs3evP2G71991rXV291YM0eWL+iWJnLHeu764uff6k/+ZP/pj/7b3+hv/6r/PHST5U/Hhj3VexX+WOEN7zb+vrrr/Xu3Tslz/FrJveBvkN5nJfvMOTTIqYrYAap/Xc8+rfaGi59q8R36/xQz0POw1Z8Cj6i+8hmldOZRkD1Fx6nFlLf8JGBW1foR7o15ujb7N73rX5uSsIPjm3O0+wNkdlw7LknEc9++QBSXDuFPlXuhFC0GvuU5Ef5jLrjn9bvmHeVO0NwtjrVcWztx3R0/tI/j7X8Mu2KtVY1Np88HFycX+ji8okunzzRBdjzoW2a9lyAdgrdUXdN2lDVVPaAKGnbTB+TeWAjmrlIbJuxXXdyLo96IRt+No8g9TZha7eXZAnYXAiQS3068mOnhh9Ntgdix17rtpX2NkmDoifjRClitk1tRZdZxuCEJ3gGoQs3lwuxiGJQ4n/RB/VYjNEgNttZnRsNRRu6bMs2IziQ60cdoZ0cDR/TXfwMn4qh1JFVIOoPQDfjirxPXEwaN69mXEd9dEV04WE77Zgt+qtZkWvcXNvEiA+xHR3xvYgjVsKbuTh2LpKpG/6OudjtuOlqJXMRi54pOrFpfO7E2nngD5ZcVNMGotiWzThQyFdLziSLGGIDP6hydOaKO0x1chfPYW0HTYM0HXtU7GggjlB4URiRaceNX7oK/QyyaYQiM8bS5LlBot3BsEj/9vJ0IQ5GHn2RjM+JeZwD5Nou+QStTZrIRWDjD/MiyoGHEEJRwbMNB63HvjRsyzZjOY8s6qJ0Yl+0LHyQTB4HveUG4IYXoFdckMHNFWp5IcP8olFYFAtOrdCF/A5nYgAAEABJREFUr63wD00ir50L95Kbntw8cKMxM6/L4C2MMyjGogFe1HXojN8z6/w2ssyPkBJ+Zt1MnHfJw8XFE52dP9H+7GJgYk3tyE0wIbPL/uCmLIEZHQuVzHt0GD9FBAPkvTX8QH/4trWVom7jG2OHDvLR4yS8qkmt7XCrjvAd7eQYEZUlelU0jNKefLBAbo9/JT7TtkuV+Yvv+zPtgx10t9cO3kRcjbmNnOSkVILGd9QqtBMLM4Zniw68+EodM8guvLTKPHX1xMCLs4W5iC+ELQQU/1q1oXH4uQ4c7SFDLOF36DZvK0UvOgtlgfEh6Mk1NkQ7YwKcvDvS3rAxaw1kNG0r7fgVxIfQTq6EvbTj73hor9KO3BQ+xHYQu4NGHmRsuYZOxJQSGgx9MCIfHYGJc7dbzyc7Un3kcGHu74AfI0GMXZCHjCO24l9GrX7AxoctX528dPITunAucFKhpg/El4y5vr7SDQi95UXYLefa4XCtzjWsjv505nhmLoPUxcyLfC/4suDbsAGNznufYkeyrTbmu9TcNB6U4Sljj/6VJVI2kLmiqU4c5joQfclnK2oI+gidlPDWZl8Jv7ZlxlAdR3SYWnIvcoI2Hsq6ygairPX0F4ITP0Gjzlmt/Kf5NxRmmqySlPpGTTtIbjr5QLVa0Ys9EU/Q2W86L3UzFws0baePPSj1Aw8lt9c3EmN68rMhbeQGD9nsa509Kzla3zVzzqFbyIjc9iOMrxvPLrVc1zjnJato+4jURX22FSz43QMJOUvYv2Gd5CHsmgext2++1HsewN6//4Z9+i3rBZ9ZJ6RNE+dIrkkF3WFrn5ev7C01TSrsuzWpSqG2ZVtTSQ1bE9i5+MTRaDcVv2IdyJIItOtGi9+r6526sVt8GGs36oX9WqCS0M1sSmbmrGNJIu7hVOmJ6rUaQRDGaoxe2lt9FYJ3PHpJH+BEfht3R4/jPkqy6lBnaHA35lP6NtlQcKcz8mlY9oaiXjCNINAnkLg/CYaPcaF/l4hv0R+6Ie2PIROygX5TD6gSKL+0FVB9QDde+JuNUxr+hvBTD32M8B9j073R9KceMD75ZUWLXJq1aZdsy5w0NvSjQPojfLiSLA2IkKkP/dRznNbTHjmIH6PxofyRraEPXfqWgu7Cp+wZG+zEcg+NOAslG0z9FDS/47F6fTo29XA/BK490Gqt/3vATKMs4XOQMdkvYZAlzkHGpB449YVahKDZB4POXjegme02HaIgjUtObdDOaPr4yN9Ym6VFZj/P3t/Z5xeut8vtlQ7Xb/jQ/1rz+AOA11oOr9lP38n9mnm6hrK39fwr/4PyL5ALL8tWi//aSheC+AKlXxREFGQGME931+pbl7hOdK5RGrK0VwFGUYdvrh9mzx/yteYk14NZpRuuOwv56Gir3aQGlD2dNgrWg/FiPA5pYPQNbbQjEp1rtdO0LfsesMZhYlyx9kmWAvhinxe+rSBKB/RHD3zb4lDJojlg5kDMmblw3wO5CDC+qyTnujGyjHQDvEzUTp0P3gs06E57w15Ln+7k0r8o7Q1NXcGqs+NPx86gtkTb2N4g6sKHU/QxviG6k7Ft/LAnFXIGXdG95lNRqbV0SPeR0a3GM8RuOtd+d6kdmHZPtD97pmn/lHm8VP6rBfOy00w8h6XpME8a7YUYdS75Uqoncnuitn+m3dmLFfvnPB+tGDrRt0P3NF2q2oVau2TcxYALqjOWxU7LMmnpyU1DN0gdP3scJxCqGli4v+lc3++QNvEiF9nOzyl0Wowccz7O13HeMmj00wHdxuU9B2rghG/8E76tsgt2Z9bzYZm1gIyR4sPq04J+sQIMQhWZYNib0Xl/ZGyeNxdYhKVb9oSbm4Nubxd0S1PbMTc7tWq0F93yAePm+po94kYz+4bwpcgN5hX0KKHS4Q8G9RFBXKcvpzamHhwZ09dgj3yrsKfo1Vru+6MIoMg2cliH2sOKoobUsE7wf+wNeBGm1jLcGtXIU4Es9OOaVtrvaGzGN49JN954HXD3K/YxxYDyjuZy/OH9mfIM1Rrrh64FZ/IPGS742HlxeTne8bWa6KlMC/6iE/ud+Zl5Lhr33OzFBz4iLIxFQIImvDz37fc77feTGjephQmX1FrJZrYJ7sCz0pJ5HmPCL2xZiWOZF5lW8Ruq2D0BXeOwLUdnSdHfmcMF/+LPjN7kSexRSQuqkLGETMd+KNZgM4qkJncdyqFBqSzoqmZNE2uK9Zb8XLOmbm6vCXVmzU264N1Gc1PehyzMo3HERjP+ZvzCuxmxzjtA8ZiHeKEUYxswJF5piV90Nuztz/fa8+E//3Bqt099p4nnAaFbyCzR39coUqcqFx0netc4sU4u5uQ0/RtsNey4kjwr77UWzsMD/h6IOx9rRbFLBoUcQ+DE0oro78xhvIjaKXONUOo9NnmflL5NbiG+2IitaECZhPySWJCnm2ZT87SiWH+ZvCFMbNRNrhv8ieeiPc9FrYr1uej6/bXevXmr9+94zkE+83FzfYB/q5ubWW/fXunq+lZjv2CeFuZ3BrJVE/ZGLta5Pj/b69mzp3ry5FJPnl7q4uJcL/jAFv7Eesj9RCvJBBo/ch7t0AGHd2834wPaT/jgn39B+1d//RP97Odf6Zr3ScL3LuIAoQt5Drq6hK5WpWlqasd6w5YtTbTN3GhAsmFK6lAzhiprpxPbgXU468A7uQPrdeSV3Go8c1md+gC5XuhnEB8Bb0f+qtXQO/qZiAUcOEfngVnxM7yZ9RGK9SEf2xkjnejHjl0iKhX+uZVEDDI8Swv9QXjVmjq8OT4xYGZODtRndeX96yIp/cEYQ9u2bFNjgFaMJpz1MGt7J1eTYt8NmwbS2/dXevvuilGmi/UlfItypT+6NMpMfjq+ZC874zw8Zw00fE1n4rWd6ti/x77AR+brsTfcDt7wlZiz3mfmOderwWPYTG6DtGPR+CiXztl7c84fsP0Xf/mXygfWW953FPnLub/aRwG+kkISo7GfJLD4mp5O7kx06Qxt+JB9+IL95NXLF/rhb/yG/t7v/q7+4e//vr73+SvWW+nAHNtI45dAq5LxR6Pc/xT8+LJxFvaUmIqsbbViXAIS1skdRMnViBO9HV4Ak6Or42uHV4wNIr8hsdiWYTg6kVs4b285j4KZuk4WB+rJRWKIbRHTAuaxtlGh+NHRl/WFKtpinvpAx4pHvNYqsyhz4tZoow8nEoPLyhycsT/kvC/a9Gphfg/MU4TPeHez2+9VZpDQtyABbHJj1qNWvkfbsleIso4RvFKKkYmdzH21pgPX3RvW2ULewv/9v/8P9L/9h/9N/+Hf/3v9L//oD/Qv/sU/1T/+X/9AP/zhD9i/LnRxvkPNQW2a9erVE64nxtdr9qjXurp6ox/96C/Yq/Jx/5ux1q6urvnQ/1bffPNab9lLs3+lHnuN/c1efc31//3Ve2Rf6/37d5pZPxjSmo/UHmLkfizYe77t0ShvsZo56YOXH9uyneodbA+evdLR4fxmXJfLQA9kbHgBffoFJXP8bSILi2yLpY/6gs/3YKYZ3geIBipZOqJDO417ZF0HTIqC1IPC3wFGFBAlepLCQIMXjtYSJmti6BD64XZ4QfQFYtEPn7heF0NTt6kM+Yz5FFCWo1s23pwg7I+jj7ykLz6ErnhsY+Xq6EM/5nRrpzd+xt9gPF8TV+r1Ed/L4rw7RdHGZ/n4P0HRTq76CXCWI75plNSCIWzk8S/tmHSMDKlv/yFdQyDjguiyjT8o1FZSJ0Ji6kARAjY+n2Djf0j1oETHKbZO26vd5Je4tzxuOdjaWFWQ9RKk/gBxLBvBng3u/OJC48M/DxMXfOjb785knB5xKEElcWuAhh/EuQWBJMQkMkh9xqkgG42UMevvkKevs3hXzto3tUmtGiilHqRtlyTLoSD8XLRWnpWSiYnN1ONLkLa99sePAxtaLtpLrjD4Wa2pWpOoB0OHoyE/x1jxceGCGIxNDaXxO+0h5VJoRrGeuDDNXHwWNs95sKqV2thkCxPIRr6g2Iw/Wy6So1wEbvNQy8iMMzIDxGDfWRmLujPpiMmGP5CWiIzomIvEPzjYyo3snpudYNpN65jRmR/GC2QMceYikJvIQMzRWDDEUK2p0NVacXPBPDFXVU22teDLkvFg5JcL5xJww9PhiWKbB9OdcuMVfyZuiMc8wrexjwzhDn1UFc4KftEx9JB7jR4l1QO2ZRv26odRsjY9+lWS6G7YayOGpiIOIRc4VKu+7bdaKf6FFrKN+Zt2+A4iH19wSUvWBjlaaae9MO/cFcSgpNZKxXi7aN0fxma1dsewTX0Ep46+zMHMQ9ZhfGg8KO3bww0PPNe65eE8c7OQ307eg4xWHIoKfOpgoX8F64F5zZgeGdxjmDoyAYY5hgbCJ2fIRO7A3B144Fjwp1qNFwdPnj7lwWlF9ojz8wtuPs602++13+8GMreJt4ipqiljixz0zIYl22rMRXgbbA++KDZ1ZDtOrujkdSb2G+XcyE1J+Etiwrf4N4C/4aFCzs8RkQ0iI3rskoQEJ3u1xprcE9v5QOIJMt/xzbbWAr2rr5xVJ+c6e8pCrjNHG9I2MduMIxYSyxxGFpDTTo6jxXY8kfHJYRyx9a9DmdTIH5F5DDaZViXbSr6ZVEwt2vr0qISf8zR7YWi6bY/xttP8ALaH7p71gg+sENpijNSqqPsOueB05i1ztJCTjrwooUH8zhzZhpuD2EKOSAytSmNfaMRVxo5FUHew4wGcsOEmjo5NquuBykgEYUQsYAQHnWEinzHxN32oJGfMDQ/BN5xfN3zcvR64Husu8Qx5BGMv+Tsw7zknF3RFJcpXwm90QtC52ks7/oQWOoL02+F05VfoiUz4p1hG3jOny5CzrSJHxaAgdl1Sa1YbjEXiKqAsnmzep5R6IVNVyN7DjCj0tlp5FQY6YA25XWua0odcg9lCwUR9h/FinjeYc5ITVkFyFiSu6EScUV3hZR1oxEYbCnPE19GFkDq8hXNlBpGLfdORkCrn7qh7jDFtBYSe+gqtfbovTrXzg2zsLPg63+0jcTl5hiLDod6sBcwMDFjoSu6yx03kvLNe+nKj92++1Nuvf6I3X/4YQL/6md59/XO9e/2Frt5+peX2PQ+xtyqtcL+hfSMNeqvyrNJBE3THC8Ud9X0dtPOBvM+aSPg0WW1nTZPUkCs+/ts3xAjMh7HR5sMYY8TcDZjcSupIbVjGJJQETwM1+te69QtLfyyRMQEJIQoNPJZ53DaMDVQ/ONL3AfPISF9wbI4Ytvpjeiq39YV3BOtg5R7bD3Sd8h7X11Hrb/rW2q/+N7o3fFftpxN0Wv9F4zc7G4186qEbMsfhnWLr+xj9NvvfVcdjvZ/Qmbnc8HjIB+3oCD7oOGFs/p2wPlWN3bu+bdx3pXcDv3MlnnfW6grOb0zFhcd4qBAhxjzkfaoV2U/0YcToYWvh9ygDTxsG1ziVvo0ucBd2BsCLCuUD/nIrzTfiS/0q9zEAABAASURBVB7k/cCBl1fz9TstN++13EIP7xhzw353q6lm7bL3tU69q3DA6ujV+MMzmuypxmiwmt9cyi64ylLj+tKBwN31n1GoGroil2tP59rQuSYH0WiUbcC6+mIuS/RUk9zUdmeaeEnITTDtko7aRHHnh2PQY53m3+LA7lF/h644xozWvgGxjlGiHhwnyDssH/D6na6Sq8ltUneJikS7qylIu6uor1j4EHGPWEGug6N8H3SV7WNcZIL4/Ihad6Wndtqm3k987Nhd9eEj8yP6Vmgtib0v1Ds4PZDHDzHetVNNF+Byxe6pJj7g7/YvtDt7rjY9JfQnKj7039X54J+265mq0T8917R7oTp7Ke9fSlCdvYA+V128kM+e0fdMDboDq/7n2mFn2j1DxxO5LoUg2Kv3HSD3J3lbiI9bFd4tdNadgDXP/QhBg7V9QPDA89CG3jv6tGJZZWZk5uP45GGAnNiTBgQ9QuHVpNZ2KmhVU8rCOTIP5N555q6DXDu5XrBFm/sj5Xz3gs4+kHF36Mdamb4CVjV0u4hvjQd34a99mCL+hVgXLTxf5Hki5jpzbEmBKKFmdRLxHQ/2L310DCbG+4GduLCNvXvew1on1zO5z31raMaHF9xLrh6KOe1Av9BLn0hYOrZSE6WTpFalfMA4Pz9X3uPledwmC/iae+39bq9LPnbtd8xhKxXythlNlhgfHcsxp2KMelfyO/NxYuOvMXS5JJP4hbmdmePDUWbw6euMndEVKspCO/UgvsBiPLa7xK8+KEcm3crY/BcMb/hAcs2HuCDvATLGJj4qPf7iD5HQuj/S24+2Y3cmzpl1H4nEn/v4s7Mz7clNqxrPetGfjz75R1BPed9xdnbOh5UbLYxdWA8ZH9pjM4rUSVU81chXcpaWTRCgWslZ36BNTa01xe6020F3tCelXsjJlvGDnzudMWGHn2jSWmFbE/oyLjqLcUF0NR4SJrDgY+bh9vZmxHY73ilxXpKTaLHRe0SrgrXGktgSY+Y99U7csW57yCQeETcNLehamOsDz8OxtWBzgddl2SXbxEis0xl5zto803i+p68np8zHgfMl83PgWS+8zvibm1t99dVXfMj6OR+xvtK7d2/19u07Pky9B1ej/o729fUN74UOGv52UbBbwmbjPNgNnDHHO+Y4+UFQm++N/E27SflDgJwb01TCLbUqFfNVJurEg4/xr1VTa024Pfag+cBewB6Ku5KQFZppxP/OuNjb824s9s+4N0h9wiZiQzoyQm4hf6NOR2c8hOwaOwSED1tb1Lss22GBUCtjouOGd8dZv+/fvSNf7/DxQBxNsZk4VVbydMO5dEiusY2ScdiWS0O3ba3FQ3cn4NiQwrdcpcb6Sjx74krdDM68z6yVVVZiGOOlzO+KZezfkcu21yXi5Od4ZNw9yO3IS1fsH0VOiO90Rd/oML8BJHrCD12xqB/jbcxB9skLvnVkbvbMUbWS7RGXbcVmxidfnTnpjI2/9tGAJJPPASMvjfH2WqcxYkv/7niuV7XB6+grchjb6avw4aFh2BX1yATDWtokM+3WSnmHnjnFvIRf+dfiv/5rv6Zf+8EP9OLFC2Wt2V7/CIT5uOKjbval3bRTbLY2yfTrWOw19jRjY0MhEzTmOhhbbISO2OQ6Pujo4/D32P8p8jGZzvjkOucZVUVfEFnbGnvGFntryhzudhOU+yQGZN2N+aK+xlOq1gbMuMyddJwbrSU8l2VbE2vi7Gyvc66RoY0x0ZfzJNdxySrk7Nyb9LGm47NkpdiW7VQ/iU6eNthWqyKuhu1JKYdcR9lrdqyX58+e6h/9wR/oP/yHf69/93/9t/q3/+7/on/zb/6V/vW//hf6v/3f/w341/qX//If6+///d/Ub/7m9/X9H7zQ8xcXOj8vPXlyxrXFurp6p9dvvtbPfvYz9sz3mtB7cXmp58+fj/f4Z+yLWfsX3DNcHs+FRs4yBzfsv7e32T+sxnpp5EOPiu0Rs31PI2Kv7dT/9sgsBX97Tb+chtj8GCRLd9Aop3KD8dGfMQ7RQZEY5xNtqhzhQj44IhDcd4xxd82HfSs7vO+CVfrjv6fjPy7xce7jcVv7KD2a/OQ8ZTdM1Cs6z+8ir9AH/PA+Bh/lP9anTxfTdQpswfmljnHtQsegnxyJANFoQCdl45+wfgXVdWfraOpYXMEmOtorpfqJo6bdns3hBNOxzgWjqjFsddpsfmnn5jKbQurVStlgqzWZDa1oT7sJfTsVbduD6rSQOYPOzdMCeHKU+V/D1tjoXcpmG9geI3NBHhV+OosHMo7H9bRzIUmny4qvgX3Uw9joGqAeuU9hGRs2NyBHucTWWg2dVcR91FnVZK/6x4WIi+7CGNtjg99xAd2Rk8ZFJj6JEvu2xzjbcJgmxsT/op08bDm2a/RvdDQ+8VNH2eiIro+JtVr1pa/HV260Zi48MzfxCzT8DS6rkG+tqRFHg6Zt+K2VbCt1UWzqgOoDftob7FJVU0PPRD6iM33FuPSlbjtkYI0h7SO6ZPwJMq9B9IlC+sZNIVWOrsoQTvBhp5WS/wa1LbvoN3LrETuBbRX6G/4NEPO44eIiuM2JbW6u5yMORzprIY86loxpjKnWjhzJ9kDVPS9rNRAlaybrZ4CHopmb9NwU3M0LAdoedjprkyHjyPgF+c7czbmJwI/0DzC/gzI2c5uHtE49ODBmxkbqUWQSFp8zJ2fc2J/zgT83yU8un/CQdDFuHiduIsb5zsNSBa2UWIuYAtuqVmqtaaI/a79oz9iKn23kc6K/6G8qcm1bKba552OCadipL8R6gLeQN3HTdRi4ueXD7O0VD375y+8DFBD3gfgX9pPOzTIqxpHYZvoW1rZYCzkP9/sdN0jsUexv0y6+NPxpw5/W8B2fWmvYNKg7PaNy/LHTt+LIkslfUG0dm7wENnL0xZfIbjT1DbZHdevb6GCe/ISfPHbmtRhT8RVExF51pP4pLJkHED0ZG9gfH2evfHulGZM1apeqeJhhHT2208l9sGQuWIcLiMx8tJl6H2t3nee0bcsGZea6j3qrupuTnHd3YP3YyHqdl4wP7PCc6h3sh+1xx8AauBMYlc7vgt150KhNjPH3igenPFDf8MB8y8N1J956pDO8Tjz3iD5UPTpsj7jC7ugZlFwNemzHbtq2Q1Y4+jp7lRgvytrOWg4K0fExZMgtQ2b713waF9Yj76jT9tBVDKxWChrnaWMvrqIN2mgXuixLyFuTS3D42NKVj/H7adK+Ne3QM2G7eBlo5rrIRWHXvBjsfOTpofA6QNXd0Yk5ayNUw8o696IsrO2gk5/O+Zw/BBAv67WYkAIxlb4H42lJ0OgLLGmMR4ewFV7yGxrQDbsrdubjWk1mD8Qw5FCwmRO5MTmJC8nNxMf4XbMaL7YnPrg3PlTp6mv1q690/fVP9O6Lv9Yb8O6rH+ktePfNj/X+9U9A6D2uXv9Y129+ovndzzW//1Lzu68UukCXd19K6Bu4+Vq6fS0d3kgL6G+Ziys1BXwgI/dFjI1Ya5Em8tCOKObNoMukr0DT7KbFPDiDxU0dCI36GxczcgNVbOX344hcekJX2Jb9aUT622B/eqztbxv6N+yLzg1RkXro/wzYfA0N4vNGU9+w8UKDomOjVP///XC/9/C0rhP+Vk9/cD/iV1vr5O0Uv1rtfyfaxh7InrLtladG+t1eTlxj32h0TwDKh19lo4SfXpNja5E103+Q+PjP1371wxXVdwP58L9h4cN/LTdcVxauL1LLB3/2Wy41Gtc5dKFEtoHgGVrQBmpcE7pqWN1m2lzTNuDE2Pez589cZ3I/HJ7zw4BOzKmHBmLeEi5sdEd/G1TsvkGH1nSm6exCxYtknFHQ8a/LuAokxgApHMG8x+gekqNvNOn9+NEHO7890tiw1xEd8gHUkQcOFq1OLIwM+pHCVkrxA5g/106BPA3aFX7JJnauJRLGtJVj/dT41nXKS33jD9rH75qLVE/bqYP4nRi4zioYdfgRf4D4sEF411cwac6YO6R1XBvE0Zk7cbWUdrixB2fgXNKlio/6u/0rnZ2/4qXq57q4/N4dzi4+1/78M/BKEzLT/qXcnjPuCbg8wQWWL6Txcf9I2xPS+kS1e6q2f6bp7Dl4obZ7jo6nki/lugDnctvLtUJ8fM+cBAvzkGt26D2KMyywlgV08yzcBw7cF9wj/ADZpbRwrt7OGrT3zDc50B4/9tg+G2jtTJU1gd027dRqUtW2FoSNWfmXjzP3TvPxfm/MF3OGBxJZWEH1eIyppW5bU5uU58SJZ8v9bq8dL+Krxb8+nu1m/LdLDR5DHhzjHD3hFPqGOXgGOcZ9YO+pfiuiK8izy8xzce4NlxETCWJk9kTIgyPyG6PjZ9oLzzqHIDpyb/nIdvREVoqH1sK48PS3KK7SjtxdXF6MZ/XdbqeU6F2IYbdrrN8L7fY78l3IkvPdRE6bXPFDHy2JJ7nIR/jbww3vOg7snwuy5JNJ7GyOg8+8t6qhL7xlWZBDBskc8aOThw32vU3bjCul2JbtVD+Kjr3kNs9km4BtdXK4tSt+gLQjPx99ST0Iv1VpmnbKB59gIl8z7wm2570Dc7eb9trvzyR5rMNbTpQ8F85z14GPv4Qj0WdbKbZlm/lc18vGa61haxrIvMRWqxqytuE34k9/G7xtXGhVeJXqXd9o8LPF3FdH4Dw86tG8FraqauhpVWp1D9tjcHRm/WcNR29yN2Imhxkf/3fkLfWZdXXgufg2f1gAnclf5n2A9T8UKno3FNsAgBfdwZBF98z7mSD5z38q/fU33+ibI/IvpjeE9+7tW/J/g/pO7mqgtWJNN02s84F9aQJn5/txPpzxsSsy2zrUsbSqMa7aOm955n/z5o3evHkL3mj9I4Nr5nRRIbvfZU2wR+1267kEtUuSJTBiYj4az4yxeXFxqXM+sO25N5hYB3bkdFeS7wO5CsK0LaMvejoMF23GVSsV9lvFlmRvlH7GzOwzN9fXw9835Of169fkaCa2Sa1lbU0q5A7M0Yy96I+Oqqahu5VsdNWGUmTin06KbeYQaEUxPvt30KgLfk7FDhXXls51aDmeLzPnTNC7Plmy3g6shbGmoDO4n7OurLmsmQNxZI0OsH7CwzH0Rvk9FvYLmHdHa02Zl/wDpvFe8zg3WdO77IeVPCc2ybZqtIs9MzlsqlaDb4dGNtSaJvpbU0WecaLYlm1q67HlcyEBWz09Y0y1VD9A5E6Zkc3+ETozjzd8qG3Yfvr0ifJhN7Ijd5yPB/oX1kV4j/G4nfnbeJvN2MjaaVXK2tWxpD9IMzRITGmHxm7qtkf8ttMcsD14Qzd6QwN75UdX5jbv24JNVyPGzFFiD3acd0H8tmvozo9tNeZhYi4jn3qr+9wO/WNNLUp/YHv8gVRsJc5NX9bWjGz8yfpKbNVK0VeMiXxkbOtxsS17xeO+rV1VCnb7vaq1scdk//vjP/5j/cf/+B/1J3/6J/r5z38hrBcmAAAQAElEQVTG2vL4qP+DX3ul3+OD///yj39P//bf/XPwL/RP//kf6H/9p/9Af/C//J7+4R/8Pfp/W3//H/y2fuM3vq+XL5/o/GLPNfuG69cN17JJ3//+9/Rbv/VD/fqv/UCff/b5+IORFy9f6OXLl3r56pVeQl/QfvLkyThPdru94uPmc6jtEVuR1yIGmza00Q5sR2zIjMrxp0y89CV3G+xV9ijyd0Y6+0DfzrsjXdiowtuM2h/3JTKPsY0JzbrIPnmHo/70/TJ4aGMZ+++nxj+W3eTsj8ew9T+k7JMG44b5I5T7d6U/eDjwO7X6Sc4zoJOXjaae/Afh/Y+Abbn8gemyx7Vyo3pUNv5GH3XfNW1/cA7cdZ5U7O8utw0ba418Jo8bb6P2x/XZJYNNbqNwS0rHEVnQB26Ab7nIBrkoZ3lk8B0KI0HGyCyhFdFTbATVONlbk+kPdFJMPY4HuUAtuYBzoTI3CwHdGnx4Op6kkd0Qf+LjkhtQ/Mz4vBciH3fjwosuG2s4n80nfgSSZfxa0B0Iu6xV7h+IgWeb8IJOf2zqWGyriG3lWZJlkztZugNqGBf/I2dbRuYesdHHjUz6c2HLDUk22saNWlXJQ95jEYrSh3NUOLY4Cj9swwEEHl9p3B3JTxq5Kc8Nwe3xI1b82vrSv6FHB3mCsPGEi14BeLHZhr0PfTO+pt9GNsPu8LgtYl60MGdBxGzLtlqVCtgeMVsU7HbySA1/OkgtPVb4QebILiV3uQGz1z5RjD7IOGDLtmKjsSarJQ7rY3kQxbaqNWVudtx4TNxsFPpsDz3J1ZI1O8B8k7SVt9ZbrWPtUkr6NhQ6WhUxr7rSbztE+V3IT+fGLfO2Yh5rWtiIUGTWqmX0ByJXqz/IZjzrJfYinw089egNZnTfsBZuuHHMX7pLxmkAzc1UbqrO9ufccDzRs2fPxl8K7vPwRB4woxTbch1hceotuHeP/OuAfISs5lXO5JpcxY+78fBsa83rmiedFNtDZ274b2+5geHlQyeu5ORA+5Ab3CMS1wCxLZE55kBJDAiv42X8mviQ13g4C0Y9c9GYD+a7qg1/qjUJ+6drSI+KTWygxvim6GuMa5zDuYlsVTI5yjDbipxtpaTeqlIdGHGx14V2JvcUM/zleB4MYX62ftu46aE7Ou21rW8pGbtkLkDEqrWhI/X0bUj7FDbzwZi1f1HRPu1Pfe3rzFuwsG5Zj8zJgetI+iKzzclaP/1lDHF25i9r1l5jqWqqVnewPWzjjVLiR5D6hk4O13pXkefMTXRsPNtq6HVZKVk78atlvTJ2Zfd0Kest58oN50zWXHInfMzIDzCGEAf9HUTnCn7RGzszDxShnXbAJqQ+ZKU7fegx/YHIeWLtfOQNNetY1NNW6iD1JR/b+0ECaZvXwSsW9K5IXOMjSokcihwUMP19tNd+iTSIx/9BHT/wocjZrjVlj2hlNekBCrkijsCcf6KefewO9CduhqlTD8R1N0BUG5LvPFQFIg8L6/+QF283s8SL7c7LhECL8NvwhK+VJTMgdJpxnbUkEDvREWSMjiXtW/aP3Eu4GO9CPHOncZ0Kv2NB9KFSIv5qhTGTg8Y1p4mtRI252PPV/awtmvqNpuVajY9b5kOWbt6qX7+G/JyP/z9R/hDg6vVK33/zI7376q/AX+vq6x/xff8nJ/jxWn/7Ux3e/UzLwE+lmy+l26+lwzfE/VrSO1lX0GsZu3So+MDWwKSDJtbCRL2N//LAATlySBK6RZqs2aUlQEtiDUR9oFva6hsdPP2CknERCf0Y6IueHgrGcSo3GPyc8k7rdH30OJVJfRNK/RQb/9to5D/Vv/WFHpFYPiX+Uf5x3JbXO/pR4RPmNu6E9UE1Mh8wj4w4GkTmFMfuO7L1sd4VbO3QCG10q3+sHV4QmW9DZE6QtfFt4iNX3yrwHTqTg+A7iA57J/6N9qfGRe5x38YLDR73/49vZ498gKNL354hYslcAfOid0OGsqWQpUWd/ceeqWfvuZXYH4OFvXHO3nh4p+X2jTpUy3u5X7N/sZchV+xf+QOrpg5vkbgGmXr29mGDH6NZYPDiLL6k/SHESKFiQVr4tfAT/4IO/wDmlY8djYtRV3LCJUQL8S18GOf9NdcG0cYrPpbKk9p0rh0f/xsvyla7+mjxCTf+pj3QVzs9NoeXIxCkH1Md/UGec7KDhXhnkPqnsDAZ933DIlZWKnT0kZHEE0xauKp3PoqfwsQZRF7kQeTjHsaxx3sEvKH3F1HCfHB0Wt8FC3LAmyzNYS/028AKYljytnAvMSix3Me6IzdB/hU+8LnMB/vGx/kVz9T4cD/tn6qBmp6oAfHBflFetE465P8moO803wEea+WgHSt60kxul9prqTN1r3C7VNs9YR09G2j7J5oGLpU/LBnYX2AzuNS0v8SvMzXWXrXz0W67C+iFqp2ppjMZGxvknVbsT2jq+LFM8Pb4srblPWPP0RNdYArO1XYrqtHfdmp8HG1T9DbGs3bI/7x04p9X5L0M9265D+vLok6fukbJqhgVfmyrqtA3qbWmabfThN6qpplxB54fcq8m9IeXZ6tijCgGOW9CWYRIxMARIfSn7x5GRsBKiZ7yce1G/oildy3LDI5+R/gRemSIb2WbZ52Ov2BmLHric54VEsNW78nBOuAjv/Fpw2m31dkbOvbGeOqReiBxzEeRx/1ur3xwPOOZ/YyPn4kx3fFjxzN8PhRNu0nVPOCSbMtltWpKWeMnCBqxm/dH13n+4TluJi8dH5aNUt/ahc42NVUrcrEoz32JHTXjWJjLdfyqO3LpsJ3pE79pDvTEC2yrtUnTjnWB36nbHnNz4FlKlE12o8l76nSRu65O3g/Yji/hBzHW8HPN1Z77+Um2x4egfIQJbm8Pg5fxM+u5M9+pC7+CoWeEYpqpJALqi0b8sX+K1shN1aoT0Q5M3m2r8KWqqdIPD5fV4YtimzE1bMRmkBgzp4kpsc3El3e1NyfzxFDGWdWaJuY+uQsNqhX8krEVRGcwdHLeDf3Md555M4+i2FbhX2Df+xMfkpeMT12kwqKQp7Sj45b3TeNf60PDsy3bI6YDeb6Bn3wnjh//+Mf68qsvmYtbJbb05UN8PvzfEN/MvMeHNpWmXdPZ2V5Z6/v9pA07+APwzs52zG/Dnlg3Mx/DbqHLsJ31mOfA6M3/73XsfP31V/oK+1999ZXyBwdZC8lBMT+NPO45x872Z+jcq8iDRBxMWOJKHlqVIpO1lXMuuSZUpSRHG4188q0xdh7vGtJeOKfiF+lD1Mr4QqdtCZBejUKzBzAWdCR/79+/11X+7xJoF7IT545tTCwDyeeyKkaVj2AdeIOH6vx01kH8HWBNDx62jGzn+mk3WLXCnD+1k+Glr+NY6qJt+tJeGDP60NUBA9fjaDJ2VobU8T/5SVz9KNx7V6d+mDN/M2vjlvPswJAFfvbrw6BGX971da62nefzFQt9Gd91fn4Bzse62e33mqadGvN6l6vYZn9blnWMiVcotQ1JvJg8OVxrft0auiaZuUp3xofO7BsD6Atvod2JRbLWcqTkNu2FvrU/LWkdO2usQVsTdlo1LfiZtZv/4sOCv1nD79+91c31NdejRYVsNFxeXCr75yF7BOfPsixhM34B86jnJ3GEbkh7yn6OntibyFF0xttW5CF+4kP2RYXiQ871mX0j/tzFmT7mbdyubcqhRkf0bYCljJvxM74Gq651sdhWI+7ALnkg3qzrpQ876xzbK7+1yFmFrFKQEYjPC/NhW5FJvq/eX+nq6koLcYiS/gP7fvxJniNT1VRV9K5HZIL0BakHay9+kaPM59aOz9Xa0LHVs0cEGZ85zL/Y/8M//M/6P/6f/4f+9//9/6E/+qM/0o9+9CN84xmpup49v9APfu0z/e7v/VB/7+/9UP/4H/8D/bN/9o/0L//lP9E/+af/SP/qX/1z/aN//Pv6nd/9TX3vey/12WcvtD9rrPednj9/os8+f6WXr57zfv+Jnlyu50L+cPApH/3zzv/ly5f67LPP9Pnnn+kJvMy7xf/IlX1PyyKvvoNt2WnXoPpblM7cdNZMJ3+najq8tDv8AeYybTIN6eDbj874vo2FRjrt0MD2cW6slK0vc7gia/Hb7WTMhuj422LoIs5Bj/6f6lz59z7F828DGyHpIg50sdhlLtgrFtkLfewJ7JtsIqO+9nUN2gW9hz5RNp9yLmz1IRrHRuX+Z8GPhbno0D5ozuEFNx/ifsR3q622iedj4sQx2Bsdjf8xP1vMf9fW+zG/ejCDVukRwy6ZszuTEiRHXVYucNXa3XIJL7CbrMZiqYGFxSo4dqlak81YIEqnLzqpjqMz4dlgB2XjHTdAPETlpjBAXEZ3sfFq3FRw4ykpOoKMW5Dv3FxU5IYvLNXBiyDoAC14QYVf4ydtPQKuSEdeLhhGzo68VaHoGVQlj76VVk0q7Eq+o8MvFIb2frqQUSIhZ9mmth6tRdd9uzN2jS9j1zG2VVx8siEXNo3N5DOyYyTJQotaNcXPPux2bhy4OaKuCJ1chbexOpbKOGCXfALUcqPFSUllPl4QZ25iMsy2PGSb7AZrbVPhSH1D0RYndR9z1xMfm7wHVxoUH4dP2Em/KOtakmyPmDSKaRftUuMGt6pom7aVYtqhUtrWgp1NX7Wmwt+0Y+uQmxXsilKNPsYa0FQr9HPTkxuutHFZZqy06g2NLofH2tzajRw2TyPWmbeGI2fQ+LHe2GdT6sqwiirs51+5HngIWm9M2IDVlZLuIPUyNewU+mOzqhSkjorxYHPg4SiInQOxzWBZDswfN5Dpo53zLb4Uehrx7fMwM+01gdSDHS98dvCn3V6NG+QubMcJ4LI6c0RVY43y2nDh9VbQuYAs3HgP4FQnjuS68NU215RZC+d5eEH82Nqpd8bY97aW3Azy8X/mpr9zUVoGyF/WMXDFC7xjyPijA26QNh5vlBW7uYltrdSaaUu7XQ0U7XVMyUYBcbk1uYCbqEgyEazrVsdiI0u9VanVioLa4XctxMCIkaOFRdMB4rLTLzVsVGsq2mOuxjl1UOKP3IY1L8QKYznmm+rQY3vQaug5wjbx1eCLEruniC+w7/pTT39okP4g9VOY2La2bUXmFFvfHWVekvtgOeYi+UjbtUrZ8b9U1WR4VdG7rDljzvsYp+FrZDZET6sS4gM5N9OnR2Uh57bV8pKglSLXyFP2zmnaqdAhSh5YFvayQnYHv1UN2bQt8fA1K+dQzpmZeVriG3PRQXNTqxoYi4Qfg/gYJIbRji9dyvXscMMDK2PFniRopy+6Ur9LG3Zj25xXDeY9FhXnFl9MZM5pcU7wBWXwwjcfXNLXOAcb4whdE+dD+oIGP38A0PCx0R8dnT1hxS16FnFKqMkDxRwExkfjb5GjqcwHmT5k6+hfoW+DqUe+GMOFBz+ZU/SMvMFLvM4ehoZyKTD2BoWPSlLXBzo209cPnVDZN24Xiet8B/Mt5xnbCUSjTQAAEABJREFUpHmBL/JImPilASFmdGJOnXoQXmyHWqJXypo4OztT1oNZG8afAHXsl10ZH0nbMnHb0CPysqClzl5WGNhZ2gcl7dx1hvx+0Fk73WjX36vNb6Sbr+XDay1XX42P+9ff/EhvfvZn+vpHf6JvfvzH+uZHf6yvfvRf9bO/+EP95X/9fw/85M//v/rir/9IP//L/zTw5Y/+s7786/+sr+BlzPsv/gJ9X0jRP7+V+jv5iII2MOm9pn6lwhfroD4SQXLwccH/hWA7gVOVMg8imFM84OkXlOPYB2PgpR0cR685ra0lu2QgIXuK8B6AfnKvDaL9UehYtv5j81tJZCMQ+jFsfaEbkEtcn8Kpb1mvQ67I8ymig/ap7KZ+UPoHzc9pfWuHF9COfsjDo580T+thZ9wRH/gHP7yIRW+Q+gM/kfnW9hjAzyZH9cGRuIP0p2OjqZ9i42/0tO9R/c5P+Kd1mvdH8hDAicwngW/JwehHdsQaeoL0jWZ8O0WYaYd+Cuk/xafk/ob8+BY8Gt452TvnvdMHqKoT29gLHsluTdtyzsXBML+BlF8zOtcXcy8o37Atv9ec/Sh/pLRcqd++1XLzRrdX32iGLrTz4b+ZfSl7VF2rMa7Yo9Rv0DmzXy1yF/u6lS0rlgr7xt+iNwhPx+L0pb6IcYyR2Mc7CIMGPjqBQjvxi/tJsYcPpB0+1x0GKKPZEnXL9ebAh+/8DVrq3Tvtzi91+fSFnr14qYvLJ2o8h0S7yE+ondGpScNf/Fpbx19iwtRoJG94icnlATQCXnkLvnVFspAxuWVN8rFWR1h7mY/Krr1q4Iz2ubb+havQAB+mOxh18YwSPu3IuaGjnd2N6enn47WiGztG1p4ktQcoN2L8GAr+d4GRu8fC/PSPYib2A3GRCXet+emMFTDtx0d4G0pizUjkj/nklm/kcOa8nuHP8BeXFmJZMWlJ/CYfRR750N7JbyDapi7yrNpJ5KSDhfE9QBdeqSdPrJUFutDfqT8AY/sRns5RdaG2WzH4yMeGmZM68iMXTPkDgbMnrMOnKj7SN9r3eKq23/BEtbvExYsjqDfq7VI1PRlyW3/tnqgnXmLVBuKMvbRDg6IvSCxmzSgxcH4k3s566fkvC8wiv2a+JJSycnUHdY2SOV6WrO+VUa1p2u202+3VOJ/Sn3vu0AxoVTrnfu1sv9MusgNZjx3dwEasqyArqHTJNnsBNPVusSJXuKmYrw9hjYJ8aOzn/nXzNe2NLyGbNbSYe0Za+D3tztR4lu7pA6fyWdui2IyD5hj2VRJ6hLxSH9Ray0rHb0eMnJFc5X4tPom8ZJ8Ku6qtQ/gt+NNuUuMZv7N/wNJ+v9c0NcV8eDPvAxaeJdJu8NMXuZnngplnnfibd3L5CPrzL77Qz774ub5+/bWubq50w3O5cZvNmSllHjMwiYcZ3RoOh/khOud3uI05bFUqHNhgrwM7Preir60gdLmsViWbtUXQ8b9D+1FfaNrxW5SqptZKudcvqL3qTmxkEj3S2dlO5+dnykeQifWXvqurayXmmWe+tPOcKIpBxy9hz4E8fLdLBpJl6DLnmiMt+LYwMR1ZUYzvkLsjMQUF3w0drcmMj1yo4HcZeeLt4nrKD62ODwvXreiOrRl7oQv2OrYWNrgZpG5bNiB3DB1HRy4yGwZTHiTvjjLnB+Y/dDnxP7kcYK3syFXh3xiFTaEz9cJW1rQ414y7sZF3WzfkNB8nk8vIdfy7vb5V+G9fv9WP//rH+q//5Y/Hf7L6i59/Mf7T/+/5mJ3xU9vpgg+3F+fnevnyBR+oXvKB6pVePH/KnrAD05jHs7OJNT4d6zvqTdNkVRNTNuuWNXvDR9BO/myTz3kgvNvbG+b8Sj9njX/zzdd6//6dttgTjyWFBrtpp4bSA+vjFn23vLs73B6U9YIYNhv9VmugrAI4oE5OUaoU2yEDqcVWGsn5TG5Gm/xN7CnVeGpHaFGXoyuwo1LzNvfQDhZsFH1Z8zYyXMkW4l2Yo8a8TbtJWWtMjwIbxTF8RNZGZ87TrFayiyp6ssdlX1/EXtd5vO+8c1x0w7P44WD1BR814Y/pkxaU25PknZxrpbi+wpuXrgXgjiRsm7GSbOpai8sK0rJjP/oYRxyZO1pS3mfw4N+5h5t2TUGbYuMGn94zl+/x5VaFrh0xn53tWTOfj38FfXn8T56LcsO8L5xLVMfRcWxeFnVsLaM+k8HY7sQ9w6eO/Hw48E7nVgfyHTnbEuhaS2fsLWvihrURzKyVw3gP3NEh0BFPbL6jklUuGWR89IbO7Mcdf3Jufv/739erz17pyZPLgak1zfhyffVON9dXur25RvkitNzZiD4bO1Wqoof6QoyiJPbU+5iTLtsq5j3r7ox3wPmX4p+/eqXPXrzU9z//nn7wve/ryeWlWhV2+qBnu71yrh84n2divuZj+s31tXJuxzdLKvQauh221aYJPj65xvj0Z/0u5Dfo5PBA7DecY6nbkWC9LOKWfVnXEX6Lkv4NC+dPxs3Q2E2OWhVSGjkZcsxbtPXj+AWbsXOAv+Xd5ZEP28S5+mpbha4dvjfOTVGiLzmcsZex9jputNHXjzZaK2Xcnutw6oVctabdbqcJuMwedcvavdZPf/oz/bc//TP9f/5f/5F98U/1Z//tL/Sf//CPwH/SX//1X+hwuNL5xaRXr57qBz94qV//9e/pd/no//zFE/bH5/rdv/db4w8CfvM3f6Df+73f0m/8xvf07PmFznhRtWtS/utqh8M1OTyQk0WNvWG/2yt/MHLOPrujPuFb4WOrUivQLJeYMw2auiiZe5QkuZAF9HCPgJwctu9yavukJ8NzbmTsPTu57az9INyNpi6Gp32Kwf+Wn8xJEJHO+grdUK0RZ1NV21h3NLIBXsKLjyvCOwWdd0f4adgV8gDpCx4wHzW2/k78TNQ4R2K/4/eGbchos86y1lYwD6xpzhZ9FOgIX9HNHsrFSZxUyC5HdOz1wQtf6Cbd9In59wPYlh0UtJQSfxbsh6a9pgB9NMJbsdDKAX9dRJhZAO2wT9Dxs+PzxjLr0fbWvKM5/07l+hi32ZFKVtZ0zFmS7dEOL8j4U4R3itO+1HUsttGFdgK1feTek47vp7jv+XjNNvruESnbIXL5rm8wPvJj1x03du8aMtV7VILYMNKOcizIUUCSuxHmYP7V5ePkwKAukOsIsUnUg61txtuW0RfopGz2NlYc3JCLby6ch2ycKA4/uiSPIyRY8CZ6wjSMQN1jPYeKsbkQ9NVx2UiAcjHh99CxZAMPYi+swu9Q26oqmXbGDsoGUaAdsdVt5IBkzplF0TcTxwA3ALm45SLedV9ib0O46U8OZi58d/6n4xH6WNhsmMQ3Yjz225LNjzRuWCBqY2Mj5qo0Qfo3aMjbRu5hPylUdM/4fstNRuZk5iI3bOtjZdMZ+rC/oyxxJSe5cY6emdz0Ecd6glrEc2x35KNhy1WoMwfEUq0h6ZHf6Its1kJnbMZs6OhY+RkdbuiKjmz0hduqlItd46Je1O17/3t0sKgP+LqQa7HGpPQH1FwyY8ppB9IYQ54O5GxdywfWw4y/85iTzHHH/hKg9/b2VrfciM7IC/eiJdCxZLPKPHR8ObJiZCC8YGa93HKjFOThNbg93GJvUVzLGtiNG+Ezbhwu9eTpU11cXOqMB6sV55qmnaqaEk9CXbAXDJtxKI4MB3Fyo/CYNVodW4nvMOiS22biw0lucCaJ8cNPcjliwcBCPZhZX8lJ1vua53nkUBQzztjIx3qmHR9rrNPWoNzwt8coqxqANui0awoacoMPL3ToNN7hY/ynpoX6cow5vqYemj49Lox1bHDj1PBl4WJ3h6FnGTFkfLANn4/znXMhPNuyrcoaOsJeeaJsOmfW06Yn80PXnf7Ug/RvSPsxbA87Gb/m/XCno+gT5W68aQTMrEIDWB8/jushsgOrVJWxZ+YLULct2/qwMAPkPWsgSN4fy3Ry2lkzoelLzqdj7tPeEBmWi7h7IbZl3FDPvORa1/5++BId2YuX6MRuP6JFX3E+P3Yx4YlVcJSLPK0RS6vS8AOqY7FXBUOOMQtrwyMviXNRct9jm3hSDzpygaEDyGcMaVMgzidrpr6Q074iD8EDtAm6qLeSJtb4xIuPoOBn3CmErsCh4+ZvkaBpI57UgQ7gc44KP3vWHxDtzl6zgY1NdzjyF/YdEd+SduSJqaPDMhkyMdQDxGZiH4hJ7HReZnSoGdMP5I32kgfo2wVXuxboQn9kMu40h+EPYFuxDRKqUnp+xJ600479rk2T7JKZv3QFNGRbBc+mj7qYhGz9A5JsPAOxbYlua8cD4W5qmpDdtaJtnTMPZ63rjJcV+5r5nHLLp5Rb6I12fJSflnfaLW+17yum+bWCBu03X+r9N3+l11/8ub75+Z/p65//N331MwD98qd/qi9+8seDHxm9/Yl0+Eq6BYzTzRe6w/UX8u3X8s03qvkd72yvVXyoM+vJx3VmWSn5vQPJyNyYvg8RaTF6pR/8ZuCj3pE7MyZ5QyfqkSiGwqStB9BduR+Xsfe4E/i2ymrk2yTu+yL7wIdv9+t+4MfkjrxT58eAI/8DO3RuslQ/PLZxH/ZoGxf6ke5Ps6KT3owL7nyCN46T/sxnMPiPfyIXPOZ/h3Zy/oHt6Aoej/8Y77HMsR2dwbF5Tx7pGDLhfVfca3pQi56P4YHQ48anbD6We9weSdOYLh3rD6g+UmLrQ3b2r7FHsj+zZSMQuU+B7pNj3TsWOIcjbqDXqHuvhY/6h8MbXpK+0XzzWofrFf3wXpqvuLZc4/4N+9CNmm8HreN/raS4FlU27NP9G83Dq4RL/ZNH5oDOxJV4FvZ+QlOuPzP6OsxAx3yl3rG3cI1+cA3BzszAW/Qd8nGu7eXpXPn4v+Pjazt/otqfy7wk9TRJXCf4GYceFBQdbRk6YqB/ox3/NizUVyzjHnqOv8jmWLUwyk04onyAxThmzwB+5GNthZ5Lo77yVRf0X8C7lPjw2/kAHF7g1NuZirgyphpjvVPnRX7Px1xhC/TEzwxpwBIzt6FT/xBbdn8x1XcqHakNrDfuc5T1MbDxQxH75HH0u7jeMFcGMjMCm28bYprvkPZCXzCjb6ZzQf09GKcV4TFtMvpslCG/HQyR4PUjFvK3INdB6p12cFevpvTfI23AHCyZ95rwcaelgPfI7mTmz7WXmfO2u1Djg/+0f6IVT6FPtTt7tmK/1Z/CP8rsVlqMzRro3q82YnMgNleIteHpTAV2ez4CsG4m0Gi3Br/hD75V/BFj8ocB3VoWa1vjfZx/XVvZzrm0qzW1NqlxPjXq1WqMk7palfa7ncbH2otzXV5e6PxsP/gZiwU5FVC2bFOT1l89KOWS7YFWDR0rPPgl2xo6hGWe18becKS5BHYmvTPpC/efUiFlyQ3f8Iln6t1+j44ClstaRsyLPl4MO4CQK3450l4ROxtIhsJFYBy2VfiPOzznHHTN8//V1RPgJnkAABAASURBVJXe8fHymo9B1axpWv04zLdaeA5iCGq4h8anhT0v7ycyB428T7z0j77womumfyHOuHVGzs/OzpR29N/wYSv9LinoJKajk4zJPvVSozhCo/bwp+AX8vY6xrYy7xP+ZB1U1bAZu6KMPtZBaOCyIiOKveqgOo7wd/s97zkuxoeN+G9bM3OZdzPxd7eb9PTppV68eKGXL16Sr51m3kckj9d8xJp5JzPTXhjTycVQfPezrmPbsn3HTSWynYkZ9GRcRpxCDDMx2pZtyTWobSj19DXokZ88ZLxohwai2FZFdiBjrcclcd/mXRPPZ7fgwPNZrjEb4qYdW5btx8NH27ZalVpr2jEPE1THYlve6tDMLYtNWV8ztg6848r7qXwsjx/5yP769Ru9ffNW+Re4yVXm6DIfNy+fKB85nz55qvzr1OD582fwLnR2tlM1yyVNu9J+P2l/1gB0D00b7HZNPOywe/A+yVnz0Dzz2PhviZ74MXLBHIc+4ePm9i9hX758qee8Jzs/O0PWvKM7KOs+58ch8pwDaWedJC6ElDkIMCGWpqqVinwltoX9IrkQ66LobLX2ZZxtUtUHIpO1I7JpW7a1lcy37cGLXqPDLtkWP8TVdMaaj8/T1Ihw1SlKtaaqhpihNZAcdM7bQBTjV1Btla3WkC8dWP8Lfs9zH4/7t7cz+Zh14Nn8hufy4JZn8gP91zfkKf3EO2cMW19ochYawMbadiSqjh0B36HwJf4FLvpAMe+dOezcs90ebtj3rvXu7WvW0Dd6+/Zr3d5wb6lFE8/dhfzzZ0/0O7/z2/on/+Sf6Pd///f127/9O7pgjr/++ms+sv5UX3351Vh7Sxa/1lLJ5Vq9+01/R2YA59MOZvIS3kKm74SphJe+G863az7KH5ALZnKScZKlAVHWuhOkUod1d3RyfOBcm/S9732uX/v1X9Ov/dqKl6zPzPHUSgPs9X1ZNPJFDGzJzFXaVqG7SIjhi7L6t3CfuQz9yxhHB4dtRXa326G3cZ094xx8qqfk7fLiQjknnz19xrnxjH31Qk+4NuSPc1oZezPnyI3evXs7PmQnB5186VGxPTh14tMSOdjxLZ0zPiVfM3tHchaEd8vedXXN3JPbtI3dyGdcMJPrmfMzNO2855m4nqCa5w4NLOg+ZG9Hd2yIEtmxz+NHY93vJu5FGJe6TWzMv5gf2+M8FSX+B/FtyfUS27DHkXZ8mLERe5GxS7YH0j4Qg+2Rx0vye877+NiLTzmffvrTL/XXf/lT/eEf/jH4r/ovf/Qn4L8q/1cBP/rRX+nN22/I95Xevnutr77+Svt9Y32fsU+e6dmzS/3+P/w9/d7v/Y5++3d+qN/8zV/Xy1fPlf9rgM75s3A/cM19wg33Ddm/cj1f2AuyfhZiSbuTpw6PiLUhCQwvfeFFPvURND+2ZT8Cc2QjTQ77CRD/4Bj9zEHofWcn51nLWEvfETISG8Y52GF8/Ig+27JXZN5aZX/z3YBl+LYMmfQHrWq074S+xY7tIWtvtMaweJX7qEHhhEKOxxpbJ8992O9ayH/qWTehRI3sOsq24legUcIHOeHxjSxrw/04+unr0Xuc0449sVfeYbtGwk9fIMYMEx/58SOebdnGtzWntpWy6kntQ6QvWPBpGXY789y1kIdTPBy5xvKQ97DVGR884GbYA4Z09FBrnBH4ZcCwv+ER34K/4fDjsPh6rP4CElvBY7HiyqCxMMnEoiSeVDBxC5J2cSHdqXiw43zTYWxuLC2Sq2MxJ3Z0uJU2PXHLthonV2Cv9cgO0I5MUK2pirHojIPZgMdiyIUS2DiWo5U06mnggyhU8ZZKNIFxAtA8HrbR3dSwYSfUku0HyIVRFHvlUx2HbRU2g4zf5EKLmIt+ex1T1bBBnqBVNfQnhlycZmIYYIGnLUtGplqTfYxDGvXoFCUnP+TBkT4beU6ShY27Q1f0ccJEmG65DNIiH0rfMnTbDlPxX0o9EGWjkZfsra1RZub8kAsYcdhW9I95Tq/X7Kca2DCo2B56qjVVa3CQI/7OIlrnd9bCRpQcdXiduUdiyD348doano24mkzu0o4PuUDlIn7gYr+gL9IdO7aHfYgqP+Qh+js5C3VJ1Tz6WpUyZ8F2w9Oq1hsjLs6HET/+Qtfx+mSxPeKax8M2Y/BpYa4WaHwNXY7tBV6Qm5nb22vN5DgXVvmhevuekdqSWEEeooK1feCj2KKZG5rkIjS6469tbh53XPTPdfn06UBugPc81Oz2e037naazvdqOmx3qznwxhuTIJlFHd0bOj/V0r/CaWZNVoDvxzpqcVeR4h96FvA9f7vpXRZ15n1lXIzfQ5OKGXIRGfx7gzi/O8B2c71e6tUPPV/4FfcGeh749McRmxk48HAYNWk34g10fEc/ZL/LiInlffezscQcwD2w57PhPhAwkC4xheSj+hbfJVCsVHTY5IS6E7w575XX4B+ZorHvqtpVxEzeahYOtMQdHpC1KxkQ+6yPUNrZND9ZZ6x0sY20m5/g3ejRk7FVOx2L8i61W6/q+ZX3f4k+6bY+b/cZDRDFvaIcdndk/pKrEsMBbj0I+cEkuH0Hd1E9QVapqA1NiG+3CP2RLasWPJA/S4Vvle9jWVpKLIO1inL322R7jnI4jalVIqyvzK250Fm56D5ybt4fr8eDYmdeIjTyQi2pNboWu0mlx3WvOmDSNyKD2iGHiYbsdoWPJmoq9jEFME7kN7fixsA/M+JJzNWtinAPHPWGB2saPQFDAB+RqVgt4uM26nnZNpxhrHhuRM+s0aMiGJn5UStzk3YGchLdBFNsj/xYlqYOMOvu0gEGoWHdBZ98KFh7KZl7wBKmnjxUjkePEj5pxFPpH5dGPHStg6M+wLrPJDyh8BmT55bzBNumgv8N8eHT6VyCMXEefH4nZZq3nXCu50A06EGuqcS5Ou4m87rStVzsyJRKj2RLvs8VEQLlvwbcFP7un0V5U0FWm45pBfC18Kfa4iXxM/aCJNTD1W+g1yL/Qf6+93+usXet8d6OL3a3OqZ9NN9q3K+2CuuJ91lt5eb2if6PDzc/0/s1f6esv/kTXX//ZwPsv/lRvf/bHevOT/6JvfvSH+vqv/lBf/Pl/0ld/9Ud69/O/0Pz25yo+xHm5wduZCPoROLsdXfAAdPVfqgX0konXo1eioeyhGyQGCMFB7+vpX/uyKjagyw0doI4Y7fAD6xcVO3Kfwi8e/4v0/5+j/zQPW/1Imcs1xmN7NDJvG2A4dejdnKa9IfxfIYY/8WXDr1C3ojP6Qjek/T8RMhcbxnmWcy34tvkg1nTfxf84XsvH80jsCA9hTtsjBGWobSEOUMrHe/tG9hWr453m+fWKwzdcAt7o9vpr3Vx9DX3NXsXelf/U/xhzy5hblQ+q4l6R65KzwYyY0HtHMTiO8ACx22IsKEDDLhnoI4XtVgv7bu6dehpDBj14S2C0ulBHlXudpSPLPSAvtW8DNvqZ9bjUpN3ZU50/eaHp/Kl0di5xrZCL8ZbG3kXdx33NsKMfX1FMAxtcl3wHZdtc7eq+xL8gz4m4ogX5lSKDbmOzpr3a7kyhNYWeY/7iDm6pX9J/KfPB3+2J1J5SfzqopqfqEzzQR/+lxMdjmQ+/apJ3YILX5OzFsgSIIBGBxLhF9RFKzNnrvwuShMg91KJHpdMG6I38nWzaeDN4rB2EPnnYiaErxM0qngf4Pi0Tpgo+666jo3vWh1jgBR26IefbCmvWPZaT+srX6F8kdQ1fQwNcYmmpE0fAUtOApEgvaBrA6Q4WcV8RuGnB8QXaCaIzZ/d0p54/3OhQrXCd6w6sjbv64J/JDRzn320vFhL6seUVHZsrmvqwBcW+a682nWvaX6zYXdK+0LS7UAvoa6xP16RqJHr4u8Z24F4oyDq3Sz7BNDXtdjtNoE2TbJMRqVpB+7cAGWTLxZhSaNFmwN2RJt0Kqqwq5AYa9aB0WnLv2Hm2WnhG6tyTL6lDc47aJh/SzDnaiW3PnnB++UTnfCCJ3zggYyMen+osW1UB/kL9APqlSnRXa0oer/hY/frNG717/56PAW/17uodurr2+51asxaeN66v30us8XUWtPrPXNzkYx3vFORG3vcq8n5LrJmjt+/f6ZwPE7/zO7+jf/rP/5k++/wzXfHB4PXbt7rmmSnPLqumRRJgPQvNyVEozI8etkmRmStotUE7ucw7jdvbg7L32fS1pq3YViE7wZtYUxuS78a6qSpVu5/DhdhEaa1p2k0KjY2Z2NK3jLnk7Jl2ysfmfGB+yjuS/X6vhY33hg+81+CGZ5s8J9/yrLPkGkKMC7Gmzo5AHBKmiUEPijO3+PyAeWzYHv5UNZ2WGmMKXaVqhd+Zv0lFfInTLecfmfWKBj+86Xi+NPojV60peWqFHqBfUGxj08SyolWpVamAjqWTk+RvYZ7Civ7YDU37tM9mzSF3INd5vp45h/Je55p1enX1XvkDi+CGtbQwT401d3Z2xkerZ3r+/LlevHwOfabLy3POqbOBs7yn4vlWyf32f3tHvfMsteIgsY8/RGYIMGcqqTF+tytNu3bEBCXHrI899vMPY169eqUf/OAH+o3f+HXlX1znw5wo8TX/sjlrfmYt5LzLep1z7tA/MRe7HXPF+dZaoRfdzEPy0olRlE4OF9bQzD0JTTnzjYxtFbm2LcOr1tbxu909hdfAkEPGXsc0ZAbIYfrPiOOSvWiaGNviTyk6dSy2Va3W+YUWujhkzlu6FB1Ta2qFDNS2FuZyxJv5BAdwO7Ao9Jr5vSYPV5y7N8c/CLhhX7mGf8P5E/kF/dHDLkFNA8q8bBic7Gqn0CidecZBxbf9bs81YmJvm7RjPs/2pf1OCr04n/T82YU+f/VcP/j+Z8zj9/TDH/7GmMfk5S175OvXr5U/AHif/8IEe4AJfmLuilxk/qbdDjuTWpXSZ1tbif+pZ05DH8NeZTvznXVyyx6Z/Sy5s+nDloxebBX6W1G3ZfuxqtGOT8nUBefBb/7mb/Dx/wd69eqF0t7tmlZMY43Edxlp5qo+os+2htLjT2JYWIc5/46sD0j0xM/9fo+N3cA5H/xfvnypl69e6jPOldCXL1/os89ecf4+Hees8QNP0Je5hHDY1jRNA9E5tSaVFRg6c15EesNCO3kbbaMNhHfDGru6udb7qys+ft+oc05VW/OY/gHyP7P20tfoS25sK3JB+DPr94b9feZcFsXGADTH5mfG2is/1//Izowb65m1kxxGPkg9SD1I/X4N3PJsMasTU/oa52Xiz1rbsd6macd63oOdqpoWYrq5mdXaGc9TTe/ezXr9zbV+8uOv9Cf/9c/1X/7oT/XFF1/ry6++4np8peyt77hWv37zmrGzzngnfnl5ps8/f6VX7KWXTy50dsY9IWtj5jzNujxAM/8z8c/EMvM+8nC40c14B3+tA+9JF/bZhXuHeWBWcstMDJpzMvz0L4xfyEti+0VY8CHo0FNZe82zbZn1YPu0+29i/88XAAAQAElEQVRdT15znt+BvNfx/IvymfWSXKRul3JN2jDmqjXZHohM0FqpTmBbVY15W1GJA4hyuo4dXnCy53XWRpA5WVi/ySnD7g7biu4qbAI77fgjfBIFC3fXv9TBif7M291+O/iLNOTnlWaPvcM2Vt+p2B5yrRXndxt+2qUUe+2rIw3vFLZVBaC2Za91fbRsfm30oVAx1l512H7YedKKXDByMnKx6qsxZK0/7vt4+0TpSdX2iGNj2Wvbfki3/l9EGYZIRyfkzt+tHrrCLhmsrV/8y+PvGlZOyAGUh3bGRpELhaBzsg4+1Da92xHJe/TjIt7oqj2/Hc2h4HT4pgaaMRCOo75xYyDZ6wDbKpBWgKaxoXZuABc2qGxACxtR9ASiJBdVRocGwu/EsEEUO/2mhkb6xkWHDbgYHCzUF07ICNhGj1MdGLKMSaOqyVUqYBvfiPmYj/QHC7JzfKSRKAvfqDLGbKqR70O/bW0bix17XYltZpMN7egNPbB5h67tZb3I4C+RKKOEXL/znblEl11ai+lelLGR75khBoUGC2MHMh5+xtiM0drAU1ipr+jEtoGO49Gl4zx29CEiMb6vFWLCPvo7ffGh0G/8Y5RSQhdkk/8OdcWWGDePB9/kYx45wOMIa+2PXKErOgQvYzs2gkikL922lTlurUE9Nm7bjBB56SOfuTDEfjbmjE8+B/BnrDnmRJT0RTZYMsfDXlc/xjcjl74Vt1xgbzRzc7wgNwyiY0yBs4aaWjU4BsKPBVli5qI9P8Bh8Du+jDiqxga82zXoxA3ipHGTwQ1cbuJ2+73ablK3RMCaGUdtbSfusjZfkk7bqlYq9NoWB7DW0hW7q4rwgrWnjRuciUZkuNAo2sRYKXYD28raGDq48EQCaXhSNatxUz7h6/Ab2lppAg0fp9Y0cfMfXiE7gI8qDRujDd+0C/mWuumjHZvBsCUdPYMyD/El52fmKvV+5K10Jt5Fma+0b7m5v+EB9sCNQ6tac43PoizMf4BWWsfIomushbRhcxgHbau15NgqfA1ESR8Em10zN+qbT+FJBAMWzvUFnUFnIgKdFNuyfcLR8D/rds55w5pMPBEwtu3Ixj+yE39B+j6OyKUnNEj9HnZ0CftSEZ+jH4iSeh37NWZgHW/60k7/QNr4kHMvMYaWzDqYZHsgIoHtkIFoazxs5GFl4kYvD6F5KXbNR+pb5iYPrcymuku35PaGOexifBX56QO25QLqzMHCOXhAoqO/31HRB2Mc5cim2vkB+J35SH5t+sAqv+rr9GeNZB46Pvz/qPvTJ0mSJLsTfMyiauZHREZkZlVlnVldVY1uoHH1LmF2aIh2aT7t0v7jS/NpaTHAAA30VUdW3hl3+GWmqrK/J6pqbu4RkZVV6AHNSOpTFmFhYWFmOfSy8JwYi5aHL6PpRg/UspXrXLCXlgwZXcm2BrwOZhQl9lMtY96p5/biRi9YY+YbgU734TxN5LTybBOi+IjNrjCYYxX73IbgqGLvoYytzk+eT+xnzjc55qMMt0XGXVpVhTeia6XmGdni4z5nuMk0EivmeKvHIt+wBIXZVsHRvbT42zqb897rGD15XTvv+VC8TulvwhZLNSUZijBypkvZ9SuafAhdE65hGxVVSd4jG/LLfFgzRc56GTI5ZuE4EKNg/gX3K8nDVal7Fe34DnEtjVfq+DhmbMognuF0dpJ678FGD8960OnhaQGdHsB/sE2d9VV98LB2/UyXL7/Qq2e/B5/oAnr54jP97u/+vT75h/9Vn/7jfyD/v+rr3/1XvfjiN7p+/pnGy29UptfqdIkNBv3rFoW8kdQ30E/qBm93Cu3BgN+AjxziI0r45TL2Bx/1XJ/IqFIPxIQiWmqxESViM4FKvCuaJsZhYpwrdT5WWedFvWoT1h1qvv5Aotkstmo+krfOo+Kctdy3YZb608425l0tl7qFzFK2Y879051XnQttk9PaXV5g3jFcLde1zLecjo13/i1oMTf/SM2h6Aw4yJBvg2d6JP/HZg/63DA5rfhT9DoORziO09vyLW6rPF1/67HK/fG0cm2o3jCbfrcnc8dvfKUcxDOoElT3kvmzCyHT1fQgYyRruFBRWOeFNZ7et9gPgv1B9UJ1fK1xeKVx/2LO715q3L3StL+cwf7mP+8v7wvrXyBBV6BXIJZ+GsWFwL4G9gZTUe/D+YYjmXqQodFymDex5zZwvZpAbTGqeF+RqircF2bxfKBXWIiwt4eGKemK++TslN1WsUClp53lQdu7xB4I2BUrWqlsh68DwiehZYbZcx+YOrdhvzN3guHnyIEX58M40b8aKjszFkpBn7lRNY2OcqfAjkj4jWe6gX8X0T7ynijyVDrgjLxxDoUfW6zsNfeFv/ihim/Nl5AOVCSXIQeey4DjwHL1G6hw3kSl1zk2ax1i7bDClnnj5JoZlS4r9QZk1UUxqNEdUEq4uAVRhEgI0sZ5Q0ThDrhfqgfY0luIdjVob5B3ecaE3lsEOuNOPW0o32p6Sw6dLFMdgEa3EjZXTpXyfFjzDMGXxw1aoYaWeVLbv8LvEGGOMJ9W/kw97kUTnRluZ8y6CNaiq3J3IFCPy+j3/EvmYClbdf2J+v5UXXfSkPBcbyiKbtuGhJ1GXajzDZVzpNqHXe7dM21Dle9HB+4r97yc9sdD/8vhq6sL3dxcUzffk3td16myrmbQYcvP48KZdd9koJSom7RS8523ZTCbVaYT92myPHtI5X5VrFPRRzSJIGsgiZ1dv1G/cRx6KZDAj6qwGQeIVO8AW6m9PduKb4fQqZaC8wybuOf55YZn0deXl7oAzu941hG2CLGB+869Y8jHkxEfKszARsPltvfwXsF7UZZUAMtfEeOz8zP98s9/pX/37/4H/dW//Nd67+EjvX59oZcvX2KDiMOo8FynH9kfDJqIl+PXYkvcnG/VtIhYcxSOjhEfPL7+E9L+l5ETeyHqlMiXLIq4bZeZMkopKplgpqu6uvQ54pOf000n/B7R6ef1gXgM1A30OWKrP8CcnZ21j87nD84ZS/bbKjkGA/WD5UHTn81L+SI5whtcj66JeWK4bx3SbPOIjDHXBT7lwZ+KXTNfmpyXxJKc6/E5S+JrEY0aKv763nkup1wfGTJtoD6BItWgkIBj1fMs3He9DK8zl01LFtSFIkLpPIhISYExHMRztH/Ebx4XZi08kQprtaRlZWmEoehpGWQm1tGetetx2DMHd3x08/iK1NF2ywfrc2L/8OHD9gHR/9rf5S0f/LPpZSA0AzdlswKzIkJpBnXVc45+PJ7eKww/7xkTdRGhwjNf13eNlpKyfo/1w4cP6Pehzh88aD8E8Y9AHj9+nw+aHzbeycmJaM69zUB/yVwLDz3lvTzPrWv+oU2R418SGfoqmZpT5Xo+yfPEMSQkrcxQy6gwTE0jQpkFpALfIiiXwnh16hi7tE54LRpBhIFAliKvWY/Fhnh6XDOokKjOWZBG5hlcZuTkfMlUR/sVJVNZjKII2lIWdGD8d6yXPXN5wGAOjcS2UU72b+eP/oyvfyR0w/sx8+zzhI/2b2SMMEYzFoJdDKFsbZBZYZngGiyQPPgnz5ilSH2fOuXh+MHZiR6/d67333+o7334WN/74BEf/mf84Psf6kcf/UCPHz2S/9W6/4Xz119/rc8+/7ztW4E/W+K02WxUeFcpknlJ7B2HkonLCVea8Nu2u+B4mRorr+Xx32WjyeOMfR7a/jDI+XlNJ3pDQf+ij6pw83egcsnhOsVgeQ76LwCcnZ0yDzrka4PnXSRZYhSoKgSIUMOYD9vjXASVZCJCETMotnxih+GyEZzcznO7jV3zf5L59r+nj3OuCe+xXh+wV56enrZ18+jRe6yZ9/XYPw4AJ8S3ZKrkLdxPhDWJkQYY63gNzCnvj+6PjUiiTdBPFpzLaPFzneM40dL5tpdwjfN1zntSRNBXaXZW5qV1WmZgb44IVBYdJ/s3MJ8rNkREq7It3q9cSGwwnLeMMaDL+5jbWvbm5oZrBOOL/a43zDdd29kv81asdV6j5+x7Httqe7k2W7/bMZ1k+bOzhzo7B9BSTjSOqWfPLvXlF0/1zTcv9fLFlS4v90SkaMP9x0TDK67/r169pP2oYO6MvGva3Vy1/63JQLzGtgYle+x+K+M7EocVs28j7QeNtJ1Ak8NG02mhzhutLGkijhWtM4RNMIPxI7aVrOe/Kdn/xsNa3oZFLT5rxWxFq8AMeTwL6z2zMM1Cnl8RzC9i4PlS8UGkYM4lfCMiFJGKMA1q335EhEpBLpEhTwM1aIkFdD1s/Zpfqft27EfGpzKOLtcW64qaRCwU+BPkkj6SPpw3z3JCdu5pQsLw/jGqtncDt1Tcq4n9wqi8m6vUT7yLnNo4W44Vhi7rvA/RP8rfetimCFskRYQys1EtaVpiuxT/BFJpg0/YcPc8WzXXIuJjNsO5Bbe1LW7YFxHNvoiZLoJ/Iomjds6/DUcif1TWtruB6V3PZ47rDPrk0IolU6GGJe4jI0MRTCEGpzbMgx8Riyx1zKWIVMmiiHgTiagXHANzdygqFRV5CPWoID+398IzqGlHxC2/dPRTUpGghJQcIWFqQ6GFESxaf0D1hrzb3WjHw8oKb2ZiEs9tQnihSrni4wRFxZ0jIu6URQvUy3B+hpTYlMRBpIlK65shRaTS9aXIF6/JfYmIxC0iKMDzkRgXEYoIF2kb5NWo67qS3Oxww4rc1GyuEnFEGxvzyA3lvvnkukq9IagRIlkc3dmQNDXXEP2YVkUGEKk2eHohqBXziw5JITn4ie8F4Jq7afDFdwat2biQXA7rdBY+dlUaTQYPEc6P3BzVhV/vtBM2ecTwtKkgzxyES3+VMRnl5M2ytacuImCFIpJGIduZ2SmiyKnSr/tYqcMYVGSkqm2gf+vzvKnY53qZN7AhUrZ/s3yolBQWacJ++yDaG9NyE+CbE/fl9iVTiW3V/YMRGfdhVOYPxlKvlkb6sZy4UpYs3JR31CV1oQlbfHPQZPC38gRYocKSwnrZ9FseaLbcBPTa9L18U3FyetIeZDseejpkErtRyPZf5Zv4G24G3J/tFcn5OdxBSYoMZSnyXI5MBWWRmhy+TNg/8oFO2GBEIAMKthsRoaAcYRqq/JfYkCVkBNS295sOO3ttuam/tbtXv+1l29O2ZyrRM+H0yAVy5GI1cNPi+NkekepSN/FByvM2kj6bnaNoqkikGdiKHQZNWq5R2lZkDZc9/yNajhPSrd5746hK3nY0HxCKcD9tMFodvTRqOecjQon9pRQVHngjDooXuRZ1OU2M87jMg7m9uWjBNsn9iILbz/kKn2GAOfMiUhHOw+II+o0IJeAQjclLiCkLsimS+599pEB7rwnK2OJyxd9KP84b1tVoKSbIxwGNwSmCnmjHWWsszYsIZQJoq2MEIlwWfJGq8Ew2y3AeEXiymkZFytYmFBHqiKmRpbQ10G96dGXbIy+urvX85Ss9M15d6IrYPv7+10xrygAAEABJREFUR/rZL/9cv/qLf66TsweqkbriodWyO/8ZOw9lFJXSqUd32HdukmSwejIko3Cie61+NIrPHXymLLZJlkGAozLWzEPN/tmvyl7AwpZR6yjRtu0JjVrWhlQ1x7UkbHFb6/Wa7m0jfvegM+g7MSoQNyq6ApujtZuaPW6bVM40lIrWBUtDlhfjXi1fpSA2mIxtFMwHISnhG27TAK/AK+4bUbqU4TqqFJwqtlTak6WfKq/fSj8TSNp1XS/7E+x/ra1bIV8ZM3mS095tSyb9R/MlwpqlmVRoAMoZQkhT2IyJz02TJl4iNNXwBpxiJct924YVup+anmxcy4q23i8n7PE6hTRfJmyrbX5UKSZ4o9xzpZ9J838j+5ZoEPAsa4gbcCPYs0zryMd19jZmrwp6irXwIqUQo47OT9jbz/qNHvJS6sF2o7MNcxQ5/xjgpIzq+ShXpiu+s73UePVUj86LHp5KDzajHp1UbflQ1+2eKS++Unf9lXTzherNZ6q7zxQD+f0X2l/+XhfP/kHPvvwbvfj6b7R//RupfjMjXyjiFaAPPv6JD/5TvcEtXsZXeNMl18XXhOBSwo7EniD6gX8RVVTIe/OkSlSqRuI2kZcTsVXLM++brOWpgEiufBOERaiYgdw8jmiE6bznxYzQLU3yM7QmT4w132xA2RvUAuabvgtBxbtAlVy30uP8yrP+FeY5b/rfglWHqUF8m28LZf7oEO+F1+otu2Lt3za/C8g4jgZZNV+PZBs/pQNfav22vlY514Mmu/JEch7yBw/LGaug88D6/GHzQN0HaLassn+IEgtUNZvXeDXb4b+LrnIr/UNdvEvPgT8r8N4xg7nO2prXTdXMg3rf9OJo/tlotZya/6GklOzXEaEIIMn7UobYdyqYabJKZwxKf6yvO9y/VowXqnzoH/fPNeyea3/9tGFgbxn58D8BDRfyHqAJeT76F9orBjoapVTDGjk6lyhEsynxgyLlyn6JJH1WEI3J0maPqQ3OG4FfppY9Blu+jKYHgQrsp/CrK6nCNTO5ngSoSnMV3YlKd6Zuc8496QP5z/4HL9dq6SXsE3IrxSrVsEY7FHP9SsySJdSShyM8BycJM+Blo86PXONGxmzighVip8+tEjuyP1PBjuhOW1nhj7YdCkprL+uzPXzolSHzi2q1DB/0KzZrgyzgY790otAp5RMAjRMF/EAm3C/tAx9nhCKOIcp5F+n6lef8iiOeZZK2Da7PpmOef+RzAX0deM2GW9mgnPjp+rScQqZBUGeI+QFEqrSjPmhjSMERigCqIuoqoQaPnJEhrXBdSiqg6aaNr1m3IPwh5krV3Eiiq7cjqDuC0HUHgY4jxJGs8wdZ+0nb2bbZh6SdbbbcARgeZupuqsytig6JDo5BrHQPEUXR0ElCIVh6VJWjFVy3JVRK0SlAZq/MjbKhVylrftPqLWNkdlpRyKNAOvRPiXwqteF5tu96Bd1PvJy8vrmU4Q//L54/1YsXz3ih/bq989nz7qe9B+Lj4sC90sgz+8izOYpZB+yPvi8jVp4gjsN87zZy/7lf6i0zaeT+zN5ZRixK5zVN7B+VplVqDksOo+Mh7JywF6uV+FLYHwKqLFQl4rRRyCkjFTHnzc2SMtBGdVXkXEehtZvoxKgwVkirTErOs/aHYUJeQoFK30vw9/i/2+10dX2FT4MGYjHCG5Dd83zDVqPJ+0wUBciY9Xp+VPyemNnGftwrM1S6oofvvaeej2k//tFP9fHHv+BD24c6OzljHNj/iftE7ERbNmVZh2EbPB51mlSnStUkp6S/ksVZVfxc0cYFO9vY4XQo5LhtmAubvpc/VLut5UWKDM5SRMzIbDQpO3YN2LXKZyIH/NzRPtzw/mPkGcxl/6jEcTrhA9sPfviRfvTjH+nD732oDz/8UP6g1fNMOSBPuIjnfsEg92H9MxhN/NGSImxPUmImwbeMhA3H/BaSkOAj0pYCWUXQRrf62lzBdiqUmQ2xxLBkwg545RalKMwHMKlPSaGIUOGZtnS9eq5ppXStHDHX2QYpJBAxt3F+9XNkLk1g9DiBick0+6U5tXFztsrmuvuR9zQD69JyEdYtZSk6Oz1rsfW/uH//gw+0fqzdEuuO+pKpUkKJoiwiDzLlebCx/R22lyLPz4hoY9HmEGM6Mue8nokg7UJd32mz3eqUj5X9ZqN+u5E/+D98+ED+gctm26lH5vz8AR+U329/bv399x+39wnNbrnvUF9SocqHuJ2CuVWwb8Pc7EHXFWwr2FsUEbSQCrYHOf+lgB3vGAbixVJAQ9HI+p3GqoE4DuOoPR8AWRC0SWVJec2471Rgf499vRTwJXk8/A7PdMBXwi5F4eiUyfVfUkSokM+whpD/c3zkQcaIaluIVSKXmejvkE/GLYSBcgr4or2gUwQ2V1VoTWRKkciLZDtQ2exyfqRgDOh32X5ItGWPePXyhS5f84xIPmlvm3Z8SPW/zjf8Lr/rQpsN+rm3rdxz+t6z8w8AuH/c9tKjB1t9/4P39M//8lf6V//iL/UXf/4L/egHH+pf/dVf6uOf/kgfsXZ/9NFHev/x+4whH06x59mzF3z8f6WL15fyWEihwvz3uEXgj6SImdreEdvXMXBZpIhQZJCbD+cjmBH4MrR1MTA3Ro0eE+IckcpSmnAbI+IY2UlQKeRk3StcPkbJ1IcffKCf/vQn+LFtP3rztU7s0ZFVXZ8aeGdwc3PN/Nnr5OSU/id9/fUTPXv+gjrut1EYMfdVsMVI9JaS1Eix+JPwvO5S2SzzuIzMTcfAc3NgHVd8FL7tr681Lmu64ntENPvO+aD9kDX0AHp6stUp7ylm6vxWJVPuJ8Ixq3JynP0Nx/SGPdaxiwhlSQVQpJwsPTGHEh0RIc+riTm841rnD/2VeMOUL/X00ryw/SM22/6KnYlnri+ZVqlEz6xvLld0GCN6TR0D2+Y+XK7oMG/HWr64uGAe7TQSF/Nsj23fYc/A3IkIla6T9Vf0us7UEMn8vu9VmIMRyZwZ23jtsZemjG2n/bCT+xkZh9PTc41jahiS6+5Ov/n1V/rs0xd69WIQYVOdgvmxpx497CWX2Pf8+TP4g7Y9/TAFap1k0D1HBVIQU3GPZH4D75/qOHC9HjWxx4l625MZMrVMo+bDq4EEQfX9sWNgNEELySkohjMK5DOixT0iGt88Q6SI4Hx7RAQyuSCowGb6aoNsig30fss/Ljt/LEPziND99e5xiAj6WJHok+yHURk7MyJSsSCzqGQqwm1M0yJ34LYGFivScrdYBSNmnssR5JFLqGy7mQtWG1zMEO4v11fylm1jSBuPV13G2HRk/GYMGtgnRu6lx2nHHNgvGKADvq6YyNtitVTx3XAfhvOVvbRVcoqIFgOymuBPrJsRSOanImaqd6SIuK0ha98M92VqOD/hUwP7HhYezp5zRqRkOG8Euo5hPQkjggq9PUXMdZZbMeH/MXwtNUp2jH+Hf2UBBsjtGQniQDPiKkWkApCT5HrdSRGhiFuslRV/Dftu3pynFFKkT5IgKyaPvcHQ0b2MGtgCwvMUKGZb4oimnFA00eExzEYXTvgsRUSD7iTq2gKbmRFBUFIJ1b2EJObNzDgYEDNjOUeEOJQY683fiDAPZMCHhhTN6to2qD0PHze7a/nPSfnXw4YvhoZvJLzp2i+RKqNikCVAk8mBrvzGbCc6apSgH7WznDHBG9nkJxaYy4uospQZTJAEEYFPCaKJrLIR0XhrXEytswmtp3CGGmjif0QoQQSMJZp12bgnxq82VFWPvoSsEdAQjmriwj1hr2ibpdD/rV2RyMiJ9hB6RUrIhAo3tpFqyRc0w10M+D/HoLK5jFzApobqyibt06qpyvb5RnjPBdMX5GFwG/Mtx2RF1E0rsTUkeMC0dL0yS/PBdRVfwzYRiyyppC4iFNGYCmiEyyEJPci7jW2j1GwRyflETtT7IcX/LzLPIV/EfeEfsHUiZpaJCPkGadN13JxuuGHuia3aPBwXOW+2ljfUIkgnHBWfzJuIWaPoHHnAbnn6nuCPXHRHqGXlQDS7sR9fCn12XMSNJF/Il36j+aHmTKc8uJ5ws2VsedDpNz32dfLYifaEtlkzYccIJrZQr43ZXkrwKl2tcqaY3do02mycuCEZ2k2P19uOm6B5Tq3SoaCvFZLLQYzyANtj2L7NtteWm8ST05P2EOZf4PthzA9p5tm3Dj8jooXD9ro/kVqMoCMXG+cH5pJ9c8xtjf0aGBNT1891NOBofgaSgKIqvlX8X2UiQh7nCAt4fk6LzErHQzlLKNL2VdbAgJ3eV6oyU6UUZUnqJd90rEjq3J/hC+bEWNsPw7za7JlsmiJCli8l5RQREAPSDudXNMbhVPGpsuZNIwKfOjnu/WbDzfqGl2w9vNLkK30SEfKOnkEWtRUd5LBDKvhpO+yTscqvMpa7izl2M2/RSSEi0Dej6WjXENdXRZtxFZ/VgDg8nyWagcCOJP7WbblU13cNcOR/AfP66koD/gR7xjfPnuuSm+GOl1UPHn+gP/vzv9Qv//Kv9M//1b/Rjz/+M52990jZ82C1G/Xi9YWukR0YjywFnb3sr22syz672mdeg21vH9AmbKvN5iSkSaySBzTbbLmJ9T5jwHbPn1Gi3ax3VKhKrMm1bOqyZUxdrvikNT4oti3mVcZoxoRuw/pNJ4nxF20yOdO+NlSVTGVJbA769VERpR37j/ciEYNqvY1OFmho0vCFHkFdNrLZE0KrnKdL1dYWv5CzLpEse9B9zMeezvta6ZQOoPBuqZ+I3a49VDl2+IWe6g6szHB+BePR1rdlqPPN4AhvArTWnnH0A5b/IoQp1iFJbNr53SfrjMQmRCJCEYCyAsbhsDbHagVW0i9nXJ4Y3UnVccMfawo4dx68qLOvEw9gs0W0hOcu5na0Z3wqmJinRuX+J9A38aAobvA7PrJtStW2M6Tzk6KHZ70ePdzqvbNO2zKo8JFeN881XXyj8dXn2r/8VDtw9ey3ev7F3+rpp3+jp5//F7348u/09Sf/WU+/+HtdP/2ddOUfAbwWGdy+Zg7tMPO6YRxeawJZr1TiRgHNes3L86sFNwoePKL9GGCg/bhggk4SPhjRxpEu1oOQ2n9jZb1JXQuQvVu3MkyN41rkj4st/zZeq1hOFVsFTA29I1nPu/COJmi9ralkV5D9Jzms71iRy8dgDDwfW/yP+cf54/ZL3gvjGAtb5rX8GgcXnDc9xrv0H8se54/b/il561rxp7S3vX9Ku3/KNrZhAfuLNO8TbY9o3bjOGftpeozKTFsxLXnTkXU6qfDCNdkj0x/sQcZe0f7EP2tdrPXxtQY+9l9ffKXry6910/CNbq6eaH/9TBMf/uv+lWL0ur9B316FPaljTyppOyZOtWE+C+u96m3rDLb9O88RrqUBBy04ZinpmFYauVx9vSPPRiuRb1s05QCuq+ynokdjYs8Z2EtHrlO8h5dKr+xPVDbn2pw+1LbB4AAAABAASURBVPb0PQA9e6B+eyYl0WFeW36CGjUSbbbQaA7KiRGBj7GcXdZibXW7KTVVMAU0kEhFdMrsVcpW/eZMm5OH6rcP1W0eYNO5sptRY4uqnjZFUsHNmHWgtxrWCaRs9ULmgMOPAjra9YQAPQtvlYnWLqgDWpLnWMNS/oPEbd+Gtzc8RIlrquR2upfg4Zta3ZoXyS0h7aitVsuZAEktj7ycYmY5WzkZkJnrQkX6Fom0WxoEq9Uh3o7K2YCJFIVvPZrkPQnzjLts9zWjovodqHf5DBRK6j14jRnMQub7fO/IvR35+/JeDytQMh9NHZaYzhzOlLFKDWqpksccYhDMQTQzfuapzSHmXzBHQfUcZH4LpOd4diogQRVyKwJ5dFq5//Xg+fmZIoK9YNRu73c8V/JLbf/rtqfPnsh4ycckP6/7fc9+dyM/wxt7Pk54fVcbGGIIZ/8rMajsC3DcjSb2AKPxqZuW50nfA1f2BpoqsSEj5SVgdVLSFuCP2BOE3VHwieeNLAWbUxOCjsWEToSlkAzfj1pR1WyBp3WDy8g4b7m3YW6DELJCgC7wSy1tNludnZ3rhA8vW94DUK0d98x+P+Z3CpGpxFbHO7A3j+xVpCJCtm10PLC5cg2YuB948N4D/fgnP0bvqb75/e/1mo8KH/BR/KOPfsjHhhv6jkbdl+MIA5umNmaD32fwDO7YCp0TsTVWGdMVEdFsKJkq2BlKYZAc95649jwb9LwLyExVHN/xxWPH+we/S3LZ/NJiH3KqU+V2cuKDyeTirJt6P9eb4fdQA7ZN9rfdb0/oHama5A9r5w/O5h8A8CHx8fuP2r9sff+Dx5Kf2YiLmAyTY0R7x2xkTk3YZVSoSBGzLWTRXQ9wOfAjiLsU81zx4Er4nrIvWVKzTKhVZRz4rjMCXsRSH5YPoU6eQ0FZC1peJBQ5/pNtPYwFbYQObG4+OG7Urz7Qqh3VfNZDa09bMy1jeK24bE0uV481cRlWefIV/Y59z1gW5t5ms1G/2ahkuqmq+6QPwkq+Mm6jRt7pVHhNgJPz1mOZkkWeD0aHvsxsujreVXbME/ML/NLKHX312m438vumru9oCzZ9K/tHAP6T/x9//LH8odU/+vCz6ED/L1680OXlBbYMSuJ9w4fqGz5+7oD/yoB9si+Wd1+BjOdGJQYzGHd8w3xVYmCqxFbiIOI+4t9APHe7fXu3RjNlhCJCThOx83i5LcOnoG0V40W155rhugnhCJjQkf7cRsh5/Rgieey8N95c38gf3PfsDxM3PjbLGMmLNivcz4ht1me0vujDfdkHI0uRMhTBOFIX5F0W+SqWMJhwakaFHe2HH1veUXrMNozBmd//nZ7q/PxUDx+e69F7D/Qe+PDDx/rZxz/SL3/1sX75yxm/+vOP9Ytf/EQ/+9kP9eMf/wDZc/lf+//845/qL//in+lk26tgw4Bvvla8fvVKX3z+hT753e/13H8u/epaV4yd9w77pCU5htV2Em/zB+buaBDLalBXCVIDY1YylUbM+5Hj7fnqdr727Ojf+0Jgi+W8JhVSRCyY46XQIdVDbs1UnfB+9NHj9+Q4Weeefc96SwnqNhp47t9z3du1HwDsmNe+p1Pb+y8vLpm33NfTZxb6Q22zHz/IasKPCX8nxth2eg7PKMQQ/2hX8dvxaHLEofnItdXzyP1e867N6+MK6rVhuYJtXhN+j3vG9cjXcf8wwO+m2xpBbxK7iFAEIEa2x/3siNs1a2ywXdjpmHjuuGy/XW6xpI1tntiLJ+xyu4Hrje21rohQ57UPvI4H3pNU6wOuL+wf3jc69ookb7vNNyxneftzeck9x+UlH+Ev23XOdRGzzc637xjMkwjWpONJ3jyvLevtj65b1j0t/TtvDMs1qJRUQda8iFDXd9qwX7UV5A2PCtQjs2Hciq6uRj355pVevrjWNflpTNqcMP4bYlpoFnKqjJ+hyv0PcXK+YoNhfaaGZfFAhvMzWrTl/QyT2rIm7HKeDmZKN5lJPmSqlkL206gIL1pk6uqIaPIR4eI/IdyDcV+leTMSByLmfm2f57Pnj233Xm5aiZk1VOLktVEdKDPeAWtbsYpY95o/UAsdCseZSjx0iyS/2BmRCgCnXT8qth2jjQORNW9i/hteJysm1tHId6aBfcJ04l7HGKc9K2dknGZUz4+GiX4m+EaFGlPjuQ/3N0O3yX4Z2DE1+yrytdVHuGLO37ZHA7G1QF2o87ew/NuBZsTerDPfQPNSD3njQAL7Jvp0v7e49W+i/lbH/X7eUHiPYV9X3Kv6k4rH/c9WWc0x94/Ju+19pNKKqzzHCE8b8IpUxY+G4zy8CE7w1mOenGtJigh5EUXcygWTOSlHUFfoErgPkUop8kZcsnDRmQG7HRHR9EWEyMzIEO9O1OxOQSlDrO+AwCfAsLYHkeYHZcSYotQxAZz3YGdk69c2GJlJV9FgmWNMbAQTN0kDN4ZT20wrcmpAq1Alty/ceHalJ981RKScIma9EaG0H5pTNYEXgS/YNrFoPTlHLsxzX1URoSzZqJYUEco0T6R6i6jISZZ3vXVN6K1MbsP6Jy5UEUEbQIAiUlnKAudnRIQiQsU+cVGqkoKx6jd940/oNPSWFDG3jUhFzPlbsSAL6FuCKiWAOh7cqkbiPGFz0DZLkT96K1MRRijCSBUumlHggZYnrsV5ZLMUZZYmi3I2JW5diY1jEMh5zJw/3iyntkGyKUJd53ZGxRZTIyKUYGKcJsZoZC5Yh2UmHPA6qlBfOCf0rBjZoC03siHPGDS0/MDN/04DNwMNvsFifAbmmUJKYr/hhvmEm6kZp+2B/ISP/ltunvvNRo5P4WamA4Wbnshoa3nCbofY7wQN5z2GikTxLOOyYVn3Z6xylfYjdo346fyEXaZaUkQo6SsiVRKUVAIdpYg4lCpryIX7OiKitbPtWcijK2JuN9H3SL9ec3pHKvRpdM13RpZ+BuJtn6rsp4iHG6OzOReyLUE/rUhVBHWg6YCq7RZShPmVDGi8b6OIEY+ecfBNcM+DnlFKUdJXRDR9EfRPbB2HyfMIVM8ZifqUU0TKN+SF8Xf7Uma+viVZR0VvRDQpx8zlpO9CbEoW2b+EBnZGhEqmIkJOEUFeDUl9KYk8Y5rSLC/S7H9EKLOARN7tXLbsbTli5osUMecjFppmWtekIB8hJWNfSqJPIGQbIkWqCuzp+k5BLD22fpB78eqFnj1/2vDq4rU+/+pLveQl1cCglu2p/uJf/1v91V//X/Vv/4f/Uf/uf/q/6y//1b/VRz//hbpH78s/ChijaIzUBKqgNZSM2byW6CskqjTPhdpowMvEKPaS4IVQ+uNGJ5l2fRCvBX2BFyr4JOQqN1gT+8HIh9oVLrtOmiRjkfOPB475uK6kvybDHJzQVZkvK0bP9bZGRq08U7U2tGKPogPq7INz2IsjXZeLfeYbUkgHuYl5SVGZRW1/pQ21ZoGqiGiQQjpCEp8sqYg4QEcpIinNdbnIVGyMDHWsnaAtAu2onM03nX+8xA4bWGEQC7+4NIRKR5EhlPe6+yAy2tOHfxyyd6xYJ6usqfWL/unujSMiFBHKxa/CWmp5ygopGeOgf788nCG5LNJBN3nzgj7CeZBZlOiISORnkMEr9gdZavVTmuCOXBP88D3wQNuwHzQuML/iV4f+vhR1XdGm77Td9NpC+z7hEbvpmhcEr3T1+omun3+l3fMvNTz7Qvunn2n39FPKn2l6/ZXG11+rXr/Q1Ytv9Orpl7p6+VQa/dJ3J+lGwYf+LqHTBewX2l2g79WX2tN2ACMfCSc+Csbwqv3owD8OiHrNlLxWoX36X3Zop+RDY+Bd4t+KIGhGEhc64/DovA1U/Xc6ovVz14aZ1yr+T3q6648Yg+8OXA63h77tYAwP7JY/lnXesITpMVae6R+LRY/tMg7+/LF6/o8qv/h3MG8pN18PzKPMUu84cG0R66yBj/LSqFhQ4KfXIWsyWJvBHqHxUnX3QtPNM03XTyjy0f/iC12+/kJXF1/y0f8r8LX2N09Q9UpZL8EVa3vXkHXPWp/7EPpF/xl3V0yw/zVEkchz28a9PzudN/IjL2T7jebnrU8T10DDotX7OQom9kBD1In9PmgX7t/XzHb93XO/vZf/tdEN99o37Kmj5yfPbN3JufrTB9qevgd9qHJyJm1O0FCk6BTBHg1keSVmhSQjVaEV/6qL5M1vPPIV2UpUJlDx1fmRB9lStur6E/mj//bkAS/9zunmRNmdaIqNapyA04ZJW0WeoBa+OjVdwi70w5QWGtCwESAq3Aa4rZwK+jXUKO39lwNaPvEn53rrAFoSKtQQiByD+sY/0EDuCHGUP9KHOHI+o6zxVznz3oZV7n7d2vt9/m05PF5L0dI6VgUjvg20s7iNvS8nx5N6obC+AeKk42QtxjGPPDqs5wBYlnorqujlPiq8Y0yU34WRurfhWP5YF3nW1GwLeYn2d1E1+2lKVqYz5lZB7IN1HdkpQTD3DSkRTwVlUd+ggBeKSKi4d9mopMuS1/jI2p3AyDPzzc0VL+Vf8XHutfxRROwtpQvaVVlm4IXnwHNrZf2rWUWV6TqIzoPMVARzDz+bBNT7yMAz58C+YF4D41SxuQpZaGSvLJ161q7Xb9dtKfcKfOSE5pBtRlxGlRMaIsRBwZyKf9mQMCMC/h93TLaXZoX7O/9o/vyB95CNBG9i//NHjJF7+MTP7ZZ9pu/VdxvQq+tsb86y7CaW9330CpFKV9TRxh/cv/zqK3395GudPzjXn/3iz/STn/2MfWuLr6mb3aCd70OJtz2b0Od+d9ynTthoOK7mOR+RCkAXqthp/5N5ULpOhXvXCZtHnmkqbSND5ucSn8SXjthX2o2MsZ8FR/b8iqzvFyNCbuOyMSBjmllkPRHBnNlznRkYo1GeO/L1cEGt8HlBnkX412l7Qrw2HXHAti6xLyT8E3OJ2Yb/FcA6OlbfIix7VLFkI2a+7VxYikhlKSrEPPHRUCJnIJ/ExrjLK61NFl9/dMeOdBsQEYqI1o3fVTkea8wcvwaPG9dOx8mC63uDiHTxDiJmXRHRxm4i7saxkMfDc++aj83+sYX1eB71/UYdfoj1NMvPupy3joF1t9+PjM/ANXpGs5e55R977KETdmYWbTbbtkf0zP2eObrdbvmI/ICPx+/NePSeHjx8yHx9oAfMWeP8/Iz8GbxzPjY/0KNHj/T48eMG/xDAtl3zgfjp06d6+vSJXr/2/rJnntT2fs4/qJmIVRb67zdyn5tNrx4bOniZIcIij4Tn8J77iyZve5EvzNt57qKPOTsA+7TH5yDWEW4fDDHjSVwrvs7+M1+X/ahkKpDNgkzQE2jrSuwn6C/0VVkbIkWEMi3PWCEnJ6jXKBUKZAk578klx34YK/mqGtF8pvtWtg8N1kt7qzEmTtZV4U2qmqDOGx5P0wbkbPP5g4fyvvHP/uIv9Ktf/YqP+X+mjz/+WB///Gf6+GNg+vNnEIg+AAAQAElEQVSf6s/+7GfU/Uy//NXP5I/+f/7Pfg79uX728Q/10Y+/pw+/z5h98FAP3zvXo8cPGMeH4D3m48jH0Ut98803+vTTz/TrX/9Wf//3/6BPPvmE68WlXvFuyO+NvC9V4huMl0gRIcd6ZDxG4uxxc9ztM9XtGAnUwJ5kv9yulCLD8W0oqZKA+d2zt657jf0P+JFFWRa47D7R7HphR4BcQJVriOjIHOt1ynveSux3+xtNXAOzBOuoMDYD6+QG7FgzO2Vmw4Afr169YkzHVi5Z0CfZpz1zcsZOu90efRN2F9ZT39ZTZ9s9j4DHrGTKqTIZBvz3ewbDa6EBfQP7/G53w/X4smHgGm17Z1Q5ZtZRsKMQg4iQqWPUsXYLqJJ27NWXV1cymm7Kbd1DB3yqjBli7bC8M9btfc3ryNQ2Z9Pf0UeniGiwrOG6Siwjw0U5n1lYw32TGxlnx8f71wH4ttvtkF17Zd1hi/12LCKCvuY4Te3aNRHrfZPPzKa75Fwvkvv23PJ8M20yzJsN7/J7YtF7P+Fa43dJVZN8raELJXYWxqey0K7YW1+8fKWvvn6i589f6uryRpG9un7DWG7lfaZkKstdBOUoRYmuGY5RwfdcEMK7Bpo32spc72yHefdRCm1hRrgtTd5yJHURocgFEXekzDcjmh703at3nRFxt5153wUlZx9X2cr4Ofam5mUpskyW4uJ3Qiq0IsjrDySvdUPEoMExZZU7vhFoAImdK6wuIkwQDyCS5+CMWifmGPNj0eG54vm3wvXWbThfF5/t98R68nhWvwNIaY7/rNfy78SRzW5vObuz5l1eEXf0SqtMxOyTSLYJoohQoCgiFcC8P4zF3sWmCHTQNsI0Ds3XPsxw3vuEr5kje+nIep2Io2G7V+r8H4Y13kXgw12OFBFvhb5zws/Fx7s2vV1BRr694h73jlTQKCKaiINkOFCTJw3wxtjK3ABZyPKVi4Lh8jGCIGRJRcz61jrcaFPV9YbuVjcx8/Oone0wpjZIlQkPaGe5wkWq32zY9Dr12438oXTLg86m36pQZ3sHLuimEz60DujU2QYY1gNZDhRTvxTuENswcAEcweRJAyo23Q6I5A2kbbz0XbJTRKIjwHo4H6qOGwbYpgptWEScn9BtVPRX6peqN4jjZKCRuqqIaKDAZhENIlnXxIXNumZ1ATeQTUVmy3N644iMAy8i1cYUXpaiwoOKL97210j0ZBb03bZZG0cEbYv6zUZbxsfYbDxGhfBhPXvYyM3nRFzaWEFxXcUXReR9QxURcrIdRtJfRCizKCLbvKq0U0uhpC7SbaroBHBG6QT8Z5SmdfGbcgNjfpaU/TJtbWk+EreBG5AR+ILvGwFjveGo6HP/EQhjhcveVJofBHsC1jGy4U6Mq/mGfZ1YS96IKzIVPS6P+MDBTRMmR5Ev1sFFv2N+9ydbbU5P1Z+caEPeN044Sq/I4msyJn5IdJ9D62vkJtGYoBM6iYXNRHw9pqXf1r/zgEjJZWPCtoxQRKjve9DJDz49NymFeK163kUjolU5Jr6pc+xWtJs7HupG4uD6Sl/ur5WJt2PumHjuTsyPVo9fFRurZclPDhY9RISSOVGSuUC9dVjGep1vYCxphm94SMZ9GZEhI6FuY4gUwalFt9JmAqbEsPFcZz3mT/LYru1cExFq8wgqUkRytrx1TKqL3ZI7meH2xswTwpJtyizQVETAhI3tznheWd7UsEr7MxHPxl+oxBrD7IE56Hnb6hEO/NWSIkKZEqKiB/KpUlIR0VCJ6US8TV1vzHnE7x2B3hW3VRjQ4rbS25o1FxFkXY92+uNM37Bo5yq/nBpZrzfcjI/Y4vh2zMNu08n48Aff1w9//GP94le/1F/883+hv/rX/0Z/8S/+lX7+yz/XD376M529/4G0PZUiNYFXF5e6Yf6VfqPT8wfqmN9GKR0iQd+h1QbElQSIo/GkSUSVvOlEXWUpVkW7UE8K6nPJV398aBhUlxdMpvJLJ01yvlLvNtHaVPRWdKywPufVeChRZWwnX4sABeafdU+YZbkqeY6AcOzk4qSJ+T8xBygqwr6RQ9RdthI6mzzt6hGQWg5LGUvxiCBOKeT/6JJY5Awl933mBvU+TEGNWZazh9rtTSNC6/UklnmkSIm8wbMPt6xVI8IDMZugXtv+sD/SseuN6oFiP0SZqmkpqiVpVzXR2Ug7XFeNaGXzmnWUhU0us0R0SNgQ1mm6QNhEFpGm6R4l5qr8Bw2qrBdwaIaZ8Dnm1oEsoLJqrquQ6nrstT2e8/Z1ZBwNX5cMj+nIfc7EdWxk37RNnnsTc2NivUy80BQf5GbsNOwuNNy80sAH/vHqhcar5w3deKGzstODbtDDbdWj06KzflKOV9ojJ6PeYNE1uJLiWoUPf3X3XLuLb3T5/HO9fsLLlqe/1wW4fvG5dq+/UuVDYvshwPgaXRfq6rU60RYk6HKnEnvCOYAR0GdUojA1iLUUvOQ3mEz0WyWi1YDcTGH9gYNwok8HyAFuJX3n5O6M79zgDUFbsTKP8yvvu9I/pu0fI/td+/8Oco6v0WK82uCxW9s6fx/TWgld25B943hH3fHgHOcP7df+DozvmKE/+7Ki+fQdm/7vIdZ8sy+rcueN23L1HsceyW4JsyrchuuP2BMa2BNCgzTdSF7XrEuxHuW/ErJ/qf3lE9bv17p+9aWuwP76qTS+VNGVgr1CxnChnK7ZB1jD6Ev0JX0mu7QRXruADtTWrupCpYkNtoL5ujRxyWK/pFpHqbL3rbDcyHV/an4xT6ACE7yKniYH23IuM2IyqNLIaT9U8a5dAxeI3Shd3Qxgr4ExHaOocG9QNtwfGP2J1G2wpGBxQq0J0g7ytJHg8/G8UfKV3ip8Q0SporPBeepH6ibns9MUHSIbZdkqQOnPFN2p/JF/kj/ybzSpp+8F1bSjvIAP9xWddaXkZVsM8oEtb0dSM0PI3SLgB94B7NQKuAL1DYiELOf5cP7bkGr2oUcLqmCRr4DsvWPVdY/9nYpue1/QvJD7MubaaD3HXLiTb6yqOzzLHeO2duXqTqL5nfJcWGVXOnN9Nse0YY3/ShtTbQkFihsk7KvvhJhBxwjuN49xXDfnq0SEbuEiPI7Gpih6m6E7ySKK2/hWzXm1ORbIruNfUE/efM9V+4esQFu/lVmdyEjabDY62c7YcG++JW90vBzPDAVBGMcdkpO6LlRApODTxbIvzHvBvLfA1TGCUmKzqeH+LT9yL4UZ7E+WpsYymYSAvYAOsFBi/WbZ0OdWHe+bjEBm5B56Agggv8ZAJPTAIcNRwR9zWH7F2o69kuxktgIbevlfWZ7wfsBI7nXtj/fBUjoVyn6P0m82PMP36rpOWfAHm9qeylzx85W1TjjvvD/EfMOH0GfPn/FxhvtG9tnkXvoHP/yh/vm/+Bf6/kcf8U5nK7qXn+U9lM1/2ouxcf/D8rwxtfGY5Pcg7k9HKSKxqVNvm7LIaWAMRu5zbX9EYP9srxQK5AtyBXmRBu5zR+57yb5x2IZmk21Hz+x3cj2YGN8B+UliXSh4ftKeaKxweVSz27YTH8+GY1j3igmfnTf1HHLeQLmkkI7Q6hm4Rt2OfKWPiFDilxGRCiDNbT23IkKuMyLNn60RydNgBcXDkbRpBcTdR6U/z0+PwcDYGBPU49L4xDyCedvkRlXsaiY0JfOpMr8bn6LHISOVCWg3etwWNP9onPgU4fWDEQpiit2E3faK8oo6uR4514FprGLYNA6VZ5ap5Sv8iCJ6U1d6FdbghneJJyenOmPuG/6X04bzp/BOeF/WwIfURimfn5/p/Pxc2+1W9tv/ivn5ixd69uw5eCb/P+P9vq8SBy2pZKpjHzql/enZqax7w3ryflS8J+F/4kIwiyqGThjvOCfMLNhMvcv+wDg4RsR6nKqyUEeMdC8xLYh/lcfIqGYoFBFIznAMq5yXPPesv+n2GCFlnpGZ6onTljhtsL/reokxscr9MLF+J6xGT5RGzR+wz3D9iD4aSK0v5ESCWLfrbil8ZFy2HR5Dh9Ayjx+/z0f8n+tf817m3/71/6X9COCXv/yFfvnLX+oXv/iFPv7ZT+W/wvDTn/5YP/7xR/roo+/r+9//QN8D3//oe+q3nbq+sBKr9qz5M8YwiN0174Oev3yp15dXev7ipT7/8iv97pPf6/effgo+0zffPJH/lPqw7BGB3/ZdCtmtAf/t54i/jp9IGSHHLIhbRMrJ8a84ExEq9Kslub6UTv1mI8+NE+ZZmxd9L+tYxA7EOgzPO+t0RUQoIuR+Q1IwCgIls+U9x7xOzevo23ozQ46zY2t6c3PTPuqv7/giQhEpJ/dljMTA829HzCbmZ2WeRsxyhb29lFS30JKpoI+EZknW39T6c18ilUzWYDnYbH1eMzdX19qj3x/H3c8Ou3x9aPZX2QVOUtK+Zx66v67vmi7ruOGD+9X1dftX97a1EnM3MJ0YI1PD42Xa/GI+jKwpy9lW8zOi+RIRvhy5qsH2Ww+Lq5U7/I1ABphhfW4fOfMiwuw3YD3Nv91eEaEsRU4jttjugX3VuiJChfmRUOt1HEb88HhZTqQsBf87OSZZUg0ZmDhxrRplPes4B3FzSF6+fKUvvvhCv/3tJ/r008/l8s2N74ekznOvFCWyM4J8Ucm5n45rZ4dNRkn6g6+W1gEybYzZBvviTmFFRPM34pYm+eL+St6tQ7ftjaAPYIqKdkREo4dTK7pfg2lCf5X5aRxkyESEIoLcuw+PTaX9uyQqeidQF5mI0ES+euN7V6Nv4TdrZrO/Rep+FQ3c0GCtZxYl8TIi4shH5Kh364iAzOWJ9dtsXvyobGYzRsbsFmLHFO1rk+MCCg3KWqg1uvwuuO1doKPpnBQHWhXc87nsd4+4oaCPGZLnx4w5H3ixohJzr0fTg43U+1hl1rzpXdBvFX1hoccPn/SWVKkTqGuMnG+YYNcDWtPjThvDJzrBH+foaSZ/wtl2rPgTmv/RTdzX3MhOzbn1zI4uBoaFKRDJ5sAGBK0MiDcoNzbcwNSbEPFz8RAwYijLz/VVE20dp4hQZDTZiFBEtLxPEfHWsuVLptYFYFnDDxae6HJnCuIfyBR5424bGZudL7hbPhZvNyfqKUekPBeaPWIa0meFCn5h8zOCvGVMjXYjC08k5yGHo1oQxyJCtm+z6UVWGKNIiR7kNhkFWlRYzIHhUSU84gIUADnzLM3NbW3+wCNOEaHChSizKALZhmx5kdoCQb5iR1LXbgLoOBfQAikhnzKPXMu34eAUyEUUZXYqZaOu9OTnsqIgXuzdHTR+phBUQG2bllQcQy4g/gid2O1yR9yzdAouBMrQLVJB+36zkWWMnpvRgmwW+iVGExPLY5zZ0V2Rx7UQi9nPUPsv0LPAtgT5LNksqi02Yv65iLTrQvQbimB0iFtd4Js8X3j9Q4CRGyKXZc+Ri5jlI2hD3GrTO2m3v5Ev9v6I7QtxRdcEMF2mDfgwcqF0+4oPvQAAEABJREFUvWVNUdG2yIq+lqfBTKsKY9D1G22ZtycnZ9pCDcdmw416x1xu2G6Vm40KcGyT2IvYBXQqqamE/OwUjEP2jKVjHxJbm6rtnwQ1qrxWRYpAAOrDdjY5/EEKFkYu8SiZCvRFRItjZmm0lK7RiEB+PiJi5iE/67MezTzqVp7H2n1OvoBh5YSNEUmPammVazLUud4VK983uL55WsuuiwiTO1jrGyXojTYfpSyzH/mWdneUvKWw6jE9rq6Mf6WfyX6R95q1r8bITWGl70jJXRbGKijcRSgiVPGZg3k1xy8zNMc9Zd37/b7NxYq+W8xjCwsZNaiGJOujzA2n7Rl52LFMMn6uC3Q30O+E7SJFpNY+Jbev8hgYupeqDYUXkYqGUEm3L5ptDqjkzS8S0hCKMBJaGlbZCPfHhBW+s3lSVLcpKn0KLzTyAWM/7Phwf6OTsxP98Cc/0r/567/W/+N//p/1//p//z/1P/5P/zf9nIfJR+8/1ukHH2rz3kPxZkzqN6qsdTrje8eN/vEf/5GHxRftoWbDuvKLAO9Lbd8piVio8FDvff7kdMuD3VabTaeu72Q/SiKTEuE7AMtlKGw/q88fQvAhKftf9a+yHfo71iyEtpOCF1DhDybI0iU8ieoDtc4gzkUkxigaJmWVgnkW7of6BPLgNt5EXW1IYlkU/EdZJNozoK19iaAvQK3zCW12ost5tzLEXAoczywySiEOtNVRqvSdioO+Lgr5lP8L2ldvUpQEOh78kFT4JfAksWREl6pcF0NShL2W/CE/CEqw1wWxV0mNCOzrxFyo4jaXDziTBnyaZXuV7Ub9yVb96WlD5xceoGd/7bZbdVvA9QdH6CgditY3BZXSSaID7DVFrRy12uyB77o29imnCmtF00edaaUyyIeDSdvEbkMuL/BL1rWt5Ve0Nm4bRI62qLpzVAJlrMx5XVb8AHzcm0BlToh5V1kvlY9y4gVntI/se0wY8GJPcHfgRpUPeH0OmjFqUyad8OF/0w3q4kb+IDhcP9d08VTjk08lqG5eSlfP5P+dwFZXOstrbXWpuHmu/auvdGE5PhhOfES8fPp7vf7md7p8+qmmqyfS/rlifCGNzxlv6PQSV16DS3CjKKOirQnbSV4T/GMQqajICEAZimAcIoJyHlCZI3WJVW35SbeUdiJVoPDpvwPWfkwNd7lSMc8AxcOccB6Rin2GoLfQLAz59gMlTcD0PlrFdzjdb+cyzWwo5PYw/z6SavNMybajcn4LmK9iXGWKxHy47dtA7Rv93+O9UX+/T+TvHG/r55hnHxZYt/euO2NyLEu+yXwLvdO3C8je0Wfem4gIBXvDWhNB2XvKyjhQ/HU8WT/eBwRVUMn+IPaFcJmPHlo//o+vpN3zhsrarax53bxQ7F4q96/VTVfaaKdt7nXaSyc5kZc2XIg6+inM4A4U50HeA2bKZq9rMJAVcHniAlDZbCNCsfhSWbtYe7RmvX69x03yvaHraK5ocpV9LRtCjBHXGtRpYgymKRHrNUavIbgP6E815YZyJ3+IH1WkslF2G8XmROIahxGSOswLskl+PiJS0VAUYXSK6KikD/dTiQIYxuCaFNpjxwBMJ+RHIPrenDyQciuVEyUf/1VOFeVMylP83aAP1E7VOmlPhYTewKYGfJH7TWTsL7AdhjwvQdDXjFCEsdr+NlqQMVLZ/FtlSuMnuhL+LQo2xrejrvWJ7UDHYPQr7OoxnRinSj/R4D6Cvm4x8z0/6iJvSudvOWLmuW9DLq+gf+JyG59QHPUj8sbMC2Xe1meEvj3VpXqlkv1wuwyRNwJqJNS4zc99piIW0Og4n/QfEYo79UfllX+gUqbBumB9JpAmGRP3BoaCMqjyXdTY6sRKmUGx5U0XOJ4rFAtzJaEII6FGoSJBgIRXQKfw/GXe1janXQcI2WTAC+ZZRGqaJvXc7/m+/MT355teXSkgte17+c89d3zwrxowd9A47lTxS/jIzJIqvmF/hQYWeI8I+kgKrk/bStk8o/J8VOlzYh8aAU04mqQqNil7pfcHqLw/cJ9o/obn9s3pmUrPekXOflTRrtIcKqPFTGp17FW1YaJcD9CSIkIRsZSEG5MqPtzHQUBzX6X0evz48YL39eEH39OGe9y+3zDXQgPPPlkCXi/fe2cWOZ4RxLrZM9sy8P7CpmdX9NOPf6od7z0+/Zx7vgz9+Cc/0XuPH2nLx8+PfvRD/dVf/RUf7H6qE/wXNr989UqXV5fa83xq/RH0S957NV60j3bXy8egYXkeTvovmfKHoJ5xLSVRFXLyWNjuiWcCTMSPVGah3jJJ2b7bWrU4uo2R9JvojJj1zLHDP08JhSJSfu+z3+/EjajEHKp1f0RHTdOeZxJT1gUTZFYVyMxgSMiLsakHMFFgBG3xlr4sY7i/FfZjhRVUCtVCLhwQCmyUZhrOM4ciikrXKyhndpJC9lWklVb0TQtgt8O2GyVLK1f6s/8rvNZaRTvZH4yX43oExyARgFbWmHUERZxXYBss4jUR11H7G8euyvO92cu6db5i7wqXJ06YahVosjZ3kAr7iX8l8ZX9uk7ElGHw8vbSHHejhv3EPHOcQ7HsKVmKCth4v+g3+ugHP2jwn/j//ve/p0ePHun8wQP5T5LTofzR/9Wr13rJx+MXz1/oxYsX7V/+P3nyRP4X1H7H5HdN/pA5sTdEpLxmOuap59cp7wU2m0591zEOanBcmAQcFb8cR7VkvsfFfxHBukpJJT72Xd9sbkIhRURDlqLIkLK0OBIq9IkU1CdtOkLO2lW2eyGvMfchEauq1mZ0owh5eCr8oL+IIuddZwzINCuRI9vaDeyFu92gG7Dbj6zbyr2M6Ae9s7CkUF3ylUFsYJyEPebDYi5UxmjUBL+CQv/mX/OR8oaPphs/hxO7YaCP/YA+LKtibIf28feaj8DeL67YM67bR+EbXfCR/+Xr1+1j/29+93v957/5W/2H/+1v9B/+03/Rr3/3mb74+pmev7rQy9eXGtg3bE/gc9dtlcQysSELMaAftjpNBGe/9D85MsQ8C/HFro49MDNVKzUNVREBEoSOU0naGEsbt5tRlLQxIqLlRfIcQKXC/2FDwcZi2yKbTCDjD+lX7KcD77vme2m1ukTPKe8zTnhHXLBTtOmY74/ff98e6Op61/wSawc15Cs+VNYnY8EAVJAtFkVBW5crxlT4EeEmiggVfIkI9X3XrhuRoY7+SkmVPPJLc3LLibnjfdu6RuLq+b73NYDrj6UsY6SC/6TMbLpPeGdzfn7G2jxXXwp7yI0uLy50fXXFfNgzl4YZXDe8Hq0Xp1Sn2uB+RzYH13nNTuSneYCV/BcR6kqniFSSd32lbWBUVDVewadSUoX+MxP5gm0b9fjcL2ve/JIp7wHeCzyOO64jq48DfTpvG26YtwN+OxaRIbeNCLk8DOyRxNvtLesfTIz4FpJsF0RBP6azvj1rad/WxR6d/WbDWEuvXzPX2b/cz1dffaXXF69ZpxN9lfkvobz3nh4+fNjw4Pxcxpa2G+aLfSpdUcG/kkmbVEnK+F+A+zZsb8M0acS/lsf2lVomwpZL8/UcHbnCOlOB/xFhUUVko+vJ/loXnsOqgBz6nZn5czlibR+KCFf/Qbh9xCwbEbSb+457NkzMl9rWAGudeVHBqjxs+32gq2KjscqtNKk7brPyPc+cd5tKX86/CxG2NaiuCptM49XmSr+eA76eVPSstjr2SZNE3vtFcIVY4TK7Hu98J7GjqfHRk5RQzTVcyggg6mpD5YJr/UxImc7lkfwMUb+i6TvqL7Br1bvSkqFSctFd0TODDDx5kMVmNecdfwP24aha7MTqZmtg75yv+OK2Dc5LiohbSC3fZZFRMlUylZQjotVFhJwm+jUSew+gbkKv4b4q/ll2RUQ0HS5HzPmImZpXaWs4/11hefeHOc0tU9Q4XA2rnoi5n4R6Dqx8t3fedIaWdgE7lFqSg1AIhDdI0ywOjIXcgAXhXi3LhcqKJjYCY2W3KgoDG7434rmOwbXFVLrNMWC1wxPX/Fa4dzLfmAh0bagEocptLBphG4tKKfMmzabWbzbyxhzwWn2j+IHsWs5SpLW8UBiSQtHKofspIpSOSUOoY9PMnHltRrIVV/z3BW8cJi60zFRiVRL7wKrRg2PgTvPDbQyRCrpL5qK7KCIVEUr6sYwx0YcOKahPJTJmRQQ6GS9izkGsxIWAeNEmS1HB5q7bcDHbyBfx5GKYpShLQU9YBTCdEZGUpYAaeKSIUGYeaEFnllSWgv7uFpRFikjOUkQoWjvK5kWBlyo8tGZ2LR9R5Hzxxci2wU/a2G9fVEcues7fAr0Zygg5eV64TprLEaEIQ1Kopcq8rQR/HLn4suHvuQgPXHQn8sdowowp0ZT5o2W4sRlpP89vb4BzbD0m5ntDHpn/vlhbfuBCueMm1/zqAcGIzKKOB7h+s9GWj1FbboDPeHh+cP6gXawfPXqsh1ywHzx8T6dcrE/OzrT1Ryw+ZpW+VxDXJD4EquVrRqMuO99g482nL0XgBWAOzDa4ckZEKktREOOMaMxqOdAKyykLMpFLiYhQv8pZh7FWRoQiYi2+Qb2/rEj6RZgjATYiXRkbyOGwXSsiQm4Tcau/YouW5LyxFOV2zps3MRbrnhSRZje4zmWPoRkR2IFO8102NdxvOp4wXfb4Wt/U5g3rnXlRGWPXIcJN0sTDx6B1fg3MH9+cEj2qqyKi2RcR5G2PqbHmTZGu4iTmYJV1T0f9uX/zDKSWI6D2QciTVdBWYGoYiIPlI0IRMyxlmG+dnt8RcztCIQ8J7kEr+9oky0WLYcgxcb4h0QdKSUVk8y/RoyWVTJUMJTQPNJdysi6K3Nb1InlNQZQlteXhYAOC/IRBpUsZfqj/8z//lT7681/q9PF76lgnvR/KTze06fkQ+VzXL5/rxnjxTPvrS11+/YU+//QTvXr+VCMvtzpeIp5sem3Yy7Z9p44++q7TFt4JD1nt/2N2dq5T1uGGddsV7MT+SClYXWQlqDG7W4nRJOcTGdcnJ8M2Gx19dvhgWoqQrfIL2r5P9X0hdvPABwNwgObkm6lKDDwXTBvmAVJlDh7k3Xa1C3WzrTFfrlBVqbe8WhsYHK0tbcL5FbSFpfB/kcosjFPXaEQixWEZbLBtjoPQHbCNuS0FroeSOcB5ULKT4CEu29JAYcIm2PJ4ZwklY1OIy+Zko4550PV9q+OdQrvlxCBlz9hR15+e6OTBuTY8TG7IbzxuYHt+qo3nB2PaQ72fKlMRIeszIpJw2Bm8gEzYApGEzYJnylgK2vjkgzYzQqg6oH3cx3nLheUMBCJu5XSc4rYQEeiJW8aSi5jtjQhFxMIV8yUWiOT5x9sy+g4GpIEPdeKDunjRb5RS8TmURQo+DBTmY+VDgIim6y0byAYfB0sO6mLPvLnWy+dfsm6+1LMvf6eLrz/h2+BX2r1+oj0YLp9qun6hHC/U60bnm0kx+KPhpcYbAZoAABAASURBVDb1St3Ig+nVU928+lLtLwNcfKXh+huNu2+0u/pK+6uvVXfPpPpami6k9q+R9/iFnmbLJGFfLHBe+BStbtTKn2mlPEPEwQha+yAk+OLcMSqFNxG0XTHruJUx37xboOI7Hasl94TvsF04hmWXMutGK8x+Kyx7XOFyEJNjHNd/t/wcO3TQf4C3twrYx6BIz+v5tmaJZUBXiHyDpZ2Hup93geq3Hqv8qvc+PTRyH8aBsWRurVSz/V1lMfzUrf3dp3+oLc1vD/TckdedkufbjIXP3qQl2QNjKao1JI6V68QM1odjwFoXa18pyes9R+gg8VFfrFENr1h2z9qPdEZ/+B8uVPzjoBi0QbbnQ0nHmutYcz3tt+zL265ToUOrNtyNPUEpXJ8rJwOCTT6vqPYBVOw0z+0aFnHnXYeIDvC1AWHX+b6uck/kSpdhc5BjHCbAoxiWYl1/otieq5w+Vnf2PvhAm4ff08mDD7Q9f6zN6UN1m1Mpt7Tv2GGKpprikibrkT3BplrbiTH3Hgu4AFUgZCsf5yuRmMgbI/z9EHxAq9phyEB5pC66rUp/quxOGlqf5YTI9EfoJBkFXpC/j5x56BN+zv2nqu1scD1wfSuv7Wl2p7zykTXfukyP8TZeq7cuY9Vxny51bm+0Nu+QaXWWN5D5TvLIWfytcN2CY13H+danZd6q4E9kVineAb0jrfKMHhMLIdq3PNnDYTtXrEyX1/wxPW6/5k0nhL4NyNiW1jf5Rmnyxxwtvm5g2wzPK2Pduea87sceUW6PlBEqyTyuEy/9dxr9zM8zS8mU78m7rnB/3qnn/q/v2Xe4F6eJJj7WDryEH3mur7R1HN2jnAfmGeY3t3DP97qqZKaqOk4824zomTTwDB/YF5HsA9Jkn7JTdhvW7YmC9VuDPYK1VVnvWTbYw1ou5qmprNYrp+B0DIp/6mE1rS0224mlXL1Jwa/4CVFENEjBM8yJttutnPwxrTa7qjriWEDXO5adnK/o9P3uwLNqv+3lj6Y/+9nP9NOf/VSmH/3wI51xT+33EZa3zo8++kh/9os/04ff+566Ta+Bsbrkg80NHz4iQpjAO6gJ/kB8iTG2+pnYH/XaexJiPdHGQUNamdnQ+ZpSiD/y1mV4XCjq29J0FIMO/yJDWYqc7PuEAj/fGgN++jl+ZM7Ma3YiAgOmjA3y6HONE9wZ1mKEItIZRTh/i8TmxIdo9YGMAZHpAoZvZL75+XZiPCKC+HfKwl5P2XbqTlraLbw6VeyT7ItlrWPFInIgM39q5Yigj1TJlG3MkgriExGKuIVawsg7fh+X53zr236wRne7XfswdcMH2x1j7w9ao8dVgTZWIk3GZncVRLZ9oO0wTKzxccHEHKkLpMr1Mllnmb2Sa6Hz5k1jaLcb+TC409Xlja6ubnRxcc3HwitdXV5rZFy7UuQ/+S9SRCiBSAMfIl/xscz/avazzz7X73//e3326af68osv9eTpE11fXyki2prZbDbYUNmH9vIHPs+ZJGaFuem9yPUexwj7iIN2jJi5tCLJGHjTdNVpVK0ej9r66ftOm82mjT9GNh5mNhoRyiwgKaecqk8gw+U5rgNxHpnXbT2Rr8yhnv3RtgZyngPu0tRyI3bu+ajvdjvGzuUG9jmqtGdcrvlAf3l9o2vGdY+M0dYfH9QnhBwLCJbYBsaMgvtw356f7gszFPQvBeNd8VtyzP/2v/6t/tN/+s/6u7/7Ozn/t9Bf//o3+u1vf6tf/wb846/1j+A3v/6dPvnkU8boC/C5fvfJZ3r1+lovX101PHn6Up9+/pX+8Tef6G//njZQ57/4+okurrh22B9J/WbDvnWujpiU0sERc2xq+9JI3OxPxUbDdlugLHF33j6NxMTU5RX3ywc+sVjzpsk4BnGICEWEWcSiHtFg6HNBHGREavOROTVwbfNfMCglNTIeA/OYaubpifp+C3p5PvpPwj979kz+KGzfLCMFume9ke4nVDIbeuZfB5JyYOPqU8QiDy9izlcG2O/DPPe7rlcpRV5nJZP+u5a3r0bJ0rZUHFUlxpXJ8DZ4HoUk92/7H/Ae/P3Hj+Uf6JSCr6zlG/aTq8sr+QO595kVnu/WaR82G+zJ+XrhvxxgmWE/aGQ9jFxjwn1EKtFpUGxHxad6NF6Fa0YpRZ3XOPPFNvn6ec67eL//c968hn7TYp70a9tsp/sdGZ8JnyfW+kT/znv+OC6ZRYl8RNBHrw06XHbb169fs6ddqxKrZhyniPBZIz4M6PWPBkwtExE653r83nsPW/z9vy1BuB0TfimZ56bMHzW0qnZyn1kSW0Ils8HlkinTNAVakvsz7IvR4opvB4q/nm8Tts+QHFa3OQDGnJ/w0XugoPM6iLSfLk+yfuNWtjZexZe3ozY9Ff1uZzsMx75i1+ICxH3dRRJDKub22L7qxxLYt7JB/N6GVW62niYca9630jMqa6HOoq4nC+GYNZKZj8WWuXB8doMZs331EI/Zx9rsdwcRIfuUGGGYt2LurcpUxNK2iRSBMPTNw7Jq8nO/oyof/CcwTgP754Ad98B6tUxFvzF5DSxw2bA9jXpsQBB3kcyrlCvlyljCasexdc7PWG0T9qkl81tb2jfGW072OSIUEcQpocz3lnc59N8jrTaafuf+/htMO45l66/6bIWh1JJKKWxIpW0EhYukP9KZFxHKLCBVCmgbZMppZGBnTEyGicnRNGtiALwQvbm7/tgAO32MYJZGhEwT/RFMT9pbJgI+cF8RqWBDMhU0S6FM/dI+zcuiwsZd4QlESUUE4kUlU4U2pfk2lxNeWA4Z96clRcx6l+KiI9Zio1Ob4PZ3xsjE9+bsC8DtBp20NQIaKjnndS9FROOsNtiu7ijOrfIdp4hAt/WmMEnW4diPXCxWOP4lUx7Tphfd5nnz8IXJ8iJFhNz3MSKs/xYiJbySSYij+VQy0V1uwRg41pkF2wKdprONainmcyTtC+06ldKrMDZzG/M7OW9/Bl/8uOFZ7TSdMTY97zpFxNw/1JtOQ3B2oGhUoW8DEsTR85mLFDuGm8/jTZl2kcxRNqhpmacVansaJZ8llcTEN0qmRtf33Kxt5T8NZbRfb/JxyjdUhm8ujDNuNDZ8nPLcnWeWO8RoiMu2YORixLORjEo/bb6XFJ3Oay8QLkXJOPf06zGPCAV2U9OORD4zVUoh/siSj4gWrwgosllSa5uImdcaH50i4N9BMi88FysxtMWzcESoZFEm9aBgW6HsmOleOuZFxKGN7XH7UjrZp1Ky2at7yeMSEXe41mmszIhobSNmalsiolVHRKtb5d3vmo+Y6yKyyXodGa2wnCwbjh+yC+sN4vqIUJZCvEIliUvMiAitKcL5aDIR0EQe2UIMjGxl84qC9iJV5jWkHZX52DKcJuasbXV8Vn5EKGKGeUZEIB30mV4KcjLf7SXqeLAydd9BnzOFL9EmOEsRcUCST2yOCCX2lsw2fh7Drn0EdzmpCxXiEXTrjjPE3ExkUy6XTG64e+AH5iLLTZr0+upC+xfPdfH8mT77/e/02Se/1efQLz77RE+++lQvvv5ML7/5XC+ffK7Pf/cP+t0//hd9+tu/1/XFC53wwf182+vspNf52UbbTeGmPLmhBszRzWZDf1vKnQrlLNn8MrVNiZERoczEd0m8MAq+gsCSHyLML7Tz+u/6TitKX8jP6Mn3oAOFeGQJZRFpOqyhAqMkfcP1URljY+JGzNSY4In9ynlT23cXbnkXlfmx4m6NZj9xJAGGcMz2TNykjdz8m4bUumoUuUiRqjKD9mTZqyLCmVuwLWQk9dl4Qb5lODVboHIT2llPKUVZQoHOY38sy5SWMtWzZ57wMLQ9O1N3shETR0wm1ZIKYtoGJ9iXMtTytBFIA/1916vfbNT1PWzkRE/B6eiISJrOzIhQRBxqm54syoIMiJRKpoL+MqARTT5a3uUZVhARJooIheVp3xicIuAZ5kPzHUC0HRPjabhQl/kg5iTewGJPDpDSdKCSrx8Ten0tmeh7JD+F+VIgG3xCC+15aXLNA+oLXrI91/76pa5eP9Xli691+fwr1t5Xcv7m4rmGm9d0ea3CR0Ujx2vleKUcrtSNl4rdK+0vvtHu9Ve6evkZ7X4PPtHFi0/06vknun75OR8gv5H2LyU+PioG4j4pefAITboLPl5Sb5ng42TYVss1HMtWyXMRKMgbzhvOvwXhuiO0MvG1njtY2zZZuuGIIIDQ+0el/S1YTwhU2ntLxSpKPta2UFeYhdeNfJfTnTboWNo610x0Rwsa77voROZtsm/jIfqWo2JFnfkmBqUW0ztGwfynOojrrMqdHQOu6xqcB82Gt1Hz/jjcjq/7/OPaHkuvsW1momqmlem7YLHZw30MFgs1rPO5ASq9DkamLGuFD2Uad9IExhvW2IXEehz3rMmr51wTn+r68ol21y807S+UrPtoa2pi/dWG4GVoeuPlZXDUxB6jzJRVH7TSwheGBRCjL9IhNlxDqvcneOsRdc7Z7xWCl+i7AzalsE5jbsIZQc7rUekPj+d/fZ+94vSBOj72nzz6SNtHPwQ/0unjH+nBhz/Rg/d/qNOHH6rfPlTNDTtMpwiuIRVaS/PLdlh3YkvLV8k2VtazQzGXUsL/2kBbdJWyVdedqnQnKryozd70RNGhn/rgw38kH//v/Hl/9ERHNwkCnSukw14RjC81zYh2WmVWulZSZixkuw9yR3WNR3+OZZMLd4IAtNWZUmx50z8Gx22dN+63N2+BbThUw3PZaH1TvkOxuflkelRneeMge1D43y0zMSEm5vYd3OExeVZrGEcCTgnecR7O7YF/VMs+Hfu28vS25EpjqfM9AJg0Mr9ZGeR1DLhqoI3tWLE0/+MI9tKg2t4oYrKDomh56hLIqXIC7ktVvmSWLlgnRQlvv7vWxetX2t1ca2K/KFl0svEHbbDQDffUJZP6EQztHnW+pugoTeSNCq3ImOpArXvg/Y3pyLuGCWAORxCRUKXfyE6Ftdtvz+QfCkXp5R/z1LZmZt8Ycu6RuKazJ6iNE919xyPt/HeUvRWzHyCADCkyiGPKqWJQv+nljxbm+57dHxrsZyK32XQ82/SyzAY54/r6kg+51zrlfvrjn/9MP//5z/XDj36o9i+nubcuXafKWFjXwDNAx/3y8Y8AoqT8gf+KMbve3WAPY4MdlvVL+ZFrR52qRuK9452OZfd8qPHHHNfZ7syiUma4PPAu62r5UcEw7Gk7NlTibJ2WsU6XnS+lk3VEpErOcN4yI7oG7B7BcK9ft21wPI0WU88bo9UcTkH8sqCbeJT2fNepJxZ916sDpdmQSvrPUg7t1kzQfrXXvA6Z3rqgLrvOcH5FhMc21mIbh0psJ97DrqjExAKmxsyf5Lz5EaEsKfe3orhfkNiqoxQx9xXYarZjGBGKmGGe3+96Tl1eXuolH9YNf6jc8cFyYqwd64H11EC8L/lAf/H6gg+Ul6ztCz7aQ/m4d2HWIuXEAAAQAElEQVRcXMo/HrlaPupf8hH3+nqv/c2o/b7yIV5Q6fpqr5vrodGrq2td0O7qym2t66KVLy8v6ON1s8n/qt94+eKFXjx7rmdPn+rpkyd68s03M/jwb7uvsMFzwn5lmcfM9tuXypzNktr0G9YG13DiZTnXee4OzCvP5TXOrlsRZPyRg52EXJWpyw5r57nTe+50KpmKsLQajYh5TvXMKWQ6z6mYZSJmOV9jPJebDZ7TtsPrCthmHRK9VsnrxR/9m18eF6b2sKB9+N+P7V+PX1zd8PF/r711st5p2jR5vNc15PfHlfnXKpZTxGxXQhN/Cv5lFvbmUTd8yH316rW+/vob/cM//KP+63/9W/3dP/y9fv3rX+uTT3+vzz7/Qv6BwCe//2z+4P+7z/SbX3+mX//jp+Az/e43X+jzz57qyy9fgOf64oun+v2nX+nzL5/oybNX7ccBl8yXgYdX32ttTs90cnqu7cmpOp7t296EP/bfcMx2u508dra3Y0wLtgYxtjuVtTQyhy3nGBvmuW5FRCiQj4yVdaCWNSb0JHIrLBAROh6fiFBEyHOspMdYpMrevdE574S32638kRmmrtgLvU48307PTtsevmFeei/2PP6GeX1x8fqOfrdL9JZSZLlj9OxXG+Lj/cAyEWHxAxovQ6aW8X7R9rre83LBosN29szVyrwY2OPte8V/X3MMLalSP7FvjcjYjzYO5G3H48eP9f3vf1+m52fnbc1Zvv0IhfEbFrS2zHOv2UofEbPd1uu51nSyHpYulcVxjRbnlXdMM4uSGLV5UOZ8RCy8/rAW7b/lSkmV4rXbN5kRu1YfI0Jrsm3OZ9NdDnocpyCurjPc1nYbLkcEtmYD7mm+Tg5SSOL6FCmdPzgjVt/TR1yj/Q+VdCd51VZVx9rgbmZaINqiXoX1WXg/1vUFuzp5Xng+2C/bW5Y4WG3FCNto2Nc7IM7eF+7Da+sAxnfOj6y5sV3Drauytzb93mfIW8a6q8vYrXYdnn3x/jPBM50xNT2Wt64GjwOwvYZ1GxFhAtBF/I71Op4iNqxKwju9Ade9iYrcDGGjtTdU8Zws6oza4l+xWYbWFGRmVCQPqGgC4cFFgpLiaI7Y54l1M4z7tqdWxsQIj2eTo3FrN58yQn7/aOhecjsJj1uT2RaX78KVtxh53zzxDmHFSH7GwLVlD0xHbBvASPkWE3b7mjExDybr4VmkxX0ZC0yl67mvSqyMVk9sHYcGyxoHnu6kiFBE3OGthYhQZKzFhbr8LbA5i6RJRhDPaH1EEHS9mSLiTeafyIkIRbwb71IbEYeqyNv8gblkUn5QMczAWQuXkko2K0+aXBRVJlpEKMtcN1GeuDgaIlku4rYjy/tmQ7rLM78yuJMnw6Lj0D3lCppuqPOG7RC2GS5X2o9Le5ECW0U/kUxmdweaODRLkfkRoYhUQkWKdHkGRUWEyTsxsTFVMPqmiRtZ/wLPDyOmNzzs7HjYcdkXM29GFfsnbJzpJNNj5RGhdCxjmUQOAqAZsmr2RIQSO3UvNd90a6/LohzJcEIdP8d+hcuG5Ux9IbnhBt0PaLZ3ahuta/VGWi+GEcQW4yxLGBgK+qe/LEVpP0Ac2RpB/aLNvtNUDJucX9iNZHH7IreNuG3jyll27rflVxOhFSPa3INijJK2maEIy09ufg80YuOgeuFTdsOl1DaXVvaGXdvmVTF4RsVuyV1NjGmLK3WOhfOmEaHMVL/t5Q/65/4zYwY3b6fciJ6enmqm3JRyQ9pvtuq6jdrNREkpJKEj0JFJPAKeSPA9ZkYliIYEs4Gc2yDrds0jqphGypJqutEnUhAbLf5FU12bhmztQxG3QPzeUSkbkOWo+G8sxYU49pU43crWxeaKvPuPpB+D/loZOlHnemNR1IhlsxRlKQdfivMgEx43XxHZZH2qS1/OSyGnONSHImaYbxzLR8y2Vwa5sh5cn8QuAj48zzXLmx8Rcp0REXKKCBXsKplK8kZEHPIuG1JwTZuhdybqIxVgFQn0lpLtJs03yZtNP9/4L9R1dCfHlBOHx2BGJb6eo7XFx2vDfEQ4KnW18c0z0LCUvcd6fhuwhCgtoqGVEffebL8yQ4kBEaHA7ludIiHIOSKU+FC44SylqLXJVAR8aFJHcFpZKRkBpVqmrisZ8sup3g8ZjNNvf/Nr/fv/3/9X/8v/8v/Rf/yP/54Hxb/XP/z934L/qn/4u7/R3//N/6a/+8//scH5T3/7D/ry97/Vq2ff8B3kUmfbopNN6uyk0wa7tpsiY8MNccfNsUj2ZeRjh+fA1G4sR2zEPGwhWmKGNDifEW6hkhjOektohHmwKVumlGAcC+PXQTv1PHj2faeuJO0CXROoDZbXcapwPBCmzEtXVZfnDGM0OXcHs01YyaBV2lRo8wNf0IYsyhbbKLz7oO3AdWPgoWvPg7PhmAhLRQqwHvOa9l6wXvuiSbEFryKtrOWsd6RM2hmOIXb7Yc/9mo7Y470uSlESwyCGBFFTZsMYmil9WEbwjYmyPR6ZPwNw3vVJfZRUhVb6M98IysIGm9jKgYwLIMhH0BF5tRg6UxVhXnUB7koZA7Mbdz5VBfulW5pWZM0PxZHeataKuFNauW9Qj7PXizWvaNppX0MK+xNkoC4LH3lvomP4Y5NEtJpYVfCBXf4zqXw4LHzc13Cp69dPdfHyG12+eiL/oGZ3/VrD7krjcMPL8J2Gmyte4F1ogD/dvJZ2F4rda+X+Urp+Jd0YL/nO/xx1T7V7/bWuXnyhi+ef6+rVF/CfSBMyeaXIaxVd3aJe4+JuxnQj+c+Yj9eS8wsqHzuDh5TkYcOImCTyRiw0iYnh8jEUrHNkwjEAMtzeyCo6xia1qUEYHUIFuowmi3xlbR5DbYRpu1LrWvOmoT+cLPMurK09qCtW3n2KjipO9/l3yq6/j1uB6uxxtct/CKs8cjYR8pajaZ75xNSxnjGz/uDZbZrQkZ5W9umY57xxzL9fdt07sPpyTN8h+iZ7bfRmTeMQnABznvNqlucJcLEyfhMwnYEcdcH8ZFvkelLV5cTcHAnfjuXL2mQd7lh7V5fPdHn5lBfmT3Tx+hteLLL+/GOA8Yppiixr3H8WOZY1IOtd4F6CfqMm7GMEZUCdQICZ+gyqUReuSHUBRBV+JTMjDmVYHAF8mM6Y5bxPeW+7xWwCl2yNUTSVjfLkgTYP3lf/4AN15x+onL6vcvahyoPvAejJeyqbc2U5UbSP/4Wu8EuGe6MIqVyDGsRLDtY2XI5gDw9VxqqyO9XaNT2lO1O/fSD/qf/T80fQh2ofD7NXYJOCj2ky3FfBW4P+HFOhD82zh7d5WMuBMcgsBcht+X6buZzoN6zLIEa0r2+B4L2BKje4i4Mcde88VrtMLbTSJU/MtOJd+tz3oc7tlxgtcdKdOtevEMl5yLccVm98i8i9qrdJ3/Ic3bdDi6WrrKmhOR1lZ8bx2X4AjooWQ1B9a6rUHoPitx7Hsks+TO83wgj3zbiF6YI4EqsLz3TGPPfU+J5Gk8T1UWE6kh8VXG+5jYO907i/1g0fo4fdtQbuOcV9WotphEoWdaXTtt82mvC8FA35nhCE1lTJzGjtKbnOIMs9yvyC0vfDIy+xhRLrcx/VzYRkMt9Kr+g2C7ZY3mvgBrOy3iMKLzorZe8J1kpPNOZAHbsS9rQ9AwbaLCBTI7HdMNP0LuDShrOELf5oWLHPZbTC4kzZvBWuiwhlYDO9mNK9Rt7VoYKPCHtsHZXc53Z912jfFznvZxDfW/udkD/k+CPMe48eanu6VWFgIkKzIe2siGi6uk0v/3UA/yWAx+8/brLDMOqGD36+x87CvoYf6zNooxjlZwfDtltubC+GJxXbRn8dSGIfMcdzzzwYGCP7Mrk98H2uMTE/Kn00C6EY2o4Ix0HEIyjPmOUpKjSho31Ywl6yZh4QGcqSDRFuqzkd8qHMorKikMfm0pkWZSkKdOhOqqJbzWkev4hQRCpLmdlvnGnDaB+zI2iTKft8FxNis3xtc6Pi43hHLiLoKwE2NtvJwxMpIjjfHhFzuRJTQ3J5AesfNnNq4D7iUv6A7g+TNzwbjsRz4PnSdBwmGTc3O/kD8LNnL/TMf27/5atWfv36Qi9fvNLrVxfch1zqko/6V3z8v7rc6fXLKz7kX6N7p8uLmwO9eH0t/6v/V7R5zUfll+i6QI/z/hfQ/hf9/pf9n376qb7gw7LL33zzRC9evJTl9jd77Ziffhfq+eBxNAbs9l/KuLy4pN8LXWOL52hEynuO3+35/UsSF8fDdX4WHXgmdt7+Wp+HyzJef86rpSqv4bXs9hEhw30X5o77MVy3wk3dd3h+YIfnqYE24joSf9b0Eus2l8m32Dc6sMdNmhgojrZHua59AGdc7L99HsiPKN3xbvuK8dsRB3/8h6Wgz8I8MZVYM1Ua2U9G1pzrDdiak+fGnPM5aGuKaLNhR5wG7Lokrk/8Q4ynz3Vxeakdfdr23W5oPzy4ZnwuLm/09OkrffPNi4avv3qhL794ps8/f8KYPtFXX9P2YsfcLur7U/WbU202Zzo5Odfp2QOdgc32RGWzkWPrGLhvo9mOURNwnFv8S1Fp6OQxMX9gv5llpsbLZK1k4BJB4HzngG2u+3HbtQ72ml1olXkZwXyQIqCgFTw5uOa6KPLvvfdQH3zwfvvz7SenJzLvhu8NN8xdCvhe5X3S/nmOPH36rMXTdYGtUsipcooI2X7Lzyjq8DdLqrQ9q1NEHGAfJt53m4pUssiyvk5s2PMN5/u+V8lEV6euI8+1OSIlRbMvyFtHJdYj82p0TJk/ju2I/laGViZSZc/qsMV+f/jhh/rgww/0+P1H4LH8nuxku6UfrifIer3Ne8or9gbPoX2b6+7XY9bmNnMtMlRYW5lFEbbLURTJvqYcp8riMLxeSynKUqgXa2toc3MY9prtnehjlPWP+FBKMu822toufI8IrSkiFJGKgGKD+UmcVri/HWPpvcM+e28xbWuB9WD/HJO1XUQ42/qvxMlenPAd4dGjR+0Hemdnp63e+l1nWM7PR4e5xZwyn5FBtspmRQQ0ZjvJR1CmIprtKSnk5Hk9Ek/HYc86Npz3Whrgu25s4ztyz0a8kJn3xoGysSeeO7V7DPxrfiKz47ru+ez7DsOxNTw3Wp/MjQl/jco4ua6B+Pu+zXnzjcnzgnlme7yfmE6UXTdjYk5OuOMVAVhr1c9y/iANqv/hCHd3yfPz/E5owvuJD/orKvkZjmE6VsARcr5jfEsG8RRykxgs2tcGEfuKH3ojBRy0IU5mOapQ1fT4mkGtavNjYu4NqB1b2TrpvrWxXK6FSg2xqA2T3K/zTfDo5J6PikvWXGMpYjfaKNTmR9OFH43aJiDihmGITQ0TY+Z6220I+Yn4juOea8deA+/lJt7L1Tqgd1K054Cp5eX8CsZCC2aZisx9wHrLYQ9WrNVuqYXZ8q1iYawVB+pK6ixo3OG7TkeRWfP1Dm+Wms9WORfrZgAAEABJREFUcR9zzZvnWc6Ro//W7yqzlt9GV5l3U+ud1TlXxepeFHEzJ9c06lzIm2EqxRqRU4RlcRCGmytdliJMA4p0STlVBWQGa9bjjx7KFfZyTCzgihxzVIbzKwTfiLC+oKtU+L/Wlw7pIM9qcf5QQSbcFvmIkDi0pFjsdjHiqMIMUDG4YlBEtH61JPNtszdsY89Hfz+kXl1cyPDNojfAymSvLIj9sGsXj6vrGxmD/UW31UUEF83SZk3YOPgckvOCXTlxRFC7ArsjKONrgEqepU3sEI6UgC90hQtRZqegHLRhxJiUQT2QkKcVnXnjNnyjV6kyqD4cSR+FC6FRkXfFSFwm8jVCmVyIJa03pljBA+HEAjdcCk3IIy4pFGFgJ9ZoSZaaUVnmE9yq2uI3IS/mjFqcenxab7zbTYt1CV+48ATUmNXW1q4S/6ltQhWbRuwYD3o1C9LKR+VkwMVQj++Ezkq+odmPTQsdER3Y8EbqjYhQIUa+CfIF/IwP/WfnZzrlo/+W/On5uU64cdtwoS7cGHlcMnti1yuIbwTxiGgWoRpb6UuhKKnON1a0KeTDcoK/UJE3MAO/sH0SCT2mNcj7qLJ4UDSQIp7waBTA5eYj+WPqlhGhCMOlyqkqsTdLqpRCvlCf8KMhIhVACi5OEza5jTQxliPjIJKrK+MivJ18MWh89KKiIodxyNeG1toNsMH52SV0T7RmLIK6TNsQiojWX8UPiTwyppmdLFNKr0IcnTe0JhQnbcNl66RMa5mXMJO6krmUw+Y1VNZxrG2glmNLxDAUUCZjK94E1ZbzvhqupYyzrcWE7Ybgu14tWcAZU8N5KSLklNjmG8auc+yFr+ZarhIPj8EM21OJb3XsMcB5O+IxiAgazW0i4qC7yTBOphPzvRIfKaQFIfeZsm7righFBOXbI8LlqizEEFsjAxmp7/2gkCrc6LtO8A9wG8qdZfqiKLShfYT1zv74xmxD2+2mhzlxQ3mti1cv9OzJ13r1/KkuX79oeP3iWSv7Y/+Lp1/pxZMv9RKZgReLmyIZ/gsAmw6bQNdVbBM38wX06tHfYYdttO1yIn6RzlQV7MrZMBgVF2zkTEsmZQkyjwXzfeIFV4XSTBv0brcbnWw2OoH2PKCYh7tKhUM6U8ZAjJ3jHAGfctCbeY0yLphE9QQqLaUI14SCziNCUigiqYfSPplrwZh6rlsPFZoBCXLUk7tzeB5Qo6LgxraqQ5/ztcmGgrKW1HhtwQZNgG4R5JO6rAgvtltFLO0jLCE5rgZSmIhvyHqtTPtRdWB+w+pY0xse7jvil8QvCtcjfJ7QgZSmUEMl4IFsVWgCsgw2jN7MkaUz+FUT+Wlpw+DKbWYUmnSUoeiqGJXQLIWcj1CEkaiKhpKUU/Cl9gDmMjJw7EaDr6Vr2TQiFQuqQjLczqBthHmSJwdiMpw3DnnRHwH1njsxbyqApWgCzs2ImHVFhDKLnCwTEcqSIBT063ykyIu1UbTdhPwHFrLuVQxe2velwnNd0WZTVNiPCjqEHRMP++P+RuPuStPuUqN/CHD1Wrq+ULAOkwfgwkPgFjs3PBB0w7Wmy+favfxK+1dfan/xmabXv+NJ/CtJz6TxKW3JX32J3JcaX3+l/cuvtX/1TfvfEVy/+lrGFWVjh6799UuNNxeahitV9Gv9cQC0jjca91cNk3+0QP24v6R8ify1qv+ltH/4kKNk4K8MPqqyELAJviZ5DIxgYofrkAnyTZb6yoNOZf+tPNjcgXlHYPQ0A6Iq61RL5KE+fxukkBr0RnI7tTpkOGrL01uEWA4Nh/pWl9IRrRZqZRpDW3uyVehYALl3IICsQL0DyWvtlidVLWBDc1fVFG49AAHyPn8raDfXW+Oce/PsuqqImIGrwXwP08bTzI+VJuV0QSzwA6oWm6FTrazrqtl2+PEmJJhHqOSPoTVZCXXyR07DeaMuAqip2FmzSNGBosD4hBeaVJhnEYMi99TdKJjrmq417l5rf/VCu6unur58ouvrZ7q+eab98JL79ktFsK5Zz8EcZpukvf1hN0Xf5BcloNL37KvwV6owajUViUqFgnJQ8hGi4OPommOeIdb9BGit1gjbg7LrIkIRoTmhwHoOsE2jcFmtHUNTsbHS8YSOEUwRSu67t2cP5T/xn3yMV3eqWk411A22b6XgpVmeSd25VM7ob6uQ42mU1pvts07TWf+ogev4CBqvVmJXVf3XAmibuVXSR9LXSqM7UelP1YGgPtSLThVh6n6SfCEMAU3q5iMjKQeFGVUzVaOcl/qIUETojWTWgd8Ki4jzos2sPxKaoZkmFbnUzTQjNCOhCwR9Fw7yaztT66KPZrPzb0IKCRBNSJ0htSEO5llEURy1p0bS2gbK4SItJWfkFLSf4dKKJoOdWlAVVM1oefgVjo+ZKyQqWGiFGswS14t93GhzlzkRQMx5o/GaXKV9ZZxHMGHXosO+UaN3JmtwJT1xWJQmMJaCGQ2wlqO6f/r0HJ3IG62KhiwxGSJvxFFMI0IRR0iJamBeUneL1hYdHhvndZwSmwMk8xsIBDxY8gvW4Ho6si/t9rw/uXzGOxTw+pkuXz2V79f3XLMr98wCppXn8pF7hYmXzCxvaaoHW7xOjIicLcBfutIM7IYbwG18WV4x8Qw68lLS1KjjpFTwn5Q2FH3VJWyfmHsje+2ooqF2mli7FZ4Wmam6gxkBz7BNM2LWh4z1W3dBp+0JeCtc53xl3hhET4YHax3PAXsNv1+qbRDFe4NRFZ8jQiVTopXhDyS73Z569ijrlER32F618/spcHV9pWvuxZ6/eK7Cc9WPfvhDffzxx+1/Sbjjw4efgTbc9NWgMQddaOZt1W06RYa2261+Tpu//rd/rb/4i7/UD37wkU5OzuR/oe3+Bz4w+oPM5HtuK5qkiBRBUSti+4h9nqP2wxAps6jrOpVSKGE7chWfjQl5nDZzXkdI1FbP7gGlSPUEqsPcYH2l65tO918VjT9xjY3okKUfG0TjiGj9uu+DXkmBv5yo6yTaR6Sst6GQx9YsnbIUqvExYqFLHuLriMzXnCo+TczvueRz5XQMu+kybI6IUDLOmQU16Bf1ywSs1XIVX+z7MepBNiKVbl9mGhEK+4WeiOA8H1lKy2CePHambcBavIpK6z/lsbi8uuJD7RN9+dXXDU+fPWsfIy/4wPvy5Ws+5r7Q02fP9YyP/0+ePNNXX32jL778Sl9//USXl1fyR+HLy2s9e/qcD73f8KH3az158kLPn71ueN0++t/o0j8MeH2l589f8px/pSva3PBB2fCPEEz9Qen16wu9pK8Xz5/T5kqXF1fyO9rrqxvudwadnz/U+4/f10PodrNRhy+V9b+/GXSNPVfIT8zbrvR6cHauDz/4sNGN38tlqnq8mIMDe5LhsuHoGS1wnFpcU0piHbTLUlRYZ0F5qlWMClJSRMhTz/BaEGmkj4H9zv86f2R8B8aWx1/tq3QDf1jqLeM8Im0sPB577Nq3D217eJU9YJL17PARt/gIM4GxwXOmaumfftthQ+DpCE2GsvsZ0OMfDIzEwOWK/SJFJGf8hVqvy1kKPvfanpwosujE70ZPz9g3TngXcqKTk1M9ePBADx89auPS9ycqZSOvyT3O7m6qjMvLvS5f3+jiAjAfLi9veMc+MteD59MTnXOvd3r6QF2/VVViBGsaGvR/dn7OpYTrrkIFGxIU1mnHWGSmshR0bBq1n/Zv4Pl1IsYdch73zaZXKakIkZBizWQrNwZ9Voms/RaJLGfWJuNmXkALAt7jNUmZhfoQLPLMKRZY5T6ilJD/Bfwvf/nL9vE/sa+Uoon6iYaNosv2+R3IY+bxq1evdcN4V5RlFmK7lf1WpJwK7Y1cdJmK/GQ9+DhyLayYInwyvEeNvseF7/beZEtm87/rO/Rv5L69P2cpdBOKSPXdpqFkadSxK5nsHxPxH/gYvJevXQPXFiKjCf0h0WXQRW0ynlMdOv0+/eHDB3zgfk9/9mc/16P3HrFeH2jTMa62e48+JvOe90J7xmpPeWRdTFxnfN3Zw/fcLMh3rFv7Z90TIxUlFfTheHldXN/ssGuPPVOzBZPa4bW0c1zpr1pZ40rdMm82/YZYbIlFL/ezVDMna4tV4nvJbOzgvGLE3sracQwKMe9Lqus7FfITMXH9xL2P84RV6fcqfZHHxbHz2vacev/xB/rB978v/2DvJz/+iU5ZYwW/bHf1MxHzyX2wutX6rmpxdtntDZFanag0TJAOd0xdK0IjUxHRkMVjnnClhNeaeX5iu3XOINLwqsF+MTHPpjanBlXoyBwY2g8ArrkHuWIt72RZ29sUozQiZv0KtcQgBnYFtmQWJTQiGu26ooJdIlViWxkzsuisDdY7Yd9IXEfuo+b5PWjPO6ob/2OV3bXMr9RV3kclz7vMXDlW7t3r12s3sCGBdc+owgQlQgVG0EelD/vYdDEGFbj/SiwQuXeEgsa12VvFAMl+Hftiu5s+dCOqwumOXUI7uldeRmAPeiWrU8gpFJFkYgZdiTjdAgblajRbEOOA2+Jn+9zyjm7qGSafQZNsNBG0jYbf2Vfs9pxu8fV7tbpTtL8wuIeOYGpgo6D91OCYGcGeh3fYMGrCx3qAx3WCXxURzd9cKN3LEMm0Qis+TQuch3XnWNvO9DZOEUXR4nYrbn2yYoAVhGC2o2LbHPCK1VNDDaQXWE0D7SZkLb8iIhRhJDTpLCSO6hOI1hA+1PkVTUgINhApfMwmYx611pkhWBLNbY9BVksKqAHx4cldnZnhGhdX2MGIUKDUEhGpAKWwgbHZlnTAQjZCJCTbmdOdo2KoFBxJAKMh0HOMRBcCikBOgqbWFMg6P+txTopY5aLlDzZrTvVoE5853/3sjWM43Fjt2q+cr64uuQm90p4HrYlJTviZkFO70F1xU3zBjajhm9O9L1DIrPY6PswBwomtGFqxzeWJjXKVubWuEh9rn3HghxSMQ2bKF6DCBthvfDEqVDimtd38oZ5yyjJdTz1yESG3jYACHaVp2QRu7Zhlgn4i4iDp+hGfxiN586RQRCoWuKxDsi/NIjhQFkfFcQOGaKIgExEqOdtc2NyDirLYXZk7q43Nd8sB0XCizjb5JnjkhsA3SoZ5bncf1jNygRqIewMX54my+dYV9JtZlCUbbEvXd+qI45aH3xMuuif+0L/dNF6WouK1ALVMlqKI2zku8ok+MW6BzVlcH4oA8LLQHn97+ui7XgXZJi/qkZnnSWWvnBoGfLRPcj3wRHHZmGcLMdacAjKjtnk6y8C8dyT9lEylURIbUr6Zy3RrtRQR1BdFpJzWmDlveH4nMkxwFxsm5orHpTLerQ5u5KxzpRN1xsBFtIHxMB3b+EzYjVeMMU0Px8TaMaRQRKoQ/57x2fBwZzjfEdOCL/bBcJwS+yLcZgaa5VUzQ3K9/S6ZLR8RLeaV/qdlzpsaI/bavxF7vYYXQ1Hp+Bs6JKY8efNWUFyOiFBEUKIO4gB661wAABAASURBVL5WuJ8DWpzmcZywp1Kms7mdnQPmzbAc+qi1TASKqU/7BSLmsutmNEHskCJDWZJ8NChEQlejUkQcQcjGLayb9iVTjj2ira7zDS3jkfB1SBU9UqGu630tKU3WfVvONxITN449N8Ln5yd67+E5D45nevjg9Bbnt/n3HlB3fqb3wEOD8tnpVlt0bzedNn02JDfKyYCUotZfpJodpu43IpSlYH+Ry3fiQwxF3B1jkSrjAIFFvJmTZJgv3Lgwd8V88U1kIR49+vqSKpnqQCpUgHeJrNgBMKl1FRI1eiOl7TKodX4WCEWgzbDekkpoKVBkA3szkMTOCGekmBm6n9y/7XV1RrT5X3LW09a2nKcvbJWCZR4SFNW4iv/w13iYH9xXBPWmLjcgo/tpkSOsqjzMTd7f2I+5m1JSVyKJW+HFwRk41ca/9O83ErZZXaUP30JWbG5DQNl1WQqkyPYFsg3wIuFRriCYe8k9TIBknjhfyEekBCIdQQ9LKKIoghGrlFHqNWjYZ9PJBmtONZAhG/ThvNBjRFBBvsp6DcFOBXoRPzoq+bcjIqgT7UIRMzw+UkgNIpFvHZPlSPrMRRZCWykilJmgiEJDRLSs1+TWawZ0fCTc9MELsQ1rkPX13rkePX6ohzysnz841/Zkqw3oiV/JQHdV8DDFF0hVPrRXHrTEQ1f1v2QAwUNg4aGr46Gr58GgG681XT3X9YsvdfXsc+2+/p0GsPvm97oAr8Grrz/Riy9/B36rZ5//Rs+++K1efv17vfzms4ZXz77U5ctv5P9VwTUfGG748LnfveJF0oLrl7ox4Lvu+pL+wM0V/AXDcCVpJ2GT6h66Z+4MEnY2+KGOj/s4pfsI/CWUSmJVuhDTjDh4Vo4SdTNcXlHhGxDWqFbEyjP/wF1rD1RE+A+hMpYNi2xVSi1vaoTUeEd5XvaqyQR93cK82vhaUkANSDucvwvLN2CHWtuj+jXb+JrTyjOdOf87nus93ffLVP+T2GElBvra4bzRCvOJYm1x8DiwFrkyqMHlZFdJxsL8DnmjsPemWGoKro91YP3wsX/avdR480L7m2e64aP//vq5dqDldy80DK9pf8PcHOUfwBVUZQnmbCpQVrkuVuZfAz1WOc1nNftCeoPqKM2y86zRLMk+GQvuz+YmR3+BhzLI4xANJ1Vscb7G2PIuz+A6Q11FdmJdDbTbc+GYSmrjl8znD0VG4kX+xFwe/S93p6JxTNUhJGPCcYHgxaJSa7L1FZGZVk3WWyv9zwgv8ChSzsjcKMtWAZRbKXqwwaJeFf2VD4dBHxN2VMZzQnmV+wPwENaaYs3coQvXBjU+mYXlIiWhEtg+qZU5z3QtB5w1b/pmWfNISY3qXnKHxsp2/hjw73Z4xCB75zhuZzsMBMyGtOM4b4Z1mxrHebxyEc+pmXNq9luBoTfSLOU+XT/TurRZ6RuN6MfHgV+daydnjmDeiiP2nezc7y1rLZvectecfVthnrVrHnAX/zAse0fK/RzjTuV/c6HZd0dLJboTGMGgF8+/PuCl80+/0stnvmazN/FRWtwTcPOsyp42co+w50X8zc0171p2Ggf2Ae4JWfbqWNtGoDUjZTjv2W14ZG1G+ARM2z0az6J+ZvV7gWkc6Wqkrwk6yfUN6JyqeIdS2S8B+4fXddedqPChKbte4X0AuaBvCvTAQRvJPemQWqlS4cNKqWl9wLuljk9tLWfehBReIDPx/FC9B2G36UhcTKelbEHbEtF6kj/KXvNxdOd3U1Uq3MdmSXwZ5efp/UAcaYt2ZUgffviB/uW//Jf61a/84ekB6mjks/sGI7IVCmvZCyd0zRiI349/8hP9s7/4Z/rhj37E9aTnpf71/K+8/Y9krq/bmJUsSkB3qAn0VHSMM3huHhaMjG1i1GZ5fu9su9tFKkDiY2aqZNJXaTRi1qol2dYJe+sS6yxFm36jzK7BeiKKpCQEqbLwLT/h6woE5iMQI1dlu8lbd8PU5ov7MioyE326f4OiaDJDrgWeuJqT350ZB9nGRqbJtkI7TW38a+vLDPsfge0uLIjASPImmSHLrNC3pIq9rj62wXnzI0IR4Wr6NpnzEam+73XKddYfcDvyyRjZlyvG+wUf4F++fNn+AdSI/pf+l/p8XPcPUwY+3BXi3fmmg2tfnYIPQHv5HenAh7thN+rafwlggfPGzc2+8V3vOWL7SqYSlJztOeF9nP9FrOmJnw3hq6WQ59GGORAKBtBM08CvqgkbvcdcX920PWDD3HvvwUM9evRYJ7zn63meQVDus4GxnzwmtLMmIyKYR9lgmyJCEaEsSd+9rNNxKvY77o6dSLVO2DGSuz1ueEZyPL2Oh7GyVrDVcyNSyRhHmBYlsVdwX4NdI+vRsdzzkW1kTbVYmY+9NrfKdqUC+aCdaZaiLIBylqII4oIZo9ssGNDbwP7rPgaoFLqf2jqgI7pURCgzFQ0BDcGAnzPFBwqw6JO4hJHLGvV9EuGo7dqViCETnQJ+QFHAOCbv20ddMLeuGDtR2/UbIhR81B3aPvj8xQtEQy1FqrCfbBnTk5PTNodLpkb2nBF/5o/Je/ZIOqZByWwyPeNvdF2RkRFaERGKCN1PxxznHdEGZBM7IqK1yxDjPmDDiG1F7z16qI8++gHzpceHfdtLB94vFvq27bYzaJ9Z5Dl7wwds/+jFY26Zztcl68Z2y9muiFBEONvguTYwntfML/94wHPZFVlSSbvmI9S8iKCtFBhacq4vpciICDnZnyxFnt/9ZrvErJfXeCITFgKmFMlJrR/Gu6OdGSM+Xrdr1nxtKpnEYNP6ef/9x3r//fcbzs94z8D49T331pU1wbgNzHP74/lquuOe4aZd+5jtkVavNi+Rrwvss2PmNeYfIvkvgFhPZtHqv2UtV1mbWUqzJSK0yhTm0mazadcW57WktS/bU5f+2r7BunA8HJfWB7oiQiVz7pP8yLj4PfmIT9aTZa4T6Yax9v/65MXzV8y/1AcffE8//vHPeP/ynh48fE8b73nE1H0iPh91Jus5yLi+AXsq67viX8VOybVHwB73n82+TqUQA/IlUx4387OkSpr/DjBv+75TT6yMDuo2OCCxUt1vAyUfkUJ3J8e16zctX3yfRz7TNvQqzPGecgPzzX730BUd9Uk/kUVCocfBGDxXiO9AbPfMkTZPWAPX11e64f7Sc2DPdz7fG/q+0GPQwNwcwbTeG6BjPNyD/f+Z+9NlSZIkOxM8h0XN7uLu4bHlXlkLqtEDakIP4QF63p/6x/yZHmoQDQYEoDBVlWtE+HYXM1OV+Y6o6V08PCKzCkVFranHWISFhZmFhUV0u+F5Uud9ULDwfiiY866rhw90Ivd4h8SzqngiFGN+ADF3wD1BJexjHhauQSdEFnXsdWwJGdH2VEbYDK/D99CpZ4cZd1BVsg1CAyOXpNhAdeufplRBF5X0G/1LY42j8/vUtD0Cx6mLoysxiZ+hgXhO77xPW/o9FomJAHFy4vIQn9z3ngFvtCGtyAz0oVuD97QM+wnPD+VNEn/g5XfjfJpGT8D4Q34ATy3nHUSwMBdPMTN/qcfmBjHXz+2uBqIvpVzuBhL/MMBoiztglOH9uWfsfixbHzM+Va9MPnjaVllQTxlPyrZVJEs7yyRRxGFbrTXZJQdlGUTWpq1KrdIG/1y317Jt5dhkq5psZGEmjiltNPaysVYrWv/8s7O4go97FLarTDIb/yyqWicOIlMEoamCTDTMkfQnHmBXnLiZOON4pmxCsVerQnrSa/iQpB/VJz/bdD+lKa8YKhIAEttlZeyNDXfwteqdh71FVaXWmiY2xgaygYe2aqrWRluD0k3ZBIP4aXu0p/8a38aG1scNy8zmtHDzZFutSrYfEPnA+GU/4af8jCdFRhy2lT7rIsH/XJy4SLUqPT0W+JvdaiWjr+whEp9XLMwF6U9sE4OM5xEnxsh8EJv1YnDUzEUh/Rbkg+jb73e65KHiKXLzuGG/36vOvqWP7XX8tdLh0Cd+WtXol77xv1qj3kbfj8UN42O0aiPeO/qlXNhdUSNfozdza691VDw7w7ejdWVn3ClFR6jLaq3UqlTQgjZuLKapKWU9Oba+G7Ute0XVo3zinG4NntEfvbbDGvO0sHmOypOf6FyxqDPna7kPiZQXcmNU+Omf6A/72VlVw7fWHmnGFIS3MPfJkdws2OvYbcv20GM/0vgTZv4wKLmTG4b07+gI/zmSh1nf+M56NeMnuxWbo8j6TT3lIHzbw65tzayxR5w0J2+5UTmx/uZz3jpjO+NjH2wuh8SnEy/bYw/ImHe7SfGlWsNWYhLErqhLhTNV0pR4VXj4/3ARljo6+V1lkSmEg4k8mfig2qrYKxadeBhduBjaVkvbjhs5qNE5+kNd0d2FyaGvVWnTlT6Bid1+P+nqcq9rcJn1mfrFxIP6pAvoxcWONbtH5gJ6qfzfcFyeP0q6xM3VPPyOP/F/4UZuxr9gOd/kdeKUi7eYl4rPNUmyst8l3gu5KA7b/Had6DePOTlxv7OIQY8tLEMaQA7TMv2cOEQveWJQlBlWHmvVIgeiNXYDmrEBJ+HBByqyqaegUMsZmCxx52DKiVsb65U4h4LGnl+tqYHRlZ+ME/LsjC9o0gA2Q1eBlFY4dnghUdCmkt0QSRsuMKYOYOiZfnRJkUkujopyVIWX0rlvwofucX/LfTD3z8SNdvjDLjZXWjCDrX8ourFxZF1kTk7Qba5CXaWJB8egWsnkqKFFLhZ875oqoN7apCrkW1NrJXvVL5n/NTDJDhrjxHf8I20k0e5V3k55hTgKftCqacp8UG/oHqiGxHoa/nNYttdGfgvZgKKqsFUePjZ8tUtVTXZJSh/Lbiow6gk9GH98gs6JPhdcx+JPw6cdD08Nnk0sLY4uxOkv1bBjtWb8h+YDNzGczus5sWvUC7TEEOz3O9blXrtdfOjoAdlDWDPLgQcBIF5IF/dMOx4Opvkg39/q9O6tbr/5o+7A4btvNVOf379T//BW4kO9+Yjfju8VmA/8AubDZj++4xv9e77bf1jpfMO6vdHp9IFr/nteNr7jo+h3yh8H5I8EPrz7gz68+0Y3+a8Qwe2H72h/Q99b8TOw8EA3H++o3vFtYsXh/ob6/UN9zh82MIbILkP2Xp1xdcbTF8bUN5DUPPTQKBOHAdaLBwRP3zs6c6EfQJeV9kGV3eRTQCZy53ZmUuoN1EAXOXxu6xvF3igPuvWHUhe6nuLRPu20rb6kjHrlMD+gA9r1FOFt2PhbPVQ50i/0R/Cjsun/FD+i55/adJZfuBZuOLP+bNKRfADxXVxa3MAEnlDx0iuYJ/ZE9ic+YDfmbuQOLx9mPv4fbr8ll38HfqsPb3+j2w+/5+XGH7Us72TfqU1HTbtZ1Wbqi6wF6+d5Yn0LuDXaS7bl1MGDf0h/smx0BEorQg8UPte9XBOChTxP63OkT/zYKOVCYoD9pxbSFdpor66FFwN9YC2feLFw8qy6bFNjAAAQAElEQVQTvJY/xmU/w3EpG3JUrd0UdabcZXUXgFKWzQkQsBbKC8a7hPDCvHZLIgaq0ogN+2TjelHTTm13MTDtLmnbyxVcSN5JfPjvgM5aYSUGGKbNA/zqAZhUgHR4CFAS7Rsz9Anwb5N5Tp/IbAr1r3wM32LzU76El7Yfwyaz0SeyQ3f453liztbxhxe5jab8r4OePDlj9eWp3cxmAG8kU8ofgY9hSlvwML6M41NAz4+eZ93RBTprLnje5SxDdn2fH87WvpVD/ynoaO4qbuQGWKPFPAX3N1yDz7jJv9z17jvl/0poPtyo2Me4fdCGwo2Ojj7u5WYtPAuVSvtpr1YNh4zspMlNZVPnZMz8cvYzmBFisATcf8/oyP39wr40B+g+8jwVnLiPT6yGJvQsc+e+YRZiLP9Ju/0lzxXX3NNcasKHKXtA9oM2aWJP2AXUd+HDqyr6lex17fdzjnR8CeJDMPzASHzsyOD42Cs6ckt8pm2Vmc/8GZGMT0O3PTxWZ887jj+YuGffv1erGi/T48eCniP3JBP7+5dffq6/+Zu/1r//X/+9/t2/+3eU/0rXL65FpMB6dnQt9Il/J54zE598NDnwLuvIM1NwIG4Z9+MfAfxcVy9eiMngnuvE/RYveVGXcUzEJX7M6DqhI4i+9cPbiTgHh9HPNveMu4EqE8MzWo0xNWK7wS792GFbsd3Il8gG61or2U2NuarWdCIP7scHgTv8Pih+xu/oTgw689KZjyBzEd7MfWzkNqQt8rZDfhCRsy17xacEbQ92ZGMrSDkYDZ/4MbEIqpo8ypYd1DNpV618YvtUX8oLcYhwtaZqTY15sx3WQNE378BekC+vX7/W1199rfyz3XnWvr66Ju8Oyn95/+033yqY+ei/sOaqJnLxQtNur13WTmjWy6B7TVPaAG27B95Oee/Yqin9G3OVetov+Yib//L1cryju1D+GOHlq1d8EHulF+TgBR+FmkvG65SvkG9V1B7PjDd5nXlPrp/Izejb85HR9sjJ8YGQj5Mzcam29i/aqjVVW7EjRhNjaVC71MV6R2al66piO1FAEw7Q3sV+1hWbJ/adrIUDa/eED1lb8evE+jrRNpNnJ/idNVllYrXTbjeB0J1a1dCTPumbeCefZ3weuUr8O/lr+uYeJn5Wa/iRE19wCndSUfagwPYo95Hzy2j71I+dCH/csmmDn+IYuBRd+S+vM9YgPh4YV2jA8GTGYhND+rHtqWxVa2OMdY7/FkhcY51y75f9iD0l8/j+/Xu9eftWb3levGM9ZyyoknDTtlxWYUMcJ2J7QObm9nb8B33pn9jZJdtIfP+0Pdrs5/T7ks85RudzzlrLHHXmpvDr17/+C+WP6ePfzYeb8UcA2Scn8j7znbnN+7Tb2xvlX9vI/93Fh5sPmsmPYo20VuTGpBz26l/KQU+wKIR27GXPyniTM5022+RTcmo/aK4TiI85C90Q2a1sexSrSrv4SP631tTYnyfyc8+9eHJtx9rIGCboBWsrayw0SNtMfh75KBt/ss/pfGzl6PmMj9xfffmVvvrqK11fX8v2WJ9ZM8mljGfhejUzp9s1MPHKfIbfSa74tWHi/UT8jo0j6+xwODLWRS2+M460xa+0t6oR14xF56OwX9W0203a7/ba2mby+cEfxhW75y7D5wm72cMaNH1Doye20ndhDJ35CY3trF+TO0wRe+uRPfU7/fe/+3v94Q/fnu9FrtRqt+4lx5lcEOuWtbsA1h3Dpi51ecD2WFP6xJExhV2Md0OrUsoTMWljbtuoZ7zJkWlHztC225D6GXvmP3vpxdWVgj3vYkedHEj5gr374ir3VJe0A/bofNCfJuLZdjIoxmY3NcrBtKNtd6H9xZVyP9YoTxeX3He8BK8GLi5faIeu6eJCE/dsjT417RS0jbZJDZ/lYu9cdHd/UO5n7tiD78mH++Qj73UG5T3Vgfc69+DI+6ATbaFHyne8C7q9f6+7wwfdg8Pplry8ZR7utXA/23mvtSz3TMBR1kmV+2Dml9doKmvA8DqbXf7gdeGd9MJ6fsyFnikhN1eaPmImRZ8VemiLYObqAY25C+hUwF5lO8m0YtvXo3sDQnhqFb+A+BhIZz5lg62uJ0d0nuJ73oUxjpl3XZ17fwU8o8snzbwPm/OvcBKbRUctxCftndj0IYdPPMvrYXzUUw4vSPkJ4kqgEZNtDGf6J5+lznLP+j4ZEEXbskHiB2D94JnxB0vWPTGOYOpByk9hoxM85aVsr3z7TLFpBrghMn8KtodI0W8UnvxEncz/nvCInZ9Vt0oczyYUGp79KGdbtsMeiEwwKk9+bD+TM07ZVgGNw+N3+wk/aLUmX+IYiQ1jrjZhaAZpW0ZvAh9/A8nj1DgosxkK3qd8DG/DwuJcMLqwc9oem8QFG8kFm8wFN5WXbCxXXIBCp91OiIgsZhEulK1da7pgwwmy0VumLYm20o7e2NL5sJHAd4/xpuzR0ocfy7lv+q9Y4KctEMHoeUAGKaNKjQVvrzqiyOjO5r3D12naKT5VtYjjdnQiFXnAsJVxz/jIOWzbVkO+WinHwkZ14sZyiTBmXPwAG4pAVSkXtYHWlHbbsi3RNgwbQXzP78J4Bi8VFqxtfJjBMmB77Ut7YgfRiU0mftil2LOtAno4/FDq+BnZ5+DlYQYo0y/jWuUjGz1VTRMXhz0XsMz9ZS5UIwcutOPi5vLZezy3xpFImvHZJYPBfOKTjWD4IO0bYnMmphkbrtINOZn/UeS0KYNGLBsXrcLG5tsOH1sVUhryWQsr1j629f0jnj7lpk48VuOjwR/5aFuG16rJSAQkh1af0x/m+bStak05MrbAttK3WsleY5deCzaXJ/MQ3zO2Hbma2DfGK47o6MTIpi99YGnwKIeu9eTLrNzUB3NylD4LSHtQ+B+doStKVfGp0jwQfTM3YbkAZ16ChXoQAduq1vT0iI30C2+jKT+i4+9CNXRWXi73rFnynQxSYFwweUXl4YyuILaDmQvLidw/Mbb4lzbbI6a2H/rFnyDtwdZge8iuYzZ7QVOrUmtGJL4tKnyYpkb+14BL9AHV+elaWK9LfM8KyAUZ9HO9kM1YOvOiJ0fiGX6rGjbHjWNrwy4uqVVpOzBPEVvRD2J/wr/druFHl7n4Gx+K2MEmlMvKCx81hULbQ2fR2bZynHJjfn5QPPGQkAer4MiNfx4C8wCQB4bgIXcYh9EhWZgkt8gxXgqu5eTaok59CfKiA5h8HqGiDx6rct2hncAhi6+jvcMPpIZ/DIVxCJ609iFazLWwn36WRnvkNI7BGc3CjjgKP0v8LxSdmeNW1M+wLfsj0C9KGB36E1uAzerCFw+Yl9NPUee6eMAI0lbxOuNkbPG3P/E9ufAA2h/LjHERP5yhwotQ9Cae0R3aqZtxdfSzDHV/d1L+q5DD/VHH+5OGDP4uvTMUCtEDMsczfsBWZd2zV9pJkFJ3GxCx6bSFPsCrjNImfAI2PFkCpu8G4VcQG8MP/O8gcnpyxCsR+6cw+o3ttDE01FguP+n16WLHwCM6Kg3qAZKlT0IcVsOmOEKTM7YHby2XZFAlO2OnqsR1kbUQa27YuXGfucEPTqHc6HfW/xJsN/DImmQNYm6arIvLif3Eysv9RlshIx4QlI/kPBD0050ENQ9ZOtyq3/Ni4+at+t07NR6qdjxEXdRJL/iA+eqi6/Nr64sXTZ9dWq8uu15cLA+4pny1X3Q5nXTRTrqkT+ovLqXT/RtMvtVyekflAy7cqM/YA8vpRice4o480HVsBif8OeHP/R3+UD7g18KDX+dBxjy8BCjkpC9t6weOt+OjRv5lgZkPG8vxVmNs/aDGg1Bjz0w/M/5OPHGA+HYWQldSgNAr0wBD/5zDJFQgqND8aZSkwNAnSJ/goR/N24mLa9FKznfWsx54a8vj76bzkfN92cg8aX8ohr/hgfnjheFzRNIvNDiX0xaEdUZnAMG5+iPkrGNIpBwwM71rsMZPeBsG4/wT3rn4QJ7yUn7Egk/zE3QTZ5qX9IUm3kUQGzIT1Mmd+U4ib/vhvZY7cvv2Ox1vviXd3oxc7/MH2XfKh/9pWlTkn1l70YNKBVHf+Qkg0axOQ+oDww8P3kOHCAbIhTwiPVILBU/aUxwxx/8kUGcvy5g3xCYOil4rsLsMSAudF8pH7ucO4IiO7Z/GPdJhqUltf6XihY8oS+Q2+7+QNbLGlrXgfj8DHy3cWLA1r9TsdbD7RtGxcL0Luoi4d8KA3PaYuBjQdCFN+8FzSztyneuLGprOyMAGCtt+gCgpfK2HVzJ+U7b6KOMllDJ+UeCknLbUAzgPMuGP+v/oz+rB97WE/33uvwznPK6MgT3yYUxjjE/a0s5cauBjfjzZeCl/jB/w/wfYH/f+Z9Uzx8GY75LIKaU+QD38gWjHEW/+d7iPoOOoc7OmAW0HfWjRvxSGX+gM1Q8dtD/Y00MpOdto2jGsiRtJ556AewMDbti0g7evRUHj+jmu+1z7d8z3BfcJl/vSft94zq5BzRwXChsXxvW5pI37FXOBLNanJQX5NSVLj6HpUvaYzh7QO2ub69V4LmJfWEAHC7yZ9g1DDtklPJ4TFtpPUGNvn5fNuz0GmiTL8AaqVKMc3hn4qyfHpnejw16e40B8GcgN7tM++NCxnz4bu7OPZb9c6wyQQmE/fnR5/JfX97zE7oyhTU1pQ2R8TMp/5XZxsdfPf/Fz/fv/+/+q/+3/8b/pb/+nf6N8OK1WOvFs2dFP1JQgxnae3Rb8WDGznc68xF0UHxb1oTfvwfJHAP/T//xv9dd//df6+uuvdc1H2P1+p6RQ9B55qZ4+XaL/PGzN2FsY84aZWARDlnHbayzpInstV2NM+JpcCD/+pn/KthlvIz9KDZmiLlkC02432uwmiasfjhAihmplyDNzfOQj4t35vwjMuBFU5qXji4QcHVJf4icxGXN4pmt8iAgy4UPQu+bcKMfe0KNnR0/jM85aCf8Ri048v84BMetxeBV7+LUt1yMyfps6eBB6KOAM5aLNNqXHs+NPkLZW9dhwLo22anx8utLr15/r13/56/FPUX/55Zd8eH+pHe9I5eTSogPP1qacd6fJh+v8F7xcn9u0U0PHBeX8V72vXn6mzz77TK9evtLLly/Pf7h/yR6wV5smtTYp74WqmhrlHf1TT1veFeVfI0heX+x2uuQ93ZQcwa4yTLCHH17mLnE8D0VG5paPvyfmM+XoyviOfOC5ublR2rJmjsQ9fWzLNsUO1UD0upJPfayJTnswM9cncGSPCQ58nDudcyz20k4zfcR6WAYSr9vbO93zMcr4VpV7ic7cz6yzk9KPdJNpk5sSD9vysC90dUlm2NaC8tibsalxmF/LLtFBOaIvOb+gNJhDz/MvWVNizX6X+UtsGnF1+st84FrIbwlx0IW5QdMvSBwD2alCsKvI9zGOxPSej+8z8Qky9hPzgAuq1pSxxaeMocO00aMNKOKMP5WxY/yWYbv7IQAAEABJREFUj+Jv3rzRhw/vdWT/y1ynf/zLvhPMyMXOB+Z2fPRn7m/vE+974nscfqH2n3RWNdleQc+OjR5/KecybqetRntrRUwbd4bWfppkZqqz/7UqvSb/v/j8c7Uq3fBR/8Q6T24ttI9cZy4yppubW/3mN7/Tf/kv/1W/+e1vdX93kNBU1UbMGrFLv6xf28qReVjwaQaJZ/Sk/oAECUHbiq1qJZdHTiZu6T/jxyafPRrxcdqMYutPn/TP3tyqKXp2jHPaTaOcfGpV2u/32u/2w1aURP+JNRbaqlTANHT2uc3X2M/1JH8I8Dn7zssXL+nfkJISowNrNnObuAUpH7nmRKDwJfSCvWHDJe/0r/j4vMcX2zK+2zVoa429ZzfKnbEFhU+tSq2ta71nnvEvesNLzG3jywLmkUvxOe0bhn5kbA9W6q2wSb2jK9iuLR27Wbt5R7nw/tBu6ot1c3vQ//H//o/6P/5f/6fefPeBXF/IgRN5f6/v3rxX1Q65wgfi0q3OvWb6SoVN/wBgc2b3gEiI2ZZdqtZU1dSggeMvqK3dZxnaqzVFNmjka+Qb89+4D0kOTLudpv1OjXyYzuXdfq9CZoD+KFBH9wLkkqrRvgOR26u1IPUVbpMa92U7riU7vs3ljwFC9xdXClIO9lfX2l9e6+LqSpfXLwauyKEL+BPXrLbba+7Waek68R53Q/bHsVdxLTvw/njk2emg4/Gg5NmJ919H3mEdeBd2f7znmnev0Nv7W8p37JOsT97ziHvd4l6YmZG4F+48uxt+6swSrBP3GqdB1Rd1gOCZSlmHj1ioL6Ntk7OZtvwoR1eVVdQLfpUUG0HqsCVltj8GbPh0SWHgaXkw0KTv4VFPz9gecEJyxtQJHLUwZjHm0A0iJh2euc/XJxB+8HFb+nTsCH8/CTbf9FvR8WNF7muf4Yf6688/EqNg7AnkT2ftPpSppy348zU+kaT/posJp+G5poU8CWh4OPMsEjwwnhTKJPkzEJooHk7HcbCAp/Wtv12yjXjfWINGdhT4Wc4O2R4JaEPJQDu0qShXyq2hqwbibCCOavBrHeT4HQEQi6ML1Xpqyy56IMWYVr5XOdxbGEPau2gHVM99U6cbp/1YpvrRaeSlqqap7bSbdtqzUVxx4bjOHwBcXcDHPop7HMPPQt/USns2vPVGdJJdKnTowUeN/ItsYFsuqxIXYFMH8T8Xg+jesMSO1mPjhUrEhraOL7G3YtUjWQJ2aWIMFV9kFmP6SLgtu8lA2A9sxiWjNX2laqmLTY9FjI0F2IZPP/rYlhkDE67I7vZ77fZ7NTZ2OW0lDzlRpe4zpY9NpVIPKEvEPb49oujbqmTksxhyIzKPG4ZsgqtcbiBmbnazKR+58OMielCm6HyEXRr6WtN+t9dF/rAD7Ka9Ms+t7ZSb3YlYNeZx4gJTrY2xNMYTRIfjC2oTc3GkbltVTXZJIHHCQzH1A0J+oRKwRRN7c+O5cMGZNS9disCAvnfETsZdtmyP9vBsj7qx9xStlWwrtM5l2yK6z2AzzyN3ZvxZuGAtrKGF2PVBY3PBN0ToZ3SiF1f51eZLMTc00uaQAXst20YO6VrrdNV22Ma/pom45oagJd6UW2uKzom6XarWtMbdytFXZ/Axfi5hya5B09aZfNuynyM6jVxVU+FzyulkGx8BdmwrR+YudNWFD/SxPeRalWwrPkePOLJWZ26wlzNgDf+Er0SYNd81KP3s2OiIdOW/fg+2ebEt+xGtFXK0MqbceCfHOzYKHxKTxK6Qb1UP/eLz6HT+sWkrj5ptVWuyS9FR8EMT69hKudHeiH3ja10+4sW/zsX2GXTSws1PsPHj34KfeKvOuFEt50dwBl8P8WuFT7Js06rBR0rVSuJloLgZeNDNTUJ4dEGuD5j2FUK0q5Oj7pQ5C512yaDc4Jg+DRlE56553OB11t0y1t2JenzPzXYwyjyMnkD+ICA34Avr9shDPMPSwk115yW/lpJm45q5r8H44qE7+gv5AXgtZe6DvEjGfiHaQOjH2OFzk4UR4Rylzod4ga6WcUUXMgxfphw5o0vnw/AGqNuWy4zdalUDZY+6JfprlAsrVqfeVdD4NPzD9xr6kGDMTev/ivLHMLIa6Kvvy0p777i4IuXEb5UT84HV0ccKr8eWm+xJwhNhL+UlMtjkGVSn46J7Pvzf3h4HPVIXbem7LHRDh+jbhW5oyi17Ovt7Y0+XJ5m6inyoSal37KwoiX7J4bGWicVax73+FGZMpnVEC5GGmY+RNmm4Y8u1AvXIczIf/KrDiL0NnQA9R1fv34fOx9q2nGvPSdkwsAApxjvQGhabGjGw6+wgYjmRG4R+tlXUIdC+otClRX4GEluzzIdFQUlwBawuxnaSedlv0wda0MgMinzBE/uIQWjpIPd7TT5q147QAzPDB858xFw+IPJOXm7Ah4GmW026Abfa+Yx+ox2Y+gfWzI2Kfu30QfmXAvr9W122g66m46CXu5PyhwEXfBjd77p20KlmOX+ZPN9q5uPqAo7HG93dvdc33/DC5fadev4AgI8WxYNL8VDj+R7feNi754H87q3uP3yrw+0bHW7eKP//6zMfZyPj5SChLx9s58MHndA5399oOd6pRw9xFTAYlOlx8oHE7meIXNhgImzqg6YMknVrXaK7TAI+B9PTfwQS4zf9oJGTqFPADwXndW1YFkd4T7DZTtsK018PED6uEAdK+B3GQv9ZML0CCGPllzP1gOKZN9YJvg9KzGgZZ3/CS9tgPvygY7jIqBa8ppyugWTRdUAPo0P+XDZ2jfzapvOR9hRDP4W0pRPGWB9iPa3rZyb094TpnnyGks+6fyPdfSfd8rEfdMrJ8SJX8wczrR+UdVR1VFXW4UnF+iucb5hoqmf/E/4K3+2SbUD7KK+0KAeGmo1hgz55YMCJ10J8FnXuHWbuFYLOJv6IdV8bccQml2FewGggH/XvZ8p4eeJaG9ydpHuut/dHI9N06jstvlTbveLFzufaXb6Upit4kxb60Z1hdTykI2vVvIQx60z4IvwYQFKKjPBVShi6rMUl1Y76BeUrub3QtH8ltUtwQdOVVHthXFQkriud3SpI3d6hZQJNpi0oN0k+GzHzaZWh2CrgoEvW0wOGNoSf8kZT3hDevxSeevCpcngbPmGzpy380KeQnDGOMVv2GXWmW92Rk0S+Smv+dNZCoBGLZW1LexbZhtG2xWOjenKgeLBDjTQ0rZCwU/xT6Ox1nTWUfWOT9RhTyU/o1rZRM/eBhLGBkhQYGkDCjyOJH2OKh+t4B5PWlT7lCe4GYz/l5NKG8J4i7c/AvZMegB8pC/oAfeJIe9ihG7pMbBpRLdZaIOZOzNvdm2/05ve/4Vr4Xvnw37l2dl6WFmvxgs3oYjJ71ayJ+4GLfeniojTBqybeuTTqky4ud9rtJ+X9irDhLtmWZJlxm5gNiDoYppmntIujc/1cQOeDU9oK+cTI6RtUyVDUalnO+xLydKVOvlFoE+sZGZrjgTr2I0/Tw7nQZyB24CZXIA/ngk9B/EnbM6B4q6eD49OTtdEqPlqF3aI8bFvEZa/XX3yhz8ELPqBG/3hZzYcw3FWw5FmG9yLFGD77/LWCtpv0xVdfqU1NtpV+tsVEasS4IJwdFkbl3DuWFdtupdam0ffEx6ojyIf///Af/oP+7b/9t+O/Co+t3/z2N/rjt9/q7nDP48xC6IfX2o7Uhv4zI89eRz7En3jZnvJMHBfiMijlxO0sOsgp73xAJ/fCsI1/TQ3fxvO5SznyHme/v9DU9ox14t6ui6niJf2R54iDMMF1Ch42Ynfh+jCDznxJpk0cCQSEs9NhYLTD4Ez8YA/ZrZx6/Dd+POJRD92enbZl+4Fnr+X4cWIOZ/xbQASKOahqQ74yL8jWGba18fTkgE2ty4TFqJ54xm/N6ICtM3+0Wa01pj1t1nbYa3mzu5t2+vKLL/UXf/Fr/fwXv9Rf/fVfj/JX5z8CuX7xQtNuT0z6+KD+Xf4vAvhQNc8dnrBbiq7dbtJ+vxtoVcqRMWesofFlwp8JexP6pmmvHbjko89+v+qfeSd4JM9OyR+wTo2VeU5O5YPzLR99v/vuO/3ud7/X3//9Pyj/9Hjm8YKPgz/5yU+wvz/7VNwecN+FEvs85kGJEbRgFdSmgLPrH25KDGtgEf1J7AUcyM/D4cTHu3vd3h91y8eku4D1eGRO8wcCXdbSpZmfYKFfh4d5cnXRjI4T7x8y9TPPw2lfNhtsT65GHCfmbMd+cDFivnT0cRPU0SV0CZpYiiP5mfLIcQRThy27ZGcXt3yOd+YnfRPH6NowY/fETdsxfkEXBp9c79iVzHj6QKqYlp/M65H5yR86fPPNH/Ut+0Pm5sB+lQ9scwyVicXC+9GjFuqNfStz9Iuf/1y/+tWv2F++0gRvHcPCGr7nGe2Wd9QnZSzxwYxl+IFfsZeP/sH6BwB37EkH3gHNin+Fb/sdOUUeGtv6gSP2NtjECNlqxAuDySOxD5m+RmmlnXJO22pV2iH79RefK/fh79+8VSduV+TeL376M+2niXy8BXe85zgoR3y62O1GXu72e5UbY5z17t0H4qOxfzF9qtYkl6o1JVbVSjnia+KXPW0mhzr5RoDI7UWdCQzvRB4m9onRiX0c14lJH1jYsTMfQa4pa2y77IxSiv5gfU9GQmC0sfcWYw2d8D20VY0+U9upVWMcHpcZG5/P2LG2B+iPcSWeC3vwgp8ZwwnfO/F9wfeXLz7/XJ+/fq2X+YhL/KIH02NcB9ZW8il/CBL5HXP6+vPXsr3ahRqbDTsTbdWatiNzVq2RW/GzBnvG/mnY7gwYFgHvzLcpBiUzr5P2Y6xrLizIJ+bxGzFFPtRODw0/O2NJngjaWqnOaGXZhs0ckLvFPVlTI15Nf/zjd7yHeKf/9t/+Qf/xP/4n/eM//kF/93f/qN/8Juvovf7whze6P8zkSCeHujp9q3boo7+bRH1Axh3LLnnAUk5sM0p58Na2oqwsYCGg9UgerKU//RvZ6AzEuFylNjUV8a9qMhC8xeZuUTotPSkqwe/x2ZOM7KiHBxaVZnzq0AW6lV2TEFZxbWi7C23YXVw9lBvrfM+H/4vLF9r+GOCC+viDgf2lGvcJNe0IU9PiUvbne9ZO9vFZHb8s7ybMFDJWR8bFeM595qVrngF9OvtcZ30Vc1w8Bzv3xowyZfEc2rPeAJqEJiUnpEWtBKyyZZtyqcEs+CtWvtRp5xf9a98uEkVCh9IWkKtlKf00npkWuTpAbNQp2+jZIMWXQE+PLvkH0Uef2DG2g0K4M15RT5lbDcaDDuppD9IW2okNG5I+RtoK+TV+y0N7+IGifyAXukek7U+CmDnxOQPl2hB/1njC4uzMaWBvMTJcjXiEHxRtQatinCYeGhT1Qy3hGHXb+tNHZFYYTYGg+oFjYSzBWKvI2OZXsleq80H6rKVOUgwQU66vykYVrK3r72hHcWg4VSaJ2lAa3gZ7NQW95dsAABAASURBVBIHwtP5MPK2x6D1A0fkie1Da489GDNOzWy8/eznJlBDX6lVAzV8kWKfqeyUCqoc1nLuGxpO0NEfGthW1arDtmzqLvxdYcqS1c0vZYPCbm48in5jVtXPi7bTT8Onic1tajXKhVzRx/iV/h2fdD4+Lqe+YhkS6TMyLJkTDFtsQSyWhc1jxawlF0nqnbEFj3710ZaHpM1sfJCsEV9i3NPAuBXIsokHvhJKxpVfpEebHurVGBtj3HHBS9lneXF8L9aGeYadwqoTrmwrfe2VYgF2V8evcQHlhn4G8bFaG/IzYz3Bux9/8XfgBujABe+g/JXWgRvIXPRTXpI75JFkCdiMCzT07LmRury81MUVCM1DxMWl9txIXJyx201j/szY9OTAO63/hdDjOFIKkgBmvjX6rHalUI1jyFBaqfUQq4z/DJqVKcn8ZD1m7EG1pkbMV3/wAqHwg/SxrarEqGSXUq7W1LhwrmV4rbQe8eApiPzQt2B7GX6RSpTDB8Sx0B1M6Ev+75j7IOXw7SfjZP6e+dVWu7EY+1lPiVG1pomL5n63145473Y7NXj1RFeVGYuFF7JNmXFUUw675DNS32BbtlWV9rWsP3HYjktqVdCUrRy2h66U61y2jYy044Y9PtvMJWNOrmbeBrgBJKRKLgfxXzA6ge2s31HnwqZnSIQ2aNhtxCM2GnFP2baqlcKL/UZOFD7bVit8b23069gSR2fuIArdeKm7GNcZ1Ur7/U67YMzDpHX/sqoZff0BrUkB5s48cXSt+1T2rU7+hAL2rEIwdmduchbWbmf8uElfq2qFS1r7dyU2CzKdm6SZF4QL6CNeC326Ju4iGj4F6Y96+GY+AlEG6DWAKTO2qiZXqTFf4dsxqIfDyC7EK4h/WXe59mzotAWS8U/qxBQXBXsFdZPUnTlf2JsGuPFz+OTFSokRN4TcGXLPwgcJZEU9fQgYmqNdKlsNpE+nrwBW13ZUWBqhEsfqE4Wc2Ioz4QUL+1/G0eFnXCMn0RWZAfidQay6+6p/0xM52jWAxYUGgDgFY59e5/rCjW74wZDviIx+mctFHV2dQG0Q5Ue5yBJP+qR/YiiV7KLBA+EL3lkl4euaeWi+u73Xzc0d+/+Ja1mX6dNYI1WTMt/Vmqo1udrQk/5U5Miw58gleqmbsehcllfXugZNn8RO8B8Q+WDwShV7bbdSyquc1sMSqhTR6PkU9NER+R/Dp3SsvAWfmZQn+qJnq45cIPY9g4pfNHYcW/CwI/SAtJm5A0z0kFD2qDwoIKuB2Flom2X4gYbMTOss5eNlwBruuTmnPLOOFz7056O/edFv2kzf1AObNYGc+QAvH7Usd8zrDQ+y73Q6veMFz3fMNR/X776j/Ebv3/9eNx/+oMP9dzrxMfQI/8SH0MPtH/nQ8I1Ot99ouflG/fY79Ts+lh7eqY7vdb1bBl7su17speuLMyjzjUG7SczlrPjHQh208NP4vmsSX+slPiSmbcWiylhA5wP/6XDDg/eN8q8InPjIv5zupfmgvtwjfoevH3jB8175lwLubt/pdLgln2mfj8gQg7FeFmwwM+x7nQVgovopIIRD/QGRGTzmWQPCf3H4R0DTwxm5rbKVo3/jhXa86VrwKxj24HyarvL5fYpoDAZvMzMqn/pB8pyLCv2UyFNeR+FTPG17Uk5ce9bCE96ni2d9iSSuKBQsXRy0UdYD9KePoeO5WOatUMWljRdJC5jBojbN5OJJjY/4k+9V/Uaa3+p49wfdffit7t4Hvx/5vpDfnu+0J1f3xOmCXE2+TnnQJ3cL3gBzRXGE0sTJ+L5BlDfYluIUvP4EykE/1KT0aTjszk+nJ7nsfi5DyRsNrOVMwYK+hRdTp8W8lF10x9f/w6mxo+yVD/xLXWqAj/1Lv1Q3H/l1LbeX2u0/1/WLr/Xq9U+1v3xN216zm2YsLn3NU2nBjxOAyx6jB7DGkJzxh8uYVI3+bABtT/kSXKnXtWp6pbb7DHsv4F1q8R65vCCaoPRRsR6MxVKnrIDxDJoylrWBsa5lIQus7x+E5vvMcNLwpxC5fwnEseCfqSvj/BT+pLptfAuSwEAfwR/JrJGUIhtsdf3pY7j4p8X+BSQSyw2Fvg0bD9bwG7qN70wNPyBbaNzGHkr12RldYYQGKT9FeMGZl8FveflAz20/SLb+G30UjI8TPjfWExc66e6Djm+5Xt+808x18XD3XhPrrXFP0NiTGuXiGjdA2VmX8DXKi1rruuCivL+YWOeADc3sSba10dW6IWd8NKbs8Z19IMj9fOpirHbJoFpjfU+aeAad8vw57VTcI462YhOVtCydX8u25FKqqHyyjWWf6YqNFewrxCBl/QsdZWyjq7UafqRuwwPTfqeLvMe4uhpjyb535Dnk/c2NGs+HEzc1l+Ndx546/dGx4N+Bj+zH00H3x/uBhbnorB9GQsY9/mKQOsb5rWqqVqoquRUv6xflI+aJ55nQ/GsC+dcAfv6LX+jzLz7X9cuXUll39/e6vbvTwv1NtTb6R2PqC88qM/xRhuZZ8ZB3Obw4T3lDbASZwyUTEAUg7Qc++hzok/IGmnDdoFLk3m7HR5oLTW2nVtPwJR+K7uIXPhRj2+2JEf6lQydG21wz9LA+geRGkCZiRp/41/HvGVCUeqT+XNhWEefCr4LalnISz4LXyNNWpYa/dsn2A8RheBDZDnkG26pGX/Ij/VOuZmQFPIZrdBdo0zR4enJkLEHmLXOSucs7tXxE/+nPf6a//Mu/1K/+4i80saZ29N+xroIJn6MmcU8+5IPs7e2N7vIvL3AvHBqEFxzIzYWYxr+ha+jbaQeNvevrF4reOz7sv3v/jg+j78cfGiQXYqfVNNbl3d298uH33bv3+vDhBnt33HfPoy26Ly8v1KrQNUmMPu9ybGvH2tnhf3gL7y+ELyk/QjynsN6RXYAYn6e92u5CoYtKM3vSiUtYPiTlI9J9cpX1eQDhJYaISNiv1oh1ifQZIG3wJ6fxypphjD6wsKolgpZM3/QPGrFu+FytSbLs5EapWih6GEMPJJUtcYqjA1GPL64wPfTHhKja8YsCAnTXWLesmxODSw4cjyee1WZ8ZLDoib2ojI8z+0NyZC0vQ+bE+w8JfZIS25l3REfWfDATGzFimsY5tcbH3hd6+ZKPdszVLnmbG2auN5GLXnvVNTrwQ6iGnZk9Jb4diPsteZDyJt/Qs9/vxr9occG738TNNr3XM32fYuU+/naMPMSBMSYugeAHiV3nZ6E+5Bjf2++4JpKvZnyfv/5MP//ZT5UP2p3+ee/dh4LY4Bn1xbWu+Dh5zd7+4sWLkd9v3rzVze0dz8ankSOtKsKUyQj6bv1Dgxm9QwB7K9U671QS66zB/KsDN1mH7NMjNsz/RGyqmvQkHhlvZzx6coS3JA+YvxPztrBOEtfWSoOiZ7ffaw9alUzf6BggLqGtkAWFrdQZDNPaNaN3Rt/QT+xOIPrzH1i+evlKr1+/VuhLYpN1mrmKzLa/ZM5tIo2d6M7Y0n/G14y9w2+12u7ELvaezoFNX/iRC+K77bFXZC/b7/ZK3lxfXyvIfyCaMS/kXGJxwk4nXnZ6dtmhGVof83dibmz0kd8XF3vy8II47ca+04hfif+x7nbThSZsVe24jh70m9/+Xv/nf/z/6H//3/+f+s//+b/qd7/7o968vdHbt7fsbwfei8zscUfNp846FUdhlPWrID74STbQHBacDqhxhvEROuwAsp1LYvMMaGC8GfMCHXM36DLWYnhL5FHgQj+xj8qu+LNC8AbM2ImLgdwUdPxf2H8W5JcuzWecqAzEluAHtGnoaupm3GChvzzJxNHZJ9mnJz767y+vlT8G2LPWUr64fkn9pbY/HHDbjT7Z1yNz9eKlLrj2XIx+Kb+ivmJ38YK5upCxcyJ/T+yLc/KWtdHJBzN+80zT+WYn8iTvi8MX/CIkuKlqNcCkMZLzydi2um05wuemlXR1dHTkFtApLyBU531S2H2OTtcAotCn2HihG7pM8ZPAptFhGo09Y2uA+/rOvaVoC9Ien4IkZ9o82hY0rwgvUPqBxGpJvNApkLYg5R8F97PC/gPo+yCPjxp2Mcu5+tA1Bqi1hRoSacmgYI6TMnT91RBPOSgGtyH1p9A/+cAued0fkNg8V9KJebBxF+Y76E/o05EUa0dPsRCQhQ32sUOSKMPeVK7UtorF1IrENIsJw0ceIBYSWBy21arJtop2nQ/bcgF7cOyVxl426zDrzEu5M9jwZxbKgl/hRV90typtC2Ol7WzPK6V9YlFHfmHhzeMGI2PZEG0r7LWPbRV+V2uqVg+wn7aXXNQBg5PMGVRCu7Do8mKpy7YmbkpyIWpc9KqZmNTgi6OD6Bnxp0wDfTtrYB444W/QiW1MNX6mVipoLCnJrGhZ6BraoVGEDmLVs1BAVadPV+QTh2xAp2w+xDa6hy70dJJEHNEf2AyK+nbaRr+36kO5ValNkxKvKePEPxdasR2dCwt1AP2oUNpWeOiwf5gOYyzMVc+s5EIu5oc83DHG6FnI2RP5kQfYIHmYehD59I2e+HjBTV0eFEKDHRfZ3X6vabcbY5j2O11wQ7khN4ONmONiVADiyO96ruW0tSoV42ZAMtQ2qVFUV6ofPKJjBV1UyRHsTYlntdErc5VxLMQvkoZfVQpGH8pEe8jmx05bU9pbawpGGTnbKhCZIDEJqtEHuKzt6OTdVv6n0Oio1hS69ev4blt19qGTe/pzD1yiWzJU1dhrkg9gJr82FQ2+bdneWJRroBiT7VFubVIDEcpeFXTGudIlbNCRjbxHeYttoaNVqdUK23JZwpdG3ocWbfv9XqHRObPOZtZxhpsxx1agHHRddWOPNWqgrGmQ8iOkIi+iM5jY02Jjt5u02zVN2E67K0qjS/gFLE2tcQO5H+PpmQP8tT3WUWfcgTha1ciLVjVkbY9xmrF1XsDFr/iDOjV8WSEhDqxqlOHXGemHCnR2Zf9JfzGDgW0eDE+Aj1zMYXS09C90DP9ChR+d/ZC9lPW9sId0ZEX5Obp01it8TZnLJGQZ/M6YZ/aJIx/UTqAzZpySMVqttGO9T3voRdO0b/hq7Er5OKJhKz6gK7oDCZ/Ci10qZ9u2Rj9aNRBfQeeGXqBzbezsUXtsTggXfjjXStpywxcIX8MjwxlKV6EpJoNhJkkE7+lZLmEaeSHvUd7aZ3RnvMnDAa6Bg2I3DzXPQIyE/o4P8X/YpB5dHV/nc9/QmbvsALbStsl0+gax0WnkVEdHypH5GA7jIYwd33s4D0i/jt05LxTOmNHHiUx6B8LtdT5id0E+MHHZ7fasj93AxP4+7SZN0Lbfqe0nVdYNUHKuNRVzI+Ym9XgygIlQDD477ZKBgG1VNRlUTbIadfRTb22laR9oPHxIYzqjdyFIwZw5gbuA3A8InwJXofcR6fMxZMvI29AH0MeltG0wMtXgaT1i80SO5EXtifk/Zf5oWqAQPJEWEiHoUKKKgP3uAAAQAElEQVSs0JFs2rxYEP00uuBzs90/AcEL0mb2l+LlfvYJY+cR9C8i4pP6wEFLBfdafAdudewf+ERwo+Nyo8Ppne4Pb3V//x3fG97wYfQ7HW6+1f2HPwLo+290//b3ugOHd3/U4cM3Or7/Vscb5G/far5/q4X+K96rn+7Elwo+tHZZXYRPO+7n9uTMRbCfeIFctM3q7C3z8SAKxKMPpM+umY+3Al35gOGMlTFGri9HzewLCzjxYjPl+aznxIv41AdF7yhDO/ug+GBiLdhdhp0xH9GJj6Mc+hRp20CP52dJ+TgZoLFr7D70NqBp8EJXPO/LDBu+u5IXHwNVZ37mEBl8zu8D0g/9Imc19OQHC2MBQL93Jq5hhgaU0cHvv+KJj3F2WKQcN+Jv6MZ7aB8MftIYUNRG1zIamLL+gHFdYP3lv0z3Qj7Nt9L8QSK3dXgjkdvL3beab8nfm9/o5u1/1+37v9fh7jc63v+e1HgjzzeaWC877ifyT2/vWtOOvWhce0jiiT0ldmhmp/JAMQeBbdlWsU8EVDRQK19naq/1fs4bKXlkfe8Y88P4GLeZf7IFkUXyGfA82rqktX+HLng1L3we7DuprrW7/JIXKl/zEgZcgeuf6PrFz/Tis1/q+tWv9PL1r/Ti1S/08tXPh1ztP6dfPtjvsFAAK5aGXc3Dgtg5RJzWvWXWwp604NeYTsYp9m61C7m9oPhKNX0GXqvGx/9X8F/K0zX0QvF3BbZc5xENgwz5TLGKA9KZ9tDR1M8sqNbjsbTWP/2LlAHW9UmkLfh07/9x7qY7dMP/uNZVw6YPmjEyLw9jTJm50gDtRFsPIK8+jkXkV6Uf/dL3If4pg48k/kerJhdsy34K1sqmOOvnAYa7taVMdfieMcU38FAP7yloe4hByvT9M87Crw0/Jh6Z5+1PbZx9fS6g0SdzxzXteHejuw/v9Oab3+vdm290lz8CON7K/ahiPQaGDjCv5rq/sP/N80EL18lq4l59Ao3nmWDStGtylRTYEqeg8WyA+ljL0kNkKI5z4X5r3F+eZVSW2fOCNk1qu+jfQfdPcKFqO8VGITt0x5AsPcHQy31dqP4FD9uyS3boioeRJc7AjGPa7XSRD/zXV/ry6691xceQiWfS3R7fidUVH5GuX75QMF1MchP3TwfdH+90x33IeFbiHmNhPpR8G2Cg6O/PgPXUJS3n8Z64nzzxnJOPKXkPc+R+5bPPX+sv//qv9Be//rV+9eu/YN++Vv7I6u7+Vnd8YDrxjGyv4+pLV+bmzwN7NvMY2fQThxk/hHvAe+UjVj7u3tzcUr7VLXRGvrGvx56UGMZuKcfMc3qobVVr5NleV/lDCt4ZtanJLuWw6Ycde6XhrSBGoxD6BMRIDxnYRTcJntFR5FGrpg02Op9AHJtcZIPWmiZydMKnqpKpN8orJqU9GG02Gh5PI7/V7LXNNj5ZkW9Vit4JnVUNXsZNO752SbFVrZQ1Uq3Rr5ApqMbR+6IlOcA97cIzxbSb9IJ8yz/pn4+1P/nJ1/r6668GfvKTn+jLr77UJe/bZnLm9vaDPrx/q/cfVqR+T44cuRc+nO65v7/XEbkZvQt2XNKGstWqKTT5MOPDkXeE8Ucc1Ro+1sDC8+v9/UGn4wxOI98mcmK33+PL5fiwvMfvhdw9cc+NAM+xM1PIfkv+lKWL3W7YmuMP+xsCWCF3ufYkTpggx1lXPI/mA/09uXUAmGQMYiwztIPlAWiXq5TYNvwpyigdJyYHzU/0S+FYC+tuDohJcnurRyZxOhGHEz5WNZ5d8LmVchS6C17GHRr58NM/8Rt1M+QwQeqjDVsLsU/dBKK1wmcEkUm/mfEmJic+cB3JgeCE/QP7SvzpYx1IQ5ZYLuiLHhsdQ19T3mtN007JwcbzU2I7noPYJ7Cmy/2FXr/6TJ+9eqnP2MdevLiiT1NUGPnOflVQ41sBnY+FGGWvyR9DBYmXbU3M5QVr/IqP6tfslcEVe+cle2h8KGTsUsfXYGGMoUH8D2Ii9Yz9yNhjJ/sJXWjKPElz9jYSY+Yj7Okw8/5rgTezV/EsS65dY/PLLz/Xz3/+M33+xWvd8AF+gd8YS2Kyw88TOYTCh/Pdu3f67rvvdPPhRjNznYZibkWcE/cTMTuSw0HKC3PHUBDrclmNfaSxd6SPbeXI3Jywc+JDZcoZV9obORnZKfKtVNUiLnvtZ1sLA458Gop6x96R9ZuY1dmvQny3m8b+OkFXvkYsFuZooU9HT8bz9F3/Aq/SGeWG2lbkj4d7+p7QN+nqmvX78lqfvX6lV+THxcVe6Zd8vL29ZW95r9CZ3BPHsMNYD+wVsXUiZ8c4GWvGHt7hcFSQmEQ+oKviQ7Ui93bY3g+6Y4425NqRHNqNGJeqpDzHL8xpZ4yZIxGL6LApSOyd5AT+2Fb6TSPWaev0LyX+VU128e7hUtd8mKZFb9990H////3j+COA//Z3f6///t9/o3/4h9/pd7/7hty41+HIXnNcdGQDylgW8lCyst90aNd6dPIm1yZB7fC67BR6Kn8ShV9+gq1D5iC6O3MYJLYLNgIlMEHsALd1fIPvkmtawZxQoJdX2Fo26El540FPrLkgwx2yyHV0duwFC+Vg8FJWSYkv93me9soH/pb3iPtLbR/3r1++5t7pta5evNLl1Sv4r9SmKzUw7a+VD/7B/vIlz6vIvfxcV9evtb96geo9+30ff7SRP9rJH6IlN0U+FL6Zd8aMhFJnGhbCFyrKoV3FmLyOHhn4qQOdD9vn0g8RZoF7D37R0hEC7JcKtKx1WjL/T2Fb9gZRBqWHw17bHhgpOD/oR6+RNS8cAp3rwo/whT26I4wsvMF/6AuP9siIfjNrJ1iIU+cetXOPGij+B8hE7hme8bmO00cDGW/qoWc7sT/s4c52pklxCMTRMzq8YBWjbS384K/9wzK2ZfsH+z5v6FQDyA+cnXW2NaW8kF8a4+rsh4/jZUo2tmhI44pskOk4syF3Oi8oDF2VxnggVStVmb6LOottk9fZWI1BRbaP9h49sb8qUup0Eya0lju6VsSHExe1bBbRnS52MslDu8uyS3aoacYOpI9JlFrhG22FXPzpGOnYT3kZ5dVnOsrIPIONXvpXg1KmfZMLxRIkv8AUA4iwHfsLNz3x0rZcYuEGcIbdPvyX44nGeLexhm5YHmK/aMSZWMdEYPoWP0a3iwqnhtZOcxdNDzTlIO0Zd+YoF9fQ8BA8nx0aQMaJn/ibYtTbRq9THVh9sqrqAXo4Vj0ZQ+wEfeha+RFLvTMfttVaG7rtVX9HttMW/+zwOu3UBn/hgj8ruu94gLy/v+PCxkWaG51c3IJjbl66xlHVlBudiYtzbiwvuNkL9tC0ZXJ6TBA/m0JOYlqMK22iHmReh0Lk8GQUh3h+4Jk+wWjgJ7GGaKMp/zBWZ20Ti1KhKzZO3MAtIw6pAcqdGFRDBthPcoo2/chhWx56xbA8JMsrtWvUGcZKx290U0BvYh271MZ5Ir9ncORmNzhwAxUafzsL2l71DmF+or+jh1PGVvyHrWpNrZrS58SNz4E5vOOG7sBNV/Qlb2b2gKyJrK2Fsdvxa42XMFNl2VaoPjpsP+OsPnQt+LicbwI3gfgW3irD3oCtDhYabA8bji1QxD6ADT/zsnDzlouJGE+NG8KqQvXqax4GNt0wz2cffY2Y7bVsDYpGBbEfZD/pXPQSg9as3a6pcXMY0HXIRv4Zoqukwt9pN6kaFSbYkIm+trUwvqE/9KwlOpLrCxfJAS60y7C9YNOqJrUplP7IiAts4dM0fCq1qeSSwicqw0bsREdo9AczD84nIPZMWyr64OrD+MOLnLDd4x/QR0dnbp6yik620WG6dnX6LLlpwM4cCmjQuBFBhK97Mr4L26ZuaEEjI24mOrZFzAJjy5TD28qjD7zw061gVArpS3511khAcmBiUeTSnv6ifSG3N3TKHV4QOZzH7ALpo1/UBh0/MuZRHvJpFzJaD9rn2KVtzv6B3iUPrbmeUO4ApRJroIcPUhbyBqEibqv+xLDDWthzF4W/IX4u9M3a7MiPMvZic0NyXo+eaRzIruMTD0QndfxxYkjsRjs/nTEEywOVFtrXm3aPcupRPeTwOzSIzQW/RGNVU2uT2sBOuQ6E5zHRpegPNI6MeBT0WFrrfSX8piVQPJZtKGxOo9MkcbWmzYZt2ab1+RmbH2NmfjbeJm179LfPdkwLyDgDalLqwp+NbmXqow2a61vGsGGzQ3Y9xCD6AtFpyKcfo9v6ZJ125i7zLuLNxCG5PAAPJC0r2BM6ewNZo2XsH8wzH9x6QF20BQ7NC3+o6WvsBYLGnqIn7TWrpq5pr4H9ZVOwuyhVW5A+6JR/JWC+07Lc0/2eNL3DxVs+jL7XkQ/8wfhn+G/e6P7DdwN37/kY8e5b3bwL/U530LTd0X6gj/PxAZ/NPlD4Uvi54+PEDl8uduIh3NpNUj7uF3wxhsDQiT3y4nLi4e9ixeVeE3tj2gPb1Bv9G9eLHeUasVywOfPCcz7daeHlyQxCxR628EFExM/4EaTcyZvYG/Xw8XPsb+Pu/jwf+KOBjo0N4ujgE6fhDdDO/qwBNLAekztwlRxZyIcFvbleDNBN2eBKtHf1tG3Ar8hEfkkLSjgp+Yz02crDeLQ9QXiphgaU4wRkPc+8UXlaHowf+DnLPdPzKNoZ71M8tqTUlW7BiI+ow86YGAlxpgIvv8E6MkpZO8yZyCkzX8mpIsdKR9QcJPJ3OfJC7/6tTnf545RvdHj/ex3e/U730Js3v9X7N7/RLfXT4Vv6vFPpVuU7bN7LPmJkBgtlqTEfjWsc6YaMkO9afYF26hI8azsyno6EgnSCMs2MZJXp0ih3MckglEuJAo3OZ7nEDmZnvAtY48h9O+MWORF0FC+RwwairGHzMao09ybx8b32vGC5/lLXr36ii9e/0I6P/rurn2p3+VNdXP2MdfUzvXj5M+2vv9YEfPGafldS36n3SfGtM4ZuWOTwmKFQ9pROPi74smjmfwv+d+StcV0p7NdebpdyXUqFTmBe8oj64Hk/bCxq9AvWeIixPKCLIz9PAWucsYdflFN6JoGPTIoegIVN8pGKg14fyz6tI/Eoj+yo/6mfyP0QPu4buY95qTs/38dT336o/P1eH3FiMwh7oylvWCTm9tm4Y2vEUB8dn+r/kcgPVv9U3y0GoU+xKXzKW8txcy3pnEVkBmukk6edfX+AfaIPnBhRMJOHyxM89SvadD5Sfo6OlQ0Uf1Tu3AjpIOdGU37Uu5VkSsWawPcjH/IOdx/04d13fPx/qyXXaa5vMx+dzfXOyIzrK9dQM3dOILRo4X69M34z0kLfbrfjegmg5ZLRb6gUCewZChnrXWsGLOwv2VsCIsUeswykPD6epT19oqs11TRp3CdOO027C3CpaYJO7AdVeILiwg79KI0zkRh2uO8Mu2OsU/gYQ/jP/olTlhmf7YdejyXGN2wQJ2I0BCIHajfpmlKeqAAAEABJREFUkg9KP/3Fz/X1z36qz7/6Qi9ffyZPpdo17S93unp5qbZv8NBDzE/5g4t+JOonif0xa2hhXhZ0b9A4MtpOHIL0XYEXitzMXr/F9pb3M72s/BPwf/O3/0Z/+7d/q5/89GfEc1Ke8e9pD+Y8rzCWqJ/PzxAn6MKzwQDxXD5CYhzZE32f9l/Qs3B9PfIOKLqDI+8V8m4hH4VndCamkjV8xV9x2FbyaUdu7ciBYEoZtCokuhjKoPyoExebPkCJBnbDS1vqK336m7itdfvc75G1Njz9RUaByLUByeRC4URVqapp5CllIWeoba73jWo9g54chYztJxwpvGBlWnL6Q5VjpevYOnqlapY4Q6uswNTFEbkVM3pFG9Fg77q63Ovrr7/Qz37+k4Gf/+Kn+vnPv9bXP/lCL15cItv5KHrgo/yKzOFEHu8vdroI6L8jd2PzxL3wzN5w4v3Thszt3d0dH1TvsdnIsb1a21Fex5J4JTfu74/k3qxlsRrt+90F9xHX+uyzV+AzXfMhuIp1Tr5lHAt2FnKsD8zq5NaYEeY721Rnzc/gRF7RRQuBIEo6wbsjBz/c3esdH2g/3N6Pf+7/wEe4uZdmNqlF4t7jjE6cElQ3VWsycbWNhBS/RyF1fFuQm5E/YXAh92bovCxjX4tseLCUNXTivVqPr+gbOs4/NrrhxQ7qNDOu6EBUke9hIhu6Aj+xEb1VTa1Nw6+FcS7wZ2hnTXQURM/gofPEOj4Rm6zHGRo+ajk7dpaho1OzrfhiQ6nvdjvtp0lTK7UqvEEK/RN72AW58PLFta75+H9xsVOD13jeylyJScnzjwslxCa/iQluMcYFzMNm+Pv9XvlQ++L6mhxjjyfuhf1WJRs/QOQ6djsDX/A/5UFHfWEMfejLuE7EOh/OQxcmqGN0ahMqLFRw3VvGO4+ZXDrxXHd9dTl8v7y6UD7+/+KXP2d//GqshdvbD/TT8GO1vZDbh4EjOZR/9XD81/83POPy4TpDnYiXOOJLx+BC/IPEJEg5SFl0KAtbpSLGQasasS7GbcfnxByg0zZtTTlsq9Gn8R6x1RorccRmEN22V9+JwTreWfELMVU17XaTWrHOzn7OxO7IOGbyJbl4gh5Z30fW0EJupV9gm/6l+CuO5FrWfmirUny64MP/Nfnx8uXL8Wy9YCO6sj+8f/9et7c8X5GziUX6nbC9+dYaOkDH77Rv6OjozDkm5fwQltQ7ejqyhW2bmCGX8YaXa8j19eXwoYo2cjO+9Kz6oSSKVkQ+ihd0bb7YHjmzjT+5tNtnXyN2zPXEGtnt9zri/5vv3uo78ObNjb755q3yfwPw+999q7dv73Rze9RpNt9JOvlz0v3hxDroynDYhrSCAeEfXAVjDimFrh7mF5mNh/+cpFIfWOU6Qp9Gx9gA48tYMSXbA4ldtSYTIxTAI6cEHKwyNrQqzT8Aw/fmHWNjFNhKPFeP0mb4iGmV1ZniGv2im3zEbgcK3FRcI8waDtruQrvLK11eveAe6oVSr5oU2a6GOtZ6TTJ9arpQA7s98tcvdX39ShdX17RNzMOsrN+72zslJ/Ov3ByO9zqR89lbEkvj0YaytUJ4zGjIsQ70yYN2+iKogZRBH4hm2kfwF+UZOJyB8ESbRLeV6tnxKd4zgY8qkQ/CDt1APcWQ89rJWILhB/yc5sfxBNmeeRyy+Jx7Uq7JnfF3ytLKE76nPqATtZPEfa1oN1hpj8YzljN9yusSPVdQfHYa9iPMonlA5NI19J+BzvgCDODTqsDow9qoh6ZNg5mGM4avq/zHv9G3IvFh9onXAoaes3Cd6SD2aiYWUT9Uhy5xjuAPoTO3nxWlS7UiOSWjzUMFvXB0q4cX+YU+qJIw0FgkBVLeYKNAuDeErJAlF9FFqtZYTBMFSzmLdiG7AR5WWdzLgEuqcZPa1fCvId8KJvLb2WOAykZtyzac6I3+R4ST4G8bM+pU6Iv4I0x/NhB2k+jsJOfykKj4dS5Tkjw0Es2zDXxJn4ULdqg4bISQoPhwOoaptWqySwVEIgap0zROI2eGu8KyVxS8YLUe0URtRSETKHMNhmf4ZdDK2JKib+3b0SkVyqqZGHvU0xb/A3HYfriA2SUD2MxtZxM8chFaZJv+bdA+cmTWiRukIzdIuZBmU5y58RoXavj3PMzd89H/lpv9Y24Y8HX0I+7iaFwY9/uLcVN/yY3dFbhg097BywWzpp1Srmoq/KfLk7NTBuRvxkJF1AZSXvAPd/FVasSktVJgyrZV6LM9xieOTuwgo26bfk511Le2MJazXCHTyHWXNSd/2LhcGv2Kgm1Vg4FHEzdfKdvRuXpplwwKXlX4GsfTsm3ZVqtSjqIcpGx+AswqMLnViSvDFibVR6w7KbLodJo1Mx8nLlrBkZu1jGkhh3MT1+mHOoXXUdAZ4wphv2k37cFOLRdXt6EzN3sD6F3okxtBXFDKy7l/1mCnTRybDYrPTtvYsKpWqvORfumfsSiK4Xf0Zp9ZuMnsQ29iScOTsyOzVW2jtw3YrHfa4kdkOms8gWpVPLyQZ4ytVWPr6MRh0eMRGx/jsdX2Q6UT8yUxJSYz+d7Jizzg7HZNUwsmGT/SITQobNYYuxTZ/X4i5ydNu8iSn8YfkG6UkDGIrFTNEpPfwcx4lnGzOospAh7o9M1/KTLj15KY2fQrNXLSJXX+F34wRok8QZC4IFd1DZn0Q66fqU0/yninQKOscWQPYjjwxT40DCDMSUgRQ8bymE+P9glnC4UBUoqNTtzWF1uMBT8mHhjT1ip9JBQo9UHd0eO1Tr/YX32ac5un/a7pklgmVBvwSvkvK0nWYW/mJUX6hL8jLpf7PfNV6EVtzqjHTmymSCjG+FLurJ2eeWff68y7GGR0RTfhk9NOvqYe+agJTVsQ/obIslDFhjL68Y5VQetS/G3kb0AmK3rib2jHhuMRce3ILPiyMN+J40Je5AH2RD7mBcyCLx0fF9pXLOqjz6LsBfElOmFmuOqMbSY+/Sxv4hFAlH6hTpKMQsnkeT7+nwjSETtHdB/xJw8+w3Z8Rb6x3nb7PQ9cF3Lq06RqTdO007Tbq9FeraG18Cs+UhynVfyvudR0LlMvYHgFRBmzMuVgGnrg2nKV5DE0qPESpD7ATzX4QELWWvVZRpeEbBSHnsdh+M9h+gD0FHDR9wydD3vj1Sqb+hNolMcsS/jbqZMCsC3lpJ5C4r/gz0Kcwx9gRD31jabMHIa3QeENzBLzavYPCupZP+dy6uGbPSUQNDDtpm/DD4alhi/JF2MvdbFeDaOoVJUaFBFNrOHwd7vG2rKKpJ4mqcHf7ZCjHjudD+rL8ZZv6Lc6HW4GnfkocTpQv/+gfuDhiw8UM+Xj7TvNlA8f3urNH3+rt3/4rQ4f3sB7j9x7zYd36qebM26lmY+u4yPGSVTAwroCFvPAPtKEPyU3D5p4Ms0siU6xq7ViHKUdY8hYxMv3zsv4BZ9nfO58LBEfhd0PMi/oZz6anBjDEcwn7NOm2OehR7QvqUOFDvGhSMYvdIoYb/4xKRLxNvEVsR2gbGQMpVFB5nZBbkM33A1IMID8ymZ8gAFTZ1xGKLqyGQ39M7WFMc9n7bECUIh6kW4rRL/RlzY0KXU9PQoHHvHQr8OmwrnqocB5Lm9tnfqKVSO26Cd8ML4HEjx96hiC9F8GRC7mGohmdXWNcZ9zMu7bFqeMKkQHZfASa6aIxEDWBfMm5lX9nrZbLUfya/xfWHyr+9tvwB91d/NH3d+l/K0Od9+N/DM50ZjX0gHTJxUbOmmkXOtFeDb0xJ410HHCcQZvcVNF5RHpgKN4aTd5oJCkA7HpCaSYjzM17RJ9+Ei/0B701EFEIh9Eo2QthG7wJXTyM34XCjTQ3um3jBfijUtU0+KdlnahvrvSdPWZdtdfyPvPkL/G7OdS+1qq4Ct5ei1Nr6T2UvKFpB1GGuDs6E+MtUhm3ga68l/5z+w7sxb+Rx2x4SN+dE3Eci+3vVQT9BIK0O3aq7Ud7RMjwM+lyIXCEPboi6DEeERMNI6eGgidoTPcfgY+KeWNwt5O5iotnfYNGKF15T4vw/6xE116QASjI/SHkPYfQvqkLfTH4HNj6AZY8QPy3P/o+xS2ftDEk/yw1zibORow8Sd8ybUx1ahZy0SNTaUPpBwszNXHoMPw55/xk7Hgmm0ZPwbUZHx8RMlb2w9QydIZHhSfOBOj4T/7BSuIFgZKzpo1n/18YV9fsseTwZFdoYeDoStQYkdvgQ6Mf3qC8DYIH1XEVFboU0SNy0NEOTL+0AGP32Ergg+AzT3agWvrHS/c//D73+jyctJPvv5c+53Y296yr3FNZQ8sxtZYn0avS8NO457ZRjcDyT3ezPMmRTXWZhV7ROzgq22ZToGgckNBU8b1uK6tbhMtgEwv2oEyXsYV2ZTNJlrYzb1i0NiHgml3qbU+6YsvvpRd7Gt9QBydBAyWQZNna1vqASLjjEwwKk9+jB+2HzjRvyHMlEMfgB0BwvXAip2OisCMY8+HzHax02s+/l+9eqG2b/rDd9/o7Yd3MvdGLz57oV/9+pf68idfKqFYuH/ouU9o5BrXk5Rz3ViYmxUL410w2x+wMCGBcKTjicuKbUEDpHXPe4Gb21u1NukXv/yl/uZv/lo//dlPieek9+/e8THmVgt5TvdBT8zzkT75kHY48I6I+swzUNCxF7mgM/6ZfsmL9Mk7o+RJq9Juv9eO57OJuWzEwsYvII7oTp/oPqL/eDgofaOvkNnznLDb7dSmSbZV6LNLE/6PcpnxLxplS9WsjH9Aj0fR17bsyK8xs4uwNBkaSJaeoFVTtQJNphz00Y6US9vRkGmtqapkGxo9GsdCXEZBscvOQD1j68Quz11pi2/BVg7d0FNAZw/QoUKPws0YmFH0iJUk1qvO/HRZ0VXEg65UO3HlnhW56+s9H/kvmBOrkV+tzdrvur786rV+8Yuf6Kc//Yp19Zlekaev+RAfvOLj3fWLK11dX/Lx5FKXFzv6l6o6LuELz6AzOPEcmTk9MI+Hu4OO9yf1pbTfXyLbJDceRzof/Y/k2p3e88H09ha54yLT1pjn3bRDfq8LNqbWSq2Kvoyb55iZ940dO6EL77r6aeE+bUamaU+/9DXyXcgr+4I1s/Hkv/w/8KHt/fsbvX9/y0e4e91Rv+dZ+RTZwq8hL9mZx6JQcnR1SVzzqiY18s62BN/Meaff7GK1GoiP/h0sir3YxTSzYhmZlJPbB57T88dOaFUnHxxdzGvqtkOYq5k2KX0QkXr4ltEjebRl6tO2oqvoG30zceo0dhqMfOGjoOJI27wsxGTRifgtyMIepy0FCpXk9D9jYQ/Ie5wJXzvr/8hzz+XVXsmJV5+90OsvyZfXr9T4+D/tm+Z+4p3yQTNz1bnvCxboMvxiOAyso1sc8Xu3m8ac7/Z7GV/TFj+XJzLhr/Evxr9oYRyPSLwW9bPe0OxZ2Vt05iWGVRPXvSvGftSJXFp4r/2Ccfn94Z4AABAASURBVPzNX/2F/vqvf62//Ktf62fsh59/8bl+8pOvyfFJ3739VnjMOwoyhXmI3j/84Rt9+8132LPsiXye+Xh4j8yiqe0Yy4WmiXtT/J+JccbTGXs1094AuWXUaiQXOlIWNO0T7ZNaNeZAiv9CT8Q7Y+7kbOrRZ1uZ30ZeJo6JV2Iys08v2I1tl7TCakVFqKQNguquyHVilLoRtGMJGe4Xkq/R1bG/ILNgfwnFh5n2fh5TK8v20HVMfpMjB+K76vSwe3l5oa+//mrENf8CiW32gFs+kH+rb7/9RvkXYvLxNe+xFuyIw1712lYlHmfaKLdWskQoFubyqPiTnAnt+Js24WsfuvrwoaoGNf5O5JwLBeg08yJoZkO0hQYt1ywgGTsdxJ440I4uo6BakefJv07XYt9ir2M+Xr3keUhN84m+S9P9oesf/uH3+v0f3uj9h4P+8Me3+nBz1O3dUffZx/A5Nsd13l2dvVoP6LKNfj+jmJeQldIu2h+BOLI0+xFDDtlQuHS1mptaAdWoS3RQjpUmlumS2jPgb2GE0dEvY7dsp+MnYXu0F0631lRV1EuZnqeQ0Ljw6ybhU9DPVPBSDmT6V1OxzibuEYqyZPr4jGK+ivIK07dV7iNKjTV6cXHFXnCtabdXtSYV8rJImTGfWTsL6yQYZfI95SDrIrST/7ZU1oiBCdRWTozTviH1YK13pcwP9paBtR5+uI/oxJmB4JkHOjZ7eEMEngv7JUNtD25+bMsGpUHFUak/A2NmT0MlrQZ48aBbq15cKjVFxsjCRY6RIrf6gYDJVwQ6QAPti5AAocuod64JnWvAkIkck0434mYV/7NydBWFAarRserr6OpwAsg4EYSrM3BHA5lAaeU+GWunMdBHR3jfx4KuxzF1/O34O5AysC37ER+pfdKWlk5dKnLMNmWHyViZnFGSHktnhu2HDuIwUVlRQ4FtuOs5HMSpNVhSqxqI/CohPS33czAWqB4Oq2x9fAzZBc1nWdvaBoIjWkEiCZlz95EnyNkeyd3xbQFIqLVStQg+D/By1o+aHz0jt0QXKmKnD+n11zburIitNMV2R/eKTGzQ8aszyZQROvemvpZgoWeNc6uGzyvC7yRYzIem/ghTNDqwjJrV3tkGHfpALhTYpLzgk23smH6cZ0LpfKKEDQVtY14acQsmLkihEV/YoKJ3yNS5W/rQ2NGfjSs07S6YnAqQ6fjQkVnGxrZonk/4HptI0xbdM20nbv7u7++5QH/Qzc0HbnRuuXDf6I4P/wdeKBxzwR83el22Va2B0m6/0xUPvi9fveKB4yUPFK80/r94rrPxXtF+QVzZkKupZRMH4hg+4RdeSNY4OjtFj89giW9gtFMfFLnOvAzhT/ykbfTjxuUTzSsLHUPXWWcl3sQ6NH5UJW8f0WhrxcaIr4lTx6f4GPnI2kPhqvuf+Fuu7/Xo2OEcc5QbpHGzc57/BbowtvBXua6UP8bWNijx6iCGIrfqJgIURjsNJmdsxgHtxCUx7PA7Y00ZadkGUmRHm8Ll56PTjpyfcW2rWgOlHP1se4EGHTvBAg3WMp7QHt976AAbFP6tOhbGPgN4tMVi1syO/JqwlTLDIY6bXGTnUX/Ud7aB3Q4yokHJQw9XF6zNWrYLGrXwq5mHhqbYaRgZgBebmFbaJz6IrX8EgNy+NO1KDV4+GAQ9D/Q8WAs7Rd8g/AHspx6MeuTOtoePtHf8XRj3Au20cYWVz7pCbUmg8C/l+FgNgcgG6IguxY/oOCOyxU/Rt1VTocw2qtjzyKMem1wkk4dz6oSfABHXjgvIdamQFjbooY4sbwNUFXcWFXbDT3tsbBB6Bx/58VB67t8kNUuhkQ1Ne+i4GiHf2ZeO7FEze1RnHI0OFzxkXlzs1eiE+8M+qmQbHwSVcFjxIxi26Rs/Or5gfjSP0DNO3B71tGe8pmd4D+1zlwNk0x6Yct7v8W5P3G0ODB4+i4c33iLAY/ZOgL7R3ekT87apdi2s+ezNY//OPs0D/QkaHwPcGH7FlzEn6J150IjMgi6bwCMUWdsqJiJIfcFQZ8xdicATMLhO3GaCcKQ9uCe2B+we8efINSRzHz0XPPBdXV1rf3Ghak1Dp1DgUiV/4HXquEKbtGTsVOIvUg++jzJyPiN9+vCLOISH71Qfzo6ePvzvxEkryEVYZxk0mbG7qYrrD34Mf+LTGbaRXdGxIZceQJzcSo3937ZsK4ftUXZkwzijQzdQJHKS0dGN/4AhK7ERcR2At8kPGTEGg9D0JkCMjHGxB7H/pAVNEuMWyhAdkorsAINnbhRZ0MFaPqHjJPNS2UnGDVn3PHgaiinaBfoZy6Cdud+wPCk31tee6/6GHeVp1xTsL/ba7yfKpexdHbuKnTOy/hOC+FOxzdo10MyLSyA+suf/IuDdH3+jm+9+p5s3v1P+LwTu3/9Bhw/fDBxvvtXp7o10/CB1PsjzMddAfKQVH2mGPh5ExtiwIZBy4hFqfFr9YJx84HFe69FPfBh2kA/56OrLnQSW+ZaXnO/5GPxu0Pl4g6rbgZRP8fn+vY6HD5qRjR6cI6BHCVsPSOyx5WfAh7N/hgqstNOXDGAe+wOQJcHX+epjjvQwL6zWyKGbjYi+yEZXhOFHTuk7cqVrI+6mHBQUoNUbOnXarYKzQpQfYT0eKW945KKUCvY2g9Sen8/btnxb6Yzdc/vwPT27LJB6gF6fkVYNf02/UZOREftV8oukkZifzkd/Hd9pObzR6T4f+b/RkQ/+QT74H/MvARze0+2D+umWER+1m7omNvs9+8HEvpAcLtaBUjCjdNcCHcB0B7KV/ym/+BXfUtbaKMFPcYM4hhj8JX5DO9AnkGa2AWlro2PqC7Qzb8sDrAXeVu9qmJ+0aFL3Xp6u1PYvwEvtLj/TxfXnmi5fqWuneZ7Ugfpe0pXkCwZKuTdpNhB1gLRGHs5UlhW904YM/vWg6AOW2E9/0PHBtVe1S7XpUinLO7RN+FdQYEPNGDTQ0aUzHMrY9Ozo1H4EzBNJoWdQjvQJ/ZfE/6jOrX9o8GO+mcYNFB/OP9XvQfBJYdMDHfGFfjLW5y6JKbM0Yhp6Zv/5JD7+GDZNkdnK8WkrbzS8DWfeU//PrJVEVyBG1ofrW8++dK37z0LOzQNkH4ILt3EnMMPrj0BeT48nNtFMS52xWaA6znM9ZNSf//Sn1QedZ+aon8uMoIwNOpzu7pTn+LyYn3NdZSXlejDx7LHw4f94uNN8vBcLmzHTYcxXF8sMmO0MZ7poZ3zca2QZe+i2WOIgjbSPE1kFo6KOkiB7V0IyoK4ekcI/9Lg1VQPTpALtjGrUa5KBuGeTSwbVSjgqQRYcWLjHmQcW5mFRx8EFdNp6/B3oD3Ojf+LRo4stbFDKz7oz9I0/bJ4bYSfK+Gi5NfbQK73m49KrL17rIv/FKfdDu8u9LvNh9dU170QmiWvJBrwlRoxFlHpya8H/FRl7h79BljYe4aFs2VZVyS3I/s70eUXB/+LLL/UXv/5L/fJXvxoy3/Ah5u//4R/03Zs3xHCWC2HOE9fJE++BkjuhuVcPemILdD6WxB/Z7aPRtNsp/1VvngMuLy+14SLPBNhPtznzQjyP0c+H42P+K1N0xr9pN7H/tzGOyAa2R90lqFT4uPkRnzQOooKO+LNAw6rRT6OPxpHZEXUrbRqHqRcwdieu7TtNjGEiF6utfOUwMURvNAQuK+0NGXH085g64+JU/OokfUDzn3UudEz/hX6S5SpVNSjrjX3V2Awy53hDvi8jGxb8mpmDDrWN/2sMJ+5POjl04OPtwn3swpo/cV89g8694QKvsRe8fv2CD3Vf8KHuK3311RcDX3z5uT7jA++rVy95j/eS93hX6G1Cvap50I6/mffTPJM7aIQej5R5hrWS11y7CVY++n/73Xf6Brx7954P8QceeRf87+ixinFa0inPs+TEibHM6Jp5vxUslBdsxd4GxFk7F7q6fqE9H3am3YXy2Hwidvfk0939gQ9t9wMpn/IsTNsiy21a4UKNBfuMtTzD6LayH018LEo+2Fb40b9ISvusrgHmfg6If9riq5iratyz4Hf+AGB9Z7ooczvGhnzkgo4+22ijwNnxMWfoNt7Q8GhW+uDig3x4QVVTa4Dcbcx9UK0kdOMxlDVCr46fHb+Uw/lZ4bPP+/1Ol6zXqTVd7i/0+eevlY/kv/j5z0ZuvHhxRex3xPZW3719o9/9/nfKf9nN6Macrv519sE+6qt2PDjbLHxqzMHwlblf2EOOzNnYZzLn59hELjkcapdsb6q+R2NzjAkbkWq1yt/zHvu7b78df+zE8PQle/Ff/eVf6C9//St9ec71r776Ul99+YXooru7G3xelBjM5GF0LvgTnXZ0MqdM8j35lXr2tWtyMO+9M544lj6dGDNixeVivWQuGg4UaFVqVREFzDK8xDrjLPihrdb22M4aS4wWYjMw4nXUIXsnuMt1nmt5ZGLXtqKnobfQYxs/TN4sjK2zzmYlHxd8pGm0xaaRj/4T445dO/1qyB8ORyjPsOxDrfCf/DIuduItjhNrt6Mv/QJYytxd8A7gC2L+y1/+Qq9fvx7fBcI/4PeHD+/5rnA77lHSf0HXaazTRfE7ctmHB92xpyVnqrG0Kurx5zT+ECD2skf0LIrRQuSHL9mLTnA6+qwdOqYzor8xhsC2ijlKDKbs/dgxsbBLVY25amy5xI/4z8S+s4awwH4wU+pKnz37j2uCTX6oJDXWxJ3evL3RN9+8ZY18y7eUA+O9Z91k7k7075Lpoo8weLTB386OpUiFG6TswdskHqmNgsfqKIUTlEvTeUy1UXjh25Ypu0Mx4o+gccAcdrti3/BWdEodnp6hopNw2IZfGnYkyo94nDczLHBufaot5UzvIrGvgC4ZX7s2L8IjSuRQ9AVxM31gkfdStR3Xi5e6evFCu4tL5bqx5x6l7XYyc45zyjP7kfzPGjhwb3x/f6ub2w9jXzhkjc2sAa6pHViLgnH/THmj4Zkrw0pXmbXc5bz7wjEPMAZJlkZ+herJ8bzen7RsxfD+FFZZu2SQWmggrRYMPxj1qJNleJmrDaPOui9gpx1pB/xoPbL+g6yRJeuENZh6YqWtDD9jH3X21UGJZYcf2bSteIybiK0HujziBu0iZkGHB9Wnjg4zgPzI2UmQQOgOHmyc6+H9SPcfaIrdTkoZCFjrsfKjM7f9w4QI9oY025YLeJ00O+VHrIoef6tFjnb6bFybegDP9sYedGHAKbQ69/uoPW0bNt2p25btFAcK3XWuh07ZUPEljdnIQzdbKTfabA8dtkdQbOtPHYnJBttyMUXWoLaHntZgiAOyyWJIQeqh6TcofVo1ih7Q+bC9bvZOXFZETmJTX5UoRxJ8JEw2yieykrnIdl6WLStI6pmb107yi6NVdJrS0zOKNzzybauQb60NmrJtdeZuYeGE6tnRsb3QHswyMUqSPQCz6ZMLZXw6ccEOZja0IH+Fd+Liu+JPE/Z/AAAQAElEQVQ0Lqx3d7fcZNwPvaZ/VlwR54uLnXLD8+LlC+Vj/0seEl7moz/0io/9u/1ejVyIz42bUbuGp7FvW60VF+Odpt0kM8aMXmZslgbV+eAK1IldsI0j5SBjSG7NXJQ7u3wnLullR0lKUm5mwreN2u9DWX3YKGIVnxBTq1KBVk3V1nK1lAG8aLatExeJ3Nj3ocPaxpl+dsmg0BvoBw770aeq0sRFqFVpO4r2rRzaicVCTp2Yu9Dw7EcdqQe2Q8a85cGkE5/B4Me1tnXideRhK0i5qqm1Ak256WrVVC565OyKylRDq1lGT1XBp2xHSDoTcRTttmUHBUdD77jRrdLWV8RvYVwRKGRDXRIiA7bxw9qOjGUe40+eL7DxrTzsRFdi04e+8KVG2zQV7bTC71xsFl6GZQ1nHSWPUp4H78RN2cwaWmFyIxi+ZMzedCys76OiJ/qGTJNqQ1EGDbsTD9jhk0La8fF/v28KBh8Z80W4tY6fYk2UGvJBfF77h1cqnAjwQC4xHiPbBs141zV8wKdZlTHveJmxa+gM1vKEP4112aYJmTrHtSs6Aw+9qS8PvOga8q3UGEQhZPTbxnad0ZBn/ZJTHSj5BpqshtwOFHyzb6Wt81FalNlVMYu/ubgzN5EpiT6iZ3+kkiZ07LAfRG8untEdHT17LOtx4cP0iZu0zlxmXnJD1uJrhJnL3W4aY1jwrdCHWmUsOEGxK390lD0ueORrxOlBHkmfEbUbHnxaJKZTxkZL+YzUg3zoNy9IdEaHdt5cDDwtw5uJU+Jpl7Imq7BCWbI0oHEsxFapcz0alLLdVDWpph10xzgn6KRGfTq/1CjyI11OzEX2slDbqlZSWSqiC42M4UW+9ui42GsCOz74B1f5597Y/y+vrrSD79boa9bS8gBWq6I/vgbKQaoZOvBxmTpNCrGROMOmjF/xr5plXB2wWLcirbCUTrKq2oBtmT4Zu4lJazulXG1StUa5yVAhI5eqNVAU0w84uuDT3qamIWtL1FN2Q3YDvKIc2PADYmhbArYhG9Ju5UiMhVynPXSFRHdikAEBHh5ILDHKgfQcSBMcIRmwEjVAXgzK+hIPJIKaD8+dl3+dj+KiPHgkcT6CG2W4ILxSUWllqJ4BthiiXFoPbLcqTewpyatqxIe6A1u5xidHak/Ms/4G1vKO8gB9d2BiPvatdMG8XuDTBR/k2+lGun+j+cMftPDRf775hjIf/d//ke+2v6fpN7p/+1vdvflHdajuv5F0o6Y7NT7Y56O9868E8NJT3OuYvWGD+NDfgXVUBdgbNOWBA/wz8l/2z3dy6HLL1oJf+LYc3vHh+A14x4fjtzrcvRnl+fRBpzM68vFjAB0rvZfQ1T8F/O34W1yrinkLnLn7HvqYZ7F+V8zoBPSLvLhXCCr92F8djPIsn2VMzjg8oia0mRGbD8bFR9lamrwBnuEJusFPyoOnHzu6UA9C/zSsjjhIDj9BUSY1+F7SgeQhh1ppyFfq3TK+eVBLKStHl5h/Ed9lviEdmLvjGx0P3+hw/0edoPPxW/Xlrcq3anVQayft8sF/EuWu4nqdtVLktrAosRDcRItsykUZiPxX+I5HID5Qr2ewXMDPUee6OBiCBijn3Mq5VtkO6wFdqRM5Y48V0AcmLdqwp3yhLigf8pdQPu6Hqi61y0f/F1/o8sXnA23/Avm1rxhTbC7sG0vnPoO8VK32CLYGwku7jtRPeLPAxquMPbmDP/ZOwqbrApWXartrcMU+cSnnDwCmC4kYBfRUxusqKbZ8ppAUbcOuAdvY0xmjp6R+BmScT+ru59bQ5xii/5f82fzf6L+Wk8ZQAPnRc/PrY7p1+iH+1r7Rj+W2+tb+p2h83RDZj8ubvoXGWcp1lUxf80USubGWt36h4tgoxX/KmSQ+Z6aeUNsyiRzoRw7b59ZQj3wv+kmp6/sHbQc+UNzc3PFy/aA841VrOnH9G2uY8c2Md879Ms+A+fCS5yCxt35CGaEwIfH3mz7iJKoLq2oAXaln6AMPsoOralbjXqpxDzDxAnaC7vZ77fZ7TdSL+4HiXoDByln7YEJGrP0d963C/4znmDHk3p9rXY9N7rsHpax/5rH1f6DotC3bKvYimzL+pNwq+48lzjGyUJAXyRNjuXr5Ql/99Cf64quv9Bd/+Wt9/ZOf6Gc//7l++Re/4t3JS037poX5yLhcUuZn7EbwUg5/Q/hMBLawRDvS+rFj4Xq/aBHSA/fHgxLvn/zsp/qrv/mb4U/8/JaPeN+9e6uZmLnVkB19GEfeH5x4vjrxzH3i/dCSe40nRhf6rDInbkFmdWLV2sQz7l4XFxeDTsznBK+qqQEbxeiI3ocPf+htzLkJQmRpfjiTB4Gdfn21k7HRx7Zsqw39NdoWcmHh/iaxKuaJZmTE0YX6Ubat1hrltb9tPR6d4ooh3+oxJrQIpkGrpgIN2y5k8KmD2I/Yn0L5qc1H6SqjtzThX7VSa02N2FSVcsR26OqhtMQmyDxkfoJCNyd6rEa3mfuesV7IgeOGE9fx5Shx3d7tio9zV3rx8nrFi0vmb8963A3s86x3sVdy0mUZn1Zwf8ACP/GseuTjf/5VuPvDrLv7Ex+7jnr37mb8E/zvPvARhY9+J+Zm87uqKXNdrXifMutI+wHkv7jOGCSrEtsz5GKswgerqwaWJxQXdOS5+fb+qFv2v+T7kdxdkAxQpxydHA0Wcjc6Ow3BDP/AGPIHBAfy/ci7xY3eHxjP3T3vQ48i7YSouk3kuk7E/sS4sn5myh0j1ZoacyZilbFk7cQmTTK80IU+aev4YVdY6BT9mhDCxqIZY0F8jd4N4kg/yDjTvxHH2ExMd9NOo8zayzNWY6+VI9qHXqnraX/ZKvrs+TD24rPP9Orzz/X5F1/o9eev9Tkfbl+Dak0Zx9u37/SP//CP+k//6T/pv/3d3+n3f/gDH8nu0Jh5CWqUzZhsi1NmzFVFuZTDtvLMGB9TTywyzjl7OXGPb0HszcxF2lOP7J8D20qf+8Mt9DRyOn/c8pd/9Wv9m3/z1/rVr37J3jSNHL8gr6+uLxnbievl/VDf2upnZz5tD15BM1/5o4LxX6/f8m6cRKhqyjiK8VUrVZlxSi4x/VZibUhk1jE3Ra5NyJ7li+vhjnzZc83Y7/Zq5HzRaSEWp3NMUDTm7Jg/luC6l3iFt6HjSyeXUm+16nZJ0T0x/62YF8aT9sj1lLmOYAZWx2fLZUXPjN2MtZ/1LeTqOhfzkKtqaq2d+0GY8QV9PfsuZZdG+263057xXHAtyB9afPnlF/riiy+VP5oIfyLn0ha5jPXA3tQZR7VG/wmcaUHxv4DtGBw4sb7X/FgUX+Pzgq+JzZF7m5TjywVzPBHfQk8xxtYK3VZL+TwPaW9VY3wdHxiOqibQhu5T5gHdS5BGxtlxJXtiEV+jK3aJJC3Wwl50f5c98IPefPeW3Dqgu1TVhHq1xn4q5gTIoVY3EAgdusmeJ5QmdcEL4EMeTtuyrcIP28phe/DslYb3MUiBodA0BBCFPsXGC30Ajpj8wJwCvKZfH0g9CK/okHLhwwpi4O8DMblKtgciG94nYVwOngCOcs1HtYKUVx5CBWSZvLq8eqHL6xUXly8UhDddXKjIkW6xp886sMbu8kcAxzsdwP3hRsHxdKdlOazgPc0SUDfv1YorwgDrIO9vzHXXPBOL90yCduo9lHYzk4m9Y1A5MBwy0PndQHE0LRTA9rzitT1jDRR+gF5tQKZoNEjerSD25GD2o9a4TlDeZIYcMbKtVbaptUm5pgStlQJ7bY98IFn2I8Sx5Nq1rZnzeolfnbEHgrJIJOSUduoL8Rl87ltFLB3wXm7QlOH7GbrW9zEY3Mb8A9TwnyI9Anv1O+UfxhproeMRPyxtG79KD7KZh1ShOqNk2j8BF00OrKIc2KmX/rUO26pqsuOg/uRhG9kCZk4X5nRhTjM5Hn3XXyk0EIfHoqTAueSCA7KJBwsbS5Cw08y59govgIF+wosAJ9Ni2StkWgPI0zNya2ytp7ZXmfgq2WubbUkWbnBz2leQqEnq+NfZweNH2le5rtTT/oDzeAafBO8D8ULjcDoPLOroDhYuLqvcItsPSAfbIYr+PvpJ4XR8CWhQx4bGETuPCL/TJ31zkQrNw/Pd/T036/fKTcWRG60TF9QgPjc2wz03JOOvuK8ux/8/1zUfea7zwYcH2xcg5esXL3TFh/9c0JMzw/xHP6vtGf+6bKvI68bFf7fjZgc7ErEGOh+xP3KCuJxZjySDZsY7Y+0ZE8j4Uw4iuNGUP40OO4Cgi0ySjWLOcGyPum2Js7Ep5iYqfkd34ieOTl+Tx7ZlGw6azv4oG/vAYI+fWNwwGE9+Vj31hPNYjOZhNzlFjizME5aUPkpjoGhe+yzn2HTogj8DtM/pCy90y4NOe3rZJdvKGO2hUE+PVk3VsifUkNuGNnSfdWzyS3IS3qNujz5Zf9GzyW3tGcuKrWWjXQv+Bh36FKtExrwBDcjkj1kyvsiOzZZx04J454FqHkj8Zi5OA1zo15vIWQsXICxKuZACF0XA0PEfLVykTrxIi41T+ieegBY9YGzwC/Vl9EnfgaGnq9oK8zEhyIe4QXOB4+uGQeQJNbLWOh/iWIa+2KnIAHExZFQ8vBzZd0+srxl5qY2cFPJd02TtdpMaN6lTKwWtijYhvwxQUlZgqM5HZ/5StC17ReqduQ3d0Ik5gUNPV+I4c+Pd2UtEjhY64mZg+pn1vKITYsZD7AwKHcVYBk15oPORBzB/DfuTS0HKTRr9xUupjp3YW5hHob+wuSN4u6kx7kYsSoRDOVAjU+jIJQcWZBf0d3jPz5UT2aKTbRU9fxCIb2PUeZypbzA88YZiGf5ikXWc8gKv86DgvIlbxJiYhTMPt2QWWaumAi03YmO/5KaNvbNqUrUm4VcPXOpnNNqn/aUuucHdX1xpR7mmSbkBXkFfZExeLOsgaSuJhyFVSYUfZ5h+O14AXbLfX7LXv/jsla7BZ7wg+OLrrxS84oXBBdeG9Iu+ZfiDDq3HnPEm5on3GU4T4xOyA+eyR12PhyXjUzBERJaiowOK40w5ew4mRh6miRRSxxm7yaoB8WtTBokpimGVcoQf2vn5GJk+Dx+sglZDp3FMHx2w1r6MnfYOJJh6PGzLZq5gRe8m05U+jM2ANps6lCTQgIYEUotWif5IM+AMPui0A6fM2uq85BvgQaWzdzn7DBB7nXgYCTr7mjawDnW2NSh+YGg9vdrExeGS8QZTMuORqBFrDTA+4/8ZidlE7q7ggWK3U2tQcrCRXxN5OBHTPGRMrbTLnsU+ecHH130d2SJv2Qvu+Kh/D+6o30l8gO/H93xHf6vT3Xc63P5x/H+1H97+VocPf9ApfzhwR9v9e8rv+MD7Qf10S997fD8oH4LdU15R53LpoMlH7eo0MPEROPUV5zbaq9+h40b9iN74AUaZj8s9voElfwRweKcZmvICT+c/TAg1ZcduPei7YAAAEABJREFUaP44gI/TWu7x714KjwfL8qzGR9XGXD2FmE8zt0HGEnQeTjekXvRPe/HRNjD16CrGaBBa6K7zw6uZzCKX1mm2xMfbR6T+BJnvJxBl/eix5g5KkXosd2yO/CPnNHJvkQwoG+pQIMb/APK6NKvRd0NR7vCHLnJ51YseygoYp3iYVOI932phXpbDW8L4lvIbRN7L/VbN9+CoqWawqDXARt4GxIHO4SvFMWZTWxFO0OFnXXexDoDU1PkI3olnMGIafjfijyD0WjpRAB0dNI4zYn0tSU7pERnnwlpfuI7M6J+X2GxEbFL+y341Pvq3K/V2Dfio72stQHWtoNeVlrrUdPGZanqhtnspw+umHx/re3zHly5sesH+PJA4d+pdK6+TQwvo5Gv4jIJeiGacwRg/PvWd1C9U2C/8COwr4nyFMG2ahGPAZ0D+ySe+xt/Rbys/pWlIPfRfAxnLv4adT9nAdhJozMan2j/Fo8+Q3+inZP4cXmIMfMaf6NJZACvIqTF/9Bv0T3QczZuvK0UVa45Uo9BZVM/1op/cFbmqXAtTHnZibyg7/6CL2Jn8dWhAXFIWVD940G+0nyn9NOp6OHAL/2LvLJP2B7mNF/FzebSl/n2YvoGg+YB28+FGNzc3fIS71ZF78Vxf2y7/oobEUFRcY9dnn5OW3D9n/8Ch7CMz5WChjjQaJdsq4LK2w859k8cYIpv4ho6+5/u98FYQbzpu5VCq6CzZVlVT4z4gqNaol4QpuzMr9M38BOw1netAZ84W9ntmd9gXRx91Cj9wLoznKZ6Kddo+jWXof8yf9MKxkI+Q6XmqP/XE/eWrl/rZL36uv/23fzs+/OcD/E9++lPt9nv2esY3xghlpI8qkxePtVHCbLjBqCdAZ5Dew8/YT/yDlIM8C89c/07EZ8bGBe9qfvbLn+v/9r/8L/r5L3+p3Nt35vXNh3dS7v+JP7fNSCa64nl50UyOzDzvjo9AlKM3PpQLISvxmZ/MeVWxn0+qamrALtkMgE6jjzzmPvl2ot98wgbPRpss06HMhx6OjPoRY0xc62dyGweQ6or6YIEfvQvjDYqxGWiY78jm7IpMSoGrxjrIO7HojP60d3Rs+tN/1dPlWrk2Y8dZeygfPncmYwC+6MRyIn7LGkcqC/wgcxSkHGgcffzmxzaxK1Vrsj2g82HjgONDx+ai9O/RSywXcCIuGUcf/ksTOjIehOnUlXLaj4d7HUDkCIEm5r+BalbgETcr+hMjo2egmtq0G3BNjE18HJkf8O793fj4//b9DbwTuVSyo7OUNbG7mLS7SP9G34XH+Fn5WB8kJjMxFA5VbOwulGfZXtw7gEX0kXXgfueGD2y3h6Nu+OA/6N2B8j26FnyWbA/E/wWdPTEiP0K7Sqo2kDLNow/h05F8/HB7qw+3dwM3vCe9Jz/zRwEn8v+UeZTYjSzc4NG+g4W6BrosuWTjK4oX5E0sG3ucXdjpOqEvumba4l/4ef6p1uhKf6Er/p7RqQcL0ZwZA2qHHmmVTZttVasViR+wLdsS50I+LPTN+I0/tmWDs9zu4oKPY9d69dlrffWTn+g1z/XZH+Ljm7dv9Zvf/lb/9e/+u/7T//c/6z//l/+qf/jNb/X+w+2Y44UNL3FU4jpgSYGk2DgjfmadFTZPyVPGH158ip05+wzvkPKhff2P0I7j/fSJeC1bLKB2aeIdj73aaJV4J1cXnXjOXXi+7ex7rz57ofwX///u3/3P+vnPfqrPeHfRyPG0LTw/BTPyt7cfxlowuheSIOujL132qt826/jEh9w73d+RF1xf78m7E++dhiz9bKuAy+d+XduRuW1tUpFzDaS+Ix+yNndcm3e7SSt2g9pmuXb2pUUjLsRpwUZyKX7t6HPBfF3x3uVifyFjc7MVOdtqrSk2GnFK7sX2iDM5PIOMM/rEYSd+K1aZRSfmJ+2pL+TNibkZc4fuApz4SEaSV6gYZz+XbauqNGwz7vj68sVL5V8EyB+VvHj5Ui/4lhB+w0/byjFjY8G3lOPToGVVi2+rjM6H7bEGRnzoF3+Px5OOh8OYq/hS+FCtqaIDeZbP6G1bhtcaPlapKNvwXLRHr9SqqbXdsJE4ZPxBYvH4HIb4+ZyJUWeOqphL5mTHOw+xLk7kU/y6vLzS9TXjBlkrPc9E7GePtBS+VNjUQPQF6xgX4t2fQT4bP9Nlecy5c8szktzoyETn1jC6phsY5a3hTD/FE54GWS9nMQgKzvy0BcMOudvJi05sesoA4R8942fwY0LP2j7t5IMI00DZMrlwwZrZXVxqYo6miwtNFxfKO9JdKCjWZe6JVDXkRW5kZCfy8p7cyh+q5L469WBhPMGYI8orndd1y9xnnYW3EHfFETBz4Ziphy6Uoz/xWoGrCqczvR0WeFof5UWPOUh58B7lHtvCE4cHbMbEeMpWlWWv6PiS+RlqpAd+ndtdkaOvz9B2wB9F82uZ36Er+s4QMelj/mdyNzkcpDzTdByYT7yT495e/ajOeyrzbGbe15h7/QeackBb8TwQeDi8YHfB8gqfr8KiLeVA8JKrgeCvoMuPnBlLmgfFfxyjGzbI48FL4w9gQX5BLuiM/8FkpgPU1m8NDEo3xke0zhMghhiYCQjtKA9sy2XlsC3bKSpto8CPvfIokssesFeeXWrZ6Ni0Vto0ccHY73eDn/boCvTPPKKD5xzs1kAufrZl/O5JkvNYnpZjKjZHXydcDmuMa8miIohSoaPJtE9sttFbVUzSEB0/tsV6k6BpMzYbm0CobeWInXXz5uWWOqJW1apXHGkXfhb2Jvj5a7FyIRcYaqQMrUGlp2Wdjw7tikk8wsdFSUbeK6I1TV0iUdLmUaV+pnY4oq/V8D03DXpyLPSLj4lx0BOf4MxPXGc2rxNYQOiJG6rbu3sFR3ixZsaUOO7ZHK+ur3XFB59rLtK5ybi8vOSD0qVywd7z8Lrf7bXb7VTEu6qpGoDa8fWHINklyfyvGMtOU9vLbpIsfQIZV2cxicPMnW09UFsFdD76OY9StZH7QZTsetY3fRKjhYt4yo/zG1mrMs62lhP/Sh3YVg7XSiWz8feBLH7SRqHiSB4GiJBlMD5xtnr0q1Wp1Woz8zosMFG2FXsxucGWBkqMSxyduhU5G2pYwyo3EBQ7MQ0osqaWkIFODFOwRwd0FXoaKNjhkaFn8cgGNIzTtioOSejEzllXeHb6hr8o+TqTfz3BQRYuv/EXwmkbex66CrMBi0WBh/7oPjshDdnoMLKR6YxtAeENmuCdxx7bwbAd+5ED6bPKz/i+7gOpb8iHeXHR6VykYgcXic3qp/Fpg7jQBGkffajno39rXSwPsUzYX0U54wW1MADscVGL7q1voTNQ/MZuMbb0z0uxDflDAEU/m0jKLTKM1eFBCzT0NPgTP6Y8YEyKg/EjIqraaMVxmnL28/w9LTcGEBnjV/avYNSR7ew5Mw/knf1kYX55KpZjg32oaDd0xcwHvf6A8Br6Gn5PODJhcAWeDT0ncUevzs195+Gw82AycyM2Hw9aBk7DDlmqXTVdsT9d89F6P03aMe5CjdFP4jHWDiHe2Hg6PqrjtBHuGnNblDe0KrV6BCHVBlxmGrpCmQrGRRUfE4OB46zQzouFYKFOGkmzVXywQasmT2puKkA6qvgfXmjJzeEijpK9QlAxzgWZWVagNqnYk9v+Qs6Lk2mP2AR7hygvT5CFoaAXeohNY//ecTM8sbfvgJjbpSwlZvtJ08VeFy+uxgf/F68/02dffq7XX30xPvq/pH792We0fabRd2qabaJsCf1VTeViLSXeizKmxHsDQhrYNkSV1AHjERjrU5LtBxTlHkVaj5SD1NIWamzajWJ0FVqbzC+OKf6gbVCdD9ISu3DR7Yr/NBhwdho5KSFCHqdgW4042Za9oSgHqYeWYMQkxNoOey3boSusQqaUo+Db1qBl+FaO+BHPYFHtSnnsAUk29gbxoiO8EWTWGEmDw2QFSWZehAxQFui87Oj5eMyNtkHRtzSjF7AHmTWYfUMMvIYvevAHoSenKZ/BvFlNclPVJEPlog4kVWtq5NtEvrVGXk07FfXwGnkTOrWdJtrywmK3a9pfNO32pZcvL/UKXOwb7RJNIjW1fpDtKj7GL/MHHe+/0+H+G93f/gH6LfQbHe7g3YK7Nzrcfgu+g/+d5ru37Bvv2U9WLHy8nw/vRt18wK9+K5sHknYkjveS7pSPw8VH/10dtc8fBfABfQLt/EG58cG+QOdjvxb6g+hdqJ/QPZ/eK36GdvwdctgSSDmymw+Dwo+etCs2/v/s/WmbJDlypYmeI1Az8y22jNwza2ORRTabd3qeO/3c//9TZqYXkrXkEpsvZqq474GauXtERlYVu3tm+sNo6TEBBAKBQCCAQhUeWbTto86UC70PyB8ivBn2L7TV6U/q9eg4tpU2vLw79uNa1d/Rt7cSvCD/pQLTjjjEFTGhzDNigHBABhd8cLu/z/D9PH6fr8wCPwh39D6Gjg3k2ddptxOjC3GpY0w6MTnAGo9tPkJQITvAC6P6HWO2yqTM4+XxgDGMIeMkMY6+lnyrjLHio7s3Ci3GLcgfeZT2ClrNxNgsY4dpX5lnQfrzUeh4GQqYEwL2pJ+iqVMmWrJryMfVktXH6UtBxeUVw7ckuQ1rrbKQC9b1dUFmWUpLnzQDcajvzYXajvX54oW2l59qe/GZNpefawums5fanL0Az7U9eyZPF+o+o/6Z5mWrZeGZgZ7YXqPBjOEsnCfF9/h3pTzbGIeM21oWmwLE6I/c5OGDjcThf/MFvb6UdYXA5YB1QdlWfZ5ot5EOCpmiXNAHlK3CHj/m0neHR5lNSVBQqvueSh55qIUOvwcPOSPzV8DI/AQl++cQ+ZSFrtD/LZePrUDxkQT9q1GSAgi34x/6TJLbsksGZI63oY9B9qP3USb2HNEJl9Pz/lTlYY3o6j2xR73IHwV8tMeGL4DIqofwGfpWSlAfayDAWtMRCpT4HfOamIYvU44aah3lkwkKVtBoBQwbrBGDhg9XIPkg6Y9Dj67oDbIOhKIHvUZfMGwmj6kPfad2jb6S4E56RcnUi+zC/nvP/vuaA4obsGevbFt57rqVDqyvC77cbLcKRc393eEvKAmd8zGduqERGO1UO/Y59vqRXWt+oX7GMDbM86zD3UHzYQGzBo99/Ix9B+gdB2oH9sDzAZ9zl6J7UmsbFe20BqdZeW8q3o/MWhxUW8QWgf6U8m5lI1OlqiY7PMs+Ar7LytXp14km3Y+29iX7UoIlhR/ANrrQ6feRthrtPRa3V38wZERSBwv+XdQRCu/s/Ez5BxMvP32pHe8l8ZWPthV1y7SBbNI+0lM6+QHkXNaACylulI+u0VC3afPYNs+sJVZQmLYO9DOPlQMW3fCh9Y7xyR/u/of/+P/V33Iw5s2k33//nf7ww/e6YX8YmT37xtVPyzgIOjBuBw67ElPru7uE2hETkiWAW4kLUm5qNSm+Io9wSeUAABAASURBVCdRNvroksHZ7lzn55fabnjWECO3t3sO1fY8d5B0U1HXUHLCZL1/dTX8EF7sW/heMxOveacPz7Zsqy84BUb6Dxl35IMZw0MD26MsP6kT+fCTty2TSHMk1fFnMOO/GNbTYcpD7ZJtVYNSIVRcKVuwZaHN5WjrjL0UfXDH3hX92E4oPVGh17ZaS5x7tGOvVFxreZFCGpvS1oH5m7Ug7+Tx4QafbqatprZR8b+F8VzHcebA7FaZk9c318qh683tDYe6t7q+vdarN685VL9RDtjn7nHwPsuSm4zO5ci7vp319t1eb97c6tXra/34+mbk7+6WMa75pphviZdPznX15FKb7SSVtaSvFtHaMdNKGz2620aFvUWMeNrp7PKpNudXSnrWpBvWj7ccwL5+d6vX726w8Q4b73RYOrpQWKWaNthZQ2+PX1h/FuiB8YOoalKjHapoT9kJh0fpO97jZ0m9SgfoDWO3p35kIxd7Z/yx4IdloT9BF/0iDe0qmUVr2mzVpkmuJrsoj0wnpqDLAu1KfCzo7gsVacu2UCuVJdpPOrYPm6gjUR4gN89de2xdqGtbudJnpTzqqNywY4NPN3wjuOAQ8urJUz3lsP/F8xf6/PMvxn+h5Cnv9G6FP2/0+vqdXr17q+9e/aj/47/8F/2nf/5nDv3/Rd/9+ErvbvA16/cezPR5nq1gIS2V0u/YrGN/hf2iH7ZVrenm7nbEWA6UY6dNX7A968wd33aCwzzTpz16DzJ1J+ptGFPbSl5cZathr0vKM0GM/swa1sqa97d6enWh//i//a/6za9/pbPdRt9//0f9y3/9z7p+9xpzOt6Zif1rHZgvfV5GW7eJf55Ry7KoVSmH1ucXZxK9umWOpDzPNBjjjv2FXBm7HmEU0kJiTdBWTRNj0EBkW5U2vP+mX6N+8qzF2+1W02ajRpnLyhUdC2MsxhE3KTFSrWmDXGQn/BIdsSXyQcUWdNqWbfqLjzPfUBY/LygaFL0LfY9uKbI4UyIeF+3xy57vblkzI3MgfYtvDswDO7LBUR69VFOnjQXfBakb32Y/8i5/VPP2naLrjO9N+YOAc74/pb+jH/THdlTcI/233+eNfsFrVZom5jBUpwsbFuJmZq21S63awOgbZRg39iM96WOd+G1Nru3UsU7qZ7wm1gg7vutU76sopGQN0I640t8Dz7PU323PlH6d0b/01WW9efeOeJ6J+1kz86bnHZB3LGmi9qQO7b3hd9pCd2zMehXal7S90P6iwaMGoTDSCzUTD5GDjUyXvfYleXtN2yuN3Iew1v9F/mOwKQet4tNSkQ5OsknbJYMT75Qe9h79Xa2pWjuJyPZ9uhMzJ7tOzMd1T7yPUdtHXZZwjN1kF6LkZdknlFzEDPPFzMOk5UlFvm12mjj7mjJ2Z+fanV+suLiEXmq7u9C0OVObztCxkRMXJ9RWro26mmbG9e7QeRaJtEExTkHTgXXycPAxX1CxYiHLfErMLpk7R3So0OgBySJ3jAONsgVO0B9R0u6yfY8iTU1k+GUcOjoW6AJNGwtzJTTthEawUx5kLqWtjmz4gfnJfm6FVfkfbaSdU7pVqVUpPHGZXmY4Ou8gQXTywg85gHyjAXzDyXecoC+3GHtQ8dQ1dZzvMryzFd9g8u3PvLtV0U/2ukN3+pw2kI3eRj4YZYMf2SPoW9EJTMayfgTkIzdqsIOCk9iRxh/xzwlI/Nm7Z7weoRxvUCV0hWV4dugDEHl0m3QA0YlK9kNa/8bLtoqBaq1pYhJstltttlvloWJb/9bL9rDH5YeqcZoe5SmxH/KdAQmWI006QGzc1QgkkIydeiviT7upqmmD7bE56cgVcglQ0zfbch3hSrFsD5qftBXkwRRqZKY2aWKzNPGASdppBz5zcQSESaet0KDQNyi2nPitsBv+Wpb2hiNosiu8E2Co05mFiZiHbB8L4aIFmrKg45uZB1vo4JPvTMqkM0lTL+n5cFgf2seXtWykssk6wE/ZAR3RZ2w7odHHHQvf+cU5L6pXuuDg/zyLH7zNdsvCt7uPibVvlstRM2xcsLtjS/RFV2PjssrF18jRbRtKjU4/Y8OBDUf81fBzqFi0pcgYX0insdDPXIX9ddT5WMS2bA+W7fv0YPBjW61il35yxX8L/UhB+pA+pg3b2EQnKLBXna39jA7GJWORTU9ewPLSPOPzx/1ZNaHsg9u2qtqw2U66FDvW+DN2N7UGD1B8L2evNkE0gpPfpIPRVmG/YR5p+LZHW+KyS3YEqB37ibsOpej9G2W2V1nSKbTXfOHT2Hai8WN0dMY7cv2oL34Y/hkPvEWYpOJnnftLRO9hr7ptK+UpILm2nwywkaG+DQVpH0JJp070ddKSS7RlpTxohR+PKOpzozcyGlQ8NFakfh+8IYdgG6hVVzvSCrVOa5VpzxZtirrU52FVPE3ykhLk4dXaWpZ2Og+uQOoSbRd6TTtGT6FoGX7sSj4xkfJBR7ulgrYq2jq2iZ6Mh6CdusEpLZNiPDpYMtbHmKfhj96Ip4o6sonlk1DsShnaRvlIp63DzDN4FgMgo5uuq9HWA9CADLshBYXegcigaWMrdQxfzJ0lLyG8PNyBAy/9ez5uLnzonEmHRibyG5fONtsjNhwWllqVCp2xnQ5I+CN2BkmvgP2Ru+A58tiVup2+LWOtS9+IrdhH/0x52jflgtdZ22ZelGJr0Fl7hVxhxwBrXQ1gmxtbRiibRgNS2MvGEB152drzoeOQNHoP6KBltjzKtkj5VxGNl/m220mso3ddukPvAQ0zvphp70B+Bgv5Xm3Ijc0u6/rEJnfLC8ru4kK13Uis272sDp12W51dXSoH/SdcPn2iyG75oLnhBW6ibbWGPcw1fIV5pKVqTUVbdtFtyrA9cUZYC8ZA1oBA+K5TMb49pZf4GD4qx41JCkaGn8gGJN+7i7iRrPUqSNKgr8jwnKAhR19HO5TreJHsx7IjJ2ZhdvoRDgKU25b9IQpeRQisZSTu75iRjrh8z3s/Eb6HDrtk+/1idfJH+EjDIz38gZ91AuuJ8KNCOaATH3QDRkTOQKQMLMd/BXGincha6zCH4yxaFG1Ef8dXj1qlxEffkESrjugniry4bMs2KcnpO/ZWa4NX7djP8AcKIcvwizgc/ppKxYeRxGQjTiew2W7V+PjhoqxZ64JxoG5eKG61zDeaD/mww0v3Hbh9qz043EH3bxV6gB/sb99QtuKwf0fZO95BOBxHNv+lAaFn2V+rH/+FvXlRKV5Ipjar1UGNF5OJw4nk86LSOVDu4wXmTuJQPek59sA/oOtweId91+BGC/kFvct8rQ4OHEofaPcQyiF1z0H//E6dw/w9h/sz+YV0kHT4nUP+5cjLQb5op9NGsISitwNhgxYOwQUW+hf0I13eSQOU0T8lDgJetBQkZj6AyZvY0ICOl4/0Y+RxWUdgIX5OcUaelzseGHL0Jj1Wkxk5kD8KGLjT8rgv6Q8+Tp/db1Qc8BeH/TYvlIX/80ccQadf+FM3P+hw+0odv9dyx3PpoKKdlpiEVmgOnUgLO5I3Zt8j4Qli5wOw/bEPxkSnEprViz4C0l1N9gop5SdoXH2sgx35ZCmLnuBeNvwg7eE7bJyZ15mXVNVCWzPo3qo2F9qcP9Xm4rk2l59oc8Xh/8VL7aDbi0+0vXqpLfyzyxfanj9XDv+Dw7LR3Lfq2kpeP2h0bI8J+Zf9ZlyMf7r2lM/YynzLGoOvRC05tkkyTgKmv9KEXKN4o1bnKp+RRn/fHSnPnvEhLDJAJYn+iyvqQNQOwBp3/HLCSXYUfPhD5Q9ZH8v/lWIfq3rPO9nzMXovlMSxb0n+X45HbX3Mrj/H+7O2oTd1H8uMPPzHvJ9NR+6EVWiNf+J6PHcyICekPLLQtBH8ZMyP5Yjkzpx4H4/0EsMa8Tojukgj/2Fb0XdC0VpJzK3A5KhE3lLSsSdIekB/8UoX01+lXjDqHfX9JH1Sdyo/5R9oSphkbKcPWniuzyD9z/cLMw/npfPhea8bPt5fs3+uYk7KshtTNX2jO7hiYb89szefT5R09m7hB8LwPtBHOx29az7+7ZqXRQfqpH7ege+R970jhKvTxsK+dpm7eoch05kAEoGMycABxgGZPVzSx2eREaVbalUqYMNA8ufufrS501Zs/lDOtmwPXSd9trVepqyA16xCg2MWkh4s6P4Q4QeIcD+kltH3xB/s4x2NJwxWxE8YjMc/kVzza58W/APu+7kQ4SuiQmUlzBhi5YyuNk2ff/mFfvcP/6Avv/6KD9xnut3fjYO5PWMfzOjCIaORhXhax/KgHObccUg34oI+2/HNCo3GJNugCCqNy2OMavCqNeX70gWHkKbunnelW97l8r6TJtfvHTwz0Z2+DQXjp6sa4w2m1uQaTGJjGUiu8S2rUR7Elk58rr5eNMfnxGd0xvZOY6EjrqlsfFQ2qa5BSN134D7d19TRtg4djOOPXbI9UNjhR3l75duMBW33gY7tD8i8XfD1icb29MNlRZ+4JvbFVY2U4DWZMtsjn5/0aT71O/1dpMg36gQ1ZPuYv5FvrWm73ejsbKdzDjrPeL+LH6tK1ZoOxMMd79t7/HdAb2hwe3fg0H2v6/Ev8ZOeyUPJv+VQ/uZ2rzvWgj3vsM+eP+fb4qUuLs+13U1y4Vn6X62pqmmatqppM+A2qRp7DzftWR9uOVR7nYP+tzd6BV6DN9d3egte08717YG4nceBy1q34TJLMnom2TXWpfg1vhnrE36RDL/Tv2UgPgvSx8VmnryPPuQXbJr5xjrrjn5FPiEQesA/uEcH7E074TX60tKXY90ZX860Xa1J4VFnBnfMp1vW5tA9325Tv6PYtmwrl73SpE99iEzWnOic8VXyHyLyGc/NZsv4XuiSA62vv/lmHPp/8slLDrg/0dWTJxHTq9dv9OPrV/rDnzgo/8Pvx4H/v/zhD3rLM+M6cxSbFlku/Eq/pmknO30p4jgqSspCI5OxbFAAWq0ULIx7nkE5EL6hzw/9XZijBx3wUfqAgnHbVqvSdrvVZkNsEC8dR48+48sOaFRB14Ids25413v69Eqffc5ed9fUeZe5vn6jP/7hX/XHP/1eP/zwJxX72Mg8yR+koLdV8W4xK+tcDr5jp7EdxXr+/LnyLM3a98P3P9CvIr9RY3zFZZdsy8jbVgHJWq8HatfKyi++xLCk5LJa/IMNDZ3bzVbBhjkhrqwDiYkgvomPYiNF2DHhl9hSsk3/8QJryIL+xFvqznyDir/syKzo+BCRqABrPRLjtlebU3/Oc5v6aTttnsYrgtEXmjU0+tJmkDojlonrA/VTFrnANjY3ZZ1JLF7kG9Rup90Rm81mlA9/IGuvttgrjY4iPSG3Yb23LdtqlX5ZuWr006pqo2zl6j4de+JHcYUuwxcd3xFFHabM+rgMFHrzTAq1PcY27UdnkHTKFuJwzzN0Zs3bbneMCWD80p8ffnyl//pf/1n//M//oj/96TsTINNVAAAQAElEQVS9Yz2bOQzu7Ck77z6BNCnoalqYQwt2ZHziz2Fj8tiFEHZ2ZPopfMIaiNxI/MxPyoOfKf4fzk5b98A/p/RfauivlXtfD6OB33T00UqNj+DD64zdCdl5raAc/qKSalLb7HTGvuTq6Qs9efYJeKknTz/RFbgkH5w/ea6zy2fa8X4dbM6eaDq7VNtdDKhteTOftF+KZ1JbMZMG89I05488GPelm9XKlHfWvIMyrzJXFuZu5k/oyQ+W0oN7LLxzz7z7H+a9Fqjo5XiPcddIJ/8eYN/nk16xxtZCPK1IO6f6nXX6Q6y1kFhoB4zmBjM1AynzoVWt85Eyp12TCL3HAuMBnW+Une87A3yXWcZ3Sb71QPvIJ33CHnsPRzCK1OWDDkYd8M8M0It/BBwPM4k82oVPHkHaxv68XzzOr9whSfL+Xk1HHj00yk36vvTjiY7sA4RN0fIAog2mB1Eu22qtKRvbLCY2JqNEx8u27BMe6h2LB3lo8MFAl1XAtv6tl+0xmOI66SZ5z0v6hE6wnNL22pbtYXP4tkPucVqgjW33zI8k7JJBVdPExte2TJ2yVS1lyYeuaCy4BSiUW5Op16ZJdsqRNfVO6bIervibHJNSCv9jEFfk4t+13Ogq2ghalVqtKNpxWfcwaRA/dca1kLtH+EymeSyQCVJClHzkaHAEXNJ5wMzzzCZp0YKOhYViYfMY/pqelXRk9jx48wAOkj7wAI+uVqU8NLc8PHc8cC85/Lm6vGJjfqmzHAhttsoDa7PdatpMsq1ctu/TyfejfaN9bIh9HfsXbEq5vcrbTnZgyGB3MjP27HmpiL2FTGsV9nt4LH8qiGxi55Q/+Td5e23rVO9UZluF/sC1yrSq0R/bg+rRFRnbYyzrkZw+uFL2AUtFvQ95H8uf2rDX9m0r9gWNDWDgstarq0gH6/pgDdpKkbctU+5KnwDptZ5U9kjaHv20oUMOSrq1pmAac6uUuJoZwyB+tFc528jR3pGmvaL9BlI3G6R2tLvQX2V9eNnr3InulJFV9Ni+t1Ncth9sPaZhv3fHtsC2WmEXaAUlXwP4jKdTq7rXVc2aOEwKGrTR59jaWqmQC7VpuySDPFBdnTS6yKd8ok4bdUuhyb+H1sbYZHzCb5FHt22UoiuEdNqDqLCJ2a7T1VlHXQiNx1CH3RmThTVgIS2lXtBoJ8gcba3WPlIv42B7yImrM98yx7ImhCbfmbsUoTP6k9Jan3riss3vw32SDycl0WFbpj0b6kqRcPdAZz0wbQS8Y4mzsYGauwJ2PCrKhdygB/rHy3T4hjf4mGbkOx+HctC/v7nV4Yjkl/1eKc+h/wC27Fjnz1nXtvijYdGEXQwf+wD0ozf9KOzN2FCEBI3EzzGc3OmOTFnE5AoUqLPJWvJiDmawkO/Mk8563NMX1j7j60JfQZM2Cgd4ptQjOGkMKJA0Q645PqC/5aZWbESrqZTaa3SMDxL0qzPu2ebsF+vgpsbL0/nTp7rgBXXLOi42sAsfU+baaEbP7NKKBm1aqLPAW9De8UUnHSxQMX+FD0Ub+SOAtttItLlY6iD0McI7AQ+r099C3sR7KFklVjq+6fio09FgwW8z6//M5jV0gS74dD7caZ7Z5OFTWqR6lw2KuKH9gnPyLcmP3rapU2ClioEysu8DrVL67LaKIGPytmWzTikWnCgZmR+rkAkMtckTKBUKbMu2NMpK0poW/qCibN+j4J1gl6qa7JLvYVVZuTo/98AfC4D18ZsyV4oWefitp2mVloHOpliMwwmGL2Bl4zyrs5lewJjI6igC6BRpD3PIJ41ttmUbGWlhjGdefA+MXdJh2pQhlyHo1BFZjJCdBHqOejuUnBb4C0UzNDF7oCMH/LJnjAYlfWgbHYhtEecGtT2TN8FWJu6z9ytiuKamNtZpqzUpvgxas9Lnhfl72LOmvIcbPv7can93o9ubt7rlg9FNkPTtG3gnvCVObyX8NHyc/7rLeJmYaYueOH5kfcrih1+VPMi/bO+hOij1xssOLz2HA+0OXKvzstM50D5wcH9395aPjODuNS+HtMlh98Iht8wcgSYdJC/dyvCtO6W+OADvpBd0LcsN9l6zrF6rk1b0LG/V59fS8ga8lUj3mbTeSSd0Ds19Q56DdO2hhxWG0g8qkp8Bfc74yqRzhz7CCADyofcykTvVgxIDGjpO6QXJBaHoPwEb8scJ2K/8EUOQP2Do2E0/TJ8005dOH8hr5Cnb/yjdfqd+870OOfyf36lhf2FSuQhJYA8Ka4S+bXHr3qaTbYMuo8zYHFRo6ciDotjoDYZ+0uWmQCpJVqsGSrlsh8hVMrJ28h9iiPCDf0T7NasTOz3zGdEua6HuoomI25AG2mrRTvK51C6kCYRuLknDmwBpQxfvkEXeW3XSPVSs/w6alD4V3sBvGuN/YM4Ta8SyiP1uyhSQcJNHX/L+MKnQUegKNVToNrYZWwe8ypl6RR88YOrVPTzat+wjTvlQePqf/jIWnkBSSYf+v7j3APNoTXcp6UCk7xGfHRG2fv6yLduPBJIGR52dZ+CKWUvmENGf6JWQGcF8pMkHvSQdQdo+xaZVicGA9mzLjpz+uy/bj3QkbRndwX3BsT+r7XEKT1r6lnzjGegqDuEOevvuWu+ub/WOA5db9s5L+qiGZ4t1JPaWjFK2rurjWX7gWbh/QPZn7NNm0Hl2LqDTTkC1cSd9wiHyIHIzBwAL+73slU0D9V6/RtVHP2sfNMZjhp+1bpGy7rCydZ65SbdWatWUq6PTtv68Xv3sZVu2VYUPoPaat9+nenS1qiF/qpO27UfyRRo8qqLY+QD6dCy0kXUdc1ptCY/6PkJ/5rLXunb0rLgXx04cIx3LZClDv+CzYp80/gjg3/2Dfve733Eg+DnfgM602fIMkEbczIyDW0OFx5TMGGYsD4znHd+Y9mBmz4f4X7xtdIAINsYuB0AXF5eyzf6GWEPnTOwtoFUp77Liis+wWjEAd6j4qWa12FUZh4aOgt90f9HJclOrPFtKVW3ISLGhZPO8xAcHYnNPuwf6MNphPvX7uO5DTn/msqNvRdqIqF1KurVJE3Mw/Tgh/OAkd2rrRBfsWPJ+BD2wn56xL/6IfNBGn9sYj+Rtj7YKmnYl4yoQeg9Y9LWDGb0Ze3FVRa6TkmwPiCvt5qDz7dtrBe9YO25ZNw6sG/kjjVsOgl+/fasf37zR67fv9IbyG3i3fM+7vTtoz7v2glq7tGN/nv+k/C31o/P169d69epH3VzfsB9d1Kq02Ww0gQ3fHqcjhO8OnV0eOvN/JfDdD691wvc/vqHdm+Ohf8ZxxYF2D1TaA7mhYlJDT+woW8aejmFVVq74IfEbu+5oJzGwxz8HZIJZXQv1ZvwGSwv51JsZk5uba94T7pjT6zy2jzqJ3ZTHhwv2RL4oSzptp83wZsr2+HPP942MS5CyjPUp7bJsR/w9mvLB5Mdey0m+d0fXSc4ubZnTl5eXevbsmT777LORD0+W8jz48dVrfcfB9r/+/g/653/5V/3z73+v3//xT/r+x9e6zr/2xwG9Sq4Jv25WkLabDCQUPYJt2QF1oK3ViNnYFD/MzLn4ZCbG46v4In1PeqZMj67UybpwyNiA+HccluG/EZPwIkOUU4ugYaS220mff/FSz58/5XBtrx9/zKHra+0Pt8IU5eD/6dMnevLkCl8QfzBxE+PJmDOG0RfYRqeUb+XpQ+bnHWtewZ9YP1MYuc6aUdUUtKpj39e6kXmMnnhi/A/0c8b29Dd6I5P6Lqu1UoFpM2kzxd8N3qSJeZK1pGg/deM32yrabCPW1zZn9Kc8bWTu3SW+8Ze4ontiXRr6j9T2vc22kXq4Dxkj7Dxgb8Yo45YxfJDA8/TpcX4hXiKXcUqMJx5P5el/0rF59Ic+bTaJqyPoR/rSWvoMqg3bUidw+orvWxV7t4y36H8bvtnAj39sjzrVKlXuYXukXR7ltseYx6Y56y7ojGWQmAsyzpvtdjyPNtjaaMN+0GtHV+mAn9LXA76aWSOC8AaY5z/88KN++OEHXbP2vXrzduzH5tn0oVhZJuwAaqSjO7zA5P0A2uoyfXgEnnWr+5HtGYsVQs627BV6dHUqBCdWH33OfgsFtHbi/yWasbD9npjxTfAe84OMbdlWAdv6ay/bo55kOmnZiY0TShlvl/Xh1RXex5EyE3NuG1XbqfE9qW3ONW0vtDu70mZ3pelDwJ8eoZGu3aVMnaQfY5V7otDt+RNtz6/QdwkutDkHZ2dyazwPZ2WuBofMNeZw5lBnrBbG5wQ6Tvf6PRbeX/rYG2f88jx6KENo3EwVmbA6YTCPP7bHOGhc1GUPNOTg25bJPCB5gI9tjxr5sS37AeEFRcNVbZQNux1uV75/DaStgZUvviXQnMwaLvq1LHvmx14duoJnbr6RncA3EKXv5EW6834QKPVBx2+BSa+g7cQ37Qg62sIvSXfyseJ/LNLhI5inOqLsMNembMs2gxBLLGmFY53W9MoTV/Ixl+RPysL7KfpPWfecnuDigTfPMwvYnk1NPorulYfSKpTajwGXAeP30R2bVhibg4JKK08fu+ivh8zal7QQsXUQkgsk4ketjG8su0g3FQG1lur+Sj9SnrJqkSnJxQ2grUI99KTFyOchNo++L8pE0/Ey9MBins3FHQ/7+AYWd0ogj2575dmW/YBqae8Ej3YtyeoD4ir6ZVtV9Ksh27GM8Yht4urY1o8BnA3CQn4+2jWzQMyks4E9sPnOxjx2jgcQ/NX+A+M4a+ZgSbQqFw/J7cBmsx0bi4kH2gY0fFpBa5pA2VLqPAKmScd80jML1PBf7AKxD3OZrHRkyCGNHld0aVwdfmdz0FEw87Ad/qWu4NuP5Cjvwh9AlOl4ddKd9EL5CdEF673b9oiV9KvRHz26Yk902DVGQ6JdbnFFtorxqKZQ2zL2p41Ap9iPAuQf3x09HUabptXH2TRMG7U2qYa+Rulfvk17A/YQTjqe6HEuFlf4a9EoH2X4MOVB/DIKkFmOdTr+Grzx09VaDVR5UHulPXoYH9EXGwV6uNK3E1pRH9iWba1+6XKRdKI8MxnQbuIydhyyKWLMTZuIjHZ1vBbkgtEX0rE3WJAPOnal7Cj+HunkopNJpsc4rrXYB7tZhb33aKUaaKpq8rDJyFrrFa0rKFJjoxysdWrIuQR9DJMHVBhyJ9pKdWxbjy675CPCzvy596Mlg/R5eBOfCBTMVk1B0kFrTVPsK+J5jLdUrahPTfJj7WB9jw8DuIre6AtM7vGdvJ1fpGjzVLZy1txIxz1ko4+zRoQXmdjpaYu1ITT88E5gMVKQf7nf2RQvOfhHNof/nfR8y7OHl5WUR27UG+UzuqN/VmGTwVRW1qrdZqMz5tpus77IhV+xn76b+RJ04ih9xSv4roAJFWvCZ01WUKKUj7sirwSPxeaDNksiktlCsJby4XMZIE0/s4Yt6I64jpdd6G/aMO83xVpQTQVPEQoUi4Lo1AzYyQAAEABJREFUNW0I9AEj1zKWWUN2W7XtRkXfxDoy10Z7sLDJ3H3ymZ59/Ut9+ms+3P32HwZ9/s1vdPHZ15qefqLD7lx301a3bQMm3RVw042s60V6N0tv911vDwuYdYtde5UOyOSw9YDcDWXvGIv8pxbf3tzqLS8u+YB8zTPxDh/csUHb4+N8b1niQdqqtlPVVvI0UNhbg48PsKGOQD3D0Xkh3+s2+kD8GHR0xq+hOq63nfmfMUxMdeJhsLvW60RHLplONQ8oDQ2QIiZsS2U9vuxSeCl6zH8/bbInkBw3efw2kh/5GXrFnBRyoCNzwsoJo4+S5AsDilxo+teZS+qCww+JcVCegoC8BvRwRcnIrfIe5f2+fuTvRY5y8XFnHHs20cfNcx+UAAk/iO8Zk540bceOVO/8LMzDDk40NicfhIfIsAIjNCCsOBqR+gEsxY1Jd3wQ5MPbwrg8RmceLfhTxFAHIrbCM/ElNw1UScCG2irqBK1KrYr8ivjmBNgqS61ZjYTpI1YSn6sPFmJ94dl1mO8UzAcoH5L2d9da9rfqeTkRM2Zd7NDVlZcb4a9QTECvNE3ozx8LAOHvlImDDddCnRV9+B5dKc9Bq+7UdcfacCuRNwe/BUKTXzEr/xczQf5VSyD0POB4cM7heV9usBccOCSfQ6/VORDvh7dQDs8PHJjn4DwQMoFDryUBY0e/kQqdAzN9DbocmwUlHhwkTS0PwE/+nr8gf+S9x+9I91Gm8ZI2S7zYKS94+a8qcPjfc8g/gK3za1wZ+gaxV4DDfg78++0PWjjwn6+/03z9vebbV5rpW88fNcQP6DS+RzntPdxly67BML+2GZsTiB3KhkxsPiI6TFr3V3+USgnoQxv8EyX5F+/3ZXvaiE+O6NCFeTk+ULupe6PO2rtwyL6fJ13fiY/kQRevC3xgaMRRUDzLAHXmxZp7k6i7aFLvQE0diPIubHfsEFcHizTaPSBzQN8CsIyinjrUF3qsneytTFoq6mzUeDbITVSkHXEZfHiHd8KHZY/ytBc9A4/Y/13Jxzr/XPonjcTenzAfMU7loSf8uQY+VvZI3X9TMu3+t1RMveDDuthowAh/WPLR/F8d/9H5UQ1HJrGUePpr2z3Wep+kjQcQ4WhL/n0pwVXsBp02O/Ok6zg3eqlTviIhjRYDJf0+YCGZ3xM6iQCClgfp5D8C2te9hoxFIK5HOpiTYlYbVFlTK9nWYV50OHQg9lqULhvm6445v2G1Js1a0T3BsxBVZz3otBe6zF0Lz/6ZxWPmMH9Fnn136n3RzP4360/SRVv2alfyvXf0zaP+kv0xedvDJpexfb1hrTyyxheBRlx1ndKdtk7trGUIc/fgKPuYH+3j+YPASCM3aPLByHf06x6FIR9i1JHuZR6nunKtEh2JIJyPo3/AXvMdn/Sl48uOBsn2AClJlhiHE0z6hJR15UKGO6IDYX0AtA8VJ7Zt2dZC2zNj26ZJX3zxpf63//gf9Y//+O/11ddfczj2VI33DpokZrLGpzVjJ1qWgLElJg4cKI0YIA46uoLEixHJnXyo7dGmvdLyGpv8ase7zXa7U3h3vGvkP0U/PoCj00Uc8y5kU490VakaID21pkbapG3KQdoKZgI5/Us6aNWG/lDbsNIXPIPvE9sLbXViDIdrpOkLQlolk3of4YeDBgWpN4TDfATbqrTdsBnYVivSULvwZ5xJbcaig4xH/LfEfmxamDejL6H4OzKicaqrjvrEZVtFOxnLxjtntaZG3rbsY1/R3499rJIez5dOWQ6BczCVf5m65xD/uz/9oB9+eAV+1Lu3N7qDd8CuA++Ee97Tb3hPz8Fw3gnzPnjDu/wdNgYHbI8t5xcXurq6Goesl5dXuiSdw7R8m0xsiSt2T9NWm81WjX188l3F2iHd0U705w8Mgldv3ykIL2WYQ/8asZw+ivWoK/5Lf1BNWbHnntC9UexxK6XdxEZkEr977J5RNPJ8N03+gP1jLAj7yBImjFVXJ8GtAX4it0ARk2SFpt7MunlAR+rajDfjIa7wZtpI/2fKcbs84heZaioQO4sBCqjyV92ZO0YP1ZR+pN3HFauVGnEx8X1ks91KyKafP756pe+++15/+MMfVvzxj/rTd38a/0L5hx8Z95sbHfDNgT6u/Zio2yQ32hGBS58pkywBu5QrfpBWnriSD0jiO/xIx+OnHA4feK+KzcEBn8zEeuwf8xC5SqdszcTWzfW1gtvb25E/wBvy1FkNEq2mpa7PP/9Uv/zFN7q4ONPrVz/oFVh4R3v+4qk++/ylnj9/prOzrYp3ts57WmduRNcBe8RI2pZt5erYkXUJEWV8dmc7KH6gMGUL5aEdATxyX49iJWZWLSOnyCzYm3Zm2kofkl5Yc2b6nzKGB7tKrdrAljE755AwfzC12+2UfDuui6kTHbZ1WhM79uQP8O74phLEX9fX75T/i48D766xxDZtoJ+4KNoxjaaejleRt01fNJCytBUfpb+Rt0snu5HS/ZVJdp/Bm9iTrB19JtkVm2PbYX+3+gSZPmKJYm7TfrWmakHJBvBsyzYSYo1YNOPDBX92fB9mtab4pqrUSBeyQdKB7bV+woQK/dhm6p9iLv0LKB7PgwXdQwfPSvtYn0JjE+T+TpvRk369evWamAOvX+v16zc656C3Uf+G2L3lOffu7TX8t4zJHW1E54aom2TewwJB5UmBDS2gwpmFHPNPDdkmwVvwd9bME016hYXQCpHWeo2uj581//7v+wW2Za+IHE3pPYT534BCZ2A/6Jb/gqJhWoRAjEiF8JI+4cRD1WlsFR7o98CNWiHaV8YxIGa6rfhOjo8nPksXO+pJvTZS2z5C8u+jNmeInIML7S6e6PySNeYeT3V2+QQ8hR88gT7R2cWlzs4vtTu70LRhPWppVyO2D6wHMxj7AdaH5RjnS+bKBzj2hl79zN1FpFjx+YfQe1eXyQdD50h0OKc7jBUd0m3FnvcheMKPAJmhcFRPBl0Ga6nGPiT5AeRHv5axJvTR35n0rIVvbCfMfIc7pU/UrO3B+B5GuvN9p7Oui9ET70adt52RJ63x3WeR4I1yZDL8GjZgG2byS/mfuSP7qJgqo5sfo0PsA4WMgWWvGAIyxDKW1BGStYyKlkiboAwN8BNl/RHoCrKRf4yuta5ODr+nGlcWrBMWFrpgxvEj2OKg0dGObGcg4rROmycaPppjDO1QnQBjkSKtvrZr+mIm1oJMpAPBE8UuK/nQe5gCuLHJqErWtlqVCuowJbmOdV0yEOXRRQnJJjORqhVZy7Y2bH5akUf3EkND6efa14UHCR8a47jYyWTrfPTNpkMjTX+hp4mYzctCcM3ILARP0FMP6IPL9mo37bX4Ej2s+KglqJE3/bCRkZVrbQNbsDFjcOAl64SZB8eBh/rMpvVA+pYDmdt317pmY3x7fav97UEzG/RltCHaLU0cHG15wdpszxRsORjagQ28afgkDxbLDgo/N1WFJxW8xKJkSUUPHqDBYwxw+sKGV+Py+BVlHcilhT6uIE7gxcViHKq10ZbtQauaRHn8eGBjt9bpErzUeUDHDtqhXkIsEoFt2dbpcq1pe6UdBcFDeQ099kq76MuAhj33ckh1FuHOeKQHgdEdvxgDSg1R6hIior7pRzX6xsO+4fsVk079K3zbkNHxMrpsH3MrKfKtLG6lvZk4Dd2zeQuURQy7wguGjiEc34RDtUq/oENOstc2ChpoXPR6sPvI5adhe7WGfNF+wbKivxvdwLCqWSektdg3MObErMhWq/t685E/M19W25dRJi4bDfe+haFO2yuN/Ezf98wB0faCXMZhBfYQWx2s0vl9HzbK0UdH8iuGCzBW8DuigRw/WYW/dLzstV5IkWyMZcpXeY+YTh+HPbErawB2LGC0IWyDv7ZLGr2ooQu+h1RwAR8SG3EiHfUSp7ZVQFxlftDXivFAJtmgKC/XiNVWTQUiGdjo4sVtSdyiLz4yOgr7cjjeqrCj04YGGIGxtkcuem3TUjRRgs/5JdMFW9HTyOEE0hLvT0d0KS+3jNWBNeqWl7X8q/2FfGc+H9j47nmhHGsY6YU1rPOCX6xVG5dyED+h0eQ7ZSxkWsusbWsc8E/abdvA2W7SxfmZLi4vdHGxYwO11Y7D8mnT1JqVqw+7Ryo/si2TMn4QZY3cBC90Y+otpZo94LkkyjvImB6wac+LRtb9IBuzO2zc81F0z5y83d9w2HIL9rrFB3eAJtKMOgHR81F1QSP9FL4v4mk4nnQ/AgeI78tamNuLiZmJuMxL3nYrs3bvnjzXxYvPdPHyaz379rd6+svf6gmH/2e/+ffSr/5J9Zt/0pPf/Qd99nf/Xi9+8zvKf6PLb36h3edfafPyc+0+/VybFy+lJ880n1/pdtrpdgNC2di+Iw5vPGnenotdqZbNmW5lvWGMXvFs+eHNjd7eHOjfoht88Ri3xNodvrs7ND4YNh1OdGnKoZJqIwMRo+aFM+j4fMY3d3v08THphpjJR56B67ccXF2ji2fa/kAozJqJo8RQaOJpUNrFVYQnzu0L1naJsRIxL/LqnRtEiCHt8W0tCpU68hkTy7aqrDEmooR6hhqZSpkLGeIDKq0lRTo45W1TPWUa1LYU2UrdhiaNq8hHZ4oLkQFKWtKDmrmp1FTmFh3AIHH1AXqDrvUXBneXbSh3KOgkCwq5v027wYJfHuYGqumr4ImREv5RDpnHBnmW4Zn1VzlMZu1OvrOW2x42KH6lhbQHOd4pWyE0ePjJMjT5eyQPulZZkw66JMJCXSs/QxkIpkH6ZRup9Tb1wiviqUgbKqjSX9LJN565U9uoEX+Mosz/KulGDoS/2UzabrYKPWFqjTrIWKpmVUGB4if8kgORJS8j80HxS5A1d6FMiUPRCxsdRm/TNIUW6ZKJQ2lWEH6jrDHnp02jfMWW+b+B10qahp1Cl5R/cU4WnodNyjhZ8oChQJK7iKFF2Xc2xrTEoT2H6P3AAf5MGvTDLcNLfrnRMr9j7r5mrv1I+hX4UX1e6Tz/IInD9qCuSb+T8scApm5oz2qxl2nDvIDpGDMibkY6eV7KTJ+dGIrNoCz6gyrSJg5NPBZU5OMb8eKnHP7nP/u/f6N+91qOnftXurv9Xnd3Pw66z2H/zY86XH+v/bvvwPekf9B880qH29daqN/zxxTEd21oL/7PBAMu8vwYkJJkmfSASAesjx4gf4zDwuEn6MMLnekYoqL6Cj2+TMaIhEr2SnW8fGofvm25AskMarV1/udZtEgysT2xbm+2F9psr7TZPZGnc7nOKNyoY/fMIaBUyrNrxsdLx8Og20oaQXSX0o64yuZX1F3wHfFNPGfdSGwf9reUwWccw0OdrAnhjcrnKl1KC+33M+QmFQ4P3LYiI0V35tAJjHWnX+I6UZMeKMtA3QoSGgE5PYbuczpedE7BMfsT8ri2qf1vg6jxAA3b+H10m/QJJId8aHCyK/SvweM6Sf9bETtSJ3RFxuzjIHTzCmoAABAASURBVLYo6AHB1QmOFXQRXrSQ0qk7tmU3+QQlTRwNfsoQTZoxtMNPeZNUwECyH6jt+7x+cvnICT1B9/Ie+kuG6nglHRyzI547AXSq7REj6fNC2TwwFk7icaz30VXYe4RrKxPPnX52+uBjv6VolGRo7sKO9HlgZZPUCitqg1NbpiAQV2hAEnVFnUpyILYHsXuAvoh5uLDOBnkGTTwz8m4/poys7e5Cu7Mn2m2fabt5qd3uU9Xmme6Wra731vWd2W919lvmw6O1sG+z13kr1g5CQDPPigPPus7a3lnDY0MMqop9xm+L1Be607HXaq00TdFBeTUVELa0Nsm2Gs+2ala1ErUVfQf2eHv21Acw886Q7xidxg980xBSwbJYsNZRo72FmFzXjHUemZL3ABsLsEvDrqLtcjQFsVXw1/R79dATuYCOiaYgHuixBT39iNS2CwJSARBRaOgSLCcfBcvCUM2a6VsUru1RTevV6cvQI492ylh+hI+03FSkDSUhkaYVGapHl23ZhpPSB3TsCBb2zsvceX7uFT9XNf3ud3+vf/z3/6Tnn7yUyS82H8A7cXHQIe802JdnzoG6h+O+fOEdU/AzTgsyOSh7zcHiKw4Q97d3SlmswBC11u4x+iA8sEjNTTO2/D7/+vif/1Xv3t1w0Bdc6zD2VvgN30WHbRUxZ69Ux6tjQ5KxI5SGtTAvxsC7q1oNdsqH/8n1Yx1ThDp12ogvTJlIdwIt/R1y5FEjRkS2NepQb+gvC6Y65DGwevBSJq7oib7ANuwowNJhBzZaiqoAzyigVJ0xW9hTLkdfJB3+CqMZYFCnhvFlqyYbntCwiOf3Qip0plvEH3oWxi19zfyhm9rznndgj/Dqx7f6P/6P/8LB8I9K+pZ3vru7mXHouuNdLe+2d0N2Ya3oKtqaUXDNu33+EKA2TRdPLnXOweuLT57r219+q7/57d8MuuMQE9Fx6GXspDY6sKtLG943G/vvO+b6O+Im74Fvee/MHxm8u7nTW74Z7FOZ9UPgvT0M9XvK8ONCbHaA09Sq1JDNWtg2G8W5XRahptA9Mdypc1qn7KJap68HyrWC8sgMvR1Xq7QwyJEN0i7DQwG+pnwBM7ES3UlLFlklPfMz5g7zJPri+5QLO92aqgUbGZu7PdoXl13DrthBVrZD7pFs8UPTmomTQ8YWH6x2rWIzRtzg1/wXG/7Iof//+Z//k/7zf/4v+pd//T1j/b1ev3kz/vVppKfNxDNjp/wXYc8Ys93uTK1hlxpOMfHUFd339lPJPtoENf2RjP2m37GKHPxVHhXv+RRd5FO2Z12MnUkfsDc1G8+QPCuQYo04aKF/VWmL0kzItEK2Cr08Azvln3DI/+tf/0K73YZ3gxsOYn/U3d21tttp8ELPz3c8Cyc1dBV6iq5NrYjDyFC23WjKMwq7UT/6G//HnqsnVypkaVE9jsCGpIPCkAlsGMOG0gkUvohumlLsm+ln+jFja2h02LTCnXT63/HJAbn4o9Ax8Y1wak1Bwy7bso2+BZ8sytXiK9q1ja+W8V/vObV1YM7nuXp9c623b9/gj7tR3rG/kBd9SDrrWWvRLU1jHzENn6TdqsJfDX6j7aJJ2mcYDsQz5ipQt8prWfphmzoFz8qVthr9SXrGpjzvOxVblVqrIedaZTvzJXJBUWZTTt8bIEm/D2Ou5vvwnu9wC/4UVeOHDWvJBp/FnlaNPmwY/+3QH34rdCFslBc2QpS+xw/p92bT1MpKu7FPyA7QP1wmUyYuu/jNbXTX8Ps13z6//+EH5b+m8d3337O3ulVh84sXn+ji8kpv373T7//wJ33/3Y885/bE4bmsjaa2Q8eOds81TRfYfAkuVO1MLWVQ105VW9rf8NbUBnpNmtmnsXSqi7UiMBTM2Bt0WjhBpAcoS19wv/7clXFc0Iy4RpoKnQrBgoLlmIf1s7dtVWuyrVY19Igrvg0okFy0khGQ1jyjAy98Q+1GIf6mr7ZlW9IKj/KUWSYdRR5jZEkPsEsGCihPn+4hrvDBAnOhg/HniSZtbAjkST9FU7FOtomxJP4KGjTSE8+fDWduxRytI/9EU77hG++WfXrkqjXZpdZYn4LUwWd25lvXwtpI45Ie+jXP4YvrxCvSwZo3sgP0ywOCcwT9FFfGIYjvyMpFDZOyZZfslgxYx0k68rEtMZC1ahFDFHl4BmRRlwacpDz00A9y4QrZx7QrZZYNqF8qFMIdZD7WIhoTd6z34rtS5/tQ15529siy5+Q7j3lHEejsAXtkkq6DFr7/dCDeY8w3MQ1E3wHdw3poB+/fNvbc41QWuS7TsoCZB+5SUHAfQx9cZXuwhsNH6iG/oCgY7I/8dJR3+H3QNP+XEPOogJGnVHLvoz/KJh08Yp2S6d0p/RHqsoq+hWpca7+SDC/AbKV/QfjFQIs6/Wfsi77IjeKRiM5AVMPNLuUyeky6WPADkQ5P8FMedAIniB9clr0iuot0Z7ZngoUK2dQpS0N2bWbU6Vr438yD9FYHHtTLUXbojryNHPUGtQqaNjJSkcmDOVjYrCXfGXOB0JnNWx5q44X47lZ7DkfyV2XBTTba1+94SXo3NmzhZbN5QE+woEMyD46N8ldnlzxwLi4vefBcaqQv2Jyf83BhEWr4ybbsYO1c2g9WPbq/1mgweSNfin8f16cAviEn4OFhCxTuQ30y3I1FbtpM2u12CrXxDPLpy54PABkDxOKyFVGr/AQpkWwPVNWg4rJXXsYvG6y1LwuuXS1ABNnI0wdsMHVZDzWzqEb2hMiNMSPRGdsTyHKfdNEWOQnbB9a+ygVrXSRXSSuXvVIhqzSqj1/xfccXK13YcM/Ml4XNBQtYNjmjWjSvWNV22ZbLqpa+PcAWVweP7+RPeOAX/miF/YM1Ko7U+tOVGknbD2Ud/8TXCzTplEdPYUvEgvBSLqoZfjx14ifd6W8QueRTVvkZjFOryZzSJxreiiU6SKbkMWBx03AaHyB7T6XVHqitpE92tFbE5kZV61jGrrG6Dy/gC/q7nMBqwEhpyPC70j70udBrxgNotGuKLZM3D9VxOMWDvhyelcuUJS+ytjXSkgxfXLGxE7MUj7KU28mhOn44AlHZVglAW8UOkXsfenRFS/rcKrIrsuwPPnqZTBJtM2lk1kuz+RDrT7CwFo716vpGd2yEb9js3t3c6pYXj7vbm/FCFhlRb0L/lnVoxwbpnM3RGWtB8pvWlLJW1nZqOuNF7vxsp3PKQ3P4f3V1qSdPLnVxcc6L6o71rqk104t+hDBzAWu+6LvpdXzWYyv2N+Zgnv86MJbsLfrBHH6J9byLbxy6o197qt+wHl/zkvP27qBb9gi31LumbP3X84tew//Tm3f6ng9Xb/lYcregh03qaAa9dJWIsTo2UF0Ug66Zw6eA761aeNnqvHQsm9JMP/Yl7cs6tKY7/PQjL+/X3do9e6nnX/+SA/6/0ebzb6TLF4IpXUCffqr28kvtPv9al199C36hiy+/1dXXv9DTb36hZ9/+auCKst2nX2h6/lLt2SeqpyvV5VMdOEjab861n3a0u8WGrQ68dMxtS9+tV+9uB95gz1s+2L7hw8xrxjd/JPD63Z1OeMeHoxt8cYtvgxv8dcMbyk3y+OSgpmD2pGC/1Pj/zAq9m60bBuDt7V5v4tO3N+Oj0R1+3sNLPOW/enP64xIxlpW4hGZsnTUyaWhnfp6gBLEY0AHC5HjbVspOcieq+6sncu5zIrdCjy50kFt/tUpE70gd8+LCHtP+ioXSFcJWs1k1dp8w+kK/Vlnq5h4NdFFRQg8/44Yz6MpPEsEOYKTsBIUXRAR0gnMAuxba7wNshqE6IvaI8mC1pY+5ZuLSrVQB6QpaU6umqkkmXSPdZJdigxSbdLySPuHI+gg5STzQznABNMaeVGluarR5ai/tV2t6yDe1vJwdedM0qY38Ro21dzNtWUM2AxMvay3lAWXTtNHE/JyYn62VNqxJxRytEmvFAdxp4WXE2DN8xhiKccv4Cb91EH58u3Cg3YN+kD2DRdWkhr42KGn00gw8UWaNttP+QJPL2NMGCsEMZ5fQVffQuDp5a3zgIvaLA1eLNrUotq5IepZif+fliYP8pV/rML/W/vBK+/0P7HG/h36vu/13mg8/0JUfpf4GvAahb6FgeSct1xL1Pf58aC8bMNP9HmaZ2LrHsCm8g4RvhG+ELct8wyPmRgsH/sF+/1o58A/d3+aj3ivd3v04sL99pbubHxUaHPav+MD1eiB1lyWH1rMYTqkW5f+TpuOPjl+G/yyF4lxsLkkwgN1kgVCXfMRRWNIqt+b1wdXJd+WXxKP7WOcRR9EzBMePPrxWbkZMYsril2XQRaXGx/Pzi6c6u3qu8/yLg/x/E5490XZ3qdZ2qtrIbqhc2yU0sSm6jI4OP1jkMQ4HlQ5S3w8kXhPbAzzQFtapxHNHiaMTVPTXVq2dq9qF7DMJ2LTtrawmu0mifeqhGDeTJg4FOuMgLPqYp2Dr4Uqd4IHz35XKgP+PAnFEUGtAH7vi4xNSnnToX4N/i+zP6Yvf/hI+VvdU58Oyk00p/6AsPs1YP2bf8yIfPC78a9OnNv9a+Q/lUj9Y+WPISP7UmsgEKVxpfjt96ipCMkgtk07kBkkHST9GR8l6j/ZGdvzADA1IfvRe2/hoUZiPqs7Mzbt9vhXcqmy5rDyG7Il14EJXV5+wX/4UfK4nT7+Spytm+5ne3VpvrmdxxsZ6b9Z95qlZL5jPxbzWcd52+h6dslUVlBrPQZNe521XrqK8VWkzTWqtKTIttKxWleqDTo18kzpr/WG+4/lyrbs9uLvRnu8dB/aWC3tGqRR0Ns2dGIr/k5es9VrbfUgnH6ycn/+NDJb3BRuWnxej5NQSyfUedvhh7BGAJdF3fjQueOtasLYzeOOn61Qza2i+/wQ9g9XxB4t7B0snM+TXn6hTGjlhsAd3pP78D7oSfIIORPpUN9SySwZXV0/06Wef6erpU71++3b8a+A7DkoPxFdMHN9lULPwToTjeDYvK3gu5FvULe8CoSfMvDelSdtpdGD0G2UL42tZRbuRO9BODk/e5F9NvnmtV69fKf/J+Gu+d+XwaubAaOb9cqGtPsYNQ3S6kl6RssigmsIu21DJxKC4+tG3xd4p8Tm1pka6RnlHgnFAJjoyNkGY0RIkHUQyQJrsmiIx7rQRjMyjn7KHPaFh26Wq94GIgpRTRNpJDvT4jf4f8EX098QKvAPjs8d/d3d7BWv6TvleuMdnkZuRuWNu3YwxOiA3g0V7XnJvb2b98MM7/f5ff9Af//BK3//ptd68uRnlM+9jQc8cDIhB3COaHvuQ2H9+ccG68kQ5HA2ePL3S5dWFznhvz35asorN18yY74mJA++Ce97xbnifyyH/q9dvGeu3esd3g/zfDuQPAJLeE2eduhPfCFrWlBPQZeM30KrU6n2McJeILSv2uSy5stsgbPs9oqOha8P+v1rJyCDIzSylk5mH8R3TGAr6AAAQAElEQVRJdZaJ+DzxXNXUAIKSjC/68MWBvsUvox6V9oxJYveUj67UTx3Fj9TV8fJoW7I9oL/yik0Lxi3ExUwszNhA08OmzNfY8I7vMD/8+KP++Mc/Dvzw46txEHlHvBzm+diSoY9BVsaHpSnvQPgpfbat9H8aY9FI1z0Q15+7epyDgG3ZJiXsXAYYFQmWGasTxFWtqTXaaJZLwKrkq2Rbua7p30ycf/HFZ/rd7/5OX335hfKNaLudNL4Z8Z3oinh88uRK5+dnmqjf8dcCpta0222VP1q5HN/Hz8nvxjMsZa1KmTsLsZi1YMa/Bc+2qpoasK3WCr1Nm82k7fiedQbdgg38CbRhb6uCSq1KRZ9aJW/lOjCvb/lO9vYd8+HNG71981a3fGPJGFe1iAw00lVF/aaFMV/Li7Y3Q+80xmZSg26322GD1PWONf01a2v+CCB61/Fnvy/JJS5mm63oblNTnuObDfaPPm01Qe2SQasm27S3Uo3L4zc/RVnsSkwuBGTSoQuxWoU10A5IDT1pM/U6MTIzlpk32QvcsWbN+J5AVPoVuYFWtI0iJvsYF8ZyxBBK7NhhmfTju1pTUa9cj9mkqYmNqdZao99rnzf0txXrBmUIcRt8/K7WKPAYr1vm1S12B5l/o3pZE748OztXFeMG85q1+PsffiQ/qbXdwMT73DSda2Bzrg3f5DabCw1KegI17WT2aF0To9okTwP5Y4Ae3SrWOtpQo5y0S/3ngJcYdT1AWrDtBHF18Nffkf4pTmO9HMf8REXLY6/EOH6c0vJw+0nnMQ+vY2dHXx90HUO6owFJtt+DxmWJWx+5Vj0piICVvBAODRbaCZL+KehJTEQ+dU4gnPGnxvOB6qQ70D0yLtNmp93ZhbY7xp0YmXY7bc/OdMZzNfGyZT1pbaPEzUnvA2VsaTe6DzxXZ56xK9Jm2vFoK+Ur+ujXsB/jBh0FyDLPOv5UxgSgdm1GXMmMZxZp7pE9Upc1YCh4XIYImvilLr/H29APAev+TpkUna2VTLaa5YLnoMPrElEu82AO5Y1GR3Tx/QKEBku+ay13WvgOtPBtqYOFfL5z9HzroJ7BWn856o5+mvjonbIHOP4bvQzvoxXeY9IN0YgH9DNXH0rXwrJH4kSNJ+yVNwo++LEt+wEfFP8ka1vRHeh4ZSFO0uWQoa+QazXMH7zTz0k2+Qf59+VmgivIYh1EtlpTNTD0spCFCey1TZLKhAv9EHYNlm2ZdKDYdkS1JhdwDR15gM+nhyVBVcjlgdLyoGOhT/34PHKD4v/012XaycAGC5PngL4DdFaCrzNhVpC/D4LI6idX5PLADg487IP5SA889Pa8+I4H3/5uPEhuOGi55tD/lk3AHWUzPhz+wKTYtWWhuLi8YLN9qWy8r54+gT4hf6WL83Ntefi3KrUC+KOB0e8sMtnUgS2LywZa1djoLLwQ7Olbp49rH+KXFTR67FG1UqFzYlO4QVejrm3ZPkp8nHR8anvoTzpSqRskvfAQj/+X4dM+5Dz8n9IVtjXabyVTdkJ4Set4zWzU4tPOIndk4Yc2bKyirj3SKYvMgY3wzBjM2BDeCfYqZ/vEUtHfepQ/FdgPMifex2hrtF8e7deJUreOWPDTgh0zfQgNNGJr1YYYdYUd6CFTVSPdWlM2rSvYVFRTmbIBr5X/zK9t9PpewuWRt0Prnn9KPC5/zKtWamw+A/uhXg09km2t1ynGzNjU/XhXa9QH9MuVeFmUy/Z93fgovI/DsK1qTZJllzxwSocCdNtWVVO1kp10aWJNaMS2jQzQaXOSMTilQ8eDJ32IfQHpwT9RqfifHd2lRjuntGRlbEzZZrOlza1cpfIH/S0rl73SpAMja3/AQ1fKPgb7Qda2bH9MTIXeMa/p/wZ7J/INWc6rhxv4SshzcwYH5TC/M2fEy3w/YuGlt2dNYw27Y+2644Vmf3fLYcydwqd39LWNtWmz3WrHGnbOWnUPXtZ2vJANnKV8q6wx26Ns0tXQMtaIRQuHV+vcwOcZH9BZ59M7pKTMf4qSp2jkFw6TV8ya72Yd7hbWvUV3bKDuckgNOMPW9cG6mRuH3xxUsymvi2facGC+ffm5Ni85RH/xuSZw/ulX2r74TOYAZmGDvvARtbM5X1RECMB/Cwb0I12atLSuQ5s1T6xzOzbqZ1vN240O9H0G++2kG8b+Fhw2k4rN4JYPc9tnLzTRdn/yQu94CXjXrX1v6tOZdPlcfvqJ2vPPsAt88hl2fq7dZ1/p7Iuvdfb51zr/4htdfvWtrr7+pZ5886uByy+/1egT8o36E9g+e6mz55/qgn6dP/tUmyt0n11qblvdEOq3+DW4wde34IbxuIWX/AD5m5GXbufA+NGKX4O7pWlpZ2ocVm0unmsbnL/QFrTdc/W60H7BB/lAxfjc7RfGZ1Y+FM68YOW/CHC4vlbnRavzbDRx2Fg3hS1i7STYJD4wdw4bO7Z0bDmBoVC5ACnKxBWZ1O08B8jKpmwETCe7IqwAxs/cXYm5Qii1C6ki0Qa6imgwG83iEHL8K3DPyB9BHHc+hmtm80pfxBwy/Sj65C7kPOafpUH1M5eZr4gr1KOPWEGMKNCorZEmb1u27zXFBwP4sAMNYB92OHaQH5Q609TGPB7PmpGelHRj3Wis/RMvLCYdKHZUk1tp2IVT/Aixt9PJ0BgTHwY8ELA13K7kH7CQX4QKoVHlUvOkDW2m3XtgR+yZNltVa5LNjZYxGUvSI3TS+ESyTpdpIChsb2CKPpD9UvS2Rh2EUctvVyjaidE9OChxOhObd7fXur15p9BgPw46bhjiO4304VZ7DnAOAekD2LN+HvZ79OyVDyEjTKvJ+FSmXa/padqqYZNb8k2qoriBOg3zsA1Hqh9TEGxFziuoQn6RfEDmlmG/Zgq9Yal/BX7U4fADdgTf6zD/oLv9nzh4/yP0j9gG9t8rMsvyinqv1Zf8ccBbmswfBNxAAw7hefHSPYjzvHzl0H9OWfJ31L3R0oNrzfMbHi1veHl+I+ka28J/N6h8Sx/vsPtO8t2gVXs94I74nMGial059HdBS9LkFRm/AfLQhEVgl4x/dR8PlCugLne1pqpHSH6g4JeM6AmEEDVONwUKTnkpsZucEVyRHHbqCOaFqNPBQowuS+Fra38w7Iz9ubRZ4c2Z2mandj8PJjU3FXVxqlh+WDvIoWdNo4JEcehfulPTLbhBhnFb3jGWAT5njLIuxJSOg3gNwbqmxvNnynNxeylDVTuZNb2Ak/ZG9iTXJAl7xVWAdU+sgWI8DDvjYvi2ZT8Ayf/57zhlWNn5BSMPxUP6WSD6/97/Bg986M8/X9UEU/BzUp2lju2AeJyB6P6YZPgBwu8VW9XaQNpYkZgt2aHW/4jL9Wf03K9La0v5nnDHPuiOZ0a+cSjzm5nclfVoq+3uUmfnzwa2Z0/19MVXunr2hc4uXqhNl6wAW819o8PStHTmqrfwJi3M3eWop8uUSQsxfWA/MLOv2h/2OrBPmdkzZb9QrTRtpoENdMNzaZriF6ncWS+sibV3s7WqLei74znyhsOoH/XuXfCa9JtxcHnLt487No40xTOhtLDudKDRd91fvff79ONE74tOeMz/b033j7Rjp2+W/THUT5o66fiQzsuiExbaKfT9pPLPMGyPEg9bSrbvgdPlepQfku//pL14MN+ZFnz28uVLfc4B2pb3srj6Nu9ujK8s2aVCX8Y5shn3fJs67Nk3YHfiYXyzmOkPdfbsfSKzHPNJ75FNrEZWXImXmRhKHIUfO6IzcgfqR8c9iLeRPtwRd3viqYinxvshMccetBF/sa0acUybCzbZFrckemmRNn1ompAJ2qg3qZFvRf+MJH5YCLzH43Svi/7reNlGHz5PPWB7lNiGf8SRb6/5VsiTTtvBZrPB/mCCTpqmibo19Dz+iS2Z56E9i9excKafN7xnv+PQ8EcOeb/77gf9wKFS/jPTd7wnxff5DpY/zrjmgD3/Sf/rd3v2o4turzu0sy+13ry609u3B91cL0fewp5P7AGkzrzrBEObNppi7/Fd/IL39qurS+Vf+3/66Ut99tmn+vTTT/TlV1/o5csXfIu80iXfJyWjJH0CrE3v3t3p+t3twJvX7/T99z/qh+9f6c2ba93e7nWX93P6OLGPOePAbEcsTht88wgb0llfNti0waYtNJjYH9u0J8leqT64el/uOeVStaYN++gJPTVNlFmdcBF9Do3fl8QDNpnSOo5hRT8C/QiKNBFPVcQfc/ow4vXAPnZOETr7wMj8hR/b9/ZXw2+P5KseyhKXaT/jnHmU75dBeImNzKE7ng2JkbcclL/jnTnzK+uN0VOtqYv+Apl2gD9Aoz8Tftll3EH6aFvhB/Gh3rs6uQDCHVsgMu2FnvJJB6d8FWMBGu2Fn77lrCD8xrgGI13I2SxvVq4Da83Vkyf65utv9Otf/Vovnr/QJd9LnvK9JDH5+Ref6ZOXn+gp38fPL8602Uzsn/fKWlKt1Ip+a73S94kx3BALA8RVfLjnnXzFftTfbKZBp0GZF8hN1Jug9mpXNNpWo40J/22CTeohH/3ITtCJevZaJ7E2xou5mnEK0m58V9Vkr3KtNfQ25Uqdgj94aQNsGacgc+fy4lJnZ2dq8BMnd6wLWWdv8g9ziI34P/Mm45h0dNpWtRptpGzaTAq1iRXmQcamMSYT9turTeJyeYxL4uvA9+v4LvMg8yeI/tQVV9KQ0Sf7QUd4wczaFj2pV5QX4zRsgrYqJR8bGv2K/AnRn3pB4ifPpLTVWlPW3GrURZ/tUSW6bQ+7I9dZH2wr8ifZVrXO7cZ8of+RWbHGeVEePYmptc8H1s8VnfWhVRtjkPF4/uKZ8r2zMe5d+HO0NWnDWcw07TSwOYOegXM10idMpKfpfPCn6UzOe1bbqqjXx16tSZ6Y09hJfgFd7J8eYWZdC5YjL+kBbJkHOl+p+tjrzWiK/YGOF9X1GEf2I9JJP8ZCfmHtQxv7xn7EnG9ex7Ro7edg9o7yQl8FHvS6yBv/3evotIEcwwpbtgf0b7w643+CtOpMPnEYsBlV0Fl3HnAYvJgq4uNEk+7kgxn5xOQJy+BjHM6c2ka7s4uB7Y6xJxaK9cHMsaJs2my12Z6x5pwx9rs1nTwoxr8zlkwX9pGYgb7lHqd8aMecjo/AEj/GP4WPCl7GZ4Xos01ZgRNNGlTyR2D5qNuqacLO0MAMzGOMOmXZwdqejzJF3aSrJp0gl1YgT/kqQ9pH9qk4NLzYCxIj4tuCiyiug6y7gc43p4XD/z5wo2W5UdLi+5NBX+7g3amIegMFDOC9GWnniILqL1ynekLHx1BlrP4zSjoLRgIm9OfF/ryOn6/3foltGYttHwtCg2MWYlsuk3q4y+/nUxI9oUEW3s5EEoEYfh4uEu5lY7TQv5Tblg3KCk8fXB25YCGySSrpiIyJAyN1IOioe0joc0nQlKXOWp+gD0NSbGlVKtCq1FiIpZQvvFgcW5dJ9wAAEABJREFUtLDZS37B/o69VOHOhAEMqpE1C9YoY/ERadOk6YcoQ/gnd48u2s8ikIdEHkp5cToh/OCOB/IAL/N5+cqL0kI926pWygM3C8QZG5wzDsvOj//Cf1Ae9Bdgx4a5ffBQFNdy7IttdDWZvssPaZo5+tiw/V5PbCuX7VEWWxp+s9d8yj6G+Nr2fVGnkQeIBWvR2r9SVUM3jpRlrzhVXPDfyf7ozIITJB1ELtSMQfQnH/kg6WBmXFMW2Fal/2LEYhMLYvgk4eR2fgZWPmM/cu//dOq9z/nLuWiyPXy9fFB/wYCevhLzC3Sksdv28AnWjnrh9yHL0k9ZtaaC2qscRDBWOLUesFAvVtoePrB91K1xRc9IxFCZZAD5K+6TP2zLXtHph6nbj+1WMsfoii2DDy/jUcRAq8Kudqxf1PzYPYwbvnhcGl3ByvPQo49eNKhgLbStVjVgf9hm2uq0tejkRcTFCA4XO2sCH7PFJmUtjxi6Uw0pHWH0BiNOSYsrttpW0bZt5oJkl7w6SbaVstZqbQu/+Yi01fFtkDVuIU6SDnS8sGKkOr4/wegu9Npr6fglDumGks4hX8onbGpwgnQv5yihzjpCfPIWpYWXifmGB2goa9bCi5JYE/txczfzsWYhHXRsrbK2283AbrNhQ9M0sY5sNtPgpWzHAfh2O61lmzZo40Ni+ruge087dxyW3eYgjZfsAx+QMrdHR4++6djY6dPKW38XeDOH/Muha8/HxUPoLHG+PA61c7B9zceOFQWvsYXYSNsrba5e6IyD9atPv9bnv/pbffHrv9NXf/P3+va3/05/+4//Qb/4ze/04tOvdJ4/AlDT4jrCmvFzgGp4GpitwT+wcTpMWw7/zzn8v9B8dqUDmHdQDlbu2OQ/+eJbXaDbF8/0rk/S2VMtm0vtOWjZe6fr3vR2Lr3N4dB0ob57qo5MID78GpsK+4MNh/qXn32tp1/+EvxKz7/+lV588xs9/+pXuvrsW13SztPPf6GXX/9anyDz/Itf6Orll6j5TNPFC3n3ZPijb2iHj8f9CA268ua20wG7Vpxp7xUHnePPM93MG90uWy3tUm33QhdPv9TV86919eJrPXn+jS6ffqXzq8/Z5D6XfKE5H6dxWEIrmBm3w37mBWthHA/QWeHNjG2fuzLOZauOsZu4VmJPgid10p04QhAJJilx4d6P/OWeIkmNrgX5YK13WgMk21ovdKyJ8WtisCgy9cZcYV4W6dJM+4cjkp5p4iDnDxXYhDKZpPwBAPHs1EEPauT8r/MLRFp/8fJaM/LBqGNqvY8++tw15gn29SNgSLysdJA+hC7Ms9BRFn+hreiJifOPo8lq9I9RQEbk9J4tOl74bgzQMXskVqdGIKi4+gpsRulIm3QxBq1qrNtVDdoUWjWpMbca+yBXtFHleEfTmsQfsQl0dCVuFta1e8CLnG3ZVkNf0Vb0hSY/tabUFb4ribHsK7Bf+Knjt5k93cyH9IU1K3SG5rA/NNjf3egwDv1vNNLJg/0tH0RvAB/tbq7f6nB7IxEXim7TlqzCLtviVnppLfD6gIm35NcD1k75AqAWVwenO+muYnFPHWlPwR1dykHwNf25lpZ3mg+vdLj7Hhs58L/7jrn3J93e/BEafKe7mz+Nsnn/ijB+RTi/Vj8Eb6Ac4s9vJdAPb8kn/Y484IVM8zXt3AwsyAQzbfYB+N6rtRl0Ta1r0wy1Njw7tpvSBkwcLj1GQ6YeYfyRCbFGxOMlfvEDQ68TcJpcVrwhrqRtyz6hSJeUCnIkVjzOP2JHZNVFW0gmfQLZ9+7MwU4MDQzrWIegqxA2sbZ3Pp4fDhaP2nFY5zqTWGsZOcKiJ9xE+MpukovuNBBaMv8r+KFB2ZQJ7kx/9vj9FuDnzjgs1xIvy5qJAdajTswtxHJ0LzxrxNpe7VyNZ434GKXaSbVFWbCBBhO0AahKSsexSeNK5jEG8+M/w7cfFvkR43H6Efv/ySQxhjP1V0P/M1zxY/DfakvqBn9N/cg9Ruo8ymfMA6IzJQPx6QiiU9wM7r/x59RGqp3Socl/DKe2Qh/KjW0DsNba6y/Zf8OdOsG/ocpHRG1rPw5KD6zXGutAx1wz14s5GUzM0e3uUmfnT3XBPvCT7GG/+rU+/fJXev7ya109Za+1e8pqs9V+bqwtpZl5vvD87kfMbF4P7K1uOZy7o71xgMAzaj1EuGXtmYUprMlNrQpYrVlZZ1ojD4rutiINbGPrrPxxW/5IOAdUwS0H/7e3B92xP7+7m3nmRI6K2fdii816gv8lePrp1en8wnoVekLWruD9fBeiRyQdLOSXnyr9gNOXjqNB1mvSJ70n+oH4R7Od9TQFy9GI2EfjCv6ynvf7jiVR9R6Gi/BRB3oPeu+yTZNdN+xP9oeDdudn+vyrr/T1L36hl59/pjv2gDeM9wF7e2q6ZCBZd+xrgtvbWx2Qwx06cOgT+8WVPiU/U3bCAV13PMD2+4PmOf5GEF0Ckd9Tttud8S64HdhsJhWxg2NGjO3ZT+2P75ThFbHU2ANEJnRqjZhDW2nEV88+n3WDbqoIwAnZjqE9fpdkG6w0uvTo6ke5fpTt5DV0pY4fSb6f7Ef5x1zT9gnVSvco0gNNVQF5bCqhH4f30aZG3xfieuxNj7TTTjDj83dv3yl/APD999/p++++06tXr5T/ekLm1Nu3b5V/Bf72zVsO2d+Baw77b/Tu+pYD/732+47+tDhpzC+ZfGd8MkYHHbIHwI6F9/iJ9/Crqwu9ePFUz54/0bNnT/QcPH12pSdPLvT0aeilLq+y3uw08Y7fVbii8FxT9F/T7rt3d8OGN2/eDfr23Q1z/oAts2hq+GLLIciG+oV/Gr6Z2H9vpo1CT9iEFwx+U6tSuWgH/9Fqbtty/G8nS78WLfhuxWAhX7xvEnccsBVt2U2IKL5diNOFtS/p8AIJH5GIDuVysQfdyNBqTYntxH7iPDRgOPEBY0m9jJvGFZuCkbn/iR6nL43+PKKmH9GTdoPoWWIfTjvlwwuibPCyRn2AYYgL8rjtpIPUtEx54YvMqRXTe76P1E/R8e2C75ZB56wb6e+x/diTOuv6hC8oz7wPL8jYFf3FMCl9ojz8VqWJuRs7WpVOV6vSJy9e6OUnnxCLzwa2262urq5G+tPxhymfDZn8FwDOzs6xqyvr0BjPRcq6d8071rvrd8paVvR5s92qMY5tmoYpS9Yw1sfUefDL6o/ChtYK+Um5Mh53rI3RFd3ps/3gz6qmVqVqoeAYv+/FNn21rYxj2oyupNN2o55tVYAe24qfxbXB3s12q91up7OzM+WgOf9I8OnTp0cfPJHt0c+sDUH2D1Qd/NAg49Cq4fNJDVuSDj+IHWk747HZrD6wa9jaGef0N3IL69Q+6zVr/oj/xAFIfzI/IhOkblBVmmhrw5zfbrY6x/4dtFXTAd8nTiKXMWn4LLKtSraVuuKKH4b+yDMvDoxbJ446dsVmRI63oQGE217TPfYRc2krSD3btJF2Csn1jlyw5tbfaqXW2r0sTVJg4k3Y1zS1jc4vLnTBmU3+YOXJk6cjTZOMH7PaTYXMQG1UtZU8gQ0IJRa9UU07NdaptjnXZnt+TJ8NmjK3rXohCxBW9zTqd7GmAaM7iO7Bo90OFiYln9DY/0l7fHcH9vhvXvqwr6sULEv6tKKT7tTrmE8jkiwN6IOrEx+s7TyP+0ewwBPafw4MgcZ39qh/JIdl6F2OmGkTCxFuVWpVShwXeQoe7mHrQ/b9VAof0PtJ9zL2E1kHHvMe0unf+zjpXZgHiaUB/NlxVrDg12VBb/ynUps2mjjQb5ud3Db0stiTl8Q4Ft+Ig5R9iA37pYk4mKgbmdQNUCI5Y59xr6Gvy1BgE5edcV1Gv2JPMPPtMetXp9+tLPuEIr0CpcpVlAW2k6V8peENxvGnH+kDidyHeCj9MOXy0F2V9td0ZGxDon2F6ZnwWM/3VA72Nf5By15K+iPofONYccer+kHLspfHN7NZ5WWkhT4NvWsbp3RaDjDggztyYXXFvADzYSz3qIUAsI3ACkru707ZfYZE8pEv5MlimEFJSt0mDZr0T/F+HSuXfaIlu1TVVG2lI+9CLDKWSWcCtdbgSbaVy/6AlmWQsqAnsOlHaOyXrKo27G5QfXDZdc+xfZ9GjbKYZ5JEz5JNGJAiw3B3Kb5J+TImWRaYTkB3Eb86XcwvBVU1FgVRr2FHqzXfqrSaQD0qzujqUEXQ4UVvBlAESoACJm4RHAb5cFqj/5HpWu1ZxiYjD9c9B1Z7XlpCM8FGn9i0H3gJ2t/uh9zMA2vFzMNupg+LbCs2bzYbnXHYf3F5wcb6Sjs2McGGDXLbbtV4SE5gw8FZNtybLTwepLaHDnulnTGJvyDwi95hPV050JfwGSC5ZcEoxffxWWD6NmArOsSVuLCjF9+54BgIvUdaJR/rtdZGWlwLD5W4NpAiG53isvKA3NDXCRsaC2DqpZ0AAWxaNLOABvFLO/YxZSeZ0GqlSvu27COwpVUb+cjbDqHL2HlMS+Z/a9/jD7skwbsvJzd4ocYenCeiJA6F/qX75LvIpWbamPH9Y34d23JZBey1/WkzKdDxSp3EfLKuEmLYszA+R1jw+GGUBXGRBwng+CZo2Syid7vdqPFiZ9rT8bItu+RHqIr/ijZi/SpYQy6y7/sj9gWrlNLsPXS8+giCLlQMxJ5WE2keWH0VsqO71gy/ruSlVuFFKBB1rA+vom5rNcoK+aC1tQ/2yj/Rh7roIejDTywNo0dhV5UHGjTIy8iE3wZajbIhQ9q2Mi7iKpMGJDXS5STHw/fAOpD1QgovWOOpZwJqvVozukuU4HvGl5gxMdeZC0o6YAPlUFCUBVSjPQHL9tBRobJyjXTyuJCzH5k2zfpq5qiwi6Uv28X840kVvJRPVQqiPzKdDzYL65vYODTaxR3KS8hut9F211ZsJ202TdOmdHGxY2O/1XYTXjGOxpplYKLy5igXWmWJ9dUY51pGutPPB+ALYugUR0qsI2Xq2ZZxWQBLC7Z1NqsLmBnfA4cp7/jA+IaD5He0fmATJTbkm09e6pID8k+++bW+5JD/l3/7j/rl7/5J3/zNv9Pnv/itPv3Fb/T0i2/07Ktf6OlX3+rJl99q8/IrPeHD6sXZE23aThMbsYa+ttupsRZ34oGOanO20zkfRq6evtAZh/KazvWOA50fbqRXh0n7zTPRuF7+8h/01d/+L/r2d/+rfvNP/z99+dv/jz799T/oybe/1eWn3+r2xjwzJlReyu1iQNDxr+b7luO7nQ46kziUX+DfLlsO3DfKYX3tnqmdP6fp59pwoL+9fKnd1UsO37/SxbPPdfEUQM+h59Ddk08VmbOnn+npy2/05JPgW734/G/0xS/+Xt/+5p/0i7/5X/QN9Itv/0GffvW3+vTLv9MnX/wtMr8Ff6OXX/xWL7/8W3i/1Wdf/U6R++zr36HvVzp78tXAk09+iV//Vk9T9zPkXyBMZU4AABAASURBVP6NPvv8t/riy7/Ri0++1tnFC8k75cP0zV3XzU0X35F0e+eRfne914+v3oG3HEjy/OSjlgkZ807Ahks10gsxfsIsE0slqdkq4MwDaFlcZMIIRlyRv6cU56bsFF99xJfQKUVn9UWB+WgWKtoSabE5FRvNe/Q7KTjyOpvSZfyL6FlalgGaWfW6obvp8ZW4TuFCexGHUOz3UBgZtGoKavTRMnwbWkZeqOkySoKiP5X+Jk96tWUm7u7U2R8t7FeWrAmiLvOJmkinRmkhHwhqLA7KTSd0SYFoO9TYAeuvumkNPb5H8sP32NixNWlx2ZYbbWbukU+LCzJBlVT0uWy5giGA3V2pv9C/vjpyFFAN6lG2psly21ZVqQk6INZGswYYKhUvE8W4TwTiBjTSLbwjRizwYuKMPR9ZnfiALuwV59trzeBw806PscBT1lsOX7S/kQ630n5FP9ygcsWSNLGUeBIHuUK3scElYfYHMHljr4bdLMPQTv4A9gPutDUOht/RJof5Bw71969Hejn8qHn/PW3/qJ7D/zvyd6/gvcK8H8EPA/PtDwoWyh+jH15R9xVT4hWPkdfQN+CtPP4o4A7b9vh+z3zq+FoycdWwihWQfGlqk8Y4QBuoIu+NTKndJNc9zHh3WwNKVDzAtgQiE5rY7LBWCR2vMEAKTjiW/BwZeigMhbx3L8TZiDUTe+oaeZ55C7GyosMt0Hjclu72pnSnafNE0+5KxUcgsVfu1dSrkBM6qEOgLkCyaGL4rFTDV61KDT+YOGTAKCdmOPhf5jfq8ztYjDUxVsTM0Eg/qzZq7Vzbs6fabJ9KdSHlDwBqJxK0O6kbG/C5aBMB3WMpiQNFLYbCFvnIkA3p+fkIDM+I+57qmBKXj4BgH7//z9z3bT+yZ1jS+f1rgJgjB/2/7T7Z+pfoX2vQh3r+TL34a+AYA4iaeLQtEz8rJtlBgzYkjjfrl/Sw5+vE94qVd5S6JzY6aSbzeYB8udBZqmM6+fsKyjg8wKY+8pExNHLOj/L7gKQG+6/6MW2vNtiWnfnJfF0+jsxhO3KnOiXFlhMkbTZbtVr91fFtH/OsJPa4C3PvMNOGt6rpTNPmUpvdU51fvtSzF1/p8tmXOrt6yd70udwuqXKm/dIGDtTdg9DoOKB3XsQH4s5axF6A94+8vy59UR+I7zCI2yD7g977fX8lCzHxeGV97zrcLaTNc0LS3O5R2Dq1MwWN/XQj3WpLfocgK1L6iN7o/hAI6EPegm+DGeMDtglKPrbcA33CPnF1mCcs8PsRCxWD9A0xdfQmHZr8x5C6Iq46OlPuSg3JxfiIC938sj7zG/eBSARKGW1Q8ugeJeRDV9jQ6D0C9xzLISND+ejbicL/yJ2+MsR68vy5fveP/469/W/Yv3/Gu8Os//qHP+iHt2/UNhvZjMESBdbd3YED5bf68YdXur29U77NHA6MK+Whr1691g+UhQZv310rh6IzMh3b5kNXa1vttud6+uS5Pvvsc3368lM9z7/ivbriffFSZxwEbXmPsq2Zfed8mHEN8wWfYopalQrYlnGr3TVQHSMXmTUj4OFGvB3g6Vi/EwexNfqQGzoKfU3R16oUl9paaYVatsmvEJdtfjX4tgfV8bKTR081dK44Fn2UNOSmqRHrTY26TSWMHPGROFvG5OlyahOPhcyUfS50xjc3OcjkwP/25lr5vhjegr8yF0UsJX/H4eQezOF3dFH3nIOpZ8+f6fPPP9OXX32uly+f6fxiK9cs+cC6IT15cq5nzy71zdef6/PPXuizT5/pxYsrXV5udX426Ww3sRaVYmwOU//193/Q//6//58K/U//+b/q++9fMROabvjmGdzy/n23X+DFP5NEX+0mA7F2zXPXgTjJnKNQ1UoNpL+P0aoUP5RLRrBVqVUjtd6dPq4p0ZbVDZDsqrhkILyiTtbSqW0RRKYHJKG4jnol0QY/MhTP6YTUdaNN+Cnvtg6sN3eMyYF1MvU/RMyKbUHmXmgQ29s0abPdact3hGpNyavoHXojK5Jdon2QNLD5gZc7eqK/jE0qGVptUpA+jrxLRR1DB2qtn3R0VJValUKzx27E5WPYlu2IQmvQYRup0NWGfj/XYCPngXvbYQ5ZnGOvZYZXpBOzRtDGBnyw3WyJs3Ntpo2arEzv7TTpm6++0v/6H/4X/cM//L0m8md8Hw+ePn2m1jZimZCQ3/Ot55r1ZybubTSgNwf0Wbde/fhaf/zjn/THP/1Rhr/D99F1cXEhF+sc++Hb21ulT9EVmVal4ZdqkiwdEXlxzczV9CHtZyxgjbtc8rF9j7RVra1Al00e3RqXlfifmQexO+0HtmVkMg9sD8nwk2hVsq2Gzs1mo+12O9bQHd+jzlhLNxvigPIDfrhjHchacOD7XeoH4krdxnhn7Fu10e/IRD79ynM/srYVOXFlbcpYktREXZv5xRwY9qN/n/OO/X7o6nEKgrZl/Dtgw5FKVqt6DxZXYoR4IKXIV7WVtlK1JtvqyHScfY+F+ZE68OK/03hI0Qg6IG2HRvYhXocs9cRlW3b0L2M80s/g5AfJKuxpxJvowZ5YS7zkDyWzFr5jXb6+udXNDe+xNTEmZ+PZdnl5xRxGL3UWbOnQexDlXbxXDUocKyDvjdR28nSm2pzL7Uw1AA/aKV/zZ2tZ5Kad2uZswG0Lf0X0qHZKnYHRFuMNjT0Bocd3txpYWJc773KdPaLyR5mkF/aIgooyYf8DLOEXHS+bkX2EsOPD0HVOWLaTHUBUQTL2id+R0YDyXDf5kvLMcVk15Kz8LzqTt0s2nCPCg6MTUJHq9zjxQ1N2oq1Krcid9JCuI2zrdNke7Z3yf452Chf1vInjX0vVVMX4mnEmTgTWP+bYyIyhN4xxkPTAVsW4bs4uFEy7CzX2UoXMBN2ARroy5rVB91YoAk0LjWeeJIYPPKOyFmZN2B/2mpmvmefCNnH1vvB7uk3C9LGgSKBHIob7SChX4YPAhRxQRAct2cEk00dRYDtV7mGbsqAeeNQtYIe/4r6QhAN+ENEDOmlQXa1JxUfgh4P9g8xX8iX/8Ipvsp3vboIGZjRM2YoZzQtI31agitmBPgv9FB1vY67T+PBZl2nXxKhA6AmIHWt8hNiWDVBkQ0GBj4jes+xVzl5p5IN7gWMixgXVSkFjkZ5Aq5LLR6kTIc+CJGBbrZDxA4pAFZft1V7KyI4FOJO6H4NhIXD6AA5BNjKNuqa9fpQJ72PIYj4TpTMbQVQQsH2Ipd5C3RW4F5lRzjgtwbEs9QfIp6IdW+lDMsCBSz2Vky7RlxVSHgTLsc20C7IaAFMWiI90fWBBx/oSsYyH/qyZjV8mUR6ueRCE7tlEjL88ZHLteRDOPIDvJx0PxwOTsGOrbU2bSZvtVts8tDn8PwcXV1c6v7xQ0uFPu52KDY9bUyD6Mii+TZqhw9L0RPdX9NOTY78oo73Bgzr1Ha+cxNe0bdkezMjmwbgcfRZmeEHSj2H0KfVA2gwW2pkZpCB/TRWc6jZiccvGa8emd8PGpbFhtY/tMsZp9zD8Gl9H2+PWHtKN+MrmbYv/JvRUaxrxii7bqlYyPgqq1vTgufRwpd3HOJWk3Qf04QfyER0ipAf96Y89omb4Pn6Ib4wdkRz5JBixVqXW2kC1U3oaeVOWOrapDlKfdKp2fNuxJ2BkYWFLykwSxL8TcbXdbhTfhE74Z4I3tTb0dXTEltCAmscbBQqOWYht2aWCntDTPuObcR1gPjA55LKKvgSxLXKhrZl+WbmoqsTFgXnRGe+Tbnstj0yShZ7GKUVRN+n3gH8KmPYWFAapd4+jqpSHZx8ZybyHdazCKnSddLqktD3RfmjwOJ18ZKs1hZq6og3bSr5akfU9xJW+pg07vjyWp17KGA8Id1/jBt/Gdwt+vUfWDfwVfiD6HetN3YGSjL5OfkY29SJTtk7jLq5OvY7ezqY9YDDUkRcw+nmejZeuyaWGfPJGttAbbKp0zpy7OD/jY8GVnj59MvDkyaUury6UfzmQsrPdRttNqZWJHWKUB6QeAfUSH3sXHsQd/sxBxBKQV9ZfGnboCeRRJTF3VpCkjN/1drgWjxHtsfXgJrF27l684AD/S7389a/08je/1qfg87/5G33zd3/Hgf/f6etf/1afffNLffL5l3r6yWc6e/pc7eJKOr+UeMnU7gw9Z+o/vtK71++0f8dBCv64ZZ2/OeIWu2s7sTnbaTrbabM717S9UA5Szp98psvnX+vq5be6+vTXuvj0NwNXn/1GT774Gz3/9u/Hofju+S/UnnwlnX9Ke8+p/5T5GzzR2W6l2+0TbTZX8J9oQ3p79my0EbohPSEXNMqCQjZQDnGmS4W2M+peoh80UJcv1K5eaHP1iSbS0+UnOn/+pa4+wd5PfoHtv9DFs1/oksP7q5e/1hPsf/Y5B/9f/U6ffvMP4O/18qu/0/Mvfqunn/5aVy9/odR98vKXenJMX774Wturz+jbJ9LmqTQ9oY8vVGefaHP2XLvz57p8+lJPXnyqJ598rvNnL/X0s6/04qtf6sWXv9KTz36BfS+1TFe662e6Wya95UPk6+u3ent9ozxfF8acEJBCCTeHqstHFFHSmAvJI0SuHwHh7shlbizif9SNvhP6Qim81Ev9FQu6F1gHdZ71nQPezgbzPcrGswO+hCOzV2jgbEKJGTEPi/nI7gRdsUeEvkk/BjxxrcUkcpsfcOR1aug9SGNfgIgzaaBwFAzb6UvaxSiJtWZMI+wQ/IV81oWFGA/CS/991I9IWOp8Re50H3HSUY2H83IYHGX1HtV/19VpeKax2HcPeOFH8RJjnFTn5wEMuVqVJvYdDUytyTbAXkmpH5Dk9hGQ3Kcs1DbrmO4xTaVNsyD3SP4xCsea9czEVNKNNSwo1r380UDKTByY2HEnPjjEX/bXOty81eH6zcAeGsy3bzlYD97pcAf2K+bIB4cbzYdbQuqOYQW0K9oxNgY6UbpNV9SghX1reCwUL/SjDzTqTfkgfI+9JoPiw4buZN3I/Ub5LwYEnUPl5fCaQ54ftb/7YeCwf6XglN/f/gj/AfPhrfpyg67DAIZDNS6TKmOgAPFkaAeuJgneB0hZR36lVqd+IGjuxzjNiy4pach6OyTc0BPCBNwrJ+WPsXKH/mMyJBInekonnxhldSEa5nvM6lqIYx6/HLqVet9I3rH+X+mcNTn/mrdteP54I9dEGT4gnmP7Qt1O3Af0Rivg8r6iMf7RftBCfM0zsUF8HMDd3bX2+1uw18zaxrRCNx8Z2rmm3RO17VNwJU/ntLDRwoefRY009uH71dcmnxZP4xEnregxDqf0R8A4hClP2UeBRH+MD2Qp+n/0Ptl8b8R7xsL9S3lE/m+/8SFjoHvoeIV/TA7yoe2D+egn8sEj1r8pSd00cW/HKWZOlPJRdlTKukSwkEmlE8iO+5Q/0iGbgmM+yZ/FSeYx/VlhTMCujPufEXlcFNFg5VF3Tay/I0u7sfcCxDDUAAAQAElEQVQxxixaRd77jfwJzPfNdqvt7kxumYdeD544mL2+vr3/17XXN3fshaSZ+dpZLxaxXtSZtmdPxx5rAw2mXeb2mRZPuj1InNENzKy1C/N7UWPOC8us1iZNm0nVijw81puZ/c7CO3q+cyy8xy3sFea5K2vYMlsU6e626+Z2IY2ueRr09jZlrF+sb5vtpTa74EKbzbmm6QzsVEVbwC4ZaFyd3wDC3XvXMtatBxrex7BgbzDKFrG+9gHUvHfDfZQnR71Rh7buKQtlP/IfCf91ScwvW0Y6WJ1JBj6/f+Ye0hoV9bFrLc8erWPrSWIh/Tgfvo1seTR99eSJvvnlL/UP//iP+g3vQk8/eaFpt81TQzd8t3JrOuMdL3LPXzzXlvgT1/X1O+LtHc+OO8b7MHyZdg58UL7joCnIoTTNI01b+HwmPrabHYfIlxwuP9PTp0/fw5MnV7o4P9dut1NirbFPs6mLhnmZiZ2D5uH7OGsdGzYglC7CTIn9SmAtuGkR0wW7Zi1jrBa2FqTRs4COHh2vxn6iVZHrjyDZ+Ekfv2yPctv3Av3YzmN6X/hBwvaonwPOzWaj0FalMvMrTgOZTx3a0ZvqrYp3wJ0ury4Hzs53+GqrzaZpYl4WOqtMftJmu9HubMt4Ucb793bXyE/4fqdnzy/18rNn+vyLF/riy5f68quX+upr8M2n+uqrT0f+5adPx4H/dmvqbBmnS/JPeK8/1zSZ9eVO638R5E5v3r7R73//e/2f/+k/6b/8l3/WH/7wJ/3IIesNh/9ZC2bmaNBV9LkxVhu1aSORX1gv7u72uubQLPoOVMh4UYisVfTJkgZIJ2g7+hbkUjYx8BuQ8nxjnYmxBczoXRhj3Mf46x6wRwzFnsjsOfFKGpWo9grCYKFiB7q/UnbS04mrjk4EscmMmY60CznqcSMjdfgD4Q+sCjvE1GvTxBht+Uay1UQc2NSnLG0PG0iHig52IMpNvRVhIPCRO74JUuSy7JKPCE8xYCROP5EJkBvyST+AgVDaH9V8qqPhg9h6Dxx5n8YJQx7xUTd5ysne37ZRvcJpV102eca0TU277VatShnnpL/99ht98/XXenr1RLvNVhnjfEPMfxXj9vZWiaXXr9/ouz99pzvWr6qm3W6nhp+FETn8/+7778d/NSPr04E4kuJzOkW7t8Ti6zdvxx84qUuJNUpk17AzVOhJnaCwzY6ExpW+z8TfyDz+oU7KYm9iN3qTDx6Lpe6e84EcIOcPGPJNI+UT9ic+WjE+tJd6iYsThAmYO+xNWepUK23pe84Qkg7/QH8zT1IehDco4xLbss4urDeRGfk811kvZ/p0L0t55tgCv9FGa9NYczJeHT3Rd0JHtjPup3xhe3DKp40TTnIT+lLeqXvylW1VNT2+XFbhj4JvWzbjyJxPnexNZvraH7Wt41XIHZM8E5bhs1M+/WfUyXalbvIf2kchd9orxU832Xu9ecea90r5v2X5/ocf9eOr16yLeT7OPCMPPLtmHWIPNTGaX2xVwHqvUtZGqYk3b9qFZu9Gfjmie+KpRv9rpb02ctvKtVW1nWraqYHQxzBlJ6xyyE8PcIueFfKkYCFW94w7Qy5MVl+Mn8S6KeZbh/ZB+yLKQD+hKz7rFJxgiV6KuVNq1QYVl0FkTI8H0GHGKjxR3/Q2UN5hQdJGVuFT2dAhy3h3kDFPPkD1f9dtW/aKk6LYbq882yf2B7Tf17Mtlynv4HSbHlgLrKDrYeyTXsg/RjdxAMLr+C4wcyPIQX8wbc+02Z4PJL3dXSh02uwUuUBVcmyxNejRnI6/96yRN6yb+a+D3PEdO/mspwc27wdioDMWHbkxD0hnbXgM0aOhzuOXnw4e3/cFj5k/TfMu1NEfRGfaCD3lV/pQLVo/hrJVFAQkj+nYNMvZ1eaba8D3NoXmexu0D8zqxNraVuqIK/QRsFMgMqvsWkfE4OP8KV1oGHer0wTAusERxlmtSnm4tUr5vbhOVzrR6A33kC0Yj5EBPSH81Es+NOhEWjAWbAYyPNsqAsq2ctlHWpbtUVbYE9jv8/TBVcfy5ah7YRATLCIwqpUGHrWV6qkTGrgc8h76Udd7zGPGzqShDu32DyGrsNumXD+9Fh5Y8xioRbY18dUW8ZFepbuWtM0AiwVm4FG6JziOL72dlXFmkszkQ/MSfGACzUyoQ8BGYmwwmERpkzBRp69upWJj0zaTJjY3O16uzi7OdXZ2pvOLi0E32+2QIUDk1kSngJU8xuJZEcosxNi4GCvBKEN/tchbHV6QYA1MaBneqZ/SGtS25aJwLXjv10YP/pjpw8LToDO2tlXIVyuZ9gaMDvLhDVBuw6M8dYLRnvujCSa11lQnWeSTDi+bHdvKg7enfXy9th+bNS7buMIjHW76atqrVgoaPi42Ta6m+DBUKSc/Kn3kx/bQaa+0oJgn8WKZj+Tjr3yKrE/we/J28giI3mJ34i32B1VWVa1ADgmdAFvD5tbUsDm2n1DHfgyKoNEjS7bvUSO96m7o2PAiER/mpXKivkv4ctbMy3kelIYxypBrtdar1mSvOvWRy7aqlWJftUa6DflOTHTiMHM+6YW8iC3EKRdyqXektNXaBN/Kh4Js2EM7vrKRozx9CVwechv8kT4M0P400DRhw2bDHKJ/haxoc7RdkoCRs60aVGpVquQLHlTHy+RtK7SqQUup0+AH1SgD1QQ/sBr5e5zkLBXpaiW3CJfkUlGx3YN8A1XD/oKKy/boq23NzLND4p21KvEfZP2Ij3rWcnyVNNWO94h+ibnlNGmpsKOzVi1DxyzhG1SrwZ9Y85IOL1h4EHbWsIAggbUMmHYKmPXStMuZlRxN5FuVdqxRF6xZFxx0jz8E4KPk1eUlHwqe6JL1bLfbatpM1FjGnJ851Dpw6LBwCHFCbBSxk/gJnSk7cHi6EEMVH8fW9InGM/cKGjkxH1d0eoZ+WkkqnliwcqGDC309YOee+DEfli6//FzPfvG1Xv7NL/X8N9/q+a+/1Se/+lbn33yj6fPPxBcpYbhwkmY2AzkcuXn7Stc//Em33/9JByDw5rs/6vrVDxzCXWPCQZtNU9s21W6SSZ/T1u7Jpc74SLO9vNKOw/TzJ5/r6Sff6JMvfqPPvvl3HJb/O332i3/Sp2D7ya9Uz76Vrr6Wr76Rz79Q37xUb8+11FNVuyJWzsHZwGa60MSBzIoLbTeXA7vtFWNyqd3uibYc/E9D7kKtXajyLzi1Yxy29G2j2Vv08+G3BTv16ewIDnrOLtUun2vz5CX4VBeffK2LF99qmz9MePqNdP7lisuv8NcjXHwhXXxO2ady/njh7CX0E/BcdRY8gz6Tz55I2K/aStgh7JK22IRdbaNOXE1XV7p4+VIXn32hiy++0eWXv6TZXw9cfvkbnX36S+2waXr6mQ67Se/6rb5/91o/vnur67tbLZbynwBPHFlEBXcIbDV+SlLiSVokClyRSgQlB5BZiP2FsgHSnTnQiUtKuReibGY9CX1A1ULZQZ3D/k4cd+aVHuGUX8v2Sr6woTSjb5HRb/KmXRSNW3mwDfsxCmokNaCHy4iCsBG55ydtW/YKOUXh0pY62ZXSffriI0pFidPuI6oPLtuykTxSKVY/AvyOpqpJgd1kELnQFakfoAsjbOvxtZrQhWOU8SCF1RrpmfGYWSuXgHVuZi+2QDUuJKPK0FFjpRnhpIbIox/7aMMH7Uck8o+hgvsIj3qspLEOgeUeZjwb8hM/2UNUdTWCcAB+NZHXwDYfaidr27qmxES/U+dAv2fd5LB24cB/vn2rw92KhcP/fdKHd3yQvQG3OrDO7pdb7YnB4MCB78xLzgLGX3R5kQL88rhftlVAXAZJF7RVqZUV+6epVjrs7/AXVR3AXjaH+EcIKl8rMPR93Ei6Rf5O1h4dBzCTDjo2lEpNdpMAHAnOmp+wusWj6sTVQGRwYger/Fq+oCOQ6YUtDUgrNXp0D3GZPtpHOdL6CGzrJGeTBlT9s3enNHGc9ShYTBQOsLIwDj3Aksgd+LnjC/UhC5h32nJQd3H5UudXL1Uc1lXWTa8+6EofAvThEaFTg/Km4YNkKGO+sDbO840W4mHh+brwvD+wJs20w9TheWAJX9bmTNPZ1UDxLDHPj44Nc9+oe6tDL2RLGY8HiLwlbBFXBzqmNa6UJQGNE5I80aQ/CmSHjhP9qNBPmGn7Y/iJ4P8IxvB1FD1ucYERPOZ9LI3Y/zR37IsxoSD9+hAp/m/Fva745a9UkvgITuL3Olb7zHRO1I14f1xGJA7+T+hJ0c9TNGs0ScglHUmbTDAy/JDlV6fypD/Ex8p+yoMTuzNXWeM1gH8Gj7L3Yt+jvXCDrEltatrsNmoTz1XSjUOQ4p2KV3Tl0CD/6vrd9Y3e5kCNg9jbO/Yjaszdpu51LvfaaWH/FWjaycz9zP/FE3Klg0oL6+qCsxfSIt0tlolJm+2WtpsW3lEOfO8IFhaSzvO4z53tTtdh30URh//iEKa03280L7TZz9XaU213z8Bz7c6eaWL/2jbn6N6qtju1zY70TjbrvyyXNUywxY3L+xGQj9x25B5Do16hpyjTz1yr1vxGIHTF+iudaEr/Euy1/cjZDhmwH9KD8Rd/0upJ6HH6xHuf9s6zAGSvNC8LPk9cYTvNZvyiYdDkqZo0RG1q+uSzT/Wr3/xa+a8B/O0//L1e8k40bTe6I4aiKzI73umePXuqy8tzbSlDMwdlN+w5DsPH2R+E19nHBiNNXKSNoMc29mh28Z6y03a3GzR6g+jcbLe8U03aTBttNhsVtqVubNizxxvfDPi+tqBnIQZn0GmvyvKYQ+kzOI5YsV7U4NN7aMeGFatMsZeJnbJUj8bHdpp9D7ZlfxwPgl0dex6QPG0/CIxUP9qRfo13fPqR9CjkJ2MIQdepbvQswnU6P9txGP9Mn376Up988lzPnj3T2cW5duc7cAZ2Or8Itjo7n0ADpd2ZkbMur5qePT9jjK/02RdPwFN99vmKTz97oqfPzqg/adpKNS2aNia/0xPea6+uLhmXiTm+Vw5a/+Vf/lX//M/gX/5F/wLyf01wc3PL+tBZC2Y11ilXqVpT1SQxr7tqUJwJlWRxpZ8r6r08Rcf75LOMfUSmNinIUGcNOhAXh/3MerNg30E5wEj4dSONDcKGpA+LdMP32deske9y+MGB64H5siC3IBocm5QNg4wNHWO2KDEX3bDHXeie6GerUiv6BrcTAwsgeX/3Ub9rgS4YvVAePfu0nz0Zi3hiYPQj8QBGHTSsniFSY8YJ8HPbHnbaxsfY0FYbxGWTryY7MjVokS98Nyjp1jaamGfVmqrVkKHquE/t2qlvicEJbxR+5Cf2fsi2/SFr5G2PdqdN0wBtV2v37RfljXeOzWYaMbfBxsvLy+H/m5sbHfDZmzdvlP/Li/yr6/Bev3mtP/7xj6xLt/dtxKdZN97xfeCHH37Q7//1D/r+ux+IkwNyd6yTnTZLN7d3yrMznpvHGQAAEABJREFUfwCQtI9jORR95Mf2T7h/rv8L435gTLOOBRn7yNulYhySHrFFHO9Zd++I0TvozLqXMttqE3NIj66jCR3WzJp4wCeRjb6soWdn58z5C+UPuKbNBinJthp+noZfN3J5rDOpPxODh2M85jBwRl/svKeURyY+XdetRZmPmX/J63jZVqE3duh42Wts2avRsTNtHuhf1vIB5mHE7QeZ5NN+Z74kHURX5v5ETDRQDd1FCdUW5lbsi+6ouQflkavWZGxBWkW9wNhqW61K0XcP8vUIenTZHjGU+Xr97kbv3l4TVz+yLr7VDWtg5nXicuDmmti6xjJ8rRPqmC9o0hjIe1ZXI/+AxcV+rOCVlpS5SSYOQJt2KuZva6ErTPqESvk9tsgeAW/anivYcGi8PWLa7DRRZk3ERMku2moD1ULJS8yZmXHH08R0Z5HtoYBKEvkTOmMWUEUMzbptzxgjw6eQNT/qzRLfrE0PO3ThPXXhfdXsj2tgof4DhFzwWHamjvDS+0jLfx3sWPi+rG3ZfsTspDs8fRxxD/uM0bFhi45XdATHrJK2OrqX98AY4/PlHlbKaVHvIw2t6Cq5JhUQsdF4cG/YS0/M99YmZZ4U60YDlfwGHjB7n2LtdeExbL5j3ck/aMt/FWCsT5n7YGFdCTKO/3/m/vTLkiTJ8sPuVTV77/kSe26VtfUyW88Q/AAOSPDLHBwenoM/H/yGIYEzM8RMd08tmRmRsfnyzJS/q2bm/jyWrKW7CVjZfSIqKioqKiqqtnlkJd4BLRhIW0DbrWxb9j02eaht9PWwPm1BbC8xS05NpBFg3tNXkKaF5rbX9gX6adCDcjg/J1HLfSDRRDqp8K7W2E/ONcZIh9JdrjZsW+mv++RZVHY04V8Qn4O1zUzuLbjVQo+dFlp9cLZett07sRdaaunlVM4siCB8Bx1tDvTyH/hpLK6Jh7Ijm/WxX3BudcMTWS4q2Rjvmxs2gNydJ2X6jV8bbK8+NvUJW9sU5EHD7wUEicCkeilHvxEQJhX5MjanWvG1M/2H2NBnA734qZ+lmWbsxLaduC2otTJppcMyIWuKzkws7vph82mgUB2gxMkEYw+jnW/Ej7yJBYDi5gc6ExerIJv+DH/kpuGGm8geW+Kd+E7cYXZKP91PTJj5zSLccfOem/WLfOS4OFcu0DsW67jbKQvWjEGMSTYuBEvnRIay2Hhn3TKnmddgwteG/dSLCxUjXhr03y6FCwXoYRbTVsEf23IPAnVYb4xv7oudeKxlAkIMl/lMfdAXhU6PtL8vd3+8lA0N2pobkYYPvcfD9rbV55LxJH5H4pxNKfyGtNig9djKoV1E3wooZFzpN6DIVBOp7hMj7PSuVapXRLbEYhlzyp/Cqv4JsvWbKpvNPX1RiJUZfsHWh9TnhTkplVwGqCp9l8wXG/acOaKdjN/EqQUUTBvbsq3tsBc+N1a5kVz+yvqKveBa8St6y0Wh9nbFBdHSBoYzfACrleK4w0MjDRp5LvxqAK8QtW4/5Zl8sq34H4ij4f/Emsy6DE3ZzLWwO1On9Si0My6VYnUkBvBG9hBW3zOybwCjk5g1NWFCJT86PSwZI6VQX5Sj8RNEt4O+KjeWPQ/rah8d2yq0i7xyMc2YNrhgV0TgJA7GfFCwEb1aimpZULBl0yYd005Zy4w/MUtsckM9EdvwR/aWXg5l/Qt5EFn0W8qxQftGzIWtbU4S31rpM+Ohb84ek8gDpQ02G0iuhPKUJWOz0d9mS5Txtvs/cjMxDqNGYpAbjKFW+LrUjVUDD2654DZu5hoXx4ZP84ojF9yFP2LySPfsL8xb5nDm4hrIDAYkPESUQmYzgVro9ivaBX0doLzRCX7Cp1vGrHP22adP9fjrrzQ+utT+8lw7XmTo7CBVTOMfT4Ka373jxp0b9bdv9Prl93r13W/18nf/VT/87u/0/e/+Xt+BV69/0Jv3r/WeD2szH+z2jx/p8OSJ9k94ofn0hWY+oLezx5rPn6idPZVAOX+u3eNvdHj6rS6++KXOv+QD9pe/1ADa7gk+PJLyr+GHC818eJnKGbcmOyIxgtyI4yQPBgJ2lT2o8AK31r0KtISOZ/J4jq2MaUHzXq7naj5gZ6epDaB2HFvlo07V5JHPcINuqbsV9bwcbsOZKh+f9pf4ffmFjP8MUto/lg74GvBBSvSpciCAOzXtsDtic+j/Mv9I+Q6mDrsTvvZ+6Pu2w7olp647GjGddd1EDHaadweV80dqfJSadsRld0nfT1Uvv9L5i1/ry1/+a734+b/Q2ZOvNZw/VRsOes/Ln3dXN8pf8c+tMWYyCdpzHC9zdp71yYpW0OAX0HEUOqwsn9iYsk+Rt0dyNmsxungoeab9Qwg9J5f4+C/0Bd+gD8BDTcq58VQ7asGErQUI4BugC3HgHwsEcfqizOkVkJPTzMFJsbPImpRxzLHTZQ3bDa49oGhSltwAnINmCboYdjjliE7oQywW0qR55XuLgtqCpoKp8IhyNucXQO94indnQ18L6DRjmNf5bJ2qjy38zPgCLdpYYCDw22/qopc5PLLPBTN5F9mMLRpwxu97Cwg+eS42l6rwC7e0Cx9ZED7SWC0MsfIz1KLsixW+VOseghcvuorqYLnMTPukmXwRH3LzXwZonWe/TH7d5Q5l+JZ9VugH5N0EjuhN5OQxf/gHncnFZd+dsB37wb2n6vOFt11UJBXZC2qpqgXfKsD3ClyazDoQn4xcJpXaVAex94txuKMOkW0Q40KPsaXd9hBmfDarVf0ws7ZhyRd6OZGlbpNDnfKKlZcLlk5hyp85qWpUBZDPnluezORK+Ea+BR81wJ4+xKqUPjpSjyx87OUBX6WquUplwP2dCnv5MF5qzL7H3in2ZrH/o0BLS2bMkG3ZZKXk+pnyTCxnYjozL7fHawUTuZC5x30xGzRf+hl4CbTjmnVgr92fP8aNA/UDL1ctHmPY060Zo41caLIkOlWOeA91Qz+I3J1HenJGniIUO+E+D3R6ZWiQwkbDn+IT8ohOcar+j85n/CcgDn3zJAL/8K5O7HZ7f0r5T+19tR3//+i+PtcHtj5pJ/rUdfvh/1hsbR5SZ+8h/23L9omxTe9E9Bl20Uy+pn2gT3q36C114aMZfMZstxG9Dfd6p6222g/oqtK0+NUpsiybrO05ew4Gh3HUuN9rB87OznTBu4QD97KlVu59bvQjH0Hyr3LfvX/X/2XtNS/25iZxK8OuYFCkulMDGlnvvPAV93weL5R7z5v830gd2QPaiO6gmX2pcI9ZebFYsj+ZfQofZww2NpQF2J+ajmwat0fobPaPomNsBDrI9UJnly/06Ok3evL8G108/kIj98rmPtL4oTqqlUoMzZ4jrlHZVxhwTjOA0Dus5cg33NX9NJOWC9JPoy9Ar8s4ZvrdEK3P2EpVcFJteymFBEsJy4yFcldfafiAMOoOOj16LYLQADZnw0BoR/gA+3PD79bHknH0an5m5mdD5LEUUMXpnh/v3r5T3l+dX5zr3/ybf6N/+9/9W/3Nv/4bPX3+TO9vrvSa56Er6KRZYu0l7y4fXer8gg8I44AdLDIHtTJ35KhtfJlBW0Cz3je+XF/fqH9Ywt8pz5ZLdLRcmxrmrcpNxDAMqtBSyTXsTdyr5R1Qf4/Bx5T3fABMOe0KPjX6DVJu9ENEFOTD0UzdsjdLM3VBdBryRrlBUX5wtlXePlH38XxlnCfjpe3mR4OP4dANBEW598wzfeJ+9f5K79+9V94j5r2iiA3h7N2I+DR8CGbu6Wbu4Rr3evv9qMvLc2Uezs4P2u0GDWPVbj/owDvG/MOi3X6n/WFEVjWOVq3x8VbzfKVSbpE1Hc6qzs9HnYHz8x3lQbtdEeFHP+M6otuQDcpeczgcNA475vCo9/j9X/7z3+p3fFB9++atJvaDfPSaGXP2KyZTpVZsjdga4EtH5EypSikayJ/dbtR+v6MP9JjLjDnImANxNGzO3MNmPsMXDBRLFdrIjcStsf/MIHQihjNrJT4t/mDRGDI5qqLj3PoY8qE3HzsWfXRQeXj2RogWihtMXyOGc0fKdpFtlVpFlxLjCgxlZWhm/mYUHyA+8xxyzbvjt3yYzkfs0Bs++h6RJzeiH3tB57GRsTfsBfKn/NUiTMewH580SsNeYRUzJ/huaC3LOLQe3cSqHr6j+8DYO209Fqv6J0lb9WZyIzmfchQLfQ5D1UCihaYcudFn92C5NtmOSBW9cRygg96+favvvvu+/wv+rJkr9oGb9SN5+Dev3+jm5kjbotvr256j2d/yhyn519mvX7/VDz+8pP0bHfHplncGncIv9W/6H9KVQn9cj0xMRGxsy8UqlXgBcSxjQe6iZeKNNGfoAqdO7nFq5FzQY0F/S/voL0g59RO5EczJd/bIG67fGVv2iol34dG2LeOPjG1HIq7vc0dyJX4O46iBuI27kbW1Y43tVSs5SowzF7VUlVIwYZValCPyI3vMRL/hb/PHADw/Jh/zHJk9N/XxLbL4FN/6foyfve/YxS+7yHZHbAf2Uk7eqUmJxUS+Zw0eoTNIHBxlULAF6WfkQfrGjArjty0IfFEOTLLe2l0coh95dGzf+WIE9lK2rVKKXAS82LM6reRnLcy5rRyxF5+DLUZSoc9cS2/5+P9O797yjp0cTH3y7uWrVz3nXr58iQl3NLnvlxP7VcCUEA7qGK9dVXLtK4Na7xe5DF/WtkVcKQFydLXC0AWD7I9RytjtGtvGtnt5p1p3yPcaxr1G3rvVcacd+/wADSoxGMilWkeFt439+KAlr3G+neY2+YuIOjG/bcUMXcD2JfeR8Hun2NQy91zjGqCgIPxMuXHNwwDtErlG3ayUI28YbNybdAqvjxD9BfRIz3/GmQtymnUD2CL6+hC9Lkp/PGLpY+0YCu5rGsV2N3qTbyLHGXWLF8aTIPlRZBfJVZX5GpnDzNk4jMzvqN1up3G3gx/uaGVuS6kyeW7WRe+L8TJb9MMv8c8czPNRiXF6vAN6d7z+0IGzXYXBQGOrJW+Yr84zx/NJX+Fl5pnRiX621guNjYdoWssZQOfVf1epcpgCw0Q+M5ajZt6pdfB+ZGKfS84FJp+0Ijmm+BDgx4x8Jm8bCJ2zT/c986jch8ROEHkp9Bik8xixLU65qCMDCxpBSINs/A3DaWNb2+FifQpbfehWH77YqoVORK/Yg6g7y4Un/AY7Otg2CSDQy9QyUFoSpAlkEiQXa5HNXTbjs2leqqmT7IAfqfd15GLV0LlDJhtQzRm9BahQFu0pY4RTwm7g2F6RfhqT0G8uoQJxc8CJoEILjSooJEFjc2WuUFtTo2EW4wVsPhVLlR+bKWciGw+wc/6/qqCaTC7QiOH3v4q7mXRkY7/lI0Nw/f5aNyufzX4Js1XYMPOAPnIjPuyWhTewyHIhHnc7brLPlBv0w/n5elEelBsh47/k/r/ExIzBkox/DeNB8mNmg52Yx5Rn5AmpXWSUja5L2oAuiEog7p8AABAASURBVJBxiAO2VCIEbCs8hHbUYyf2JuZsJpmTk70ee6EpG76jN5II8wp3G/ZCCzQYcvORcYO0o0U/S8GHEl3RTuvR4CO7R6211+UGYcoNCWOeQfwMZCl2O2zZC8TR48QFBZZcbT0fE6uGIEib6CSOE3nSZHR6qqAROxDya85EQKmRE1dLBgX/F0gFeaGs9Sgo2EZe0XXHzCRlfcuin8Ufppf0nNnIA9ZZ7wcFKjK+bcyNtikH4ujlGAJ2kQHifm46LsiLGXtsA+Z1Ir+PbHTzSkV/tmVbBczkgGQJhA3CK/7gQ6garcg/JS4g7YJajA1pqEVoqFF3PN50Gr5gP6BStuUCbNZeYsTNROxrOxo6jTgRE5yY6c8uso1C6zZn7AeUkKujYDOIWmjNvkHBtgp8R6kqoHJBrNwIyUUqQPjQ1G/KxFGQpd7YpMi9xgwmMWEsBat48dtOWyUskk01m0VKxlgQ/gFQk2RkMV1oYwmbAD6xaow56OPbxhnKvDUoAVDmMGjEpiV2tEl3gSjH5sD4ivI/d/vpK6jxXeoyazlCTbu0nZIrPIjeXl1LrI3I0kfD69wQ7s/Olj2MF5C5sTDyzSfh40BIxmqCclQ+dsHQSQOYY/3OrMuZC/0i5xenMy6Gr5J2tCfaioO2ZSPQehTKJxD1gW0i6riqvESsB3x89Fi/+ut/rl/85V/p8tnzPpRG/xMvod7zEPg+fyn+3e/1/ofv9P1v84H/N3r9/Q96/+MrXYObH1/q+uXvdAXevvqdfnz9nY6VnLzg5enjc93yAux4can26KnGZ1+Bb3S8eKE3w2N93y70u+Ner32h2/1T+dGX2n/1C/npC5VnL8SbG83jTuYFqA6X0u5MjRtwk5cmBhlyQAD7eFSqRE7KxAK4DHIdFwx7qW44SMOZPF6q7B4hh6fcKnJ0jG4dw4/YHfgAb3FJ0w3XumMbyN+RNgc5bcoZMaMs0D8+MQeZtyl5AfLhkRa9qlba4BP+5/oXLGOhLX7OBduuzFHVTAOmAdp0bLe6mW/o/whmXbN8fuSa2sED/NubWe/nqra7kA7E8ewLlf2XvKh+Jo9f6+kX/1Jffv2v9PzLX+uSF8plOPACYOJF+FFHruFzW/IOz6WsFdZPz7VNnPq5qeJfqYMqvtoF9cJewO5C/WbDxchbpgTAu8k2vAC8Jpl4VGRmpKZtadQFKVPX5dzUljvE3tzb9TrapF3WURB+gfAfQ/hKt+irQ/1w/xX7tLo0ZcNZkXnh4GcwiZ8OmxpAgRPbarKLCrk2DjuN5IqxiZaKjI76b7gF6Gs5bMvEx0YTiBZBNDZsdSl3Hn3JEii0CWzLDpDe0YWXQ6VSq8x88aMPDxckdzAqQYGyv1syCgECCshjCxkFRi8OlPhtzEPmPQgfhCf82eo6Oi/3WZ2hGVdbxy1oykIujrS3HU621UxtkSoxKHcoMv70tQOtvPgq1cqH9lIlRPDqKAVqqVBfKNROrcytIfQgzFKcAXmMsxP7essagM81NT4FGYzF/4xRESdVtRWCLljqRD4IXYyq21/HobvDMnaKK/U43eWt/+YndTY6NLahHUVmDHa8jtaCpasiYa8pdZYKNtFtigcrDA2QOerwhgkkCp9AsRVAhKqwwNBiFZYzcTkForszWn8s9EHfxvfeIfFpKuQO4/GAaKdxd67+rzHOLjWw39XxXK3scI35YH+e+agWe4tfs6gAoi1jxO4cey3S2G265T7+hnuwYGLfc62qrOkRu7v9Ix3OnoBHGg/ncq4PGuX40gOCTYlyAQZFxQXjTctMzNBZCASjTtWgOUMNE0AWBZiUN1Ds51YOjWCjp3xkGxZ5emjY3QCbiv/DYZkr1h/7SedZe51u5Y/ozHK8x31cG2P7Q0Dlbg7C/xQ2Wx/qbPI/RLd2p/MS2dZuzY3uT2SpW9EX9sp/SIxusMobeRvcx0Gy3aEPjkYsJbITE2HnuKCPD6qFmuJGgwmYFtGVtiO2gq0c6vw0fkDnYbez23ogTCGIxoc0MozoFJExSlSzzGfGOMO3+Ec8FvtNLHEh0jAOYGQ9V2jV7jBq3FXue95rYs3f3r7X9dVb3dzyjuLmmvu4ibuTWbFZdqN2FxfaXz7iVvFSlftP7y/l/IHn7pmm+lS3fsy92Dn3h3tN86iZe8NpKtxTKbclKuxftWS/qDK8zd5Qqo4EchJzMOxU9hfsLY/1mI/9X3zzK3357V/q6Zff6vzJF9pdPlWhX+0OasNOM7ZayT2iu4+uRS5FEmMGtuGXs7VZQeqyh2806gU/Cv5UbAXhAyu2LHuhPT/4Wa7pWZ8kS+KMbZ0cDZ1TmLqgYCd90ySPKR24KdshxKvdgSZdrjSkfqFIKS+jywgAZaSckUJiHLKcq4yCSYYP0X1JHfajeT+upsacBJExHAWKEyhOx0lioTSeyZhJne12+tUvfqlf/fpX2h12qrtBb67e6fuXL3Wdf0SEXhmrDudnevrsKS+UyQ2e+Y7UJQj5IL0jv4a888EXcSR+Mz6YeTFxS/95nxZ5YZ5LNVrLaVu1VpWyoEJrLxflOHJNy8eiWz425f1NbGVs3UIvZDgMDOV5ncv0Q1G21e0VRgrvstg8pT2Oq1wfHbHbsCNiOINpBbnDrDfimCaNsYY9Etsj91zHTifWDW14np5BnkPnLp9ZX000Yd2yRpFF7ggwknE1xhFkPDOruPGiPBhq0W4/qA5FJTH0jB00qJ9pU4eqgX1iHKtyDynauszoNk08w11dveaD6iu9e/9GR/aJobjP/9lu1EBoGrG+vr5SPmD9nufk3//+O7358a1++5vf6+//7jf6z//b3+rNm3d6C968easr3hdEv9J4tx9VsFeZuzoMqvgSCLvCTzxQqETsSsM/qTKeShtOiTFkzBsQEOtZMz7FLxPvIssNMyBmGLLMBtdWTMQQ68oRFbsoHTWltYmVeuyPzAeqWKSX5JAk25KMDEo7B6VKosz6UwDf0J+Zp8gdHaD1yBy0tngQOkcXdL8QTzyfJpfzATsfUK/4mB16fXOLX3PHzINy0Gi3mr0jyTMTrIZkA94pKC6EmvFSt522ZXsrqsDb1lAHjczTAOyMmTiglT7Tx5zgrGUIcWvMRes01qIXeWBHEm5BSgHKzN2k8LUUjeTEYb9TUOm/VKuCgsKA70MY4lpLwb8q20qc/v3//O/1P/1P/y/9z9C/+7u/148vXym2aabEM//1mZuro17+8Jq8viGvJ0mm76aX6OYPAM7PH+kZ72Bq3Wm3P9NbPtj+/vff67e/+07/6//6H7hu3qqUQcO467TRXgUfyoDfI34OjJ9cxL/Y7vEb95KKMt3LVBUV9AvtqLg7lzr3cuJmF3nFklOS7Y7Uz9lb2UMmcGTvDWb6TS7FtmkrjgmZLDV4E7tS8YWy7e7zjn19YC+I/Mgayv55xGZsZS+e2Hca8zwzgOTbRL8z/c3QI3VHPo6lTeag6zKQXoetKTmKHl0Tm6JaitLPwByHjuu1oODLKYSNjDHtgq0uazoDwf0MSS5WJUdsi2h12NSiWJIzjDX9VPqz0aH/5FfmRRxpbxfVUmVogLiftmUbPpGD0HFiGcRerVWlpl10iC8xOjLmI7E5Mu7oFeZ5HA5UDuSZdXvT1NiD9vuDEvcr1vVvfvMbJV//83/+L+TmK7179557qUmEoGPGbnoPasZDd3HLLjKI3LYMbzvFjszXveeRF+Q/gVZVPKxYeHtUB8+aZizDuNOw22vc71XDgxHUOigxLOgYPyQTrfS5IGPpMva25FCQ+Q0iP0VDJxDvAiVylcbRa+TxRK5taB9eBxIn4G3Quj8ia9QFOMZ8UBe9DSlu/awU0YMzoV2GRqMYXDHH2fBom3z8FKjitOwiP0BkP4Ei2af14qD/DCJ9gnbSf4vvGWdo1GQp7UuBFKnHM8OHR16Zt1KrSgG1qIA6VA2sy9RlvsswatztwIg8elbJOC1sioOcbjO5mpwNXZC4LGhsw5E1dO5Bw7szfkvkTPe7O04RXcYSb0+B2wq6jPErB76sl136akAnWOzl193vSvugQBcUh5qysTbLuWngnqjpqMY7aOW/uHlC5+mGa8ota3oZM420jSFTkymJLEgMjnxbO657w8wYIy/5CSIIGq2CvrmyiZzSbLqpC6Kbdn8unCCAXNRrKbIzaALGRt1wrtcjsxf5w36sLKLoLZh7EGY2vEUvwZ+lPjGt27atSmLRlWop2o5uhwkOzZiC2FzqTdvSEdkC7FIZW8GQRAXLQ8UgFyqJfiOOiV1oYzxBaoqtAJU+hpMMkSXZ+W3UzWKUGvB5GAo+u7eb2YByQbzhq8gNN2ILz0cKytd8kLjio/8VHyhSf7ydSBBAXHBHtlk8WUCgL6adDmfn/WFpfzj0uspYTJ+Vi1UWooiVXSTFL3EsdPml+NEZr5faxDLoKsWyDduAGD5jzPx0iDBQ7nGaqQ8fqj7m3ixS5ik5GFDEHvXYLSBlYTWwLSOzoQ9QaBNYpVR4axi5aDDmcUdMGHOtVSOyAVm3G/+6XT04SinYAC5dnvmdsl6Ynwic/tHJaBOD0Mg32ImTlDZHbnQit61SixJ70zbzIOx0SN1f253q7ojlBVGVidudz5HfKS5Mr1vYxCo3IZU+S2+8yqMTrOOmS3mt7xZt5gvdyEDqGgmW3OxgHqntrbt+Cp9BYjOz5mOjxzy2exyXTS12g8x5aPDAVO/AiKxGv7ihRp60MHcetB6zjDF9DKwnuqGNlocY5mxijcSXpZ0IuXsbl8yv0Q3EOiyKr9Gb+dh4y4uFzN/Exjozji6n707ZwPMhJUibewgbwFKpBsx5rapcCDvIw9ycJg9KrZKs7WiMMbxtVeZNHJEFE+M4dj9mpUzVydkk5pRmUoH1Ap0ciE56Wio2WShTrVqKSlDLyleVCgrAcPSy703sTTN53ZhLEw/h2ykK4wgYvmJ3a9OYu4G1V0vBAXyOHkYLnkHQterKMxw1Ys6PMt60258d+n52ODtT+IKf4sjczsyx8MXkhZmboHEDl5jYsU5/1KHez9ic6T+0C/ixowfDudU1bFK8Ozcr7GJKzLPOIsv83CQm+H/5+LGef/Glzs8vNfBx3dzgNPbrq1ev9fa7H/Tuu++h3+v1D9/rzcvvdfX2td6/fdNx8+5KMy+YxINPlYgJyDhr1UzuTOzt0+FMRz6c3Ax73Vb4/Ov9wxP54gsNT74BP1OF7p7+TMPjr1Qun0tnj1XOH6vxYHDjIh4zdTQ2y6g5FNnM+Bv+N/rN+Do1hUziAxQJ/Ua7xoxtmDs/EGXgQcpNPT4mBpU4jKDysJoH34GXr2XYyXXsiI2JG/LjbF7kGhsVYIM+RF8yMgtfP4SRLWiyWtdb6Ey7QOSvup0qQ0sZKAZVhZiam1Hj54y/Gs6kEUBvNfT/f9o374+6up41tVGpr4dHDO2R6vhU4+GFnrz4VnnJfHb+BP2md1yjj6yN1hrLgpeWkf7rAAAQAElEQVQAPYfwjrJtZV8e66BxGO+wg4+8liq7qAS1qLJeBvyrtUrCBjEomQt4kd9tBSOmjVWpK3Ln079yNPWyNMtZWNDw4gY01Gs51Njd0PB7wyYz9mLCGcsdpC4XB31hQh2sd61Y9MWSaeg2LQoPKa6rEp+KRsUgJxyqnOmzsc90fzbK2BWkEp2cDy0uvUS+ILXhNhr+czjVCQ+6Q5YNcNYB/DYfrQ8avZWmvMGmDSiF0RVmKPBCJUsd+AvbAi3HZi2lLsdG+xyw0VZopVuZqZKQ5dR6NPoJG/oRGEOpRRuShwWf6zCoMIZSa6cVahd5hWQZPrSsVBy9/xaGMUJTJr0oFGAQuqCxB6ix/ueUq2ZoY29o4mFdDzIRg+ggF/IFRTODmeljK+tBvekL3OmLMlhPmipYixKxvoPWozfvHSAIDWA/eXZlajYK+8G5tU6/TffjW3gxngZOafgPjFBc9Jf2Wu2IuElV9oBokNnjgloPKmVPea9hOFdlvxvz0QwMu3OV4aBGO5aaGo61Jig/4oAYEjQt/TWHJvbqu0nKclWpI7Z2quypOz707Q+PNfKxb9hdyiMvrsoOS1wvup+xaNlWAbFoSYGklTYJz+4xi01FvezUwX50xkLwUcWfKYitDX/AxKa20T+g/sdVb8ZW2qDBGqE/zsY/ttbnYv9T/fxUm9R9Cps9xtzHu9FV3nNga7fKer6Ej27op7C12ejHOo1F0Fruvx9i5j619bq0/bBd+nyItvm9idMkfOhn0D4jfyD+rI3TilgCiVPQY0MZQ8svTD9ZfTSLrHUdVljKwCU/TXlus639fseaHvXkyWMdznbKe42Z56fWjoyU9cmOUKo17kblX3flHx+cXz7R+eUzHc6famA/qLvH0Gcads/k4YlUH4FzNR/oZ9DxaOW2eOLaMHM9cBlV2DvsQeIlcqnsY9xfjuxfIx/39xdPdPboqfYXwRPV/bkm9I/oB3MdNddBcxk0uerI+mku7LMZ16yZjW+b09Zm9r4FM7z6sUSmswovuRhIDFo5bMog/ClWbWwSWezd239YTpvoBuE3LPrRDeJX6KKV388h7X+qLvXd954XKW3aC++QRaFz209L7nPBDY3MtmzypxfImz7G2FoEqDJ2rXu8FM3g9es3ur6+Jo+e6F/963+tf/mv/0ZnF+f6ze9/p//3//K/6PX7t9xbX/U/Bri6uVLyiW76x7k8Yzb6GcZB53k+5ANCKVWlFpVSNHJ/fX5+oQPPTpV5r9xXH0motMND5XDmD4O2VWvVwIeHgXY7nrn22BvGUaUWGb2ZMYujj6X/uI8p4tTFl5YCOjltq5TaYfzRJ45SU19kG+B3yjUUGX3aplXiGMCuZ2PcShU/dkEaX1rP4by7CG4Za5Ax5yNa8rs3Qbtgt7djHNPx2N+3NnxvfQ0kv04xYffIWHmuIe9pquaZNTrptv/xzw31E/WzbHcUxltqUVxr3dfYW3Rm9s740vuFj6/h4+fbN2/0w/ff6zf/9Tf62//yt/r3//7/o//0H/+/+vu//61evXyj22v2F1ed8Syc+dkd9j0n9tDKe6BSrQ228IW4kduN/ajx3DBrwu9jx0zZRRzoqHX/xbg25LmpYm8cK7lUVatk7DBYFYsUog3xM1KtmInhLKoCi36abqeZvWwWqnI6xLHwQZPpWdS1jpb2K8K3KKFj4okYH9UhZOmr60i0Ta+hi528m0hdaJBn0yPvkrJ/p5y8yPvm/Ivr/FFAcOT9Q+rukVgF8b2J7VKNvkLpHu4Pn4SgqzIFXbkw9g7GU2qVi+9QyBdRToOeH8kNsPD4kNxMPEDGFnSjJz+J10y8Z9oVF9VSNLI/HFjLI88xxv5AnkRWa9UQsC+E7ndcq8Yd+iPzNenN69f64eVLvQR/+7d/p3xMffv2XbdZC9cN+okN3OnzPB1nZe/IPM1T6/zjR0/09Olz7cnXq+sb/Yf/8J/Af9T/xofZ//K3f8v7YvKD90RpI2ETJuMKlMP5YV4Ze/atOX0Oi5+l1N5vZFPmjv5pTgOr1LLE1asBbYeVuAQmFkFFNyiMSRxb36GJ/X3eTOQe88B6To4c8SntkxOiH9uqxHhPrIOBPTc2jrdH5aN0cHNz0/fua/b8Wz68pl7rUWpVKRVTrAmCmr6Tn70vxncEm370Yt++H1/qCuVKvzv271KLGnYSm+R76tOVbdVaNbC3x9+Cnovpt2g7BnJiJM6LTlVCYxtaettK/YJBA2OmQsaGeqITEai92LSLSqmyaQ/UD3T6apIa8Qzgeu6N2CuVPtE1NittM19pZhf6H5nDkWLV9dVRr1+/JUdf6dWrH5FJM7n/mtz93e9+1/8I4PsffuA+6iibuNJtI0k6iE0DE++tJtok3o057XVdZ+6+daMnP6mnmU7RhO3PgQ2jdTAfPPO1FTMy0SYw43LGybgdwPe5IRa9zJyqFNkFdRC+DPBVpY53sAcFS3/4RB/h01cwza2vuYn1OTHWPubW+jgzron1dQfqo5PYhG662Xdn7ISmTTCjG2BIGxo6+kOHo9D4+SlQ/Y920g8nTq4WUzhBZ/khJgbRi4ut52ji1JRyT922muikSzsXsV1k0AX5Se6hUmpV1kKpRVlbG8bdjnLWEvXUVdZXgZr872uK9dTpXcfpRZ84It/wiWpE3SY0p23ZDtth+0E5wiby6AESlQUf1ksF0Qpyr7goQ1i0m8T9RTP7qI/woN1onsF03emUPwLoa3FS8su0ty0n32tVqYC1sciLJOpMH6yPgjwS5Sh2CBeIWUcW+KeQhJ2py+SWrt5kGLvIK7qRP/Bj2vTOcbLU8kA7g8gFqpY4GVgFvgeESbUt2zo9snAaybfBph06BYS3rdjYYLqs1WyM93ZcrBI9YFu2VUtRraXLYzvjj444cEUPsMowjb46kgaNhTDzoBuExyy2UV7Pht89R9fyHcH4TNsjN2HH3HCzYYTmArfIJi6Mx/7/FXXDBfN4bNqAqkrJ4sgiGbXb75Qb31xkd7nY8pEs/J6HoJG6LKrCOF3ck2jGpylJBY0/kbcwoH1ik4oMd3s8UPnkaVsmngKbrSjOjDFzW5kPE7xGeSZeExf70OiUVIT5ALa11RXs2vTRIeQmzvdAoMA28gJC3UOPSKViCwzc7KUsDts0QZe4GDTikRwQh21VNp1xNyoXdHuxp/WwTVurFvIHyBKCO8z0vCHyyoVr4AYjNyK73ciFfegY6CMoNX5ImFXixY/uA966PHW4ibmUA1QcmPpg5YvQkWq3aZVSqS8rNby19NFUiEn6LozBMb7WpFxKVSBzoUZ+JPFmYsQ+ho2iSn1gm7LReHg29BvzTbUKtkMr8c+45uQfeTB3TFwjiRa60Q82/7SZTQJ2863/3v802SilHhzzV1B9PeVB5agJ/siN4sQ6y95ml/umK2fTnvlKVWU+4uuMf7khDY7rQ21sb75FtzejXfc1JkBkIzYq401cDTUxzoSk3EHcbMu2SikdFLolRx95t9klbfm1+tptrM/k6MSNSWhjPoTG0k4q9BW4FgVltW+bLqzoLoDtZ+InuUiZl9CKDyWoRbUUDStqoeyqasviwBczx7kxyEoz86cVDYoJjbUqOtPtDTen73VzfaXGXKRuQ9puPNqEqqiWItsqVEBUqxn/rMV3YsJc88vjd9PceWpwKrnZorXyglLkbIododuBZDsbzIJF2V4oYsUeTmiBES2a9Nb5XkIcvfAulf34oLxoysPeICp5oNObKx1fvdH1D6908/2rTt/zYuP61Utdv3mtibiQrJhttLCGYc+Lr8c6f/RcF4+/0PkT8OxLnT8Fz76CfqWLp1/r8Yuf6xG4fP4zPQJPvvyFnnzxcz358ud69tUvdf7sG509+1r14pm0v5DHfNRhPZM3hflVgafH9CovvJBtMDqF2KtIKtYC9IyrttoGIfsJqFRVHqDqOCoo4cEw7nSKOuwkV+5TWkf82kCF2l0f9L36vdXbRcL30Miib1sFiMO2steO+BDsiMW+/0vUxzqcPdb+/JFGPuyP8APykY9VOz5S1boXSaY8uPYHVfK3ccNWRovJBhfgUoUPW/1lM3ZmxnBkfWz7zkybmb1oYi+awcTD+cxDB0ktrAjPgTWUqrGMYNBQqyrYcb0YxkGFuRiG2inRUeOF1dT3z2NfU1lzSoRKpV1hxJyMuRlpQLEFrIG2Qp6RBA0/gvD3sGbkJyBvvIG+fIL8wU8HsnIHqbTAUCB44A30nxdrBcGCptrbTujPGhhGwVcx1oxvwYQGQKb4lw54kRde1HyI+BiZ0Q2NPdJEhAa4o7gowK0H5xY70cC1QmrXN87aRe5YbNg+acugP+HLZs+2bHd92523P6Dp4wQ4KBQfoMn0cg+dHKkT9VJR0Do1IQDIU29XibHJ6ARo5rQtIW8UZmHfzCjYYlCGUaWQk8CqMnYKsAdZyKEFuXi4D7gc9H7bbM0gNKATBWkXe8bGUq5dLuy02FlpE36cIPUPQTuvY4E22j7E0j59xK87yPQHCsjYg/BIc9qW7bAdtnuZLmT0FvSqBz/F1qegDw4Ta7vIwQkvWQKOvKOqQAtxKtDI9eBY9CX3vMj4Mn4xJ/JI24NqPdcwXEIvNECDOiAbz5AdZD6SKfFm7tK2KTFb7ZIQK8d8CmwlKP60UiQePpWXMFzDKjaHkX7GSw2gANG/ykHyTopfzFH8VBYHfiPkt8nsM9lPQoPwdEh1+wRmib1E6xqXNh2dHJGlCPWKOz3KqerlzvBzKgsfIP7w9Kd7YxDdWlpt+LDpn1XucUpLOk4nHQVBcCr7FI/a/2FOotJdhN5F6kPnTuvCf1j/mXLm987mn9Durs1mtzvItZY57mYa/MweNt1jfWeSa9PW6p4u7dXnKHzmCLC2lHkMhO0VXQ1+O1O9YZP9FI2Lm374j3UjDT6siSy4l2+l0M3mUoskQ6DgYhXuS/a8d3j8+DEfbh/r4vyctT7IGS7X6Frz8UM67Aflw+wFH2Hzh7GHs0udnT/hXvmZLi6e6+zsuS4vX+jx46/09Mk30K+1PzyXh3NW9Y77QT7Ut0HHqcIXTVNhLgZJ7CPeqwxnOuM+95J75eDs8qnyRwDj2YXEfeZcqlrfmwY1+AkHJxeFztAWsNepA7OcmdMNctPc2GeQn54FO6btgiaKAFokxCusxEn9aP337sf38+8P2uQ+TdQHLfSu0cI09sjtObDzlFNjW7bD3sF+WL6rWBn7w/pTP0/5tcEJ2fqe1/5PqnrM4nsHFR9aIqwJrXJvbAJwxYcxQb/6+mv9+i//Uv/sX/wL/eov/kJ78url6x/13cvv9V9/9xu9fPWKPJi5Bd+rcl+cZ/V8UEo86EaJ9zgOXNMGjdzzRyfUto68f8p/PvrN29e6vrnCziTEKqVCS0cphXJRHQYNtB93Ox0Oh46Uayldb7FZ6DLx+xCMlgHGNgrk6wyQpXAC29i6R61VlTEtPsCTtcxH6QAAEABJREFUt+MwnrT4PJu5uMeseX1GyLPINE2MfUF/h7DOV/i0mXjvEZoYtjy/zGm/5X383jDL3HfXwRp2lfgmRlUD8b7HSHlUHXcq+F5q7fF0cXfeDr0H3ZEDjY9T+Mczc96F3twc+39G/eXLV/qvv/mtfgNevXqt25vMV2UuLnTG+j7LP3Q6nGlHXwNxs630Y0Mttfwv9wcnaOHZWfQATS5xr/EzrzhCj+RR034/sF/t2K/2fT8r2LAmNWI88Z6o9f0hbWnC6Rgz92KWjsQy/0Dgmvy+zh9j5B0OOk3GOxSgFO/OGVsT8zHTrjFPgdfY3SmdMKlPm5k2C8+oaTeDht6MvRl+Q2SIH5xp1zIRq3TubcgBaPQDMZ7Ajs9SgdpFLiAUrM3viOECiKK/Ie1KLRpYY7UUlVJlL5p2UdZeQT4ToWNyF8yMQesRf1MOXUWyl/ZbOdTYip2RfpIjlRyJXNi1zeVhJJf2zO9e0en+1EEuXtTW3/QzMW/JzXfv3urt2zd68/atIo9K6jJfMzqRHY+TXr38UT/++Jr3BxN9nOmcXJWsV3yg/Y//8T/pv/zd3+s3v/0d+9mP/T//nz++uKFd+rjHrSbeIaScvSt2o3dENhOTUqtqKcpxpBxkP9w+dNdSNWQ8dlQeIGMstci2Simq6A2s1+xrna9VlbjZxodJ2aentY/0EyRPgz4Xkra9HvbuTDzS9pqP/W963N4o/7cT2x8C9JiRe7ZVS9XQ+6XvWpRjIqYzuR1MjDtIHGK3olOAbfbyrNu0uEcpuVdomvB7u0Y01pXtPuaMNTqBOGz3eCRPRmJRStUwjvg0dN9Q6XOevufVp8YaoZloyJk13TqVsg5n9ONXoz0xxp9lPkpfD7o7GtwGWNpWYj+Cje64Do27HXk60jbt73F1dU2uvdEPP/zY8+k6/xCFXMr/Xcp33/2g3/72tx35gwC7KLmTfG2sqW0ciVHmacr7qsSZa+UMnYldPDpFbASb7NTzyLbyHSVADZjxB+E3SImZJeiG+3bSnHa1qhALQ10GiVx1AB9ZHff6HErdKZAHromMvaW/SoTLCSID9NU6TuvCC13dHT3fEzscDb+heVFJObHtrbgPWKT/kF866h4stNDPBtzVQ1DZdT/fXzQYre5pg9+glQ9VP6IXk8XkHLWlS5sKHXc7Tf1eLkPtuuKAQazEpFNEH/IumQcqOG0ahBbL1cw3vRSppGzJoMdTd9b0sEyxn9THkRM927THd/ortapAbUMjK5KWejvUuj+w1e1EFtzXnHLRui8TkT5Q7LYiu8qmreELuYRvTbPko1SAb5X3yvN8o9vjFd9/r6DX7Fk35Cv3GNlf8LdkP+pgLyL3K3yto+qQ/F5oygVZMUETRxIxCz1IQmaxhwbhg2MWPJsZ6pxNaVtwlELfvBoOhP8QjU072OQ2g2NRbOVSqoq9FftgpnXzramrRQXYi87WT2x2YKuB+c63O1OdSd2GCOzYaWHl4o5e6D+UoQ5sWUU2v8YHKN3IEj7O/UY5F9BcSPPyP3+RSiCobwAlNfSOTNJNx8xNIN0JMypFCh+tU8TPmXHkYpd452J0fXPNhf/98ldx8Pn/3DlysUuMJj4S3PKxgCK9FZkJH/cH7bmJOLu4VP6l6cWjR7q4vFD+qn7c7VTZIAuo6AYFZ+wiAdKtXyC7beYgedEkhsVY6KQxxxO0ywnGkYtHcmZDQ4b6g3PTjZ1UzNiY0QsW/Yb9Wa33F5pyI3azjlxYJuKRdoHtkDvM2LordIZeUOG3l/oP5U7zc8r3clNfg/BmQh60Q/bhGX+DyFk8qqWqVsANY+gwDiqlplq27wCjrV0qbYd0WeS2aVe6rVz4R+z0GxxsF/yiWjmi2xhzMLOu7ndTPGfDYKZQY0yrDgXOpZy6xguXtO3tRJsV3X5vjxZzQyPOFrdXGAq6L5ZywpdaZOhMm9gNVT/WtkW9XhwtOvg8M8+Nm4WUbWsgdkGFxt423pl5b30cE3EKkp0tlh6i+73K8YvKu9OOYKnLDcsNN5dXV+91zQfVPOCnjyD53vAvfPyb8VMMskFn/BCHbVXGWupis+HbzJqeO536zdKSq02o9vWNeufd4yBlfEZou8uJNnSJQdZlLYU+SpcVF2xY/YB4bdfL/MRnSD9t9zayNN+NY6KugZwLtS3bCFJuctFaFkf7Sdju/tRSuo9jrXd0QHYHjI5gkFUB7wFUmbq8oN8QeSByQcS4cW05Mje3V1e65SY1+ZH6Sp8LlYqk9FGhBXlgeC6j/DZ6auxdU98zsm/ccGN6ZG4atTMXUlbBku006jEiThN72TZnqPWz4VPm9h60xEiLPnUz+bAhbVv6AGnsgnF6WWgk96jsufmjqx0vicSm0/8rCbzAaG/e6YaHwOtXb9TeXasx/hlM74nFu3eab27I/5YwSWb0uVHdnavyMXp3+VzjoxfaPfoCvND+yZfaP/4CfKnd4y/15OtfgV/r8dd/qYuv/kLnX/5KF1/8So9e/EqXL36p3fNvpSdfSZfPpPFcKoMakS5QcVPSElUnwpbgP4bQP8Wi29uh/5AWSVz7O6K38JEF6VeMz1yXhnGneoc9/ILIx91BIzfyhRsbOTZiKwifPkw/H6Pbp2+VKtNP2kppZ9mFYqFYoNQTY5WdTEzq7pGG/WPwRLvDU437J50fdk+Uf60a7PYXhG5PLErPvyteGib/5tnYHNVjO5xJ4DJ/pPHomep4IMRVzdZEbt2wBq5ubvXuCry/4cXWUfmvCtxcN/arWVwKpVZVmJtxHInBglKralCK6lCFEvkydczzLcXwM+WgKftGbAT2gL1Rgsq0BYlTgFBSAUuM7uYSXzmxh+m2QLK06i6Udvja/dVAzUA99pG1mXlaYeqskdbAI8bQ4yW+QHxo8asQIyw0tDDCCYcDZk1nfI312Pp1jXHysm3KngzuZNQJ3egvlPZaINZt9IROaHRMnUDoArqkHFm4n0IzWiA6xVagfjR+PwEji/4GtP74c/EOC9079fjEkNYj/CkQpwjZzkabDYvsVCH2I40sCP8QjTFuELbsIq8QueSOsgalqHBFKJlT9hZRMvUFOLwsdRp9sPHQyE/htAGnsod87ba6rJn+F3sIT07kCra6P0SjCzh7s1gKH/qTaNQGkAcnjbtvCFO9oRunDvHdiV5D/mmwnqjTR8h47u3MrBl9cGBWLgZVte7AHhzAmerAnla4ztQz6g+03ElZo0pstzVJaHUP2E+cySMjt+wiu8qse7HuK7brkD7OVeDlvWT6oU5dp0p9/g0NIB+ckVpC2lZA+vlhuQv5+ZycqqykrMmwQfgNqXuAKMRW6E8gQWbE2pDyhi7TP/4R+93qFp0/hvYG/PwRY0LrTz/jwx9qlb6DTS/8hk220dgLtvKfSDOvfT4/1e6PsftQp+U+ljXWOma1fm05oWv9fW9p/wEyb+veqLvc2HT0DzhiY2sefsMm+4dS7DFNnETUss3+UbnXyDVZ8IP2+73yRwDnF+fwO9ViHblHn7l+m+tzLUW73ahxGDWMO43BsIee8WHkUpcXT/iw9lSXj1Zwz/o4H/Mffan92VOZfWRuOz6kDbq+xfZcuWceNHEvEczaqYwX2p8/Vf6rAvvzJ6rcR89l1FHWVIpmF+Wj/8yeM7PPzdDchwgq5mWehU2JqVVr0sz93YxsmpoC/eRBg15/T23LXtCriN5C87voLb8p60Hth6VF4/634WDHmncNpxuye42Fa8jDNeqC8EH4DSl/GvEuuK81RVOM2WDKOyKesxKwBk15sxuK6gcnBvpIQ1NlSiaHRo27vQg383sLtc54x/Xf/ff/vf6f/+P/qH/7f/u/9v+qWuXe+C3PTld8RH37/j3v3o7aHfYqzG/6m7jPvr09qhEXcdRSVGtVLZX5nPgQd8v99rVevnrFh+QbykdRobQVbdIu47OtUss9SiFv8ZG83YFxt1Plftzu2pIYR2IcGytVPxq25xVNMwk1E6f0syFqduyE+zTiXyPgaZ92m1ajr1z7IwuNvKHXkIef8Weiv5l1eCQ2E+9m5vgAJuYuiO4xPHVHkGeITafRDuczuo77d0uz4jJhIQ7WOFbW8U75L4AE+/2OfWDfMY6jah3QL8Ad8Y2J573KrPgw8Z4z8xaacsO/vlfQLuVbPpyHFtbqnr3mnHegu8zDMKrWUcMw4EP4oZuWrJk4zMQh42vwgdLpisZzAVoqpQGpWByN4c7wTSbZywZ0drvCeIb+8f/R5ZmmiWd3nsGOt1eaoa2RS2Su8ocBlkz+YEUzPiSmie0t8Q1NeWZuUoemmv0QTZqJwYaGjYa+PnGkLuLQU8T2Vk79p4CbClK3UdF3yj+FTSU0iO58F2PJBLPYxNGqpdzBXnpZ/Mq6aMRx1sz4un6psosKbYZalSM5u+hnblYQi7Rp6RM+sdlidU+nNCc3KvO27yi1aDvSJn3uyaMd63kcB9lLfa5d73k/k28AA+v8yZOnev7suc54v3PDu6xXL1/p7dt3+uH7H/Q9SG5GHtsV/cTkx9dv9N333+t3+b+vQHfGT06e/d/rd7/7Pe/9r5Wcj6zJcmWPIg5H1mLeFyRPZnLgyNq44d3BhnyLiE6+S+T7xMS6Tr8za3Umv+5A24bxhs3UF8Zm08+KyE7htb4So8q66/FgHjad2Ol52/eTWUdeWiQ+N7c3fR9NOTrBjC+pu+Kd37v37/igdaPIYqvhU97PXhPHG95/RSc2tnmOjm3uF3YahlGVeGaeYreD9tlDZ/pozL9tbXtFyqlrjDl0wsfEKfyROCWe3T7jqqVoYN+wre0oyGyr1CIbCmqBl/q+AFGj/8Q8vmcM17xvvuHbzZHYJz4TfoUe0zdzOSEPH5/SvmCv2y/3/UZ+isa4tnLFxxEM4xKLrItSq+SihokOSdfkyBXvFl/nvwLww4/6gRx9xzXyiA/vod//8L1+//vfk5Pf6c2bN8zfxNqbmJdZjXhtiO+BGCcVGXjHVk9XD05/MI7uD349ULorsM9pgaAbkv8LXyQFhi5I3QLkpaqw35vxLxhUyJEy7KA7GVrHvYLwG1Kuqas7mdxGUTALSmJZxVUAxDfiig8zA7mHejjmdk8JGbKm5NRMRWPOOuCXvYk6ZMLqArqTTkZ9zyt6tBPgknOno48OHDixN6dd1zmVN9oHgn4MfXQ0JJ8C4vXsM4FKp2v/Cy/N5HsjGO3OlzQijug3xtOoi0R400CoOAgvvx+ftmU/gFSMLLqNn08B8R88vWpA6dwuKsx9BeEDiboH0J90bJ4tjR7aat2uevT6L/cJyv2CJpn7C8M37klm3m9O022P60xss3/EnnsMLDsoUgEuSj4X1kAlv0tfG6wJaCkZGI3uJ0B3jW3f8e3BJKFDm1qrtiP1E5t+6CbbqNENtnJbk6Ax6cEmP6Wxs1yMCvPKAAwtFRVCFL+KVNn0je1SKVBzetruvkeWPhZkE5t70CL/GPWC3r4AABAASURBVLRBaCa+9x1+xcCGMCRgSl+W0FlswhKbTEDKqPfTtnJTUKqVCcsLZjN5G7irRT538KuZWAS5WOevP99zwchGfcOGnc05m23qEzqu2Up8FF+Y4BLfmNiRh6PD+QU32Bfa5a9duREJ3Z+dabc/KBcH1yqXgaZsZrZEexVkLiqhgdnc5oxLdzEUR8Y392S71cSD+5GLemTxKSAMaNGOsXSGn9RD+tlQClJo6MSW7RR7P8aXQt8GpRbZ1qJHhNCPYuo70E0d00BUW6ZDIheCufeDbG1ju9tK+4aTjfqZccwEsvVyS9VHaGv7VGx6tlPs+GjO6T++2e79GR8XWFQhE0f6airVGhjjUKtqKTI1QXya6XfihQKuIf302RiDHFuSnZa6O9I+bUOnbBRgzqbBw0ej3bxiIgbMFjGeaRtbC2Kuo1CLbsOfBkWJviQjF4dtlfgOtU3dUmHDM+BSS68v6CgH5rsdnGvYNLJaiir5G+QGptIuN5W11t4WU2jFvw0Y0T0yloZvG1C+O+30sBRzc9foMzdlLfsUiBmb/nPj1PurXXmiDlV4sy6JAV2nrW2hrlqKCvO32w3cVA7M4+JrqVBbtRbZC2psg5HNNw8QO27QxDET+yM3fbCyTZthsUV9qRXZ0t7YKbWqlKBAi2wzZ/ErcbCSQ8F+t9O422GrykUcWQM4n4FSytnHAVNsctLqB3kUfUTY1h3oAX7RMQrhisz/pIrygGwoVpEEIR2bBvgBjQ4WZ8XFARcKc67bSUEhtwPz0JI/DIgOb+0UnZTNzehW32nmg1iZeWbjUf4IYKD/Pft/tZT+zYTFB2VNw6c7elNDb1IT7+nUrE7zsRW31PdUUYe+GYuNAv5/7pzRS/xCgwm/Nt3Mz7Dm8cB811KYBwBdbBe591HiorK3v33zVq+++0Hf//Z3ev3DK03cmIsXUyJOlb722BmxWXq7qro703D2SObD/8xH6atyJp0/08WXv9Djb36tMz7m7x5/pXZ4qnL5Qk+++Uvtvvi16tOfS5dfLzj7Ujp8QTvoGXT/VOIjj8pBqge1uoeOKnz8Lq4Kut+Mo8myC0P2HZoKEeRaog0p30Me9AC59mBXILaMXQWUI5tNW9rkw28Z9lqwU6n3qHXU2P8I4CB7oH/aqGhurAvo4lPp8tjcEPnGO3Gto1xGFXwKwhsZnaq5SsRA2uP/uVwfqfLBf9g/1bB7qt3+uXaHZ6rjE5C6S+iBptislTwzL5Wlm9m65WP37U3T8Wjd8DL6PXRgHneXT5jPS5X9GXHfaWIs1xM64HYadJxGUmGvm+NOt0f44yBSQywb0MQyUs/hGT7rw1aOxjqZKeca3bL385BpzbIa/8tvIVbMo3eUB83zILWRPQUe/xr8nJfnHaXrNFb2zMf7ifFM+PcQRRnbLeO6pS50mqomxhDcHiv+DjpSvp3QhU7zDt93yMaOiRf3t4zvyJiP1AcTfkz4cwu9Jb9u6XtuVl97Mw+m3IPkPsptYmyzdHezDM94G3IiI8ELPi/qaL2UI1sRmbXa6LImtZlzlhs8EegxRUbjfhZibRf5DpZtNHt15+1FZnsR5tfYO0VkwPaDNoj+yNPo3cNa/idoYFPuoOTAsj+HotPDdi/aPmlT4OuK8Cd1xV1/+ym0kyyzlpw4Kfpb240Ocq9PeSDupcPR5YOLVkQnvMmDIHwQeSD071G7DZGvy4RY/SD00sorh+X49RlIlkAjBxboo8O2bN/JbX+ybC9y976q3MfMWGXanoIifvqBXkV4osMa+Lh+swVNzGQZG9JCZ8YgjtZzmA56ns9IFpRilVJUhlHF7GEK3Wvgo1rh+uC+V4yEE7Amm8h1SywQ5V/KNbO3dBB6LUAFbjntIvcxVxlauc4Mw5lKBeVMXNTU2h7EfoVin3Gqz2GRlM70E8dWFb1TnMhjbyv+FP1Ir6ENsr94o8Stl6n65HnqgwlT6VCfm0KLDbD/VOfdOEwPHwLR6RndwBlfKqAh/2Cc9htjKYd+Cqd9nvLRTbs/BtE9xdbmVPaHeNqk+8TjI1XqyMXGemp9LS0KbU4Dyc68isOyF5SanC9yAaZKrdcVGxrZCkUvKPqorus6jR+gT1cTuaWfOLZ2oadgnWYc+B7/A+N/R/d19euEb+hnLwnCp1OL/+EDVaxb4Xv8L9qxl9RSNc8zl+kpqh273ci+UjQTv3xEubp6r7zjaJSj62LZQfo3uoPy7LTno14+ruz3B+V9xvnFIy3/NwHcjx0eqw4X7Gp77pGGfm8xcd8w8dG/ea85gJ9BykHueVvZUYePxH5S0WT8Ao09KveWzl7HfRCu9bHhFbE24ygED9BGtF2Qcu11c2uMj6BQenguMtuMMfqmOoBwOmMHnOq8reLSde3whre2I3O2gQ43cW+Tgm05xijYsZN9tTGWpsS64SdVD/jIgsg3Gj6wsfcZ9HqGlzaJF5rECMEsTcdZx5uj5iNPYxOC4yI/zd/wNMAMdawRGIqGgEJcmROVorZioubi8WPteNf1zS9+oX/3P/w/wP+gX//lX2nc75SP/2/4sJQPqu/5OPzq9Y/Kv4rNB7XjNPHB6bZ/XAu/xAK/sJm5g2iog/o42Afmqanh9w0foybupxs5jVf4J9nuEEeBr7WQs1XjOGo37pa64m1EytFYc6FGHpo+cy8fhA8mdILw0dkw4fvxeMT/G+I6acKfrKN8TFtin/jhGnOb8tZuZjANpJyxDazPUqoq45RMDojDHTRVMONDaDAz5vhzZA6PxCJxM12VFUJX6KThMixiJmaJ62QdisZd1vGgw2Gv87ODLi7OdHZ+1uNU+x6ZvvXgKMQzELYb454Zd5D3OJGPQ+1/VJQPr5eXl9g96/bzPiRjrbWo1KoBvYxzGHbM6yi7aGYM02qzQVsGSe8bFbFKPzPPGtKs/rG/WhUMg/G7ar8Lhk4PGR/yi7OdvvziqX7x7df62ddf6Px8h0+Vdk2lJB5HibhUdG2LxZrhdUzEb8YPQoqOBCvcoI5YEoPUbYiOXbre9uNiBVu50eYes2zqQWzcjXNV3sqF+gWFvU4PsMiNy+UzSJ21HTY2QMpzBpIq1m/t81GJSWWNjMrenv96xm6X+RmUw3bvQxwTOT4zX4W24zgoNP5O5GLyMmZ7Lsp3/tKMUn4Tx5mfmTnP/sMcJM7kUmzUUvBhp973OKqWKtu9oeXuw1AH7db10hhH9oFrPk7f5v38LfNJnG/ZG4KZfMn/hUCQf1mdD/kv836HPtNmxE7G25jcfIj9ng+xN7eTBnLzhvHkDwJ+z3uhRt873uEzWOV69+TpMx3OzjTgI1tS37tm9iWJXKb/q/yjgXfvdX11w95wVD5qH4lb6O3xhr0v+8Wtjv3DET4TsJm8v+U5Om3yX54In3jO2JvYs2difsSnjLfvm7e3fb9p1DficEx7ZNl7ZsYnjlqKSi2yTYmwM87uA/Fp2GuUM2+haXPEx5TzProQ++TBxcVFz4mRWG224ktyKO0KfbiYtcG6wF46Sjn6lbmq5Fdv16jBV7xh3dcF9CHaZB+JrfR9ZAwzY4k/kXWs48FCH0stRZW2xSuVVRijbW1H2s3Y3tZxxn3EbmIYGvvLXn1UcuEm+dPzMHES+Tlz70KubgZXavrMmGutshk3faSvDVErteJf6fUp2+58QrAg7aQb8vU97xrfvb/SFdfFI3MyjDudEfOzs3Nd3VwrOfjd99+RK0ctPh8JWayo20wcAq2H8W/B0qcdWtbahbggAyn1/GFewgdbnY0OiCywl7LtJdbcaxkoz1HATjyqpPRVNGdhrPJSRrmOEvkgaPgO5Fph6B3QEbom5+q4V4G6DtBdxyJb+Fn0tcFFbUX6b/hASJlH5rOJuAm/BG0dYt009ogt/zKHyf2ef+RKYoM2Y1r0e95HP3W0pULOT2zP6IAUT5EcTXle9Te6yVMX2GYUWMOWToBEy7EJl9JP/WYcc9v0m8rdXM9KXVt9CV0Q3VhMb0tuipEtPi6ylJUjdoPwJ2jIAuleaFv2gti6h5mHBuaO3o65kiwBk0unNHyQ9hu1k2eLfmSxsQxrk6kftmU/RK/gp9EgWGKFYD2XaFiNdhGZvoywUA6SF4GpLLIi22itcIW25ELrMZmJeUAm0V6MzeT6lsPhZxW+uZBY3agt26q1qpTSaW6igi5DXkvkpdeLY+mo9Y5M54X2iLXYi17FzqCBhRTULKZS6YcF04PQov4RbHfZjE5fGH1A6WfVT1S6hrDlDnHY5nc57bIw/DbsLFjbd9liL75Sjc8Ic7bYWAM5S3PiQ/+pKt136tFpyKz8T8q4A9tR67C9XGxqgW7ALh9hp34BvsU2F2k2/yMXwCAX3xsuRLmYXnNhuOKCeU25YavUqlKr6jBo5AYgNDcCh8M5N9KPdMHN7+WjxzwQP9KOm4TKjVRB17RxqSSVuOVkzNia1DTjvzgyDginlUSv6NpF0v1YxNF6YhEQ2qoDIWfa3wGdzS5Vd2fqT+Upb7hTumOWfo0P9sKnyrZcrEI8A61H7Kzsn0XSvnGh75SYnNIYnEmOxrgmNt+UbYfcIfLgTnDCNOyeFGXCegcvdmopqsQ8/c7o50bkut9Y3nADt9xsTeRH6lt8AbblxMI+NX/HF+RtHcvc83dW6MQYQhs2gsxj1lf4gGYq1ap5WFtvsu30cb9u9InDtkopHXb0xZE2C2I7Y0vfoSk3YtpWHxv+0KCfsVO5eduRv7sdN+P4UvDJxE48hC1oSpt7TIwvNyhzl3dD2w99IKR+7jdXyatSq7J+so56P6ynhQ7KjX7iFwysn+x/dsbUsDHphjV5ZP3Gt36jenmhPMQeeKCNjdzYl1JVEo9asFc1YL/3Ne762i3UdT+wGz792Falv9zAps9Sqmyr1EJ+FEUWvYo8sgKttS51tNsRr/Q9ZK+lv1JKb29b90eTWbuNPNtk9zGcCVPr6HU0c7GCUmNLsq0cBYqE/cKqsvICwNzxOHbJsQHZ4KoRH8I3ZDM3nRsaDztCJnKg3wTBGz62ol9VxBdDRWdmHzwm5tyo9n8xz34ZezjK2VQsYHqM73O/Yc3+ecuayU14PvajoEJOlbEqfHOyqCm8S1GlThjKWGspKrWqlocopSArfR7qWjcQ9+TLjpvFxD45MbJuxt1OmfNauXnElm1tR/b4t+/e6fWbN3r16pXyn5jMX5Hnr29vGOtMvqavcTfysLfXo0eXevLkiR4/farLJ091eMTLzstnqmdPVQ5PdMsHlJuyX6jP9G4eF/Ah9T38NO+l4bG0fyaNTxfsnqoNTzQPj3Tk486xHDTxgWdiNmdXyYMcqiLJ0odoyIJV3qAbPtKl7nOyj9twX0CfzKqaF9748ZMgxqLNAkuyentkH9LUebWn1PcHBcaILLqpj08zdTOxmKif+Dh+BLP22D2j2blKvbhDHS9Ux3NwYG2f9Qf1Ydz1+Rd2Zxdiy4vEyhxpkHfoHi5V9pcfg8h9AAAQAElEQVQazh5rd/lUw8UT5vOxtH+kGVszL7K9fyzvn6jVR7S/0G076Oq26t219OZ60pv3R72/mXQNblhbE+vvyDpaHmaPyouI4Mh6mbkGZC0ktzJGlhrrxCwv6+bWen/dgHgYLDrmIzwf7LdxH3n5HUyh/eM9OvC38B3E5hbc0OYOfPx/T/kdtoO3N9Kbq6bQ94zhirr3t0XBuxsreHslvb0u8BUKbgr6Ve/wZ7N1NZk4FE19fsTVoCljm+djp22eJWap2J2GpwIyK1nxKfBWl31kukN0aNDbb/xGEZ6c6eOkCGtbtsNByx2kRdZpC6/lOOUXyZ/5G5srYjPofW7mmvpbMWLTx7aqxtWVXbXR6zo6VaOwnav2nVrKW91PUcushU9B8ZV1pg5jZEWXr7ygKTPvAj6xtbQr+PsB0JMs3VHDfw5U/eS5tftJpT+jMnbTLDQI/wkk3l0cnVNEeFpODFIOBX38KQeEqM00iDHg1nNe7RZ6K/kIJpSyFmY12jb2QHuU2LcaH9MaH8PUKnXL3kwFfINsgN1OumzdRhgAL+A+d4OE7dgtZSfRR2zP5EBjvrZ2TTnMTwChNxyESc0pJCGVovcp6B9wnPYTfsbWKZAZIP34/JQvp7KPW/yjS7JuPoUeq623+PQpfpP9uXSzG7rh1FZkp+XwiWUQfkP0PoXP1W/yD+kHNhKXB3GIfvoOwn+I0/Yf1t2X7SLbH2CRnWjBGnDGj0BrGZHu+FOZfvL4ac3UbsBMH+JJGdH9ibzXr5LOI1uLpyTSBfm9r3GPQdGOe6FI8/Eg9ybhSymqQ9UAsp5zv35zfaWJe5VarKGWFUavaBgXjHvawI9gGKsK7QfuvYfdmfaHRxq5pyrcP/X7sd2lXM+4R9h1NO95ITvo6mbWu6tjpzfHWXPizp7UzFV+Q9+DCq4BeDdz+SzAwpj6NiT4jkK5wNUOoatPHglikMqN0pQ9ubWmeZrV5tYRjQWLnm3ZXkTrr21kRQW6wY7MyIq2w15ktjcR7RbeZszpm/um3B+m/yjZvtNJ+U+FaRBbGdM8NeWZf+IjUt4/MFxuuZoyZjFeVE/OZbyboI+r4KNiEYpfaRJglkfEueMG/2+I3zXPfF9+843++d/8jf7P/+1/qxdffcWcN7368XX/F7W1Dv2dyu3NrW74SJaPM7c8W+Z9y9XVlZKjM8YL/Zj8jR+1VNlW/jfTT8u9NHk6w8/0GZ2MJXCxSimq9DMMo8ZhUCVHbSuHqbeLHLoi8iDtO+h/5j6eaYm4I3yPJ31GJ8KNzvgTv49rfONX6oLoBS1BD/MJxJ/4vFFp8VXrYW/lUMsuEmNcZspJ4K6ZPpgh+KZOqYLpZZRUGW/W+25HXMaqUq2Ytq1SKnyRREsGm7gGWUu73U5nfATd73dKe9vajkasbLMupdi95APWk8eP9Jhn5jw3pzzudvTN/Qq6adewH8wkUGI1M4ehkSUfQ41iEL5/rOOD2O3tDbl0JG8nZe85vzjjvc9el9DLyzMFFxcHffHiGR//g6fQp/qrv/6VfvnLb/Xll8/17NkjydxjdcxyoQjEkb7iB6xsh6jx28EPblOK3HGz5yqKKsxFxj4k18g7Ozqonpwm9sGJiD3CNL9H6mx3eVmppQc6kdtGp6jXSXe010lLnQvcxyfDkKiLz5V1UfF5HEcFu3HHHC4YxkF5r1LJi1KLSimyLRcrxxarifWetZs1nHlM3Smi3cj9RvA6yIHi2CqoWQX7vR98SZ+11qUfp6X6EZ0AE8w9mQzDyXPy1OdgYi8IjrynD10wUX8EU//IW+I/yH4jWRm7XbjeTcp/al2ydvtDn9e8E8p/LeCGfBuISfwzuvE/+VHxkSArh+3uU+olk59Nx5N8TpuJfeFm3eOuucbGbuIVGvmRGGb/uOadc/bA0FO8Z1/MH+ilLjTl1N/Rd+/17t1b8E6pT5+2ZS8oZYlpT2apX+eyvwV9wMhy2g5RIU471uxl1vDjx6yxM43spYlZFDLPeWcdPus/79Myjowz5VKLxpP8sQvhsix1ZP4LfcSfbov50yf2Vdsyeh22CjC2bHjk6afWirwok9CIe/rP+NtJzpVayOWqITlWq7ajkUSZzxuuRYn/zH6U9pEllzI/MzajX7CRMY3jqApvO2K6bT2eaRd7oanY/Ox8WXTDR2e336sST7rn3dERflApVYfDmV48/0Jfff0Ve9WXlA/64eXLnqPxKW3FYVv2x6DqwRn91uMw4ydg7cW/4IHin1Qw2n8YTauOi+zKVLP/q3DrFrBm8L99AjMyoW/20UKM8rE0OOWH3UGRBdHb0GgXqDDHHhQ7QXwJEOCH7o7lXZyYv4n0mzSxDmeu5Yl1aOMegAruldZ68rTXkRPJtc6TtzHYmMwFs0TM1cuz1ig8oCjcldNWmRf0T3W7vP+0/rv8nPKL5A//0sYBveLXnY9bQ6roOu7iBoVN/ufQP7vNp0d+Z66d1hfEp6Cu1yP+5PkPGRO2+0zRH+9cBAo5VkvW66BaR43DTgN5OkD3rOtcK+LGEudGXFuPK1OsZuyxb2lFykHJjWMaFRT6JsVFeVhRalWpVbUWAEVeWRy2Sdi530xPJGbaB6XWru9i2Y7os7DLgzrbKkAfHDMLIWg9gdhIQhnR1t5e+rEtrzbt8MHHfZyan7EjWQLubcOrH0tZaujMLLoFk6LRkbkN0O7lE5pxlAjV0N8wY4yFnr/Ey38e+Pq9bsD1zXtuEq46brjRnFnUjVVRGENhsmpZxrAb92zKZzq/ONfh/Lx/8D+cnfcbh3G373THjfKw26kwTw1/ZnyYoB0IWvcGN5C1FZB+lloUuFhBhLZDOiIrparUqmEcVbmgVfqxS6//qZ+2julUJ2NsxDay2Fhg2aCUhcJX+gvGnuiDylqXdoGN/gki22AvdVv5U9RGB5vxZ8af0CC685prEzlou/ddKnFC32ucNqoPjs1GxIW2Nv0441pwWh8d2yHLguVCkJucoOFDZmypbsJER4kPtmqJvbRtiq5LeBE/WvW2oU0zNtWPxm8A4UybPs6uG3lABbmb3w/RyM0g8tAgvL30G77A20t5Zu4Tvw741G9oxPvI/hGdGf9CN3ulWsmxcRwUlGK5SDLrqCN+NsbMmuIDEKOEX/eHPhYk+DpzYzXxoqdBKbLHFGJWVUolRgVgV+IjdlOB1lKUjbSS2yPY7UYN+JB5X3w89lja0jAU1QpoU8tCbSp0f+TFykz+ZC6Pnc6qparbLEUGm3bsZ/yF+rGvseR7xdeCnruv8SP+FXMjQ8P2AVysgbXpWiX4lDus3p6owNy3st3ltrUd8WHjIy74GJsFe5xU0d4gOcKcmnnk6UP5F/xOnBknQVJDPrN3NjDzILIh14yJckMvbQumYu4B3exiozF/YvLiV2yG4sRyuqiPE4oZ5V8izt2YZHKo8LKwEI9hP2o87LU/P9MZLwoOIPSMvXSHvNSiWok3NPN+h5H8Iw/27Kv5i+7gjIe18zPssN/mxnnIXBX8UFwx7vgupvbCaz0cPxnLNQ9l+a+8HNukqcya8PmIiYav9Wyv4Wynis/xu4P+B/qt+zPV3YXK7lGH9+dy/vPzu8fQFanjY7KRCV7jpVQvJJ8RxoMmnenYcdCRjy/HMmguo2ZDhROyctjQdg/ju2QZukEfHDNjO8UH1SdFw4PNPqV+8hFIihw/Utd5yqEdyLuPK1113H2qsqsK/CfBOFNvDeiMqms5unaRH6DixiChI2JjjTKxkvbk2AIZyocxrR/GUFapVZU5HHc7DeTFMO5VxwMmAB//h7NHGs+faLzIh39w/kzDxTOVi+caLr/Q4dnPdP785+BbXTz/BYB/+jMdHn3NFL5QY05vdNBV/sCDj+TXR+uWb3cT6+54OykPlAuOvAyYFmRvZU/MvBxZVxNrapZ4eWq54Be5UeojqZAnvpBA07ka/cwtL85H3eZf5c8DbQbdzlWzduTRXjM5NYFGjs0d+SOGS93zlId7TMOljvS3IPwjysFjzcMTxvdMbf9cM5jGJ7qtl7opZ7oh7jdtx7iLrieBhk8TODLG4JYtZyK/xWGZvOBXTomNwSui0NZYzJqV/aLviehtp4VycN9oq4JisedogQf0I3opZZBdZVBKaJG9oKw0elKhuxUyPNDHh3ubSkXq72Hsfx5FtmU2aRsK6EAEQ/fHOraMb0XGu2HTc5iohv7ZsLax2/HtT4fW+EqWP2Ej8mCrk4okS50Wuccr9BRVXuWS9U95NPbDU3yuL9tyxlfwk/n7nN5DuSkucB/P/bgcWytQUun2o5tS0NR05LJ9pePxnabjW83Te+g7yu/Bjaa8lEj8+75XSaWBhlAV6HJiVnSzoJvPD0i7QPArjKLjp6ocCoStFhjzrLesxwWz5BWsUwUp47UeQP34R/3Bj8VeFsAGfIkPD5C6yNG+awP/j3oSGP0UPuxs093knylvcxOaYWx9hA96ebPxp9Ctv9C022j4IOUNWzn0nwYZyoJthytkD+CFSiMP1ccZf8SBZtjM5Qakf8zpYtaA/6CqXeTkfeLetbc2p/SU70r/O/zgQ3wMBP9HenB6f27GOow75Xo4c89x5J5/5v6jco+UZ5jdbtRht2c5z7rl3cfbtz9yDT/yXuma/SdY9qYj+9Mdpre6pXx75IPt8Vq37FFNzG2pqtxn7Q+X2h0eca9/oTKeycNBqvTBHjZz33d9M+vNm/d8rLju90rxycUqwDa+WLVUqPrR0wD71MjEIhBUrVf/yT+New8M9XE27v1n7s0iO2YcXCs+NGj82mThSymyfYdSq0otHTZxwMZMH4G9lLf2G23o2O5Fe6FlpV148mPf19sLf1L9k2z6yfgS434t4TkwsjQKDcJ/DvbS36lvM74zPOLXuHY17keDWde8R7gmv+rZQf/yv/k/6f/+7/5d/yOA53zUuL661vu377Qbdhr6vbw08cHulmewW9rlg8st5c/Nwaf9IwEcfLr2VGq7z1dktsmv0su1LNS2cjTWRmNwrY9xVmPN1FK6fmQTz8szsN3bJy4TbWZyKJig00mMYzOwS4hyLxbGdkhHW/vrBX6WqqbQAFE/o9eZ9Sd920bPXWL6uAM+d+HJT+ZtKzbGd0Ps85+efv/uvTryr1GZp5v+QWzSLc8y2Suiu7VbFmWjeAqk2JsZNxWfPBOj2AkSw1semPLhMHkZWRqFBsYWFhE1MTxV1tYwVo3joN1u0OFs1Nlh1DnP6Pv9qKWuar/fId9TDw47HXincOAZ/sWLp/rZz77SF1881+XluTbbGy3FMkh84meAEn07pKOU0ml04uOWA7VW+h9VSsXP2tvYpet+6sfY2XKgwNdSaFdUamF82KlV9n37Qv0wDL1uHEfVoSoy27I/Ruo6qEs/FXsFXhwupq+qARvjOMBjN7Y7Ro27nXZcK4JxHDWg0zGM9/3jT3Kizx/r9YYcmtg3t7iII/GxDffwLMhKjf9VRx8L9gAAEABJREFUufaMw9Lffr9nrg6qpT5o0P2Pb/hRS+HeeOKadIQ29NyRvo6sx/5HIuwji19Hrl+36C4Y8f8xH7KDjCf9FfrKes2HdAyRO3vW+qyXL3/QDz+85Lp0o7SzrW1sydXwW36kXWDHl3CfR2ONZ39b/MMvYnZfXvzNethk6asDvcQ37+pSTvuMNXHP3nnDWj12nVkZz/TBGmyspVqLMp+VebfNnj3xXDEpdRlPnxcXpT5jHoi5zbhXW/b9+NJmSry39dt5xpP/gsH1tTKG7AOV93gDOVSZ74F+S6nKcUQ/e2Tmv9QiF9/5YS989OylT9v3eU4OpM0G26JSM7Ft7NMzY23w4midT56IXKvsG0uuxadhHFRr1YBfGe8OP2133zO3sSOOjONIbGM79hDRnVVK2i42Cj6Jo9Fv9oRQiosefdheeNrYC384HPTo0SM9e/aCD/1fkfvn+DiSgwc9e/6cvepbvfjiCz1/8ULJ2blfU3jhouWwi3wKYmh7qfzEb1tj0fDxFJvqnYwYtmDV3+o/R23L9oPqlrarjcRxpraJeVVRQ3fDjGymHDRiuGGTR0/InRiSS66j3OkAHVWGveoYsG9wz1mH0D3yXZd7QB+UFZWcrsx3UGqVS8V8kSsoOKm25GGu5eRo9rjkwoKslbnXtx7DxhqaWUMzexFrifmZ+f4xkytz2nYc0Z8fIFEIZvQXO7NEf+n902iruHU7SyGyh7At20v1ya/tLodA1SHG6TVfbOpP+Oy3dpE/gD5xtMzziq16oy5FsbVhk2+00O9Wl742+UZt/LoDtrAnWVJZwLs/qyIB8bVYEGVsp2h9rogxY6byTzwzUwF98tzSNEje0c++o5SdanKw7jRA93wXsNGVZCmPFxJcAywHfQqpw5hKI5BZLGYgpWRQlv0hCptW0ZDkpU4caXck2XqSslnbRbapWc7UJ9kmEjMXjSB8ZIvG6W87LSw8N9fRDdJu4gIbPnYXBan3hv+dKkfsNOQL7ickdQvc/SxUWUYUexsoPjg3eWj6zsJMG0Klwlg3GJt3DZv6BESvEZ9g4gJ1wwNu/kLu+vqqf+x/f/Ve796/7fwtdYlP+rCtQtINXBj23JwEu9wYcYN0fn6hYId83DH546DK5lJqXSjtSi28oppBY+JbT7+mJNMCHJeLF9iSiwyiQ4G4qMPoiGpK64lGkUr6OIEt2fxoOcK1NfkbmRekJr035ir8hg/Lm3yjdpFBqVWu8PTr7les4WY6U34+BaysYttKO1sq1SqxQ8G2+tH4DSA5sx6S1zN53X1Er9T0v+qvJLof4sQMGyfxZ5ONveil2Sli244krZrC1lKUdVZLyVQhSz1jJaa2e7lAO9DRh0dT1xH67RT48WE5OolkkLqss/4wTD5ec0OVnIwseT+vFw79xNF9wrdTlcTwyNqNre0Clb5ib+LCJXJik3dKP52yduIXI+/zNeQCyniLJZPdQeMFSuA1y6Nr9o0swPQx8UIgN63TxDzQqpRBzVWqQ0crVfnXszfcyF6DI/Mtjtr7sgq5UvnIP4AMK0ge1IoN6e5CnFwJ5sQbefSW/o/9YSCxvCGe16z5ax50b/Lggm+NsTfmZVrjE/nt8UZH9syGrdippeAHCO2ofV3PaQvSb8Z4JF4B3ct2z6HkkW1EJIU2UISP/SAx6xJspTzT7yJrSqwL7QsmFrjbrqVoQF5l4Yxm/C/EzkCMR1n38JEHKT+EErwFs5T3+qYN08oFySqS3Ay1BvoamY+MpcArjtBtZnTC12NygHI++pexauTBe89LoGE3aNyP2vFgvr84KLI9N7/5A6rLx5f95vaSG+HD+ZnG3U6FPkTH6aPUssQcWgs8Y023BVpL0YBuLVX9QQJZ5CIW8Vn4bULNhRVJu0OxsGntdiP9jcp+VsZBlRcJ48W5xkv8uDhTwXfhp3YHPojudc3H1vwL6CAffa/nPR9D80E0OFfdv9Du4ivsPNf+4gtdPvlaF0++0uWzr3X2+LnMR+fGDUP+NfsR3454xHLg420DUitFzUWzDbWUIHTA3p2G+wSwJ+x9ogZpavTx0T4Q0ThmGi2CpbZAqECGU/ApB/iIrOFfIPiOGNj4P0SbPjgWm6Jd6yiK7fCbTGt/jY8GUmXLGlZUaa1b6GLL5IbLoDLswF4egoOG/QW41Hj2WMPhCXgmH5521PPnqhfPtX/8FR//f6azp9/o7Pk3On/xrS6++LkuoY+ef6vL5/BPv9Xh0Zcazp4yf2ea2qjb/Iv8/scA1i30OBdeji64naz3tw3MuoGfyygc0cCL8sP5lzq/+Jn2Z1/q7OJL6IuOunusMj7SVMgz7N/Mo27annzcaa4X5OalGh/zKz7sLl9owP/95RcKdpdf4t9X2j/6SofkI35fgLMn31AGj7/RLnWPvyZHv9E547l8/gtdfvErXb4AX/wa/teM/dcq+DeQ38P5F/L+yZ0/11PVDWtj0qDb2Yy5sW82ZfsR8xiYvCgdzA7U4mjqtWS+AjPboUF4a0Y+o4PiSR1CZPld0HopFjdIdpG9lUPFYayEP0VBHmwyiidne8Cn/ZKT0tqGsQhkfB9B7q2X385maCuzkfTwKWz1H9JYC1Z52GAtnpLFaiqD1Cx0+U35Q5zWhN+AHizDVGxS+iNOGvTxJ06n6pGnDOUBTht6PFd5b0d9iv9/wydG9gnR59yJtx20Mfh8oLoWZkIhKCargpbrZ/9DAO5V+KCW+7TcU8ytobXkXWMvUf7IKXtfj9lmJ7Y+5ttdLFO3ok8k85LYx0YoWHRjZ0ODWRAPOjyrgSWR26es/1EyDPezuxLuLmiNUgC5O1M+QXRBYrZAvU/1I3owGSoEZ/P7T4R0siFdhA8NPuRPy6n/AAlEH0X0MoYgfBD+j8EHNv/k4mkfn2ocXz4l/2NkabuB3EveBet1XOSzUr6LgZcU66ZP/dr4XvEn/GCv2z5tcioLn7oP6QeyB/OUug/xKf82m6vuptLpB3XqQn3kahd8qLuoRRr0ploOlkdv0UvdZ6lwTRwq9xvUTDyjTDz35JmwcJ0catU4VtUinpOudctz58sfvtfr1y/1+scf9OOr71d8B/39PX5c+HdvXunNjy919e6d+nMGfYy7PbfPZ8q/qBzGvXIP5srzXr8nKzL+TDyvvH//jnZvdX31VtPttaqloZQOWAXc5JEPjWcRLVCO1Jh6U/Cd3JQenh9LMKaEZeIZtxGs0DnPMPiTtkee+4L4F3mbW8QiVHLB3lIUHHF1h9W6D8VrGapPHml1X9HY34WljYrDtuwid4S/B9V/8PQDDXZuxhb7DTqvY0kMPsaDhr3gslrDp8SsIQ0kc4fWFHNHfo6M4xZMkm7p54fXr2We+S6ePdU3P/+5/uqf/bUeP3qimYce03YgF4YyajeMPW7Jm+XDFx+S+Kg4MzeY4qSPaVauhVNylj4a/c2h9NNCZ+4TQ8EcXfT6HxTwvi/X0fAzOnSLPamQXwsqOV9llz6HqbQdQsq1O5gYRMdmzPSRPo2NKNqWXcKewCf8Q7aga1uGPqy5L9mWOPGArFI/bMveIHipUFY/1hm5s5nyh+iK/JhxiXv0SflPjb95804//vhGr169Bj/Cv9bbt++pu+VeftLNzVHvr270/v213r27Uv6reVfXN70909Dt2VVO38BrXO5673M0a17nM/M2MUd5FzWxzjJfDZ3UB6c56T76plqsC57NHz265KPZZf+Af9iP2u8HlTJrGIyONNSiWuGHwh52pVv2k9vbK8ZwRf+3Ojvf6cnTRzxnnUnYtg2V7IVqPeJjoIhBoX+Dnqi0i7+NfCouGsdRlT2tYMO2bCt87AfRC1ClTh2RB7Z1dzTRrjA3M9Rdzw79GPf9YYXYxZ/Nju2NxYY7Imj5WWFbpRRQVWqRw9cqFXf9rPPwhXHVYVDNWl1pZE1W4nNknWVdTazpiTltJERb14c+cbDVyi6Yph/qww9D1W63A4kjvlji7KgFXTDgW/YL28s+wPXrCNLXvba09D+rEZOZfMu6j4/BJbmTD6ovvnhB/lzKtShH3tld884x45ywmX/5/8PLl+T/NXO7U6k1ah2N8YVp6xjpJkWZuHVm/bEt+x54Rk0DcFvblSZ+M76mcotpfDqyB05ZH9RFp8sob31PxDuyW/a46CU+PReZq1IrMWg9VtGP7ZK5BCP7bZDcjRw3um5428xNYT0NGpnvHndodK3l6Dx6jcHH7+zJt3mPynpoxOdun6Y843tBN35lnrN+MsaJ62zqqFL6qKX0/motKvBpkzqiRRy1wtBAHI1VmFr1PIwvjYEkb820unipRyY426rkWSUuA+NJrGopqqWo9wdNDu73e/Jwpxwt4wMLT393PBa7XfW2sVeJecVuqRUfCz6po9Bv7KdvO46RA6aOK6eL2dMu9bNvv9U/+2f/XDs+YMtV+8OZnjx5yj73WI8uH+ny4kIX5/lHIFLaLHawpQ8PDMuyiwwk40NbQZ90ndhv0HYYJoD8qScmlya9ff/p/S3C5TdzEo7UgDizAQTgDfCzfQAhj58TcWZr0YZFr9B2gYiXPKjUnVxGmXm4QxlUyfWgMDcLHZFVQB26BUR+N4eUS6ndTwnfcDpr7xTJi4Zfyd97zMoanMj3I2u08xsl1xv7ilgP2x+1NfiUN3nsbdDJkYjaxhN1qB+N34+Bt12nRD9A6yfPmPgJhVQHm0r27o3/CdqrnN/Txin/AXxevVtjztecYZQN5LxDZz7VQUMYQO7Oxd5SDO+T1q33IyRthZRcYz8VeZE/AuD9S+M9bCk71bqXybsy7DSMO1Sjq/VonS6/8f1DbDNm9CzmLYz6sSVDaBec/NhFpdY06NIlOae7TbyxUc0kYmgU7ijJPHHRCBr8aV347l6f5bjcsI8EW1v76CTBszDDNxbBgnnpm2axWxhGhhaKBVQXW5us2GIEuRZ00Fjsh0p9Fkh3Af9iWxwNH8S01FJUS6FN62gsoujXYg3c8Nl0jP7MGHPxXG78uYldL6S3XOSn2yMPuEf1/4wOHwJvbm90vWLiI6iLNIyDxt1Ou92ofS4IYNxRhu6gQ274+oYyoDeqcGEptdKzZC8+lFoUn/lRYywSo1vjFV4cGZZt2RY/atR3VaELzEZkHCpQcRBl9c2U8WoDTSOfCaCRmW6DAlWTSv6HoNDHYrWpJW6pxOZ2llphfYf0q7TBkFMXGmALJaWuhS+0CcILHhj+FKIeV3qPoYlLqUW1Vg09dpbRwajsIoPwTYvHybeMOyi0QyyVWGlR6/xSjkzCWIexmYd7RqyZYB+nW03rzVI+bPc4YKIaXxhbQ8emKYilWq1aigrCLkrc0MeYgtbna5YYGSZk4y8yzCCyTE2Q9rUYO+qI3UKSI+p5TKs+JzRSo3EjCeJf/L0DF5Gs24l1vSG6Wo+WflfY7tKQ9FHiCTYjbVyIYlv0I17kTuR8a0fNnU7QE7COWkCfM+2EDa0xKCKa5yMAABAASURBVDHeeyG61DdeXsfmsh5LXzsDa7IU6qmb0JmJU6Nd8qkRV/OCyLsDr7ytl6/f6BV4f33UWx42v/vhpV6/fSvbgI6w0fBTzuuFplKqDEotooBlswLoK6qUMu9zPqtS3aiZGW9uTHucGMfMuGZ8akDErY8HnUY/GWtuULOHzMRlRiftMN3PrguXVGiy0j/OIHHHPNEj9ikQrjkaslOHNiTtgyU+RbXnmVWoSw50kB+hDZ8wIuGzEntoy7/ChxZsEl5VFQ1SR81YgNHN2Fr8T86zB848rFXajK6Z+v6BvzarENJ2i5+zlJCRFtKxabnrEtYX0HQdh+Ri5UP/jANHGhxpOGnmxc9Rw9lOh8tznfNxP/TAg/uOj+u78732obwU2h127J1g3He6W/fVYRxU2RMyf65W6Sj0Kw58Ym51B2kmzo1YZG2goJmxd1lUZyTU4WKPTSGWfd3FJvlXyc+b443qbtCj50/5IPpEPj8DB037Ude16oro3tYzHeulpvGp5vGFfPa1ynk+nP5CFy/+Ui++/Vf6+V//X/T4Z/8G+c/l/XPtzvl4e/FCz178XIeLpyojN/B1p8lFqpZqI4YTuFWtCyzKd2OzihdIVo78PgD1LpGkVjJzGTANCsKfIrIH0HY0mEbPgaAU6dOlqNBHcYVWhGWF0Um/C7WLfALhR3Da98e85GIg4XjUtXhhygXkhis3U5QV6P5IMRB6HSkU2QuEv0FT/IuNqlr3KsQ/tNaD6nCucf9Iw/6xKtDusbR7Iu+Yq/1TDcxfPTxXgS9nT6UD9WdPpHOQ+eRDez6cXzz9mS7BxeOvdMZH90PkZ8+Y/2fYfqoRfjw8hX+iVs7Z6w660U75v4QIncpBbTzTEJ3D1xrOvtX+2S+15+P7/gsodsezFyqHZ/jGR/d6oavGx38dNOMvyqoXX+jRl7/SOX4c+Mgf7GkXHFZ6hvyMj/2Hjp/p8AQ8+pn2j77RodOf6ezJtzp7+nPtn/9S6X8XH8Dh+a91/uIv9PyXf6PL579C7+e0+YYYfYFPTzXh08TYJp8r/xWCY9txTyXdsIfM5IL5uGhomb1s31mz7JGZnWSbNTNTM+wyY1YTBYCMvUW9fpMJ3fDqR7NZ82ggaq3JtoqLloP+KCOQyOXApg5/FMio3SO2sEDv7sheEpsz+0agO31s6BPAplfc2W+xv7U0Fiw1CUYLk8KCrL6ZMWxI30HKnRKO0AVi3K0jrTEmMzbbKqDzjNlAos+OhRNHJOqOpHWAsJdDF0SafThDaNRhVnShRYYEI71upbZle2nMr1G+x71cCh+cxDBxc5XXNuoH80A8Mt5e5Me27AUUf/JMu1N8qNyY18b1fgHBXRXa2idEqKxSooVKl/HTqGi5xoauEHK00G/CcxVLuCqGpMjTJpQCp6lj/LTJ/UballIVNGQsj3416Ounx6XStNJmkLxC6UXqHWzz3NDhameXLrfTD7LNxkZVyJ20L2rw8ZgG+uOOhloA+fBsCFLVYXz+FNA5Pd2V8WOhNKIWfpXfldHItYLKlWAb36VQ82stB22jiyRlk6RGtCGyYCvfUYSxsIHiBydGut3QVG00PLFk3jgzlYD1QfVSDh8wEgSZ3wXcEffcSV2TbS3TFhropLzxn6PpP/YWWw/tb/KNbjop3wPv9BAU706vVdA72R9iovshyEtFBiVXpYoRwPpXyqG93sgDSD/j8+brKT/32vyY4AXhg/C25VV+TyXb6kfL78avVKf0lN90F1lDj9TShiUpG0r4J2jU6AcOmeXVj4JsQdEptdEpK0yTnzxNW9prBW0lGsUZMVXkGQTGkcK682MdVPGjcQ3OH0K/e5uP7+90e32lfPRvvLSc86zJO5H379/q3ds3evfmNfgRvFrxUu/f/AAPff1SV29e6sfvf6v38Ndvf9Tx5r0az9qFHWwYioZaVYdB/d6e/gf4fFzY75AN5qP/e71/hy3svH/9SserK5lnlRE/+3/JjADO+GtoditGohy2lWu9+55WZPRty0ZeViCLTqDMCfcS2e/nvu5m9sDGh8xjx0zMZnRmdPK8eiQWE9eHmX3e2MOschi9QsEUQtvMfKODB/hDL/AN+3Bo4HR+aQPp+0KolPUqjoWm2szdMpuV2lgPUEmJ/sKlPxc4xy790k/6CrCEZuu477tp5vn1yHzkfVj0cqmozEvytdtizNFP3SmE7XhQS5FLOGxD7GUWuJ1TnuOPuNNK7bzQTRAatO5G/fZ3v1M+rn3DR46//Ou/1j//V/9CX33DPefhTPvdXvkQI8Zt4T1xS5/xNy/Ql+fvCdd4rry5Vv5g/937q/5hLh+9ZnKiEbhAaQ8/856it08OB+hsz/2h4nAfi1RroSTZ1naUE36TbbQRj/DRqeW+rb20t61Squ4PYzt6RuTO20VeETsNn5NnGWv4Ri6hLDv6VqlVLlZiagv5Bgpa5qNQX3lmTmUTB+WuH7rq2KbaVCbOhJR99sj9+fXNxMf9Y/8vcbx69SP0HWvxmg/mR93yTiC44p3Mu3fX+v13P+h73su8f3+r4Br5De2nOfnA/KuKTugR+3TlghzaZW6aiV/AdCtrqjE3fbzIxbgb8z8xf/mDoDdv3tDHe57vJx32Oz1+/IiPtuf65S9/oX/xz/+Z/uov/kI//9nXOuyqzFPVWKWLi4MuLs/05MkjPXp0ocNhr8b6fc2e8vvvfgt/JOeqnj97ol/84lv9+i9+TQ4M+IufKriAJfadCV+SW6Jmjm8KJxHC/tOQBeKopfQcriXzam1H5qyWogI+XGexVktRJVcCOlbQWxODRv8NGlsuUgeVtvFhgfCtUC6WFliR2cwvOUWh64bWWmT+10+UbUogDTMXDaWZNhn38Tir/9/dXt+wzm54hjvGNTX0GwZwTRO+HZmn/FfuMl9pk/kMUsZcPzGpOQ1ohwHcM13Sd4Pt8kbNrCJpxMeBXMc9ZK2jUhiGqt04aDeMspexTfh4w7v8Wz4634CJfXqLV6kVvSKXwp4+6cje51r07Pkz/erXvyY/+PBPQJtyWLfsEe+v2Fv4FpD/+sU1NN8G3r55S75IiUsplTkema+h25bwI7cdzRK8sbchedMYWy0F/aLlSG8LZnLHTjvJdkdBd2R8tRYVZI3AZUzZ4/KBfyIn84dR2SN6mfGKI3pB+jQ+CDsFO3LF7/iuPoaJh4nUz6Eq2rHvBvv9QeOwo1lVro/xe2k4M94KBtVSk74Scy7GFf9YyszXWu9KXZNtbFguVo5cPydiO+N7JEQMcWNPudXrH1+xj3yHflObb3XGu8BL3hdWrkmF9qUIO6Le2tqJw7YQqElK6Le+jH7i2uVqKolj7FTLoJJDA7ZtGnKGUt3tV5gB7MZBY8eoWqtqKR0lyrTJORGDiT1rBoojYMvv4iIDxTEZ26WjwYujlCrbHfEVUb8unvNx/+uvv9EXX37NfvRX+tm3v9TZ+YVG5ihtLqh/9OhS+YdSI9fTcbfTwPen1EmWOtSP9LWA+CAJb3zqYDylxoci4YdoOov4h5KTm086PTKWIMonMDYFXAxhhpz+oLTd+gxtlGdymZOeLNtI1KmNH/r8kbYblGbA9New0RDMLYKK3YqRBaWMeoCa8oBsYC4B5boi8Stl6HXhIx+GgZwfO1IutagiK6XSh2Xjc4OV83OHtsYvtDHYDZtCysmd0I6ZuKMXK6fY9D+kzljpN+sz+o3+ThG3CA3NGp6R/1EiV/uMoMsiW+Xua9lo5lwobWhMWBFFYtkL5FUEyWlbBaGdCin7gZsWm/hYqC1afg0vdE9hHD3FUqe7w/ihEyzvmSRMgz4a0d0dFD9whWgio8ZFWtFEhWhLnCH9bPAbRL1B99ZwwWJFOdK+IRM6ne+UewU+/peyVyk7qgaZnBP5YZ5rSqV/LX3OxL2DZ4m28tSktiOygMLdSfvFQCSpvAdDXJ1P3YZSK/FanXeR7a2KOadNEm3FVlHQqTjqYvTTpmxV9zSzSjDcq7DDAOJLFGopqjVtF0R25KN63xh70kmWfhot9UlUd/+1Hknw9BOsIgjK+ALTdQv+h2eAxJMtbI1Lv5nsNyW3XNRvuYHl5oWbg9wkBFc8OFy9f89NzXKxz8V1pq0YZDbUHR/3D2d7nV+ccZNwDj3nBvKgw9mZDgco2K2bby2lu5Afwwfh43eLTQq2ZZO0PXaJYcZBxXquatr0F7E7iV+R5+ISvfAbukKPx2Ivv7Z7XwSE6gYvYA1c+HJRy41VLUWJ3YaZWOVCFru1VhXqxRGZFHtF2fwSm+XmZECcm+TGum+L36bHFTTpXqkfCCPo6IK7Nm2NBy3Vdw5aNQbZyJ1OmziW9naR7Y74F9iUi9HhTJ4GsA/OVINuqlc0zdwI5qYqD8ETNyUbIp/pO7Srrj/dl6wd/O2+3smTczOlWG/EAf5TPkSDcaUtLquW0uNPRsAbXiDUiiwoKBZLqNIMu1oO2+KkkD511w7BZ09jqCyN5FWr9bFIyYdSrFRDqI3dQIoflqDCh7bEjRu5acUSq8W3tC0Y6baYRxrIRYyvkHtgBINVqjTsinaHUZUHtvzrgCtuoiYuxmdPXuirX/21fv0v/xuVs2eaxwvdeqdbDbq6nXTDh+taisRGKh7mQuNjcscRF8te0PODcqmly2jE/LTOV2SVugCCjyaO4mgdS2yaYrt/JGZOG/1NvDiZoTMf0nNTizInehgxfnXgiEEtVbapF/2Kh9e53/DeMoYIUrOhoJd5yMNt31/ODsSsSpkj+mvkZPj4kzZMhEw+zsyDWLuBoUavAFNX6NnkXPQXNEw0VI+a0Y3NosLYK79Fbgbpskm076B9aGN+shdMtJtYL0f6PfLgkf/M55H+OsXPG9CKVXaDBm7kD5fsm+D88aUuHj/SJQ/jF/Bnl2faM8bcxFb2JdFmVlNesE30zbMJJUkFv2oRgYRn9KteXjYFuIx7rSN/HRrZRMvcLEzMUeZsJldSTt1MnKdTYK/VQQ0fjsj3jy51+fy5xsvH8tml2uGR5sNj6fyZCh/wBz6g1vwn3x//TMOjb0Hoz7R7/C34mQ58SN09/VY6ey7VR1K5BOdSPUh83J01ytwwzHHc3LAWxoYPhrg06gAvSg2G2lQrQ2cO+jymTaB/yqNhPID0c+GX3wjMzyko9pO5UeQi+huf8imieFr+DN/H+Jk6Eai1n1hLbwuWkqkLtpIon8KusplvEfs7DKjsFjBHqmfqGC7k8VJl90h1B2Uv8rDNZfTTbkR3L43I0fHhifLR//zx13q0/hcBLp//Qud8SL949q025OP77uJLunmO/afgCTYeybvHyh8Z5D/bL/oXfSZvFPvJw/xBwZOvtEsukmNlT/v8McD+mdpAnu6eyfATuVfOX5CzXyh/EFDO0XsA9M6eioSVoAUbBVrZcwf0Qg3lS7908YV0CULxWRdfUQaHFxrXPxI4f8YYwe7xNxrOv8KHF2oj9scn0nCpmZwqVg//AAAQAElEQVTn3SB7+JHMnol1U9ZkY3/LPjSzl4h1KmrdMTNPoMtmKdQrDd+RrIwsNEBNoUH4e9hWKVLf4O500LM+c2wVoe4topjUvAMCLPS6pugsuoIXSg5dYZ0cbeU7TU2wylaSqg6qMNWlvdw5YZ6K1bY61YMjug8EP1Hwg/ZpucJpFH6lZs60Inywle9odH8KsRd8TiedBtQ/UFtliP/pzgcd/kQ38SX4CRXiwSwR2dah5Gvyl5hprbun93YarF3k3DvwMGnWDRuCmvcdHs7k4SDXvWDUVKSOD/JPXuVbfegmW+h9260u8lNgotsJ/RDRiyx0gdE1og4GkqF6K99Rd60Pf6nuJ80Y0xKZLth+YuzTNauGoSCLZQOSj090PhZ+WnLqTPj0Hz82PGjVFZCEbkhfp6D6J8+t3UZRzljSbwflfqa+Mz/x84d0tvrQDR+a2+Qb/bA+Y/tQ9ofKaROIPNByZIxBSmtXi0YEQUoB/KYH++edsXOKEyvddupOZP+I7Do0LKaPDRQfnJE/EFBIS8jdeapzwp/6/2ET2kYzEJE3uoaWUjUM3A9xj5l//fuWD235F4+vXr7Sm9c/6t27dzxz3fTnluPxhvclV7q9ueIj/bX4kaebDk3X0ICP9dOC+eatjtevdfPuR03w0/FaMy/4c59b2HIKP3UoGsBuP/AhYtBhP2q/K3h21M3VG73Jf23g++91++69Gu+VPLNrWRqKVUvpKLY2mL1TQqFDf/xBky1kttXN9DXXZLMfmetegMxGsFoOa1umHFB9x/d7G+5veOhChp1UovfwTKuPQVeomXYQTuPQMsZyN9aUXUxtzsbP5xG1+DPx3uPm9kYTz28zfGS1VuagyjY2PjwXm438yPNfYzwtPFSok0ZafLDswggtOffWCxUyY7+SY0J+zRy+yn8JANmzL77QF19/rSdPn9GmqPL8D0OONPyblH6IPHRWnjcn7hHjd56fU5d/ef6ed3j5QJcPYX085Ic4Uh/dyHBKtjuo6jSjCr/RQn3KtkM+gsm1UqpKKL7b1kwc0o9tpd72XTvbqqVoQLfQzt7qQh/CLlraF+WIfqlVRh77wcQzdvpL3eazi2Vv0MIjk7Uc0OgshfxuLTd+KzMW7B95tr/NOxY+pl5f3+qm05tOIz/yoTX05ubIPnBkTgRM/dxxdTUpuLme+JiFrNOJuuhOPV52nFr6nZNDuBKyTpsK9QPP48NQVWvpeXl+fq5nz57oiy9e6KuvvtLXX3+lb8Bf//Vf6Ve//IW+/PILPeIDv7jHogk2RFtxzFru96EkQXJhIu97HvEe5+bmmo9rhzu74zDS30i+MS7edyQex5Um/oH60WRbPbbLQpWRx3dI50MD27KtQi64GPtV4cURai/19kJrKRrHUaWi56IchbrAjEEbnJp72BE0xk4faVvc+900kkNBLzd+yV1+N2th1ZiE7A/LuI/KOssH8Ws+/uejeBA+uGUdp/6Gd+pX1EcW/oac6e//eUeUd4Oxl36DdJI+QoNlPIwoCQBwWbUUxj+o1Iy9Oyo0GIu6POvJtmL3yH5wpJ/QxZ/4fCQnJ6Xv9Jn+NhzJ78T2C/adX/zql3r69KkqeXazjkEuvW30Mtdv3r4lz68VX5KDpVT8q8QJlzht57ej94W7odIiDx87m73w8TuYiX/K0RFHLYXr3077fHc4nGkgB2xTs5zRy/4bX6+vr/v+eOzjv+3zdOSdYiOGtmUCiStq9LHBtrr/7MOVcZiNO/ZSn/K4S98Hjbudsg5s9nLaT/SRWIrc0CcOI7Ot2M7cbOu2ltJlBWpblhQ78fN2vf5cX1+xX7zj+8w1vk56+fJ7vX37Wq9e/aC3b7hnoO/GmGYQqp6t6jluW/aKgvG1ruHzzDzLku2ORh3DVeZxHAfiPCq01jSklrElR3BC29F6n4mien8D7dJ+8yGxy3ga/aUN6pp5aZl8nNkzMInYJxA5O/cYZN5nrr126lHhzBivmdd3fJfKWrKLXrz4Wo8fPdUw7PX69RsdGdc77oOOxGW3G3U422vAr0oOl1qxYrCeK5sRFMYZRG8Ydwoqe2wpVbk2yyiviH6wWjkh6OinsEQmbe9hIr/AtkxemnyAkZ3YI7NP+vg8a1ul4m9vTxvK/z/q/qvPkiTJ8gPPUbV7r9OgGUmqi3QPBjMLYLAAfthHPONh98PvviwGZKant3lVJQ/i7Jrp/o+a2fXrHh6ZWT0MsLBjIioqKioqSoyou8dajzTXMdHJE0JWQepl/C7yBrWLDGRsOOXndGT3SF5VKYPsIi/x2Wx3zIsZA/My6WHYqtaNKveMSixr+I4B2YyCncT4IQbZ1C/18ZD1NdjTtyPjptGAYGJcZWx9CjRQ5h9mlmu4GQ/KcF9vGZwpEGC3j/OVLrJ8X55L59py+UmY3ADyoP7I7mHyHkJIPg39guNnfPNjExEEqzz8ishm3vGL8WNEpooAdjmRciZBFhFLojDgi0rZqpSN7PTrIJUKzz1CFl0JWF8oiGkFFEoKzKfV0HyIVYcasLcMlln901fbsq3KAp+FuGSiaD4ysDKgVkSaQeY+IVOuUDYIf4+WQYKyXVRqhdPcIFqW8qVaAwtQXiBrLaosRLZVjuq+t2F98iDaxhcRjFmHoPVBO6cib9lY6pi6sFBPZ5ZL6hnzMMCNMDeZIAtqfkr4GNn4z0/29ZcGHgYn2uhaVIhbYpeN/9Pzcz3LZhX05GSnzaZqGEpvXyUOFf2gFGRgceERaaQfQ7JNDNOGtDH5tA4fxNFoc+KaG8jIgmBbaedAHfSOrOhOakxqWNmRCEquA3dey2EnfY9F/BFJvRFO3JRCG/7UMtsrtWLTER+QmEVnRW6EE75Hwd2PuWwtRaXUiA+wZ1tp10Q9uRnu6Yf0XbCn3bmBx+ah0MKkvrClFpVaFxTZ7ijUFdhLus569pxO2SB2gpEFN8hDVZA6p4ztpS2Jx8jNdlri3RY5vYCZ9N/cj0knrzE+w5P54Jxo55xP32GjlvgjFeJje/Y97Yn/oTV+p13qecqLTcYf+gP5lfwKzbxLuiC3Zzs6Olqvt3Ub9pxvu2sUaCmVh6Et43sz02GjzAFjrzj1W9HRoyN2E5PEJn3WlphFHkTdTj0NdkaSmUMDH3eGjVU2tKpO2pdAukXh9a9+q89+88/15V/8N/qzf/E/6L/7n/5n/Yv/8X/S7/7r/0G/+ef/ler2TO/6n6LjQxNtq1Uya4YLlOowoRKadICglCIboaiPfox/kVUKV2JaqhXko5RZh9BSa3tNfKgKkk5eSV2laaKP93fzA+vEfMlc1dFhu9dXoBEPFCwumKHvGW8YiFgj47zhT6rsbaAdOSv6u81GJzx07LZb1UIuemLcRDflW8qCdfO/8TLGW4AaL2LBxAtNl6Vcr00xTdHGQ+QeU+mTOcPYT9BKxUf43KSCyXOZaEV7It7Z5L/d32nGHhrc6YaX6SvkwR1+NuI6nJ3ojM3+C17cL1481/nzZzpj4393fqqyJZg19VEH9fC61n8ye088b2nXDfbu2Lzfxxb5qV+VOMQ/MFE0/n0akyY2W9qCyaPuwJ4N9Vvs3FL3Ta26HTa6Azel6Cr9dXqqizef6/lXv9YpD9/bF19oy2b+9sWvob9F9s908vovdPbmn+n0s7/Q7tVvtXuN/NVvdMrm5+mLrzSwQSvGqepWKgPgYcBAQVEzzmtFWhYkyjM8E1mNbxeTCuOt0vG4TU5DDvnFZ0OzKU0LiHZPrzSyA3Aprpn4rkB5PqkfZyiGdxkcs/QXXNGXZRfZxzT8Y5TFfkG3ysTIxM297CLrafIWGa7qaVC615c6UjaoKvTHbC82BtkLNEjwzfTZMbSRyokKm++Vjf8ywPMyFl3Rn3KhXFBn3yNLGTbtvX2mkg36i8+l4PILFcbS8OLPGEu/1gnj5QT+LHj+K11AT59/qS0b7HWXzfxz3VVrYsyqLvYbdeGDznkpZHO+nrxG/wudPf+1Tp99pZP89v7FG23Z+NfmmcZ2qnHaMe9PGE2nIBS0rSZtNbaqkck0jtYe22MbtCcW+1DQ2kZCtwM7aiekgbAxnWhsZxoLm/vbF6r4PdDO7eWvdPbyt9pd/hp/fqXTy6/AFzphXpTdqa65n16xkXDHJv9UmPlg9J44wrPmirW3g/kvdJrHnqdQvFYHMvIeyprmvNAViHLaXGdZZ4mEjrGO72NZ5yn2k+ds897WkXKq7DYe65BOfcnrOikDw7xqOLdCssz4sqsclCrJEmhAzfSrNE1SazP0kwdKPT90RQTYTDI2FSaIXDJ+4oIK47CjWBW+oxSRnMGwJDnzmMMbBUbBLnJHMmL7GKj1c5X1xC+9/HvrNQJ3DwL5yOKa90j8C5JLe4zNY/Sxi+wQ51mPbl9iZ5VaxQXspPwg0nCuNlzKm0up44L0GfypWtYzIBfZVT4g6eBYViUVYLDS8Pdw3Jm4EJd5UCUPda00fJD0Q7jrmG5f0NPR/Q8N7HeToYB5oCD1dZpM5CE9HR4c88n7U9GDk0LERwH8QQbfz8hXRBA+9BjHskc8bvb77MFuBCm70vD/IZH6V8Ru+NBg5UODY1n4f3+YcVYCTHXK815hXQ9Y3RiCWefJPJxrHEIt93FfZN/zB9UjxovekeiXsYd+OG7/MR8zSQcrH/ofE16MhwZJrjT8L0Oe521r6B8tuc8To4m5vx9HZaMnf23tPR+j70gj1siNpm/s8PF+4lm/cR8Xz+nmnl15auiYblTB0G61LXttyh1PRDdq43u1iQ38ds17z5X2e3jdaWo8BXCfb/T5iJ3Gs27uOZtN1W47CKKbD+/0/ofvdXv1QRN1Y0gVvzcb8lEYoMOwUeUjrJ04rH0hHeZSxMqRvCD8x8h6v0pti5CoVAETp7pgUB1mvpayqst2x0HwiJkY50HqCNZs2yt7oLblAjyjQA+ZR4ztnrJn2hM/cZnow3wTG/neEj6qpVSVWrrvtczUnu3FzyB6wcj72ZhvbJQPzTusPevONooq9oJSBmzGXmG1dIdNPv2UDeTv377VSNk74vKBjY9/+P0f+riTPI81xtcI1voba0PD/wkf8n3oju98aUu+2wR70g1b4mjoxtdG2p79q7VqRtFxPKNDkcN5nDb+JiP6tuVilYqdMtsoth4ftlXIt6HoajmiW0tZUvfEnm3YoabsgH/YLxW+SiIe+4nX+71ojkS6LrHVJ45D/Ut9tmXf4+NijXwxvjOnZqzzap5ng2opypjJRuv+jvfp/DWA26ZMydubpuAmPwBwdacPH2519eFGV1czzV8LuLlhvuf7x6PKMyckSwfA4Wuh/fkWe35xrpevXrFJ/5m+YPP/czb7gzeff9Y3/s/OeRZidN2xmS9on/OhytG4ANbxYShsNl4r/mfshL5jDN7xrcTFKrRvu91CK2tU0831HevUBMaO2U/1wy6d5mJb9qex6sT+wDfmYMP3ncrYqLX0squOPdspx/+UjQAAEABJREFU+FJLUe06xJ45U2pVqbXr27Oe8TtlV9izfC6PPumM5yA6vf9Yu8e+pjc1FvZDHoMr+ZnXmUuJT+4FY5/rez2me7453TLnbvjmdEsMZ9zNepmj3R6xT8ULGvMy/bPS3l+9rxrtkuL3brfVwLp+nBd+wmZ+Maay9o5Zg6g/PuQX90K7z7QtNOj+o5PNtRWN9s517HR+ds7G8x2bzT/o+x9+UMbBZjP/IFzD9/xg0RX3nLRrw/3lnL2As9NTfKzMg1Gxn3iladGf6RTSkbrCTPgdjMSx+0Ws8r17j68j61vyoheUkv4tYdWIVcMP08fb7Ua73U7DZsOYKIf1MfmNNo3E45aJGJ9is8uwvUc+MudKLdqkLLErjKvYFEfKpw25t5OkD0y9rSNrbOI6z5U77bEX/eg9RmGcBQPjtIKBeIW3jc2iWuc2ZQ5lXb5jrt7tb6hn1DCYtg06Pd2g27gHfNAPP37Ld963urm56n20p2174teIiW3lSBtKMWWcJLT0kcTiKZUiBNhv9NWktR1pU2KjX3CMxC3xTJlSK34O2gyDSq0PSjf6KPFLu/bEKPHcZ37R74371arc205/9HjS99FJWdurSvf366+/1v/vr/9af/u3f9fH2HZ7Qhta/29Yvvn6G337LfjmWzX63S6qhbYuFmzLvkchb439ovIRKQf9QtkZHyn9iYLYDB4Xi6yW2Wd79jM65hJAHpzRP0YthXtU7W2upejhsVrwUTuMihkSRRJ8fwdkNaHuntR8RNwQhJqYSswD1EV9pr9bqXIZZMZ2B3zdbFWZU8Nup2F38hD02QYM251CN53uVJgXFZSKrVKpBr+ccUt9vU4qLaQNJS2OjJuMk3mMTX3uJ00WJ+X6krPqLzQNoXz0gomxHBpQ6P5Eneo1wwe6KhR8Kfhpk/cEVr3Q9JPtsLJnmvqCLuRiu+fZM0X04LRnuT3TB5kPEo1UAHlwOp1LHaXjOMs0coVUyLLcZaEzEP6Ck5jLkqvKwBigPw0fNCEHxzR8YpD5qk8ejZwZs/WmxLO4WB0u8hHQPpyNRXFGDMxiU66WlPEs4NpYqLI4jSxOGUwZWIhlFxV0g57mspZqLGAN+4j62XVt9bI8VEVYS9HAjSWopajWsjhv2TO0HA0fjrGIF9Jk/HZZkiznjRfCRv0BPYs9dVCNkm7d3qS0KwvrLTfX3Mj3PJgE4W94uQhyE8iNMu3P4psYFHzdssF/enamk9MzZcIO2w2TdqvNbkZ0Wq+Ni8zFeDZDpCd8CBp+TiAx03LYFieppobeCqGXSUnGgxMVRSdCSsphlsojj88TSuEbN4DQqNiW7bAgBYjOqndEczMbuZEmBolZygfuQZ/Lz2nLyBiA2BPxHcGklMuNuIMYx9a9HXXfU74X4jJ7AnN0rrK5HXPfxcYBfbGS5vyGzQnMpWwr/WHHP3gGQilVgT3L9AuPRh9EdeJGPXLjDm5urnmRueGB4U7pn6D1OOMDcyH6K1I+mCgfhA+SP2E7sqARfzFiQiNv5Mnq8wSXFaSM7c5DaM/Km6yGPFSqvMRU5tpxe233/NJjwdxjDqW+xyjRK+5z09Agc3aoVZvNoIGHm6AWbEQXFMCph7ZIcvZ2LDSxS6yCMesLSH+uOrbnei18lfISsB9vdX17pSvgTdXpxaV+9Zvf6Q2br5ev2DB69plefvlb/eov/oX+y//6v9Wf/fk/05e/+rUGbrzv37/j5fKD5qNB2myXOK++2l5ibPKYr/RD/Ans5FmlklcoG1hSPtYfPtLT56w/k0bKNw099kW1xFbmw6jUFXvpV0z2vALTTbloWSI7LaQbPiSPAU3RBgmoh7GVuZk1K8i8KigO9MV2GFThhQ4TUGY84m6njoyHysh5UlbjhacxvzulDxpIucaYC1JHTBnjtVRV+t62SuGhQ3GpzQ8Y4UHWmzvmxh12bvlQt8fOHenwT+GaPr0lXtpWle2g7fmpdhesrWBzulX6eSrShBMTwZnor9ARGtu3zKU7cJv6QOQjdUYfZ9UIRDAVa4JfMWJzxd6TghE6Us8sN7Ki2zLopm50XXeAzUg2WK7Kma7LqW7A7XCh4fJzbV9+pS2b+Wevf6OLN78Df9Fx9vp3Onv1O510/Ea7F79SfuN5y+bucPlaPmWTBtvyIJmY2mqBoEoaR+HJFBnKUcgPPQZuL1qMTc2ggNwWrdAWrSWNzpzf0GkIj0Hyp86YCRYbsTOrLzZ63iyJU43LU1g0niAxsOKJ7AeiVS90jVVocCwLv6BhIIDMvh8SXTJfohsudEHi1ypFKi0H2fAWVANp+q/TzYFX2chlqwn5RP82dAWvTinHBnoLyJu0lTZnaownBpQ62JBnwOiAk5faXL7RjrFzzljL5v9Z/+351/LuubS5kHiJ2DNHb4n5Lb5O1C/GqRizDFCqeKPN6Wc6e/aVzp//Cnyl7dlnGk5eadi9wMYz3GNM4ker5zLUbChqwDfvaMtWe210N1XlhwHupgIFjNUR3BGj/UQ8FzTSI9gzIe/IvyVme5+o1TNNBfvbFxpOX+PDFzq9/Epnl7/SDt9OaNfZs8/x9wU+neqKe/wV69QN69doawKZ/1lvct9gYaTFUqFqd87pPOCHKfIRHp2GX1FkVxkIX2m8gqQ/QvqQdqGgpw8jXgHbz1R+DFYz7hftCExGNKcZnnUfWyFzOS2WugMS8ha/NZdo0Ik1JWjQRsy0QtFZzHxErNia0eAnNBrIGRqsfOiKyI+BfGkD3C86G5XmvjMjth4Xi+wxHus8TqetwafwWP+Xpld7P6eP3upyjzvpTh+XW5XuxwWLDUqJ/yxLurWmgIx+ulk+jNmsOTtV5mvZnKuyppThVGU4kUweaw2MJKsfqbLzpFmLdIyMcdAC6lCw6oYe0ljqdhQpLsaWZtolpKFG39ifKTLSCvqYLRRYQR76OkCfOKL3iayDeNUJXfFUPSmw5Men4EH9yYvOgrQ3WJL35Fhv5Ve6aJmCT0HIu0roii74iUv0luzYPNiI7LjeYz55T+GX6KS+n8NqO3or/9j243T0IgvCz0jKtKmDcR8q7gHimY9dYsbYnl66h9qe7DtkrQOF2VDvz/T7bFHk6p94ZO7NyJx8iFg/1PnAfltS0N5PS/KfTFJT8CkDj/OSPsanyi3yHi/0O51lpFh35tbVYdB2u9XJ6YlOTk5Va56BrJH1e6LMxJwemet5Frjj3j3SZ1Pvs0nKTSs87wVtvCOd/hvpkTGvAdpUdaQvg9wfJ+6Re3T3+RC+v9UtGwL7fE/ATsNeUEvpt8+KowWknjY1MSCU9AafgwFfSwQ0y7Zsw/3yc2IcBt32Usx2t2Pf01KLSqkKraUsmsIX5L5PHzJgGraDbn/hEf/smTLH/qRAOfLF9uwffthO9pNIzoqR98R8Hxt57ur28cc2/lu13Pu/5rWlHxp6eSabet80xsTI6yZvZsglM3UnCSrGSY8PMTLxMDY7he/5mj0x6Yy3jKNht9VzNndfsbF7+fKFfvzwnu8BNyr07UhXj1z2vAeKo9Sq2aY77X4xFqcFSR/AOGn4H58FX4pVSpFtCbviKOGhjXakf1bQDIpwTyYvMokyIPorbMsuKrS1YFccjXqCyCu+llp7XZkrZMt2yJOwk2d0CvkGRcWVIU98cWi/n3R3u+fb1J74pwGm7kG1blQY/+4+WKG2tR5pW/jQ9GH4j4E91rBai05Od/2vnV5cXii/UX9xcdbTZ2en2p2kLkqjOxHbkfFE6NTwj6Ghcd/YsNvrw/trffhwzWb7rW6uZ9yySXx3e4cO/rNOjIzBiULxNIh/ia1thQa14M9up7PTM12y+Xp5calTNmB3jJmsVdvNhrE3Epcb5beG3757S7ynXj5rQi3EkDYVKsgYUQ78Tr39GxX+f/f9D2w2vtV3333PRvCPGjbb3gd3+QEH8u/ASL9OrdFOgI22wMYw/OPTfii3jU2r4EhlTAQD4zuw8RG5bexPC6iH+mwrR8oF67iNdEVBJ0g6MQzCF+zWtL0U1RJJU2934s582YcS/7QrdaRckHQw9vV9Ir4T4+0eyVsxUj521g349Gkjvsf2aFBfwxv2gqQDWisr60brNHyp0mZTVIf4S918b7q7u+l+m8YX2jEMVTYp4rN+7893/Tu+e2WdGOmv+HPLhnHWuj3pYKTNQakFexNj81pv377V7//xD/rHf/hHNld/7O1s2E37Qt+9Yy26ukHe8GmjzXbH+NjADzQxPkqz7kSTmjK/grHHNrIJ2dhjmPG3Zx1bEd9Xv5I3Mif2IBTj9FkJ0bj6Xaq2jM3NZlCtA3Ea1Mc4fCUmWo5CbGzjM3VTdqKPAts9bgU7aVvs7qmv0V8t4xvfGvrdd2ja0YhFI/+eTxtH2jottd0TF+yDxHfAn+4ntNay1FtU8RWVXn6kb/fc//PDfufnJ3r58pmeP79U+C1jwIyN29tr7Xk2GHlGGNEVzwxiHAQtvsVvoH64X7ucvJ5YLpGlrSNt3IORmIy9jW3RuCdrWyNpve2j0se2VQptYN7WWuU0RPdHo87YT/kJ2yPjbuLeNeFf8oIJ+dzno+Z8+ijlmBuZbyO6pVbWou/0b//tv9X/+r/+b9C/1Pc//KiMl/fv3+uv/+Zv9Fd/9VfKDwn8+PZH1VJ6X9tlceZhm2Y50USMeaXde/o9GKk3bQuWwn8ysS3b9GlbMJuIzWBO3V+b0CVpz+Vgl9MLfZqY9gVS9CyTbq0pR2KbtoRKln4RMorUj9lKZxld+IcJbmkzj63WQXxLlai3Izwow1alblSGGS4D2YCx7o6NZjrLap31K+WGzU4Dc7ouCF/K/NydOhO/oM9POi+Uwaggbb2HOPC7aemDpom+7TFhqjLEGCORAcZg8tayE/Mh43JOT5SfgcF+zvKGfLbdhf+Ey72d2MLRf4KNX16EDqTP9CTox9656PA+M+voTziIM3btIpvxoNlOU2G8FOwUYj/LRB7dpqDB69ExW2pdSomuwaMVge4iYj5hdeY/utopgi6L1JrZ4Bu9PbHAtdS6ZkAjD2C74dDHiMWDAw3bDI61THRtXKaODEpyFztNZjG0UxotBp4C2JyLNCz6babktyNkQAZzXdFZ4ImgNK1/fjs0N4HGzSM3hTteGm9vrnRzdaU7Nv5vrq/7pmD/P+zgb9j4z4PBRDwK/m23Gw0bbpws4pvtRtuTnTa7EygPt2dn0PA71c1GlZuXS1Wjk5sHCRhehU4G4fGM21QiQVwUymU5G+2zLdtdkrZN+CHilxgX5MkpssKvqNRZy4CsKjf4QrrUDDQ9OGzLBXhGKUWlYq1ELZPsfiLbs048LOFRgci2CvbtIi+Y09Z62Pd8Y0yNLCChwTwORHc3eSlPwCiaMpYjwy8ao4Z0ou3hXUxqPrsOdYRKxpY4rPiR9tvHupZtfeqw5zzbXc/+NI2N1FHwJRRV6h4ZRze8ZF0vHyRuu0zMqbnPSoqRbKBIitsAABAASURBVB1JpF8D0cKW9sk9L2wW1t5m8vpTMLRQkZ1FQv1mnDIkFRSr01otWyrQ2LWtmUoD4zIopaBj6prmPArXWlUL4wD9gtT4LR6aMm/IRl8Jf7eLChqty0xmKRXevXwtRdUAmnqDUky+OpIWh9FZQZKbzKSJOtuCKUEg4z7deKAbNT+w33Xa0NnzwIyavvrVV/rqKzaMeOm75WNQHnom5tGz5891/uKlXkCjn/Y36sgHo0b5tKUDHwsNxy0lTRKzTYl9Qz8QR2ijXNqxUmUms94cKHx+6z9YZa3HUor9YcMcpYLkEzqlXpJS72PJgmP9dDi6KDRVZhwFol0BPTj3YfxD1kDWstura13xwHdzfaWRlxkGi0xeL8M6Er6DB03zcSAQlE5Q4+V1Qj4Sw5Qr+BS7U8rB41nv51KLaq3KOG3Uj8sUnzAzdZqN9xsevG94YBwpN1n6wJqb3+Ad4b3d6NXnb/TZV1/o9Rdv9OZXX+ir3/4Z6c+1uzjV5oy1lE3/sh00spM3MZ7ZX1TAAJOpO/fiPKhM1B+MrDF56d4Tu1vGxYg8dTfKaqBzKYPTMvEP8pcGGu0IpmLFr9AGP9EpI3R0pf6N9mzMv2fD8o6N2A0b9xdf/nNdfPlf6tlX/3LGl/83nX32X2g8+Vx35aV08kY+BWyomk3WwsZmhS9srrbNc7WBzdVtNjQvtfdO+7EQO+GDtSdewcS4muj4xjhoJmjtCATcyN2p4EB7iPTLRyBGmBcDRw2+MS5a6lgpvFEICnW6pAY9OiILHokPSRyJDUKOCdkGZQZxNTG1B82o0GDJdzlYsVPOh/SfyrjXE9srioz9A7SkaSNVyfYCdaoHh5cUNP1AWalHSVLtaNAVkwaJNsobtY4tajt6dJjTZatWyAvQa6RHyuwZY3vsjNoy7nbaMzbGbJL3jftTCTqBETQ25bV7Jp8813D6QvX0JfSljKycXqpt2FzfnqoBbc+UHyho9QIbl9LmherJa52+/LU251+Q/bk2jNNh9wqXny/ANuPdGauVMilLnd5cqGzO5Xoq50+Me9vb5bqReHEpQ2jVZEZwB7PQ98hv7jc3qRQ12tooTyMknSF6pjI8x7dXEnNG+KOTlzJt25691Nnzz1VOnulqqrojNnfEbU/87lpl/hSWrMK4LtII3RcZ2kE+DvU8N+QBfWiAI1rhPmYG/KBvtGHJ3GBzYJ2r8NBpYO48Am0wPqgZ+2RP0kTzmEpiWs0y0hPrUSOjhQIZYcekxv1BIkZsWrUFU2hkAfnGy35Sj0SK4npw0K7uf+3+C74dwQW/SUc+w7KPUXp6NdkmKxCxmmGyrAnfpzZBZ/R2kCPNDtnuduyH9rqKPJNOw4O0JziWdX5R/YhQpstSH8Hu9YZ/jK7UL3bKWO4+FflnaXSlFFtBaxgtkX8KaCS+MqGw7Bn66DCSY5A8OhuxPYY0t7ExBrqc8ZCYhz8q1tmWvuE5e+IDkolp0aDKHBmYp5vhRIW1SJkL9KmJgWRk8bscqF1lIGe8BButfMZ5H0cFnYx7IOpBQbY7lCNdAXWH1f+lzgVSISeo0GNE9ikY3U+BLGrJ9Ul0H5NzXP6oHvxSL3+c/5gXR2SQI91IAh1k4rDSF3THTDPv6Ua6Vq3Pq6bWpgWZ98GaXulTspT7BFLHajM846TXEb5DIhtQ/uDLKntM04Fzq2jMEyf5yXZogMHwfazCC1nH46IpFNkR7aqk00fHOMTTcMZBFOeAwlMHi6upb8aIDk9N0w3t48P7eE3tt1R0q9ZCk0+7MSE01euh/6E2tjUfZk6smCVHV3R7OUQ9rgkm/HrOfkzq1no9a84xXTNW2rW7gimZEK6Y6zJ5K2A/OpO3Co95yTYoYKXhA2s9GvHk1KOm9OxoWfknZivlwhMDB8SplNL1QjfbrU7ZaDs9P9P5s0vwXBfPXury+Ss9f/mZnr96o2fQs2cvWEq2YCPzrNCwuefdY887R97X4k9oDE84tmLkPWLWGXlW3oNRfbOGjcHra967oSM28n54w8bhh/e8+7AOVp5JtvgWO7dsCF3zbSd/xbGRV2wVi6N1tCUItmUHBfoUjL64/6VcZx9cGn5zIotegZbZzlwZ5SZkc9lpqRNBP+eyrb9DRTDNhsJ2JL8zRxc79cyC5NuWl7oitUmD8EHyvPRd0j8J3JyIVd4rJ96pjHLBFi1SeJJ8JqA9rC80LEHp6ZRJuj/vkGfsNNoajOPY25d+TvOYxoo/DYuBbdnGtJkChqc2l56WzMmzHfQWv569fqWvfvtrff5nX2nPWvAh77u1arPbqW62sqtShzhsq5Qqu8j8UxO+tp6fd8f4as1Hvh/Vgh5lONGZcstV2m7PWvd9g5/YSzpwsTqc8gWDpOFh+tlwyLZKLaDKnnUQKzHZMx/iizjslA2iI9nWesTODCTMybmM0anYsUbsjGys396OfJcCt3vd3exF+ClQ0Bs6ptyP4gNosugu+qfR5sZz79hpbKcuO/ZnKAFcMPJddQLDUNh03+ni4rQjm3K7k0G7XVB1Eh6cnZ/o9PREW74DJA441Ou64btrkPE2Mp93zN3zs7Me9zFrAP2772Cd53mIUKsW2tIEdccss5D2Prvl++4Hvof8+OOP+u7b7/SH3/8B/F6//4d/0N/97d/oD//4j7r+8L5/U9oyZs5OT3V+dq4dfGW8TATs3Y9vlTGxYc0qWE5fZczsie+eZ60bNpGz2fb2/Ye+NuGOEBMdtCkjYitiO0PEuJGnHlvbsq0cJc6HAYl3AKspnRIG1FoV2HOZ6MyYyE3NC+ZsZJKxW2Q8x59+tSqy9BdEMwydMVDHUNG1KdV63zTmLw5zJj11GlFcCxKTFfE3cyFgaB7a2lAIpmliHI7YjZ34rX50fXQmvjdF4FxIU5ky6wtznEIKxv0NNm718uWl/uW/+Of6V//tf60vv3yjUpr25N3xvWlizSq0Ycc4azhZS9WI7ZE+zff9PXMkvkx01ohP8S16NFrd7zgAXIzNUaUU6pzY9H+rv/zLv9Tv//BHvWezP/edW+5BhbryXwNfsa8Qt0fstu651TBqE9OBeUd807TUece3tgPwt/PQPeM/+Xt8nfC5EeyG0TF5lIlsQhY6Zm4gt6061D5WB+hmM2iA1oBxaFulVLlYtZZZb7OBH5Qj9kODlU98wgeRp77IgqTTNyO+Zs4m3pkv0e1tJV62u5pNDPC/4XPybMt2z2v0TSPP9uwTvtaOolIq68euI+0xvmNJtZp5eqr/+3/7r/T/+B//B/33/92/0pdffKZaxPC40/fffaurD281EhcRfYopNP1/yxqSmB3aoMUPfGsd9NZcQPacZxvbVQV5oOVo+D3SR6EzJsqUnjunGyE6Am1Nv07cv8aMP8bItABTlKN1MCk7Is84vWXtjq+4hi0xhido04ReMGLTfEuaWMu/YY3LXwH4B9a1H9++7TpnPJtNFL66udbf/N3f6n/51/+6/6WAPeOoIQ9Mu2iiQgsxt4vM2C3LOx5V6fgotp5CpWwvXyiPDT1x2CaWpZcXR/ofQptyTbwN3zoioTdCgHt72uKMY78hXidrqObyhARdepz8WX2RkzFFNpEHEntCoMDYK674dQ+pyMgCyRQC0EYbBJos97aSxThrCrWS31TUyA8mWzO00AKtmtAJGnFrZVBzUCXqXNHgky90AjM3yrDViqRdqwrlg1p5vnZRRb+sNDywquwZ6Sfl3TdQkeQehzZBG35C53wfxXLul8Q0/TAj43HGxFrVxyoKyVM/3K+PL5EW6hR1hbdzleyZ6hcctru+/afRnzPtJUahIjY+ipuJqWSpQ/3IXLAtl3uUhad5xC9XkU+LjQ72hd3CNxrlmww8IVMHcbeL0ndBeC0HJpFLJmgd3ZblZOj+KI2B3tHmjmkHmg5ERv7IItR14Hs+9N7EPWe7J/qA6ZzUy2EznR07U+94burQRis6juzZadBsJ4vRXG7Wvy87YbgpDYOhpnZAynSb2FZATqwF0e02uBFOPIi2aSJITcwJ5YHATLOG/O72Wu/f/9jx7t1bXV190PX1h75pmz/t/6Gnr5WH0Njc8iJxfnGhY5xdXPSX3RMeTLcnJ9pstxqCHRSUzSCnYsezGY0WacEDPu2YVeRSlCNtnPB/PMKeG+yUvkI/D6K1lG6NUdUfct2kSFbYc6yLHZMd4YPY74InLo3+TBF7Lteob1WLKIgN27IDaqQu2yr4pOVo2FlYNcbA1O0YUSDFBokDDd9BOyRLHepHI9nFPSXZ7uViwy6qLGolIOalVpU6I3mBfslBHb9EbdWxrVqH/gJzygvDlocom1HG2M+D0Mg4TN+IIxM4vsIezkY8GjFa0TuRCR2FyKbjvAiBPTvZelkikk7vZcJPaCxY5aEBOS6WPSPjGhFnU+SJXU3MbOIqRTbrNIWaOije+XbkV/jkN17EQoNiq1b6BLhILlaBP6AUlQX27I+Noii9tKutlHHTqO9uf8t8nOfkHQ9zZKuWqqKqTW54LJZ3bHr/zV/9pf7+r/9KX//9X+u73/+tbt9+q2/+7t/p7//Nv9Zf/Zv/TddX74Q7OmPe7nj5zJolWba73LbwYkaPW+KZtXJENvNRiU95iAw96LO+3PNL3GKODbB9NsL5+JR2RCcPscOmaqiVdhQlHlRAVuPBdQKjMv8zbwIzAYzCCt5vlD5BSUEeuDslNnkAv+Uh74YX2ut37/qfvmw85PEULLOeNB5UxVrSER50GXldFgpKggyNXSawTDp1Jn5iPAQNWeKQFxaTkXY0+isPme+o/yYP2YnLYG1Odjp/zjqan9R98UznLy7BM12+fK7nfMS5XP7Mf2hwcnGmPJPsKR/cMcby2/0jdbZ0QsEDAjLiyxQgJ0QSeckPIp97Ds8jx8cGXCkMCi9iWatnVJVNlXlREv1i5nYZTqSBDdThXNNwoZPnX2n3/FfaPv91x/Mv/6Wes/H/Arz86r/S5ef/Qmev/kKbi1/Juzfghcr2mer2osP1DPu0i43LiQ3eJh70VPG+ANpD7Kb+p0z3pEchAcuZIdVZGq0VXTBfDvlz8ievXfeRDUd4DCxEBU8e+IH4n3o2/H4aqaFX9oTphmwF7C8+Y+8xChWtSB7GPmr3Wlco+Yf2J50yK5I322pK/4VPX66IbOXv6ZT+dmVUlwXhA8qzluUhPzqTCzVHPqA3aOQBcWqlUz5DQAsfPAtbPMDk8/K3hwatsiEP2mYngbI7U9ldqA1n7IufSmzid2zOJZ+ITKlCK3nomHEqqLpslpt5oMhCkRt+yLiG1s2p6uakY9iedVpTLy8orhXbQ0crtAmIuSjaZ+IgYhekbROb+hMb7I15IW8Rb4Qxzf6dajh9oZOLz/Tyze/0/LPfikmofTkDp5rKCfHa8hGv6O7Wmpc8KPw4FuTWfm9NIyCOU4NORyA9gj2y/Sg2F2bc3El819ENZe/AHh/HRrzpjxE7KRNMTQqLaBtoAAAQAElEQVSarYDAqskSyPhQM5z6kSHXQcr0LiUlz6tVo0c7nzRr3gS4K6jxTytSOLx1dFiF8WNiGiqoSpUiq8RxoWZdC0qtKuQfQ/0w14dojZq5tCCNVPJRe3Ci9CD9U4m1fOhj3JebUt8R7nNWjjoTixWJyRrP8DG9qoaiHnHwJKLTsSomccwn/R8Kj53DbkT0e/q/Y2lLyxgAOmpna5PSDRM0oIdINlQCKYOxjejQXwalSYwGDZZyby8EoJtDVfCdYEGM6Q60zXpiM3bgG+O9QylZUF9h+ADyU2fG/yPcq2Or14sddLTiXuGfxplGH4CJ1e5TNG2nbTrAFDgGycP5WL6mDwqfYJ7Sw0cF9FXv7/Agfnc5fKefMPkpcS9P5kp7+0j3c/Xj52hXfuISnyIOPQZtOB6/ve41P/pB0qk3/IqkH+NhXkqlCSYWM6gr8cq8yA9KTbc8pt5qgk7LDwGo3amR5+hRbrWoj/r4PudP5TIPW1+jJuqaYeoyhhrPz8mDfXT21syyzkYbdH4W31+Rp+H3gie4n9NZ80NTfKXhwZP1Ij+c0Q8iCJ3R7x3cR1ysYbPRdrdTvolcPnuu15+9AZ/rxavPdJkfBADPXrzWc9IvX3+u88uXqttTNdaXu9xvQe698z219Pvv7V3T9c1eH/KnwKFXbOy/v7pRaP6bgXwUz/vg7d1eN3wgz5+T/sB7YH7b7T0bcdc3t7KzXkl5H7/68EHv3v6otz/+oA9sCPb39P1ebWpqrKNp3cdIW1fpMT/LWu/7lH8qiNEPZt31mjLjNCpY+bzv5X10ZMxMi83Ok47OitXGT9GuS5s+pdPbG7vBUlcvc8TH61Xvlk3ZvONNuZ/QzCLLBvAEjnNu/2xjngMIOVHAJgxnk9W6S10P/zqdRVLWZDR0ACLlMJePUWpV/puJs4tL/e6/+C/0m7/4C03Ivs87L7Hd8Y5/es57F+NyTx/f0IZsdow83K3Yw+95/006bUsfzLXGqaaMbyrvvs++pm1zW+c+mhhXk2a+LXpT79f0XcokL+hpjMWyiF2am/zAZR6j0btjLMenjOvkbfC/1kJJTvRs41fBhDtiL4jvhBRfaEGMK9G26GIJfiQz8+WaB9rQ/T5+SnvkDZsNneiR1MxL8SfpiUv45OujoyFptH3kmfuGeXvDOlB1erZTNvlPTrYKtrtBJ6dbnSF/9uxMz1+c69nzc52d77TZWDyWqlTNKGI9qV3/lO8GQWxU1hlO5RcnhJf7u3wXutId33RHvrE0+j1ymyvz+ZZvLldX75VfhPjA94gff/hO338ffKvvv/tOSWc9WL//Tnwf3m43ury8OGw21lI0DIO2fN/dbXfabrb4u9GAw9vNDi/MGnWrt2/f9b8GcMM4M04Om40KDTJjslPsJM6JY8O/hDv9q+WwI5QmYh35UxgzVkGjbUuxA2nMsxkTsvSJ1Oj82ENAol/7xTa+FdVSaEelbRttaOOw+CqOhh80LlxcVaFMbue2Z95F6jniiO8L0riAvJCgt/ngX9PsJ5Q62lFbVj0M9jpChZ2g102zOsUxgzO+4b16+VLBxfkpmmn7jCnfX7nv4y79V7TZDJqDgJFwR/6Yttju8bAtF+AZ6Tu5KL4Zeebmze2N3jOewqds5tYNY/E7xtbv//AH/eHrrxkTN0rfS1ZfW8amPevnSJ9EJo6GDxPpY0Q2sl5N9PNIG8IHs40JWyN2gv0hjmPXHVmLxoMsvm4ZswFV9TO2w7SjmEdvGGpve/L6msjL813/zfmp24vs9vZWQfywi2yrMH7EEdk+ZVi7RtbURjt7P6FjR7eoZC44vLvN1Qd7jjNm1MccjIlzqbOubVX49N9ut2Vebhmvgwo6A/IT1pTnLy71BRv/f/EXv9VvfvPrjjdvXmu3HXRHv0zMa9TlIo6miXViImahLWMwQyY5xCX9HDT6ptE3dvyL/0W1FMWvArVNvCftiVPickf7J+w2bGCqn6XUXiaJHqP0KzZH9KKbuAZ9zSdu89iQUi5xwzXW073yXJOxlnQT8QMCs59S5HbhvtNUhg1ZVflhpP/9//g/9Jf/7i95XrphvX2u/Fco5xcXsq0ffvhBe8bXLX6n3vgh5pSsw2GC5lJIR2jZVjmCbf1TDnsu14hx2jDbiGwGYiVvluMVgqTTzuiHX/NmOpeTFppF5xiaj5QLkpq7ada379uolIvCY7RVMJeZ9e77Itkp+gAin7a2FaT5vKQVjXRT0QOsuvjUHgPd6RHkKoPQ4LiuJnxN/4FSq0oZOkxaLgrKIiu1ah53UO5tK28X1AB1uKPo8ZGYpl8mgjqjMSbvkfEVTEs/Pi6fNJ6GdNiWbdXuU1HB359ERecILnN5e6b6Jx2m1D3crPwrriqmPtBlixzlnzjbIW/lWqxho/c91GCWVZk6RFpi/CwIP0NPHrYfyNMnZWTh62Cxm28SU1+0svg1ZlM65LjUY1lNUDFsW7ZVlo6wrfXoZbA/9UVt4gZ1jzix6j2mjfpbBgzlRjCBVcee7be83GtC3J7EfXjIp/zEgjbyIDiyYTjlz0nfXSu/5R/csMn//t2PevfuB17+3ikPfXfk5/+SEXWUam13G+14iQ1Oz0518eyi4/ziTLvTnbY8jG7ACQ8eu2Xjv9QiRoQYByJIMy8d0rZJPX3alhmseC8Y1Vo18CDWmCi5AWeBzsRZEZk4bKvQF7ap8h46OmJjTRrdVT8yey4TPnoj/TdycwqSXvUH/CklA7KoUCb6j2HPtkqtPct2p8cXF/fyhTzbSlpPHHYhr3RdG70FvRxtsCNDB71COoiPNQ8wAT4YeQe6kUcnOK6u10P+QWb6i0T68Birnm3ZK/CPmKCu2C21qtSqLQ9bp4yJ9F/kPY6U0c8e9L6BnsJ9Ydv3iYPuKnqqbFMtxm/JBZg2Mt/EcR+f3BBqfwmopaBn9C2Kwetw2Mw0yq7jsMFjjZv0BPhy0/2ZKKsHyEvSR2B8DzykBBXetnIUaC2JLX50vqrUyno18gB0rQ8f3kFvWF+aqgdt604n4HzD3NTAZv97/f1f/lt987d/pbe//2tdf/3X+v5v/rX+4f/4f+vv/vf/j77+u3+ju6sfNAyNF7xznZ6eqeJHIufiI7/hSzya5IXK8Bb6RYV1orFJk3UmcQgSC1ty12/EBH34pCdilXl7w6b8NbhjfdqDuZz60XhgDvbMwcgbayN3UOzEVoC9aCJvPEAKGF6AavsHfSELJh5IRx7Wg4l1UKyJYn6bOswaWdDzAlFeC2/8pJe1Im1asco6ZW1KGVF2wt4e2/lYccvDf9oZPg/D/TfwWVfpLG1ZO88uz/SSjf5XPJi/BK8/f4P8RPlQc8Jae3J+yhp7orrddJSMjVolxkSQfhJJFbxivpg+U5C42LI/Bu9cjEy8Jg8FTlPEylGQDdjPi2+Q8Tjw0l7BsMWHDb6w8V+HZyrDc5XNS714/RdsPP4zPfvsn+nys3+u3Wf/pU46/oVOX5O+/K28/ZJN1leayjOpnKmwqVqHrUoZqL+IMNNfBhLNEBJVxhOP7/B7mW1d+26mxA/v4dHVf/zjeO3rPNFLrS7WAYZfEfnKP0FT9k+DUQ8gqduTFIRXjj4KwnwCKXuE3gjSnfaBQzkokVaimg4gxuqIbeo78E0mn2ZB0Yaxi9xh+ZjSg3aVV/T0gKWiCb2glaqJes3DdUOvp3sePVyK2gJBS009qcMixAfYkQkV5OioiHKBNZGeYTXuhW1gvDGWtdnKm53yQwGqJ9ATxucObMFGY62PMJAe1BivKlsq26p5EEaOgNwbxV5h/S2bU62o23OV4VR1YOxD5/wzeaBup9wMY7PQgGqutKvIKvCwsq0+QQr9UZpUiyZ8aczHsnupzdln2l182bE5+0Lb88+1QzZsnqvWc7W24+V2o+u70jfuP9xMurqddMOGwt1kBaNKZto9mjWyCTmGyl0+4mNwR3/eTdgKRut63zpu+Ih6w4v7HWvrLeto7oQj7k6UDxrtWCF4cRjMJ4pZS9VkoI6JrHv0v5LgJi1oJi9gJM365Elyj1uVXVXKRq4zOk9atMPQQp/WulUlv4DK/a8wTgK5yABrkuIlKDMaZK5J/6TDtuxfinKoww/qjwePsaou8sTmgEW2qjykH6cc0VomdE2H/lKk3IL02S8t1vs+5ejf3rcLPbSFdPiDXnQ/BiGWCV+l7hI73Psn3nEEppt30v6aoXSrIsDmaMl9B13T9sLFXsaQB1msAarUeIxC+h6/uHk/q5i2PFZaZaG/BCkfvdBg5UNX0FBapifQiMosJ4CdTzv1C47YPFZLXUk/pqssckDcRTQfYkIpID95Bx3E/Vzknf/PdcGHNPngG+n42hHfg1UGn3H7QDd+Jz/0J0Ad0XoInoW7LexmfDN+FbDJL9DY/BeYxmtN/QcpR9kY0j3cx3iRmSgzLHc+1D/h0FNZTbYfIPNo1fRid03/n4N6cSMUZHFfJI9JQ3AAqqI9KjDAtlK0lKJSqkotMvLC/WTYbDVsNh2lDBIxDwr3nA3PC9vTSxVosDl9ppPL3NNf8DjxTHX3TJuT59qcPkfnXFPZ6W6sutsX3Y7gzsoP5N3mXs7Nds97SHNhNHBPZvPt+vqKbzvXyibNHR+3b3kf2rMOJn3LhuCcf7X84scVtm418h5j0y59fERsr3mJxlM6lv0xpOgf475s494frJs/I88Q4VdZaJASKw1/DHuu81j20/zqC54t9afeYKL+kWeY0KDLSN8Q0zviGB+c/qXO1FFrVak1bEejHzrzExe7yPYDDfs+HS64VyCVQSZocMQ30h2laHtypl/99nf6s9/9uTa8S97xkrXjffLs8lxbvucZnfywR28L78bhbxlEocEtsowLTNJjTdwkRYTUWGtMm5UMSRMxS4wSm0YdT7W5oYOqkrfqY7GXTTpIM0L3xDdUxCDzxcQz6XwH6PWQ36hnGDaqQ1WhHa5Fik8LDC2VfoA27EjmtEqtlBk0bIINdKNG3vXNrVbkh2hu6N+0X+TKRbVU5WhcTNolc4uErLlpM535yINoA4+aWH/3442226L8EMDp2Qn0VKd8Mz3h2+l2O2hD3nZXdHZWdX4x6OJyo7PzCt3q8tlJR35I4MXzCz1/MePZ83Pyz3RxEZzrPP0bdPs76tjp5GSr3W6rE743hFZiQhM0v8c1qDT/Rcsm4as80V5RZtPtnZ6e4vdG+S7Q4yH0af9ut9MZeaHDhnz6I3SHTOS//3Clb/LfAPz4I7G9USX2timNFQI1LutLLaXLHl+Mn6VWlVKJcevZjXIrsi4E/TttvrfwrSV8FO0i2yrYtuc6tRxGVrBtm3x3PXum4ljtF+odWLc3tK2W0n0YWTMbYw+1ftpWjQ5tD62Mx8Sp1KoctkM+iba0J2tLkPnRjuxnvKeNDb2CD5X35LwPqmE3EBQ4IERMTb149kJfffllx4vnz8hpHbWU7ke+62wY/5vtVgN+pF2EggAAEABJREFUO2L6vGf2C88Tiw+lFhXKlVJVUze01CoRv6DS3h3fd9f1JP6G3zKm415+ACSb/3/793+nb7/7VpnHvYrlknaNfN/LWrontiPvjSNrbuJgW/aMqBs/QuOLqd++z4v8GLG7YmRsjNhOOjoFO4V2hE99E+MwfGA75FBvr4e6CvL4fscYy9qYvsrmftaIbHYnbyAWG+K5YbxEP7G44z4b/dAYLrWoBvhQCzywrVJqh5bDLrItlxmL+ECin74rlC/oDJtBJ/TDjrkuBsFEm5llzOEta8yp3nz+Wn/+57/Vr3/9Z/qcb4w71oPEZFr6WRwFHyDziY12lBdbc0aTLI4mqoXen3bPuBcsnG3ZRQbx1bZKrcqRuOwTU+6loR2Mh8R0Rfpoz7iIbmK6Jz9xn5gTsRGsPN5JhblKHU1mvAk0IFX6xqXq7//hH/THP37dv5ufn18Sj8/12evP9OwZz1nM5XyrvcWf1Bc0KjiGbdlG+unTdtcxQVqxatvkHcmP8xttShtDaykaGFO2dXzYc9r2XAf0OP+fyts+1Feoe0V8KPi72rXv6+2+L+k1f6VN1gGFPlkwod+B4mT6h/RBjzIT6WmRT503z7HlgHvdgv0AZcpJBYv3YIT2dMOGM95MHj5U+ti1qAB5lgm5GRtlgT3nV9K1DCodlblb4UEF5M12qkx6RoE3gJYi2fiofjSuj4Go31cm5lr6PIhshY2tR3iss+oe0+i0bnNCfFQr8xrBn3ga/Xu4mSVmRu5FVlXJP3M9RmRATx7xKRmhwCJOlnvMisR4i+eTJdfSEZmRJ10ig+8ymzBb62G7p+0jGt1FoTQm2YyJ4N9jQh4UCgaLPosHDq6JIxqdY9SCo+THdm4qoR28BITmRh774edJPikLdeOBlmK0BYdhIpu4KbXlRjjRkQlP0BbeRSrVqkOCLo6mDLXWRto0apr2qI9q2Bl5wdvf3uiOjbabqw/68O6t3v7ww4wff+gvfbfJZ2MsD2UTdRACbFftuJGfX17okgeJC2j43Ghyw0lHBHUzoDtIxilLOEJnirY1NWLKKUxKyejQx0d7KGqLnm25AEsNIw1jM6aenmhfSjbyQrsu+usASXoxhT7+EOvEfsJO9I/RkN1j4mP5HozKDShyN/U+6mWoL3XnQSB5kYXOiK8orxUfaLTWvPDO5R4p0nUthowal9nexIS7V5toQxBJfAoNbMsZgyvM2ChVpVZl0Su1whfZjvpPA5XuzhNajba3JVaoqWDvGJHFr07JG3gg2u1OtAN5aFlNToudNX1Pn6o5sqZuc1FMHWFnX+bx0GKT+DRgRmHDz+hMC135gzxzjLykY29tRy2Fxb5EnX6YNDHOJmzTe8iaot9lkfOw1cDIg0lDhyYrELcs4UNgG5kpSwqdMLZVqOcxaikqtdBnBZoyTfPRsJHyI/XHp333Kw9yqbdSJg+f22Gr081OG+yPV1e6efuDbt99r+n6B+0/fKsf//jX+ubv/1JXP/xeCLQdmk5PNtqCygNH2tl6TKZeDzVSfYNMnTbWGC9ty0+dl7hIOydisAJldKWeJXU/G+1ujOkJ24j6B6asN3sezm/vbtUf6ui3Cb3I8/AVZKxHZyLWsRGKY2r03ZQ6I4dvAZtPGFbhI5jIazyAC/uib9TTe95xR/In9tKaKr4UfDL6pm6Hh+JwnAbp6wm6AN/Spg7Kmnbblu00iapHZRzseYCMz1c3V3r34b0+8AGuEahhMyhrJpNGdbvRjg8z588udPH8suOEF3lveOFFt7G+RzeIfqOGPW2diD33YB2APB9lErfokBQOqR/uHkouBzQZC1YozdaEoalJYtylHqNaua8M26phO6gyfwMS0manNpyCc7XNhea/AMCm4/OvtHnxlfziV9L21YzNC2l4hs6lRjb99z5RfiN5alvqXjdSeIBzfBEyfOCcU8S7e7lQT4vXIxpxFvJTZ1QCSv2U2oM8L6nQYEk+JN0ooiPa2eMCxzyqf4oPUT/g2E6vZMkJD7JgHaJGuvOP6VKk+3BsL3yQ/NAgfDCP+cy1xlxvYr3p2FNDQJp5MOdPTMUZKTkjtoKkQh+DPteK9PZj3I8FHfy2zMDskGTlmNua0ilhI+UUc2eCX9EyrivjrVQZqrpR4WWweSDNWDQfAQOh07H4ZiwHShqeWjMKW2QLerrnV8nMW2zGbmNj2cOOqs6kckLeVqonqOyo+wR+h2wDtoD62yAmC83ATjM1GR4gtS2XItEuQZutyQVQX6E8c8vDhVq5UNm+0O7iC508+0LbizfaXr7R5vy1yukrafdcYz1nPp5BT6Ggnmr0js3/jW6nYIAC/Lk9oOpOG420o6Hvzbnqboa3Z1LWA9o2sSkxEsd9Q38qbExI+8kaSU+q3V+VgTFUF5ixU6Tm/nzjJii8OJCJKKgfZOgYFEE+Sxrr13RAxqTJE+VNeZsrsVJHldJH+KKAvlJB1lHIqvcwaVAYL4YGFJZkPTiS7MglOaHB7GMkD5E2N9r9aTzQn00hSmshR2eXkJ+1f64NCenHLs5FyNOKRcKi38CcyvURYutQJmWTv9LwWqqaZV1dj48577H00+lVP/Qe6de1jeGDNf0UJcr4tpa/r631ezv3kPywIRuiGq+ku/fSHkzwDfiGAneS91JhhjMwiy0xTuzCNLSS7CA+DngWiB/hZ0o5BU2RfRLc1xRgI+VmTBJl9UCG6HAyduDbE0D06IzWI9GTSSN9Gu1BC1AjneuMlAnXuDwGoo/OVf9xBmWJ88M2I3us1mNyLIxOsMpiP1jTC2U90IouekKny/+pl9iLHz8HWshYyfhdgYRKUw7Sz9jqzJMX23KxlHitUMYE45r7tfLu38f3Hc/IANmIbOLZMTT16nBg59CfK7/SgxJM/HsK6qV7iWTjx317Ws+LRrgDUG7OjLjXnBXJ0H/OI/U/xiN/kv1I1A4y+iD9QQyyJrsWiXba85pRSIfPB+ar62u9e/deb9++148/vIP/wOb8qLuxMfMHeTjRls3+04sXOnv2GXit3flLnV2+0uXLN3r24vPO786eq3L/rZtTFZ4FgqbCPdfce5tu70alvjto+DH2m/r9Z+rjkISk+FYL/uJ734zhfamPE0suXJAnHehwpGww22vYi81D9sKk9MIekaaMgOQlZAFO5ZzBfakF2IzdYC3cWMODNb3S6DzGnNcgC1IhbUFAPU0jcyI8LSA9gaYJ2T0mTbxXJp337GxKrJvDa12FlsRGqTVmwn4S8eLpTKvYs6VFyfqpg9wMvEVXnZ9l292pbthUyQ+bv2Rj41/99/+9Xn3+hbTZyLxzbtmgzQbdQLoR46KC3xgKjw9p19jbTNt7/Kcep8gPQFcU4TWAeE3a826d9/SJ8WVa0RGfaEIpVbbhUk3rtkb6MMh4ic1khq6IPLKMvcK4LLWqYSNlojNSf2jBdh2YLy7UMUNaR5aUfNuIIqN+SS5WqVV1qNpst4RlQ7owT+6YL3d9s/qO+KVNwURdnFLiBDK/Jp5re9ubab8YI1JbZSinTPxrbdKMUeN4S5zuSI8ahqLdbgO2OmFjfv6hgJ2226LNruj0bKOzi63Ozrds7p+w4X8OLvT8+bkunp2xWXW+4IL8M/ROdc63hAu+H2TT9+XL58qfgH/27FyX6F9cJP9E5+cnurw864hu+PxAwYuXl3rx8hk2L3R2dqJnzy/04sWzbnvLNwBah+972joqY6ZW/Gf87HY7/D+Rbdo0QIs2251EnK5v7vTj23e6vr1VoY+C9Os0JSYNHaNvqGT6JHZ1OCIPpEJexCNjrDEepwfzc+w+RZa8YOanXs72oY7ktfQH9U/0UcNW7B5jIi/rX75FhSa96jXKRndEp1F2zbPnOmyruBzqs63DEXZByq7I+vMYDCnGOhGPPgZSTwA7n8d2ZR4DAs1U0vnZuV6/fNVxfnre+6v7hW6h7EBfpN8G3m0S28Rrju2kiTbGt8gaPObkYhX6e0V0ko+H6De9ev1Kz18819n5uU7Ozjo9v7hQxf77Dx/0449vO66vbkTYJPxIGxPHPd/m9vRr6h/Z5G0oBOIwELrKgXwpLJNh50IGhOvhtEvnE6+gJ7iMrGf72Kffo9NoW9J76m/YLtiLHNUnTxcrYz5tTn/lu2TK3tzc9I3k3BcaNitrSimFuEzM9z0uN61HbJRSZVvhV9RaGDdWLdBSVYDtTgsy28rR8H2iHQ1/ky7IXawOC7vShr6Nj/nBrbdv3/bfaL9h38c2/XKmzz//XL/+9a/15vM3zNPNA/8wpVqLUr4xxifmWaNNAYqI17aEBqg+Ou2igRgMw0Yb1ofwkWk5bC91YI72NNoSpK+CjImRNmo5wmctnp9h9rrND6jxbDJRbsK3CZoykxr/KNTjVeBZl3FxpA6GF+4bFOre6OzsQlcfrojNj5LMOvlarz/7TOtfAog/I+3P+Ij9jNUVqGOHuqhXnzhS/gDqbwtW9Z6HbE0/po/1H+cnbTvkEZ6SPVL5yeScmTFwjFn6y649Xg9iQ9y7r/HtGNgjSRfRV4wFdFpHeED2IQ9+PilAB0Qu6DEa6cdI/iqbkk/xFij28WuV9TQX0gLOGAoYywJ2VfWgWjYqZQBVpQal08o618HcK7VKlFUmEzD86kNsHyN2kzfLCmuGOkbGxsj4GzttPC81TfArEt5PYdaZDmO0ZY4wjyeg5WgUDpbkJ4lt2UX2SosKfAqYSwDRSntHRvApNDICyOMz/gQZP6tBF8vET4vAJu0ikY6ZQD97+CONWHgkjKkj5G3kGL1lTak7UNLkrzx+KhDBzrDirbu7WBEGpRbZsyO9kXRmaBa3UNEhPbcJO1XOv4xUaBztOqlTE4NhrwQpMttkN6VzR1749wEbaX2znw2nbPYHt2wC3vHC2diUussN6+paN6TveDCbWGzxTvk/nHabrU52gE3/Ex4C82C6g9+dnmjHg+MGWd0yAVjg0ybcVahpZyjOiBAoC2du5iODOOl83yp8EJ7h/qASXRu+o8gutN2g0FJrPkJTS1PDEKrqCxP11QVDpRx88jBBsabw6aNQ26TpFWLcQB40Ju4IQcM/CvTTFLa98DNNInoTk2fi4WHkxoMj6rmNGojdhI3YDXBcdBFovY2OJv3o7h+pEouNS9oDTZ6LbCMTNHyRNKdDGWa8XExK3fvc/G5uu30xhpJXKBuaNM0TYVrQujvUItuqpWioVZXFyl7tq+e5GFqUA5dEJwgBp5/ArKflsK1aKiiy1JFYNByJX5Elf8PYCoZhIxtdyoljQq/FcXjJcs+b81e+oGtJKxptn9tL61J2Sa/1PdDrKlw0H7ElLJl6qFopvtpLXocYU+Sn7/f7W03p/ygTUduyrRx5QchYF3nRiSw+1OIeD4iCaKeN0cnD45RKJUUG6adt7IZtUFPO2AAVX2oo+UXa8xI58TFPTKphU3mB3HTkJW23zN0zXihPdhttN0VDadoN0sZ3miGf25UAABAASURBVO4+aORj92YYeUmoYNDZSWXOV2wMMroNu6IRjTZpOYoth8fvxISAkG7YNig0RBTBb+LTy6Vs+gR9csg3bZVGPg5kTYgsWXaViXNA0a7TyJiI98iDed9EZ81KnQ2bE5NrgmJQDZ3Gh83uC3MQ4yy7YypRYV425oqZs+EL872gb+avu6yhE0x83wfUWYDxua8+TdzwTR+sbbMa+YHQUeoDPS2hN+fv8TkvBtessXeMmz3rcWZhw4zyN4bB5myn159/pjdffgHlQ96rF6q7jSZin9/Kub691h5f7/KbWrHNQ4VrVSmF1mMtfuBDIw6BbdlGE0D3tHVCx8YnRVYk5mfQXBQYW0FDR/SByJ9MXqxYKvjpoanyMSIoW8YGL/Xl5FRteyqfXmq4eKHTV5/r4vNf6b0HXdetrrzRDev8tDlT2/DiuYXuzmTK1dNTDScnVDdQwUZNUPRFWVG3Cv56UsZfx9xa0WIxuJQ+59JPukfNSAIkkLT0gJ55n1o0IOtJ/LSgQRMvakbUOmQsHlBIBoau0MIvtKz5oUWxSffMFGcb/cGpFZSSZOkAPXEkP+LQST0GxKdTrQfGmatEAgG8PgWyf/ZMWSzheANwlECWOukLaSS9XxB/jtDzG7WPtBE5XMqbPu00TegyinPahe6eIVnuejocSRe7p0M70KsqCpzO77mzDl4qZVRIpy+4xwkqxrUY32aMNUqK8TZTPiaqkLWRyDNjt5Rt5xHiKX1obLkgAwX+CKkvEDru9URntinszdio1BOp7GQgYz/0INsStYHxViXmguMfG+5ms9wqkiwFBV8qfEWPdrUyqHVfd5TfdNvOxrxOpfwgQD2XNxcq+S82Tl7Ip69UX32lk89/o+H1rzS8/FLD5RvlBwNWDOdvNJx9pnr6WvXktcrJK5Xdyw5tn2saLtWCzTPV05fanr3S7uy1NuFPX2gLNtQVbJENJ8/k4UwT7W3eKUh62F6oAg8n+F5pO20jkKa9xUWFfi20uU1mHDFyJi2HZfuIRwt9KbJAhyOpzD81ZjRzW5l0yaV8o55GnFun1N1l1IUdxx7pqEqzLDRwH0NznXZqCMiBdy9XkgCh97DRAy5WoMNhOOrAtxZMc1s7n/QxaENLWwBalCNgmoFZOaYihTZnDgarJnWIDPJztkd2I3uA40QvNtezWnlI22J5pslLrENNPcHsxWrUco9jlZ+kxG1VXdqXZKPdwUNbyblHr5MyRlQISOouJAIIbjVyZq25H0g33qP212rjtW6vvtPdh280XX+ndveDpv2Pmqa35L3vz0xtyg8EZO1jDfQksxYW7RlFdwv2LMt3MvdsCsgeqe8eZrQ/xKjYWCF8eQCeLdTbzXpKXRi7P2kQ3i9pEljSEVrn9RNHyiQ7dAbTTg+AjdiZseqGBimz0pVPunF5Coj7Gd1PoSs8cflT9VcTKZfxFHqMJb83NnzyQn8O0bsHw1sfg3nX5yqUzNbBGtT78ViWGC224kdi3XXvdWZvojNzx1fbOoxhxtXEu0AwhlLXBBrPxS3jBirNdkupKsNGeQezSzdpY2uBZPVj8UmkMaWOg3+TWgTYjF1xzKXSphmFciU20TFApZ8NuW25mHQgeLRJR2YXBJahK4qtwCXye+g/4mG7W+91pl6QkBzQc+8v9qyPo1rR12ETIdbjuS0mq2hD/M/ZnHl2+Uzb7Va3fKv5+o9/1N///T/o6z9+re++/U7X1ze65R0lPwhwR6UjzyyF++X25FLP2Pi/BGc8e59dPNfli890+fw1m3WvdbHITk4vtN2dqtZtXol4X6TPVFSpe7s9UVB5hiiBiwzEsRkGdAb6dx4v6WfbKrR/qEWlWi5NtEru7RIUma3IgmkZb5JlFx2ORpqXoKKqwj+KK2iZL8EyvtT1omsVyhds10KJBTZ5AWmDxjp5DD1xNMZrEP9mTGiljZMm8gQm3reEDxmvjTZ0/djmPVI02ZSIvyP9ckv/5LsZhRV54Wp8raWqFnzFP9RlJ1dyiVUJpiNpLYftrmfP5So2SmTkp76VJxk3QjqKJYqo2GAue89XZFX7/dTH0TXvz5//2Z/pf/5//T/14s0bfctmXO4qhf7esnn7/PkL7Xi3GxgPG8bIwDNmwQ/CQUiaJuIQtAhEBEPpM1ygHsuRkVYHCSghVQtFN/1oWxW7jtNabCx0tWtbqXfFQVfIa1XdbLXbnWgHCn425FTRq6UaifSKMf1G2jY2i4aB8tVQq0JLKaqlaLMZmA8bnfCN8/TkVGn76vee9+jE8PrqVsHdzagME/F8Po30KWO1LUh6v29a04134LY+w7YmWnzAxDrtIuEa/lTVoVBvPfhxdn6KXwVYu92g3cmg09OtLs5OO3a7DbpVyjMGzyJnfJvNhv/zy0udo3OeDdjIXlzqzZtX+uKLV3r1+rlevn6mV58912dvXnS8ZrP/+fMzPX9+rlevnnc8uyT9LOkX1HmCX6XHafY3bc7ckRLDoVbyB/zcaLvZ4E/TDz/+qDvmyNdff6s/gh/ff1Cj8B39URhvLY0m7omI+hGbnSEelovnRIMuaFQ50dF2dBtr2jjrPHFtKAfRT7aN//hZa1FJvfTFOE300+xB9EZ8a8iDqedNCg32+7te38hY6OXwI/qxHaRM6IQ8kPBbOSzbvU7bkotQOUKDb3zLZ0xRd2xPQrYC2XSM+CUOTCUscAol2dfR9IVlVep5/eK1vvr8S33x2ee6PL+UJmt/u9d4N6Fr+myjN6/faMd8KrZGvond5HsV96KR9uZb2x10nEZNYOSbVvxbsSfdiLPUiOOks/Mz7kHP2Ezedrx8mfH2WgNjIv/l5bfffd9/uK2UDfknEn6mbbF3Sz231J96xGGQs9AOA9FI01Xxs1b3cbdhzhYUcV1B/KBhmvApcUi+OBoBJ4RwVsFWI3FoC224u9urpxmv0TVGaynYRB8qDts9DYFKBZ2BtaTXqbn9d3znu2GDPbhlP2Xkm99E3PrYYa6PjB0ZY5wNnybyYB+ctlVq6Yj9IGM2NGtSZe0spSrHRDtCA+NPKYvP2Ki19rjb5tnijmeKP+qGvn33/r3yp+2//vprvX/3jn7YKr/x/uUXX7CWbGVbtc52NszTgs0pY46Y5hvslDbQDzRZjTaIw+hAetk1Hmu6lNrtFXQKfOSBbZUuK71cqUWbYYOsoj9Tu8i0q9LmQDLzpHE/a7pjDO+Zr6tvoXmGyhjKd/gR3+wiUUcv67XsKLsi3tDn1vv31/ru+x/nNYp43NBvZ+cXev3ZG3355VfabHaq+J0xEx8T8xVjj0uCgWfYLwvW/J+jsalfcLiYMd06Usa2bHe/xFHgV5Akr4DohK5I+h6lWMew7/NsS5oPe5YXYmC7C20v9h/SZDJNFRB+oaRE5zgOfcwkE3Ref9rhR+qZz7apykuOlWmxQoocmSQb3qX7JNovkvFVHC2JDhLHJwotUEFKWZ5dJeZfKPf/wthMbEoZFOpa1ZF4gS5zkYFAqRu5blWGHdjCDwfUgXTZSB5oQ9XEej1Rd6bc1IQMTEIuNfICdT8KgodIXkM3vqfsAZF1NGzoTzyaTIlEM6BSUu1pOHLJNigL4AuyQJLF0dWw1vAHPn6KNpPTz3WMZNzPfEp9DBPbQJrzvKRX+lBu2TMyfoQuQFDuUXAymIjiipGeaKRzk3my8b3Racik6HXQItsqoJbCpC1yoR5bOSZuAkFsZxFrCQRlRDACq0jyXCUdZ0nxp+FHsJa9vb3pC/yem/eeB/381Fc2nzq9vlL+P7frDx+Uzf68uOT/LMsNv1GfbWWgbrcbnfDAeH5+rpcvX+rZs2e64GHylIfJLS8Iw2ZQ4SE1Lq0vtrQUf5pMmyZsBVkYZTpVglg5crWQ0QaBAp+0k7mg803kAKj6QRkkPYlCS7uhor5SiwZuwnWhK1+oWwSv60b/CFqOtvi6xnwRH4hLOfBhaima7YqH/5Gbx8hN6E4jDw2xYVs2vmI3tmcQHdqKKCZmpCGeWUETryX1iFg2dZbKmKk9L3FNXXmguONGFbrnoanRvijYDvkITbM8eg1nUmdoFE27XMjnXNQi1tEc7Ol+iU5n7i+lVhVszKiyrQK0HOH7JCNte84/6Be5mBwxX1pHTywX27N+RW/hbXf7RFqU0mPaiMUM7DGPGu0NHG3yUqZBg8QBMWdyyVl0k4dQhdjb1N3U+3kk1nkYTn5ACfqG/BRn7jc+GESWJlUupVpWA5MqfIA5TLeO2FiRcn2SY+chnZSPLUHho0u3iU7+TFtktvoc2O22yjy9uDjjQfxU84vsVie8MG53hRfICqzN0Dq2G/GyZm02pWO7HXRyslFofMyG9chDa/wqtagsfWbDU6kl+kGCVUlbD6AEcRSHQYMPxIAykKxpig6ATiOxQI5V1TKA2pGyex7M+zhnTWtLnyXGEw/tFuUC5Aq60VGNvECs1R3YaIC3UZm5avILD475bf8VBR/DE15VfAqNzFQRP4x/Hfje0F2R+RjkRWjEbqes5yPj4I70zd2NgrzccL9WJcbnzy716s1n+uJXX+pzNv7PLy91fnmu7clWrkXinMzYDSTFFm4IFxRqW+HJ6nTlkz7GhJ9BfBVlJMoBmQqAS4UtSp1BYR11rVIdkA3QjTQAHlhUt2plo6nwIbHs2AQ8lTYX2py90ub8M20vv9Du8nPwRsPJS9WT5z1/qqfa89FyzwPNvgzal6LR1mR1CD+CJh6sAntp09J+s36C+/mgB0dLex5IHiXamqbCrhu6yj6mPZdLiq04aCHvJg6CY43wS0Zno7ykHxZCmLxPgexPnimzZk4wqegYiETaIOwnkfwVq9JxeuWpI7EXfcB4bmJuhbJB1XRHTcFeLekHGJGNGI4dbKDZ+w879LrUbSYv0P1BMq53IE1rO5CTvI8i6cI4WTHreMk3qoBxZaADGNeucscga2C0VWhFv0jrQzTSzpOjDs1Hn2TY7bJQydgOdHTgWloLGMfYagtEvU1VZh6IeTB1eVVDnrSQJ78h7/Xjj4Eo0xRbwNYEWmGuVKv1tQIbXafixcoP8HmB2GjSPUZtNTF38xc7dHKpzeVn2r34Qicvv9Rp8OIrnYIzcPriVzp99pVOwO6CuX3B3A7O32h3Fnym04uZ7rIGnL7U9uylduevtYM/QXZy/krBDn57+kKb3TO5nqtszrVjfegy/Bi2ZzRzq0bb09aJdatx36YR9Euu5kJ7uYpYdKGX9UE5kk8fUl6A4ow/tGBiKxrHaCQCdVuxG+hwpMzIGp7nrPBT7i2H3MeMEeBLv3KhFdQc5iMchtCDHMpiP2v0jAnfJ6XOuf4J7dlbGM7w96C05udwuMRk0YAs56q7JA8kfgcHAfVig5itkp+iRo/qiGADWgDfxJFLQwbQm+PRDnKYX3DGt+Ap1fg54e9EnGL3CZ2IVzzIXoWzDVNFKZMMWrvTNF3r9vZH3pG+19XVN7q5+U43t9+wEfeIZPBIAAAQAElEQVSNrj58rZvrb3R3+4Om/TtpfD+jfZAmeNBG5MkDniLno/c+9FrFdx2G2nvNuJMF/wCsneSrf9QPPwlvaUWuAJ8zljoo3WxlXQiaWBsewJSlAHoY4Bpe0HuoITuGHh1k62EJPTyisCI5iXHoU/hU3nH5tVxkx3zSTyC+P/AvOms5aKoMHuggf3A+KvMg76lE9Ff8VP6a92ndrHUsAYxndaj7qU8cacgj8NzbuC9PPKtP+eDMc+fU169RI7IVjJzZJvet3G8Kz3PuGGRksTorhAvm1P01bbhPzVz0PoY1qcMLVSPdegN7d1GYFFJEnfcRP8tEiXtoFq6FSP6f5ewuEZq0qwPHuqzTRH1O2SgVq5SqwjP2sNlpyPO1pEJeLUWbDX0hKR/q873m7dt3CvLR/sOHa33IL2tkAycV1Y3Ec0NQsXX57IVevv6MD9ef6+XLz/TixSu94BvOxeUz7U7ZSNxuVYdBm+1Gp2zUnF1c6PTsXNvdTtlYsFk7+not9CqyKtsHiAW/1kL5rU5OTrTFzrCpqgN6ZdYrtCGgWG+TnjjQlJH/HDIZolMwVvBthrvdyGopst0hDpOGHM6WeRHQpsYEC+bMuT/mAYXEgNGX/AndiffGFeI5pAWUj35UU3cv0eXYgq7p5AdJE66QjxGFFUe5jbrvQW1LOiqp006hZTxhPPf95AUkldynEJsT79h73nlvef/d7k705a9/rX/53/w3KvThH775Rm/ZFBo2W51fXPbvfedsgJwwLrIhsxm2MvFfmklI8AHfeqygsR90P/CxlqJaiuLzfZ/N6ehENwhfalFlLtRaVVImqEWlJl1Ve96gUqq4yLYqss1mowFUxvNKG3kj/b36FZq0sSmOpGWpYjtzIBgYv6UWuVqRD8y/zW7LGN+Aba/Ddm9z4pf59+7dB73/cNU3jq6veWbILZr3CbEZ0CYzbMHEXHqAyMRh2Vbq7MC3WpKOXD3PSSMfalUtRUkzGjTw3XWzGbRhvvVvO3yn3W6Jjcltk7iiK0Xn5HSnZ88udXl5oXwPOj3ZIS/M2aqzs53Oz086PYNesBbkLwKc8P1hw7cg5+MH67dWsIZX4qNljoQmPeBHLaX7WGzlCE3f2siHgWenu7659vs/fK1//P0f9O33P2DF3XKTO5/+aSkMeh9BY8eOzRUIH5128sQnnukBJgbqipExH3+Sti3bKqWq1tp5cSQ/mDJ2uG+O3D9XRGbP5WzTt426Rs3fAaeexkS3ZTtsR7dH3bhy0ElG5IHkPqbEkTZP9F/GarDGgqyPThczDvAfOmE8tibm4Fqzieieb/+7zUZffv6F/vy3v2Xj/0KZx+Ptna4Zt1fcR25vbvFAOmUtuOaeIlIT/uZ7Wzaub9G9y7dOYrGuhRM+Bg2aMVDwoZSizJkT9gc++/yNPvvstSLbbLfa5h7BuEub3n94zzj4Xj++fStR1wqawDPK1GOxX9Zd5UgQwNouHcrApb3kFeKd9mo5bFL41ujH5NWMT9YK291+4rWoaur9TL3Q+Re37thUHrWnvcFILKJbSqU9VbYf9GPavyLzoNSiIGX22LhlLyb7LrmPhx+pp8cxFP8abUhcEvOgJRApfATbvV7bKsTZttKm1BekvrRTy2FbxYUyK5KOjaK08ZtvvlU2/T+8/6DUWUvtsR+Je7Dn3pDngKw7QbGUeoJCIv7nh0IabRDPmzMmNdojxp3RqdVyIZV+AHBaj9hY22F7FR+obdX0GetG/MjaXgtxRV4qFJg67CIvYBhoWmJ5t7+jnXve36C0JT9o1MPqqjJsWM93ynOXXPC2yMilQp83XV3f6ptvv9Pf/s3fs2btVcqgC56b8gx1xl5YfHGtGphXOjrW+uND89Ja6JGKGnFo+DhjWtL3dNVtOHuM9FHSps3RmcunRurBXmTTYnsivSJ6yZPiyAr9yce/XwHmC1UffMJY4tNdgv+pk2I0EI00FZi2RfY0UED1cB6S99qmUqMQQOaTRFeFRhDfkg5Qj0hdRn6obMZZxAi0oiAIDzmcll3koFQZcJEy1kApG5W6k/mOHpSyU60nIHSnQt6cPpHrFuwou5Eo1zRw3xwUKvimCh/M47npKXqfP9GQY2SJG6fGGrCC+yhzeVyw9t3EGAsatTf4xty/x4R/DT9mpOMazwt5VwgvyojcA9wjrBzhAtlogP690yQLcagqZQBVYvxHr9dA+QkfJsbEamOiDXPSiH4OqDw6y8E53Jj5WcOOsZnPZAzaXNMsfOJqpyG4it6qaxoQ1QnHV1nSK+z7epKfSR+65h/TCbsjPTfxQJ+OmliMR17679hour6+7pv8+VMv796/ZVG70ofrD7w0XvFCeasEilgdAjzwwL/lAeCEl8NzXgYveGDMZv/z58/17Pkz7bh55+Vwu91oyw3dREorcLnRuY2YzZ0jdd+WwROZS9HAgrnZDNpA+6KOrJaissREy4E5BUvyAbEtG1AmdlesSqUUVRbnutzs7UWXWCWOKyZ8W3nbvXjSnTm62HNeRPbMl1I1cBPZ8VKUdqStEzfO2Nxzw1/t1IIvwHaK43eR8bsnuBTPctiPTtuzvikTFNILSi0KaikflYvAJp+8WopsR/QR4uOMSRk3q982+iBxteEpaVu1zDZtzzbxBUY57FlW0OnlyCu1qlTKANsPyhf0ZtQuV8YN8yF0qKWbpciBRr6mCw8VBftDrZS1svEtxt6KvLCYhSH6wu4DIH+Q7vnqh42vFKplpvbcpsQoCrapb87b09cj/ZwHubb4HbsUValibKDLC1rF11luiYVwmu5YYPnAy0tVfCzkF9oSn5NPFVqhj3xlcWXTTb2to0JTztg1H6yNzYqtgXoHHpwyTzebKhdU0070Jso3PiYHZZhU2Pyvm0k1FBt10W0U6WNa1kT79qwpGSPFVl4eNnkoo44BGhnq/WzMseglNqFBo7yo37Zsdz3b9Jt7uuBgIBlZ4TZW5t/25AZVVXpaWd/40HWX37BgXRvveGFhrSvYNjegQkwMv1K8xtokoxM+ctFnPN2psfmfjX+xbpo1oG/wh+J7eQr4Hnm6Y4UeHYd44cMd4yIb/Dc8gN7mJ4AXeksMk9eqNbCWnj+70EtekLLx/8VXX+rVZ58psi0v3qYjEveRD7bMTmpralQekOhn4trwtyMLeZf+3MVqRCZQsWZIxqe6sSov/EMfP/jI2KnbqrodZNZ7bbbCcU3lRJPPtG9nbPue6xY6lkvV09faXnyp8+e/1cXzP9f5s9/yAenXOj39nBdLNhc3LzSUMxUeVoQPOKLHh+0usuNnRs0vQXRnKHYDxo7+Ex2p6hiin+aq20z+E11ti5Pa1npXiuiT56oTuiD+HzBJDlhvsgHF+jGnkWnBKk8eG1difZlBfi8LPege8ZElPzRInQyK3pOtyZKKy0INP8NSl5m8QoMLgmAdKaUUBcm/R5V5HihBGVRXeKPqQfkNp+JKHeRFVjbwpAVc4I9h0kDIAsOjgxsKSqVMqfrUYVu2e3brV8n4rFlEBEqHVGgSIMPYL9icMaBfZeqZgU6lDCTPzLZlW4U2mjaZwdkh5PCCNkW/aiJ/Yj6OwMOJyu5c5eSZfPKio5y8hL5CFrwm/7Xq9rWGYBf6imXh5QHD5rlUzqnijDbMMGkz77WgDpfaYvfk7LX6DwecvFLdXEr1DJyqDqfabE/h4x8hkDRhbcrVUtbAhqyFV9ZFZJ2GB0v7JlEetA6UiXFy5/JNclI6OmZZt0Ze1t/GvSWYsg4vaKzxQfRmHJnADzEYTV8EM2/ZPlaSepL6oq/loM7Z3ip/RD/Kn8uZdgU91e3eW3mynq54fEmhI6Ta4+yZ//lr9y9qMRDAH2Twnzyje4xPKj7KWMr0Ohb+KJ7uHZB2PSr2IJlyk1rbyzz/ZN0KdRlJj2jeadiMjEk25n2F3juN+x+0338LvuM96mtdvf9HXYObD/+g8eaPGq/+oPEaeoT99dfaf4jsG02336vlBwOm9wzBKzrrGDekg1voAu6yXtfWPgcmiXWzj3+aF8o+AznWZCDm9oKJGLSFf0gpiFwciZOdNAlOy/2qTsWRNOQTZyJ4jE+o/YT4uHT4p1TxoWdBD9nhAyZbFr4GH9rbhaz7j+xADwX/MzH4Eh8P/sTHAPlB9pg/djUBeISMfcZCxkPQWK/EWBbPmhPPnhN0BI33jsZzqfraFRvUkz5n7ah1y/jeqkBL7nt1kJAbCPtd21LUHXcPcyw5euKIPJjIA0f+SaQp321xSR0Fo2bNRLmftqnLnf+/2iWtFq6HHpD0gp7Xee49iS39kR/ozXeDifeTEYhnn1qKTnlHuOQ7zHPeE7ZD1Qc2Td69/ZFvOu90wzvQHZsKI5syd/TzzfJbhne8a0yUL6Vyj91xH92qb2DuNtpst8r3m5OzM57Lz/tm4NnZKZv+pzqhrs12o1JLh23caCr4USoO02eNsbVf6sq3pWwUdeDLmr65uVGwZ9MpusGYcSfNtrBbAEmFBrZlO6IO2w/SXfgnXOy5vA3Ffz9G5AvW8Sjat8Km3ILc5xvxHHmPHHlHnODjil3kDif5JOw5b0pZ+infDGKr8a4W+mShJ4TRbak7YwM/a0kfzba7esYR8tX/yNZcspKcwYBMugPJxPvvyMZIw8873ol/++d/rj9jg/Dd9ZX+8euv9fbDB9XdTsN2p1M2PS6fPWfMPNMp46cM+fDMGJFFc6jdAKOcVMN1PmspKrWqoh9kPNmrd3jM+J+IT2Bbya+M9VKrhs08Hl2qXItKR4UGRbbVj4WEX+sODUTeSl2sGtv4JMpGftyvSUc+bKqGzUC7Fwof3yOrlA9fCs+WjIUmK/16ezdCp75ZdMt3itaswlpqbaQ2SEJ/KpqmShqQNu8Z0SllUK2DNgNzlLqGDbTz0M6TFwrWPFFvrRsNlKvEdohftajil5ajj5vGsw0dXmj7ZjNot9toy/t8HaxapajXoWigzRvkyT853Wq3/OLHBjmhEk4r94JOe083hU/egKEB2wN+VGyVUsgjl7rDZBO5t23YsiE3so5d99+u/eab75QfoGi0ZYViENhO0Y7MObuoLDLbsu/RlZ642O7SrK37zD8QPnFJhm1iULVZfN9sNko847/tXoceHfYsLwRuRuk2Km0f6IMgdlbEnu2DlUZM+pjDl5H53FrjM9SkCXmUJtKdMt9bJlYSR7B98Mu2ainapO70QXWCrj4TsRMaDMhfv3ql3/z6z5Tf6r68ONeObzl3bOp/9+23umHDP+u4VVSI80i9d6wLd4zpO9aF/UKzabxnLW/4GlAZ+hJuKHzGB8U1EMfsG2xZO1yL7mjrLfellM9/a3O8+T+mnbjdjWDITgJzv+CspdD+KkOjnngFiWHGSvpiGDYq+FCHqkKfRW+l4YP4sKe9I23rtPOTks76mDHT+fhKXFPGLlrtTH39mno7Y6vgT58TteJfiXrPS/tzb0xMI2zYyv16qUp/fAAAEABJREFUT3zGrMWpH8T/5P8c4kNQ66AKNrQ17bQt+x6Vdhdgx5fI6RPWqK+//kZ//OPX+v777xmDudcPmvjOGv+C3u/4lv6zzTPCqUpJu4sS281mUK2xJ5nnuhVtGR8UkW2lL8yaMcsbzxUT8gLIK1bsDL1/itbDdmdtK7GMTm8f7bTnvCjYVqVsxlxQS6Ut6Ys73TJ2M+5uacNtH8Ojrm/u2AfLM8ptX68b5bP20Gy+ZzbtGftMS119uNXXf/xO/+7f/bX+7m/+gWeavTbDjvXzpMch4zr12u7t0KcOi5arx6CgG9hFtheEf4jHphK3jLHQDnxs4GO9RmxpDbaP82wfJ/+p/OLvx7YKMf+UUduHcvY9X4p7TJo4PMdo5ZF8dKKiFXNmtBsywDzyAWIZiiwUSOiAdo/eIbo/MjbpAQXOdfUTH1WKZAC1LdvKgbmQjxD5R6DIOs7kKhOvwjgu3L9dtxLPAS5b5Dup7Dr1gZ4gm1HqqUp+OGA4VQWlRpdysZHyUD+BgiyY8zbY31DnoOaBWVvVxJzhvXls1ojzk4taCSp1z21vMveohv50wJ51L+8uYyiYmPcT7wgdfK9ovPcFWmj4YCJv4jtx+EbtM6TmwEpdTdSPHy4bDZtd97mwvhXiZuRy03yEzoidyF0s2yoL7DmtnzlWfVq8asbwyuMcg2wCmXwtdIFRiT+rLDeMrrfkk83EnCCxt2K2l+BNBC/lbWtu/qzauOH0l0IoksNZaumNG5GnrpEVK9iz4OWGdcuNPf+HXF4Yr66ulJezyLKQ50bTqEWuSkA3PNzvTs91en5xwMWzZzq7SPpceVkcdruu61qlUiS7D4am+2PuPNpkgLjJvSMThxWmbKkVE4MqHVlKVS2D7LIWSv8J40eIMbqWWEoY18dHsnrsyW9LdsV2OtS2bKB7NBbPY+BoL2Ubf4psK0e3ifHQnk68uVFPIOlai3LT2W63CkolPpK6bcrVUlRKnYHN4kLu/Rm7uKLQ1YcDvVd7wHXbKYQ0ttf6N/RjMPCQnXaT/ZPn3MKoWBP2JmZ+sGcspb9KrT0OazztuYTtLneZaSzIXA9ICfoLkWjuwiV1QC2lx7nWIlgZvU6xYTCxkBBF9Gdby6CY00wUqlZBMeWCOX/RJYBkaZatc26hLESxW4spLw68o58m+pVqezMQHs6DLIN7yU1fZd6NPFRMlI2yU2dH6pmU+oNeD3URSnU/0Un9jUWy0cZSy6xb4vuEKSg+xt7sP2nKRHctE37KxzxsxKZxMrGLXbE0R1aqlQcqUzdGlQfMWz4W3d5esxa877jbX6PNR+06Kh+8p+mWB95bXtCueXC64YHnmpezDx03bLZPWaOoywWL9IGxbSNIEjoxhhKXPQ+wQR5sb/gYdHsbuyNaOdMe0ea5nB4cpk+K3P+JpqCLTarqoQidiHk2/oNGPYFpRW5hhXiamPAEKy20kJf8Oa+p0/Q1YNDL0IQ+dKDKuqDQr12OCzPf0G3YbXiHEmeGRG6FI/0zUk/4PfXu8SN/nv+WPgq9Y9Mo9BbaZeicXp7r4sWlnr9+qZdvXuvF61c6vTjTsNso81lFmrCzJ+ax2ahPS7xtIgQimvAz/TKi1+AbZSJvxK3nIZsOed1KsoHB/Wlba38WBpNtlTJ01M2JPJyo8eDRhnON9UL7csGWRHDJ5v9Mp/pcbfNK3rIp+Ow38sVX0vmXKmefa2CDz/lNX+2Y9zvZibQlgQTyCA3ZLwZ+NokeCAydIWyoH9jvPHRVJE2Kqz4JPTgOBR9Ifz6Rcj+nhSdRewoPiqL3IP0fOhEHVpvhjzGRkfkLHEzEbUK2gPVKjH8miFa0PNyxCdHanVqne/oGdH5EtoAHwcZ86Oj8RF7spn4dHWn/UzhSObBP6TEuukkmlmY0aGt95aAk4xGeQS7xICwdp6t8nNfHamyYcgvtMpKpYwVJESn1I7qdefKyFplpdH8Jihr2V8RwywXM9LENMtDXEXoMaGvTgK2BXhzUvJUy1zvONGXTfrhQ67hUq5cSG/gansmsBUElXZjfLqeYP+lo3nUq6KQttkGb//pA8qJrNvyH7YXq5lxK2Ubd6IqXm7o907A9pY4tLyXlgP0k1sY5PeH7SD+OxH+k3xrpxtoSnf3krtfIDzCktrR9yrpIKnTkHnC8Rk6soS7iaB1JN8boBBpjdGIdb+gcQ9i6B8VIz6XD/1IsJbxQbBxsRhZ02WN7Pgjc1+7u/EHWbRzKxvaSlWLBkvx58lMajVhPB/yU5nHew+rjW+s9dKzzab6RBda2hQY9Rsi7pYc1MJHV0XV0dER/Ih3c8y5NQalSrVOHdaviG9USeqXqD9L0o+5uvtbNh9+Df9QIP9580+l0+62mu+/Ubr/rdLz5Tnv4u+tvdXcNf/O99jc/dIx3P2q8/RE++AH+LWXe8zhDHe0aX/bgTjaUtbh0TKRHfAIFmDTjVFAco00jZVrHLGvInoYtbHHR8fFz6WPd/1j86gOUuS5ljJvKAPNeQZcdycl9eKKrp/BQq6ei1plcHiQieISn8iN7jLUY8rRhRfcpfoO0I/IuQ+9A17KhS98ZuvQxKx2a9DP9bjDx7NmC5Rk5z8kt73U8C06sd5RkBriDhzutMB+ElMHuIoNZT1Lq0nqs0tBV9piSR5kWX/o9P/f+EaUJkEfNMP1MK5M07bbmfz3jF13ctbyUW6lI6z/jkRaKRq33iPArGvLwoRP3kSAf2695P3vPhmtwy/ebNjUNdVD/IYDLC52fn3Z+ZCNluxm0GegjbBVjjT7dI7/DRvLz7jVS/pr3r3zzycbDiM5I/4fa7t8rTk75mA1qZYETdrgvQlToexHDSv3DMHQ/GnlTwDgaGVfZ4L/j3S7flt69favvv/9O+TPCb3/8UR3I+i+evHvHB/dr3iv3ythzt63lwHkFSYY+heT9x8LcU7He6IuAKJBEHlfgck7E7RjJWpH8FYW42pbtLmrEK0jcOiV2q51Gf0TWER70Qo8uyZ/oy/RbkHRU7LWOzKlIQEQBbE7TjFCGSW/WUVYX5xKbeza8Mu4GNu4+/+LL/h1wj+/fv+dbwd2dRuoqm622uxPyznV2caHoVsaGxDpCPQ0d27Ktx4ftLrehPKPIuAMSF5qmQAhtq9Qqo+Ni6Jwutci2ZOgiR0A5VhjilvmTMR5MfJtLmxKnDlEXbZnryqxDgI3YTH50871iT99kriSNhpKfeRFa8KcOdZZBw6f9G761VT7iN1npo/0ef/aTbm9H3Vzv1aaCKdrjAY2NyvLDAPZmTnc6yOTXstFmu9Nud6rNsFEltoFNu6kfJQVZEwb6oqKDQKVUVeapnfcB2qr5OLSXtrejsR1ztVpeBgWhUOUy1KIO1pXNpmpgjRngC3ni6f1gw+pH0sJG7A3EZKhVK41C40LVfFOalJiWMqjWDd+iJhl/bxlzN3yvNvIJ3alZE4UC4V2QNsRGEBuR2dbPHS0FUPqYToosILufpRRV/BmI9zAk7lWl1p5nW2WJb/J2fAffbrfaME/S1lqLKrqRJe/k5FShiYWdskXu8VM/Um+jgdOUmDStY7VnHl1WvSPRk2z00gcVPwb6SvQTD4sKCjwRJZKTXr54ri+/fKPXfG+6OD/ThrZm/b7ifvMDm79XH64o01Q8xzb+ZU3o9xT6KHxkqW8FhvGJDmMMwPQzeZ3hEvvr/SEb/u/fvdc3336jP/zhD/03//NXbCZiUYm9XaRUDWKxlKq6oNQqJ1/LwThJevW1SylkW7Z7/06s1/0eyFoQvUodsdl1l0vkYeNzMNEnaefY14E7xuld75+MwRE7c95esR39uewUougEScSuS1FZMDBWEm/bSh0ZxyP3z0bbo58xsM93TWR75kR0Jvxf7UXnKcSHtszrtox3l8Sg9BhEFlupL9mBiJ1ktbwb4/rt7V75IZx3b69oa1PJXMSvyO/6hvm+37dH/LpjHCSm4qAa0ZyOQoKz86uMwaTWpg4zDpNe0fIeTV7StqkzsarQIP5bORoOr7CNffTqDLvg79RhJ8+qrGmBbTXasKfP0vYRPkg6a87V9Y0y9n7g+eQ94/7m5rZv+k/UN45N0SP8tHtC70p//ON3+v/+L/+bfv/7b/Tj2w+sZZKpvzA+49/IuAnV0cFw1DGOsv5kthGrhm8PMT1pJ+3u+Ei/KeU/LuRHoqQ/hafkKR65ZGKygpSkyI+hftiLbBmLEfZYIY4ofGQrEH9k6V4W7Rmtx2minQ9jE910RugDUOxBmgpNTYaSlSIdJA/nLGd8HSQZxXNizpv5XNd0qLA7o0jwbYE8kJzhPAusKFu57Bbc84Vvch18jy+gbk5V+T5fO3+iTleeTfO6YtiRB9Z0yiwolXrqVubePAO+bOT4gEyd36hkDQVyJS7MvyYxtTQy1vbMgT5/QoUcDXqCmd96fnRGJtWMiXKtI3Nn6ropI7jSMTIQmmY+MTI+VHws0Ln+9AGgs1DVA1D/esanYE3/Ulpsy3bXXwcWwi7rtFillJ6uZaYl+kQki+XI4pOFPZXPE3LqurYPNM1dbTcCl3Ru3LWwyEVPHASXaz8bfBb00CC273hRvL66UW7gK96/+6DIbq5vWcS4YVHOdFzh4WZLp+94wDw5OdfZ+aVOTrPBf6HNyZmG3Zk2p2fagmF7ogwel6oJX+5o1y1t2kM51WR8CtL2Cl9UGBhaPmBQJROxddjRCSpNpAy95eiq9HJpevQlMyhQaeIwqQWkTRkhSbvVeSnxti0hVz9MfdIUB5G5JE/IMICsoBvJMVbZSmsp2gwMfnS1HKlzBkN1dlQjg3kC6efk2dbAQ/CGB6tah17STk1SraX7WkuVnTb7KD8+4x+S2JnbZvSLbMvFWo+WBY52dBqeYnaRYhdU6s3DRsUHFeRrwZ+giWuQemNrRYrYlpf6bUekEGO6A1GyO3JR44a85+Xnlj4YifvUkY9H7eimH9WUj7wbPVya4nbQ8zyntX7kot7kpTy9qllOEKjXtkxGqbX3g002EDakicSMxA41ObYqCvOJSlMjtlEvdi8W3uJgvHWZioorgrnPXEzaqqWowA/088BDOESmzhVk9fySOkmUShkQKnyPTxNjKTxVY1MyH57zVw1io7HhMPExb+p0r8RyRH9iLE7QBk165AHylvXgKr+NwUPNNR9/xv5gOWKQOBHH/ciawMb/3f6GB51bbO0lpa+g5Df6Sfje+Gg3gUZ6ot7GeEMR/blPk5563ffpkrbZxKPKprHSok9s8bGQF7ltlVJkF+WYWAAm1pbkF1mNfkhalEleI9/IgsbDeTDRrhm3mva3aviYtZMEfbdXoQ2B8LHSkeE76FBjT9gjxKquwtuOQt3UrkK9ySs4V+h7TKnxUt/rpf4Jm2n/Hh9uwc3djW75+BaMKI/E8xaf3l291zV5ZVs1nGx19uxcb776XL/753+hz3/1pV6w8b9j0z9lru6udZv+o1z+SsDIuNjj5+qGf5QAABAASURBVLjG3ZLdLzNVYts0Ebc9D+ehE/qID2ejjUlMtGdafE7a9sGG6YNSqkwcnLaCNjZiWGQNch5C6qmy8d82z3Trc92WZxqHV2q7N2qbz1RPvtDZ89/q4tU/09mL3+n05e+kk8+k3Wtp8xI8k9gclLe0quK4caOopO5PwMiPIaXME2j6iQP9ng89Kp+UelqfPIot+yGKhc/usC0jsKFPQJ88TE4A0TENf4zkr4g8fOhD2JYNui8lSsALIAof+qehMe8/AuN6lu3VWBuEzooGfwwxD8Tm1D1YX1I+QFesNUHKRLchF6NjBlf6jWFLPa1DjXY8gUyPediT39v6kNqJiTPd1TRTMdabiuxhwYY6BomH76Dw4Kv8xk7GKxvWXqjCa0OZoMrMD+V5p9uKvXtgTELDjqxKeujX47S7XnRXWD7Iws/Qcpg23KMgdUexZYNiCTSkQXgV9FzIvwdKxKUs4FmvLaBtE22dsaU3gx1xBNqp+VRNMwpzO5v5hXVCySNOKdco37AzYnOmhfJFjY+ijRVXxF+JOWtMS4yj3+kW2xtcO9GwvVQZLuDPOnq9PtEEGuVG9CfvNGmrkT7bj5X7WqX8AEJrr1PECwO0vUIqtBAZq7V5fHW6rJdkcCZqM0pXnVRKQz51mBofjt/9LHeT0TeXAiRrPmbqYvIX2HNWvzaunwA2lfo6Vp2UtewiAwofTsNFlvrDkxTB6ORw6TYXW0d8XAq0FLQtG1DQ4KmzMQkDHdmZiGsHMSX7QZwjb+R3kE8H6RhtSoyfqulY9rHvopG4qpIYw9juBeyZNhxZ0TOOLtFY41XQd7HW5SZzpyALaij9wKhiBO81lL025Vbb4Uab+kFFPxKGH9T230vjD4D0NKPoHc8WwVsZWXTG/oMA3+ju5tuO2w/f6vbqm/4DAvkhgRnfa3/zvaa72HtPM6/Ahxm6knUt+xHywwLTFT7eqOgG3WtwI+tOdrCXtde8PhNL+oNOUj8SDCF7gAhXRCt86H8KrHWFBkXKusu6ooAW6gG8OHXchkVEq5WODQ06j73wR2jwyWrYnflCMc8gTw8gjrVO2H6S7gagXbcLjy5H8lUvbeq6ll3kjvCm3Azbsi1xinEYGOrcP/s9+U7TdKsGRp4lG+8NPb9JylxTmKAgAB7ksgG1pxuGG5wLFZCtgz5C+HX+NMbLiuQENmUoH77hU4s/UAY7oqmjHeZgU8OGok/7HRrAi2NOw/zk6Z5r+kgpl/gtmHP0H+2wLftjrBW2pZ1r+j6OiW5byvYAK7F2ZXyhfJd3ADbV80yf8NhWHQZlg+nZs2d69fqVXrx4oXQPAZSFLdB4vr+9uda333ytr//4R314/0FXVx86zSb82/7fBrxV/28Drq6UH8wO7rK5y/tDfnHkmg/j2bSZWH9H3gFSv6hhPHrHaLMQaXKk6N7yntm/PVHnh/fv9eOPP+odmz1zvW/19t07fJnrHLErDrvQhrTfST2B5BWZ+/Y9kg5oNX7El2NgpJ+FmIWxLftpJH+Fbdj2CegjG6v90BWmeKzUUlRLfbKMHQ0djiltINbH97vwadNB6Qmm9XmcjNij4rA/g7LE29DHSNFbxlzpfhf97s//XP/Vv/pXunz5UvlLAN/Sn1NlfIKJ7ysl43F3ojdv3uj09FTDZtCU8Y5fNAlz8QvyUyd+lFJUljrjU5M1YmNkvKWoPdsp6CUdNOoZx5FN5VEZe6kvNOM4cyZ8QzjHyLKLlLUhhYFtrpKRV+outch2hx4dteBfrfRnKChWqbNuIW+TjT02g3fEYsv30mky8+qOsX6rDx9umAfv9d13P+rqw61urvF5b/wukgaJZ1V7Aw/gk25TUeV5duBjvetALCZdM7fGaaIcSGzAHky0US5KzIQvxjcmFPakiRgdNbmXXb8PtOSBrB1DLTrB/5PdRrvtoNCL81NdsEF8crJjzRm02W60222Vjb9bvmVknGSNCEa+fXQ7peJ3pfqSyrUeDWaP7zesMbgs4ef5xaW++tWf6ctf/VovX7/RsD3Ve75fj6zbTcxrFxXshRfpjjRmAeak8JqPQrsfoyU2ZIfaln2P2LbnNCr9tJNOvUNvw1A3vUzsdgUutjUMVbUO2my2HeFLKV0XFdVS8D2oB1nyk3eM+JU2hKZv0x3Jn8cszSNYs8yIiUlDtrTJjgwxpw2P4pT5wPenESgB4v26cR/Z0aeff/ZKf/673+g3v/5KX8BfnJ3QxoavQnWv3AN2u51u6aORtXmuxv27Uvr3dtn0Hbm/ZN7RMAXpAtvYMsmiHKYv7KRTftQ13yFzL/jx+x+4L33LRuof9cff/0F/97d/q7/+q7/Wux/f4UTDRlGhz0sZlNgnvgNxHvgOH2zZtBqGrcLb6NaqQj21wENN5UHGYmjyEPU2JMbhn8Kw2WCzkmWKNoA7xD4xuaPdWU/I7HXFzkQMGvl2apFsgwLcdcQx4FsF9mzT+LvJesk8S5xTZy1zGdSps8mOnVl/pN9S/4rMtzv6Jr5MrIvxY8VaPmte12MNj25jTCRvwt9xKTOXX9to+j+x3lJ3Za/oTn/4w9d9nZpo355vnTfXd8oPASQdc5FNjK3Zhwm/J+GxxFgLpQk9BpvN0NeLE9aModJOnv/iR8aoOIrVy6WMYlhNBb2OR3FJXUHDpzYPTIqgT2U2FpCtchxR1r3Q2dYAW5C5g1JQKe24oW9veea5ud33Nt7R3ok6gszHu7sR+cj4wVnW5j/+4TvW8Xf6d//ub/T119/r6upWVzwrXfEcdcv39vgwLb6EP4Y4Cr7a2IK3Lds9VpE/BXvWcYECcdjwALaXt0vYHo/Epye49LYTT9h+2n5Aj33D5Z4nRWdBJjYw9oMHebJS5jGMbvRKqTL8MSJfEXkhf0WXU9chDa8VWvz5SSqO+NTwq8Hfn8ftXKW2Zc9YZaHRldzHR/o/iGwGw2gSR8ol5obPOdPU2jEnk9GbwHDCJ8qSmXhlbN1D9H9ixRgVNnPvAxP3f0EbmB6huVII/TLI3J9kaOE+VbYqlTV92KkAd2zR3YDQrRw9ypg11YVyrKVGrwyU62VPZGgdTlU3PM9tz7B1gixlQd3JfGuLzlxuq4KNGZvOG/uTmW+A24iCibaNzcSjiCmGzDOI9XiE/WRWiQoGmr+BVjWekZoq9aZ+2sKzUsFnQWX0sN1AD/gTl6mp92ejnkDQGXpwFFvH0HLQKwsHyUCAHM5Sai9Ua9GQhwIQI+JYdUM74gny+WyQh5iySPMgFdrgjYZofkgmRi01rJKfxX3PDSIPY7lB9JcubrJZiPLCl5+w+/D+igX9um/8p/zJyalO2dA/OzvX+dmFzsDp6blOkHUgH7Y7DTzAVm60pXfsRq6DVEo+K9B5TXfcSPa0ZcT9sTU6simLXpxDFHIEL3zoDLssMlpH+Tk28BOIAQaKNOuGmnRLXkD+rA/TdXQ41hKYVPTXjJFYho+PDb9TfuIGFhrYlu2ozMBA9FaJPXPRDWJnVpyvpj3RH3n4Sr+s9bm4j41QLUf0Flaxle5dZdPiW5evSj9B23Ej0YtfDd/V/Y3PARl/4mkbE/d4unhT2lXs3sZiQaVaioZaVaBGyEk7pyM0+CZ6eoYhhzNycmjXBODIiewxGAgsDVrhx/kP0y7S4YN9NpuWcrje7SdmgW3ajTJSOK6cjD3JWo+y6Jj2zTLLNvarKvOk8oBXSyEt1QK11D96Ua/x02VSqSxpG2sIamjVUItEm/Nw1MGY7T5JKuaCz40HrIk5P5GXMRZM9LddBNEtDytX17f9hfOKh7brmzvm/tgfdEbGVh5Q9llfmL8tdbFRPi1o2D5G5KvfFR8r/tWhqLK+2XGoxSnQmPtTx+xP+gbxctrucRhqpewg2x1aDuP7kLgRq4jykJd5lHmRtLk0/I28Mb8m+DEx4AVnoi0jD7oT/J6X431+4+XuludQPmr//9n70ydLkiW7DzzHzO+9seZay6u3daMbaCwiww8UUDgU/P9fKEJChuAAwiakG+jut1dV7hkRd3Gb3zF3j7gRmVnL68cmh0IvP65qampqamqLL3YzihgZ8OQm0UaDQgwL7b5DU6GiQvDwjNuM+Cg/wcQrSGBTf9uP2L3DmPUjvvDwmA9m+XX0lvqvWIPf87HtanvNOrkX9zOVFW1fDarrQcNmrae8fH325Rf64quf6LMvP9ejp4+1OT1RY3yMIEMufKiM+/jc00qsg1GJdcPvRp6QhzbSI20OGvLESrSjEPMA0wpQTxHa7t43tRTGH77VQaVWUCRkLlVy1TgGKzU2+lQu5NUTlc1zrS++0snjn2nz+OdaX/5U60c/1cmjn+nsyS90/vSXWj/+hXT+hVCQ1ucSDw8UloT9Dth+LmMpCXP5Y0Cx7z1jF6VeXfgF6nFJbB5CHz26gY/m/OOEiz/H9GMWj/MX/ofofUzn+2RpazCiGDT1dUzQGX0w9aeDAzoH8g+dStFnzvS1ZaEHplT4IPx3IToNWzkftnNJf4Ly0KxAH+Y3ZEyL2XtD+yqgjHU5D5QV2QLSbGIrEHMglBdBHYOHU/XxzLj+RJ0Yl6hXt4fhfghQu3emzLEg6Ql2UQFS0uKYaINboJ43ycXRbtOL71A9REUTWW/bHJc2U1bNRiwaMZhALFkzwifGhyZimRhPwJBG1qnQgOyepqeV9a7ZGmlDBzZH7I9ak3cilTMN60dabZ6orh7fIX9xIMhfIOj/ewHWGp2xRp6AtQ74N61hRSMvVmOjjhmmrlKramX9G1aq8N2vNmpk3Mb7Bm81BUmH4qYClknUR8SMY+ZAm8vcLigij7Io/cCzoXcMkibN84OCW3vIut2F4kJrzC0wBqmXsjm5Vwl0M6g7sgW3CTLu2VvSi+KPoy0+zP70ksRbmirLNdAPOj6lufg30zTunv+L8eQv/PfTqTbj6QTBtfiesd9hAl06CvPE5FUGQkVc6R9u8+I2r/WqgVHFW5WyYAe/Y4ztQegM8iswm/cCblfYB9nQZ/N+3L1lw/9dx2H7Rvub19pfv9bh6qUavJBp+1oTXkFfqW2hO2TB4Y10eMvzy0LDv6Vl75W6AuWHAfhKQWEA7CY0aP/xFuOJ9im4HYOotBmQu5NgYF230IMj+Q9EPyqZ8segPxQcy475TxiP7w+zuuy4bPgohS5IekZEt+1MIpjzOiF9bLPzPWO+kN/Lk7xlw5DuZ/igJ+5dWmOeszZlzWmdsmaxyT+Cxqb/ON4wjrZM/QkMAmoaQZxoUMkuMv+VMqjwvm/WwaYyzSTGNRqdVw63XMExDR8gvnf6KJX8xdeRNWrUiL84d6QDy1wSvgSpqlvoMv3Ao5dAN3QByf+LnEsfTe5MMel8XJ2jbPqjlqLKe+SKTYlQk7Yt2ypBsdbrFd9wTvXkyaMez7wTxf6YdyPeAQ68E0V2c3Ott29eswH5mg/X37L58k2n+VPPL1+80MuXE16/foXeG2XTPt+QtrxPBTsj7advAAAQAElEQVTer6b3m0PfILrm/SbIv45OfbbxSxNEj7LuG2obX2lHqRrxZ8+7W3DgnW2LzS3vacGe96fGOJZ6KeljNGNgRoZNo45b2svqBx+2Zd/HcWHCr6CwoC9oVNbmeoqtUqd2DfRRKZV2WsuRd67odh8pc5ezaHxIuz664wM81Gz4EVlDb0HKHLi3N/JsqzBW4qP+yKNhO++yeb81tk7PzvQv//W/1v/w7/4d9N+objZs0l7rHZse12xG3aT/aGSpVRcXfFPkW6JkNpoPil9BbAaxeZwWR/ytfFMYGOur9VqhGfOlVqV+GePo5YyN4JhPekG3zzt50orSjG4HPvIF9mQ3abL6me8QgW2qnfDxWGbu9iJc2q1uxkO+sW74flpclHF+dXWtN2/e6e3b93r39kqvX72Fv+K77Fb73SimhlqeSQ/WfjuK6YvMzJnKfNuzcRq9gxjyiq+Zd8fIHNqxiZW2Z35lPiXGOKbEsRLHNo5aEHnsNMZLyjT6uxSrlqJai1Y8A282a52y6T9t/K+63LZQk7lkwz/fOYO0cVkjdHuY+ppim4sydWXBtv4tSiTsolIGnZyc6enT53r8+KkuLh9pszmlrQ0IhDYtBy53G7EbLPLvo4tuwfdKPEoptKl22JbtWxONQEc/yNwKtYvsO51F2bYKNgN7yo9+4pq+CE06EEfSkAcnsaIP0jZp4e/abOynPCq0XQ+O1LmALIodWGdv5rX7cNhhcdT56YZ7BTg/0fn5Ro8fnfPtf0P7JfM8l3vAb379K/32t7/Ry1evlBjE16xlmo+kDwzOpV1Jx685+5bE3yS6DeZi9IKMmev3mQNvdQVNOvLUkXvCAb8PrCWRSWmT5iP8hMwpuyj3xYFxulqtVQt92VFV5j7QfCz+9XLFGpls6dM5u5NFZ2ANqnn2SaBFfcSyZSyMUnyLsrERdN5FpRbZJclbLPYisK1SqyJLuxqdHP3Us+LesWbNSztKiQ4VSRqQp322+Xa741vuFffk97rim2Luu1s2mbM+79MXiRcxzpwPEsvQQ/LAEs9a8JU6MM/aMhKHsa/Ne75pxq9SBmK6VvFAnYe+Pn399besVe/U+IC5o86RF3kbO7QndlJPyo7U34hZa/G/KTQotag/o+RHRBdnfT0pPNQtzyUj/W0MDbWqlgI3l2WtItHPht3OcPEc+06JjW1NfHwqsk27DmiKdljpu57gUmpV6e03qeRlbVGPwUi7pmrc16nUmTHSKf2f/MTJfIcQ3zyCly/e6L/8l3/Qf/qPf62/+7tf8Wz1lrjif9dPHKhGDKBbJP2ng11ku+NPZzWWzOUYJHMeN+W7eHQTtwkkdGwrfGR3sC3bd4JwuVkEinxG0t+FlOv6nemXyQf6ZOrcLvvHXWZfupGFX2gXqrsQkaTFXdj5TMYnMCs3DASCBgwnxf1Qhqk+DvM2XkDV6KrWv5lNNHxH5B3oQUdBowff8+Ebc1+sAy6sA8NGroCNfrHJXuqJDH8L8spwosiDOpypYxV6qmF9Rvq0l5HXnRq7wZh5VFYKHamzU2Qj31aDhn4g6hNlRF2dki7xC1mjfPySBwnfTTtsy74PMo9Owx+hkfyBZznWO15Y7CLbqnVQKbXDLrJTkTqNfuuLI+kyyXV02O56ER1yg2IBzMJ6YGHtYJFPXmBbBfviOLCA9hs9L1OhQV7UGiMmvgz4VPFp4CZ5dnaqs/MznfFwfsoD11k2/aEbHraCik5Dt2H/GKauJquFkq9S4JPGAdrSfDfQR3hR3rZKvYuBPnEU9Jas+LxgkS3UjmFheqKajzbHNMlGm0ODxDs0sO+XiSxIfEfiu5RbaHwKlhtA4j/SJ4m5/aEt272tq9UgF+KCT+mX9ENukEFs6cGR+lL/gZfh8PadbfuOf1DsNpm67KJSq+yiUqvs1N94WBk7just5Nlm7FguVg7bvUz4HwrbqvStOApjAXJ72vQ5MmO/1KJhfqAqtSpH2hl6jIJeocwkaxPRQpMMPwGzcmG5wlzfzO8fJbnh8wArlhP1cpPuQ95u6qC8oruUgY58sE+f0XUSA7qUii5t8QTJU9yceCHDEds6PiplSilKe2oJrSrIbMtdn/rZ+G8Ff+tBZWgdFTqshP3Gw8ueh4i9GhvVZsXHNb61Uq4lP307KuNlz4PdnnGzZ13YM4Zvtnu9v7rRG14u37y91qs373lB32u7twYW4vOLJzo9vVBl0TxgdwTtaL6kHTZXKmwJArFqxKTHC3kpRUH6c+DhNJQmUSAnzoV8AjYGyOtxoWwtRXba0jTiQ60FvwpxRwlT+x0vuviXfpBSFt2RbHQb691Iew98dMjLw451L5v+I7Fo5LEyyeiVGaafgwKttKsExLaSXyVuOVKNDNTIZgzkJf7C5pgXaxD7PU1dI3E/gBH+ABZftvkgwsex3X6rrOO2dXJyoouLcz168gQ81qOnT3X5BAouHl0qm/6FuBBgMQhkF0jBg6nNYQhLCCEhZrRlBAde7A59HFAXtPebmkIb7WjcQxT0kpKljoJPwV069Vm5VwQVX0IdP0qlEL7wADCyAXfQCdtbbKr5UmX9mU4uf6aLZ3+uR5/9BfhzXXz2S108/6Uuwcnjn8rZ+F8/k+oFWImGYU+ik9SYh80HPKZzobRWEyD/z/kni4Bt2f4T2GMUekLWBQYa3UWaHoRR5plYP+S9OhgpkXmmBRcmmGFAQjlSHhq7jGktwE5cPgZa08n6rIAadQQzXhfkXq1s1ImxG3Q+dYK5bHSi3/XIdx4iQXFVUMsAHVRZM63Qtcw8KJ5oeDsrBWBz2VqRP4AKiqTA0D/FGTsfhz3VZxf5HiyTnmq3CnwQWXAXQ03HHJfkFWGLrjGAI8WVfAfCLpTpi1ykJuj2oJBAkeZ3ZbHISpnjHXuZe2CgPlYOU14d1dcEDNMd8JRnwDTuF42+GFl/WjvB8jnlH2lYP9Xq5LmGzYykwYb1ZrN5plIfy/WRlB8r+ZzhuqGeNeUHwB2BSvpthuWH5Z+lEp9FneYCWEk1jeeRNh5Ezi36PQYdYyk4zlPGMONX5H0MNEm2JySB1e8/41swohrMvKHBg7pGGjShccs6dIzcEwIM/NOcjBHJhOAISevuWJ5Dcr9Sz0P3k1T3jpSZMNK3icm97J6wY6+zP/KScoAxogWsDWa+T2CuM98LEPLCGlFYFwrrRCGt3vamdG/eC4b1gFrTyPNfnwtVGj1OYC60oM+FzI29StlL3hGJGfCFuRNYe+R76XCjcf9eu5s32l29Ai908+4bbTu+hn6t/ftvwNfavf9a48234JuOw/ZrBfvtN9pdg5tvtN+9lMa3Un544Px1gCt4qIIbYrwFO1Fxh+d1faINnwJBDYpMDEzsJliCFzL1g/QtDR90wT/6Yn/KVuTHKPiU9FJlgwkgHz2jGyyZ0V0QU01TytDoHWMp8zE66SU0HUSvBcbePVAHxdsDRNqY78HIs21j4z90wk5jS7/doLYFOywfsDB2FGJVVHpflVJVK+MaKrREHgORtlBMOeInNE52KTz+TbnHXiE/Ou0i20CCnagnnqV9khXSNnkw+r/nYdO+AkLBh62cYmhPOsmvpWi1Xvd3iA2bris2C4JhNWjg3bqQnw/s+bZzwmZd3gmmccCan81/vls03uMiv5l/BPDi66/1+sW3egXevHypt9n0Z8PnDXj/9q122xvuFzsdKJ9NhukdY6e8c4bfIQ+2uxs2Jt+zsfmmb0xseRfbsklww8ZT8ne8o4kj/p2envL+eaZT3oWCtGWoVZWxFpiBcQzJEmBYa4Hmo3Efm9mZoMuYzL1kRHlCY9xPmJVUiOsxFvlCbcsOhK7wzR1LnG0rR7cx+13nPrA9l3VUOlp84f2rvx/yjtiO/Lbv9Fx8W9Y2dVvHx0i5tG0pn3TyG/YbeQvG3tetl6+VWV1K1H4wWrc3KjSFbBPDsb/H4qCyMfuv/vW/0X/7b/+tfvLVV2rkv2MTL7iiz69vttrynkyTKU5ZvlRnU3qPLO/HB96X98Rh5P29zX6j+NGz4HtQGSOhgX0/Lg8L2sZNd3Hsh3mIxgNfcCyvpfZyjfYntraVPjnWCW875B6+S8+Ef8V9P8W2zI3rq2s2/DNntsybra7eX7PJlvnzjs29a/U48g1nT3x2fAPZbg998//meq83r98rfzng/btrJW9PLBPHA/GcwHznW0Xkmacd5O3BgQ7p7So4NHs/IovOjr7pc3X27/3Vld73Pn2Hb2/1ZvkrIW/esMH1uv/vPLI5nB8O5fvG1Ld7fAp2jJ2mxHePf/k2E3Q/aVPk4dvc990vxogJVKEPHj16rIH1LXx8m129JbZl+zb9kCnMo8DYC47z7btyySulKOvoMWo9ig8+HtIG1rBDjyvPW5Jsq1CPvudIG9PWkbJBYnVcJLGIzrHsIZ8+St2TnVHRD2x3P+w7f8MHUmSAZy3D11K1GlY6WW/05PHljItOLy/Pua+sVWl31vnr6yu95H7wAtwwn20rR8bOQtMv6dtDxhXIGp/xE3ljTMW/6AYmTrfAlj3ZS94+cUE/bUyZ6JVa8QXM358K+kH0G3Nzoo31aNSB710j651trVa5F65kF2I0Rk1LuZ6YL7ZVSlGPJ2V1dMRWEFHiEb3wx7An/213OwNrf+pOfMMH4rAtm/WPMUSynxkDjfbuidmBtqc9LtaQtoLwQVf+yKVhK3Hecn/t6wh9lT5KOn3X5xJtit7SXw/N1Nnfxc8Dc/LAGO8+7RO3QvzXKmUlwqvtzYE14Er5EcC3L14S96b0VymDpjYPxLsp5UfqTn321PbpmVDYMmNs0/edMt7Ozk96ehiKaD4wOkWVGNQ6ELeiHL0dxCn1JR0kf4XehJVWrBWr1ewLdKB8qdiCRj8wlaSdjXV/Scdm+mOcfZasfrSZJjGziWXmbuKrrpeMoCrr8/GPAP7h73+td6zPhfjk+Ua3x/Rct8TkVgxjW3aRHXoE/PYxyEf99rRL50MXdMF3XOzJfpnpd6j2rOgF9lSuC3/ApRHrIKqJc2PuHiPyY9iTfTu0yMzRJT/1L1hkP4Sm/sacOdZNOjiWLbzthf2ATvGtyKMTwB6dtmX7SPJD2ZQJFv3woI9Dq4+aJAUf+/S5ixUI+iHwsWTTnzXOhfJVI98iOrzwpcuaoJGBtuhAFz7f28wmu+tGrifgVI3vGyonCtzpRorMocg9QxONThnOVIdzcKZST0FocNptmnzXs24zdltsddsn6nnDqUpAWXdfNthAljT+pW2NtsjTuCmlqsNWLUUFGthFtjv0Iw97KlckOoJBlQVEHO4dxbRmgKeSBWRFM+QW1N+dQZuX7YgblwAJNjMwFxhxw+YIsvjsWY2D6Wa7VW4EkfcbGTqN8lnIM+hNRWteGPPCdX5+ofx5pcvLR7q8eKRTNvw3mxPlISuoLJRBD1gZVHlQKLWqiXYCHOxn0sauCWhD0jTl2yYl2Qblrhx60SVHLdAnZwAAEABJREFUklUoO8XmrkOStu6OtAEDt4IlLwvvuCzU9ECChzlUuRnR9hRInHr5JIK5X5bFJ7Zqqd2PxuI0Yi99GDRsNGSNGKbogpH0Il/yGrpLPr1Gy9pxEvtWYhm19E18b7EDxLHYg1W3j2LvR/IbPAZlu9uJz4mb5P5fp+TZpINiLUejvEnblk3fkG6xh0IhDfngjC9Lnsm1rVpKLy+Ohg2Ieh7MQ0oHIM1JDDjDTWhqPOhM/HTFI8J1p9THNzFPbroqOfeBDSrIlYJRm3FfC5eJlWQMTggfTxuyUM1HgzZ1P7AbGsR2aIDT5KPGaWecTiDJ+RFbiAhXrz92gvhTa+lxLGTWUhTqMpnIDxcmP0eZj7/5CwCFD8K14htp80FVbS+zRBfsO742yo7CvTxo8ZKXB8g+fg/K+A2mdWEvuWq9OWXOP9LTZ5/r8tFT/eQnP9df/dW/0X/z3/y3+su//Ct9/vmXPICdSjandXdQET5QEyIiz/hpMxBwNvSlWooG1gjbKrV0mW0o6dAmWepQDtIhNrEIZDkU3QJMZmMsNMZbaF4oGw+mdCmxtUx+kPxD2s4D64GXsnxQ2PPBYZePVcgTq81qpVPWvhPoZqh8ihff2tsE6ijUkU3+UBPD0AWR8ziL7qiKrqlHPBQ3XlAXZE7veSid/NjrkHUZvX0ouMGX6+21bvgwlj4pq6qzy3NdPr7Uo8ePOx4/faIg6ZG23ey2yl8LSNnYacS8FCsgPApu+yRBYUwkfeBD74E2pEzogkYbtRzwPY1NBlC3FXu24dN3FTqhcDMtZSVDXTZq3NgbN+ODNmw3nGgPv+MGvw+4we+Ql5OnqqfPdXL5Ew2XX6lc/lT14ieqj34iX3whkS+fSZQR+kSWkW2NntCUlnDp7YJ+z2ny/zGg+NEZS0fJmW2I78A8wLf81YXJ08Xj0LlAJ0nPCOmyP+ZC5X9MMaXSBQ8NxGbwEXka+lB8m17KLHahi6jrJD3jXv3IPkjfK0goSd/WDb/oE2sylXu8+pG8h+gZXB7KP55uMtbnvF5noSzPKnwgkSZe6Nzxs4z8Rn4LzS52VpPQgAdlIf+wXMX9uXy3aalTcbQfAFTunQ/LJPPY5jGfvBm9nRM/WTiKQfcn5XAVlXaUJjmfyV8wi24J8sV+Q3gMkv1cVEKJPrMI8aI4wt+BpUAdCVt0jXYvd+dfU/xPn2WFXpPayOVU7j8qOpd4wdBw0dMFWVDrpYbVY63WT7TZPNUaulpdarW60MBLR62UzzrHBi7fWrXdN17oR9biHR9p84F2pz33oTzK4BI+i3onT+JNINZXHwP/F69/ONWPOBq6xxBTpU3QcjSY1n2NfwsIKWwjL9xDIE4W5Pac08eaGLjNjnxJHPM9BD0j0ofoGfcu0YggdMJ0FS24j/upSat9oJW+mvLu64sx666tH3S0rtV7Wa2XM5IP0VgjGHjkFbR8BMGrH3mu6ePBkkFTT8kFBky0kReMyCdaeB4rpSkwDTNp84zY5fCFZ8ek1XZ81LzWfvuOTX2QvxSwf6cReti+QRa8hs7YTXTcvaHoG417AH9Avtu+0uHmpcbta+y91g66u37V6Ti+x+GbDnsnNXhg7fF9J+ObNcrxNfMCzYwZmqwgyTu0O/ZPzi22Q49xXNGHHh3n3vHR8zQGGEMKkhlxaMdSR0/Ml3sKsyxk1v1EdiNSE6SGOquh8vzRiGsH5boLUFTF5O9oPOONPJuOPIdm43bCljVsq8P+pqOxESzsTK1pKo4RcZgxVjt4wFeOJmqnHxUadD45lOEMdy+v51Mmuh2Txq1OT1IwKp2fLo1G3AclZrWGSsPHUNgfeWLkgxLHsmP+A8VPCOLJMT6h9pH2LzGfsj608dCbxvwRsbGLBr7TrFebTiv8sBrga0etVgHZZH/06JFqrcoYGPNuwLvFyGb9gc297fU197V32l69V+PdoTFWIt/xzrJjsyd0j96Bd6mRPEsqxVr8Ds34OVBWjKHweQfbUmabHxa8e6uXbBy9evVSr6Bv2TDcpv7cQ2lL2lNLweeBe/Cqow4DdZQZlqjtFnm+Co5lujtGbN5hVPi73D+WW/plKm9bZX7HFR2XNozjosP8oT0lOjPstAFNdBL/A++Gh8STh4iUTe4CfeJIfrJCHyLyxjynsfQhM5QYJN1u69vT9wfZ7uMgvqXfcF2oajnSgoW/Tx/WOKXzHWvPmMg76un5uX75yz/TP/uLv9Sz588lYvCOTePgmvfxLRtUN4ynlIntRsUj7U86NsLvs0ZhryGPTpD8A/Ha9Q3pPevWIeKOaZzUzudi0yraHNuSJWAXSROf9npK6/hIfVMZ+gi/kpd0xk70g0Z840vySq2yY1OEnHjDLrFbaNdDxyaTRMNuwzdhJ5JgwzeJWvL82nSg3XvamXf+/EvebLhfXd+w+f9u2mx/+4aN9jds/O+02408k+715t2VXr16i/ydXrx41fHu/ZVuMvf4FrINiHu+OWyRJf436QvkO8Zf5Auim3KLzhXrwntsvXv/Tq+p++XL/GnrF/1Ps+dfgv/mN7/Sr3/1K/0K/O63v+3yb7/5VvkRQPzvfcla02ivRL/Q/j117ll38p16T3u3rAPBiJ44pnhbpo+SfyBeLlWNspy0eUv7t2hij+tyRl9ChlJ09aOP9NrUBwfG4GLDtgr9o2YJ++JIXvzMeA2NuPU2SrZVapmA36JYdILwNmMRHRUzbjJ2RNvU+e4Bl16VJNgZ4RDM99Gx18WYg6be4FibKuVecuJEqqMbLqQMijartS7Ozvj+f6ZzNl8vzjcK8hcAzk43rBOWeJZMv2dMZPzUWnlfWqvQRjv5YvN37HNyz9g9MG8P9Fn6Lsi8DeiW7lGjZuVoXGY09Endng3lwLbsCYU+qKX2dPiB+0OtVeGngjFGFBITBGNscC8KlSXMzPVLSdiGWDlSV2gp2KslLH3SOsZ5XEbnwP2qzb7alOWMvFFnCtkIwoBSyq19e5K3+DRDWmTisEbskqX4G1ooY8dGYahMulKoe7wzZ0f8yf3/5OSEvho04mvmUvoqPwQIDdJv6YPkTz6MWo7UF962bn3OOAPJC9KfB/rVLtybMy5Wksxc3Ont23d69fI1zw83rF9THxTiOAwr3qUHucRn3TtsU7rhsxlLK2WsXfIt9OLiTCeMu/V6pRX9mw38tK9iLwhfPK2VI/404t6ImyXsAeyWWmXqtK1SiupQVUuZ+NBauqxAUZGLdODZ90DsNB+YhLMwr/RF0olD0BB0ikZa26i5wefschINmXg+2W4PWn4E8J//89/q17/+HWvXTrVO8UuZ+2gkA8gfc6Zo8MmyyfwYUiBRPKbhfwRS/Ecg/ZZYdpoAf7KqxegnFaZ5jVqWt1t8Wv02J/VnDgWLMLLwZR5DNoYR2KFgqSB9PAMpnIHkhLdz+uDoWV3K2Or0+OKjRPj7aN3mnayh3YEoNNmhAVnEhPULZxp+NzI/AAO/ibnU86HhO+LbcfrTvPKtc4bNXAeNb6EN2UQH/LjDyPe0oM1U7CO4blSGU2WDP3yQdODhRBNOoSA/NkDXQdnIoGFDdd15sz+BIraqZEC7YSSobZVi2ZacNqWdE9QP5FDbkw48DFeDu7PBLoC9PVlGomgesgk8GmMWFAY2fYBsZCFBTrrx0JPFuGV1ITzUp1pKr2uIg8gKwlhT1x+VTa2Rm+vIw1Nf+JDv4Xf7LRv+W12zsRTc8IC3O+y4Ge9z68MS/mGrspgO3Ozzy6PT01Odnp51nEHPzi7hz5WXyNWw0cDiFNQy4FdVfCkslrXAA8mK6yM3n8ZiKA6bgM681D2XZhpxMKWnsimvhh4odbJbS6G+CYlZ0KhjpN2JA9oKDRrtF0fDUOvGCTjpVNnU5OIOzKt1nbFPzNZ1J8X4HxS732xqKfTToeuN9JGjNmOpL7qzSL0OW3baRK3UI1AsIcEOfsQXqccQVoWc4qLAcS5p4tz7FN9so00zGTu5mZCtUi1jtBhKbmhsxafigsTd3tK2UNvK4QINDxqCwDZxrqr0afKDQtsD24Q3WviAP5qPgjx11VJniXAtehMaN2OHTb+ESvgkwkHc42zyQ4mPC/LccHkJGEFDFvu1FNVCZi/raMs2qem0LZdAUHFMFY2UX27e4+yz7W6rltg0vjQgxarFgV5o/0BPcpFH1itGVlTQh+m+Q6mHBsV5xWe7a8NPfT+SP8kl3FSyS4JCW9UxqmCmkGGoCrWSnw948gHJSJmDzMwli+zWefHhtPAQng+6FQOrwVrBDMybWgrjjKJLe1woZ5XIqWdkHDXyRvqlMd42p+d6/tkX+tnPfqn/7r/7H/Tf/7//nf7y3/73+vxf/ht99dXP9JiN6NV6PZWvJhRNqcAFgtOYpL2sZdjTfCx1kMFJLMgreE7TuKqDQSX1ODb80z0YvxwtaPwU5S1F0oHRTns92BBeJZ9v3yoN/5AdeIk88EKbj04tawYfCpKOrdVQtFmtlI3/9VC1GQataNAga0Wdq4M0jFKlXMFWgRpq+lMgfOn00OtrjNmRtXdkXTrsR42HlmoUVzIOr/lo9p4PaW/46PX26p3eQt9D66ro8dPH+unPvtK/+Ff/Qn/5L/5SX/38p3r8/Kk256c6OTvVoydP+q9hcYtRQNsI+Ijh2D2wrjf8CNInjTF14IPbCG2MkaQb+YmPHhy2ibllW3eHe7ow2OpgZQzmRyiiZtvkVVkrFTEe2OAXG/X58/4HnaqVR/KaDzzrz7RtF3p/ONW1TrRfn6udXOj0yRdaXzzR6uyJtLqQyhn2L6X6VCqPATx2RuyO1DHePjBU8gD9Y1e5o8hJExTLujvC36Hg8z3geQnuyZFgq9zCuitznGcZHTvUElT3jjanQic0xqWOQCllBi1U6ZuA8d0HzEM6W/w4sewgsQj9CMpHZNZcLnTCrY+8oIiYxiWG2KxnaOr4PkQPFGx2wBu++9gZ7HhCz6dWaz4QpG5B6Xfd0kSrqCnUcu/70CL7Ia3YKmCm2HP6C3vu5arcaZEjB5KlGanDhbzEDAhe6E8YZPPQms187BbkxUULTDqIrSZseCUzRxRKOfd8y3ZUQGjaFVTaRyxkGZt2KCioPYSRGU87xNHAci58aCDZ/ihSW0B2z8/aMabD5T4Mp9LRUD8Kija2Cgjtfha5x6h0HVHWszx84LR7jn8JP2PiC+XRKpI82Z1qXGrv4mQBK4c9USnU8lyf5zqkGJtBP3mur5Hf+kvIILG2iDVGeUmAtlucqA4XWq0eab1+PGHDerVOesKKdasO57LPiNNG+3HgubrykaOy5hdgHfZN+13TIX+WdbuH8tzNfSH3hsZ9ZBxHKbEGWZsXCPnCL9SMjGPg/HwmRqwuTNRFt3V7kd1hVr4lhrsDNiivGS2UfKpU6XE2tEiysiyFBsflGYYZOqChFYi23SF2CgWCZMCqzX7CUEYd4rCTa7n3aZWhiDkboDTlxskR6kORoyIAABAASURBVEMU8QyT7CdrlwISkTX0J4xqPPcIGx3k52y0uYPYR25Tqtu0+n/Ycgfa2MILxS2b3ICG2TMPJfKKc9ERobOTV2QEttVlRf2wrSbL8xi9o1EwOpZ7uaRJoo0rin0ZEpDl+EC7SGo57CKDQl6tRaGF+mqZ+Fqs4qbKM2RQeNZ0NuVbNuWB9zJQ28pAbNrf4w9X0nitdrjWYfeOjYe3bC681s3uNR8AX4E3zIG32u/fMifeMifeTDjMdA+l3Hh4r3F/pbbH1rgVDPU2iecN0V6H4mf4jwPVozPxCehtStIbBKWn6eesb+nCIDUEtqlvMuC5ntb2DIVgJCNakNuTdNdbBIYJJtLk7nVTRbAg+QGifrZ+TXtiKjkT7uTJC1ykW6BkW0ZwjEK6IO9Any6WaL3o25bnwCNE7uShkbPn53mRudFC6f9x3KmBkXTyS0mdQRFXxk3VUFeqwDw3x45otdKYbntED2RM0iSjAFH6AXY+u0S4fh+2bKOTfIjCUy+K7qiyKxkg92IV+CIjcwkNrM7jd5PJDyD9DH8Hd5spU0QhCRui3ISiphzmEkC00PDfB8YfMejrC+Ov3fKLfKGM1jmPwBNKYncbR1Fjwx0focAX2ZFNfMaAOEKRqDD+MInOomfuZyutT0/4rnOik/VaA+89wWq1UsGWsgbyjWPke9HIu9O4uxGTViYKK94r8550sh60qoWuHiV0TZmSIKWyXr+wpV5mZEyNt2OoqRarVKsRiwObaVs2MbMh8W75CwK8Px3AjnepbFAEI/bFQY1asXlwsj6hHRuVUjvsSrxKR/jWBxlpFdkTKP7gjMMRzfHPgpDkEcbWFByJbtONvAlLv2Gvj/203UJRI+3IjxxGYkCwJMS2VUsR4dTIc8BkoxEPyktdlndVBKSkAd1CmQWYkG25uOfnUmxNKJ0m59hu6gnE0W0nnqDh155nk8iCpAuFA1Tnk77SBFFP08QvNGELv1C5aEHk+d99nvAtURwr3mO/+ulX+qu/+pdabzZsXr/XPmOAsbZnHA2MwVoHlVpkF+FiD0P6YE8FBwTRC22Mn8gnOqJ7QLepy2hDhkCjztDYEgxFyBdDFr0ee1EGJVEAmDql8O7y6Df6OYnG+qkuGBVZw5+WtKajoddIp07bcoI4YySPUtQ9KubttM9KezP3ZjWcoQ20URjJ2roa1jo9OVX+SsewGnTFt4LMjT0xO9B3wQ7+hjl6dX2l93xb+MM3X+u3v/8D+EbffPta7693uqGPg+3u0DeZbtj0v2ajP3SbMUr65uaGvBvu2Vuw0zX5V8zN91fXCk06SJnQLWW2rA9b5ulu/tacHwO8f/dOC96+ea23b97g9xU2t8Rt7OOzlqIV7VmvV50W0qJ/9jwf7/Bxz1iI3Wt8Cm6g6fNiYjZUVZCY7vB9R5nXb97qNfXE1x1lm+g/dJU41wopenjYfijq/qUPjzNKsbp/atrTzpub696WrF2NfhWHS1Ex4zXfe+i/+B//GnnBSF81xkaqTLtXjHPXgkUp7QqiRwhUkNtFxmZsHBinyd/PlGFHOTOWGMOpn2ZM3wmlUIr2Wgt+25ZtwapysZoCiKhBORoGx+435Rmelfm3xr8NewIn9NHl+Zm2jK31etCjyzOdnayxcdCBfn/98iV9+76PuxGjp8zvzOuB8qK+PbG4ybc3+ohqqC61z2gksaSgEAvS0Qm6DLlpTOXZopYq28phu/OlFOVesM49DJ81H7ZVa1HWzdSEG0pcA1fsICgVG5Q3VKbdWbdnTP1k3CdD949SahdEpzNcGn0QjPRx+sumVvq6gaz5pj57smVbdqHUdKZfd3yPzLjv+pNYjSCkuBRb4vCENALZgf46ZDwAQow+bSB+DV9GZAfmwJ51gUKKLHSSj/TbgX2hXZ/rN8yrIH4kf6QN0bVTXzhN44znkHEBjjU1pRk2eqChGmRerk82Ghg3pRaVWlXpPxODlnL410DSlbwVeQU9GzvYKNBaivL9ukTEmku2MvY+e/ZUX3z+XJ89f0Z6pVoqkSjcL8VhVcZA1szIi0ocv217o+6pjVlf8Z50ZJVKUv/AelLxJVit1yqkXbHNmDBjpADhm42M2NM92O5VEB8o8Ujf78k7gEYbJcvoh1JrvsJqT717+mbF88sp39tXbGLu+Ubwhz+84l54Iz4ZY89KO6aymo9Ed/J7xMYsxIcRJG+RfIqajAmxG0hJ6/5BezNmRXuCRl3BpGR8S10pZ5m2PURxVUE+6c9XY4lBGjsLkJAZWx+ioSvK2FzQytkIeBD+DlN+m2Pd8DV5LkXuPljGnyVtJx2QP+v0PMZAygXdlNJOPGQtpFrEFg3vYaGkEprFF89l21Sw69oFHavHIfMVWKQDfCjA0dFUT+po8ArQjf3wTZjpoDT6PgLifjYZdWB0QRdy8dK+uUxD9uFJgZ4BnTNty71MqO8b7TrIRH2US5O77/A9i4t72SIn7vDSpH+fTvlCRx7I4nuqqqQCKu2B90oNqKwRr1Fdd7qkQ0s9UVCZQx2rU4V6LjPynS/I9z6VlVJXo442+xTfdXS08LZcilp0XFRqnRG+kEe+ATrRc6lyGTq4UC5GPkSphcK+Q19sWahHBvvIojuyKIQeF20M6IBeUC0pa7LjGgsB3qdsHgYP3Fy3PEDnRpKBGnls7bkB7LhJhx6oIyPYxganoJUFb+BGHWx4GD/hQTM0yE11tdooDyrDsEK9UncvOFOI5jSD1rRtGvB4y8hoIG2Mb/EnkbGsoQ60pQKCjE6sLPDCQFO+g3Z2im6Dj83YOxCv/Mot7e4vLuQX2kTRfsZWoXMq9Rnf8EpCSEfgCvGTZPs+aAdmlMOUib2lztDUGV/SzlKrSq1RZQGeFuFxKdylkj3bL9Z0NEgAOTp7LmXTrthPXXZBw6qlKO0otSpHv4lFFwj7tUSv0e0NP4KRpo7qNolX1vPYS9nYPqbhO6I8o9Siys2v1qogfT8wTkqtsqOk/sCacrHXbVNPm8dqQcd21zWRXhD9wFwCyIMzcQlmMe2LzZQvFLgbN7Ur2MmhqeTRbeogJxYCWM47jsTt2brt5CVe3Jpn39tMY7kxLzGt1J2CLWVoZ6HeWgpy08YyI7yjBrCJHp51/pamIzTViQnKN8o2dMaOxoPOyBzNOtDwQ9Sfsqbe+MNsYfo2VaoZQD62JK+Qn7yClaFYFeThaUWfrVaDVuuVKnOglNrn8tn5ufKvPR6zmX9xeanM9UrfPnr8SM+ePtWXX36pn//853r89AkujBq//Vb73/9eL3nQf/fufZdlfMgSDik+crl3NnxaMM58n7fM2d5G2tbziVMDd4WJB/qTTfg5I6FrrJVZS1Kui5M9o2EvZXqcCG7ikqdCI89HrNDIErtK4dABvRVYE5vNaqUVMag0qscTH+oo1YA6Kki8F7S0g4f2kZfPDvguY61NOutR1twgL6N79HesxXv6V3RUvleONCooq6Lg9PJMl08u9ZwH3MvbP+1fNTIW8lIn+tU23t+dI34auSIHWeOz3mddDD9SXxD+rpRUC3WWqkrbg4wNOaPICpUrNBhgAbqiTHy4hYtUuHE7N+oND7dr5QcAqhcSG2cHX2hnNvzXT+ST5zp5/JUunv9Cz37yF7r87GfaXH6u4eSJxEbb6FM1bWgrNtgsbWDMTTy2VckrNHGCcthcZ7C5p0x+JB+es87DDPrzVnTMd+FHykSng7zUFXTdu0vPJnlHWQeO1eF1DHSnMyUm7juv36sW499p4ROZx4bDB4vq99lM/sdAecY316MzeksyMzUzdsIilQrsjEySIzTGwf38We82qBQNn77pIL+PDWiyIgu9B5P6OBKFCeT3stiJve4jc+MeRSd1R4ZOgw/UaeYVZXseek1CzJCFYWNGHfDKQX4yw3Yk3ZkPL4nvAi3lQ4OoL/SYjyyI7GO4y7vlmGu3/FGRyBZEHD5UH/ifNgT6nuNDnUiCDwtGapk1qGMeGyb2Js4d4TvQ0wTNTjbSDb2RciN9O5IesdVIa0bnnbVvrVI3qsMpy92ZSjb+N5dabZ4ofx3g5OQZHyOeaL0C68fcYy81DOeS19odrO3NgY+FC3ba3QDuF3mWHLmnBW1sPLuNymxIl8JwtiPA9nOR9cTRZZGHHok/YI0kgHxwpuyEQp8HXRNRqF0UWZCi3U/y4vMdkiNFXxyhExqy+7gr09BsPf9OhmjprLALbitt0hE/1SEO5B8r12WNOsYZ4QFzz3zUMvn3oW7+zq5+wNE0FZopNunVfr1rF3lIlnTyxdIQqThCF5DknD1oM8V7zbAt20p/lN43pacN/xDJn2ToF/qxFsZzZZwGRXfPi6TJGwbyobVakDtUwc+y8LdoyA/Kj1CdHw9oJ0a+7C2yHWP7mo+Ob5kLL3Vz9ULb6xfMg5fabT+GV9rv3mg85C8GbCVsCZviCcMdo9z77I6KtI7i2vuBkkss71Fi1j4ApU2BDrQztnyQGB8dt/Y1H+j0+kimDOT4bHgo0FTQKhJUpCeIykA/3a8fv7QH4qSPcT/brHVq2AtNXZ2XelMoZjWkI3XzvsNzYcsPRnkmPfDM2ticFe8fZKLTFIo6VLKrygy7qJThFlaR60oagIv6gQu9fAzcxu++za7XL7M8urfoGR9e0h7q04wG7aC9nS5pTS1tt3Ty5kODkZjLx4D4g/Oh3gcK3yNoR/nH/JH4HhudQLREvRGGM+wEk9IM9/wppdvD5Ab0GvnEBXP5XnLFJuH1u7dszL3Wy5cv9PLFC71l8x0llUx4+sIWpSnAO5RAfiS0Zl1YkV+rVYu55xWd8rE/PyLYrFZaDwPyopTFBBQjElRK+VKlWgvDpXDvXIG11inHO2reQ895Nz1lA+n09JR76pp1aVAtlbJmPWA+8i4kDtvYWHWdNWVrrdTh5BwBVseypCc07ExgBe487YzDU/Yfeb2zEdsjcyzI/Dowz5b7fGI8Qd27xjucjo42+9OQN54LMn+7azF/pPe9bPSX8vRf+jDvzyzG6v50/0aljqTzznrDxmaQdHyspVDNcQyNK6SJv46BVs5UGXqL6IgytGXPO3A2Ag+8M2/o35/87Kf6y3/xL/Tk2TM2D6+U/BE/D6DU9Geh7ycIG0GPifAMe9HNptmYdpBOHlka5/jFzog8+cmDJRvfsZWyB76Zps5ug+ewrkO8RH4tVe6+C3vqMWrYFUZCGz529PQyhqZYpp87yBM2KnOilMRR/btZ9wlbsSOOWgrPjNNYrsypAJGGofb5cXZ6oouLM11ennc8ZRPs9OxE680arJivohpWQOakqWbEdsGAsVVoR6m19xlNFG7T961jxzNosM0mfr4dcx840EeNGCQ+ybu52bJJuOX5ddcRWeKVuPU2YnCknbZV8bfyPaFQ90Cbz+jj87MznbN5HJycnOj87FwXl5d6/PiJnvCt6THfoPIt6vT0rMeg1EpbCjA+qx+xH7+2bCIfGDuxX0rc1mUPAAAQAElEQVQlb+rLa3x89/69XvB96g1r2NX1dbqJ8sYOtohDw8cD/Q1Rwb8FGPnBZ/ojsK3Jpz1xHKlrHvULoZIDwc43l6DRH4ln+CBpRpRwTjkiO8YYfWzE3BgKQ5eox5027LHdIk/hwN0a7SUBz7Wfpt2lFvUHAHJt93W0q2CzU3HAc6Ud2KEi28q3/wv67ZS1nWGlHZv/52cb1vq1VtjsazkGblgvrskL3nI/uWEc9fG0y3Obepz2rH17+i3zUaIQ8bctu5AsMrT0/pQEL44RP6JPM2VkA+PKNjmTTdsq2Mk4G1aDVoy3fh8YqmopGhmXB+ocWRvKrGtPZVKu1trLl1o6dZFs7ANms/K9rS39gC9TP0yBstGT0C9g4SeqoyNqx5CYoxEc6TQaGB8XJKtRb0Muxabpl7t6bdOHRTl6G5mvBxD1qQw5PCeF3zNWDiDfAw/0QepwsSptDs38jXxLn93c3DCWGc/ELWUDzcfEN+6/o0Z8y1hNn8a9eNZjONtMkVKrshYM3NdLmfikV8NK6S877SIaxDV+lJo+MO2a5OLoMuQjbbthjOV5Jc+nI8+plTYM9LONfto6Ct8acRI2ijJWauotE593m8jsgk7TjnGRmARpR9oTUwX9WvEXlIpPgCIy9Rm+UmfqrYzFnm8Tj9TbOj0wLzNmD/jc+6bHEuckxcZIJyU/P2rKD66ur294z0lMLXvQ1dVWv/vdN/rmm5eiqCR8KAN5Ff5PcKazZAwdg+SPOo/LfoqPwSUv/IyImAP6AUi8UmqhC3+cjmxCDAdT6u4aWRDJRBOCIBLdxkL3DxTsogKSUTyVtS0jWADbx1NjHE9zJJIHYHxqLuWZ6t5hUp8CWR+ci+6DjIgfiJJM9QuS/gC0Vd0v3Ts+Ye5WJ8UW3AoXhnjkdTkxCe7E0zxJOmVD1es2I+IhmKu6DznPMUWGfojMk0GlrGTmkkBT9O8gxx719MblYlkfHvEt6JkohA9sy7ZKqSq1KmvZMUqd5GYdScxtd33NR6ksHFmIKgtJITPyLD5ZiLNgBAmYbRWM2JMBe6JLnu3pQZJV4sBilkVlzwKfB/gDNOleR62Kg7GVRXDFgjywCK9WQ7/Bn7DZf8JDWR7Ubl+44lsa6ILz0yQwvDgK8vATLM9yCV7iCoiUpc6rD4TGuj3qwI2o4W8QeV5qGvnUMj2fwC+ylBdHFswg7emxQScxCMjGzBjyUUTHdm9nHmZcJqv2RAu0liLbt4ih6NmTrNYpP7YS18Q3fMomholpwcbIQ0Z8bPjXbVA+OkHSH4NNHcU9y55o2pp2HuY+bdxsoxDboakrtHEjiV5o0seIjeiHLvLo3cORn9Gxp/rDB/b9dGTHKOTbTCT8WOymzgM3wKTtolqKondcbuGTb1s2KF7E96htpb2VOdPBA15lbFbGdOSBbZl6aqndlh4cxnZxUWC755aZ2vGfmy99N3bsNfJwMXb+wPziYwPLkkBvG32SeZr2lVo0zeMsOtjv9WesBKknkyBjc8QvcYzcKA4dfbBnoANck/hAln9t1Pj4Fozjjir34olGZhXNZnSVNKiojGJD2h+C1aYEkjALrH5AXK2B+R5krp9fXCib/J9//rk+++yzzp9fnOuUh/vz8xNtTgbVSvX48dvf/kr/8A//VX/7N/9Zf/d3/0V/+MPv9erVq/4iUkoRIVQpBqWjFmiEmo6R8REk1Rhzid0ybhPLDtaEyEbiHr2PoRzZPM6neboH6kj7E7PA2N7zYBtaKbhh/ATrVVXoMda1EGMrG/0LiqRCVwaObeLP92eCQwb8gTVtz8tz1oU94yPIC3IHL9PTg95ON3xofXv9Xi/evtJLEH7X9qrEOpv+j58/0WdffaFHzx7r/PGFVicrce/Sgfk/Mv6CPW1Z7OESDogciKHEObElJRUrSBlcVtB6/Mz4i65kFxnUPqcG1WGlwjxzPuQWbpguKA3ysJlxItWNWl1rLIMa5cZa1YH+HuxU+US/QXaq4fSJVmdPtbp4rpPLL3TJpv+TL/9Cj7/85/D/TMPjn0nr59h8TD1nkk5lNv8bNhpc/B2Nr+Q08KmzRVeFbJShKddI/T/n/5UjkL4K4uMRdZWBZtiD7JUKtEANrWyoloCHvAIimzCXbbF3BzOOJ1iGT40TDAkgR6dt2XeQzCBkfHW7UM1gw0HArBgl/sInfYuUA4U6DbodSbblYpiM0mCUWOPVF5UD+SIf2Op6Wg7DgPjxKYj8viLE7gKK3TsX+ULvZX4kEb1FHPsL/5Ci17OhZNmWbbjptH0vHWnXdDh1ryUSsxAuKSV+Ewwf6Rx/cu0iJ/YqkpJnuDqjQAH5U/nwRmvsUI85K6Sb+oceS6malMJNPCxnwg2RaAMXiTVK9LvaGp51q1xqYC07WX+mzeY5H8ie6+T0qTanT7RaX6oOrG+M2XEs/Zf9PCLpwKLccaDnR7FGU3MboSNrNAIs/zGnbdz8NCRL96DvPeyU+V61TygskfwUTVs/hugjN5j7Sukh+qtX1Gl0prg1Yhd0negtiF5wm8ZebM5ozLs2P3eFqtcVu72WfrE/bH/jftsz711SLqCO2/pIp/5bJG9U/ooOwxeqDqG/pMNrPtrcVybTfSxXGb6UqsAZnIHi4x3Mc5jQ9z0UeU5Li67uHb0+o0d5H9Eul2XqNfd/k5d5tdBi8mZMH4ab8kOAUg7Qg/IjgFp2GrxT0Q3vg+902L0Gr8DLGS+gE/a7F3wYm6DxteRrcCPlhwA8N4knDdF3t7jdqD9I9G2f00okG9dQJ8Idowu9vMDwAN+b0XNTfpCZ5bzTbovndo1qnW9QgNVYvodePjYCEnoAKsC8Oijfc6nIR0A8n4vlOdlJZGFCg4UPxVq3Y55XKygq40yRF+ouErEfAX3CmBfP9yPPqPvdjcb9lj7ZA+LHcyaqnAaFVqw6inkWVO7Ha5l7sRlLhfFQ1xtpGNCNPqSfjStIYwUNOo+YM2xApEjN+dHpQHRLw1umz0x9HRo01Q8Nz3rsJa/rFQoZ0wDu///OY7/DB2mF5bl9C5U8tZP+nUJGWtNh3/GROHO6WPmO8f7qis2yF/r66z/om6+/7u91v/vdb/Xy5bfMu/xYZ0wRlVpUhypRLrSSLtUqpGOesMtzOvkD75m3eenWySnZVqVszY8HePdarYrWm0EnbC6dnZ3w7nmqbBBeXl7o8tGj/uP0zrNRmHfTCRfonOuMDcTo5pvVarXCl9LvmXl/bNwHqKrXp15345566EjeNPkm2aQndAPLDJvoTGjYvIM+cbSP3geoGT8aOPBOm83/bDTEv6DNZUqhwiO7kXfwbNDprHekco81Dh9jyZxkVpvtjNjZsyERZOMj/Z8NnwMPInnvbsz31Jfy8XfHZlDyQ2ProZ/RW2ATN7CkU9diKzLTRnvSyXC4wvY1m7g3YLU50aMnT/Wzn/9CX/30Z/SR1Dd48WeM730IGjNW7MD006ZttGkktkHas+c9/EAbR8ou9bfEP+/k1LVjo3sPPyJrKQvs2HW32e1Q9oCd2IhwbE2hQZvLNfwaQaN88kM7kPVvGUtMyW+UGfExfuX7QEPWbVFP+K4PH9kC2xpqZW6sNKyg6wn5NnNxeaYnTx7r8eNL5scFuFR+FLDZMAeq5NJUmZcr5mBQapFN+6aFVhJ8R5FUZFdV1u1hlbpWqgUj5NhWpWwpRbGx0Mo6sEI331I3m41O2bA/Oz/X+cUFflzokrmazfwnT5/o6RPA5n6+L+U7U/Ds2TM9e/5M+fFC+NDoX1A+9lbd75VW+LSinu5bHfBl0EDd8aMRry0by3v6OjEMCL0Sy2ymvXjxUq9fvVHGrjgKbbEZLyjlH0RkXKc/aq1KHaUYrR92pv4lVqsVPmHDtmx3A/GlM/NlxNeMp4y9IOMv6QPj8EBefD7wrX4Pwn8Us150sobsafcBpC3ByPiaq7tHbN/6lQzbOm6rTT5tt63lWPw38rTvZLPSKetz6Ga91slmrefPnurxowudnZ5os1qp1NJjnc3ZVy9f6d3bd6R3uuGb25bvYt3nZf7hd+rotyrmhqkn5VfYSV+XWntf2/QXcyW6ieGQWDMmohMMjImMwZTrIC90mO0kL3wppccgdOnvjLPkRz+2AtsqQakqtShH6l5o+uVAH039xvNRMkBBH9JPu8h2Rxdwsa3oVPwNDeK7S/QW/Ynq6FjqPhJ19qE86fi2Z83qIM6RdWUu4fc83019seW+P6r7MKyYTytV/EqcbPf5E/0D61ejbxrzBRP9tO98HJNH32TsRTeb813p6GLiXkAtRYlnZe6uqDNxH+jL9WqtNeNpBV9r6SULPnSGS/iUW+rNGEgbgvzIZMezasF2LVVEskNcg8Oh9Xdr20qsU3dsdV1ktVbkVSmv+Wi0J0jStqK7WhEj4mNbdtFyVGSV8TbQpugtcjGoC3qlWKWXSTkrdtNHB77/5t6a54+Rd4mROveMqbfMl/zAKtMYj3Vzvdff/92v9b//9d/o17/6na6ushdQVcogu0qy/pSHbWwX2ZaL9ac+bHfbi137fnqRP6T2pGe7Z8W3oCd+5MV298H2Dy651GVbpdQZRcuRfg0fGmSMhkb2MRTs2CkfxI/gY5p/pKzf49v3FrYt+w7x62Nwt3Rkr9vvwh9xaWIGoN9uUTB8DOkuDyXOJtu3QPCDTvfYGt0PkbwJltEzDthGV4p/JDsNrweHbdlBgd7hgdptsqBbS1EBtZQut1N+AntSrQtzsa0sJuLIYpCFIshAymKSRSYGA6MTQPqiEp3ckFKuP0ywgqTsnptsbgaNhdq21qs1L1knHf3mRzp2KwvZmkX4hAe5YFitVGtRLYUqrAzo2MWMci/oNwQWOSleHEP9yIIW/fjQBVzs6MEsJ8Zip9tm8Yuv4VkL0Zh0wzcuqbPbywPQgn5zml7KKCDbyiKfxTptGVZrZJP/sbHANnKr143tRd5tFKu3m7YXeHE06mvxFV2SnJSFj6+SpzEr0cl1ggspxOgs5brvpHvGD7wkhqljpA/DN8oHtlVLUYEmP/0edL05JuIwfhTHD24xsUE74kcQe8EB/SB2GkGOfYp+cEaecgfsBHmQ2PPgmjqTF1uhS8HwwWI38pKYgviV9I8BERdNUWzUUnr7a5lptWoHaeynzbRa05H5FUypXJMKwh9j8pePA5k7x6DNjdh1MA5G8pQ0/RE+5bIe2qZP8KHU7mv3l0v8if/dp644Snw8FHzD3gLxIHCLnj+q8WFuAV/jFBT0Yo/i1FMwU/jkNWhgU6z0j3sVWUV3QiN3dFHDv+kjJnMG+zxDaLUZ+IBy1l/aHvGhZXoBO2ceFa2IaT7a3ly/1R9+/yv9zd/8b/r1P/yNfvOb/6o/fP0b/f73v9GLF9/0P+sm2iEO2/gEw2nw8Owy4qY+1kb1tsNnnUgsF3Q5ekkvfGw1ZMEIzXgMjdw2bVav2+R1YLfT+EZ/iTWm8QBcSbNlrZWlyuQNDQAAEABJREFUhYZf8zEqf9psw8PculbyC5GTeI9W/C1N1MHIwW5j3kQWVOqu1FxVuEqNum7nI3WN9NeOj6s76g/djlvtwKGMWp+udfnkkZ59/hQ80+PnvNCDZ1880/Mvnis/BlC1tpTf8tC4ZzwcsLlnDOYBcsGOdi38SP6CSTYKrycY/wI8bbdgbOC7XFXKasagwkO6iUOnw1qNcd3KWmV1Dn+qVs/USuipDtBDOYGeaER+IL0vZ9rmT/yXC3n9RMPZZzp7/JUeff5LXbL5f/mTv9TJk59Lm2f4dkGUsNdO1doJTq4kDaCAjPZOhMt30HLQoA8yIkt+6DEiO0Ijb8E9G5Gj144A+093Uv8nK0tesCgc84vsIf2UzqfkD8s/TFMucTuO2W36oe53pFNmQbcV3TvbjfVMqggrYwTaoI1ZC1VoHyPIoxPdDtI9fxo76nYt3VL9kQc24mu3M9tOfQp/h/jckN0h45eylGtADt/w4SFGyR8BLVc/KHdbf/i7OkV9E2h7YtHTptSnQNYPPrFxXG/K9XSYtI3pGpUkF5Ce2FuGZPgAVgsNf4cekXtZJCJcVMIHPU1et3Of2kWeIR3naTpufY8h4AXEnlVIt0BOCe6W/cpFKdqwOSGSxX5RxqPmHwFIp1K5ZK18LK+CR6qrC21OHoNHWp88In2mYQDrc/hT1bpRUxWPG9r3DxeYbKkD6on+uGsKHWMqvUim1Pddf5z2d1tLYxLN3I8A96nG/ewhdCQbw2djFyr0iYSWOeLMlci43yogen00HvXnZHuqK3ZN3y7QzId+iPg66scebaR9+NQ6Fv6gxQ/h4wdIO/BFHVONduKuSRs2406Mu/vQfKAw55lxX0CobfmWL3K5S3fDsu50ybf18QM5DiQiyW+U04ym42PS67bJ8PIchqDHnJgUYPozKGzaFzbwa9upeq/wbjd077Xcrjo0vlNHe6t2eA3eaH/zUtq+ktDpPwTQNU7cgO0dvJM79lBsY9/U5du6Dwqf59tC/Etp6hTe+GX0BIoPyEEJ9vAzCjTAbgnCd53ogaVc8m75A3XuVfAj6P6Q74C6TP9PaOgdYyS94Fi+8CI/SDoUNCAOxmPmRp8S9K/RNP3CUOC5duzwGJ8OCtWBjX8+qIpnzRHayFP6rAm/ube0QQbKOgeKT1R47qs8F9a6loe1WMhEl1P5/dNJYie0Az6i78eiuNCU6BZgyoR+v8c/zelOo5M0lPEr2j5B84F85n4cSbngx5X6uPaxnWP+oTZ5aUNC0EH6XnvmdPJu5ZHd2XGX3++axljI+382JPPx+cXLF/rDN3/g3e53+hr69u1b7kfMJcyMvHOkNKuaGEqqvCfVFTFPiIsl0F1ksDVg5NGVKdzP7lznlssQG5QrvLfXUrRaDWDF96mNTvOvhc/PdMmm4sX5hYLIzrLRCE5PTtA70ZrvVgPvKsNqpfgVP0fuB6GNsXuM+C/m2YKsy8pgxd9jvYVXDufyxyFFO3rTm+LTnvfAkXl14Eafekz9NlrocO0VhTbmbkdvQ1N0e+YPuES3l8XG2OtJ+Q+RvAPvskGbx8IhsaPOxCWyvFteX18rGy4HfC+1Eud4+GlHWrcx1XesFfmSprm0XNqje8O3pBtsi43ER8+e6Nlnn+nR4ye6YdPwQBv2bGod0BMDzAwsm/oxYEMxmP5OftejPfEbcT9RI3a0BuaArSD6HTxnRSn6NB829iYk/0CdC1prcq+7yFDJwhy2G3Nk1EhiT6yjP9lryJBjeEknb09bg/z4IhtnI3UsOFC+9wlzbYpVk5kfxqWB7xMr5lvoMFinp2s22k+J04UeP7mEnis/DFitK0twkxjnpUpDyqwGFexkftkYIzc+2UUCw7DWar3WZnOC3bO+eZ/N/MgLRkoZVIehz7cz5mR+dJON+ku+GT169FjBEzb4nz1/ruf03fPnn7G5D//sMy2b/qFP0Xny9IkeXT7C9wudnpz2+bvCtm3ZE2opSr120oX2VK1Xq0kXWvlenfwm7qK7va6vb/pY2e4OohsUeeibN2+UHwgkvUCU6f2QWM99Y1vLkbgsfKhd5BlJL7CtAmqJf0Nftwp8LMVGw4HQ1LUg/XxgnOf7afo/+SN6B8Z30vlhQPhDfJvHRfhgXNKMjc4zzkMP0NhZoO84bMvkBwQJ7v452RgZ0yMZRAzFFWv0ej1QbmSc85zF80zG3lO+Wz15/EiPLi50xlqddXh7vaUvrsGN3l9da7vd6ma3VfogYz3ty7903tO+xCQ04z31jvQFlfa6bct2kj3Gtns68e0xZw2qpWiAbjabXn98OOWeED9Ww4q8AdQZQ++fWopKqX0cpVzXZW5kXsSWbS1H6rHd67XdxYl3fE0iNN8tD/Rn+CDyjyG2Ig8NBmJaC75UALUn+9E5RmwGGRMZT0vegT4PkhdZYpd0Yjr28XFgHjRiOSH5LeMs5eZxdNyW+FRLUS2lxyf30siik7pD09bU1bg3jKkDW91r7FKZOo9C8huyYBljtlWZswNYMX+HFesJfOIfPv0VFOrXXGh6N5FsT0BukYvtPK/ccE+6en+l/Lgn/qVsysTPA2tsoPjKWNvTR5TsY6nQ/wM+lFppayxKtaTdpddDFWqMxcDIXRzRB0j7olPQqbSl1ML8GBVfEu+gUSqw3W3bRoIntCHjfsQ/UtQ3KvZyj91yz6N69GvHH/7wrf7X//Cf9O///X/Qb379e+bWjiJVhTVZmuzpO4/ogDhyjO8oa9psW512vvQa0t6gJ47KF1uBfswRXxb9mY/tYBE/pDY+ucgzHuYn/WF5Ey9y5jrgFJ3EO7w1/afQRSeUZw3dQr19tlXp57Q1Y83dDytHbI503DEiC5IvRS/Q0UG6f0OEfjT/SPVPwdIuHnV5h9OE2zp/aP2zAf1THNT1o6o5bkP47ys866SPexw+pR+9h7iva1u21WQyAsjtacbO8ZhN/oSSh+vcGJfBqKNjZHHI4Ele51k0kh1ZFrktN9cshKHBIh9ZnKMX1FKUhcmlyraG+caThTdIOovyQlfDwA2TxZlytjUyoGN3QWxOMPYKrJlchl9Q4AtyxEdlp8niyRfsaj5a2ki7ej1Qkopuxd+hrtDyfaSzgF1UucnbVT5CKYOCStnYiC1ptkG51JMbdpC6xTFSL0RRa9wc8VwPD/eubWRZdlFlwV+t1iq1yqUQJ2mkLE3uRUupqqXILj29XFL/wh/TRsEgMpvajtKRZcGppcie8iKzHdLho3oWO7VM+jZ6nI12Lnmh8TeQyNTdYVv2fdDyrhD/D9z4j231DC72VKZQ7/IwZU/+OvkxEoSf/W10eIBoqrN4opYmlRTgISax7WiKD+pH8vKgOs66I9KR8hD6C1PwGCK51JESSgYolb6bKkFD3BRS1r2MHVq6nJwpD5swXdbSP4knwCHEWEYmfKTFVGEghU/5gCqRNWSjxAeAwLykLRAfuRsgU4FZqfMr7mMUZMmbbFnVA+NsLfEB7HDAXz7O7Xg+ePvmRq9eXenVm2u9vdrp/Xavax6K9tgf+cg58rFy5EG+wQ/rqs3pRsboy5ff6ttvvtZ+ywdYPkq+/Pb3evnid3r18nd6+/r3unr/rfa7Nxp379TGG62qeZE700Asi4kZc0y0sLjINu29g6V+0yFHOZZ0pwjc1PPvaCPdaBvxSuw71I/UVUvpvO1el0uoqBOga8aWaW9oPmgqPHHnPVrBio++wQAN1tU6IeN0NWiN7UJ/Ov3Jehpe4yinv5Fn/W3MAyUNMh7iTMGX0DyI73jwDLY8fO7p55vGyxAb/1oVnT85109/+ZV+8Re/1Odffa7TR6caTgedXJzo7NGJhpNBYxnpgYP29NOB8gfa1ObgmKYHBEcLlrxGuxu6Qjey8L1biiOVKNhkGVpYLytrpc0LnlcKrXWtyto6DGsNK/gZp5ePdXr5VM4PAOq5toeNtuMp/j1SWT/T6vQLrc++VD35XKuzn2iAf/T8z3X5/M+0Ov+J1qACn34pnXwmDU+lzTP55Lm0foKNx/h2IhKg0qzJRxeT/vjZ6IuO9EEwp0coSdpjUGZYxUWkZhRJlkjdwaQ/BsT/ZGfqT2WhPwSLbujHEBuRLzR8QLpBMzgWkPz+k3JdCZqH1w74HsuFdoXvvZi+vYUtu8gdlf6vsgc5m/yMTTk/QlkzEwY1eEXGuicQHUe3o8peEHuxe4zIJtw52ANxl/yAM/4A3aH1cUOa9neeOoXMZakb32d/RLkGbIfF/5hjZnqEv4No3Ydo6kf6SEWiPtFmKfUsdUDF/D1Grxt5p9F9iCL3WH+aSpZmGF1Rv2mni2XWSHspO6WFvAM5CjI0OLZhyi9pzU3TP9lBhQa39YU/Av2hWyCfdeFmV038wVL+iJWSqFLGK5tj8gae9YxNMhY5qZxJ9Yw19ULrzaXWJ4+0Cl3Drx8hv1Spp3LGdlupjYW6KvVCxdptzH3veefppJpCwV0Kg9gVFoEt+1Mo5B1j1ivQIOUwhmdaoE8dxHHMfQmk8oln07GXHxGFZx5wjxZzwHMfNO6ADdmEvVoLuBPOsuguaB+RpS+7LWxGb9H5YXSkvoB5yv2k32dmujRzkS3pO7r0w0JpY/dhSU+UECoQcZjKRk5qrmeyn7JT7nK1zTQrkix1aD6O0+ER93UD+iNPp4/Bw2K2ZVulz39rOWzjU1CgR9DEV/Ir6oOUGcLmc6N72CwnLqzoyo8wN9S3qdKa/l+zqR6s6pa8Gw3lGv23avvXPH++lG6+lXavpD04vJGCfehbKRQ9dbyhTOTvpAPPrUDje+q/Jn2lMl6rthtW0xuVBq+bno5c4xV1vkfvvXwAlDOy0q7QDd5Dg3fQ4Aq9d5QJ3kKDN9Dg7azzfqJ6J7f3dPb1jBvoVtYOMB8Yzz4Gc8FAxGtCI5IBZDmTDDKeKBs9R595Izb3J+ykbO4DIwu0o+7DDf6Qh2yEH0P3O+U5t7Bm24Mqa5O1oUdPZE0oLetcsMaL9G6B4kTmOkRoLnD4jMeg8w/nlsTQBw/lmYcLyGNKxLzw5OMwhvAj9eR+mbo+gOajOznz30ewe8/O9+l/V35sJT80WPjQTyF6M9K2rpY0zc0DL76NBHCBSAcOTTNdZOaYbeWYRObes2Kj7nnftMv/5u384lyroQpV1VKAsdBUqtEddMYm4MWjC52hd3ZxoZOLs4716YnqaiXXokY5gfzlrm4IYwV5BSt0VsOgglXHkTH+S/keUShTS9VqNWg1rDTwrWWoKzYA1zpZn9zidHOqDZs/0auV+qYBgTXGB3zWTmUemFaynoh5MGYe+CAmKam9RH5Dt9hyIRm9BeRFZpuM6bQt21PiwbXbOMqLlm1FHsSNNo60ca8D75RMLAlq+otXUKV6pQ9BC3h/bB2jDvuDIrNjVfd8iFzzYU/5kTXsLsh3wryTBpNs7PYyTqZ0UyMOsxlI63U0bNzcbHnvv9IeHw7ZML8dd6gdnbZ7mRBouNkAABAASURBVEWUsuFt5KWo1CpDI1OxKv3fGE/5bMFdXTvWq5vr9zpYWp+d6PkXn+spG8ojfsVW2tDgCzZKGRiD53182Mb3Roywgr/isIsq48alyugnHQjfC3mSFT6UUMvIFkQePjT5QczaRcWU03SMEcqy5zUP27inYM+3gUMMT6r9Gv1GmYzxA/16fXXFxuhOe/jk4ZBkaWRMdMSQ0g+IqdcmU1KIHZ48vhFsNgPfYPhucL7RyelK+YuNm82KZ8xBw6pqzebtGfPy2bOnyg9oFpycnGi1XqOzUqlFp2dnyo8uvvzJT9jE/0IXvO+fXzzS46fP9PgJePy0x/zy0SPyn+uzz7/Qo0dPbvXOzy/1+PETPQbnF5fUda4TNviD6a8DnOkEP1bM6dRXer9Mfbdl0yubX8GODf3EJDHqY454DIyV1WrFfD+hPRtlPSi1ythInN9f3+gduOHjV/COzcF/+NWv9c2LF0o3jPTNgbG7p1/CNxXVuu7lVYxOU4/52PSxI75Gbhd5Ru9L7IkyxcanqlXGXBSZ58lfkPk70s97vsEdyDtQLmXubEl75te+t33UAV8/jlHdJnX2cUSZUMnykV+N/OjZkQNJFkfkgGHV012GOGfKdMoYbRl7LFjDqmi9qRoYZ2o7+nQlukL50/+PLs+0WQ9aDwPPDQLWN19/o/fvrvQOXNEfYv69ffter9+81Q1tyw960geJQfweiUPafIA26s08WNA0HbZVqSP9f3p6Rr8N+ECdkZeKD2udMs426w38RuvVmi51b18lf6BPaimTDOpCHmVtdxk5ClJ/+ilUHNFL2SH3Qewg6mcjNrbxo6rU3HeaRsZokLxGOzQftjuXNhV4FysYmAOrNX5i16Z2WwVoPmzPnNTor5QPbKuW+/qpL9AnjpRf8iv+1oLP2DwwFuNqIFmIuC8l6qaOKuMXQ0Dpp8aYjY0D421B5KJQo+9CK77F62AkHpoMy3ZvW+JYiWWttdtP2nbnS/wib71esaYPvUx0o7NmDSsYNYP2gM+pN/eCIOtFxk9jbtVStNlsqHZU8rY3150e+P4af/bQPXppR1DL3MZSen2RBTo6Gu0+0L499WafboQfaVtki92u3h0sPFNI+eY7hkNmYlgYf6VSF+laigpt7WVySfwATcPvRhibvn35siPzZ7s96N3ba/393/1G/+F/+Y/6//6v/5t+++uvu+z1q3eUiRHn8j2Izqcg2e7QfBSXztmGBhDWUAGGvyY0zV18ryyanzwT33tI2wMMNegU39idEEP2XH8S34GUD6KSOkIly7QlCC+OJc/wyrvBDNM2q/R1zDr+Tz0lDjM9goJPQbSUXOoIjUwciV9gowEQ9dPodZRJ3vnIVGWQ+ApOf/RhSgLaoo/YMbKg4JOpt9dH++PrfVjR+bGwsX6E++WJLXWm3gWSpY9CvX7b+iGHu13LnZZe5JiPYPFl4W2zuAKBxOsIxs4UG1adkRJHeV0uygBHDzQlnXpDg2M+acvoJcaSpRnlwIKaBS2DMtB82FESC8LIJGs8EByUXwhmYcsvnra7LYvbXtvtVp1ngdrPi5tTEYtbbpp9EWUBykIa+Wy+E9uyF8Rh6mPBa8zuxoTMDSeKI+mRdGQLkpaTCxYKG1mD3un16EXSO3SoVfGlstjblm0x42gjeplZILaTH6TTxNHwAYJerItyk796cLTZz8Q0DxkHFuxGWdtyoTPJz0KeBT31NNLBmMUnID2VacR81MhiPxITUa1tVRbvYLWaHkJWPJjkIaGQF3v9xU7SarVS4p86SXa/G36oG0JiEB7SqDOA/ehZau22Yq9UFgrqSttSpnBDGair1NJ1XERspPgi7Le5TopoyYvcdtezrRx2KI1M4gEmqdEvKtRXa5HLlLbhwVKk2D1GLjMlnfpGNl7HHkteZPFp8osceK7qoO9hZGOb8l1GGxaa8vnlbNDnAuN9xweqfW7s0NhcMGI3WNKxOyGtmdBiO3UGZNrU67SxqpQgPKiFNrmP34IOweW9nXbQHkvd31sZ9U7+jsjF0cSo61R5KAAGhJE6RB56SXcfRsbJHq/ygWJU9I18ghTa8nECDQHXqmFzItW1dmPV9VZs9u91tW3attrlAx9JKg/Go/isiL+7/MseHRQ7wW5/w7qy1fur93r//r22+VNdPDgdWF+M3pqvskNtGuqoWg5aD6NW0NWAjJcC40/ak3ltiVokjHP58LQt2z2jX1tnP7jYlotuUQhWrab+cgvNR/qjltL7xhZUslqnxRJmwKhKHAsfGAa+tFR8LrStEPeKfMFAuYECFVroxzs0mdgV5inF4Rk5jL0Da26D5gF4AnFlDWkg8/OGGL6/udIVH1d5zVc9Wen00ZmefP6UTf8v+r/2f/TsUhdPL3T5FPrkXOuzlcq66ECM9/h48EENH/MRbYQ2Ed5jmDQQjbUt2+KiUosMylBVViCUtaoeofASUoa1alCht+AFezihPL6gT9DVKL+TtVeVhlN5daGyfqJWn+jgx9obWp7K689VT75Q2Xym1fmXqH6uzcWXWj36Sjr7Qtnw1/AIHy80lnPtdcrn7o32fFg+iB4oVS5Fd0eDDSCfPI/zj3inQL+EAfBH2Qg4kdEu3YPmY8mbk/+kZKn7Y3Rx5DhvkX2KLroP8z8lf6D3gdoiOKYPyvzo5LGthWc8eKB3GBtZ00BjnIhx2EDofWTsBKb2BbAfnMn7QPijBQ3PAmmqM3zjgbqR7nzPL0o6xptzDZrkGaxDugfklNA9iCOFg9QFiIWOQZ06Bn6ow0dlw5PsZ/gfgq6MO0e6aQhovX1ZcYPoRSf0GJEFx7Ify3+sfMNIAPlRZ8oEKRT6KYwokJeqF8xJMu7O5CW1UGKiDvrIoI/TQerjdpDrRoU1dL2+0ObkUqvNBbjUOj8GAKvVuYo3slcAfcZ/U4w/BCbvnY3UMUgenSmdIRUaLPyRyo9kj+sKvxSP9WMk7w55LlPGuxsfnPYaeTZs3JsDzTT8x9DLpeyM6KRM4Fl2rJP8lk2fjgNRHO+h63rUNBdDA3zFNxQ1HaQTrI5J8qnr9LzJ8wHPChPP/ZtniYVXt/Epe5F/yjIlE1KyF63QduckOdPZOlmUZ9plDy/4+YE/Kf0APRaRPSz/sfQn6qO4WS+CAj/BzIzSMZSqCQMUVNK1aKgWjy+gac0z6FAPKrrh+fu99tvXOly9mPEt9Fvt33+r3ftvtH33jW7gb959qxv47fsXmpD8Fzpcv9I+ZW9ean/9QuP2VYf2bNQHByiIfN91vu16u+uXvVzK7q8im3C4eUH+N+SB6290uPmWvfZvNe5edLT9S7X9CzDRET44IB9BO7xWo74J7yTaKPNAr2AneS/p0GHohJHeb0cQfBBZ8gLG37hV21+r7d5Lu6tO2x4Kxu2VguSbDf/G+0BD/7C71mFPOd593bBJ31WveBTcaCinKj4Bp9R3QuZGaoNETwoJLzGkKaT7RyMvEHSCvudo5B+D5O1pOIBf+hR6PWXS6zz6pHSPj339n3jEp2P8EFcW/ejCpwmJQW9XZA8RHXCUnyLRKqVoWK10cnKi1Xqti0eXyr/Q/eLLLxQ8YpN/xQRsrMulWDbzkW8f65ONTk5PdZl//fvkiR49eQye9PKn5+dakZ93D/NCVYeqYIAOzOsKCvO61CJjUzgz8p3mwLvUnu9he96r8h0lG4H5wH/NZl5wwwvuYT8yvFi3WF/FUUpVYHuWj0iXM3pjv8ccuMeMYg7xPqWj+0TadZxWnLnNx7FuKnRBF/zgi281U55EJhMk9eSegNewzGvmWQMj75l3wGNisWdT8wClgZyznW7j05c2xyf0gN09sc13rG47fOJNXYuF1u9RDfuJ78g9mXUDG21srLUj3wh2Sv9Ef6E4rtw3W49ZrvFtomPKzhCHbfqpdNi0OnkJjotUivJjkRH5Fr8afXrBmHr+xReMSd4N6fN3fJu4YhzsyZcs25KsOuReMWCiyC7KUaBB0gU9O7rJEWuWJ7e7DL6LjZyyk/vqB7xNPnRunho+T+26G2OIlBjpdv6Z2BE//Oxjmth3e/OlkR6J+wH0/qAvGrLANn5IuI9NbHSdg8b0jYgrNPwYPs8sBRm0Ma6D1aqwib/pODs/1Smb7ZvNWuv1ijiuVGtV/1f7l486PTs7R+es80+fPdP5+YU+++xzPXv2Wcdz+Et0Ly8e6wIaZL6fMb/X640G1o01359u0WVrpU9KrbSDWBCgA5vZDCMdmNt9TvNdJHRP23d8t0u/vn33Vm/fvVPv56srXbN5vN1OY65hQxzpz6U7Si20Z+gojIEDFVylDHW8fvNO//Cr3+hXv/ktkXKHBKXwbv4LAaUMsq3C2LOTN2rERuo6xiRLHnMUS40+CDKIGn4dmJc7NrbT14HNmBG55AlEJ0DUTxeroFNrUaHuWqc22PFBwgW1XPThETvBgfEyYnuBZNlFBuKgmVw/cs4ZThblYyuiBX0uz+1r0KFaa8bUqkqFZ47COBt5Rrg4P9EjNv8fcW9o9OGB9emKPnv39p3SZ1tiLFfG4bkq7cs4yZiIv4vvkjmLcmTqJC9IOkj9DR/Du1i2lXituUel720rR8NP2z3fCBaUWYZIi6zzyJM3EsMDYyUYmWcHviGPmbPwsRlfbKsOlfmz7sh3/sSq1Kq0acX4jyx+lVLxr8ouWo7wQc/DlotlW4V+14Mj9QWp+zirMRYij6xQttYiF6viV4Ev2LKtHG2Jl9EBXTaXb4lTytEfKRebQXRqqZB5/BGDhh1TPiAjw0JCNtLXe+K04MDYTxwb8nhQS1HiUbFXS3yQCnXGPXdq5UiZvv5R1x2f+SUNq4HnihO5iKOplqIan01ZBkqPB+VojsIf6MORdHxdDSudn50pzzJUJ5zWDd9fD6wxI36njw/4nPtpyqQ8Sv1Mm4OeeHBpVNb9xMbI+Mh8j63QoBEb24rPx/2R+oUjNnmgJC6sVT1Gc/+lqpQPwhv9rImvX7/Ri/wvNN5d04aD3kH/9m//Xn/zN3+n//nf/y/63//z34ohrJvrnahedg9YTLBK9Zo77YLbi+GOMSchqf8YI22+TTOGSFIP9xsqizzx6KDvE8s9NHO759EfkQVJY14j5UaMTGg8k41KLCfAU37iud8R4zFpkPJ2fI6V1D+q0fAFvZGZlEFUECRvikAXfPQSu0EsL+iKi52FduF0uac3iagtNTF3FEy86YsU/ximYlhiLEtTmdD70KcPY3VBr/2BKtkPJJ9M4sVR3v3UUcb/AWzqWvB/gPk/hcnePw8MLS6H0ncCDYQGTTnIvC0L3/MjD9LfQcbJhGJbtpPbgWDaPGax6AIumTTZtM7L0A032y2LWNJZREutqrNuY6KWUig/aGCBGcjLYnNLkdmTA5oP27f1x941G4BBJrONLoON8awARWUzKg1NG0NVMGRQuASQ6DJVFUzNbCmqknykRqfCV/wrPGTUUshHSF5jkUiESa9yAAAQAElEQVSZhVZeIJNe4EJd+HSbpljsLYi88bI68sKXhf+QDU9sUh1xsgbspe7oTcAeZ2OBgvQz/IFFLAlToW0ZKlnT0SaCvxOTNK2lnqQL7anEOtSeytiW7WSDSR9GjTJtrtv2rY498bERTH1Yteo3kJqiGudyBd1aCjffKb8WXqiIwY4POEFiUUvRajUcoWrAR9vqcUhMYW0uSO6f7n7ZViEO8aej9s5Qji4nP3wQthSroNJo44H+aPgU/g4Hpf+NTv6Ve/xIuaBwMRm3iCHdHZONxHxCbkYHbhwLGrFZcFRKBZ+XOmNyQtrXZFsFQS2lx2bSLX3clGKlXHycn4j06SO2hL3QGbysiZc18XHBxHpBoe0dVd2+Sd/qUCZxucWATfQ0MC+reRxvuuYmecNkHIcTlZNH2jz6TBfPv9SzL3+qL3/xC331i1/qi6++0vPPkV9eqtLn+z4nDtyE9wp/ff1e73kBe/fujfZ5OdveSIzt9Wqgv8W4co9BLYJKK+oeijQQkwpfhyL1Npk2WxVF2yqlTnDBTtHxYaObhs9CTAk14F6+lqKKkFNLHaknKNS5YCojygFjM6CqxLcQP5rb/Y3Pa8olXeiH/BAgtMRv+iRNCD+N0YOMrMww49dqskQz6c8GZa1trBEHHkB3PGBOIJ68DO5Yn7fIbohzfgBwoI7NxZkePX+iL376Ez37/JkunjzSycWp6oY5eTpoAGVNLXzk3vIBdgG9xKvXqL75jwN0NT0jifjYVTaNjVCW4euArfVKNeAFJXSABhVaV2sFA7RjID1skG00rEDGUVlJXoOh19v/EgHV7LF/8KBWT7Q6eazNxec6ffRTnT7+hU4f/ZlOH/8Zsl9oc/lz8DPa95XWj34inX8ubZ5IwwU2zzpGndKuDfZXoAJrLJLos1ZG6CiHekRIwKdWwx+dDr/kPaA9L/n/98CD1vVoRPb9rUsgHuJhKSx1FejDrDmdnA702icg5LP6P4LEyAzGtxaUKsMXxmYFZhx2lEEGIi/595EBNdv6qEdLXuhHFX6gkPIJjqC3SN3BsQw+wetWUyBjG2SM3wK5H6D3di8E5xkFeh/SR+qbih1dsU3JrO8TjrJ+FGu0g9QZhA8Qf/R8WO+c/q4it3ZQ6urQJTa3eT3jNjW1KbIj0T02eX88Ev3UgSfdaqO/OxD0Z2P6sbHJ0MpewUh6NM8o0XPRyCZZ0Bi/jXGsspbLRionHZXNtdXqXJuTS9Uha+Wa6uqM4zib+gPId5y2ZS8ocini0uHcXG/Hgn7k0dAPIB89jTSAfHCmXJCxHwqIkwIidEvDP0R0jpH84/QH/EGiPxS9h1h0ewzwBeruMv7AK6DvOg1/Cx0di+6R6JZNHonYWNB9iPwY6HzktD33XZkpafos/daXEUu1FJVSbyEXTmBjMYAcnRF3FAlVLqMacVig7l9isaDd1k3VnRdH8WQ71Lbig11kG4TeR+l5+Mr4t1izO6o0/4DJPT2QXlDhA0OBmmBU8DXPBYX55b45nmfVa7XxCrxns+odCH2vtn+ndpggqA5vVcZ3DK+3avtXE3av2QB/OW3eZ+P++mv44A8z/QYafAv9VofrFzrc3GFko/8etl+TDxZ6Aw/2pIPDjnSw/wMbIl9r7PQPPHf/QbvdH0i/lMY34LXU3tLmK8lp41bSDuxnLP0z0awwAYXIn2TTuN/L7Ua77Wtdv/9WV/kxxNVLbd+/0v7qjXbXr7W/eQveab99rwMb/43n1kLIg1qKSq0q3GMLfVRZqyrPf1mnik9k0vJKylrmIjpf/TDXDvrNk2dIPjjJfSCL5GM4VovhpEN/DJYyoX8sHvr2x9r5U5RL22Mn9LsQnQ9hW5W+HXjPG3g3CPLxPBuBj5880bPnz/SY95RCt+YbQqlWdDZs/F/wLvnk6TM9evK0/wjg8tFjNgkvdX4JHl3q4vFjnZ6fab1ZU6ZqzYvXineT1apq4P11qEW1WAXjBrVSCXM89eTjen7kn+9d2RR89ea1Xr9+rdCO8OD127fKxtPIe3/NJgF2CrDdv42MfAMY+eagD9a0eX5EznqiGRSVef8wrnRYHMf9TRIfc/0u2GYaTJj0YgOOeaBefko3/Mv7927+TrMPzfv3fqd9p1vteZfMt7jopj1Y+ejZ8j7Ke2qZ645SygX5NtLI6+h6U/3RafgQuiC6B74pBCNxbZSLz5FfXV1rxTiZZJKLuQDipSDtQ+bwM2zypdt4DIy3UkuPQjZPYle5maHXZO14nzZ9+fjJZ3yz+IkePXqq3W5kA+RK76n/+marfP8UnVVA+n3Fu+x6WGlVK24UOfZAp9icqL73MPY68OVjypHF30bMEpu8+7cH8YxPQXQ/hkY8x4DYJq4f04nMPY5WIzFS34FxnFW0uUsiVcZqqZJBYyw3xnHjWWdYVZ2cnejkdMNcI1NS/A5EPEoZFFTilf48OTlVrStV5Dc3O+J9AHs2c7cqpcouKq4KH+AOeTvlz29fX1/rhm/GwXs2gV8xL1++eqVXr17qJRtY2cR68fIlm1kv9c2Ll/r662/17bcvlbmbuf323XtdXV/Rpzu+Rx1kM16AK3UOFXeJAaKp1Q2dUYlHGQYNK3wOOs93CUkHFF++eYv9d+iJ+BWkhsLj+Ejc0wfu8U0e2ZyNPMjtmXQQ/X3mI5t/ezCm70C+MyZvwSF5bExNMZ7MjNgc0Z1SkhlfA2N7YKwGtfNVlXaavii02aaxwlcIQ1gPkXozp+NLeHmaS6I9CwzfYauEh9oTr6ODUJFq1DFB1JkxJcbSKhv/wSDlH//kuev0ZK1s/n/+2TM9ZvP/4uxUjbUiff+WDcuX9POO9I4YD8zJ3CMq/bPebBQ6Eg8cUg7bsq3CWE37g1KmtsSvQBx29IpqKVqz+Y8If4ZeNv0TjNQZ9LiwfkRmu5eppXRd25SrHTbjAV+yhxJst1vGO+OPPkzZD8AcTz/3eEuKb4Fr0cC9c0P71uuVBvqxltLrXfjValBFr5JXyCul4g/tpP7Uo/mI/cCOv2WW3pHoLu078N3xeJwtWrZle0l+QG2rlqI6j7uBeWN/qN9orzgGfB6GFVx0ppiN1J11ryPjPWlozJRuu3KPGDpSPvKFNubCgftZYp5/tb9jXu24z+1z35sRnaEWnZycqJa7OJi4NGImWTpCRJEXdNMPj3j2uLw407Cq+JA4H7TlmXZP347UP1Kgx5Exswcp2/A/8s6Tr48ctllPGuNkz3P7HrrjXrXra1/u0RkV8UFxmTkXE7ZVAKfshXfnsw5M+u7jKfUHGVdNZj3c6/Wbd3r3/kp7Yjy2opvtqP/4n/5a/+P/+D/rf/qf/j/667/+G71+/U4313uN9JmJkZbDMKBBctqWfYfIOpDhpLLO9Ppbw9ZIGw9gauuB2AUjcUoZ2yEdidnIfN/vdjyzTOj9mr4F6e+MmegtiJ2UST8k70A/ZG5lDifdaG+jrxJTYXvETqFKi9bgQ0PGyx7ZPMdFDyTPrFtGx6G0w51vOqbd6aOLo3uLRg42KcdDBHzSAWxkId8BE/9oT/BUAr91hORNJu6Eif2CKe8T137vT16sBOH/MfhT2PjH1C+ZmB1DHzlsy76PRa0gD5b0Qm0v7Ac0+p7rLbWqzGvyIgtNodAJlllfuOgOhgeaDpc7fpJ84opabC0ox2rpjkzCyGIwlYcfGfRZrHZMsuCQCaIMMMs+Ak5M5azKIl9Z4CuLeKlFgW3lsD2XK1AWSYtJz4RnImby7jPhmWTTJFQfyPGtMQBbUiUyONJ94jLZ4ncwDeRGfb6F0Q/6pKLMQiOrBd9Aje/4VeBhmfcHNeyKw8ZB6JKG5eweqdvCp8YicIfkqR+TrNFOKzFQjslcuC63J8GkO1LvfUSx4ctIfLLYB+mHPQ8baX+j7rR90pvL0mcFu7Z7Hcmb0CDELg/0IJFERWl3LWXWTf5kJzYC+76d1Bkkr5ed+9nFs/3W+zQ6CDhbt227UwSJGqR1jL0NYy+DQLLmg3FG29UFk9COn/TbbKtAxTGiF2RBT70RdxRaif3EKhjhkVBiqvsDPmME7+7kqHKmnQNjeuChpNaqUqzYj17qy00laPjRqCNIvh09gH507zCqjx9enEJdSIJSC3an9tUCDbDR6NOUhVXhUoqVdOoJwt/D0o5OqSs3ml7XqDxo3wM6BmWGozsjNqOrVFdIoZNN5Wsenl6/e6f3252GzaXOHn+un/7ZX+mnf/7P9ct/Dv7yL/WLf/ZL/fTnX+mLLz7vyC/D87DaGHvjyMdB6thj52Z7raur99qy+V9pVx5cqUmlFDn1qqmWcouhFpVq4jD14aKjo6MXm9O935k/ol8i7+j9RHlkvS6MFGAnFzllC3Xapp4JtVAv6VqOqcifYPx0tztOMkmrWjogyJqiUyzhPvxI149iwZGISeISRKcDW6FFQi9lhQ3Q65fSrmkt2GvPw+2eNvaXoE6J76pqk19MP3usz778XOePL3q6rCwPRarMU8bEyIv7yIZ36EH79EpHoz1CjcqVY8QfIbDyElRlQ8ugUlZyXUl1eIAV9axVhrXqaqPVyZmGzYkKfNJltVIZJhidVniRLmvqnnDQWnsDbfj8DPjoe2Ajv62faHXxhc6e/kKXz/9cZ5//udbPfqn69OeqbPoPT36ievmZtHmEPyeSV5IG4SQt4p4jK0fj0hjPaV+j1kYsjkGnREOTerR1/4iZBcc5iVNAbcfi//N5nE0zvgs/xElj54fo3dNJpfcER4klb6HJOuZT34LkfYjWO2nRCf1Q54dJUvYB2pIuDIkZvT74Tuf86LUfVsukNZfrNibJh9fofCi9kxxXGF0QP7pN+K646IQuGMk5gNBgkS+UrJyLifAdafOHaLf1pcDH0Av/CS6L7fgAz8upNPP3fFiqajALYPucTDr8dyE6C75L74/Ni+0fUjZ6wZ1uUo223gf5fS07KB9i79axRpphS4yaqxrr4IKRDdDwaqyNAWuv60auaw3Aqvp4bI18AezRafyaILg7KEdbLp1J4iMwsgByeyYd3Ao+ZGaTrdFePki0IHzQh/es0Esu/DGFZ/0X94HA0CC8iFruEaGN54UFSQdT+oDlVPQRxG76JnaCzqPezyb7Y21r5IJkBaTun+TF1j0cKx7z90tOqeQHU0oy/+WqTx53NZpag0U18y+4SzesBYJO0Hw0KH2EheNrj2Picgx0Ig9SKjS1Jt4Tbd368lynnrL0gyj+Zu04BnNEQWSh3Y5ujwY3dRV9nD7VHskBrX1HraOGctBqaEDi8Qu0Lou8es+M2nZkY7y0a4ZVcKX8QGB/84rN8JdsjL/otO3eyIf3yp/894jeeIX+jQTfcbimHLLDVadC1+N78t/dob1TO7zlEfMN9A3vWK+hr6GvOtrhFengNfQNH9JesRH/SmP+9wX9xwBv1H8MgB2JekSd+VFA/kJA20redXimioxN/0keX99j6w0f9PBh91aHbb6vxAAAEABJREFULT5Ax/xvvPbYow0et0Sb2BDT/HC2MAaKMVsAAbeLXFmLeD4U65JYpzrMc50HSeRhQbKaQahwu8NcI7tLt54/ycn8nnPRm2mL+sxjR98JcUQX0s8UXtAFH7ks+cyOo7UmY75lLbuVRe8jxX+MKCZ+KHo7HxpP274LD/XnPkg7RMUULaWoDhUMGngHOGFDcMM7Qn4IcMYm/rAe0BzFEFAptetsTs50cnqus7MLnUJPT890enaus/MLnXXZKelTyli2VWqh3FJPJW1AGnu1lEkH3i7TexTfVvIt6j0fwN+xSXjNJuO79+/17YsX+vqbbyZ8/bWy2Zj8bD7mO9nUP7QLj9vcT+I+0sHYZvJKnY6djugcQx8csbUIj/lJNhLHBQ3eiBfACjc6mZimKW+iyYjP+a504Jtb3h9HvrslvdCGf0HKp2w7vqdSX2w0aJCP5/moHj7yIHyLDcot+fF30WuUvdPLeG+sSTP4zpj325HyqT++TvrxJKWCpt4oGtpAdJEgyxWwjqgfTWZB6TBrATZbEL/4rjKyc8srswJeo5X30Msnz/Xk6edarc+03Vlv3+30/v1e19ejdtumkWenWlaqdaVSBtmVmsqEJsWmxvhquVkKBA06j+pHTmc8ggdZ3OJaR+x2xO8ZBxxvjXzqFfbt1KN+lJkPje0uvHdJPCKgDG1wR9qRdJA8aVSMU4ehhTJJRw1QRHneTFWlWkFlThfaQYiZUwc22rdsFmXTaqvtdo9s7Nhud3z7udIbNs6/+eaFfv/7P4Df6+uvv+myzLvMsav32ezfdRtv375X8JqN3zdv3sC/RfcNG/+v+mb/y1ev4V+zQfWm49WcfpkfCIBsbuUHHTd983WvZWylW1yLCn6XUuVaJReNxDZjds88SZwL+QPfLga+Bxb0oiNk766udXWzVV2tdXbxSJVvG5XxUUuVXWQwZlyzvogjtnrdBCl8gLifjfE5Mh8P1Jl/TDZCI2MQqEefvu8+YWsPDhm4lGyx1cEaAxXdZfrLpi/Jt61Sa4dd5A7yQqMXoKP5SNuDaS62/s0p9QaNUWH0Z9VbYlu21eu+lU4M7kSsxjjq0CxJGn7FQ9MaVNLrKlXqqKyZF2cbffkZc/LRhTZr5hu6LbHc7RkTN4yBd8pfYdjvR63WG11cPlKpVa5lqpjrSExxTEFBnprDi8M2V5GcqDga/d4oY9poW9lMLuXO3oG474h7sGd/pPcVPlFU0QvCN+zYVu3jZSofWe978sJ30F+9/6gzfZofN+Tes6ONe+b4GF0RViiEOqpWjMNgvVorYzLtSp5nn2sdaFOZ4WR1NOoIRsZYBA2bbZYlfYzI92yExp8bvtHuaGv8Cfo4oFz0lzrtqZ7Mpy73VH+pVRWUUvFn0kmbJhtNuDCjkV9UiHVAi1mbs2awyYsf8bklHvgePvmhqNP3K202a+pJeWNHIhS40YCUmGcs7+m3ii+pP2Uzx3a0LW2tFCisY2lG0g3HejnqPFAuPCI1+uuQMcA6QhGdnmx0enqic765ZhwPfGNtfNfd77fcDw5qxGlC2jrSpsgacoCt2Bvn8YNql8fpgiPFrEOZ84zvxv1qpN4DvmTMxaaYD7ZRp50F0s+mSLJeJL+LChKQsVgzNuDTTyPlRxrVUArC4xLznZSrhmGDvyZtnnve6b/+3a/1D7/6vV69fq/rmz1yYaEAS/EVW+KgNFdksyfqVLdHQy91pU8mjNiakPqTt6DrEoMUDr8g+RlDwa2MOPbxybrZ45RYEbORPkyMQxO7PePpFuxFZB6P6Hb08UVkKNPASLrRnyN7F7wsMZb2NPqgNqfNWnULOtAdjRbfByHvska+sNeBbQxhL+v2BPdopmxaLI1zrBbaEKfvFsjEuYMM2KZYEFYmkLxno6H2wdmFFL6X0YX3JB8mUuYIKdIde6iZjEUGzzo/e7cI/0h6VHca+gF+rNlje0vZY9kxn/ykQ2kNzZq4XCMPwv8ARPUB7pn7pAn6eh4f0f8huF0mFpv3CuEEQ78PHpsEJ/ZRtSoL55qbrF3ljiIz6QOF1qJhNahwwzO6sSuOhdpWzQMiegU+AzqTf2RC5KGAEDJQmQS9dsl2h4p0mP/bZ9IJTZxqWSngSXFtKtWqLL4F+57RsIUZLToTJfngHGMvmG3Gv2MV22rJD9AJb7ur2O5+llLwAZTa08lcfLStWktHKVZgWzmcNL4XYNq6gDeIZANakXqPEH/J6PXETEsMWYjSPsyRlahPSDqw3fWjY1uRjSnHYpTykQcHYhz5gcXpGLaV/OS1ua6kEd470+aGr2PHSJ82FveDdizKkfX1AVPhR+pfECOm8Sk/rQ8j5oHuYj9iE2FUsZs8UthoAI4+GhU3F0S2ANPK2OiF54tt9D2nREzcIY5CXqXP0lel94vlAizKLDB8IA2M7SBlKn3ZgT6nUj7pgjxpeyq/+Bb/W28bbWV80RAtIUbCUGiiaEc25s3DcVeg7zplnDdikNipH00pl49qJphB9G5paRI28uEt9kI70E2Z8N3HIhEQNZzOe23hIfzk/FxPn3+hz7/8hX7B5v9P/uJf6bOf/4UuP/sCPel6+17rzYDOEz1/+kSfP3+u9WpFfAatatUA4lu/2TImUv8K/b52lMocqbKLPKOWlQqQrIJThT5xkUoCQrsjM80JFYfRg6jx0JCYJA+LcuJLjEKD6NdShKmeZwoFDb2UHXmYyANDg8ZGDxn1hF8QWaG+il9OfbRH6ZPUM/uWeoKpDAbQM/mFehygpwCZyGuhKDeNzJu99ocd2DMcRu2Zk9vdjbY8XO6pa8dcvdpea9/2WufX0o8v9bM//4W+/NlPdPHkkerJoPXZWsOmSHyo3vPRNWW3hy1lDsq6WwarrqzC2llBqVLGQIWxSfDRw2Zd10o1/xILDKtTldWJ6vpUBq2uNdJHY1lT+ESuZx3D+gKdc3RPpbpCp6rwoa/y0Oz1WgcXsNKOjajtOOh6N+jNVdXrt0PHq3eDfPql6uVXOnn+Z1p/9uca2PD32efScCmVM0Cd+EMlyOC5/8hWj6kO0IPMR/uirYp28Fuwn0EM1JQ4cEVXWmi4LkAy0ek6Mj8XNPovYLChPk6gD9OPQi9I/jEmK/9U18QhdYV+CsnHdUg7AuzRSdlkErU7IbJ76SgQA0aqbhFZcFfqPrfkEfWMeUz2vuj9F00EvY5P034/QbVR5j4Qphjkh52mJqM6IdfC+FSkUBfLLjKjqANe1NlBniwFtmX/Y0Ad2HaAXXuxhXmDEli+zSPt4zR80o68KWvthMyDY8x5jOGsQ2oUOMLCYkXCyoLjsUxRhng7Aj3f7qNx4+jAYAN6cNhF7rDsB+htXPJZCxRU9JAp9Bgpi7zbuqMPqvtIEocFGH/cCPQB9Kc9/MC/D9PH7YAvtOVT6LYkG717KBJlWsB4bcRqJHaHsdLSQSN07H2BHvlyFQWApUYsOCX4I9hFBpqP8JkfgZX/yMdWG5smYGpEudvDYBvVwAhC74A+Oq0jZUhTDjXdouchh2Lx9kwZIetd132wRP23QNZihFYLPii01bRjgmVbDDPQlGcRW/DIivrRsB8mdIQPDSILGvYncC/hPqx+z6EBvc6mZTz5ts4iw4vDdq4yaduyHwDH2m2dU/zsBzo9HZuLvMr0t2NTkZMOPwNzCZkk9MWRcYCbBTuk+mkb74+BncLcAw2bgYhjYGgQWagz5mzlNtjHwb34HLTEo1NqEaBn76505nQPIOeoLBbx+6CJjsrRyEfIiQVEPfmAZjgsbV4olWEcC7RbaT9W1SEJ34MGHUFosyTalba5WC66RalWhyWybuGu00g3VTKCFbpmfFQfVKDuzyU8k7CBXvrzSZ5NAmTkRY9HMlVi0qGmAh+Ie2zxqDyr19rQGTuMXYH8xYJAbNq740ZFN4T9SmZTP8iPDNrhrYLD/rX2u5fa71+Ab+m/F9BvkH2j8fBS0w8C3kq+gr+SfQ2df3iQHwoEI/mHNzrs8wMCdNqVRF1q6I5Xav2HClf4cKP8rxVW+J3HtaDPvcTMxrYlYqZk1ApPRmhgeFc19NrMi7RK9CbY0Sky8g8R+R8DyzbtWc7wD5G8yFoYEPoQiO+dD/OP01FMOvQTaNT3YyD0fzBSZ/RDP4Q95RXogkXr2KWsmwfGa95X+r8sZiKaPjL9M6K4248qdWCD/1S2tVqvVFZVB/T2fIRt6IwHK7qdb9KeD+Ipp5a+rJSvylFkhs4EcdhWYWzYRQ9pLUX58cFnn32uzz7/XJ9/8aV+9rOf6Sdf/VSb0zOt1hutV2vVuupl6xBaRAXKgRuy3ZE0EwLCWsRC1JiDfX2i3YucTM6UgiwnbWMwo+IusYts36ILubQWu3dll3RfY0fyAAFC8+4ceXcd2UiKPO+bhSxrsnEgruNIr7BQx1b6iGwlf0EjzwiTd4CPXoBISadvtmyEBOHHrjMyz6c6Ui76C1LOjkVp6gtDi2otUMvFWo5SqlarocfFLnKH52zaC+uuD09skmHH80bER/w7MEZ2NH0UYlUuiYHpG4T4SAliP4KmiqhqvTnXL/78n+uf/9X/S8+/+DNdPv6Kjeqiq3fW2zcHsGMjm7bxTizjGzAI31TU3cCeRpyDWlYxbQPhA81HYjOzt8SMx2AS5GoupaNhTyq0K22bQIYc20CycviITzrdHR/S7Ls8y+jZFZXELMB/mTQhb7QRziZdrDJUuRYNqxUYRFE17j1BeKMWVPQyZ4KmSqwO+h2b+//w97/Wb3/zO7349mXH73/3BwV/+MPXyH+r//K3/7Xjd7/9vSIL/c1vfqPf/Pq35P9Ov//912zuv9HLl6/08sUr+Nd6N/8g4M3bd8oPCUKzwZ8f5uQvR7x9e6Vs+r99d6X311s2iredXrNZv2dTaLc76MAa0vsh/nNvMW3cbDba8I3CpBOFjF1x2O7jcbVeq3JfcklfNKXOLZtHe2JWkJ+enmvNulH7WlFVSu3jIt9Sd2yipr4D9Wf+ZL5gej57bTMv+vlAuVHcfNWYp3s2qrY319re3GDTHTfw79+9U+zFT5qh2wN/wzf6FNeU/NS5Y97vQWS2ZRcp0HTEv66Lj4lTdCNL2TapyE65+xDjxEHyZJJWDpKQxniZME8NoSCRmTIVFwrfzQrfs8T3rdAnj871+WdP+Yb4WBdnp1oPg/b0nXHi3Zt3bEK+UX708e4dMcHXq+sbff3NC91sd8z7UaNah0wI4Q9MgLQlbRtZpxaII7JCf8YX27KLCv1WGQO1DioVB2e9xGJPPwYpF4z0D9n3zuglr41N9lTeju074BZhIE3J6MZmYn7g217GC2ItdYePz6FBwd/Mt4E5V0qNSDa2XDqNoNHmlo5O4hNIfnCcnXTqGvE9y07aknGT8ZtxEN3Ikmdb8TF8sMhpWJqHL/ijotp9tCT3sdjiG/ZZeJVvrLlX1VI0EO8V60zaPzJORzZrG/Eo6KOokTGSssqHhI0AABAASURBVAfydswJUcuKZ4XNZs28W2m9GsQwFG5RzygXqSA4YGPPPK3Yr/gSP7eUv2FO7bY32u9vtONbatJBbI/UmfpM+aFmHo9U13gm3vd5+O233/R6vvjyM33x5efabFbU1yRGnvDL1N2pjazhT/JEmaTVj0b/cDLNpzzp/8fenzhJkiRnvtinZu4RkVfdXX0OZmexs8DuPoIiFPKv5x+wFCGFpPAtiV0sgIdzMN3TR115RIS7GX+fuXtkZFZWdfcMgPdW5Hn756qmpqampnb5EZUd+J8UEepTpy4m9NA+9epn/7UcnhDU1epJauUaT/kI11ObLOXUaNAWKpCPyqX1Gf4WsOe98p44Td0SvGcu+uSzL3V69kT7IemHV9f6i//+t/qLv/wb/eNvfkf6LXiDlaSMr4RLQWyNGvSzQhGuNymRn5yHnAKHs9D45odCiqyIBPVepHY4L6WkiNBCxZFIR0STR8w0TdRjx6g4ZIz0e2GOmnoMDKwXEwZ5XIx+x86cHi3fDSro77mv8XwcWY88Loz2v3cgPcwYGZvO9/i8DwyLwSoRz6DuA4WvrD8MBlrh1i0gyVkJ/oSiaj0F0gnVvFkkhzOS1EAG1DoNJB1bzDE6ogFFPXwEz2TCOlQ+qkjo9gjYI1T4BeRgHPW4A5GawJxBobK+uy80H4W++WmoKoyRD8H3NscIYnCMStlKXR/Csa75Y1sP8VJIALOqXBaIgyQyGPIjQnHkS/2ID+7nCPeRiBTlWzmXN5Kipe9SOf6oVlEudIhRbTIpPBeMCKVj6IHDtlxwyXJhLxiZxSblaVImJu8EO0KNVGz9Vo5kRLsoIhqc506rRKVBleDUlheB04zMClxX02UBmvScmvQ8KqsXOG42R16uFXRGBtJCjye5sG9QC8FAwwFH37JjFMsbqis6oDQ/Cz56wFrs/LuolHPOfUSEUk7KKTXq+qzbwCSuzTaeQZ3X4HbJRz10UERYcEAk2Dsi+4PsvRPb1FPwz6jQBU4brU5iFBHCTbXYNj3K4ldxeeAFcWAjOIZltqd2VDZLFkkvZJSzvEBtv0LNV+wW8kcW0oEF0GhFuUTcNqii7z40KmUMVOgD+1SgRYWNvvAg67wJtfXvpFeaziQvcpuMnEOd35w5xsDplIKxJw7H8AiBqJ2LrCXaJcKZk5zi9JMUMEbHjVdHHV2jWTlndf0CNu2+UyYvkjhsA/+Ivx4Yk5U4eENyO1s/0N5hbrdlzJbZRsWHSjuMggwwN9RQJdra0OohfZ8+kH9sW7O+ZRFBPca8GVO20Ef+/zV+8vKlPv/qSz3mRYk2JxLj5urdGx64Xund5RtdX73V9vIdD85vtb25lihHceWUQcKuOKocm0wM+1Wvbo5XQiciK2ZUXvBIIYGq5TBnLGmRO0HtoAXEVMCxbSJ8DNJ0n1KmTaVS5gjkVXSErx7vIzeHIzcFhU3em/dCa0uPqoztQB9LSpQ1X+k3o9B3FdiWqIcWU1fzgv6bUvbLKOSbVup1fAvjY+Qmd6CeHTca/pP+767e6RJc3VzqhpvUPXleF9cn6/bn/T/9/NP20f+LP/pCT54/0dmTC23OTpQYfwPrpl+8DW0e8gKDub2j/IB/Bb8V0eLhmBxAHySQU6fETWdEj1qnUKeej+396lT9+lR5faJEOvHiJPozGak/R3Yu+V/t84G+xAmvwjZ8el/pah969W6r79/e6M31oGtuKo1dWWlMJ6rdI8o9Bc8V3TPwVHnzQuqfakjn2EFHG5VYzeigQAmaVfCw9ShtanuaB12Dcwy/eC/WnvrM49354mCIOaZwR2c94hfWslsw0paM/41SGkZc9CB0dNy2iQmrFr+jXLXyev9w/BqK1NahEXqMu3Z1OBa/FsGit6SP8pszS/qYzroWNdaM0RKyxYn7CVcrG/dVPUcsIy8Wfk7/vApc6PcFlbfKFkqsGe1qWGRHtPUDOqatHHzThTYZtKWXMh/yy6P7Np7WqoyDBU7fYtEzfQBex92PlL8t8yOc9RuS5PKtLDwzWIZfxFpuOP1Bc0HODNsjdfesJA3IndOyY9zJ/D0Ssw+tHR/gW96t6an2qR8qeccg2Xq3+hpc6VtrEiwMVMDp2LQ4ZbYjMGaESeE4sH+J+zSxJ5T9DdvclryC2dpA4meeQTndgdpRRYWa/II8eMbD2UFZt+8Ojg3QbuZl9T5qsI9Wpw3Sx5qNt7nGLBcLAPU4dsZ9R2zvoI39cgDlWgaU8q2Nps1XZyBvBKsFqwsQ454akOlOxIiD5sN9NLPvE4w0IfpND3qwk6gMtLSVljzzd4FnaNnWgrv5IlfHB6aOqzPvklap6BrmJ6DcmMoVHGIDT4y8374Hy2e0eLJOBag894XlxN5UHrtYpaHt+rHLVJs1bjmnGhYXZ9o04GtrS9PggoArInsAV2dAkPg6+THLm/rMt3x38pS274n7k5xCRteFGvJEcxb3XFWJWCW6EFX00oSc0M3K3YJOOd9D16nDSKJwxmYkcZQZI00Y3oPqTrVsCek1z3bveNn3Rtvt97xMB9vveDH6g8b9D6ojL/sqEB/4C9R8fS2VGcMraf9K/iFB6FI53YAdbdkqwthJQToNyAZFLkq5AsSpoFOBeUD7W/+nKiqQWNsmOC2OAInoZijrGmtclXkiHM5b4AAs/I/RB3TrUoZqDqdlTpjeh+XG4qf5nw6vNbcomnjTCQ9buu/DP2f64Rp/jtQhLMzbY7i82+ZpXCtxB4UPcj0fz/rVSv1qRdsLY28nf+R6+/YtH/0udXN902R7ns1GXtju+OBTeBZTqQoqWlGu73rMMw6KNPKcY9i2QQZnMM6CcZd5nrGuGt8+PlD/mg+Ajx8/1sWjR7p4/Ejmnzx5qidPnugRsrPzc534oxR1pZybLTESK200cEROT4A9nPf2KnyesgKyAPYjZ2XTOGAu/1BJ6xT2drd9IFZ+JhX+RYQqdEHrE/Qqdpdqb+1VwlrQrw1l1rGuYfuHF+X0geuos0/OX+w9RCOixS1ioikxh1vZUCamPe8DTk5O5efUxaZ8xBRVPHLE8a9a2kD3N1po3w0fdfzn4vc8x9Ni5NajlAdcg3lsFed6HUnsMp3OLp7qy1/+sX71x3+qR08+1YuXXzEGPmF8nOr6euQdx7Vutjz/8yys6BWpx48kqpTDYwhHQoHxQ7W3vOWIl7Piy30seRPFDmUikiKCdfMWUihigjhct/1wGBdUfCm0UbJeVkreH3r1/Yo4T74zRfjgXImlGmrTTcrsJf1qpfV6PY33zbrJRJ0KzQfaKRQg02+bk43Oz85bGStcXV3JeMeH+qurG7lPbvhY6w/1l+Rd8oHeef6I73+1/9133+t78Ob12/Zh//WrNzL8L//fvH6nt+/eyvou63+ZvOVDzQ0fhv0vsv0h3uvB9fVW/jB/w4f/m+2efWzQdj/IeQNrxh6UWunv2sbXjjynU87anJ42rFgDur6nXVkRbl8iXh3t2uiEcel8MnRN/ftSxNIlsee6jJHZl1N2vLPDwNioBxQ6yfOjMO+cGRGQCnyaTqjoWcfzd8vH/i0fK0fKuPyEyaZ1XNL1p5SVc8I1j2u1Ogv+ud2FQWGM0BFZMaij1eN4gAosH3hf5PdM1mMIKXHPkbBrzwo6phHR6uHC6ToBjgS4c4a18fWOULJeIs+eBu3ixkE9Np+cn+nTF8/09MljddQ5srZUBql9S+E6XLKV4l5lYDxctR+afPf997wnu279bL+L26bpiAhFREvYm4iJtyAiiFnm4/GKj8jsPYz7Li/9VnhEAsRKHDlRP/oR0eylOe36vNY2oOu1cMBn902DYwYwQTnbAMwZp92uSp8U8s1bFuTZdkNOEmn7XYjT6PeM6FpvQURgN1rSNqznfjStxGGi9MFcznkVfsGStoGIUKJdHX3eOxZ9p5QnH8TR/KSqVpa0/TLvOgzzBlmHMyIpQMUX45AxM4k6c0pKAFa2Y1RimVpdhbFc6Itxoi0OA6ULZUIpB2ta12D9kfFb0DG/WvXquCdYMZ9H5r443D/7tkdcs65fco/xTu/8v/55+0qXl2+RXeHDwH1Iz3zf8BH8lLm/VgTjDp8OdnhXK1aSvk/obIT71OW2OtaFmuoMyNEZEc0W3a42drDpPij4bLUUCTtZa9bpVecxuZLpymna0/e93GbMKJLYcqZ6HNuQhJdCSqyq3F/HIEPWPqaNp+Cee4XB45axMbKoVe8d0anrN1pvznV9M+jv/+G3+su/+lv91V//nUpJrKGVNlSl3GF3qZnasbfUExEKgpNyRi8pwulofMqp0cxYW5ByFkryEWH9BaFkO8Bz9D5ySsopK2Ff85FSzJwUkRQRIEkKTQc+46jjP9L2HfeUW/aULWvujvXd6+8Cpxf5lvXYuOEbxw7e2PPO3rCe740K79orYzGIp5Go23DNhmpRJW/B5M/tdeo3yePEOlMOzhLpif/xq8stUCu3lIey/k4y7JDkOkfFCcMS4E0AMp323JhS7WpVdCapr0bL4eJMiOs+1GfZj8Flfi5c7zF+avmlzE/Vv6vn+N6V/IwUVTsSd0ogmzsC8ZK4S4Ox7LkQEYqYkaDA9gwKO+oHpAgU7sFKkSZ58uRZkJNSSspsBInJmXJSB/WDUkRoOSIm/jgIC8+YYHmsLBCFQTy5FJEUrs+IUEQ0U9ZtD0+JpIG4MkF80zMNUspb5kFEvl8e7ce9/Kslf9TyDcvAy0xjRF7msraxoNmnvPOonoVCB7S8Q6ioC35ybeKbD5RdaODDgiZD39R2g0uQX5jchdk7YYpBwS/r5RwsVihpOhKVRUSLR0RMQtukTtuywGLrmTeO+drqog42E/NGmXnrTrhtS8UPw3LTwuI3cnPhm8U9N8ULBm7ARhaxOtu3vvPqUt7+4a59cwwHFj1vvsZIP0SEEm3tOtqKbuVlnuF8w7Zdh3nbdGwWanvm7+K4DfDUrXZUFtNyiF9OoS4n0s5Ej1jiSktHQoYvrmsC6flMKEUsRu+Wyym1PkspK5nPpGmX/wXLZGfSn01RVwCnJnkkpwPBlK7E1DGvLZaWkXV0RgTlgzoBMZzqoI8dQz6JOo4LxEybYDuGDkfCz4jJVoLmlJrdiEkWAU0TkvPgs9sYifkRInRim2Sz3ylnISvyvyrX/pqXg1fa3rxTLTu9efW93rye8Pr1K26sLtuvJSs3NhEx+1Plv0ZgJOrxuDBcb6LODFJQiRL6rnWCNJUPfDJyTooIJSCOiGhp2PfOlHNbu1LOkw597zHnuE/Wi4L4VcarGOveuAub+cAH9932mpdONzI/ctNYQOXFgvWCuRHMMb+n5H2mKnPIL6QKtDKXqEYJb+xjwu8KL/ysCkIaknlDovZCfPfyOmbsWMt2w1a7cYI/5iuH+s1KZ4/OGl589omevnymZy+f6vHzJ9q0D/+J9XbE1ijf0E0YNDCnR26AC35V1qTK2IOo+CZv8hKf8JbYV9Jh+JedAAAQAElEQVRGRKdIvRI3oUZNnZR75dWJUn+qaDiHGo9UuwuVdKExzrSvJ9qOK13v+4bLbebDv/QOui0bPuqfqfaPlU6e6eTRZzp/9gs9fvFvD3jy/Fc6PftUq/VTKZ3Spl7FLwodx5RUgYywzxOWuD5EpfByIt41NxoVCRCHSUNIbR9C9v6JxlLIVKQPeF/7fxyJ24G3bhOY2o/MsUB8fDpvQqXlhSz0NELNm/qhbIHTIMjDLuFHz/qzYRuahMiRcV3Oiry2xH05/YPceQbsTztdl/Eh7eafLU5wrVGrAsbrlGlL0OrJRJ2Iyx1kk+if9Wr7x2CV0IIWV8cWWLakzTfgY5OZzrCvtmfacN9bGixDUy4sJRtveqx9P625XKOOtSEfGDH5veHyBnO81QHlg49Yow5gXZj4oJZjoNv0kDV/oM0Gau28n27Co4tbeYyjrDvsYufn0jtG9HNS9koemMCzMVovFQV977GbUEi0ORGbXFmzZXSsfwkdMj1v24e/K43jJeurf6y3U8SgZgM70yiw7oKf46F1KReg+WZqmWN0TM0fY9Zr5QoZx3CegbjZXCiypg89yJ33IdiHBR/SeV8e7DXpgFAESNEUA3lj3ruEWEpmwLPf1hkuU9082Qagv7TgPTsIDm2Ef/DExmLrQI8Vl/jM1PYMVUUEEIAmKO1ykyKCRJ0BIamGUISRoEnHR7gseceyhccStS2piSZ0G1LIW7ra2CMwXr8e5BcrM53boGZ5lj3EH9u7Y5cZFJKw00o3frKmoyPs3AJ8lqxoPfpVUJKtvHkgh4U2YR1vgrZlRVgYyikr89Ks73nBxjN2Tkk5JUWEPMYCPUOm6AaoQCC4B7vFWpGNlSKtJOdxz9bu27hfSyAik5fxwfbhnQ54fAsjpJykYO7XcqNheKdh95p7+9fa777Xfvst6W9V999Ku29Ud1+rbmeY3/1O4803GvbfKfRWKa4UcQNYU6CKLcaNPXSPH9AKNEisQ5Gl6KraXzNIRDCDlmedBZOu6LeIpFAGSWIviIakKiNUA5Cr96B7R5A2sNN0F4qsgiZD5UPUOoZV/kXgOCxwBeZN/8dEol8iuW/otkNM3WfEPTrlrlfHS+6e543Mu6bK4nh9faUrPvxd8oL+3dvXur681P7mpmHkOazyrNWlpJPNRmenZ1rz8S6lrFKK/J5i4JlnQMdpo7IYmzqCiXKuJyIp5axEueQ5yYfPDfZOz075AHyhx08f8/H/Qhs+cOaUXFQFO2aC9iS36wE4/38NuI1T2we5rYZljrqCMWSIVYn4FlB5n9Dy7jnrdt0TtaRt+RlyJMaOranhTOdFhHJKB3TENhPbnJDlpJRCEVMcFyqFBBJ6q36tNR+eXS6abiginK2gWMq+JHhk5Pv9ZN/3Erzbut1u+ZBzqaurSw08z7ttlXaGpAVqx5ziHklKKqybp+1HAL/Sr/7dr/WrX/97ffWrX+nTL7/S2eNnrFS93l7tdL0dWYWy/Dzc1pwIhR1TNKs/52J/K2PpGEv5iLv2ErFJyfGbQb73CrV6g76uKny4maDGj2PROFTW5rHR/X7UQLrRfZnlhTzgsr43IRZul+1WbB8jqH9KS5X6q6AANfV8nDo9O9H5+ak2m7XOzs7VMY+dneibiFBEOCm6A3+LBubmbrdvH273UH+gv4uh+bjnXcuW/JvdVtfM/+1uJ7/7Lar8F8rzvO3XqzZ2VqwDq9Vafb9Sv6wr5K3wK3us2A9Q6MnR76dyws5tW9wu4Wo1hBya2ac91kRbLq+v9e7qSv5fAAzMA6UkRQZJQX4EBTh173B/VTf+SB6UbWUoR03kVGIztvWLhM5OT/Xs+XN9/sXn+vKrLxu++OoLnZycqPlHPQkb9k/Ua1s5Z1jGxDy2RuLcQBw9Vx13jz3zFZ0CzDumzjPMW+Y6Us7yWplyku2L+ozme0SrK4K8A8KuKyIaEtRtwyOWoKocVR0amVgkkOmHx+dnfPx/rqdPnuiMtXZFP/nj234/tD7UnSM0DEVv3r3TO/aE65utPEbcDqP1H/oRc/34G/juGJkaKWd53TBWq34aN6z9FJNt3DDOduwxTifKp5yUUpbj0OGbaQTjhhdpA3E1vC5a39QxNAqxd4wtfwj382wz5ayUDerMSRHBM1rRyHo2sKc5JqbVsWPs+7uMbRfGsuVGYe67jyt9ewzrVXweybfeArfZ/bQiBv1qJbfRdo2ccvMhIly8wbZH2jZSp201mAdNYb5ERCs7JxtxPY6f1/iee+A1c/P0dCPvsd5716z/RkpJBXsj8a20VXLP3qKyd6UU6jrHSMRolPWoUgV9832fiWXSQOza+1C+UQzH9oK4lj3rzI7yA7rYI/arVcf4yA2ZdEQ0330x638VLsZth/225p2slO1HsoZ9NL1FpR+cyilRR1JOEywvtcp5FZ8dT6dTztjLcvx71tG+7xvfZcqxFmWQgO7FZLJTaX+dxgsf9kfabtvOMxbvTA8IyXN+mUeeV/4h1cB+ISV13Zo9daevv/5ev/v2FXPvSje7UVv2kdyv8CIaFKn1d9AvaiBNWwOk3LU2ZdqT4d22CVmZ9i58R76RaOuCVgb5R2m2HdfRq+k5Zl2vnvHU4WO/2qhfrXmvfNKw9j4BnJewHSnjPsA3wQufq6Z2LXT03AGD5w/jf8d8NPbsrROGtnZ7X9uzdo3EvvUp+8TYUBlnRcKu5qPOtJGY6mv8nYu1bjFpVawsEDyoQGrr7KIjxikChK4XBXpKBuvwJD+SaTksg7cO5KDfeC6WG7APn4HYgLTT9o7rb8J/tUtEUhzhxyqOCMXP0P+QvWMbD/EuF+G6gOcLvAzzwPuvEfAR6BwhMUZTzko52cwduMwxKC550TY8KE3FQK7AJSNCiQFv5JyVWVyMlKdKNR8RTqc5ZcIwo29tr86LnKnhhWyB09Y2ImwD4FUEFFhuVBZBo0DlQTqjNQaFQh3OrzN1W7ygGyMTsrBheNM1bRMPO9Vg8pk2mwzcoAkHLPUjp4p2VuyzmyhaSiymo2zTtqvtgWbL/lHOJoL2WFYpa1jf1JjKEajZ3kLcHi8M1llkplPa+lVhXyMUEc5qcDkzptZ1Xa5jZHMzWrq1udKMatUG65uJmGy1Ziiaju0YLjvRooEFzvacXrBnU7G8Yt+2Fiz5rT2Mq4rxqRbJ1UUsqarJj0q9BZ6FgRi2xYh4utxkmzz61Lw38OK+BZX4Os4UlmmlHqOUAdHY6rK8Ybbr/LsY0cU+Ze3LhNJk1sPwwU5EwIdSYnMIKeWkSOK4jSuJ+bRswSyiTQdfEFX8r9RrkGztr03mcpYs1LzhtH0bMWO/Rx7weCnGDVAFS7vNo+ACPwlBIyaEIuJQxr44bG5iwncP67evf9B33/1WP7z6rfY//JO+/l/+XP/493+pb77+B/3Tb/5e79681usfftAr8Bb+mgckb4CVcWDLtmkw0jThUJ1Sq7sq8Ifq7jSh3qppKoeE02UiAllSUM6cy97KKejxCSqxTiG5vMfyyKZcGVciT+SJdMAHYyuBYHMX474yzicwrphXdUbhAbRwIynKCTsua+oy7O6qlDdE293+Bvq3gAraWqmpmZYZnjNer4ZKXQQ/WHfzKiuvuRHd9Do55+H68Vn72P/85XP1m0nekZ9X9BJft0fK+scD+2En38iNtGHgJmTgYWnEFykpIiulHnQKbnRyXilIKzpV8ooyaisJebUsITfgmyytUT0BZ6rpTCWfgwuNcaF9nGuvc+3qubbjqW7GE90Mp8gudFPQ7Z4ob16oO32p1flnOn3ylfpnf6T+s3+nUz76P375x3r68t/q+ae/Urd6rL47V46NInpV4df8sqaK9hoBfQjOk3t7guCjwZwR+oOOn1DcKsf4g+r7Vy1sr+9XaNkC8ho7qlbGqnb0zQ6hsVXEvkExIiugznAhWPpGgveGvvBOHyAO8rm+f1p+BJt+XwnJkU4c8eTcPW1gwjRS4Jmfkw48LZtm6TE/5f5h18Wnxcr99CJfKPWHQTwD+IZ+wZyu7AO3YG9Y8g+U8ou59+hS/0IXhdu0S7vLDOfW1l/mFiy6x9R5S/qYX2QLdZ6xpE0Tghme9ws8Zg689cAhPesfdJwHmq/HFNPtXGQt8QdcFjs/lb5X1c8UHEZra5nH6CQppAF7WtDvfrnWKLxpyHOSscHH/3G4lFELH+rqVuKjXGU+q+kU/KkPADVsV4P9kgXAggnUrAOWsjocjsyUuOWm9HK13FjKztTjnnnY6nS9QCAObSrUOusupqC2JM9lUI/BPvhe+khGVe02tJXHjs/mgpkHEHGsuSggY6K4HkscqgZkpcEhQwfP1cbuzDt9By49YbmHsE1jkn7oGjTd99YLCooVy5WKfR9ZuDWZUImlQQFO9HDU6ak+0pSkEHmVMpXbm7GhENPisg5Y0zm6uDlHSbOV2jXjwBMLHY4KB+b1TPSvzBvm30PFWpkQ8PeBfsxotuDbnuR9qdn0/lXwHrR2BDwutNMNMFpivjh9H15vFpmm8rdJylXhoKZjygjuseT1SUEBypMOIMvaWPB9TsYW1Pdcvu/h/ocbLkXivswyU+7DdATnJeRGqJfvmQxRNtSRNjJ0AWlsJ+qOSEoRoCoTx6RB4TVhvOZe9lJ1eMNH1+/BdxpuZviHAdvvNYBx/0p1fEcZ1hLd4LuxhS7g3oD7AsXAONpL2C+sN4U7wwo1CvcRso7rDesfYcmjvJb1ifEXWAoFcQzqJsEZtEUKtcPjy2hpy45g+QH0g0CL/5FOK2dLx7IlbfqvBcbRv1ZVH6inrQmeJzMIOpr262FYX6wlS+RQnk4L4MhiLHhNCXlNFOM6pV6569V3K+XEvf04aHtzyYf/N7p6Z7zW5dtX2l69ZdzdqPAM1jFu132vDS9517zkZSQLF9nbSkPhw+YISgkFYyPnTtlIWQlkYJpyVs5JPbZyl9XxQtgfMv3jgjW2M/niGEtR4RmxtY/0Q2cgvA95rCGfziV3Sr1/db6UaFtEKCLeV3lAUktVGfGPZ9JxYH0jvahV5ovz6+z/yLNsoR0tn4BVUGb9pTbXv6DpzZeKLbOmBXumhmWRQkYilhHwMwplrGtMY0etXRGJ/aTQV6PcTylnpZQlBf3I2KIcp0R6gt4/UEvUY1T82fN87h+P+F/mjYwRDKnSvoohwzGaaEVub/CBue+P+mePnujLX/5Kv/7T/6Rf/fpP9Ytf/Vqf/+JXOr14rt2Y9fZq0M2+akS/UGfBrxL3XbIgFJEUM4SPRiXGDaSbD/jrmBi4p2j6cTAYYT5av075WTl1StkxstqUVxjjI8/57tKKQ4XxZn6/H7Xd7nV1ea3Ld9d6+/od/I1urrd8qCgNw1DFsMFYUjA3qkJ7BP6w2v5F/XbHq41R7kPnKTE33Rj2Ci+81XsriCSdnK51erbRJy+fgxd8vH5K+kRrPr73q16b+cc1e95L2OegkPs7514d8/7kPXOYjAAAEABJREFU5BSdE2X8iMgKxkLLZz5K+MW43fFepuCf5R1zft1snsl/ueP84hH1neGH7WyarRXz13odc7tfrdSv1ko5K6VOsk18ueaj/vX1la758Ot3J26r53qt9HCEbrZb7RhX795d6s3bt7JOyyfPMYkUStk2J4j4C9sThUMvIiTLdHRUeBARCmyQUkS0f4mcafMnn3yif/PLX+o//Ic/1Z/+6Z9M+JM/0RdffqnT0zOr03eloTJAjILPLYNL8/Egr4z32vrRco850wUDa4b5MuvblhSc0ewveX5PVRhchnUmFGwXLQelPDRcWon2+YdaXSRlbDs90Tqnqz59wVg5+vifiIH7eGQtcxxch/2a4jmNg4HxHvSh+1bYLtRTW42t9uZKRCgSCCMpMZ46xtaCxFhOyHrGhutxoeWHB66/EMuIsFiBHTMpQobTlfxKmyYUHR/VDs2Cpg9fHDfGrmM/lanEzZjKRoQSPkWEIiZ/IzHHWSda/7AnNhu2g0wchfqbrNkdsVemPiZd8WGEGuYN6091o9fsuAyRo55MbPquVyYmEaEEzW1cJx0fh/LYdlsa4Jt9/GpjBWq5y7ktxtR/UgTto76UklarXqdnp3ry+BF4rJOTjTo+ppPNujeyL+xZf/a0y8+v+BkiPzf0facOVPrB+pkLJ/6HIqkhIXD+2GJXkEWr8+R00+o6OVmzPnXarHudn5+wdqypa2BtvGl1c3OrnEPitB1xFOJ2fc29Me9dbOfs7ETd7LN1QviJnpdIWOypwXFBrJSSIgw0a53nl8eBaHNp/RcRCnyPI13zObmcREnllLBbdOdgPCCc7LhPnEYhIrhOp5enBZNkug7EyGvb1998w/v+7/X69Ru9fUs7lVlLz5W7NTFJ7YcANzful6qcVzTRtgGnW25MFqdrylkpZ0UkpZQpkxs1b5nbFW5rJEVEg0sm0on0x5BTUk5JKecJ5qnDtj2nM2O6UdbTjv3C8B6Q4Y2O/WC1PtFqM2O90QpYz/mJ+WAEdowaxFyJPgr6rU6oEluwBubbnjXL++ee9fSGvXO3GxhLA/vHvlHvfZ7LXl8qfWN4ThoE0l3npkNLo75U7FovSARKDZQVc+wWOIHeNOaKrJMoYMpgULUuZTHBiW7jb2llDlmnYgMFTvI4YdppO/ehZqNlt4vzG3PnYiO1+eN8XIK3gjnTPxQP2bHsGD9eR4v/j6uhcWzXPKLDeT99yFBrtLMX6Pao9GUh7o1Wy61kusDpUDC2b0E6jKRgTEohfQDJhj1QCjdQhYFZGaSFAWE4LyIUjJacQyknZS9m8BGWSxGmIW+cyU7EVCl+y+UZO5JCx0dEKCIOoopSIu3yObt8KKcsyzQf1QbhLYu5jkYJige25R5zps2yg8Zi7HLGyIK3tMlpA3OH02nrmB6EMBXfIFNb7EOzWzUSL6MiO4C8RdfUsD8pJUU0rw604NtIrFtZ4m3dBRFMB9u1PVZju7DAOhGhRHy8ISdsi8P1VCvBe8BWysO202lvMA2Ow1xvy1S4+5mvoYiEyDSUcpYPyyJCridRZ6I+IwK9FPLhuip1ewGr1MuJOCiT6cOkjoXSdjLlc0pyqTq3OUVSysiwJw6bdDrlYAyEJjGdrOUo+Oobk1HDvYc4MqiPMqjaD7e34JfhvOnOE1sMmIrcOMg8eIBlxn39lsbugWKjlT2WUT4imuTuhToRRATtmTC10e0WMkDDI0I+Ivk6lVnqI1uZOCV0Ji3rSFZN1OubkcomHdx4VPq3dapjTDvD+QY+Rwq5bnEkbBmw7YwIfAlZllNSTrkhIjWZfNgeHZxTUlaoC+n191/rL/78/6n/23/+v+q//fn/XX/93/8/+u0//o3e/PA9D5Xv9OrVK71584YHzi1uFWwmRQR7zziFkHHuuTlhbHOr0IbCHKGAUBQu3EFmfCQQ1J9A0L4JUvBfokB47mAniENGZlhX6BpBO2zfdVViZ174YgS7th9IgrRpF1mrnNVJ6kHCZoDEfLIuO7wEn9A3H/Atn7TLC92owgtqdr2gjTPkzpPjil9eU0Z8GcBuv2sPnlsoTdHm9ETPPnmuL37xpX71736lX/+Hf68/+Y//Xr/84z/Sk+eP1G1oIQ76X07Z0cihoIMKL7ZHPuLsh50Kfg2A6mWIFxYRWSl1CnpUvBhOaa0KDaiCmziQuo06boa69Zny+lQkJvRr6EZBvjJyf/iPc16GbPTmqtObmxUf/c815qfqzz7X5tEvdP70V3zQ/7VefPGn+je//j/rF3/8f9LLP/ozPfniP+rs0z9RfvJL6eQzAnUhrZ5h/zGAt/26UtgfGpjxtwHf08y7Pcdwmw6gnVJICwhqhb+FOJwP+YlnYgAuiAhF3EUlyHfAeKhHiJ9Yz7+u2uwV8WEgMEdJL7zgj8H4sY6UGE8FDGov7HlZX3WtUq/AtUY+GowjL2f5yFh50U/nSs2OONJdNJuLLMgTmgF096hCZvkMfAwDqchTO8wYLYE4ZpAOgL6OIes+gFhklDk+6V8aTXPIZw7rDpAxHhS0xUhUuGC2EcgNibz7uOOXpmORTSmu1NF8Lqqs/eKFm+kCpxXsmTMq64ChGCk7lan2mdTHz8C7kKg/Gheoh1KEImakRDqRzvdg2X1MZaSQGhK2DdLUMcngW54peUqK6BTM/QbzDVkxx3GiThvoOr/pk2aNmPJtZ8L79egPPOyr8RPNuK3GQd1lDQuOYZlxLHuYX7TakG0XjxH396CIQUr+2OZ/jcsHfs/Rcqlx/44H0bca9m/ZI67oC/L5EBeMkzgaU4KX/ELCY+cWlk2471MgMCBHZ13mDbKWy5rIQsEYtm1A2jp3cCybeXnstj3U7bM/o+xv4KOoYxqfUkQohIeUa1lQr8OI2tnqsYwy5ptwvrRyyJ0MrGTGGqNHEWHRg4iY8gLd+wqWGTlnJefT/4mxKa97SgrGrKCyTEHxj4Hso3PR1KGc5uM2ZxZMhPhVQGRIV0rVRi1boDm/3S8F+aCUgdudUZW4TMACPIXbWecyTkS4bso58NSgBbR74YM4NNDmNO/TESFOqY05+paPvJU1zrCssJaJda0gb+sZ6dpgvwA+1vuYy9eZaqaHdPPRvlItZ21jgtpYQgu8FNIC95fb0GiS3GfH/KJHzodPytWsWkKCqnaqtlHYT4FliXsxEZfKOqYZta7Q50609njsMvDtztRpQH7TsQxeDeigL5A0lQ9sN7sec/BC37KA1pKpI9Oqjtqz1t1Kqy6ry1XZ6wj7eWVfrwPrBajjlcrAno+sgFpYQ/zhXjvaBKAFVJcFkUYl+q/SZ4V7gtH/6wF4NXiN2rEkXHM7fYkf1FHeSQtGZAWZbqQFra5RqgVZkdcAI9GdAdI8xsicTmShjN4RZp1odJbHvI8wLid5UrT8RF1xBHGQ5vr7ny5v/P4WPl7Sto/xce2P5xLApmA6wfH+EFToE9YI5xM0TXNb0ASiQe0I1pai0kxmZe73e14wr9cbrdcrbU56PsiHVPd88H+nm8vX2t281fXVa129/UHba/jLt9r7L7Xx4a7yvJMTfUn/ibk18IHIL18HPoImZIlxv+o3ch0p9QpkEvZB4G/Fb388Hv1+DH7HRz9/DBp5Rqvk+z2DddSOqsr4ixSKANAmni8RoQSitY18+Qgud2G/pElGFVLjRdkkH7ZhRIQibuG8YwSJh9CCS4Dth/NxWoU4ifYJeQNlj8+IUCDIKeFHNL5OzimCNMiJvBkRgbZaXrVN3R4u52fcSqzUnJjjRpmc0lQG26PLIUuZNU2puYUYQ0GxkONEjY1vZiT4CeLI9OV6tdZ6xXMsBQc+6m5vtqp+t8DKWWlvPewBRfanoGcM5O3o86KsPevzwHq8Y3npVqd6+vwzffVH/07/8c/+L3r87AtdcSv1+t1Or6+utaVc4V1NTUk4KG8RbgZm8SgQIVdIDyCC1vA8G/jtfIfH1MiMYXFUjPmj843/9xf7wnswCzOXpIqfUkBFrIK8wrOXOMirEMZ/NNupyYehct836PLyun3UubnZ8Z5mr5vrnRbeMRh5H+JyhcZUfCzYct/smUvmE+01Auq/xFrZsytr+75ga3dNatSzF0/1yafP9eUvPtcf/fIrffnVF/rk5Qvm85oP5zu9ffdGe+YUAdKKj/dn5xe6mP/XG737kA8xT58915MnT7VmLViBjnER+OOY7OnbPf3ljyhO0w0KYukPNis+9verlfxRMHLGn8oaQyNoTxCPlDrlrpOpIRE77DnOxsj7XttMiTjS4BHjlQ7d4JPrfHd5Kf8FgISN1Watru+FdfqgYjOrx/8VSDkrIimAfW/jF1kHcu4UEQ2uP6grItTx/nS1WuFfpu1P9Ee/+IV+/etf60/+lI//f/Kn+sVXX+nxo0f059DK9v1kp/Luy357LC9ofktyOyByGxJ1FNrk9hX6eaBP96yNAxiJJ82UIikl282qRXK5gfhMZUpLl7G0NcSyipKh5SBenp+uK5B5T+4iqW/ICuovjD02e53Q3kdnZ/rsk5e060JPnzzWo/NzVdpTQMUh+/X9d9/z4WyvLeWurq7aGPY4zSkrY0ORZdQI4pIaxOHyBX9sgw5SIPMPEVzOPs4d1+RktdNlHLuIUEQo4bdl4nB7IZhyj5sTOq4vlBI+SFM6hXwENCLJfS4fLkb7CaJsy31l25UYOtuICEVMSGmyvcjTLHe60AemlRgZ5m0vqC/hS84J36P5epxvnSXtMhFTXeYX3OaHcsrKHq8pKVI0m+KICK63Z8TdtHMijmVBm5uUS8j+OwYRoYhQxrb3/FM+xp+crLRedeq6UGIAVdbtRIdZp+8zeb2s6zTF1OekDXNxQ9ncZaUcapTMnJIiiYOVijhHBHVlpZS1Yq59/vln+rM/+z/o//hn/5O++uozPbo40QvesTK1JJ43/OPU1cr6oZHvEG2NYO3aw++9VmAzUc/p6ansW4a3rxV5Zex5/BkYu9MXkVJrd8IfSQzFaPmF/vQQmWhFTslFh/ETkdR1K8YUzwLYdz1T6aqIkO1h2aKJt0yOMVLK5pyUWYNUo/VHpbLa6qQuqPmK767/zbu3+ru//3v9f/9//1V//ud/ob/5239k77jSDz+81Tf+SwDf/KDdtujV67fEpiiwjweTfR0fQWJBggfU3/Qpg4DxMIICG4omC9oANMH+GCh88Gxtd3spnxoyMciKyMpdfweJ9H3kfiUjEV+j818MYO9Zsfbnfi2n86xjerf8SpE7iX6tYu8ApYRYxtr+49uQwprrMWPsdnvWtAFwb7vf817GGHgvM8jrlb95DYwzY8RI6yfKF+a918bC+KvsucEOF6Lvq8QUUYijFCj9CbWu+9NyQ/Sx6F+0OClEWecbgreOwWCUYd72ha0KzDdMRakHM4fTQiEznRAYiBRNFpISAiMiwS8I+J+HiFBgY8J9/jidFOhJIT0IaWq75mPSq8SpEqcFHnsHMGfKjC8WvF8AABAASURBVIhQYP8W99NT/VUtai3Cx7wsr+IgH0q1jcd8o8HYNarIpy7LDTF/GpDLIB2zbqPKiiMktVJSYoAaEUHLdTgqNVcaPAlqIxVZYeSO80JnYWaB7bnp6bpOEZhtA7JivqrOdThQCx8RrXNtS/NxzFt3wcgAWzCrHogHjbEM8pyScnJwQ4EfB8WZcR32oVHaMYsbscwd2BJcKu2us05ENH/FEWBaSJIqOgVU9AxPRNsv+Fxod5nlLY80RRX4lVJWWvyEWm5YzzB/C9cYikiKGbd5dBd1LOmKL7f81F8tPvhveZ11j6n5BdaRQgn/IlJrs2lOSV3O6ujnnJMMy8VRqdNtrthu7adaWIXLp4zuNCYiQoFM5Ds2IzeXbRGzMnYSdWTsNwpPy1p8TSewgNHRmBHDnhKVRZSFkbFY8aEQc1OjIBsZn8tCV+c6KHTnrJSbwDhFpzaUVm+1PQOdMqMVxofJHxrixljYZFKh3oruXdj2bBP7Vr+PiJhjLUWEUibGxCARP/Op8UnHR8U3UX91nQY3RK29li8+wFfqjOOCH+EjotUfcZe6iGOOuPkpxjKjn81lVLDhqFyzrFxz07XTZlVBAh0vDHv1rAleFzLUa8SKGyynU+Zh4thPfLX/RmX9cB1BxZF8hXnvrLJPTVx9rdwsjKr45jb7JY0fUjzGCrar64KioEK8vIn6hm1kQ8UQBqomnZGwFgk7idhlMv2wYppxxXwfST3B8IPDhJB7p3pTBqIu+5bRSQ0JK0LMOMAHj6eKbXFEhDzuu75r1H0dxCaznp6cnerxkyd68ckLPX3xjAfiR7JszU1t6hPb/MhDMzcN9MF+3MHvNIz7hpGX31ToSiGut8p1hjcFZaWYIF4KVGQFypQRz3Xa8WJgC/zCo6CbVyfqNtzMnp41mtcnEjc/iYfa6NbwG5W04UXJStuh11jPlLonWp281ObiC108/aVOH/9ixlfQr3T2+CvyPld/+qm0fo6Np1L3WMpAZ5JOGd0bbrfXGmIF7Uln2hMK4p+UFNCopPE9DGRSSAckqckWGqQ/BrL/hc+l9n/hav5ZzU8+T1cdYnuUrpoPxpgGxtlepezAViMfCkY+BphaFuQHvRmMXi226EMd+ikkyy07QJLrMGDlfKPla8qD3D2tbNyVLqnbnLm+JeNArXGEgDcO+WaQ3XXMwp+Je/W3Nlm2mIF/T+a8pW7WqliAzHyLLX3BnlAbmP+sSbL/hn1u9NiO+WNgy3qLCB+ixRwBWY13mmQ7kTX63iWQfAxkt7KLDul2Lukjig9qdS6yZV4f0aazpLN0GFeWBeljkLxjz3mW/SGwDeNHbDQ/rQeO+aXYexS95qszzJs+ANsyrNvi6rEBkwYp76XER7N0JcU75ucbXgC/4uPJd7xIe63KPA3tlRhDOVGOcVQ9bto4wEajli/8RGutKsD0GE3dKvIRXAzIfHoIGnPy3jy27jEOWjNT8dfjmj2fMc4bQlqMb81gVdCGat8XUMrWhJ+mhu8DDOsZBd1C/vK8UeErsoTyhCA2ku+Fc0rwZGg6XK5an/sGCNXYv0rmrGOW1OFs6cBGkhSNVspOMaPM0ofk6QDdOVp9+FdnLJktBA+UqThWZ13TSR8/Z1m5Ryv3KgaN4STWLY3jnHh41OfkzWWP7d52KNqH9ri9E+Lgo7lEKmaXZjqlkJupUPqXMSkQLVBlllUUKrwxyZz/Y7CdY1TGUQP3h0s77MmEwL6rCam1Bb5Jplo085oPe1LN0xlEWA3wFjV5Y7DVynEvh5DuESEm1s5c8qDc2wjUhkzmhMq9Wa0Z26D9eKCjLJDB/RIf+0W+0BMy86W4rlCZbcUsj+g0oYeulNTTTmTYNZ+jV5eNTjkl+T41p6RgYkQEZUIpIz8gS8533pFONF5NvwZRAWKuij6twb33Au4TpB3tueEe4pLpfSkN0IZ3KsMt/OOD6h8E+IcHQJV1zj8koB8pKNUiObAgiFZIMtQOcx9CQuNDeKgM6s2y88z/c4HBgd+6g9/Xtn0zft/yt+U8R0qtMir0NmfiaqmEfgZ9UOiPCl36YNKSIpIiQpmxEwFNWSl1oFfuVup4xvDHtouLc11cnOn0dMVzZWUM3PDB/7Veffd1w9vX3+rtq+/0w3e/0/fffqNLXla7zo6XsD12bFNKsqu4JvMRWYWE4Y+Hfmbc7wdeuu7lF65+Phx4MPLzpN8pBKWmfhDlWPcYU03Epdpw6yMp0Q4D8eEMc+5KaOPl6wKE7XTajOldOM7HsNaPwT7VFvP3NSv+GoVnVrdzhJq3zCg8hzt+S8lKnIy5iYu40Ughz/+c0oNt19Hh/bXMY8H1GLfZjA78GnmxXYmPP/SueM5MOdNvFTXymc4wdMCcRt82aGbTMQ+jzHha8Vx9esKza8eaSF/td1u5jd7DKwXq3KYDjy3HGEIzGSuRWZkmDKyjA+tpdBttzp7wPP6JXn7+Sz375Espb3S1HXn+LTz/irL4GWpjZPS7LlAx6rabHiMiteb4EkEhMwoFsVz0RNr8SNxsb6Cvdv5gsB34YDAyVguYKNVI6Ae+m9JMVT48VO9brPspdcrA1DqGlPhwM/Dxf8vH/60uL6/17t019EaXVzfcJ3L/SNlQJ+8T1aFXYD43pJRlZPopd1lGrQXfdrq6vmzYD1vaVJX7ULeadNye3X7He4cd6/xe2+0NunzQvbqE3yLfa+qPqoF3NQWbtp1yol5iTLoQbf8F0ks+xL+7fKe3zPtLl6evWxny7e7IeLZPBecroOups6owLjBGTHJDSrm1JSIpgNOd20R/mNJq7Ym9/4LC1eWVrohPGavWjFOvU/1qRTtDU18X2d9+5b0zy0dirgifIkIRoa4nD/sRbk+VffO4jIj2QfLx48f64z/+Y/2n//Sf+CD5JWvghRJ5r179oK+//kb/+I//yMe3b/gQ97rV6Ty30e2yLfN3KO112r4c8pA5hh5TXgMHxtfoAMk+JkUyNRKuzxQDEcF1OiMm3raNxfaUO13bdl8x4b5gnR23W9HJCtKb3OmMj2v++P/l55/r9OREK2JT6eO2/uJjREyGuG4pO2HX+sPrV8Xfkb6o9K8Rgb+aykSEIm6BCQWXiJhpkuPucobXCSMiGBdJfd+BXiklRVDGIC7icDm3F1aBLCKZVUCDtPMXOMP2p/ToJAGZCW2stHdKSSnlhVVEHNB3vdbrtTYnm+ZTxFRfs0n5xUbOSR1jy8jEN8NbFhH62LHYG+kX74NDGw+FIlO5iGhjUPPh+ioxn5OKiAMsK/jkWI60r6DXdKtzJiwy00lCSCgzDjuSRWvWi5OTtc5ONw2n8Ju1Y9DrhA/95+dnyilNPmE/IuQ2d6z7phGBnalCrzmuPyLkOPbW6TuNrC+O3zn3GV999aV+/es/1q9+9Uu9ePEUW+j2mTrs16g6PysMlNnj495rmD/acq/geVdYp894f/vo0SOt1yvKhZjdADc89yE0j72I1Qt/7Q8iRYRSykrAMk/BCdO6oJAiYkaCpqbfM0+MnLNcj8samg/bzCm1lOWGEwlZZlxEBEkD8pHT/ec14rvvvter12/48P9aX3/znf7pn36nv/yrv9F//a9/qb/5m3/gncKOVuJLZGIV8j2V66x4V2gvZKqlmlCv96aD0DE25jZbpeWhZ7qUaXLJ9ow5+SBxkWNYqWLrGLKvoCix599FRb5AqZORmIOGfwSwoOfduLHanKnfnMi883r2hpxXFJuBjSDuCUQkeSzsGTvb7Y597xjblvYPT3c7r3MTzG9vbrQzWAedP5BfsMFA5pGq3gUxrwwkj40G0p6PxjiwxzKOC98MKuM6aD1RJUQem7cQPYpQwcXruNPRZBXJdDpv4qar07c61gOtMNR9bkwWKWBtSDvNH6MJuSwy2I+e1lsUzM9wfR/DXCToEyMnj+GkmNPHNEXogGQ+kU56/5jr1k+nQX1SKKCGOBL1SaGPH+S7fYsSYZbTRitL/kxTYdQlKvAiuVqtZJpzUk5JEVakixk0hcHSJq+p0/Nm4MWgOs2i7voi4rCgFWxbZrisnY802bRsgfPMe9Ec2WzazS0LadvwGcwjKCymLX+uJ1GP4XILkv32Qt716lnMc85KR+1Y9EwrPi/1Or3AMsPphUaEck6HeOiBI+K2XS5XaIf9XeAitpFSNFvmI27LaD5GblyMiNT6wlQcEaGgbLcsFnTqSB1kKSJMoPYxNd6XiGiylHOzlVMiTf+4D+kb+xkRTWbekEIpZfnIxNLo2VhMU86KSM46oGLHiYLNiDDbEDHxbWOlXKJuKVTR42xjZOSByPFxX6ScZGg+PK68SetoIZpM3i5GlYVKIhDAuhVfKsYNx8bUmE3+XsTl7V+j2C+gAtc70VuzThuljdVR71PfPE361eMPTCms4bf5iKScJjgeOSUlIydFRMvTfCTGAyUlL6YGcXD9lbiU2Ud94EjYclZENLuJPo+Y+AhoAqYgGYq2sLW1ImdtuKE55cbzghucxxenevbkTE+fnOrRxUrnZ73OTlY6Qcd6634ljwNjWl+yMjZSSsrcjGJerR34b5oSdScpgOYjIhpX5zi1xNElKONkGzdsZNNDwZaHVjZL1pKRNWScx5t1PO6cHuZ1zKOIJqq9kFSVq7PJBJOpmpEro0v4jKDrkjraMGHic0pKaFmPIvqxw23xmhw5ab3ZtA/7F48f6ZF/8QyePHuq53z4fwYeP32qU2Ldr3ol9JkFKsRiYD0cGW+++fR66Rv1Pe01X2izyA+PMxD2rUop8DOyMi90SeEmNx+81KjKCsuA/wKA//ShupUSNzSxWst8SVm161VzL/N7Je2wueOl8mAbaaN+/Vhn5y918egLXTz+UuePv9Dq7FOl1TOl9TPlkxfKZy+VT1+2tHo++OcLKc4knYJNw+iP/tFpxNciohpSTVw4UTg6EaAjkPCngTYGaQpQCJ+RV2HjQOGDcsh0B/rfD9UpBgE1lvQkna41EVfQYodo1iOqLEeU8/rDOlS1ZwhuuR+94eXNVrX9KGAv/4JaKlLTm/vBkwFTHzuD+oI+DHQDH9ocsg1R5zFiSesDRyA3IB89FztH1LY/hI/a+kMyj3x13Ye2EsMAjmWTmZ99tZ7RqrWsMQ9fmh46h2rgm72FPlzs95e6ImDzP8eI22o03yjIOBDj4ADGhoxjmXnLGDstr9Gg8L/g2fyijo/Rgx/ombfukUsPstZxexa6KLU0dkxt69BeK3hM8EEsDD78663K8D0Pld/wovcbDfCq75TihvmIDvPW89ghbtSMzRiOfdBppgc59Tqv1duYj1zQtY8LWhlkHylxN8u6xiy1L80PfIIWfK98+KsaVFkXJv+tSz57obwPUnc0zPJl7gQ6Fs1weQJCCjm21DAiKiojaxj7LglFTP4kKOZdBetdaepSTP9hIiR4o7JGmi6IWe40ebTDfhvCT0vVjsr1PhD9hJPXKJjiShttst2OD06IAAAQAElEQVTnhL1HRvnlCvvAieLs4S2HGq4kBDRbC2yRHE4yuU5nkJ9AJhkzEhTgTDQkYjLlhfwf2ci5klKD60pUlMLpiuwI3Au1eKlq8gEaPwbmRdMxvUV4PDC+A1uG7Zk22CQ14AL1SxHRIB84NsXV0bTihJainpaHTVMaq9Y85C5qJGwdU/MLot3PhFIK+Yho3ii4x6lKUuLjVnAfZ77BsfZ9z4Ipz7oJPSMilLi/krKCez5x/2aeGzyanEGnpJXCSNz/cT8m+DTzkZFxvxf5VNGdKPULTpW684bcnUHPlLtTdegYmXK5Wytl7KeslBIIUeGMIs0/AvB9gjGO3EPw8aj4x4R84B/52F/KJfNwwbvGj8hqvZZ/kKxywxzcIR9Ij6ptbWBeMlYk+kZHB7GYUsQVvhq0vL6H2zhWotP0rHsfh3JTTZXmPYSpzh+71lnB9D7mrP8NET/b2h1Tr6GFdXLkmWzgWau22EsR0eC+j5j4SCGnc9ep61fqgWnHWOlBTp1ySupzUpdF+VE5j+q72mhwr+n7y2F3xcvnN3rDx7Fvf/e1Lt+9Yz0eKdPz4ewRz6hPdHH+mI8I55TrZP/8vOiPh/6XpNdX1+yLN9NfX/OLVV6q+nlq9JrvPaCNnaq5Z6HvnxG0CV8jkhK8EREHxYhQRBzSZpbYmI94P8/5PwaXvY/KpjTO74qcFxGt7oiJVvbFZveennUtNy3kFfQK/TfSj+Zts1Hk1gnaanqMiDhOvscfl4k06ZpaniKp593T+dm5zi8u6L9O9w/7M/kYCvTvo+K3y+Scm63CWLy5ueYj6ajVqlfMdVrnLkJkSvRhkdeEpBJJI/de+/lZN7oN+Wt9+sUv9dUv/60eP/tEkXvdtA/yVaWGBurz83lh3BRi548g/ri6xNDxs/+V/MC+IY7M2mifE/Ub1t/zkr5iw7xt+v3Fjo/Q7eM5H588hp3e71nripSZL8v7wrFUPsCMGofCeiiFOuW8IiaA5/meuRaRuCfc8bH/WpeXN7oCb99c6c2bS70zfX2JfMs7lVEun6JXRCdcZ4xn+KyOuZux12Gvh2YmasqhlBP5FRparbqGfs579OiC9wWn8r/WPTlda73pJeZYxXBhzTYvFY18nBiJQeH+LmU1G6t1p9x7vcjYblra7be62TGHt1e6ubmiTVvaPGLTZVZa89F0waq9886qxNVz3H1kn3vG3UQ7YmR/e+LVKaesVb/y9s0aQ5zeXRKbd9pebxX8t+Y9ybpfo7NWBGOGuTECt3+1WWlF2yK8dhSJNkZIEVw0HYnxaF+mlOT+yynpMe+DPv30Uz1//kwd7X377o2++/7b9i9x/+m3v9U3v/udXr15Td9dauf1ijoDW3QM47C29rlttrvYNzWmMViI7xQj69yHbUWEUs7N38C2kejXBnzM8BFTWwrjza0UyUZ1e7hcRCjR/kSm/zHNGXF7dHqq548fy3/2/8XTJ3rMnF8Ta3HsaVPK+dCPiNrpueRxb9wwry0stL0ydsz/HESEEu3SfNjGwFrn/stdx3hbyf2RUlJEKEXSQ0dqeaFI0bIXanuG16Bx3g/tq5VShFJODdHsJ+ognbKWw7oLKuN1kVdiPbK+F9aaRbbQRPmEvQmZ8ZsObcg56f5RiVvFtuG8iGhjZ+DdqfugUI/lCyJC9l0cHl8D7xztS0SoY35HmmKw2EOt2XO64rfTRktT78Kben5U5v+WuVzqnvefGz19+khPjvDo8YWmHwWe6+TkRIm2isNxghzqsjwiNLo/iX0hVgU+8M9xz/Rv3/Wq+OSx5Hb6BwX+h1f+IcDLly+14R3tatUr5VChvNeZ9r7VH/+Bea8hA/YrY9D1n52f6cmTJ/KPNFasNZbdR2s79Vq++BQRMrL3gblN1rPOgpQza1OvbIr/9s3rWg9vXbdhpL9ySoylULS25sbbhnVMLY8Isx/Fom+l0voq2COu2/8K4NUPr/W7332n3/zm6/YjgP/2F3+lv/3b3+ibb77TuyveK+DDar1hxrsewGkbi82I0H0/IpDF7HvjnY7DeBNHIj+RB/vg6TqM40yWHPyQ2J418SFhp4p+hRYyKvSnIOifBZl1P7OOdauNGthneviedjcK363X6lcr9euVuvWavutAP4HxlzM8/ZdSlmG/YORnxoZSJVAZu7WNs1GFsdj2Rc893v2P3BOMu0GF9AH7QU2/lSuMc9Z65nowv4L9tDB+a9mjA9hnC3xo1lFlv5sx82r9j0x/wEGcp9LE37wxCbgioz80IyIpIktCbj3DvD50oNeyTA0nghK28xEkdOJ9JMZvxCRvlmY+zf2Uc6dkHco7/0NYxvuSHzHZjHiY2mZOqdnO1BVh32Mp/gfT5AkUEXJFCyKmCsKdDcThQVZYTCqDrzDg3BDDsoGB2BZ+NonRIL8wuCh25ywMmkp5gamG2+wlzwv3Attf4Ho+VHaxQpgYqGKBSMp0SM5ZMf+36NSFgVbyZLTBpHaEr04/gIgp+BGhiAmOn7H4+RB12xZU26csBpRyAhk28DkIS1Vx7Ng8knV0e1heHbdIyimTERI+ju6TySiy5SRvZiNCKSVlx4OFJVPW/rqshB5lK/VVbFvmbqvY9D2qfbB+TpSnXE6p+SnKNIhj5rFkawjmk762TE0alJvLkiarrR+mZbSBQLroJBUWqUIcmlKrqMKODTRaCwIOIclCeduph7Iubzvuj6Zn3dkWBUhN+gcRklu5sDdB82EbEyjHOYsPpBK/BbZTianrX1Dn/GVsu6DtLTQcDJxJCCNCnMRMMyUtkQ6uQjbR4s7S3SOaATwgz22vjbLgY9992nC3yJyqmqzOyQeIfYq41VpsF+Z/ZdMQ4Lu41n0Heh6CenU5K2X6HuQZHTeGDaQT9lIKGeIwRQRXgRQJRDTfIkLLERHEg0zRVmJbGDO+ufNNqv9/bddXV9ODEJvgclNWGFOFsV3RTymJ6aMB33feNMlzjRGhwB/MclbWkwloH/GhPmfa1zW4jTklfEQ3aT7qTE3MV7X/An+BpZGTivuF+jpuCE7Pz/WMBzzfdBr++P+IBz/fPOYu45eRsENpnLeZwjjzmtsobWnto43Lxl9Zj8UcS9Y3hIO8xAheACh4eBcPVUDJNx6nWp0+0cn5C63Pnqs/ea68eSqtLlTymYZ0on1sDthpo5tx1bAra1V01ifP+Oj/qR49/VyPnn+h04vnSrwEVlpL+UTiRbCcbvRUwqawSSVSrGhbDzqVyNCsgr+HGzFHOKb4Vah8VC5OmJKvH4WkoLCh5SAtw+mF3uedBq6HPmvrDsnf52wm7hRcJAu9kzkn8MvZc6oRtwFx4//gy2z8YM9pYzFs3iDteLd4HZTpFCGZ83V7eF56jg28PB3Bbn/Di6gbDX6Zz01m01zMhMsfwekFjIamRnYTUZvLBvKp8oKkIJrQQkMB05bf9MhuJxlo6wBNh8UT9yNXnGj2TB9StSHDeTNtxJcZJvfrt/qPwY0/1E39Lb0UIr2wB+qK7sOZxzKnDZc34J0NOZyz+JA+YuyCcST66Wyrh8vUUVO5xiObUkdXOzGjVQh/rHYolyhjOHMGa55YS8jgDHB8Yuc4ph/klzIf0l/yF+p6PoTFv/u6S1pHzGzjzrybZIEscMepRPuNVnDe98UDnnjAa/8ilg9n1X/q/+YHXV19ywvMb5mLr5ke18p5ry6PSvO/+m82DpfKSK2kDIjjs7DmG4SO5sOZMxbn5pyJ2NtjTFJfLZ3NkZxtNIF5sQcDqdXVdHV8WOcYvu9hPSAWMuzLkTqhUwRWEn1hRCYW8HwIrbzkLyXzAj9Yq6T9ULXbF/nlvrHdFdIVOE8axkDHutA96SG19DgmXjqBElDdgnsQtuk5XaEAWRX+4GOkoNXw+DfJ4Oc8kXMXFDic9cA9yDjbcOZCzc9otSBvdJZ9iFjHfkyeUqj5ZW3zpkdwsJv/lDK/YJZFo2r928w4Xxw2NeNe95Hp05mmC+6nF7mp8+6D8TFViIJ5EAVvrGcKvN+T29RM30NVMGxaLMLRQAFn2/3eoVBFeB+IqMlXl71Lp9Ry9csfq9qCZaYVgSEqN61tfbMjmVpTg5BZbgh9Y9IVh30NRXRUnxoN7guDeWCZIc8F7g9r7bBncH/mvyqglRS+p1tT/UbBvV3KpzqgO4E/UZga5OeGjXJek7eeaa+IrDCYgynsz4QUklFZwxq4XxjHHVN5QvH/ToiP/AWMrG0LNT8M15qw1ci9xjhuVYDXwvCLLVojwxUkqQ28xociZpCOBrJNZzkpSSGBiKR4D6GI0OE4Yg8yM9WXu7CqIU1XvXdYvuC9zJ8ocMXGom7+98FU/iFv/Izl3Mrc2fPy0R+lRp7FnLY8iFlOyewBOWUlkHlX4Q8tpnl+IZp5dxERsp3r60v6dtvGwXqd+JC/4mPRic7PVtqss1Bl3BS6d+AF9Tt9/923ev3qNevxXhfnj/T0yTO9eP5Sjx8/lT/02acdL00Nv/z386Ppno9Oe54N/fw48mxl/wdoqdiOg9sSvG1Uy3V8OKZOo2Alo61rt+kI87g6l02R8H2SuaRRiWED+0Nh0ziG4+w86xnmP4Sx4LeVjnBf1zX7WbLwPO16lnzLl2Je11oMPH/ew6L1ATqHhOmkCKyGBcaiz5pEO2lys+xxsNmcaM1L9Nxl5vD7bVhKLr46lBMqz9cCk/2UiC1o7eN53zSntBSfKC5NjK/4YmId+kXBOglq5HZfsC8hbgN0wXj68he/0qeff6VHT14o0or7hFG7faHuyQZNkusbietgDCNjeGztsd+uZoHTlQYEdSbmQ5PTBPfHQDkxhhwf9+fAB/E2RpGPYM+L/4F5NjBOMEFRty+xBhbG/8D93iiXqxhY7GcmTGbOOcaXvDfZt/m6pw3Af1798kZv3l7p9ZtLvQHv3t3w0edaOxpfuU+SMm2jHvaKlHrlvNKq36jr1/Cd+t6yrJSzOpAX0J/+yPbk6WN9+cUXevnyE3362Sd6/uKpnj17PP0o4ARbzOl+3albJZo+Styj9sg2p2tdPDrX4ycXunh8PuHiVCfI+x6f2DdG+rkSCKPvu/Yh7uQEHT4WbjZr+aNZSkmFeDgujrHnlNoRikgKQLbcfyll2rNSRJb/pebrV29YY24UpE9PL+S257Zm9VqtT3R1s9We/qb7FBHKtNm+5S6pAzmHEnJxFAZJYXhXKltgn894L3TCx8cRO/4XolfX1/rh1St9/c3v2v+P++27d/hCX2138rusLWtWK69QRGBZB6qjwz653U2XRNDOlDN91OFn12giNhExl5popFBEKKekvuvp6xV8brLQdJg2oGf9Qh+wYNNWKaOSaWNP3ilj79HJRs8uzvXJkyf6N199pU+ePdO6X7GWryVV7bas9egn9DviF0gtN3aHH77s5HnVsrgUAjkwH9y2iJh8azThw4SIhGbYzER9bTrIFMzNissV/Wjo8XW1Willl9Ph66MDGwAAEABJREFU8HhpcBsP0lvGeV5P7Yth3zzW2rxlP7HfhF8RrleNRgQxTYyRrEjB/B3aX6TZsScZ3p9MvTf5h0HTXjW0uS0O1wNpZ0RSNEz2LVzSgW1ZbDhjTjAU23i3KCJabO2z7UYclOW0dUU5N99pIxgblt1C6BpuqabDZowp1a5tnMB53g4tNnvKjYyCwphMzN++/RDg7GKj8/MTnTB2/Cf+17w/7Znzrtb1G46zIY6IUETAiX4tcp84EYyrwHoiz3A5/wjwFfPr3dt32nNf0LN+nZ2dUtcJc3pNn3Quip2qgbW2Jbh4fg6eo6yfprbV5axT1ppH7a8A8I7Uem1NqirUXWYe8eFsa1CtzV/7FBGNn/oqREJsAZQvje8Yl8Z6vZbRxmhi/Ztt2w/Nh+1l8iLmMWE5HZhaOhSkg6sBC+frLTwGHFPbjAil3KGTiEOR/7dK/uHYb37zjf7qL/+2/SWA//l//nN98/V3KuwTvt9asyZSHekq21A7ol1vL04bt5KHuIpwAWw7l/RCm5CL0xA1it8y5DpuUed0Jc/8h5GwMyGC+XlAUp7X/tz1SqlTONZQp4NYZWAayIyEnvO6fqWuWzG+NlqzP6243zH61Vp9y+uVKev7oWSbEXJfRkzUvDgc0zJWeQ/3j6O8RuwYw7u2buzl8ew1Y2Tc7ndb1pU968pOlWerwr3EwHpqmF9QGdMoSOynwZht84UImFLlg2dEyPkRULAo2c+IwBZowoW2BHJTZPUesCbDclPjmHdaHztme00FvumbNsEDlykvIhRxCytGhElDRLT8luBSAR1ziI7ThsWe7+ZNDffVAud/CJGmufqh/DvymFON+gLwUZCGOXsh9EcoEl1Fx3piTxhVK4sLzWgUftrASpNHxFKe9DSRK+W9aBd0p0w3tQrf1R6upVa/9eSDVWCxUihbuGG1eGRg+pmAJsuLZ05JifqabisT4v1MA1+Hms2goGHbmMInIQ/gskkyF1kxQ0wgI2LKc75h1w3bpenUmxoWPhhw00KZFJT9GDxJDaE3IVNFAsRa0zh3eVjOOAIsFRYciQjRfC2H+6ZN7IF+KJI3mUJMOGXYN0M6thcK2p1pc8fiJOEDiOhwIg5IkWSEosVPHBWjpJAIuD+FvmY9eG6yAuICSx+1NHKa0HRHbsIM26JJaIeCuha4TjtP7XJ8Jz0ah40KghK2bVQ2NCGTDYHCDYJ1qv20e1DUySZBfgXWd77lE8hbnIParn0IxEZS0D5cZyBV4PoNVBGK3AkeI8F4cHyo8CBvuvhh+QSKYUcNhTZSnrpc3u5N1ALkVDKVQQ9eZMaM1AxXRTQGc4wBbFaMxFE8q9RKQjidgjTJxCfKB+zUzqCthhTokAWlvO3SBnFECqVM7+RQxIKEEiUKpOnBU0YKBOYhc15FbiDRhEKdVZhkw8Mu9iNCBT1KN5Xb/qqUEVatH416A6qsFcbIWuH54Jvhm5sb+f+J55c3Nzwg+cFgGHYaGSNelypxsvGgnQSPk3VLHNQdzYeEfU2g2pDwM4CQIWDsectvsSNp7Rxc4TEm+zKyUdqX65trveOh7PXrV3r99o38UL1lY93ut7raXut6d8MryMJGv9aLF8/17PlzbU5PSG/Ur1bquOHMPOhQsb3lZUNpD5FuR6EdITlLlY2ewNGsqqAfUpWyx2SRkvPwp3AzmiT0Q8FHsFCv8If2yIyspMRDer850+r0sdZnz7Tyh//Tl+o3n6s7+aIh1p9Km08aYv2JSv9c4+qF6uoTOW91+qX6k8/UkddtniufPEX3XOo3Uu5BhwO8PCZeFf9wVZWXJw1CrqwR+Yj/jGr8qjQLzsFWKCiXgKk4UBXdJiUSiYsTBklnRARkglJITSUmGemImYcmQ4EKoI6WbpTYOM98yyeN1pQvpZAwCyjX8icaEYr4CCgYR1BIqD+AQLYgTXxra6LAAo9mEAyBD0DUdYyImGzdoTaJ3GYDHrRiCiGS+YhQhNPEIQx40kFnNIgD3n1boFVJRuPp17FUjazdnoeFG8lCL3s8V7RqLfIHDvNCLm/wohAIZsqEJU097awK6zadIjE/K3ZhyCXtPNJNhr1mPyp5yxkSfsoxXRC01mhp8t3wA+a8pfhMbfEuQhXPDqi0qlJVg/kZ6Ij4zWZg4xbUGTOWfCxId/zHIDXpcLg8Pso0K5jfwdy6A2RVx/5NfVRbXyEPjAU2XDc0jpDw1UDjztmKIFko7AfOSeO2flqE6L10k5En/GkwbxA32u8uq9TQgG6hjwtjpNDfxeOolVnKQtGp+F5NWznLqloae7b884CRdjYP4BYK++BJxfikOyDGd9LW0Xws/Jxc9OzwwresaCm1a6i1gfabBrSMexU+fLWPYPsrDVu/zHjHyzQ+nuyuWH9vlNJeGUTssDIomCdBTKZ+tk0D0+2sInISc1jMZVWEjG1rWG6opVuGM++B5NEZkRRgEblOIyJk+hDykid0lOb/QpEmaD4q7a+MCyMYFwaO494orwNtrNBW8zVC0/jP3E8nmtZrP2SNdY18A99pX/pGh7HXWNYNNU6wvNExVTqVUeJURoUao9baU3Y3duzlmXqy9kMSz+Wko2HP5rfnvn4ohY8KBVnFdqjSVoHK3q0aMrhCywRVwdC28h6ErWrQL2TKaZdNlEjYMg1sB+loNGRzXNtSw1BASiZC23F5p25RD/mEUYmLl073RzNAuYhQRByKRGQFzx4TMvVNeaX12dKGOukvfpOatKarFIpmx9QQh8sQM8pUYw4PZlXLrZwKD7oP8xTEb6nI0Rd8UGKKhTkSnBHwBvlua3ISeXWFlsG7bLUvltEPLX7wFYj4BzC1agQGVBUBDVPBTxCiZot8JIpIcKEg2Ggick8mBfdRIrZybNran5sskU7kBeUaKBfIMvdmpsKPRhXSAWpHUKaVj6zApvxDgNor/C//Y9Oo8lrc9Enz+A9oOD9vsEEe419aobtWQtaQLO9VsRcBxXaklZr/Su2/CNoEEsgJPoUipJQDmEqa/1KAaSl+kbXTMNyAa+YYlHvuYX+jEdSypQu2lBkoXMTNMmGFp69lEHf3pVJVw5IOqcmdFnlHqPM6c5dO41jWo4z7u3ocMA7DsV4gG9bhaKlmPuYcKA2OSBJtV8pQePpCCxSH8j+NaRWg+s9DUwSuTbAnnmviqIxxw/d8/kDh5zO/kPR7nqVMRNzx3h5FQmY4D2QeFBN9n1JWRFIhjmMZ5bnZ90mrVdbKHwPXnTZ9Vp+rOh43VqvEx4IV8Dir2vLM1Z7Nrm808PyYUscL/TM9ffqs4eLighetjGvX6fpCwg3G59SXhWepEex5kWrY1sDzp9u49LM4pjQMfR8RDJuqhLeJqxH0myHSUkgNOhyFuCXqtyBR3jTCetRC252eyK2sem1xBogIRdzC8bZPlUKV8Webx4gIpZwPZSr1j7yzcV8NfEgMOsWolI8I0SBFggDzrKzCsxYn0wYX8HwCYxnYLwfyRzmG1b5SR8JUxob7MSKo32ZMm4ToSUEcEv2e3aHCcuFydNonJyvtWninbxGNLWPVyHuAzLqRc0YW2u9HXV9d04RQNImUwnWTSCES+FAVEcqkc8pKIBg3io47ztT+1H/w0n7Lvt1vTvXv/8P/pF/88o/5IP1Swfo28tEjUq8SiRjgA20fgOfEiM9+fzeSLoxHzUdhbJt1e8xXYiWFdA+V5+dCuyr94ryCnbHZLNrzYX63G7RgoK3m91vLWB95J+A+dkxqLUq0q+879cTZ/9J1xTuIiKRoyCrUtduNurretb8A4B8AXF2Z3yHb6/p60M12bNhuKx3VEbusIE4RlK+h3PWy3b590Oi15gPHho/ap7z3eM4H308++US/+KNf6IsvPtfnn3+mTz99qc8++0QvP32hT2Y8f/lMLz57rqcvnuj00Yk2Z71Oz9fE+5z3KE/1xVef649++Qt99dUXevz4Qo8eXWi1XlM3viQpgY42uq0RuEnbR+I9soY3WgptHdk3Bj6oz3EaxdiRhqE2ulviui+tjY4J4VXfn+rJkxfarM9Vatbbt1f67dff6JKP8oZ/CLBlPo3U0fF+p3c8+pVyyiAxP4rch15TJJzTdJRaFRHtr5F8++23+pu/+3v9/T/8Rr/57Tf69rsfeLd0o7dvLsnfqu/W2KBdzJORsTBSl8vbUsWO6QLLJ0ioInadgL6KSIoDiF3uFAFtslBKSRm/V6uVereF/ISPSUk+sGIiAtR0yVJhHah1YFstCmJ+kpNe8NH/xeNH8sf/p2en+tzvwh491svnL/QEuuU9XmGN9Ycqrx2iPTkl1pGBNr/W7775mjG+o18G2ReP3Q1jqmOOu72OZ8TBG3wKpcDLewjSU3hCAe82dbQpG7Sz4z7J7euc7rKWIyKUnT/LUs6kkyJCx0dlnNWpgoN4pF2ef9MaMLI+FBF6UZgzJqRgXFRVdxDlmw1oiAM6sk67jQPUfY20nYW8xnApxNqo+GA6sA4a5pcyFb0GDFeFXJ3zdqwTe2w7nWiniA2qqth3HXvyR9agwvplajlZ5NP1RaK7NDdqkpE52S8q+KOgQk4lCQkxGOS5aP5me6O38//Gw/kp268RvVGpE/t6r7ML1oCTldbrlXKXlIl/hA1ij8q3260cH3FEBHNzrQ3rj8dHyJ4QW/yo6BbiUoiVSDuu3/z2d3zE/l/0HXPs9as3FuvJk2eM941yt1YHgvGglNX1q4YaSSPBGrhPcJ/YXlD3Gv88LjNrD0kN1LXjY+uWNnpsV/RFbERZ57c4hrBVGorzyIiUFDnJ42RE1uSMkcz467G9xo8Tr6u0EU2C4DYK05XS01kVSqlTxu8IayWlyAr/h+EQRwVzulWG3JKROPlHKzvWMbfhhg/Ifs/97vKSPWevWkKnJ+farM/aPvGX//1v9A9//1v95je/0/ffvead+I1yXhHDFeaSMMfcrXJ7ESjCtQcUvxqvmU9ajgjyafOSLrWozLF4iLopxpInBQEJJdpvRCQFkEIBtZ447NMxELUziIWRNP3XhPMloFMZqqBS3KJtCEUOz++JuHvMRM4Kxk4ykCXWl2zQhyln2a+evlzRj2v603TCSusNYDytgfe2Nfub0fL7lVaU8ThLOau6XmCfRsaWhzcTyAMLMJe8BjG/vQ7hMX2xU/U6zdgc+V5heGxWxuuEUZUyKKoyZo2RtMfChL085l0fhlyzEMCyGFTHYUKQE7ABFV5OQMAZBropko7hmMdBHuRNCPTeRyhCII6QFClJCt0eFVkcYclBNttV0w+pUXEs/EQZDjKKqsS4jIhZB0KZmO1YJ8iXQnSFBK0gIhQRuj3MB9aA5YxT60mhiKSI0MeOSqbrqqI8kNvsMjGVDXyICEVMSO6s4gXcAwEM7lBooYPFCA4M+oywATqFgWW+DTKMZxafZIqjEUEM0IHmnGTo6HBdlQlru01c2/VwqdSXKBsR6rCbU1bbdJPrDoU1ibZV8AAAABAASURBVF4F9rnit2nB10U24rsxVcPigu4ccYI6DTVXa9jcLWx9AVIrzAjXDB8BN8ch7lEppCPEe/nimHUgbuu02DgR8mLotlhe7TzaC7XXldh4km3Z1PwwberFuJVxG/FPwlaDOEI2YxSMu7zIi9kvcWBSTQ7jko59Tok+DAX5ovAU22kC0wvKKTV4clrlg6CssFtYdVx/s4eyJzFEib6NCEUYCVX6Cv1wJj1lXxIJ+2cbjkFOeIAwtTJqfjqfwq3U/UvcF3wgbb1bVNnHO6Dckg97dKJLikhrAgl8xz0tsN9Bu5xjVOJS53QoEAVXA5bTebXpjBRlweXhpBrE0XU4jwxrqrpf6RrZQhAbMMU1yTTlrJQT/ZUbpriFDkc1V1scc0qNRtzmRwol+sk3TIazjFsfdDhCWVJq43jk4agwJst8c1g8T+0r7cJpufyE5kCrg8LISRObIFEpX+FhFRENOSVokse954Af4P1nvzwXWvrmRn5pMXo9cF0uTH/QDOpw2clOxERzStyM9A05ka9QIi+FGAOV1F0IW8JuoS+mB5MdD4o3ur664sPKdqqbvJG2+oHS8/WG+eofBNhP/zjBsm7V6ezROS+gTtSvVvIGfnJ6oswNgMtax7CNQn2aD8fDsRwOaxzbTsuvaExIcO4JjxV3RvMVHWaXlo2huGWRlLhZWJ9e6OTiGXiu9cVzdZtnkv8kf/9Uaf2iIW9equHkpfqzz7Q++xxAzz/X6eOvwJc6e/ylNhefKa+fSB0f/3k5LPWqjIuqpKluiXtETZ4KGqKbG4RPE5qncq4RcJ6LKMNZMsMZrQxi+ozrA+dtTVOpD6gs4qaO4ebsQpfMhVpp4X8+delj/HQLsz+tzfAH+tMtfFzz2Ktjfill2cJ/hHKjK/e3O5q+T7zUz3mtlHrGd6+un5BzVspJkWyLPvcYNTSN6app7Sv+ZWrDToUX/EYlbRRooNfAhwBT8ZLhAGyJD31qg8f+L6BOs4cYBoL5DPMLZtmi57wla6GLyoN0VjJp+WZu0Vxo8h+7oNkmgfXgW3vMgzZWCaLjzosnLVAm8x6sI3QX3EkvflGstXehli+86R8C2/p9QJ0u1vwyYyBzHIJ4GO5rpxucB5pau8yJhSfZ9Ch7h1r+zwXX9TEs/WAd12kK7JKTH0DgL1pEwopVbnoDcjkGdQ/ZqtYbXjTwYO5/8b97yweQd+xRlxr4+L/fXctzhHcm3BeoIfzRC0OVeg3IA2cgm2Elxt6cmvxoPqBy57RiQWKYN0h+4Jzs1da+qa0F3qitxCSryASsraPD6QUVeVXh3smorAuk8LACtRcrA/cnvMPihW/Sdp+022dtdx3pNdhorGdSPFKkx4ruaUNaPVNeP1fqoavn7Jcv1J98cgfr05dazbLo2A/zY5V8oTHOGgofSGs+U00nKmmDrIeuNESvQZ14164bXjjv8M/wjwMG7qEG0oOp93/oyH1Ooc8N/5hBrWVTuzUfLRqIYkaC3kXlpawarOO8Az3YszEKmryHSj9MmOq3QuUCbMiwnUYR3z9jEbhfgPUWuFzLxlbjTZuAy8KbAsosMSAlhuZdCNsPgfpd7j0c1QDLiSLX5Szcm9YZDDJNKIdYBHlBfROE3KiNOsae/YtFU0Pofxyasm2FApWkWbULgjtUHMcyF7U3psaSJ0XbhEMBjTC1zAj5qHK5BdzLtb2lw1v2Fz7g1wWMXdWetYe8JvNLKPgj/Qpfvf9EVkTXUNmzGk/51ORJCV+4kj9FKkhHhFJKioiGFIIK3QmRxFEU8r3DIHnOL5g//lf5JRVrZAXcPwhd6z0IdGW9BtujzB3ZvtUV2LjFVH8wL43K+iN4I4iYgOkthI0pwjocFbUgdYS2V5Nu1A1dgNrhJP/A/xSGevAHB/R7Q0eHzR0nmQMj75MMP7P4OW3HB3Q/wxx76nm0FFtMeP5aFhEKOjYnRgPouX9c8czU9526LisxCFBBtShlIQtegmadnW10dn6iZ0+f6IIPTZsN6+t+p2+/9cvo7/XDDz/IvkQEZTptNic6PztH90Ln52c6Oz3V2i9ZV72y68lJqDK2GUH7veggeFZe7lnNpzTlRwR5y1kXZqbOu0VEksvl5LKG87BG3I5j4sIRoZSt4zJZERMfEYpWHhqh+0fErSyIVUL3Yzqedy6RKGdYt/nCM61ppb3lCE4vaM+afv5lXxrRNw4y0ubbnsXe5TKeA7SWKo7jhPSo/fa5FtbuIhVsuN0UeOCkHDoUpV/Qh6kNaukRv9z2zEv3gvz6+opnd57Zebn9gLEmmsoXymO4SXwJ4Q73VoyDsWrHXjwgKApmUtbm5EKnZ48YO6e8J59kwTon8ksb1JalZmMsFTtjw4gdt2+qc/LfacOyiKm/1Q73UCilTl3XQ5Mco3EofByt1ItNbmy2fHy+udnSzp2cNxI/23L7zQ/U6XrF0RGXjrl1enLCx/PH2mw26vqVum6lHqTEul4Sc6a0jzuvXr9Tw6t3evv2Gly1Dzz+ccAb0qY326HFpOvW2JlgWw3U1WN/tVor5aye9MnJafsxjj/kfvnlF/ryqy/1BfTzLz7XZ59/qlv6mT79/KU+/eLTWe70py3/iy8/18vPyAP+ywKnZye8Y+mZw0k5J3lMt1jR73s+dNzwEc7rgDF4rSJGXp8GYrPny77j54+gKXXY2Wi1PmU1z/RfaByjxaK2Pa3Tu8udvice333/Rt99/1qvicPl9VbG9c2u9cOefnHsWz9QFwGS+9j90OC5wbhwvuH6L99d6TUfIb/+5tv2r/6//f4HXV3dcI866oY+vrq+4R3UVu/eXbZY0p1yHxuua2Tse97ZXgMKy4yLCEUkJJzz+IRrp3WMlnjgMuKr3w8X7C/ZzT7zK2hY9TrBByWxBybuzzIQcRfrcEbWh/TJk8f64pMX+uUv6OtPX/IcwZziPd6OfnF/DehX7BlTnAaZRoR6xv6aNfqzzz7Xl19+yVr/tL1TW/NRbMP4Xa16Jfo8IhQRct8bcGo4NC7kw3WYZuaCx+LZ2RkfMzetnlCSjzr3TaRQ13eMh7Vcn9F3ndK99bUSA5czIkIR0XQiQj6cbzfcVx53lbZabozE1yhzfBNlckoyTYpGC/6IIyIUMYEk60BpcfI4NjzujN1uzxzey7zrG4iv7RtL3fZHirYu+V2rx1CmbZ6jQf2FcevxNDJf/L7VtpyeXKfnJwOyzLriiJjWqHoUD4UzJrDiqcWAtprfcp/g8ey/djHSRud5vm756Lxn/NjvgfojbETKKcnjJaV8qHfPPn1bf9BffVvXVtw/5JSouDYXZMeB2+PyPePqhnn7t3/7d/qL//bf5T9tf806als5Z6WcldGJSLJ+ZrwYCZv2c2TtGFhbTP1u+IbxXIlZRChStHbulzYQ/zsxwatCjCr+1GMgV3ABFeKpOmLTPo2ME0RKEermfuq4Z4mIJmMqyofLmRoRibyk4D/nV2Lc6oMGCp6qcl6D2mGdAX8N9/lAO0fSW95xv3nzRq9evWJcjfJ+R9ewHt3on/7pW/2//1//Rf/5P/8/2l8EePv2Sn3vObVCL7fQS4ELrVY9fHwsjxLOhrTT/IdwUGgMl0URdj5bux2oezjWXHhTOlOiH6ZytIP4OU63wHABtFEgiPuCKvTpo1s58UC2pFPKMjJ92rE/etx23Uqm6/VGXnOMlXnuX1frEy1Yb07Vsbd265WMlddD9DrGrcdqRGA7KRKtCPwQzfB4O/Lf64PXd4/jwrw03Oet75lbnvvDOMr5jWdvc96ePI9LjyeXMarHNLZbh5sCy6i2neYNMRImNPEDl4psAWw7acMct5Y8XO7rHTLuMR/SW+ziEf7fFjqWVxXHjUxTY7LmmM5AfZKhRLwjEq1ESPLh03kTqm3fw8NlPia1LdrwgEpqNwd07kJdofVMy9zoiFDOLBgGi1xmcfEHwc4DM3cyzZaRNvWAzcgjQhEhH7YXEdOiA42Y5OKoDAZIO1PK8uLl8om6XK5lzBenPbgmjDKdFkLzt3B7XCQIeMoM9KP6ErwREVa5A9s37gjnREQc2jOLDiQilPA34mGdiFv50l7XY74Q/8bT0eKIYODMfOs2VhdExI4UfWL9BagfzoijOubyAwv0yGo8eKJSDyq0wUVqs4dF/HY5Nflxvnk9cEQEZRgPwUCe6xHH1H4YhrfHTsVX2zfMG9zhtXoqN4BO16PyLlnmtGnrV/y2PCI02Q89dNy385DO7yOz3cr4bLT5Nk1l3GnmCm0sTd6S8+VWx3qRgjYbHodGzHofI5MNx8vxu6WFNXQkwmy0zW4iOxQ8hKScFZGUmEMpZ2Wo4XQEOsB8Zm5qPnKyPsipSaLZjMa73YUx434wphgU8io+TFSyrscB4AGx8FDEfsimUNrcdBlxVGJYwMhD88iD6sDD1cCGUaxMfk5T/a7HsHzkxmbgJmPaVAZuLgYeorZa/gXGzjdR2PBNiPsg0wZvjr75N7w5Gv1qxU1HfxdshL6h7U1Zt8yvetYyYpRpU4JO0GGeEGghbm3fcSN6fX0pf9gvZVTKwYa80gkb7cnpRid80N/wMH3Gy6TzRxe6ePSIh9sneu5fOT97riePH/OC6pwyayXWTkWS16yB+bpnvu4Z946D4bYROvIrKBrJGxoGfGEs+CUnj6UCNegXPoYuvNMjLyhHZCN5YyoqmVxiVbteWp0qVmeK9YVi9VjqH6l2F0qbx+pPn6k/edGw4oPG+uSl1nzcWJ9/qg04ufhUJxcv1Z1/Ip08w9ZUXnFKj27AinHaAdYzUpV1TKQazBtLulF8hwbtEIiZn6gU/JeIUwCnPENMtRyxMLd0KmtN0Oq7zft5HOXx5+eV+R9Y27EyWpvd9p/SFndAKKJT4sN/Sr1y3jRsGF+b9Tl7+0YpOb9DL8nj+th6YT0deWlgFF7Qj6D45T0fNMuMsV4zOm7wbKuWV3bMA7+UnVD9kh5UPqdV7NnmB733k5Tig9lqeeRbrzkKr3/Jw5UYcx3uA6MlLT+GfUnkZIkPL7fo5rTlR2CPkD8gLJDLAqfNLxSLau3WfLgesws1/4cCWy2mc/2ue4F9afWjs9CmS9o6i6y54HiwbgQ0oIwKGt9y1PTEQTmud0/0retypncz/8DUUp/pB7C0p/l4rDNV/d4VP4NRP7XN7SyUrIz7gurcFn+oGq+YE+80DG8a9vs32u/fAsuu2Tu2YukHxB0LAabbl8A0iCAaBmY5bRnCSR66ct/Y98YjNm/AapEdqEsb9nGB0z8Fi/59qqMDO8QFxw+ySmNu4bLWKaqMjcJ6MLJXF3QUvNBWT7kNMTxRxDnr0mN1fNjv+xdabz7VavOZ1idfan32C/Y7cPEL9sQvj/AFPDj7Qt2MHtqffq7+bMFn8OAUnH0Kv+Cl+nNw9oKy4Pw59Km8D5d8oh0fRbcl5B8D7LhnmlC09z0RzRpow4j3I/dPbo/hbjAQtzO4OjwN8Inx8EQAAAAQAElEQVRQJMrFMViAw8CuKcEgnCiqcssJoAgkjNl2FQdjZKmv5aFTWWcpQHFiDe+0UXyfT+yrdXDkQC0zGNPuG0NLGlnhnsWoLm97lFXCiQZqtW5DVSWPK45xNW8I/j4svwPsNB3Te6Cq1lYaXgHG7574xETDZTqDPqjcjzltBGOMnU3+M7e3EGkdfmhx6APq9+naI6LVFBF36lpSC7XupFAhHwDtnPSWfFQPZygiWion9ge4SF4PYJozLkO76Icg3hGhRtGJCCXQ1OQyIR1owC9wnuH0fer1BQTydq/QK/j4r8gKZOnIXjDonDY1JNvTfISS9RcoqeNevut79X0W7oIq/7gpuO/1Xwmo3E8Mw43KsNW45/5hRh24h9jfIOfeYr9gTg9XyC/Rv5owwM8o/l8PjOjdwVbV9yQgqC+4nzHE+hyMax0wxVgtmFW3FDachtImLWh7X0K4ICaeGKmB5J34OP2vj8rcqKwxRsq5PeOs12ueXUael274ALFjbxrkZzxxRLgdMEdnxCyDJjYso6df/Xx1enKq9WpDH69FBzNKiwp1Gn6WWvGx/+R0o9OTDc9h0LMTPuqf8mH2RGvyHOctH5jevnmt169f8/HybfPLz1T22W6YLijMZ79DMfY8c/rj8RvKmg687Bx5RrWOy/1URIQioo3XzPNfTqmlXd5+mBZi6LmWU1KXM+jUxjf6XcOcJi+npESccoLOiAi1jya8oB95rtR8JPIjotWXU2rSiJDb60TOmboM28/KKdF3Ra2trHXut4cwsocYjsUt6JtWZmw2pnKj2otl5K7P9Rrmp/zCfUo9gDCoybFvHeu+B/YwKehaYHqAKOudUoyXHmTSA33+hncJN4c2i6Niw9POkPkmw29it2d92PNRZ+9nc945DPS530sMpAfWfstHyjx58oyx9kinp+e0sQL8YS9Xu/cOqc1hKP4xZDW2dyED/UQ92LQPVPvBMyLhs9cNKedEe/pGR2K546OZYb+MLR+Hb/g4vHX/M4Zd1tDR4XLuV4+1nJJWq5VOmF/nFxdaM2c95/p+pb5bUU8vqmH+Du3P3r99e0kcrya8udbbN1d6Y7y+1Bvwjg/g11c73VwDPoDfzNhu99rezIDf8y5IrHGTb4mx12vDB4wzYnh6cgZ/0nzyB1n/SMe+Pbp4rEePHsvvVRoeP5LlZxfnjT7iw/Lm9IT29Or7riF3SZFCyxER6tp+4fy+8QriG8yFGQVaFCrISw3d4Ovbd9d6A77lI39h3xrGxEf+/fTx/4e3ek0M3tLuK9p2ww3cnvs3D93Ckt7GMX1RjHFkHdxzb24MGlA6jGuUR9K77cjH/i1xvdTrV2/1jpj7w6j/1a3p5eW1Lq+MK93Q/wNjqKjyn9p8G6ijjU3oyFitDLrqCbUE4SfSiFDEBBeJCI3Mixs+bnp8FXxd5KL26nrY+0b21zru1SdpRew3fdYpa/DF2ame0UfPnjzS5y8/0fOnj3VxcSZuqHR1fSWvrbaRqEccdfbZ49ux61ijPD4vLi707NlTff7552p/SZMPYQNtzbmj71f4nCj94TPo10jRFCJCEdH45ZKYEwvvvhuxXekby3LKjJks63SsxylnyicQztai1xLzxeMte8yBRPmINOdMxPPQc9IojJGRGDvHuiklRUy2rWf5xzDSJ4sN27mPAdvutxG9A5jgjrVh265nz7jas88tspEYOD1AjUVuffMVG46VeVPDeYH/tue2NVDe+4D1rVsZM9azfdM966zXjv120DhU1lKx/lTWyoE5M2jL+nbd1jffT4xyfNwPjvHAWLcdw/VXxo/h/JPNRv1qpUz8y1yn64sIeVzZTkSS17ff/Oa3+vrrr5l7b0i/s9od2OYicBnDbRuYh37WfPP2DWvlpeyHdSNCpoP9A5Wx5HQlZrZj3vTHYD3DdYz0o/thoE7H02XbD7oYY+atZ7ogGO9TG0ONkraOoY8cS76p6y2Mz4E2eF1x/Tf0x+XVFetOZc0+U6S+/Qjg7//ht/qrv/pb/Zf/8t/013/9d6xhV8T/hFivqL9jtQh0QYRSzlqOiEkWMdEEXfJ+Kq2OL/iwPouyPUgSPaN2MFYC5hioqAH58Xms8yH+WP8hnm0F8VQ6IlGNPQG0txqCR6NCU84K1jYjmaZOacGcdl7kXsl7dr9WZv82EuMh9R3l0y1SUspZYZryxGMHRkYN/IlofTp6nWCcuu8H+n6E99waiS8hQ6ewh3lu7rlH2B3Q1g/unQbfQ7GO+D5qYMx6rHrs1nkOLvyUrq3FIhpGCskwfxeoffSc7NAEGSkn3SIjiwfxUZM/ITNisntfNSHP+GDYj/v5/9rpVOm5h/AxR3JKLTsiDjQilJAvaA0kHREtwOJwPV5wTUm2M4L8FI2v80BoiaNLxcejpJZJXZB7EFUGpgeiN7MD5sFp3SYjbTvGCH9s76fwS7sS/i44LhcRh3Yuctd1H/fznLaOB39hUjm9oLWvxYRBHLXZ77iJ9csNU29W02SgRMCha1uk2lnndLPTNtvCBuqHoUr+hEQ5Eu10/S5DU6hLCjLdbn3giIi2ieY0TSTNR3W/EOM2yWlTxQ8vGqaG66ET0Z58gDmcCZtOWK9ix33l/oPFp9Tqi4jGSyyMZBTsaz5cPiLm1ERsp6IzwXVO8lstyxaQR6y1oC1AyNpZFRFAbTFKIWg0qB3kox/wx6BnhKdHELzaYb3GcLHOpKuj/CrLKi9CR26oC6jtBdIiN52t1FDOeULKSgekA6/5yE0vKQK4IchjprCqjit96JuwLQ+QxsDi7XnmPOtIc72muFF40LlFESGXnCcpIuT/iucqGLlZse2BB6qRh2DND8bOX/L2u317MXN16QfLNzwEvdH25pobwD0vI3YaffPBRiIOz4UVL4g23Nydnpy0f8FhfsWNXo88J8dgQbQ+c3N74rDqenX4l/Ewm4Z4UVsb5M0N2K/CHPI8HXmg8SZWGNuud7NZ6/zsjAeYcz3hoebJkyd68vQJDyTP9PLTl/r0008bfQn99NPP9JQHlrPzcx6wV8pdlg/b8nwZ3Cbsjg2F6usdOPaEum22uDWNNtqmGQyBNjr8gWBfpDESn0KThsgaUta+odOQV9rHStdD1tXQ6XLfQXvyz6X1U+WTZ0rQtHmibLp6ogTC/IY84+Q5uo+lFWX4aEEhKfigopVKQ49/We0mgtjab90/AsEdoBVVYQh6lE3ykLrNQeTTNkx/DurPUf7fdT8cAQd/QZLaXE4K9Upppa47Uc5rsGmwTGJcKDWTHrMGo52xzpWFw/PBc6Dw8nzCXoUX6kblRfpCKzL5BzCsi2WG5+fADaepy7Y54/WM/q541SqNduViZgHJCg7nLLdzrRzplg9d0gddM4vc/O+Pyd+iShxurbhig0nNh6+2P7UJQZ1zvEVMD6iZfjC6iTrPMtMDiP9SdqGtXZbf1jxxMRG7MHHYXRjnGUv6PnWescjNG9TTxsA96ngbzRfrPYTF1kKPHZtlFtmO0WzN8kYWmy3xMy8fKjvLXe+d+mZ5k8G3/LlK+7agichXwB1TtZJtPDDWxfhX3RH/GTLdqpZrjeM7DXz8L+Ut8+WtxgE6Xs26e+yMoLThE82PuR77II5GJ1lFU8dwntFkmo9JVweZ05qPKt+3VHaDqcIitbH702jhnscYvQbAN1uNTnOjen5UTEq3tds/UC0JxhX7XWGMcWsi32a49TV6CvRK+VTd6pH61ROt1s+1Of2ED0af6vT8M/iXWm9eanX6qXpo3nyivOJD/foTRf+cvfCZ1D+V/K/70yOVuGgYdaERfoxzFeSxeka55+o2z7U6+QT6Qv3JC+gzqOXPqOO5evbTFftpD9ZnL9ClXP9IqT9T4Gewhja0fXYtJUA73JbKfC7M36EE90YSt1SMAegg7hOCcQDGmHgoIRTONlRerNWhwEttOSF2MrDF7Z8KvFGJ4YIlXdDhVg67mvQIcilS65YqZFKFjqViMlTpkxrQI9CT6NWGEWWnRzTNY04jbmGSfIFJD3OynYKdgQobqHQgwxiRjaQbbXzViO2R/FKp/6gtldgZhfi9j0y5RL1JBx3/yLWECrRSZiB+e260JozMtzIB2XgPDGPVQoNcP7TW6kZZICqY6M++VnleSAUTS7SwS+ow1xo/y+iDqYqAGFIkKKeCi/kkCdrksD6rAmK0THgosZSgh7xA7tP0GLcyN3kBXUOG9bCRQIAjWwGfIivuyClyfNoHkPAjoTeVkXBfmYvNpnBs9hLrZgW+XyjjTpV7h1vsSQPu7esB6FhvgX+IOH/wr/BG8Yf/9oOCGxVoHVmHgfkywHNPUoHrlCdeW7+ZmPSXbkc3LaqAQWE5/pKYTosbF1zvgXa7a6Vb+cLpf5XDzhpSRDR0OevEz2SnG/mltJ8hr6+vWZ8G+ZkqAj0aETPoMsqJY7IDwznxzkt06Gq1ktHzXKdCHqhMLNtI2Esh5RzodNqcrBpOTtc8n53KfxrcfxmAbUHvLt/pd7/7Bvyu/UWAN2/e6N27d+1F/7t3l7rkufOS9DUf2K75KHV5dUne24Yfvv/hUM4vvf0sO/JMK47qAd4oFwWX4GrAtjO4hoLxWvE9Qc2buqhlxQxa0qQXTSfk9n8IOSXaDaB+Tvfzs7HzczQfShx7+2bo6HDa+hYV4mhqBIGMmOpfdNxG99uCgTYbIxtB4Zl1QpHtGS53AG01X2ibaQMykRa0peFHFn6X7bqOZ4eO7KqRxcLD3bTgYzUoM5VjansY4EOl/AFzPkOL9SDcpIbi53ieswfeHZinNGORXYeyrncp77y7KOgB7I7UZd0BWwN29my6ez5YZQbW8+cvGGdPlLteZKuwVyg63MhNJtmXCSNtHdh/XXZAuYGYOr6VeuyL7h0pZUWEUkpqB4GxLyPll/cSTrtf/I8k/LHO6Vq9vrQSLR4JG04N9p+PfAPlCzHo+04b5uzF+QXjqaOerJSzutzTHz2yXlLwDmbU9dWWOXPNnLji/Qzgw/9r0H4I8OYS2aX8lwJev3qnV3zAfgX9gY/kP8D/8OpN+6HAzfWe9aDyUa/wfmfQ9ZzGnYMcF1ssFW77BLH/FtpOVzS9LR/cr/wv4+mLjK8rPn5EeO8WsZfctpExOo2hqpw7nfjHDmcX8o8HTk/PlOkz29zTJ65rvTlVXq21o0/e8LH9d9+/0jffvdJvf/c9+EED9w98n9RbxwG8vdzqio/+O+6zijqJj2CKqe8L44BhLPttEGr8HjVSVym1jS3LRnjDusZ+N8ox2lJR9b3HKD4q3sjxe/2aGL55qzdv37X1as+4HimECR0fFcMLLA9fgGUQfJIsMyw7RhuLc3kdHSOB95risWtxBCswep4zg/dQ9rvaOm6QfwCw5t31o7MTPbk41ye8A3v5/KkenZ1qveoYj1JOgZnKO79rbbc3ckwiJlmlTa3vGBSFelGkr7KeP3ve+m693uj07Iw1v2ccgG0RSAAAEABJREFU7WcbW9aOgu1Qzkm5y9BOHdTIrC8R2K+a2s9Y8RpcqGvLO0//eMbzZ6QNhXEzEFsDbUVQDsZt9/q68/zh/ah1HTuyFK095m7hMZgilFJqNiaamo+aj1oLbR8BlLZWYhoR6E9lZjXZlvMMy0wXtDGAz047XgPjd4H7zXA7Jz3qoc1uY6Vu2zIiwqTVMxJ3wzZMR+zZrm1U/GuKvhBLpwdiZb1quy5L2jLnLbC66zdsx+nCwK2guBzYsXddXt7Qp4X2Z/opMV8qKDNG6EA/UzEGIgK9gOO0X6DSpgod8cExSznJ9ySrVS//AzCKtDI5ZfqFOhRy/V409vTrG+bXd999p1evXmFUbZ42hovtGrCU0gEuf3O95SOox+INdKdKeyyPiAMvDpdfQNJnQ0QoYkIT3Lu4zEg/DAZjbxqrYyvjNdz3Xi5iPdP7iMCPFpeR/XVs2RHRqMvY1wMYh4U4OjMiWh3m3XcD/et5YHrFfcbNlrYq2EPOpOiI6Upv3tzI/0uA//rnf6m//qu/07s31+pXflfs9Rk/0Bd2HXMKSQrpAM2HZSJ2VQW/6+xPZbxYocngnV5g+U+B9a031aBDzU4boj6j8Xr/sC/G+zkPSWxlQp1rYhubmt7SLkNMqLPOEPIq2t5oKCJJBmNWMyL1St2KkE9I7GWJNS4ttKcvSGfGfe4Z++u1MvfSHfubsdqcaNX+isCm0Z7+WbGu9uSbdv1KHeWy7bF3ppyVqDunpIhoa1jgpMfMjnnj+w5jYP00tczY73faDzt5vO7ncbvbb5nje+R7lbZueTxWbKohkmSkUEubRqjxphmBqeYjIppPUxKnWnQ/RCetD12xJENcdf/AZCD7EMhqp/cVI2hEhLUtht5PI8Yk1w+dlNEtrHsHh/GylLfuEe+BdlQ+ucMexFJmpgOL5wjcuQMT3hPfHTVnMzfsxpRKcwMjQhHRhBETnYIw8ZGi5edE76IVMdGRxWZk0PglvuvwxCZbEaGEbspJ4bJiQtBgiFobYGKGWAi8QXkCuXwlbX6BZahiE1sR0GAwTVQcix7snTMiNb2Wj5+mVogIE0VMdJFbaH5CweEia+SUlFNydoPzb32yhsVLTE2rbLr3BKbtGXAKdxow7AKgtr6ICPSTvAkkeHFUL5gzUoh2IJzPShwreYW3VGyvagFl0gSKEdNi5L5fEBHYv0VmIXDfGhRWJd4jG9PUB0X2jyKQKrERVoNxVJjshTp9c+f65TrjNi4UlONSm3+izqSUOmKXoRmaQIY3TdBMOjWklBRJHNSJXdsI7Ii6PV4QieZhU+hVIKm9fKmyH4bLGwnFzI1jRFCGdqdEuQUh6xoR0fIT1FJTtA4y1ymOJkcnafkPbaq1fxX/Kn1B1DXBi+FIUcBNtfySiJSOkFLIiAhFmKdWaITTSTlPsI75lJzuZt0MTZTPUPSxFRHyYT8qMTMkvLGPYdtJ7usG5NYmV/Zf9L3Tolyw4KDZdKPpocVwKDz4Fh58Rl6gMgTkZpUhNOyKttdsDjd7Hnq28DfTzTwf/v2v7bc8GAxsIJX4GBlfe/plxebWg1Wf1UM7Nqg+5zb+O7d1QU7KKeGPtOo6kLVCRiTU/rUWvmXgdOBjSPhG/F0fjhbgeh0e1+MH5VMeIn1D6R8eXFxc6PnzZ/rss8/0+eef6ZNPXsj/L7qTkxNueFYK/PV43rHxeQ1lthKmUaUMRKc22D7VttP6B0RSiWgQbRNtLEqMgqzCw/DAB749D5k7sJ3xZlf1jnefN7XXyIeEurrQ2J3qpq506f8vcTrTlo8VO2A6dI9V/WGDDxeJjxLTx//Hiu5CSqfUdYJfG9WyVinYLJ3GMfEgK24iE680s4q6GVk1ZSmgERKtW0A4sSFs1J+MWqvuA4GMyphzXNHAx6rGH+lbB6HugHz9Cx8RoYgP4w+tPjAQVcw7oH/Go2LZEBRM14/YZ/wF/RyMUQlt0mJsMnAUaYWop1+6Cf7zwLw4cX5Ft0rIp2tEKNK0voi8wF5EqB0Mmsorl8KL+8JL9cKcqV44DNZMHTDS3UXF+vSxx4xkG4FMDa02i8Rx1E5S8+lMcMibxbZj2QKn72DR+6mUOubyuIrfd8vV1oaC3GAdavsTCxQzrHU6kTsuERGKFjPHsFO0PoGqVxxBrBVGtPyMiTTB/ea2yelAtgCWoC2pharpLilT9O6clh3Ddo1j2Qd427Y/81hR8+mOcRJxC+vrKH3MH+c1m7PeQY6Zds7y47If5VshLnO5ZtvtQ/Sjp8tY6R6tTs/AvwBqsefC+Ffdyh/7y3hJ4SuNw2teSrzWfscLSfhheKUyvGGgXyrFjVLaK6dBXarKmPWOkUwZK0nzf/AR8DMkFAy3BzAMNY3PCr1FQcjSO80p3GulGq2UrpIdZ6xW5ugxhOz/z96/P8mSI/ed6NcdEZn1PO/unhlyyCEl7UO6Ztds7Zpds/v//7Zm2l2tlruSSO1KIufZz/OqqswM4H6+iIisrDrndPcMh5Rkpuj4hgMOh8PhcCAeyDr9gyDWG3eUI9BRgfXMdRttiGkQACr1vPoRavRFMdDSqIn7XUfdkCYv1qQ8Vw5X2pw917h9oeHsMyUb9TE+k4Yn0uh73qXU/0WbCylJgyxX6PS98ALrzun7jKmewT+n3Us1XR751fXzSkE911VPX5O/pv2nysJmwfhCBYybl9jzmc7Ov1h+hPCK/AsNm+fyDxXG7TMN41PqXi32YEfQbmw1cT+u9Mv04Ps9OHB/3k9F+1p0WKjTO+7Ze3BgLZ4MuTx0OIT2fLw+1NRa1lg3JtaL6vs6shUcDtJu13TYp6ZpkHV3Pej080Clfq3oq8IPiT+KWg4dE20ZB+J6iqIVB2LxQKxNBunJIG1eLyO/0t0k7GzqMvD3tLVHX4fTxkm+66APe+wy3DfDaWNyH8GBODEm4U/7EtrwbSU901EH+xLsD0E670F+P4lxgGcfGvAOCybartSb4E+2b1+RbWJCSWvkRpBMnR5I9OyRtjnVoK1WajZU0DDRx8Mq+nz/myHzjpjrCb+IWkbX0Sr1AXKtp60PINNAMEYRqei0KKDC50Z0fkoKqYkDyvXx6aJqe5FrIKhXeIY1VVLH/e7lc82wjaCZ11BdFzgNJOpQztUp+Uh09DzlYWDQUJoyiRLWkgThiIGqr6MHadmQbzxT3GPPejItOECd3yO7ANnKZn/1Br9/HLD8GMD1dfrDLNL3/wLAJBZl1clrN3p4fhHPL+qU/GQc1OBV0JrHbxmT2ugjaMKWE+jh4b6vnNP0yvtHocQPnZAR+L/QaGLMZhi03YyMRWrPu88dGyyivPI+5Q0jpz8K9AUxIOLccpafpol5UzUdGBt806aqgAo0yjz2hUZH3gU3m5RRBml0elt4P0xQFAiWkt2miv4DdvkvWv2e6Q1//9j8jvfNlXozwLDc/rBn/dvp7vZON+/esSH3TjveS/2B83CYVCcGi/iUov8np0GANV1tL2KWtZRlsUZZikSt7PMMLyLjvBGSgnyK/9Z4l5CeIcqEvyxj/+z5GN9txi8VvpYj8I+xZKnSZN82bKr4YpWd5x/+pS3rdvszr/U6jfFZseqKCEV8BLSZmSpZlKVAc65im0mFEYkdVcm9whuy5xe+54ZsT1Oou49+9Dw0YGSHZG3R9NA/2OH2jKR+kg9xUNfjeOBD9Gx/k/vd4LelT11RF229ryQ/OBvyHu8Jn+2JR9HGMGy05WP61fVT7Q9Vt9645Z53dc29ezhTKVvaClXsblhtTLXpgOyeG8ieTS/rmpgbE7Gt5YgI2f4yFGJ6g4+KRHtGRGo9bJPHsdEP89yvip6JuDSvWi848I3VaZc77Xlpmf3+gI2ltzH2D/6DkjHr7Y6bzt+yOeB+RmAD91XUEfNiPhyYC3f67rv3+uabt/ryq9f6Cnz51XedfgVd019++Z1+/Zuv9Ld/9xv5r0R//euv9NvffdN5zhvOf/31G3399Wt9+btv9Rvkf/nL3+nvqGP5L7/8Vr/77Tf6Jfm//U+/0q9/9TvwW8p/pa+/+VYH5uGBvh/wr328Zx5MGBuRiky5X+7jlo2OMzb7nz9/KdGnPfXu8NdX33yn12/e68tvXutv/p//1PEf/u7X+s1X38rPGjfcw28PTTvu6Tvu73hONUcNbKTkeK5hvFApZ2qUTcjhcta/Kv9YwcAU4oCVr4qD2KfdzpvU/dmW5wTzgucv4etEf4Vv3h3z2zgQNxN927EueW54TN1H9y97P5O+0ucIBS35dCwZwZzJoAxmw0+9HJ51dBDjU62CpUbasogqMxRBPes0kAjQGp1BvjIfzvgW9/TqQq+ePdVPXr3UT1+90J//yU/1sy8+07MnVxqJ5QPr5s3NO8brK71+/V1fR93eZGeh7+zsTEFbb9+8IYa+0vubG5Vh4LvaEz19/kyff/6FLq+u9C3jfct6LA7bfWD8SCoiGIOBtkYNtGd/RNj2UJpKM+0dlHw/Mdy+58Oqxzob/V9xxz3M8P1ipre6Xf5FBM8l+zJLQTs6qef6lTEyI7PIcZeZKokPM+Q+ZoSSsoiQj8iZVga74VfraIxR6/omxgNfI+g8pJ8NuRnuUGepUt/9Md+cRv2Gngp/ReeZDyJCZbE9SUfYDkN0xpSRRn1EdP/C7XSVDTMWOB49ntbf7Ue/6YH4MK+DeDHNjK5HrI0Tc2G/O+jd2/d8C95pdzcxd5oOzCMDNbTQFFxFn/dsOjqWGnEzoGccuemric4zphPzqWq/u6P+XpHSdrvRdjNoMwwqmYoI4iDlI8mXkvKP+373u9/pyy+/lH8Q+OWXX8l2WqayrjR8yGOzUkWeF7nqgN/ok+iHFBrKoFcvX+rlixfCGDgNeybqSPaPdXZ9vVP0aKnnuob1BkZHhCJBzPBadmDOO/52xP6ETz2fSxZFMEa2A9+4jYi5jpbDba6w7RGpABL1sMO6Z9RuozhWeZLwbLt4/2liSMiHdoyXffTb3/6OufxWjXWvsjYe9k174B8B/M//8/+qv/qrf6N3b25EMyrE2TiMzM1RsbQv2daUj4j7tNt3X8xvvW+ML5mVN9s7YQv+Rbn5BiL9bPiimc/YeS46TZay6LassqanQGA+ac7+pYHe+W4DdsyFH15bb6+ie52nlgku92j0VSAY1ybJcNur7tU+IbPC5W62iXsGmHhPblkk4izxpRLfZVHDd0Kv8w0axHTgb5wu5aAsGw3jGdiSHSXqKwrnSH7TaRm3PW1aeLYpZVRZwXo6MM+MzWbsa9qIjgj70z2hP3TAa0+tjAtw2nG65v28seOZ58C8vXn/nvX9ne52N8zTO01t33HgPctxfuA9yWNc8aufzxqUlrp/Q25r9rX55BQRHRRx2p4KrfAaIPnojDiVF64LpYzU/RwJRcxI6FxuGeA8CM1HLw8kFjR8YURE18FlGaOUEkTCColTHBGhiCDl857SbUKw0e/WaV30NosBt6wMQzEAABAASURBVAGLlE/XmxFdv9uYkbOBQedmWEwcEXOq0pIHDNbcGDewyuTpDRCBfTDWPC2aX6GVMqcN110REYqYYZ7LjYhQZsqH8xM6Detq6DLfiIguFxHysdrvdIc9YJCxhHUZqx7rMij+wdP1VtRKYBn4Y61onesisvJmagMa/qIO8u0I8yXbZdj2UgisLIqIPgby4UKt9XkSJC3uMpFNgYsiLNCQRKbbNNHWpIkPBxMTTF2+ybKJ/sIkNTV/tcWTxnmjUsf1ZhyYeHtVdK2yphWZAxN0ffH1y67zjbE2MKaf9onzhhlZgkWhdAxDyu22xR9dJw9/O//6Z7kxu35J5DC+Lbrte8fcSt2XzKIjRb6UosKNfKCvA7SwCJWSKpnIhU0BDQg/w4uAhiINKU1DiuAiQdV5Bb0DHxL8MDGQTpeHOKzrQ7h/9ukpMhFn/AT80SHolzl9mEhY3UM0r22UNFAB49w/CB1UO11jgvJ+N0LkwQn/NI9MW30O9Tg7b/+brjitsqZLFrnfRmTgl6BoBUlO99lIfBMRs8xiQnNfnaYbjXmckUKCeJUwpWPixdcPDntuAn7gu/PmPw8zzlfizkLJWPaxLUUj47sdN9qOo7bbrbabTefZRsxBvDfmZEdEKHq7ztqYBcwdppSMIG3IlIFJ7C4hxqH1OFn7lhkq2LDhZrflAfL8bCvDafNpSo2OVeYPPZTznn+G7e8M9Ff65fnjtdXylu1grFyHptUPm9oTlJpJP7BIB3zpl9Q9D1d3+9DtTrq5a7qB7vjoX9ncaMOlNpcvdf7kJ+CnOn/6U22vPtdmgdPpTf7zlypsfAym22ekjafScAHY0MiNavCRX0V+0Njz8jlFUVWCgCdVjJ7cL2x1umGrQXY+mwlMnUI9pz/wsMoVq6Jj/g/U+V90NbvuP7uB9vAnjOgDbiNnOE7lGGlJZAzMizKDOGod8MO6rJM1jmR4fmXRwAPmwBqeOSjCKArqRKSk0Ho05ilTQUaDb4j6Eak4gTTXCfQraLfnzTPEYXoKWEcZpz+Fx3U+Jffj+Y3ONNaQxlovPCdVKoMAa7pT3wfgBdToPPK9DlX6udqX5IrEByThxxkrD8oYyRDpjkB+Bck/6FzqNyp3kHeMGEffwvtkerGlyzuNno+dLjeOZY91rgWP+Y/zv6/cI/luwyOd5j3Gsb+u736tdZw/TatLiiMiRNgqSlWMVbltys2Bknc8r33LB5Kv+EDyDfhOdXqvVm+5d+1UiIshq0aGvm+GRSMGhN4G7qn60bgakH4G11OQ/d7TdR9ijmM/B3N3IJ4d00atB1XukZUNsHvwfNN5M22ktdTplM07172H9bJusAY0zxnDaUyo+Hzi3rjj3rg/FO0Oo/bTFg1nquF72rlUzhW+x42X0vaJxMdasdlLgl6O+JD1ig3bWlkvmDfVaVMgDciwpsFrC8TGuNh015Fah2WQhd9A9b35iJGxOJtRsUUXirhSyWuN41ONbPpvti+05d58xr15e4Kzi1cyNty/RzDT59R5poF7+LB9Snw8wcxrzLmaMc605qUmng/22uoQZ9pB7+pGt2zk32LbnSnY1VG7aaMdZYe61bTgMI08fwDo7NcN+Y32h0G9DP5DOmhy39lEV9JfPoir41zCjoYNLRiTBZW80VZKHadP0etRd8L2qW01l5kaZ4/yW1XaPmDDnj7d7YvuiAnTPX0zJnRM7Uy1nXc0XWAbcZGmF8w7p7GXmHHbUeARO6ZJ2nAsOe/yIyxvYKttrG2jCd86Jg+H0I6PYrt9hef5QeAGYeUzSGTQDzIkCWcSLge6h98nPB9ED5s3s2NCblIQ6YZ8zzAoRxt8LUCpU1ZsSCdanZ6lGzJG+N5gkNcpqBsLZn6Taz8ELM6IUISRUMPpoITTBLTWdA/4XTf0eCKkFTPTuTmlXrLWdw/kftN/+6mnyZvOuPdTLP5Kyo2A3qOJoVCqKbAvoBnmke/1Ku1a10HyGHwCXs8mPtYeeN+d2HisfMyaMa93lfVuxYGyiY9eHlO/96OYzjUJu+7h/KeA6D/Kedr+2uDMi8VXbSK2a9UZ70pPrr22jWwSvmOD8Bu9e/tGB3yhVvUhJngTbNCMqolNnQMblAc26yvpiu5AN5MWWdrtbYpxEkdTKaFhCM0+nOR7jZgj46bo7HyrLe9w2+1WZ2wyDeOgiKCeOq3ommNpvs9MdVIw9uFggE58D7llw+eGDSn/rwS+/vobvX3L/Rj7XBct8oFVJsC6DZI+KZj1k1jyJhlp8gCVPhqtNrlOxRb3vTl/AgrVeYs/KzHVSBdsLpmKOGmfFhp9tJ4ZFf8Yk8yn+MEZ6IgIlcwTFCXP249RyqByApeXnOslNCK6LSFphTiYVopIbTYbnZ9f6vziQiI/0ccDY20f2Le27wh80yg3xBELID0mLMdwyfwBm8ZhlFH5xuiNE8dSw0f3sI8rPqg0HbK9WVIR0aGPHA0/ooKP17es6XthjiIHfff6XYfXePEe01R0e7dH7k43vLRjggKbKuvcfj/pANxX2+ZYr8s4yx2g3YiQ+7DG7GbcdJvcH/NcFoGdCaC5+NqxO+En67St9qOpgdp+On0gpt3m4XCQ01vmxzgMtFkAlDmyZb54XC48PucXzJ0LxupK280FMhv8ljocmna7qrvbg27Bze2ePu/YULvr6P+MPhvrpm/YCPImu2n313fvWBvesNn7Xd/w/9Wvfqtf/vI3+hWb+7/5zdf67W+/1u9+9y30K/3611/qN7/9Sl9//V3/i3jT16/f0vbEWtHYdDpomhre88zt3VSWokKfHJ/us/1imqXwDMMcZ9waq/3dbtLvvvpm/oECm/6/Jf3lN2/07dsbvbs7aM9z4cH3xLJRbLaKgb7nwApdOiJHxoY8Y3tgoPs3Lsa3j/Oh4qOqqTY5biJSEdHthEX8ON3vOJ1ne4RNpg19ozdlaEsKBXWzFJLIs5RMjDNE4bHPUJbssJzWoyEBPN8yYuXKqWYDKDP/COtCLsISs3hEaBhKh5DvMUXbI+2dbUddXZzp+uJ8xrnpmS65B1zDd9kZc3wYbPOk27tbvX33Bv/vUMUYhHTgHvjm7Wt99fWXbCZ+x1jutaHO+dmZzohBj9/t3U7fvP6OcfpK3755o9fcT/pYYu8wFPW+YG5EdB8k/CxFmcA8IA6a48pJP7hytuM9xHPPOmdaVZmTOzab73a38ub/jnvR3d0d8/mWGL+BdyvnD9zrG76MSEWErMM+8voVeWyRttCMXJeFX0r2fg6sU4m9FnC9PfeViTjy+Jr3GI1AmkFMHfuB7pgl3a5TjbKGbAXOr2jw3Y7vBU43xtJljiNT80yzlNm+8f5+aVmXR4S8Bg3jqIKcTg6XH4Fu1+ntka60fSJK0kaHDswT/1W553T/1z12B9WpddgXTA5kmxr+m1izjMr4iAJcKbwut+l2JtY2368Nj4/5I3YOrAVuDUHOhr65D4V1eWQMhJZ58/9L5uu0yGg+EG+07fqBXAc+iEhMIEfa/ugxS9x+/tkrvXjOexq+K4VyG4mtFZu9Rq++tz9mlwTtrCB5ctr+SjzsiT/Ho/dmzLNIw6eu1Rhj6zLvU3CMGUMp8phlFkXEA6x1I2b+mm/kDbdx4HnMMfqeTVw/C71585a5cIdoqrbgG8WeNf1b/c3f/D/6l//yX+lf/x//J3n/0ULFp7hLIaFPHxzw5ZGcKUkZ0X2nfiT1jIhUgM7kYp5B8iPnoo+SNjub1MdP988yrvExiVbnGPwhylC7o/dYlBFGFK3aZ4pK/CZVEm4fogk7CX9V+uh7wQSTEBCkoyk6df5ADHRZ82ingYpqQ15XOopqLw+1KBJj34xI8jNcLvKCHwbzIjqKCrSwznoejZuN/GywPWd9Jta9VhsDc8hySXtJzBfWfNMIDOpnU3X8M39v7250c/Ne6w8BTI+4ece66rX1lrjyOnujPevwih17iHvyfp7zXG/EPr0SzS49rEraNMyP3vNG2T1cdgrfH7uJXJwONVIrSH7PSVOfLG2MozELJARf2xKc0gynP4Bo/d4CLeUQJymjHL2OlXsLbcUKqcvq/nDL9zlSEaEIGkFRI4q8wMCGlyoslEaW+2qJrMsNd6g66FhoTQ3zDJdHzLojZv3WbbisoNOw7ogw64jIOW8acd+2BSKWMmhEKJDtCNLgVKYREIZ5H4Pr5VKnuf8ncF8m+uZ6R+eGFI4uzYfrMwRkkOCjgxxgljkBhf20ficiQgMTyBPEEyXRF0GFeTgRQRfpoNtpNmmt6BE5T5629G2lESHrWuHF3e3A1lo/UGis+ZVah28qfoDxDdU3lh2Ta8ZOB8Z3YrH32E2euMC8uthgPdZheo9Ku8A2Y/+H5Y2bQOXGPt9gS6YiooOKsu8nXgBN3a7jpGRR71/JTkumCn1Ko2TnJTIFWD4irEo9fSJTWMQiZvmIEGeX67Z3e0ktseA+GhOrrm1p/cPEhPw8Tkge09YT1P8AiQix4SfMWUa06XZDx4N6R11OA8tmNmEqgEYo03ZHr7/KR5CnjVhAV7WWmdr367g1+mV/mjbGL6gUEchLESHrn+d86WnnI+Zyfc/R0LuuHwfixTHkOUQT1KJ+8xogFv7KS++BBf1WN3xI8YOZx9n1I9y3gY/aW23GDS+a843FN5lxM2oYQSn6IZsaLd6f5OxLYlAYU7npTLu9TP3wFYyLP+75g5Ex8PHIGJmj23HsNzh/LFqxPdtoHFOFG5uY8xMvLXs+aH0KLq/MF7l90P//tdiz5kX7tkGU4SUZtr2R74hUBU1QPiZUPoBXnfMZ8kwHPmLv+PjuD9r+yF/YPHj+6i/07NUv9BQ8efELPXn5C10//3PwZ7p69qe6ePIznV99ofPrz3V++UoDGwfiY/XERsDERsfUbA3AEDyn1d7GR7SWzFVVud+Nvs+A5zIgrJr70bBW8w8tUBJS75ep/j6HFSxA7d9H038xdXE3PsZr9OuD9EesdL+Pch8p/4NZjklDvYVFjdNOmq5w/iEiMJ51KRynxFAjTttKne5INCPnqm4HID53XOaHIopK2SqN3EoxKtmgC9McFTF0XtWgHLaKsunocshnbpTIlaQ8maNZdH8ESQMiqLtjahzTLvuHhht7BHyBI2jY/AoFfT6ZGpPkfMee9CnWMuQ8N/Gy+mFdTiSqH0Hkj8AX9sERrrOAIms5hR7Y6pJF9pMEJdbtD2ffB8uc4seo/mSbpwVun/w6aY5twPtjnmvfFr82qCGo0WjX+SONYKRCER4LG0K6mUouEc8Z8sZS5YW63kj1rXT4jhegr7W/+1rT/jt47xmOOwUf/RP5YPx9LxtQmazPCIhm1O9V8oEFMDKk6K27wRX6kccqf0KXtnp72BALGvYb1X9BW3eaKffe448AzHP+QNmB9qva0g/rMgI7BVpzWVXlmbDxfFGBn0n9EeLARyNu63xMLDw3btFzqWF8pu35K41nLzo2bKaAY7ORAAAQAElEQVSPZ8+Ugzd2N5L9XumDz3Ar3SkS97Do/ZnwUeUetqIpGv57AFFuXkCdDmTukcRcNi1lRVkHRS1gXLCFYks9o4vntHcp/yAg8omiPJUG4wn0iXLE9vE592v6tH2lzdln2px/pvEEw9lLFfpppP+XPh0vlRfAaWgsEPmehnbZixfKM9o4ey4/R5TtS9oynmvYwKP9AgaeMQp2HOEyA96wYvOi1xk3z1TGJ4zFdYfTx3pd9gXlzykDw/OeLuhKyj4Glx3bwJayYvOUuo/xDL0zLDeMT7EJe8qMxLfmj/hsiy+3+HFDnzfk3d9hi03Y4vSITwaek0w3+GmLDzf4bXvxStsLxuEj2F5+pu3ZK43oHNC1wcZx+0Q4lwhL3fE+tQMH4rk/H4Y4CBZivRLrRutrbRVBwrw4dIjaRnAviJ5m3sQ9QqQ7X8thnZJj1+piWY8kN/hxRC9L6swQcWwENKReOtNZt2T6GMhFKEFJ9EAFopAGq3REwJ5h2dB8rHTO3V8jKFlxzyaFxjAm+Z2JJqFCN8C+wKchfNkxSd1HS545HUeIfqt3KSM1ZNFYhgVOG0l+xpCBjCGo6G/rCNoxEptMG2t0XdG85u1Zq/ZY5nHlGfq4Vu5ZC3dSt+8gMc7q44vNPV3hGfSV2qIddeq8/oGPtQ3TU7hZ8vR1fkduClibYdQ5HwYvz8814MM73vdeL//s/rt379i0u9OBhXti48Swfxrrv5Y+ec2vzI+pyxzwCz5gnBrrdjMFNHNy0m5IWRgPYiyLFF7LF2w2gy7YYL68PNfZ+Vb+gUIH6e12I2OzGTUMg8pQNIBK3Ni2JOYaaX9s9Dur31394fv9+5u+CXTHxlSfy9hUAVNFPpovK0LHkTI/MhTpwkbMBAlz79HwRSVmJt4xZxzY3DQmKOD71NS/S0zdNxX7bKPwH6oXncIH1i258YZtLCRzxgxSPiMWGWcWRET3Q8EPRi7UfvkxSCZhAJ0c5hkR9+1lFm38F9mMjenAu//EO7Njw33SyeF3Yp4C5LWxui9LWaPvFX80YsPx4m9ZLi+ZjOtWGz5Wu9zfufbEm51RqWMzjMRhpRRlpgrj73h1HwN+RCytPCQe4wN2Fr4TnF1c6vL6aYd4BznU0G5fFaQ3bJQnlFDW7lCZ96HMgXEpHanCmgMvUpikA882Fb0wKb9vexwH9bglXrNIiW2FMclMuT8zSC6nfWJd7nMlTk6xiJyQpoK+9NwZUm5roL0+F9CfWTTQzw0b35txK2PcnOHbc43Dlrobmsco2Rb6gXMYCp7JqvZsgnszfMakOzbad7sq/0sJK3XauLndsbF6j/c3d8yvXcfbd7d6/ead/Fe6d3zDmaaGf7Ijo+AP5m0ZNI7jgo1G1qDCuHpMsxQFUKSMiXjZcw8exg1922Jnlf93Br/89W/1y1//Tt9891bvbvfaTSF/GzmosCqnJupX2qudBrEIBIjHA4O8Z+N27z6je77HV8Z00oRDPAYNOUMfPQLuAvS3CFFN4TEoCaUPuQAbgrTL8YQaNU/PYDwjqBOhiBkujwgIaHHkF/SEUj3u8ZHveb73GYm84bINvrJspZ+eZ5jE5vyop1eXevn0qV48ewIF0BdPrvuPAbbEke+Dled+sRbvmH/v3nsc3zGu7/DLQf721gj+HRs679564+eO2NrKm6eXrAsjc3JiXvhfA/jqm2/1m999qV//5rf6+ttv+Q42KUtRYeyz2DchHw3HNPu602pW76/70jP9Yq/NiJQyuXAfa9iywutEZT5O9Lmhz9VMO4ihCs/pifSEjS6PCBOZ3xNcWtfZ6G+9B/OydfuabFdE9joTfKqo0q6pkYyRERGKMBJqhIs75p6QdD8ge2y2v22b1z/rNWxzB22bTsgh3m1o9MPjcHd3y7davjUQWTRHbBRtWEcHxiILfoYZESolVTK18hv+0HJEhKxvyfa083NfA/uDIgOiULj/Vbq9vZN/XOf7queS56ntXnW37kv8iN0H5pn7ZjTaXumeeShi3PWsxzp3rBtuw5hYP+g+tg80Hspk/WC9GIwyKoKxsIDuj3qSD/rskgj6SLtu2/mEv91u5bh98fKF/C/EXl9fyX4S92Zj4r5eGVuPi+fRRNw4bzT6Zj2niAhZ74Dvx3GUUYj3iNDjo2HLY57zEaHC/WJFZuk6S2H80OX5PaNolhmgpyhd3n4RB64ljifuc4e+Jn/DXPz2u9d9/W5KVQQiBsbxRv/hP/6t/vd//Vf6v/6vf6vfffk1dSbqVvneKexC1EMF4h6ib5SpgwbJznZhBzYnKCcY6FtkqCNMk6pGUPm/tDO6bYnfI/K+z9jdjEaUGLI/KLc/zXeerlBEHWkiVhxDe8fPOu6BAGgLeBRRdV2Don6SDuJUtB2lSE6foEVIQbvwAh/PKApkI5kvLrMt+Dvx+8jz8+ZsK9Nxs2GdGMFKnf4QheeMrettRmWhPTXVPi8OpCY1941+HdhfmXgG9rP3jvvD3d2dTHcL3TOn9zx/7ynbs2+5393qcLgDuw9gPRP3n7Ud5532/Ymu0Ocq0XoH94FO13ynFH/kjAhFxEdKHrEaMitEGrQTiPRDqB+9ilM20u0YToMI63Hhh2iwel364mfmbATJCsqOp28ClYW/l9WmRGlEKCKOMk5YrlNuUP1hBlnXWeu6LCJ6vYiZrjzT1ge1HsvN+z5UFslZ91xnlnW35tTpNSKUBGyGOBoB1AioCq2MIzCX9iHqIn1ArWuGbXN7BwcdmGjbk8twnVM0+xF/oRj2XP9hWksb6kdd/NTW9lMKDI2ILhfSCW3yBwnra7wEmhquu8J2zmlkJeqaNsZNHahVRGg+mtST0KXPp/XXdKU/fjnyRFtp5Qbb6KtV2d6SqYiurPu1ZCrpR5akjcaL6YHJeafdfsfD/16193duNxApXiy4gQ3joMLNLKhr/xoRqQDicJu2xzdGj4PTrrthwSilKKjngLZmpwOTMqkPn+p2Vye+NHwfEYqgHJogIlzUMbd16LZ7cThg+46FxOjt84Ah9wO0BXMDTWv+U3SWqwr8Hqon8ra8N3+83FsEaym2mQYcERSKCCCORQC9cxvOGxQtZ2XcbJfHsBLLhv18YEwn+jSDxRa5pYoirX8F/hJpCgP4ZB0xUcTMadR1qmQh7qKj4W+vDX4wm0hPftAitibWDD+UObb8Utpf4iiPSKXrZ6qYRsr5/jBCjPihpzDmJVM+3OaK3ncMcM9XWKbzu2+kAqPYXtqqvJg17CAwu60Jn1MrSoaGkjxgDUf4o9DFxTkvJBvkmiZuUq1/sJt6urJWVHxqtCU+Vnq0w44DlXJjtpWruwTonrI43zBtcqSoRmrC+hobabxUbK6hV50OfJQ+u3qlt7vQXduosrHRxmttnn6h8clPNDz9iQoYrj6X//L/zNQfqs9fcpN+Jn+cT+v0X9uxoTpV2pqC+AzaF0eA9cSuNWmfknVpkJ4xKbBUvNyFHOsII6O13DEC4PYzVv4PUNef0av1i9UaPfNf+8VO/ME+uLd/H3yqATe+4lMy8InZeQxsA/l+uh6JhZDqZyMKZDQXGCk536HlaNAVJBFrlM+wfFEED4S5USlbKQZljvAG0gUMPd/8V7fICSSygYxppuUSeSOUkfr4QcO9wBSZRsaA/OOebrTSpEGaOeR5NPu8Mh8nYHqAHqR1M6DPt0livol5NIPs8XS/HoN+6pR3FP50wuJr6TGNnb3N04Jj4cqEmvf7gCoPzo/U7bG1Crl8TT+mlHVZaO/zWr7mTVfeD1HLnuKx/GnZ96Vdz+Wm6lZ5LUxYvrX5I1h4XLm3TPsbNvnf6bB7q7v33+jmzZd6/+4rHfavielblbyj/k7Jhl9SpzBPC2NiGsTEPdaxMhWH6QqyP3BiGu20I8T9S34mBfM9zvH5CDxrNJdzT2zcGzuOFNnOn2m/2fBsgPma0+1Ie1O0zG27F/VnCTL7Q+PZsml3qPLH2T2b6lMdpTjjvvZUZ2zMXl59ocvLz3V+/kob7pXj9pmSzWgN5xL3Oyts+Msh0mjDJwWaaYU0YUingZyRC3W6+4V7mu2OI5WOG/7UjhWo6nLkxYgJrWqsZR2sV30t4x4fW4qxLxfEQsulVLj3+39TUK4w/0lHjs8UG/q1ears9JkKm82F/pom6Tx7ocI9f8AnI5vS4yX+8LPA9Rc6e/ITnfOMcGZcf64z81x28Zk29hv1Ngu28LbUtW87KD9j0/wMvrEl7zpbNr39LxeMtF222INtZcS+4YkGaOkU/vBUBQz0oRjY3ylp84bxOfIPUYYXGvzjAnQPbM6PHc80Unf0Bv0DPNMGuTPsurj8jI2TVzMuoGCzfUH5C9rAjs2THhuJrTFcK3iO0nAFvexInrsKm/dpEENBvqfJB22eIskbgS4xDjp/If8Ao1y81AjOL55p2F4qhzNNLXWoAaQDz6QdzIVKPNVWNTGPKnO5gepnTh3g7YnCgxprhNYNYfhokFgH+r3D9xCkAiSxVkAQ6IaIvzB6XpSII05AEu4s67ThctNTENQ9e0rXtBQRIEk8RJOtCj08HufvS3tJIw96muSnT4Tos47Q0hrzGZ8E/urAT4FPZ1hGHK4LOZ5uDfj54QOY/whJfgVJGlaedh1eY030OFbG1vD6OdOpj2djTI3KRkmtO3pxUHC/j27vpHvq/mBvX2wwGN0UcrYjRO0Pgezp2ch8Hyi+Py3o3D21/Y1YbfTHWN9/quN2QSOeS6bO+Th4BrIE3wbu5L/0fPPmNR+HX/f0+7evdcumkD/eNWI9sL+hQ9ZtyrrvNdtxmYFjF1OCdEQoIsyR7XC//SMQs/o9NWzz7DO3v9mMurw41wU4Oz+T82UoGsA4DBrHkftroFNKlDT66HdZCatI79lYWLHj4+P7dzd6/fqN/FeDzh+4v1XkKn2giqvNkFTpi/UZZJeziWY65Dqg9X435Gv/0Zt9azT0rnC+60On0yK+hiG03dCHYRDWAvchVaKQDgk/NoCjyEsRocwiydIUU8YpkY9IxQJxULv7I11nQclUyRkRoYgZiPezMf7dXpRieuf5svLspyxFAz43spSuA3Ep9OiwPya60FgHK12oqu47iq2n4bOJfAfraaVt8wvjumVDZhzxCfbt93vW2wN2h8jSBv5PkZ7z7l+E09H7K8aje4d2tBwRc/n2/Fzb5Z//f/7ilf7sz/+Jnr/4nBqDbu8m7k3E2dVTPX32UueX3Fty1O1u4ltTKEkbwTtOYz1u3AtCtNZat+9wOPQ+ul9wXaKCfzyPjM12UFKhIU8h+sg4AcxbQRZ/zX6zP5yv3T8T+huo3Y+tVfQ1ZQkligf8tmFcPD9G4skomdgAsqhkIlc0ULbZbDQiOwwbDeNGpQwqZVRCFUWV/vHJiX6LtKANmxrPcZW+NniB/9E5jBo3zMntGfo2KtQvva0iKag36YCiiKR81Bm+3y6yG2zYbLbajBuN2GHYFsfVLsCXcQAAEABJREFUiI0F32WmIkI+mkK1NpUyKnOU/8nqyj355mbPJtZeE89n1eB50c+Yt4cm/0sAr/1DhHfvSd9x726MtUT3ZN9OxJzn/541wOl7uL9Ve56DzbPsEdyL1vrmuXyFsNFp26lI2Z8zioL+uNxorbFOVDX643xHUz9cFkGfaSSTeqRzgQUy0kQDvhnQuWEMSoYMlxSJ59qGF4RMiCVGoh+Gn4nPxkGX2438l/5PWVOfXl7oKfTybIu8lPSvsomz33tjZq8Dmzl78jd37yXWZq/RlTXf/IGYE8fAuD958kRXV1esz1tN9GvHt7t372/6xv+vfvtbvWeDeuc5go+ypAy6RW3GA3+43zPwy5J3YdLPiCC5OEhNlosIRYp+pyIo5qzMicqakvjDtm2IMcfSGlNZihLhiKBOdD2HvsFUqa2Zh+1aDrdjfUu2k8kxQ0ybrmXWaVkLNGww/SFU+mhYzj1juHtMmnegDdMKbZbz/DfIm2e4fdc1LNNo1/b4e7jHy3m6KcfIlvHejqPsk0r/Gjptc/cNPrEORmEmXHvbyJBUZJp8FBYxKrb5Xrq726vaRvIRIbdhvQ3bDN/3GuNjeaPZFtDT1JlAnRhfhmM6VOb4ocNtNC6VctNg4AtzYyT253VjJA4G2ntoa4jWqWdfTcRexbbeJjzrIZRU6L/j5OzsTNfEr/+XsE+eXMk/3mrcoyfiv2Izqnq8WFfFxootFdslt0I7a5rBdL/t6y33sXPuORcXlzxTnTEWQx+DYRgU9EEc1mNbDLKKCGVZ58esu2T2eoX5lqTX8pkWZRZxeYhIdBnRqTjq0u89vnj3/r2+e/264/bmDldkv+eN47nu7g7yv97yf/zVv9W/+Td/o6+++lYH1lOGUclcb2LuiJWCcZrTIWF3A3IyQ2EEFKRt7ihKbDUiUgFoWFLoxxyW+hRmPT9Gy99DprnubIHHy2PXAb/n8e9ErKx+Fj7o+16smxP3mMo6XFk7G45sxFaFEjkoRQHX0/Mxp+fxoR6h2XeBL2krgCjPUpRljgmPiWWMVX9EKC0HHKeFeHRsFcZ25a+0ZCIbGseBZ/CLDs8Vz5lxs9G42WhgHnYdvX6RbJPoGf5ooDLvKnOmMWcmYm9i/dzd3enm5j3fyd5p/lcETN/pDt6e/Txjd3uj3d2N9v6RAPt83u9r+LB1vxF8HnR8GynRJRC4/B4haYU4IkIRQerkbM4v+Gh6kW30Z0muBJYt+ABr+ceom2jY8LiuZBvEcV9Ct8gvZ8OREasQExA5WAr3HpmItYzMcia8yJnvYLMOtTkvma7QB0eEy2a26xlzTrJOQ8uRgT0sgI2BaQR2hOtioJoi7tOzCxu1moLeZQkodak3T4xJ5HjOaIjWnhZlGVKSc1lG9PoI8KAxccOZOp3brmo4xXAAR4Q4u3xDj4B1BDIZktOJgKk4nK69H01+8ajITUxYt2UZl9MlslS2Hw20UFXWDxdKH0hkhlBNEX2hUi9HX0N/ZSJ0MDGooAatLBAI97Mh05CtfTGp8KwDwlmZSAbF6KcN2ul9hTb3L6QsyYPYqMINo8C3HRHR+YMne8GbIbl/DUWnEEf0OtH1k+1nQ7cTDdukkBZkFkVE11WRmbrN+ICxzSFlG7ilU179aNmpfKCCar0uScbczBmoUet2zTZKXULCjyvWttyeUbsP8RX2VfxruYaicB2oDKdP0Hob+NZlp6APPKHTKvpo1bq0ypJnzZH9MFdpSjqSmGi/F/rthy6j11vaQ4Sa8xlh/2evZ04ElZ0AYUVQn40GjLq03Uzpn8si6Blp86To/yGOXaJZ8j02SXPOMj1Bue1NlSwwpMpifPBHEj6O7G53Wn996V9g7nk4xjuKUpQlldTxQj/6hW3c9Hwo0TVIS3tuy77RcvS87ca4ChwLvil6wCOlIyJUJNghb/xPPEwysXmZCflB74yXRT9QDY5f4noYiwZuSh0lNRBrm2HQWAr2RIc/LImPiSLywoMGGmlBO+TeNdH0jCXfsNO2iqOBiY99PXrph5Cp2qkFD7uBv6Y73XJT22P9HRvzO+GXMz4gPPsTPfvJL/Tq5/9En/3iv9Orf/LP9U//xf+k7dPPdRgudPbsM+nqhXT+RCKv2ErlXG28lMZrJR+6Bz5gF3/k9j9jy4ZJaKD5xKLoCNrMKIwpbGwLtblbVdIUCsbG12BsOnq5ZSp+rZQ3V4Sq1wv5gLfKmf4ecO3/moGb9En8YMfsNwuZfhyhhq8/hbWu6SkYlUbehlFbhtOG0x1dAO1NnlsumjlLiwS484KK9SUiIPeIiKXIvEaZQIO3QqSDS0KNAiUWlcQP6RwVZUP5oBi2HQlN1okoY+fD7DQL5bmh/ihakoReQPiiK5QsCAkrgE4Pdwo5ddBup/pHO2Z77A8JEzswWEdEW9JV82Sa1HgWaqwdMybNsia2PxUo+hD4M4xE8OHZW6CdPsZ4r+cRWSnJHzjt1FP8gPinio9jsQqg0zw+yOkEc9/cFyMVvb+hiFOs/B9Lf0xdt/cY9/oJMh3Rbbkvi27jnE/KMoRoA5XOGoyjnwmnHZv+N7ygvNF+91q72++0v3vNvesd99R3Ur1l/G+ocwf2mv9f1w09TcE9iNdn1uCGXJW43wTj6bZW6jQVf/QZXRJ96EEhuYdp6/V97RRut4NnJ5c7HbXJwETsRE2/op1xDZDcg5L7zpoWH1074DXKK5j4OD5x/6kaVWOjyj1Rea4cr1S4r43nzzWePdMGjNtn3OueKsanlD/BT9z/2hld2MyIUU0pBcCWSFs6IyIVwD3FQlGhn2rmUAtmRIhTQb1IQWeQhe8yIBBBAXBBVjE4EpZzUZ/P8hFcAP2T4b7Tb2EjnZB8D+c+rY+B/nd+Xkgg+339UqYd3OuDDXex0Z5slufmGb4ynqhvzttPj4FMmofvZFA/2MwuZy80nr+k3lMV/J2UPUYZ0Q0ir7H7EpedS7pQ5JUS3gynjUv5OaTbSRsJilGeKo94RnrFc+SfqbjM/aFvSX8LG/WfwoCdvQzZgr0dvc41uq7RfanMS4V/aNG2UttgL1TGKBFn94DnsSjEEc9U6tTpR/CYMBZCr6zXcBobhD3aPtF49lTD9ho/XjJuWzmm9zzn7Rn/ibicJHiAOdxIVdb7iU3hHR8tpuXjYeM+gAQ+PhDL3BdkeuBd6AAPDS53yFYuXkfRjaAo7GjEsyGF1KF+RKQiAmiB0yANLQc6e+oxNXPmWbchhdSREn2Lrj8VnYai05Sgog0jMhXkDdsckgz5wO61Dy4zMkJGRDCtwFHathjMPeGTFTy/o14RyJKICAkKY6FFErwHSElGQA2nDdIBjrJLMW1gjOYiyhHNkooMZYCUAiRFAUznv0Kp1MFW/1gBextjb6ivH1WCdw/n3b8FATWImejtU+78KdDw8KRxfQynUujt2XvaiE33j2CiBD5x1hibOhGLrP2mlXe9IA7HEtpuR51fnEE3zL1Uo743Sm5vbvhAd6NbPtLdvHur/e2tXO9ArB/Y4Jn2dwrenQOd4TimtUpb1d8soKhBF1bQdlAWDgjk3b5o2+20TidNfe4cVF0JucJ4DKUos6hkqjhdUom9ST4TPs+ag587/Tzq+1QOGodRm81G3qRq2HCgz7vdQV9/8y2vl/gCf2IOLXRroIJfdeBDY6Vg4l5vVOzEZAVVbDuGyahTVUOvkG3uN0K9HLqe7lelbOI98cCGdu8bdhQCaSj0gRhovIc3dA1BPwKfkz6wCVLRTVXsCgXyQb8JSjctRXR+E2Wkycg22KYVjfofg/thJW7TkO0H4kCbEp0ZvsLgbJS5nWEciYutshRX78juf2RDqJlU8Zn91+tQz7bMaXy1jCeS1grms9lOypJ+lKH0NkrBD/AayBK0SRspRdAQHbDsrEfL0ZQuAolMRHTZRqlRyqAAm+2lXr78iZ4//1xPnr7UMJxp4rkliJ3nn32h6+evFPBu91Xvbna6uZt0xnt69Y8XDyI2Qwc2OCfGTNhdiY3a+7yXY6X1GK4yz4iUSinabjfE4tjTic8KfRKDFiHsNEhIKlnoR3SIo+HD1ts50O6eKg3dE21N3d+ZgSz1ioj3os1Y0BFHUKygHVO3O5TCfCjKkopAbhhIFxV8k6UoaN/jnIxDocxTuWLDhA0TwbhnrdgZfDfypq43lCZ8II7eRkgzDQW85jq7nfzBv5J2fyJShXYyikgpExvIR6bISCEZlqVp+in8Dg5Nu92k9+/v2Dy4k1R0fn7N5vNzXV6/UOO+v9fAN5nQO+Te3u3Y/Kdtvm/tmXNVDV1cW2WO7+W+HLC9omnt55657/75LzYPjOXE/Jxcj5hr0ErdLgu/nsL8xUfC+Oj9KSRTEQGKEntDHkJHZIgq8BNOKJEp+MPYeN1irmWkUi6DUp5Udr5kdk3MEBVUFZw0YN+YovdN4Xi8fa/bd280cH95+fRaP//JF/rZ55/pp5+90p9+8YX+5PPP9YJNz6C/d6znrlOSuty3bm/fab+/xec7NeqXITWjKIibQmxMrFGJHecXF7q+fqLnz56zQXQlxaBv37zr/3uG3/7ua7156x8PFF1c8gxHfNmH4X6UFJ7omMe5j4J6WUanm83Y50ySt98R7mdEyGv6gI9iKbOOiFDJQp2NCm2VYZDjPSKUIMJ6Qz4qPjOcNlx/whfzGl3lvPlGSdsqVWJllXF5RCjpR0Rg7ywTEfLh9lZEBOVhttym4UxkyOCiLAUWMdGkiTiSAht0xJrXo2NgbAbGY8AOEVCV+ww1e3/NK5lyeYRQRiQT03O58FF0JDIR0W2w35J0LLyZLn3LkI+IUMQ9krT90ZhjGdIGewqgQTVsMhBRcjFKJulU8N+EvRNrqTeib5jXezag/QOAA+vLHRuFtzx37Ji/jfFy24Ux9T19uz3TFmz4Njw6DoLZwLNGW2BZ15nQ7/0cDOnrZ8XGA+1N4MCzwM37G70l/t+zKf7y1Uu9ePlcfgaaeI6/YwPS8hEhx1vJAYsD1dHtF2NlswIuA6uSpcuNzN/CeBZste8dp+Nmw1p1oQvmyzCiJ7CXyo63SlwZU3/umVSZvxVew3f2Ic2jO5VlRpTipjvktr0gncI8PT4CRnCPGFUK622kvuU56G//9u/061/9Rq9fv1PkRmfc67779r2+/vK1/u2/+ff6q7/6d5T/Tje3ezkscR9r8IF0dMhtocs0skBCWaCSIlIFnpHQFebPKHQPu2y75iMiFBkMV0P/jIaf4CoVH0fM8pbTo8O6fghrlY/Wj+zFgU1Gz3DxHO5gnDxWlbVDpNXfAybsNyq0qj/jM1qtzz3ypFGn1u+Hc57lm76lAt1O0yNSDjDJ+S7rARAuW+hqD1JSZIe1GWQktDUgjpWSVER0NDJZUo7ToH5GkeF0YKDLBmLY82vGRuO4YX3davDz9oJx2DDnN9qOzEmwAeYN8DuYnyNzYiDuHAvh8a40Dhr3Ea9Zldg/HAYnQoQAABAASURBVHbypr9/CLDjnWK/u+tz9rDfyWnzVnQe/Il6Fb977Kp1LWiLj2hF4csjBFyDWzjjIEWkAsi2KfSHHhGhwHcfr09ZGHlSPI/0zGBEYsYn/wUAd2xeF4I6BuQjZ2XSmF0RtnOc7nAHAWw63uSyjyEiFXSkosc3+94u6U5x7kq7Ti4Nhc3lUELUHPXIdYdEpz4BtxERClGLuquO2gd1nkANPsWc1gPhTNehUiT1oLbToOjB6bqrrsrC6vwpqErbi15sXcsmHnIrNqAdfa3LzLIivaCZBvnoi5UeHRGUAbMbvrG+iYWiY7kx+ebkvMsjkM9gTCoPX5Ms35a+hzuq0NpHT6btdsvNasuE5IGHG25S3/Ye64WY0NGhfnSDFREqmcosIHs6InR/OB1qjPPppHK521hRMnvbAw8hkb1l7Kuqq9/sT8a90fcVlpphbQ9hGXMa7Tq9vjA4bbheZKiUh0jnsaUkfSGNCH0WB/2lfddr+LEd7ahqPb9SPuSwEsQRbSmHj5zrPwSqT84gnfgvwikynJnR/Uzy0dk+sA1RlUwW1XJEyQLPyKOehv06Oewnj0+fny4DjZuK/bZict53beoFqKRdtuelbH7AuuWjzp3e82Gn/3+z4Pd26EshpjabUeNm07Eh3jakHXuZs13WibO49+FLxs3jE9G5tKZue0R0eurDYFwCewkW8Sgk58XcuONB7MCLW2MhpwVuKhud0e6WF+hTjGPROPKAD0opogkQCt0f5vU2iUNT578PHgfLGZ5nFVU8T2qPLTseGN/zIGrcMHff84D6rmOSXzrHi6c6f/oZm/ufyxv92xc/Ub78mfTyp9L1S22hz37yZ3r6k5/rnI8PylGKQTWKdi10wweH210Vz6Q68JE5cqMoW0k87FFOQhHRkaYwAv4K3KngEuYbJ2XBNOgwHxxPhBFThxA6FjhtHBn/LYEH7JGPgSJOl0B84lcGQ92vTpv3vTip+4HcqQKnV5wKuv4JLOLilT5OOw9cfI9mk0GdwYu/H1xDFUnDs8IIWbLx0cxUzN4ghqOMyhweoJjHQ18S64aioCtBHOElQFrzWo4GPYGLP5BB5B/0dKMr3BD2eBI5iQfsiXuQoiNeNxsP+c33DPwn++5YxxVXffaBseZXaplPoOvBBrfdxUl3OsuT072LnDP0/cexvmWN7xfXsYG14o+l+oEDPZ4ssk9WrDxo55+qgGf5T8I6HGvAMke7rcP9XGCf9nGa84HaNKjmv3ZheVYPWfJqfAzb3+hw+4aNkO94UfmWl5JveUH5jtvWG+5/bwEv0e1OAsFGX/AxLZYNonAsMHYBbAXNzFb1pvsFtinkeK5SR8YnEq7XZn1IuJYcgwscj49RKZt5TYSuxHyWktruLHdk/7U7m9yhQYEjGvehSn7FRLqxyT8hd5iS+1aA5F5ZdGij9nVA5YUGNvz9F+nj+UttLl9pPH+hDcjxWvKP33QmeUP3iEHiY7u4BzagPvaz1xrWrWeTebFmoadpst93PhB1xnCF5guoUoBlzNTHbC3TyUE9s4mxhv9W0HFkygL6gw/bCSppHTetfY8HfLwWqPihssnd2NxucUbLG7Bd4PQGvcYIBdbDOLSOudwfwpX41UCn9Rrmd53orbLslo+NI49gKwZVxs5oXZ/1u+0N7RsjsWI4bbjsI8B+0YboQ0e3AZv9Y4kVtK8FjTZ7e8RSc9ww/s3pDrcH8FnrKNgCur+JATbMHSePUadgPkqVcqcb+Xsk/FQjvhrlgh5BLIu+218aL4jfZ9peELNnT5X+gWaeExUb/GZfFVXsmBGaiIWJsDEOh6YDm3hThcI4TJP8rncEHzuc7u+ZfMQQ76YsJFKbAEpoZY5BlNLjtiJIAYQYf8oepF0P3iprCcoJTzhkfBKyTB113HM1H6eFTs9cdeElD5lbWCwgr5PDWWOV6UVmOGFmp2YAG9Z1w8TO3t9Y+7DStRIyq2yn1DfrAcwzzDRNEguC8aZeewD6gFij7W4K0vPZVPpzS8rvOUZEKFD1AEF9xmti7Bq0jx3vMPfjeEDAWMa0VfJOL+h9heex7mPRaH4BNiG85CH9pEHs1xHigLdUIfPgbI1YAZXYq3WS3xXNc9p0qlV+F5x4t2mkg5vfyHvVhnc+/wjAf718frGVeaW4ncr9bv4Yd+v/76ffGd+/5f3xLffD93Sbe6R9ASbekeb4PsCfaAcwD9zm1G0hb9qBHauN1LUvJ+bEfn+nu503og7d9+M4sBl7xjeHUR6Tkkl603F2dq7LiytdXV6zIWhc6fIKSv4C/vn5pbabM42bDeVXmpiXwo+tY/Z0ta/AhC8qdvm7jGkH9jXGr1GvUmY06AzGkHoNiCNAQ0dDPsI5sRbsdcdHzbubuT/2gfXfscmx50OmNzwm2phYM3a8BO551/S/XlBpT93GWY/Thtltac99EIfzxqxnkmnFjlO4/JhnPBqKOtDlshkoW/iOGfujlCL7eNxsZD+Z5zkTxEwWJgZVfEaEIoJk64he1KhT1ZgjDZ90bxPfiVwiEBlLHUrcLraQQr6q4mMUUS4QOh7Ut8wxvyRmibntzjIDoLaP+Z5Fmv17XV4/04uXn+n5y891dnENrrQ9u9TzV5/rp3/yZ7p++kIXV0/VeKf5jk3MyvNO5b4k7kkT95KJ9b2PDz48+hNfH5j/hjeXXT55brWmgdg9Pz9nLg1K4jYi6I8ttK0i7Xx3lnxEOD+jUX8eB+bMNKO12v3T8E+lTef7+1o09Eu4FDXW3dAtBapLCdKUdzrzug+DdEkVbBy3o4bNoJHvLQGvsS55rCvtVduxwGMvDvPc3x1z9eb2pn9HckxX7KS4q++Uy8SaUPGRy9yfDvITPjogf+j0wDhVYrfKujuq5D9KeX9zx8b/bYe474oxaYYKVhYpR02MzwEen1PmJ3AMtf2ebwfaN/brvZe1RoF/8E0EBpK2Hy3b221tscG2GI12BM/pe7iO4zRweqOO2zNt+My8LEXBf7SgVpuETAPOW2H0hBizAKmIACItDuQRClIJP0kwfEruGRPf6m7evNa7777V7ds3vJvcKFg3N8j4r/yfX19qxc9/+oWMP/3ic716Srwztsl8TNvIe4rYuLr/o5nGWnWjCf9kEbFbwNAxbkZtt1tdPbnWs+fP2dS8ZG2r+u71W33z7Wt99c138v+S4bu37+T/DcSbd+95H2AAIxWZ9ETdf+oprvihYUMFpiuCjg7Eo5Gk6X4/I6XEdmqSZzzwZ+s6Gj4LXFuxu0Kb7GvHm8vrIuO0QeV+eqwMx8UOfzp2vW6uMg27XD4xxw7E536/14G0dVtBQ69pRNA+/Vvybs9806TM6RWu0wGjAfcncXQZBnzM/BvvMW62KmXouiNS0RHU4oRkpkopKnyrnZuh39hM59U6nWaKuG2Z7XarUkR0lJLKRY9pltL5EXO5jofr3SNSGrB1s9loWOqYFmwpmSqZskxEaIDn54hxHJCdERGyb2znjvug743eiH/79q1u2Ph//+4d68kNc/9GrldoY8RHjsGCTzILdqYk7DxBul10R8A3pP7sc4wF1kyPdf9L+O+I16+/YVP7ThX+drvRBc88ttt2TfAiQoV2M4sS3RkpH8GFJUONGCSJBer9cbr3C373OTFRMvu82TJ3zs94DsEPljuw7vk+4bjyejixRllfXyNpe3+yD1Xov9uPCEWGq4vlrVNfGu18COYCdgjrImx3KCJ6DLtt++CXv/qV/u7vfqmvvv5G79/vNG4umM/v9bd/+2v9q3/1V/pf/td/rX/77/6G+fxew7jV5dW1Iosk4r2DeUfObQf9JAIpD3Mk20m7GUEyO+TDYWT6IxE/Uu4fQ8zj05hbDX9XfOsxJgjUOo+1TniAtKCG+WKtDdZs/3jYNCjrwA+OIdvtPjptvus5j1LOJqc7n/ulaZdrrvVxHIuo2PC9pcwzbK9xyosIRXyIQsx5rgVjaGQWGZ4PK7wfVIZRhTm5IT42rFnn5xfcGy7kH35dXlzq/GLOb7dn/TnSz5JOD+NGrhtBr/DlxHywbUbDv54P+2Vd9h7VG+53b968kfH+PesD+0V+7uh7VzyD7MCBOTOxRruu4XllNMZkBuNDWx5HJr06aMv5OU6DOH2IkPSjgS7LajnW9Dxm0fV4HFZYbH0HxTIioynN/BQiUJLxoDjNAyvT+TV9SiODG+TU4QXAN7UDi84BhxmVAPOi1x2Fk1y30SHzT6n51mVqRKQiomPNzzSUtBkxlzktjlVfws/CwpBzfYo+OCPmui6ImNOJfGZRARHwckYL4UAd7dByNAa/sqBWHmoak9FSVEFOHWJyqtdchoXRQq3MW6nTD0BbCHCScMMiiF0dGhFyv9zuCrftDz7GfnenFQ7SWS9XfN4MfN6AOCKCfqYCg9ebjzgiQs5nJjdIJiA3Wft1z0PKjknjca3uN2igjy8TrKE3ImT7hjIqc1CS14ODPtEPLYhI+ahLXYtHhhKUUjRwgyzFMo2H94kbjB88mswr2GV5eqfHR1LQ+xCpiDgWN+xttLUiIpTod3sfhctKoEMcHoRTwPrgPC13uiIB/FHmFD0u4J/GBulIxE2xK8gckbYhlElMlxniCOQT+0ovl6g2g3zvV5ll7SsjXR9EzPoiZqpHR1DfrIa/PG/7wypz+MCHBMMLn8fsQEy4bMfHBi+cN3y82RGDjhfX9dgENm55APoYNhs/tBW5D5FS0m5AMYvmm6LnQ93uUlQcD4z73BfyWXqMMa38zgWa+uMDY+yXkIZ9t+/eSrzAjCFe6UIjegxUY15V2N8rQgogjohUltJjjWw/I0IJdDwaqY9gNQi9GLXIQJLWMlWjaIpBhxjBRjs+bB/yQnW8kowNlAemJ5//TE8+/6muPv+JNl/8VHoFnrySzp9KluED8vYZHxuA+NBQrZc2KjYemJN+8bjjA5HHMIKOGZgxn01YA+yDCsuA9BNZSnqyX1q/zpe1zHTmrFdLnaLzLbaiM/7bZfVAW/3yEXosW4Wh9i2kn728p/4YFxtgPSt1GpzGsWMZ1o8557harb2nIcfYjOj6nLbGWSaI3WB+OGdEJFLYBE8LmkLBvOeiDvIkpAdUHz+Oa3Cj/BRk+7nyeuaPe+kDFuhMYLqg82H9QSc6en3oaf/djd9b31rJFHjs8f768Gj6oUrkkGEhpehReqn/sAyxv9f5qJ8/qAv57h/7HPgDn/1kar6p84bzpp/EUr/XId3l3OdKqoGKNZMUB3BC+QimtpemHa5gI3+6kSo4vNPh5rVu33/D5v+3Ouxeqx6+453uO0lvCe13yrhRyR2hvwdVyfwJ39toLSOUdM+IcDoUkQoghdTBlbKIUETo/nDauOf8+FRD9CPo4y2iIRYkdFDViNUD6Q1wmo1ONmcP08Dz3KD9IdnkL9pPIx/1NtqzWX2IrSY2Rf2v14TvcyC2TzSy2b+5+pxb3xfsRb/ScP5SZftC/usU1c5/AAAQAElEQVT2GJ+och+tEx9ua6gBMVatuZ8Fm22P08A8A+79Cb9nTC2b5Ejbb4bQCWBywud6etojczFlnKdl92liJBwbK5w3qB0GaRmk8ZY65trmqDdg5Q/Rjnxsps/xCUgDKj+Oxgdu8YQkJc2EZPoRNPMcY6B1eft2hvOGjnx0YYvs6441f0IX2V7PNpzCbZ3g3ka3Zx3Qo37y3Q8rDfpK2uWdT75TeA/oyjel2z94ItcsBO16HtJeBH+lIt3h/vtHAP4hQ15I5arH7fy/I3iuYXyqLJeKjguV8XLGcKkczig7U+R2hjb0rfBOJN65Dd6PeD73s7if9fq/MMW6c2g7TUDaS9qpQStoxGDjXthyUofTxF3nOb1AUBqibqUud4BYAMf9c5daBGWz1Mqbcwj90EldgYhQAp0ecZq51+g2Hpac5PpYM77NlY2Tsj8oSWv0WR2rAuud0eS+PwL9WPmuERmakbJZK6g684PyBZY/7anfs/p41kmntPl7Q92zxgHfW8R6sqA1pyuqGlip04/gPiHx4RkL60PamnW4OBSRioDSPwZPyYc6Zco0knd/Pt65rxPvIa5RhsL3hEHbs438I4Az6Dk42w4aeIcN4q/ynrbf36hjx2bR4ZY+ErfEsssMf+fwe+cB2UP/vrRnHuz53kYsN+IUuL2J708Vv/mjd6ghc1D/iGe/4aPJPkQ2sX8YirbLR/TNZtP7ZXp9fa2nT5/qmfHkqZ4/f6EXbFA9e/Yc/rP+V6pXfLj2jwTOzi6UWaRgnMUohugR7fZ5OWEBTM4ICqCVtm3fRB8m+tLIT9irLomf+/hA17zpwmuMg+v5e8zt7W2PDbedOSDl9gNe1R3fa24oN/wv8c2bAgdNbDoFdg6MmetFzDZh1v0Jy+NnCB/ZEts34dcV1RvVBn20Ta1a6kQFeiNCEYEKKHoCiCMiNIwDsXAGHVXpU8UH1rCCSoqSHYUxStIlk2eiVE+TjwiJXs8guZzJWLh/hT5KQUwdTjDHi+u4uk0y9IkjIhS0e1o80e8Dse1/mrzDPqWty2vi5OUrPQfnl9fyx+iz80u9+uIn+qf//f+oX/zlP9OLV1/owPPJ+9u99jwuVu55wbeApkK8J3HasJU5f6h9rOrUVGmvmuLjuvhb9Kvgl7Nl8yex0XZ2RCgjJWQ+DfWj4Xf74gjizDzPNceYY60xZyoQUR3ZZJQhZIybosSBkeJoatSf18wqcQ+ZZVPDWGZsBkUJCbkuS73TuuYZUruXcVonx1y0ikCbbOeeD/W73Z7N5rsH2DEXDp5r+A4XSuFVARsE+n2jKIJ1K7EtCvHochtWaDnJpyYmQ8NQCPm5vQMb/zs2CNxuw4+oFcZ8BAvXzT3A7C/3d4Vo1umKPkppn876Sr42OFDPtQgU0ZLPiLA7FWRsOVkll8hQoM+wBREWsL4qpw3/r8Maa9DEtztv9o+M74Y6nz1/qlfPnuinn73Un7DJ/zPoFy+f64sXAOp/BeDpxbkuGE9/X/O/DNBB/ZK0g81uE4s1sd7aR5U1rmSy3m7AVhvW3S0bOBuwPTvXGRs7Hp+v2fT3X/v/+rdf6ndff6u372/07uZON4xtw+gmehm0YUDWM2JmdD+hqOEvl53SRCazqBTLNg2FdIYC9LUNW213hGR794zxHt/4vtNjjO+K/lcqKvPfz1yej067jXQlN3iCiFBEdE5lHnsd3jkeWTN6HWyJIL6IzQO8CRnzjV5puay6V2q268108QeZLKnEx4W1oQyDhnHk3jvKaaOXl1kmYraLav2MuM8/br8Sd/bHRL8bacOVbI/tiIg55qARoYH2B9pPbImgbKERoUgQqX54HUCfiBePxWYzcF/YyvfkkkXrUayPvgw8W4wj/RqSMSwA6jQYkely0GEscvXKeO52t6wHPFM4/hj3zQafgE6RG5DPiLWpBzQyZdh3xjAM6C2KCJVMNWIsAhng8b27u+v/AoD/FYCJeeU2Lq8uZYoI8lXua6PPJed6ER9vu6EbYUWEIkOlpDIYa+rOsTdRlhrGEf0bJfoq41Ppp+Nygp6iMSfEcUDG9SNCvT/Ugy2Uoy9keorI6MURQTk2Ix/hdHS+2zL6/KHPe+aI/zWAb77+Rt8wf9+/v8X2rW5vD/1/B/BXf/Vv9Ff/57/VL3/5G93c7hh5/CiDvsk6QxG0s7QREZLR7ZjTXgO0HGFZyiJCEQ+xiPxnIRHYYrvAqQFhe4HHK2KRIW8Zj7nhdESYLGjQh7C3EpmS+AovWto8BDWnnZrh/Jxarx/qct2PwfHqWg9qoLB9BJb7cVgqHy0lf5KOCAX9UkIjJNJhRFGUoj4Xiftxs9G42cr3EMPP4luexzfbc3jcU9gbMc8/GNhwn0nWD+uyjz0P+v6Vfxy04AZ6w/3mjr2TFbc9fccacgLWlJ3vC/25YurPH5Xn48bcIqPKs4go4yaixwjmbzK34wTOfwqBQxPQcxmJn4ySCXc+LTOnJI/LnPaIkWKNRdKZFcKmymLkPAIPTkIAw+RGIhURwDTlI488+AzOuqjYoYYXgo6JWz9r3bTc0Lzg9HLy1tNwwj2QpU3r4j7o4h9Eszyw/okbZ0VvZYGLCJUsSqCTIyJ6bm7jYd+DfhilpDKz1+/CDy73vprbtg5jsZ3++CbZoA27XBVPQhr+g6hxmdGQqTxMNx6q7xfoqt6XxW+2NhSyv7Uctj0iFYFm66DPrn8g0FbqtGF/BPXc1oGgnJAh++CMCNVFjyfCHTevwyJnP0REjxEv6MaBN5YJXY3+dcpgVeB8RDywtSKjjx62yph9YZGGDRFBv4SOkMchGBPfnEYmudO+sU30N2Luv37k0bCjg9iw/xptqY/F3FbS7j3Mu8cqN9PV3pXagI+lZx6ew3fTEWK8jcaYV27M3Q5sCdRY1rAdPY9NsDnh2m76QOZ4RoQigjxtmRjkTs+I6DIRC03oioV3Kn9MoxKj1dwucBx5fk0sbn4INvY8wM7xsFfP73dyecPOQFHJlB94Lv2CcHmh84sznW03PGyUjnEceCgdxFCq4QOj4heqdl6WeYwjQgEzTUlERI+PdJoxhPRy04LdXkALNjTHKbGMUfLLyYi+LQ9umxzEe6ssZ4jYNRr0GMfSrBN9+t7DAoYUGLQiI7qNzms5vCAf7EuW75qj2ngmba+VF89VLl8qL19pvGZz4+kX2j75DLzS2dNX2jx7KT17IT19Jl1cS5tzKTcdE3Q4f6Lh/FrWybcETfR9wp+R0vv3b7XnBiViLXrsLcYc/dboZ+XFEXReWwVOqHkrTtjH5Fr2mCIQAL3qcPoPwane37f+36fu79vW7ydvy1zD9EOY8/fzmnV/COtd8bi0D9Zj5pJf6vAQ8aFVrrdiEf+ALPWJgzDC8Wa0Of6QN3/W3cidgixS+gB6dGCDJ9kqZxW0dS9kxmNUik95ZP9Bz8XGbicTVMbCW+3u9Pc1wjqoY72GdbhbsOR0h77noP4DGVdu8keoFZ+uPMt+dOwcL6fQY9lPa1W3Z7XrlGo5Tnk/kLZP+kc+y9nnJzDf+GR7ax3TQtuG06JG65A3X9hU65v/OigDsLkW5rHhpnqntn+ndvdGzf+0/9uvdPfmSzb+v9G0e8MtCv70Vqrv0HdD/Vul7kjvwQHUGaztbrmjqR893VPrZebM10a9FWv5SmeJNfch/aHy9kGV7mbufZWbT+U+5790a3zYrmxYTmx8Nl1Q55IouORudKGpnmtqFzq0c7x2oRqXanmpYDM/N09UNk81nD3XlnvjBpTtc2m41oScac2rLu86k7aa2xlU+aBeW0CDtgowXftzSjHnwXlaNtdpH/Vgo9aHYMaoz5e1NOB0CL7hfBXXE8BfclSTkO/Qh0c7seU0Lfg/jKQhg/jFP1rBOGlBI+oac+FU9+O026lN+FYc/mCzInpeqy34X8aa71TLYVmDLLq6HLK9fdvQYf9bt+kMWQf2aYXzR4jDOn8IiPU6K7W8078Pvr+OY2DW5s6R6uK+4H/72r7XKMWZVC6I82ttzp6CZ3z0nLHZEvvMgXH7RJstvLMZG3jDeKVhc8VHj0sNPEeuKGWr5ONGlEHKVA3hqsZYHVR5Bqx8CK08G9oq3K1OxcGcdd6RObXGnKQOpebNMvjfMvitmRqkBVpHIo2MaA/9FR0NyoM9nMcnRlHnnrvmV4oOChv48LTMh1xzousMkgus4BSUfP+5CHe7K0ZUzG9qvBesOK3faMY1jjzy3YR+WTOmR4mecJ1TdOajiz1p/62oHjeAMd2uuo4lvMq7emVTe1rQeIcyBF3lj5RRQsFJa6slJ6yeXO2GdhEswiWi03aPqZY5GpEKg3grxF0HMeiPc5GsvSHt+V6wqs0MDUNqy7vgxfmZjEvoZkxMO3AvvON98pZ43Un0iRunkrtDyOMxqfeL58dO8YOp+1v56Lz6y7RS5vdR970xhhMf4/Zs1B14T90f7jRZHpkKRLwmMb3ZbNh4ONfl5aU240ZPnjzp6aurK11dXerq8qr/pdrl1XXnX5xfdPnt9qzLD/RfCgk0Fkm/Nzd0azkiQv1bDn4MQGdUceiEDQfGsS1p85x2+SkqfjQOfFy/u73Tjndwj8VQRhXaHjfYgS3b83OVcUS3dLc76D2yt3e7nm5uN4qEjTN0f3is1xxp92TNrrQ25sQRHhNAX93fVeZT1DJ0sReXLBqwecBOfxd0/03bUTcGdEkpIk4gZQny5ovDcgbJkzMileg3pPAQy+/3TriNie+FjbigRPZxw7BGP+b+0SfsoOD+7E0EeWAfolNgos6BcTlA7WOvvZdPnurZi5caiCH28FUjdXn9VH/xT/+Z/rt//i/0F//sv9fzV19oc35FWdHN3YE5IuwrmFckDWo1iVEdfwxw2E+UN17lK2XqcHxVYidLahyHjqEURYQiU01Q2jY1MFHuluF+Gu73SoMaaFartIE/KuvLxDw5MG88f/zX3B3R5L86pFkdUbCaeV1AhDjaA9zzpMS2wfYy37wObDbE71C0jqttWGW2263O/QMHZJSo9En7dE0r3IeJ74LePN3z3cffpbxBeyB9YGw81hPlE+lG5yNShdi4YJ77rwo9X87YfLbCyCIsFGLd/5WbaAfdqS1kXxkTfj/4exiYQO267TcE0fDhCR+7ufYi61jR7Gvgfrd1DJCybFUV5srPFIafDV3PdRBZzlBEKEsyp8pM8WcpRSUpE5qs32Dt9Nh5HEOTVjTGue5vNWSTN/b/9Cef6c9+9oX+8ud/on/2F3+mv/yzn+mLl8/04vqi/wsAL64vlcSH6+xv3vEec6Mgj4fUf/DBHE1gOyu+Mg6scfZbFuwcBhXbyL0iAUbP1uBjb/T/io3/X/7mS/3my2/07eu3rGE75khVYU5ZvgUtNblnWo/GoK1YeSuNiJ60HfZf2C/wbIvhQo9ht5GxtJx1dX6tcky57ECZ0eC53NT6LLci0VsyNdDHkfVtQ5yPxHvCBnkVhAAAEABJREFUs2zFHwfuR6YRoVW+JHOWPpi/onnMNB+2eU5J1tOQbSflLlv5Tmdk142wWiWygNcMx63HYa6LE/FiQ5frTswTr5MdpM03Kja33ufKvDjgj50qvKCuiGuZutETRITcZ/vBa31ESprHQf1w2z3BpanRF9tVSmrAX0OPjyL1OnO9kinzR2JmM276mlcye5yXDJUS2mwG7ssbXV+ec98+Z/0YtYU384fOe/rsmrqlyyZ13HZbnplQo0RnRCgWWtJtpLy+GiNjaxn5oBsZQdmAbcQ1a4vz3337nfwvD9g3/hGhn3UykXO/yjzWLosIa6H/TXUZhwbtzNML7Zxm7f/J9zH8VjJpewRFEbPuBr+hZ4U47F/HQFvK+jgTF4kNmUVJXcR+8LR8xL3djXbW2LFNts1r8C3PHe/YTH379kabviF7oYk19Ztv3uhXv/qd/t1f/9/6D//hb/U75nnjva4pabtHFdTe6WS+9Dh7xJtLPnG1fQse+e4TFT7KtoaPFvwRmRGh1acRoYgZOh5NQdqeMUj2vOnskUZyhShrQL0oWpAOMgaE06nH6MJ9HjckyDGmrcdJdabzPrw81vIw32jZEPRHA3tdp4lmgWN2Yu05EOsHHqgOXoNJ74H5WIfVtMscEDEczL/C+tCfh7mvb8CWZ/Uef6THzZZYPJOfkQvzuMkxR0PHEw/Td+vubdHennv8HftJt36WBv5XRW6I6/XHAv7finhP7MD7xYSsn5cmpzvueE05qB52nXKRvHbi2+T+viJIG/3+HFjlLoGSoYF44NbcLS2kB/o6ZJm9iqMQw/ogH9D5hI1fJD83NKGPJCUzex5Y2HQU5oPTi5BQVRE1Imgosi9Q4ogIFTeOYVqOpDxibdx0xqw+RF+7ZIOxIqhj5kol5GjT5U5HhDLnwYmYqThcXm3Yknb+FBEh14uARirCtuh4nMo6fSxYEpbuwBbGAaeHEh0RgS4p0nRG2g8xpyNC94d9W6mnjlKi1/UYNJwxg4f6np7UTvzitPVkJHWDZBOegc5nFvfJCAW2WN5waUSoMlkM87zYGxNB6bwRQT1g+cS/bqdix44XSj/omO8b9jiOighnu33W6clofdZjuDAiupzz1mM5w2WniLDcYndQ0tFIGBDnhf1k6QJ9z4UZJ2k8iK3isB9sfynZ49H9yN5GKCKoA5WgMyJCYZXwIgJ+oEwnBw0zUcREvIeLzZeQ7pBjj/EKZE/hthOhiOhyDTtdLsuFlOgNJr7giw6GgWrLpeuQLpmKCEWGfDRkshRlFmc7IkJZcpaLlI+IUPS6BX52uBkJC9CLuTo9mhkLggIjI2SsadM2NVUW2oNfpnhoPfDxYcdC6MXP6bvbG1UWyBJFI4vudtzIL20rHEMDto4stIU+YFl/XhxK4WElBUs0K/soSZQMZaZcvsriPlxWFRKgMzNDzR3EP0dfkk7sDWihb4UKG3RtSuqM9s+GUVtokWQEMgaKZB0d8BI7IkKRgaQUMVNxVMohVKkmHaucM4lsxL18RFDfL/Otv8C85eZxe5AOyUeayxe6+Oznevmn/4O++MW/0Gc//x/1kz//5/rZX/5zeH+pic3+Q4467PY6vHmr/Xffaf/uvfbk98RgjdQB6g9s883qoAMvWQduNLvdLX2a1Mg3XszSPjNsv10YUpBP6AqRN++PBZyEShpzm+jO7otQxI8FNsaKoJ7Tpj8Gq6zpDP1XceCvbudKe6Zfol/ni+9Lc+rHXtFnBa644kdVdT3A2qUOpw0qt66QhClEK3X6Y3A9zxsoHyLiqG/mOT+joekenpeNONfSXiOejMctBPMhlOpg3keGInWE1HSPuU0dbaCon9Gvf9wL7drni/3CxsZLkPzCA4/uqNkcLJ/bjU4iQhFGdtqZn7wEJUZCF6BbMm+FPnK4zGxTY02b/n1Bv099zpjriLXstA23/304lXX6+2RPyxZ/4Hf7vKPfAcz3ncDUOK2zphe+N+0Yr16XdHS/ug98RIsJY9isj4MyWdy96d+xk9qdVG8V7VZt/0aHO9bwW//V/1ea9v6L/zcKNv5V32PdHQ/6ew1seBR0znNBCpoJxjIjlY4H8uLoaefhB5Bmq1b+UX4Zg5UfgVxHKrhvG65r9Fjk4vnlOee4XCFssIz6Ef0qmYbaQiu0YstktKKWW9U4VwxXUl5L5ZmiPFcZXinHlyogxxfKzXPyzzWcvVzwSmXzQsP2BfxnyD2FPlGM111f4/4ZCxRbtbZRixFzRjXG1pDHCTuklLDrIchRFhGKmKHvPdpSavpjsVRRJWFAFL4AU4Nk5zkN2oIjz+UGfJMjPxTxY5DIzZBC6kip+wR6jOkl7XLzkIjFPyT7SVioL8Oax9vPQuat6EKfvDRFxgJBDedNjSUd0I5UhNOmM3pM0tiPohj6ablKvDRgaqxp009DHxwNzsfR+jpHmSkRKSOcp4qCSwGDxPxQninGK2L8CTH+VLl5Sv6JVK6l4Yn8w5eReTBunmkYn3a5wnwaqDNurjVurzqGzYWyMNfQ6R/fIKgDTd6xCXjLh7g9m0gHGIep8hFXINRqMqYxg3lTGfsVB9KsaKxGqYk0BtEN7GZeOd2QnxH0LujPCholh7BQ3FPzZS1fqMWA15dakXDsd98s5bB8znGGIJmg3PJ9SpHv51IvnEHM9GNw8SfRqNgVQ+mN5U575bzM72O4yqx0Lv3jXZuSDkRa49rGTGebmr3AfaFKxFfjw7UhnGLa6McMnv8pk+0Grqt+NK6ANkhwkub68FwLTUPRjbFBM6LfN4hfqBaUYVQZho7IArtIrkdnpm4b9mJHKjSUoiypEfkNH8SHlIgyqe5UJ98vd8hgVzvwDrMnTnfUmpT0dyxS4WtYsGUk3m24kSrop99z3MdgLCOkpF3RXkCzhJz2X3Pe9b/mudUOut/dye+xfofNSG3ow3bcsmlw3tPnbD5uxo02fDQchgGbBtou0BHbN7LsZtj0/FBG7AjsXCHsjS5fsij5L4DThttLDK3MR2O+3zY17He6mp7Ac2ni/fvu5kYHvtUELRXbNNK+bYCOmzPWiK02fGwf+djZaJdvpsxfPEP/BCJTPsKXZZ100nnbYzhtG9ZwL5ly/8dxlNtckaUoGUctRyP2luQD0no/hMWh2Q/QnP052UBK9ImjsjgYa3H3VddHfKxMaEQockZvzzoD+4ZRFJArKllkP3rMJ75rIC0dbZ59b79rOSJiSUker4gkH0psjygK0BTy+/cN7/b+S+UD9p5fXumMDeapSe/e3cj/lPkbqIiRpy8/05/84i/05MVLJePktZolmkgd1NqoNg2qUxGv7qAB8V7fdMBPE+PF2dvb8z1mx7eAiW97Wo7MxLZURCgWX1jeWEToPkaRsY8gD06qaN4cZq62iTJmrn+Iw1xLgqGkVEoDUjCnzZNpkcaxaGAiD0NoQLBkyj6jY/L4GWubGaHieU88DaCUgmxIjEVQYYY6r2TSXqJ/gCFVZLKEhnFQob2GXRUbJr6tVeKiUt89dJ8RRV6aPMeqOIL+FfSN2jDPG72YGC9DkcosimAlmprs2z3+7eD718SATMSM46/D9aZJ7pex9k0/cNjGVcR11ryp/eIy08jo/RdHRpCm+6FOXSb6KQX5VERqHEb6NeB7o9C/onFMlUSSdVT4KIDzRjCm0+FG+7t3Ouzf62c/faWf/eSVfsFm///v//v/0f/0//5/6X/4Z3+hn372UpfboePFk0s9udhI052m2/eisua/+pcC3Y6HDCm5lExidsKPux6v4ij4dxwGNmjPdHV5Da50fn6p84trFcbjPRPh119+rV/97mv97W++1O++ea1v37zX+7u9CH8rVmSZex6h9bAfnX5MI+5lejlBsco4n0t5JVAcPy4zKuNv2rHEjcfY9wnzel3HrLHoMM+ICEUEPsiOCOfn9EDMJ/ZnpqzHiES2UA4iQqdHRCoiVCgTRyBbiXHXa9gMq5d32qReGyqORnwyNZTUJ7ucDZkGT12n7SnMJeHR3j/mkOfKxJqy6s8syA7y+p/YbXUua8S+aUTIdmXG0sY9aYutKyciFJFkm2xEYf5utxudnZ8RqwM+qcTMQRPz7ADaMl7+/uzv0AhoLIO2m1GOo6EUq1FgfxB/I/49P9sQV2d69vRKz64v9ZSYffH8Wq9ePtGL5090fX2uK2L4bFs0DKLrE2vunnl8IFNV6MdYUhHRkSd0TicyRUMmbSMnWiZeuv9YZ/zjvLvbHY8le93d3HaZK+4FX/zkCz1//kyFPjfW1sb4HVhTKj5v+EnoMalc/EhrXkTIh9tN/ObxNGiZZw1Mxz+WcHnB5syiLKmIAOmqUKej26GTo1G39rar3GZEHEud6mjq7eBe9FhfdBqBBVEUUHFM9Nv2kuS0DGVZ5I3Tfl/ku/X7m532+6ZhONPl5TO9fnOrf//v/6P+5f/yv+t/+9/+tb5k3lf7kTZxgTBYgY9tW7UBaPbpMkLbye9BLGWmMyJC9pMREYRS69CjI8LymvttH7lvPdY/Lq+PHJEh4yNFR1ZG9HREKCLkcfMc6yDGI1KRIUa529mIl4Y9hmOAAkW43KlT4MCenWkEeoBk2VDEDPtxxtyvRuYeeNztHXkVM9BHHmPmtEL6HjTKTrHKNr59dgg1qKBLxB9p5HWEJOz0PBAxwMBpPdx/x4TLmLnqP1onPiYYVSkRly0GyKgcRnFRgxf41GnfZww/K48j685m25+X/SPA8/NzjZuNhnHUgHxhPnVQP3PAFO49uKISE32N2k3y84Hn/I53iT17Lwf/wBhUp/d3OrAXc3vzllvlTceB944J/grLGWt+2u9UebZjEVQ40B17IFpV4P+BmBhL0RCpVKhEQEmTD5AgIhQBkI2AgtSDo+F0D3J7wJ0zoTo12p86Kp314uZJ7vQxSBg5D4bzFeNMI+bG4sSIWScDjPENuYhVxhTD0yiLWPT4mjMBmdGWum4PZj9nXkO+9b7Yhl7AJSKUa+eh4ujy2Eyyn76Zuz/u26neXvgxt7jA5kAjQhGpzFSEbW7dDrdRu61NcJGUluahcOg/nsBeQrffBEwrdY0THQy8dTWoDDT1vHXTh4aeRjoi5AXDL2amhYC1TSWx66ROkI4IRQQpLKBuf+jtuTm/JI/E+g0zIqL3taA/lg65zHB7RgT9w7aKbRMB20iLYw1Ikv10/Q5MieCiJtfBiu6HLrRcKna6DdOIONofQb+ZoBtPViZ5YUKsNixVv4c0ygwppAXksVuAXsAjj122SSeH5XsWux6WrfIuXdNzvyo6G2MtHlCETqdXCL51uo8raBx/uK4hed65TC6QFJEsTkUR0WNK/UALC2BPnlw8BitO2PdJTKWmVuSqE35d1gB/OJx4GKusAxMPLAejL257TTwouu4ZD3GXPOT0v5aAXnghHQehjraa2uKDygOHfZBUSi5DSW02A4vuoDIkKMjPZ0T0/iU0IrouiAIfikqPOBUAABAASURBVCMYA6d5lFaS5pvQQlunmyy65MHyjMWcZVtjpkYUWDaYUx3YJdJyrKKjOS0sNJ92sFyiDi4XXLCc+BqLZDTqrqjWAUwtSREkQEoxaHt+rctnr3Tx/DNdf/4nunr1Jzp7+SfKJz9RXn6u8epzDRcvlGfXEh90J2J8j74dfjsQK4dpL2O+0czpiZvFBL+PDeMyl/HBzE3ywSyIu7b0SyFxF5H74r755XnNm/f7ATXHk4DBXw/q+yllBWVu70E5vO/PH5WTsH4bT/IHT8taaKVO/9eEj9htFji68w/qDgr+0Hpu+DheH1PyY8bG7RsVBWCJTcen8TAWEDk5f4z2E3GSbgdytNn5FbRtPu332Hfffv8GrPwPgBs6AeuI+qTUcrhstRNq25i/975ZxD5KXPcRUOGuqrfhMn3kgP9AziLwjnWcNu8Pwar4Y9T6Fv5CdGxTf6TDti/om1gsigJOn+LY7iLb88iZtoItTq8UmT5uGO0YYoss2PwP7RgmUO+kiY9ju7cSaHdvVG9fy3/tv7/7TtP+jbzhH+1GEXfK2Knkngf5iXRV8GEuGDRaoV2u2BlAIGg3kDAENYKbkyHM6ZAUWo6Fd8wv7A+JJU5hiYf5hlbDJUbj0mGxnsZq7pUTNu4r3phC+1pUvUGfF0o2Mwc2MAc29sezF9wLX2pzPsP58ey5Ot2+0Lh91pHDtbJcSa6/bG5G2ShilEDz2BhibKARRWE4r5DwmbAHYcn5BxAHMlx/3One/jjJe6nTOqdpt7viXlqrfaeiWo9V3nTl/Rhq+U/Bcb1ilbFOp01XOG/gUp5HOCmY8yR+5OlOGav4R9JxwvO4rVj9slb9JHV90PVA9TG4svmmxmna+T8E1lGpaDqjiXc6gzWiGcd009ytVJPBh08NEvPkCJ2RN86hF1K5lNj073C6XCiYDzmcMz+MM5XhQsPmEv4ZdZgjCZgrFNBy6vbuIH+Ee/v2Vje3PDsepIl5yiO8pilU670tVZ5fm65HMVM+3WFvgccmFfOr0olKVw3Hw0SCk/Loz/sTz5yNgsq7Q5vwBenWqoigDqcbz7TOU4MRRhlnUNqHz5QWe5n5tBcGkhS5Wif9Qnmnx0vXQm6lJNd6Th7xsGLrNjI+2DmnZ3ttg/MV/tyw64FT9Uedf6xEU2R0ZEDxxcO2KWdktaDhy49BnT/3Q13Hal8jYUA+egbcTyMiFV5rj0gJnoI6SRo0ELybR+BB2FoP+5F3GvEu2djED/pg2yfeX4L7H6+FSFaZP2OSGvdINh8jq1Cp8I/kQGWDsqJj4j2oTpPsK28OGEn7Sbtb3k+Hkdil/35P8o8Abm7e65YP9KZ3t7e6YwN3z0afiLGS3LccvwR0KanMpL3EJpRxPT0jgjaRCZcLO5FBh/WQ62c02EALCDPmSBPqu94I6iDpGGswqwXIn54Nfx32+/7Dhd7PLNrw8TJzUBgxKHNUGbbanF3K/1LBxdUTnV1cyj8IGIYNZaOGYext2hQ9OmzFKTJCxoDDx2HQZtx0OF2SPoOIUOSCWHygjxz0yx1212KRyyyKoC75AL3/CJg+1mCeYd+YPi5/nEeNAp2G2xmw3x91Xdebu31TiXWp1/NYU8FlhtuQQnoAcYQCnQlKGeXvbllK50uhCX17/9CKOHQ+8M+O9e8dcfbNd691s+NZjzF7/tnnun72Qv6RxoF63uBs8n2gECKAZ5nK2tyIo8ZANdJ1ampVMjUm9Doe7u7u1DfLEHR7BlVwdQOS+2PUWrt9Wo6IuS8lU6WkGEIsaR1OJ5cB/jgWYiaoVSmbkdzPBBprS/DhBVW93HX8LWizsW8GDdSfdYciApmGPZX7zkQ/Jk3cfIxKbDd3jt5bLLkYEdHrOe4ur6708uULvXz1Us+ePdPF5YWGcejl9FKRoaS9zOy8mbpfAF4pRZlFUmBDk/1xc3PT/0r33ft3ZoMUQr3cm1fGDhv3rAuGfb1nnWn4Wj/yiAhUolf3h+s/xn3pnErqORWRiggnQTuBVDJViGvHIwUKX7DNuu0TZ111oO8lQ6YjPitJSTuosDCdn43yRunnr17oFz//mf7yz3+uJ5fnutwyhpSLzYxkfS2MdWFtTlPGyjRZt4O0gXorldsrSQl2HPDVPNdYt4j9OzY3OkjnUFibzvWCMf3Jz36my+tnen970Dev3+u7tzekeUYh7mPYKHKQ0NkUUgAZenC4zyseFJxkXN5jjblwwib2syMiFJEKIIUEgrTreW4f+ryWspTZ99iUICLko9JnU8PxtcJ5rz8bvldvt1uZljKYreZ1kZTbgPQzIlQoH/BRKdhGG1qOU7mFdSRdl20AtsiytkHkG7abVzJ7HNieQj+SfCmpiACp9XDdzMIaN3R7bbcxjoMG7AoGPKnTGH/HmtuJCHTczy/z7vUh1ebcqtcbblfX1/L/WufJk2vaGZmXk+b///YOsxv6Uu6X17jK+uq0RDsdpDCZZpUlsCuwt+jifMsm87meXF/oydUFm/4X5M+A+Vttz4YuG45fYtxrWMlQQYc4Gv5KKyXtMXXeEGPV8KPTEUnMBBKG+hpsG1nCZI5jxeuziLWSqbOzM11cXChJ74j/ht8a7RjVepe08xPrYV3KaeCD0/q7fdTBfI3D2PVGhEqmIgxLSREBryiL7U2dHm7LOOW5lnU/xFrPpYHOBEG16NSyEUu6tx+UqfvkhmerN2/e6u/+7lf9L/397vH+5o5nr33/VwD++q//b/31X/978Df65utvuC/UXlcKu1LcAjUf1nmKmfvpq2U/Xfp9JWtN98uIIAaX8ajEoDHH4fdp+XFlEaHMAlKllBnL/NJydE80yXYZ+sED4VOZeyeecr837bg47WMjjhtxKqs2vrc2hTb0FLDU7TDTmcdwL10247QJp13VYNIpiLGGNzoQb0HdBRNqnedxSVMzn7GL1AHbHVkNuWBtHTdnOru41NX1U/BEl1fXuri8Apc6P79gvp4f4Xnr/S3zz5nD27Nz1tBBPTYaDeKbA/e2/Y5nMWjlvcbvI97Mv2PD/wD/jmeNW54zbm/e6QF9z3vIAyzllgV3vKfsu44dj1xVwZz3mkLP8IBUMjv1OtCBOR9QeAk+eUaGIqKXNwK9sgAd6MTeLxwsVjvgFyfzHmNdqCJCiTF+yDZKlqNOcUSkomNux+nCQ3TJQRFzGWLH855HV+l0xckdTMBG/ij4KOEyY2VPPCh7whrmZUmVUjSMo4J+u69HvQSJZT6Ghl/aR8ojQhFxUsURYZgFpYhmnOlyXQ+6OqNfkFGjzJnGZYZtItPPRn8bdYzK2DTymSnDN/LNuJFpYeHovifAXebKljVdERG0de/TLNmLEn0lC7FV1ceYB18XmG/dhmWdN79hj6lhfkR0v2bM+sQRS8cjgtx8tsWHtnMcR5WkH7187fcBwTk9V29MNFg/8nSbEdH7GBHUndNajohYUo/J3CYzTB+A8eHxRR3MrsSwRI8BU43xMNZyf/CzjoZs84sS6GU8cMjo+SpBGw/UFV+69Uo7FV0UYD9+zBletGa+en+ylO43LUdjbjTroG5b/LsU/SCpyBt+ePFLTgdjv9vttcI8zyNhX4Z44Bjkh8BxMypLgOwPbxvy4zioDKkBZEkFFSLFsfSQ/jZQeakQ/vHDl2VdLyKQU4/BpF4msVGKCugFJ5dEaSKPCiq0vumf9H9AZoC/ZS548//qbKuzcaCcl05eSOQHuI7a6/UFdekXs0IV25QoSWwBlfGq9i0y6pAowfToMItmVRmDCb/Zj073Gw5dbigL1rmzi2te+l/p6auf6sUXf6qLF59puH4hbZ9IbHI0NjlqnmuKjSY+wNZgLtLHSl9a7+SkYKNJbafUXgE10htQ9iXrAkaoA6MG/D+MjBNI0lTC8NZhfSsquo01/1GKPmpy1aeBnrWu9Z3CfAzW99R+VEa2t2RqBJdPgaLjaSudWanT/w3/2T1AbMw2MC6seWJOdfABt9Oep2wW+vtdT9vqmqwXmO+2V/Sy9eJy0l2G9IPYg//3OonbBhYdzYtFT5t3gi7jtl0ItZ2sBLKPDNtk+0w7LPdHBs1Ki022Z0Xn6QcOV/4Y1mpr2ZI/9mXJ/4OTvqjTyild+kr/2gPw0tDzBU/P0NEXqOi2Qx23HpucpP7X/7eaDu+0Y8N/d/Odbt99q7v33/W8+cmGf4k9Lw8T98fasdkEVAo+pHouBGt+slinClcQgwKIvOF0cG+4RyjCSGjqDz6O/Qv1vp4oaoLHaZbTTU1m+d7otb1S1oGOyqZ74/41tYGXrlH+VwDKeKnN+VMNF881nD9TOQPc98rZE43wx7OnKptrKc/Re472GdI5zZzhh40oBKGkr+Lwfdv36yCdSBX7jfbDIB/kJZcCeFqx8joVB+Vc/2HOU91O47fekKnzp+gF9xfb221cZe6L/rDUqudj1BrNN13h/ClmfkQoIubMH3R1343HlRdeLPRx8Y/Ouz7o62el1gp45Ajufp3pyltYfyjp7rCutS2o2++YJNaI9gBVjbXDNRq+bMztSrw25nXrG0GDxBxSG2fqtDwHFjRobNV4VlRu1VG2CtJlc6XR/3upck4eubJRS/RAFSO8LXMIIJu5USln4FyZZ5QB6uUjWCaQbdQXa5H/RYDaQlNtHQc/+4La6BWdagrsVu9h5dm5qvGOxJV04/l6xgHeQWJjV2xGzHO5kQfIr/lAp9MUdJ0UHZMzY726TYBdeoxuD2UPqNtZ636MunyFy502/fshIhQRP6DEbZ0gTtJa0xUdoMeY6cJ3Hs/PTmqq3eeUH+stctT+/tM2nkLYnQtioWue+yV9agtqSAaBpvWIgMnp94CGTZXN/j2bS8Zh2hELk6ZpD22KjF61lFAZqESfKjFymO4knomCvDFRr39o471rcvyBifegjMA+aRyKSgbAPtoUPkjyppbf87Hujg3U93yce/furd69BXx0e/fuXd8YfE96f7cTTtSPOSJyEQtoyE0aE/Ok06nRxya/Ix4OtZe7jkGF7z09jtV9y9R2u+0oZdDAN5SAym1H0ciHzUs2/q+fvtDT5y/07NlLXV0/0Yb34FLKsY3GvMKCY/5jCctERC9abYzuv846XiJmGTPW8oiZF/GQJvmI0IDNI7aXYZDtigglfYsIRYTWIyIe5Nf6a/kpbd3P7ciKiK6zZBILQ09Xvh96zA33Tx8cAcfjSMzMQUw+sCGB6QzbkVnQO2L/QFkytpXNqzv5/3nsbycR6MAcp/1PIX/3+o1u+ZY6bLZ69uqVPv/pz/Tk+Uttzv2/QEJWMwQ1AuqpPyPk/8RVy2H7/a2hEhcLq5OIAp3jTwoJOP4YcqmFErtm/w8qzBH3wwj4RpZU6QgNQx7TfkY1Kmu4mIfiniaxtjAfJToKKo3gduoUFXSPI22gKwvtdoo+xsNtzLzQgNxms+kxvcb2KfXm2SUf3v0h/oyP72fLZtolH/Cddl1Tbyiauq7VSi9BAAAQAElEQVR5c9tFThtZiuwrj/2Bb0C3bE69e/tO7969V0Rgc3Y6sY4c+P6943uRN/x3rBOme76HO350ckTYvycMkg0fGCQVGUr6q0dHRPS2ImaaUItEzPkI0zSrI8L5GWZkFuwdnOyY6M9qo+10zLkfQZ+9Rhj2xwZf+w90SqaeXl/rZz/5Qn/5iz/TL37+J/r5z37K5j+xuL/T62++0s1bv8O81mF3w3Dv+YZWVQikNBj3pJ8haUYjrkIlU5HBXJjk74YH+wx/RkmVcdCw3YBR2/ONNmcjz/+jcizUGfX69a3evNvpMKVy2IKNMgcpixDoaJIiQvavoZMjInrZCUuBLYZ5js3GGuF0RJgckbaPdjJTTkfcl7sdzzPTiJj7CLVsxL2clsNybsv+nzF1e5fibmMp+Im6lrOfPGauF5EaWRcHximxRcsRMbcT4b7XhTuTiLlszt1fI0LWERH4dJLvO+IYWHOt3yikSylyekUWfJAFOwZ5PnleGU6fMf+226022JjYZ396TiR+TuokbYljYp1tjLvj0n2EpYgwwRez/W5nSzycX5yxAXcpU7GG7FgjHTf2R0n8lMG8rT2e9vs5rhzrvtcPpWDnjMJaNY4p04HnBlNjYO0pBrwBGRG7e+b0xHfTUsT6MGqzHbqvKmvpnpi1oW7fcP+MwzTJmHjecHnatqVPzp/C9vsHRJbPkrpk/Tq/OO8iXn/qEoedwcV5+8ntkcVHTZV5tubNi4juw4hwtpcHNsxze8QPI30fNAylyyVlJYsKeadtR6+4XNzmkuwkIqiX+KF0BH7vOPKTcssAl8F3Rcvkml5oa633wb7yjwC+/eY73by/A7e6u+X7dRRlMue/e6u/+9tfyz8C+Hd//Tf65ptveKeY48O6Z4TEfUvKhUJYe+qChp9muT/eNSIeKItIRTzkNcbQeCB4kol8KO8i22rYducTnUYfp5IqwPmID+ta/jEi4gO7Hsv8l5SPwN6MT5rkYTZWAa/3TkdQx6BuA8qUUcXagIAf1aqpEVJF9gG6nGVnqDDfh41GnsU2PE8M0FJGFfheEz2nVvi+tWHNOzs/0xZZ0wv/oevlhS7A1dWlzuF7LZp4bjiAiXWk9rj0PLBlTZX15sC6s2ND39izzu13d3LauLt9z9y40S2b/je8j7x/+0Ydb97wHfG9/MOBu/fv5bJbaOX5xO/HhT77Xuynx6DNTtXoMWiCinu3BOseZDldCnoJWc7GpGoENtZyTtzIDzNY9CZQWQQbjTTkqjvJIu90UDdxemYIQq4puBqQnl5pIlAyVTIVEXJ+RZzYIs21aQ4bcCBtui1DP/KIWHSgpAG3U5hkJZP4SXnQZpHGglW19k/9aP06e+0+OWuEe2JP6+l5oCmhF/d1HwaCeq9m+VVGD45qXcIWa6GxCLxiHqj2N+Pj+hThu9WH9Ac5L/buX4RL79VmWA7Quktc/9DH0zZLEaFIEHNbvR3aiwglviqlyIhwecVXjfiYacMecUTM9Ukez4jARvjy0UgLRG8vKYsICtDlBwbGB+24z3pnkOnl93xk8YEn2Y4J5F+ZetJVYhFBTnzqNyZ8t9Y17fUp9ekWzXP6e0H/6ajmuuh9oHOuaV3GnPP1sdxJ/mhXlT+EzDbM5V4wDI99xQ/VbWs+Gv31eBkRa2sLdXUsVIf60Zbx6Jnlki63LLCeFfadF6IdH0JuWHje8RHkPR9AdixS3bfEiLAnS/S54hcpL4BnfFDYbjfabEbiI5ifB+LBa8VeDfmGzfabIfvNfQeNl8eJhXDPB6Adi5/H0fI20/Fg2pDHTEWGIrQgoCEfq07U9YUtET7FgNBA3QIt0LGk/GvnZE5hpBprmHW4vjXO6aZOqWN7KnYajZfb1gUbJesZisCjUdA7MJSp6dBkV+35yOO/gNyraM8Dzl1utCtbxcUTDVfPtXnyQgF0fi0NGwkdB8Zrj/odc8DpifyEnkq+4Ut1TLjxoPCGvxFLGipexsN9w28CSZ9zKPJaQAU4jjfqJ3T5K5qAYrj8Qm9kkYygrzMwLUIRIEkD6z4COdc/glb6uMFv+GyWUz/oWqcKiAH54DT/FF34A6nvYaytnFKnV3xP1X/kInfTTZoGfruHjr027+hbfKrf97BydPdx6OnHCuyXxzznzT+FecZHeGa56IdwKtfTvixwrBirrZ3+kMJPlS86u47H6U/VWfkn8h/11yp3Si1oLLz+5HqSX9j3nLUN9XEOXx/X6WO9yJ2mH/RJf4QjHulwHtgew7Z9Eo+qPrBtsf3H8GjuQRNHtZ8sOEr8Xoljf7yIGav+Uy0rb6XIHeuFgjW1z8e+zrKOsubK8AZWveOecsP6/56PFG+1v3sD+HB2B/ZvuTe8Ywm/pavcFcqkUuqCpiD2o49zVWCOIbntpLmHUGORbsmUXhFLDVOSD86me4Wk+3joRx2920ie1oqgTdCpAm0zJoT7Pe8gHfhwN9VBYnOysKHvTf/t+XONZ0+l8VIqZ2ALuO8NZwrn2YiMJL2gsenZvMHZMdJXA530PWir49g6TWFkSPhKHzko/AhX2H8Py/wQ9Hsc1rWKd8vImEJ6u6YfwyrjMqcB/dUKsx+A8gf5j2Vsi7GUrbpW2tnWY/QMF6cNkt3eNf2xvHlg1bdSWPPptkGAmcHVaYPkP9hp/YC5pQ7SWuFGnTY9xcd4p+Xfl6au+3iKY3uUec1w2SnP+e5aX4yk9OMQz5KnaOQ7mBNt+cHAShXMF545y3imYXOhsrnUeH6lzdk1H1if6urqhS4unmrcnGscL8AlML3QQH5A3ijDpYaOC5XhQslcXX8IkOhnQjM3i6YpeGfm+Rfq9DRJhxpAlDVVYsLPsh3VecGzTxbYD/YPCHsgRNS1DvV3oKb7g3SXv+ecpoJa+hi8Zj7go0c+TD8Fl6+wzJqeaZiY/QBrhsI1uVJYrvP9aA+stD8M4Zfvg2VOoe6jSottAWnzHswFij552koXmhpOn8K8h2jcs2bM/NZ7YqubCIFeOSLEybBOqrwD1up3xQN5bh6+l4paIWS4SMhUYuhAfFHO+xgcyqr8z5QXboXWVRsyvPvP320auhr1JiWFfg8ahiTdxA268/2+W5H3e1V1PPKO5b8G3+32bN7e6j2bgf5/fL5hs/b1d286zxsCDVmUyJZFBDpDETPNzGM6xOG4BZzYQ60KyDRQeS82SFLWZPmSBX1Jxfk0b041SMMHe3DAO9KWD5HDOOCDVJYCbx55yfmB54oN8/YMuXOdn1+CC11eXaFHikQ2gLAHrKdDY00/pMHHeNqn7wcmtrHfHzoPFqKxQIoIWb/6Ef36sUul4/ZDRGBr0TiM2DsoyesHj0BiQQ+qJa2ZmmVEhCJCIjaMLLNv7ffeB74b3d7e8Ky21470RDwgjO7l7G6nvsBx7ZBzHTo5krEbR/oAIlJ3dzu9Y1P57dv36PZGR8g2uZ13fLR9S9ktMtfPnulnP/+5/vwv/4m++NmfsvqlKvWboVCWIkENrOgp+ej+w1pstB/tT4OsSwHtWWaJOcLNLrgfM/slUlmKbHsW01RELBD87GNThiKYavynkIw53RRJFqxrjZ9hk3zJUAIsVFDHyBKkDaE3+zejCz6mX/ERfYU39y/ZJLtkU9+bjVu+L/kbk7HZjr2+fXjHdylvyItj3Gx0fX3d4/sCXf4Ib2yZIyv8vWpgbAr9NOyrPR/Ojz/yuWFzW0I//sdvLndsk9Tq3wknHg5Tz+v3PCICf+CYJoX0SeijRxPVgWveC0QEPPJ94jZV4nxiHfP3ecPr2Z6N0jo1lSzMsUFEhQZ8MDCmI/Tpk2t99uql/vRnP9Nf/vmf6SmbGP5jGf+1//vX3/YfAPhHAO9ef6fbd29U8Zk3Gaynf0sLCTPkfHP7zCHPI/tqol2vx143D6wbE84889jS5sXVlS6ur7S9PFcjTt7h///4n/5WX7NB+N3rdzocGs8mZ4rE5jIQedkh4UNa06OjodusiDD5fqyyJ1Je1yt80yyJj4Z5vEQEEwjNfcO3lf414iBpJyIUQc+pF5kyEJf77P5bn/OWN69S374w/E3V65DLDd+PDPPclnkRs36njbmsOQlabzvCMkn+/ow12dbETK232n76EhG9fi9BrmT2GEloxFwWMdOC/9d5NI6DjO12w71lK88p+0shWfdEH70WRIQiZt/YD7ioz5tGwnC7JI9rr+vKIxxSyex17Y89G2UHNtIOxA9mI2Kdoq2qiblon1oXTWkYCuOWUPfFOsTRaHeSlmce67TvDaenaY+uA2Md9KtowxphPcIWLUfJlMfb2QO2zPUOrKUV3dXsjozE9qLuQ+o4BtzX/d7PFDfcB3ZdzmuT4Xnifjc6ZigoNpa2m+POsKMo+tgZkdiW3Vzb6Lnt9p22mrbUjQxFxIl9QZxW+j4pLCihJxZIiKor5RqRCsM6kA3zoKtuy0WEIkIogKa4qB8nF4+XfRIRjF3lmepO47Dh2eRSFxfX+GfSr3/9W/31X/+N+o8Avv6W2jGjQZvXgEI+AXmtIIs9vnaY3RO+/P/Z+xMmSZIkSw98zKJqZu4eEXlUZtc1i+khWgJ2//9v2CUCZkC0hEEPZkAz3dVVXZVVecXht5mpyn5PVNVc3cMjM7KquhvYhaY+ZRYWFhYWlkMPMY+sj7Qs+VhUK9oW7W7tcrXresh3DAzYFk/3mfmfDlckRQTIFZwOPX80D5/PalLKOW6N5xI/po/Oc2crty674s0az5V7JMMXzZiJlrSeP2x2gTUqsakuQ/lqgXloNXWe4bSpYf4pLAdifgYQZafyCVvUZMhNI0IRayTFUoX1sLDW9JsN79JnvEu/ABft+cPPIS98b+M+57UxIhUgS5HTfg7Z+EcGXaeCHedFhHx4HHlN8DOG14wG7rf+scCB51PDe3NXl5d6/f33evv6jd69faNL7s1Xl+/kHw4cD/caGg46snaObEZ53lWvyyxVbP1UjQziSp2GkqpBRCjCIE1+sHB4YUhkGZJRufGN3EAmuVQym9y6lYXRkMvOSMoG5jx+Cg8gHTDfgPyUj36iaLsQOT/nshJSfHFwfCPRfESEIsjThIjAF/tjkCcOl2MBhVNEQCo6IZdg5W60svgGEVn7HfjjdHNk5isvnpOuWjlRzunqOiraoOWQFkcln36XMcKPyL34NTn5Lm+i1gkBGwora6IVfazK5RZasWPfHO9Eb4mR6cgN8siNZqDDhS9dEgd0AsvOjwgl8Rf1+UZliHytjoggPliGiiMiFBFw6xPjmrBkVXwdqN+IfNBf89YxXMYq1W2hXNOGOh7mp/ZN9VlvDedN6VBKdA9jmXor5ac4iaOq0leOmdyvvvHPNBpfWznbEu04USqPCNqbDeJmY0SVQmrQ6kh0nTRtOuhhrunZn8q4c7lFJ0ksdTXeO9Uu0GCt2cApbZmwVxs6CpVCn9rOXPfIpA5y3bwJ1nWZBxAMmlkbQiYTP/AC7/HiBZtW0QAAEABJREFUlyk/DB1I+4XIaS80B2/Ks4A4ll0JXZxv5H9Sadv37cXND0rbvuchcEO6Y3Ertk51I2N2VBCUQrm0r66StUMGfYUXohMaknFqFXE4buYjpb4voFNiNsBCI1EkRm0OxMybYreFlLgXBZ9DJxRUguCMrFtui+BNq8dfy6toG+JzajS3ChLbN6xn4VRmoMR0Uo290NjGScFsKtj40FBYiEdd3R71BlyTHvnQ2n35S33y7/57vfjv/p02X/5cvPmoHqXh/iDHe3+44WPpLfaMe+hALKmPdZWnJSXjPODTfjO+g3bYQGhQsqoLGtBIyTHMkspSeInqlV3qSLk73xiOd9i9Q4mH0dije1QmNmJC+EcFoJQqioNQyQcE9abrgAYR0Axv9k+ocrxEvuY8/eAR5D6gylZXoDEPMlRPNiuJNUi2vCe0mUaP8YhpMuG5/kudrVqqbPSZSi2nQ+YcFFsbTIW7E13HcYqM8yboR49R8rpntD7R6ljbX4mbD07X5oN9jApvIJ58II3eia/SpPcB2nTnPKzGDJ0ODKDTjJiecFJozKk+8s232OGXGN+P4LWGOT/JBkJIHNCryD2nH8P3jFGTDJ7JXRtWMpcFzYlnL4F0Be6zAktMmNDYxzZz12uJ3Bfm8YeCLRriWqnDGKHUTrERDGgD9B/io7/O4bBTrxbarLodTHLushmsIzMCKjlvDc2HDRhzciaEQBNGqEEMCEpdININ4rqGe3ddz8LPhn8ymctHkRpon9sTyFnfaCryUMSChE/EAL1EnhnouI1H+mSvYbinT/caWVMP+xvt7691z6b//d0lL7OXfMS6Vh1uVHKvzHt1HWtsHrELWKszpSxBWhxVbnFSTwSchyvIKIqGVIQxpYVnE4Kyi36VWhKq5TD/Q1j0pAgK0y9UA+80yFCs4N4SR43QiF+VO21Vr5EN/7FuNWqrGjuV7oW6/qX63afqtp+o9K8U5UKKrUQZcbfV3IbpY3dRRVZbXtf4IC3ur8EGpwzyoqVTIbWp8ECrcFMeQYFwgfBoUhw1UWIRQOtjSZv+GNblPsTbhvOg+KuKQ6aT17hIeuGFzglkMe85GVfmbWOtu6RNDeetqfnFnnljSS/Usiewf030nL1JFhGKIO4zpJBARChmWdABj3jSDzEn/q2d4rAvkHaueQvCFxo/0yl1up7sx4MvPywL4eIJJ0M/6MtTnx5KRdjeAx5yJi7iIS8iWi221kB61oIE8LlQ88B9YcA+PZsNBofvDxC5USO6VamRzBF+HLGXzCXio+ykslH2Z+rPXmp7/qm2Z6+0A5vdC3Wbc3Xdmbypn/2u6WV/rgIsCzb7I7fSClnOVLpzRe7U9xd8ML3AxoUKcz6Y+5ln5PFRn3nuuVwrawNzt/HyvAa104Cf4yj8JkY0pnL/rszVkQ3h6vscaXLUJkKLotrR9MgjQ21sUUYtrekgDmZCAbGFpPQD1OSUpvJKvXBqR7PhwlVB0Qkx89FUfIlMpTOdmOFc1/QIVc29KU+tjMulovEhtfyWtkxCLmQVzFSTLEMtzzQiFPE+HuyQlxSk1SI2jqVh3hh56XB6Ah3Q9Ky/IGAWwMq8qRGKSMUjWGZYXiTGoENZW2xdRgocbwj4CNoSCon75oF75B33Ud5J/K+ZcU8MXuIK7ysR1pAiJjpib7GZlpE2iYimk0n0kVlnxIEKJjqoejypNlrQC+Jy5FvJ/v6+vXsNvFf528w4lx+GEZ+OOvBudn+3bz8G+Oabb/T111/r9evvdfn2ne7ZsDpSfuAD3chzpr+/VMZuUE9IrY2CF/EIUIdKsuIDlPx2IidqSv4LxSk/A8ncLtsjQyO297yT+68JnY5CSbclUyMmBy6j/YZW5pbEGoB9XGM8oYv9Pf66rNvZ6kemBslG6tx+5z+gZaEQDRV9g2pcROYN4bPa80DKNLKDFAl9cdg2pJ22bcbfqto3B/qi7zuVUpQlnaWIeIQm5NJi43jRNsc1IhUz7IdtmxJp/BtViFFiy3AsXd89cTjwQXUPbtmM//abr+njaz6YHuQ4B+MjaFmto2xPsi8p193qlOADqRqabeooxd9BenV8F3G5u7v7tsnhHwM4nYF+irE18Jx4r5HOubq+0stPP9Uvfv1rXbx6JWHDfwCQXS9vlmYW6nLdIR+VPnI/Vzqg0t+CyrEg03mEQs0pEQF069wGWB3Rr2RWEgPrn31yWoyhxLnSU09HfSBKKkqo23TKYpBGh+LNfsBnJjx+BaC+mFEQCz7RKdhwtvk0gzwiWps6+tz9voFuNxuZNwr1J0ZMC2uB0W87bba9ur7o7HzX0G960XRZt99utNvt1FO2UCapt8duIZ1dp9L3ykxFSRWngdt/x5w68m3ll7/4pX71q18Tzqq7+73cd5a3ClwJDXfcRuJG+OTDadMIt1+KmKjla2h1lFKUCuak3qNRNcmxk5FyvDIERa5KKcO8ZamSWKJQPa1vI+uL13S1wzaC8XH0OnZ9q5t3Vxr5zue/HhwPg3p8+fkXX+qzV5/ofLfVi/Mz9dTNoqh7xiU7CdqUQC8Zs3uNrJPuY/etERFye0qmnPaGRfvXEqjD69T0A4Qj9/pRQV07NkWyK9qencn/8sVLxn3Sh16u3rCp8c133+t/+8//Rd+xuTHgt4hBjWh9MooaCPwprggY2iKzoQaEGDkf1efPipj+Q433MsdqmiMD82LPGuQ+3+8P8rdQNNvpuXak3UfGyMh8rfaLnBFfPBZgFUHlZmZEi8eUsD9OR0w6ThsRcSqX8JYN+GH75iNot9PU47TlR3/bx/nq/qbfI2OqhGvj0JVCEalUKLGh0+HG19ZfyRyw+MgGuvuoEhPMqSTlKJMhygoL4qhKBB39VhgLCSJCgayUju+LG3XMrVIKuvQBMRqJVUaoZKpDnoE3pAMq6ORJ0BJxBBA8fYEThXp67Hk92DKnXe/Sfsm6EyzzZplNlgyFEWp+O12SOoVdBkmk1PedEp1KesA/Y2zxkiKiIbMoS1EBPetDhy9JXmuD8JeyHg8jYyBiKqNMeexpPkomImTWxb7bes/95pL5dHl1yfyssm37I3T293fyfXCgD9we+zeZckn7T1yob0S3Ys95pgtso2QqcvKnZFGXSUFpxOZIfzRdbLhsRKigI44Re66zlVVFHjMSmoqIE6rrx0YiyxBxDtYqfEOu+YhwmZSS9iNbx6VSl33x2Hj77o38v1vxfPvqj3/Sm9fvdNgfuSce9Pbtlf7xt7/X//K//J3+x3//H/TVV18TH9rCt/X9fsRqwVPs44f9rwqZGpWc2vypQiyRDq6mRjiNH42aN0LClJxvBO4bNK7J13lYRRaPQMF2Vuw2hkslTgtI/uBZ8bdS1v5TTLBCpEZ9mUtXhNaxXye0PHuF5+hW0ETtElxXYG6hNfueUCOgmmE+9PRw+w2XNRyb8ACwPbDE0nlr2KsHYDdSWmHJQyiJfD0+nD9JnAcYU0H5GlONEjL5mGhEKCIYl3mCFPKxjktEKCLQmWjERKtCPta01UW+ZYbwwX1Q6YuIaHOksAYG88lrRwffbzbacC/dnJ2zNu6U3QZsVbqdus2Zuu1Om925dmcvtEVnd3bBc81Z0+0320Y36Jj3DwVMJ9gOY58+9jPs3d2dbm6udc2acn11paurd21O3d/d8h3yDtzqwPPnHgzc2yr3EraIRC/oA0dF/hhZQoYXwJKpkg/w4lgy5bGQBEPLwaLTAkTaXQV575xCvYinOh9kU3oZTLZVabQn1FQiqPOhGRGpiIfSWo7FzJKeqVWbv3TiyI2gQqvtP8Gk/rwR1+a22U60+u1DtiKLrZaYL5UCXpycfMi3MBSU9+AxzFtnwaQ78gA1NJG9SWIe4XJBHKKFybHxYt9uasTfq4dtRYQiQuvDPqeQYYyrIkKFG16kUzodEaF1XVofTPxWMbKIaDZg22lfIh7LnBExyYLEAlit+Tr3hW1P7uDkvEg7Xbh0PNz3fcHnmJGKFLFQOyJCTtvGCSd/J3uWu/+MVog6JrpcA+YBD5yav1ofNjmnrWdTps02ea46GFtOG26j66cpzecIa88GKLzITZ2zlLeG7TTqC7qjb+6+azSvmrZNNzjVHlaY+O0Bg4dHf/Twi6+x5+V3z4PJ9P8/vGXD4p4b7VGTzVF2qzD/t7wAnrGgbbe9NvCOfVeKSjL3S8qxNqZKpwbb9yQvzeCn223WegETEcpM2U7HQ1bPA595yyKi5flBsOs72U6kJBCUtU5CW32IY4GrXuoyZR4EoEGoDkwJg7lUDxr5CIaQkhTiat6xDYWSyWqw/61wbEeJAgrkJ6BHl/JCXXV/HHXNy9T1ftDtmBr5eNq/+ly7z36uiy9/rVe//Ld6+Yu/1ctf/q36z3+huPhc2r7QWPxPsvIx1A2jCsdIPNjX5huVwov5YFnQz0mbjMqHICP4SIFjlESXPAGHpXApJVtsS2brJ3G4X4/He93dvuPj1Vsd799qPF5j/oaXQtNbeHA07iQ2tzTsoXvcgBI34VtmVeYo/0DAPxwI31XAREfXdEI0H0nim05wekZAQaXPF4jYPkDTQb4MoTxJnrnWWWY6o6mbn7OaDwv/r0DXrqyqt5vBgAry15hUEE4M1zVP8kdP6z+HdUHnr9MLP8sbaZc54ym/Ts8qP0hobTWY0OtNsda3yB+VtW1jES68qbHIF2qZsaRNnV7DMtezhmV/DSw2P2QLP1oHM08CLOMR8eMST+04TbzaWmH+OTy28HGp2Y7rN7v486hwy5gl5oH1jWf7bFZdEatOqNRgPKwGbSisTE56U/7JxCL8yPpO5U4MFZzKrnkUnIS0032Dh43nEo135e4rnsHaGshaKK+J3C+HWx60r3Q4XHP/vFbb+L+/Jn2jo9fR8V4Zx4ZNL9bMEVQsj8ggp/XR/ITKOsA5Jf6sa32mlGXGkmX+ObidKxAP91YD/GjgM5/O5P2M0fc7Nv6lnaK8UOle8QLzmXa7nwHugWefa7v9FNkn5L2QvCnInK90eqX6hgjpvb5JJMkgCGhIXKUpPfHxkIctEpoAaX220Cpu3CTcJkg7qfik0wTzxfKZ/auQtT38tU37arT2WPAU6zLrPJdfsJabt9z0Y0Ed9GOLi+lSrPm1JExt1zC/hmXGIlvzi8x0LafORzFf5z3Dv+eL7RnWNRgLHg/PwvlruG6XNQXOcvKDQOeDeR+T8QMVNNPOX8GyNZYqLGs8TOsnKDFsc/FEm4L0ZA61x1bUR8eRzXepV7BhH+VMhedTU+VWJ0TP9OkeQ6QN562BHYEE0V0oN6/U9690tvtMG3ij71+qa3ilLBd4e6ax7lQXiGffOiHghf1pLZGOvJMfh4MGP+fyDFx5tlRl/oY4TEdV7p0j8kq+WI8kGotOBY13uoEiPsOFDSdmtCTlnHR8nX6Kkw3rGVZeqPRUPdCf8H6e1odNGGuZeS+I2JjagOCkY8ZA9qNnxa+K1jIoqfsAABAASURBVIzWtkEKg/id7M/5TltH62PdsrX8Y/i5rMce6k5N7XF9wjdAOwc2zg/HvY68kwy8Z4zjQaIv/QOALKFIEEQT3ZH3uJH3WNNKOtCcMF8jlVmQinHDyGBjozIW1phsS12X7d3Iz9sjY23PBuA9H+H3bPyM3NQignt0qmDP1v3eNHgDiI9o/uD27s2b9lc3796+kf/q5ur6ks3jS93eXrFpeKMD9jwuC/4bENpcsRfCNAj5iAhFinQqJIY443qsD8tya2d1jtwO+3jEj0qMptBW9xzzCko5x2ZwjBqq3JYjH8wPbP4d/K4PTDFGfbaL6b/gjAhFxIOFmY2IJg8a7g+ippW2GA/KtJf+ORJ/f8i8ZPPPvPOTuJt+ED/qejwUncd14osxEpt7vnl4o9JKESH3rWW3t7fatz94GJWt3KjWGfIx25wCrxZ4i42qphYK+ShdxzPPVpt+S99Ie8bVnth7HHmD+tWrl9qxsXVg/E8bnaMOxKH0G33+xd/o7CXrKR+Ib+m361ueMXGjNtu2b1A98XR/26bj2sAYcP3VF9RMLbfY7R48J2yLjIo9b/55k9Z+WM/fWbqul7/FFL7JdH0n08yU89yuUjo5LeJWXY/jWpb8Ius5GPbLcTVFFZtdQ2HupQWUjeTCGQSzMhYGvk8ZR/rA/eOYmTovWA8SFPwyKPbotC+G6zciQonfEFyNCQk1IuW2GdapxHK73bY+s40jc8zj4cbjgb7zxtyIjvXEgatcf/qZ1FsyVRKUItdtPGsJR4KMNZLGGJ6/hExLnrwetPtgRVYpVRm/oY56+pLqqWsDetKWdWhtuk6Wvbq40Beff66fffapPnv1Sq8uLvRit6NMatuVBtHgkXtxyVTBnlw5yJCyBECOrmPk2O29+c/3qoPnGn16YO0WZXcvXqjfnckbIFE63bIx8e7yWn9gA/B3f/hKv/unr/Tf/v43+ubbb5gzfseSHPNKeVNxVHw3BJ2g0+ExvugtwpL4hs9hZxchtOLfiN2BOWH4D6COrO/u99vbO9bxe5kfmJcjuqYeixSVbWWh/yKcfISIUMSEJSNiSnfEPCKU+BQxybQ6LC8lFStf29gjjm6b5RHMFvpjKWbViPdtLfkPtMIyLqh7y9rT44vn/Z610O32fRCFdtpmYtOANBk90dqVlI+YfLBPzuzo+67vVbDptONl2+6LkoV577yidi+gbJa0WkNEKiImZDRZwZ59PD8/14uLF21eZmYbC16zmIpyCMy7gPNcP2awI9l+OsEYdbvsh/UignzXZ1uWqM2TxMeISWabR8as2xAZjPciH+ELMI0IZcvr5LbrmaOy6LrvXLcxMoY8nq7YqKs4n9jo+k79pmec3QHWecZadePw2/G2WacXOP2DoIsjQhEzUK744X6yDZIyNUZ8iAiVzAbXV5GN+GlqLDLzEbZJ7DJo+1QmzTP/rec1P8I6BnrwuCMfCzVvuA7H4t27d6wB3HNZY0f83HHP+/KLn8v/EkCo6NtvX+s//d1/afjqK68J/n5fuF97/LERqpCPk33fs40WP+eoadg/SsBbs07UcV7Q9Kus9x6wV4GSbBAA7tkzIhQRz+Z9nNBloz0zHD0WiMnA3K/4aUw27Kc50wVO/0vBdbou0x+CdR5Hc5J83NWWRTj8uGW+LolTcTItazgJn6TkYdlka+2F13w4toaThLzNkZGYOx2tw0ORqSzFIt9t2zuGYmrfyLypDTxzU842KCAKSKVXdhvQq+N5sIBus5Pvgb4Xbs9faAfOLl7q7Pylzi9e6QL+4sVLGecruvBn3KM7bAb+uK4969Xt3R1zCdzc6Ob2hj2eW/Z47riP3TW6v9trf3fg3eSgHxjCrX3vXUoW+eZVWJjX8MJZMhUBvBhEKIFWR8tDZrqII0IRExbZA62wwJNunphTcHk5akEep3yuEbZB3VCS7YyIRn2pdMZTWL7Gku/F2jcLo/JgsNZ5yrvMiO0FbnPJbAupY5LwEQ9+LOVdzjzNIE7J6LFOwIdKSTnGnWOcRT4iosXJ/HNwvUHsCwMhIlQylSDioVzMacv15JjyUr4xL/nNVoaWY/F5SUcEdYBIWTcLFJ+TeloaGpSPCEWEliMjWzoiGl3kT6nrQwXb1peyhEqmMEk5nSCmYbQx4vGwoLb8Nusl+DghbVTTYd6YUh++RtgH48FOxDM8/kVEM2T/K4t2Mj7YJ1UyhmMFj60lbR8Mp4WODdiK0/44YRsFoXXSvlSp8chKBkVGmoqQspVBValzjeXmMXJTHxnTRx52jT03XN+A/eJt3O/v+AjDxxfi6Xh3JXhoK9ruNjx8bdRvOmWRSpfQaIiUDJzQGhHSgklOGl9jAZklsbNCKUUNHRR0PEgaJUnng25EYDv09EjkC2hCi5Hrtsx04GOiH3IHFsojfGUTu+oo8RFxucFoPlyeWpVsbMQQ6qBGGYuSD6mGi2IC04VRWHSITvfZ6ZpF+bLrFT/7Uv3f/EoXv/pbffJ/+7/rxS//nTaf/0p58TNp81Iq56reCOHjalVM/1VBRR0SNYkuaO3IENQIeUzYv0bFQX8HBEe4VpVMUBr6wsNlA2niU7CejIPkRS7Y2D/evdPd5Xe6u/pW99ff6XDzWntwuHmjA3nH+0sd7q8a9jOd/jnrS437a4mNLbGxFTHg31GpAzWYGsj4OBtER8R4ghsImqdV5haMTaZHMkQ/8bQ1FzEFLVC2bFj+f+FfPQKebIwSNaTEqGlgXolNwQnBQADk/rOeDBE1P6jLvLFO65/zcGXMAdZsGisFaUM+8Gfxw7TFzLEqqALWDLV4mbd8re/yBvbabDL/kbAZl4ml7EJd3rzpj8FGjKd6lq3xNP9fL+37EoHFAdpoFxupRN7w2mEcyT9IsUf1VuPxSuNwwz3zSgP84XClPevlnnXTa+bIhkawmZGsjaWMigTwYk0Ua2JQT8lUwmSYpgJKBYooisZLIl/oyv2yQhM/I296rf/0E4+KPrCPDbSXtb3CV3z2C/CI3wMfGQdufCPj9ujniVE6cl8chp7yF+o6Nv7P/oaXmJ9rC+13X6rrP1fJVwzxc9zbgl7B/TKWNlJyOYM2Nvi+tgAZhVDBv5l3ExtEENr8IPu9E32yFZUceK4PdlqCyyKH/Wc9XY+xVGLHzC/U/BrWXWOd95fytmsbpga8gwn58Gk/15g0gz40ptTTK/o2/6h/kOnHgJ1HZUivz2Yz6cofA/X4ntLKwrex0xJcbATSfFlT838hTr67zglBPWvIOis85AlNo0IXMMlUJeaflmepp3zLt84aFMGKXI8KiR5sAHOQjXul6Ywgz6id1GB90HhkLt/uOfAVXTbuVSmrHfpQNvVVXkj9J8x30IHGf6pu85k2Z1+wHnyhze5nKv2nKuSX8omyvAQvFHnBWniOt1tV9VKU9oHF7yV3+1v5mX2gzbWtRY7HIMEbXqNGeKPO8ak8oFfWKVHmccyITxvrUGrSCba5yDD93rnkLfQ9hT9LEEHPgz+r8A8Veq+Nbt+CgQ9chtO0Z63r+LWY/JBxyrRs0wVNcLoE3IRQMP7CaVRPlK9WRzZbjAOb5XtwbD8EOMjvapX7i0ExfKUgTOV+4PdYWM5mScE4EfalJZ2KSPmw/pH3XdMRe0tflwx1JdmcLdrw8X0LusK4lvg4tm8f4vds1rrs6I+wcv2V8Tg0HNmcvLu74QPbtW5vrnTLpn/DHTy4ubnkA9wVdm60P9xp5H1rrAeNjMeBZ4JaHXuP30rbJrr4RrD0CKe6R+zdU/+oiJih0xExyVJQuztK/qvO4TBMlHYMxMJwuyrxnzDiwwxkJ4MfyQSxNNbq63RE0u5RybPOEmPrRgTzPVSS92d8u7m+0du3b4npHf0/4FNVBK2ZofmIoH1gTiricXqRLzTwz+0cee91Xf6mUBkL/oOHI/XaL4+Bjnd2l3G/39/fMQ7upDYXCKTXkAb3V9Vy2Lb5tA8ZsAZEHl+dej70bjZb2pka+O5g2wsuzi90fnauDfUGJi2/ubnW/njQxauX+vIXv9SnfEM4f/GKtQ+FKAogQ8GoAMyHVlukybOos85EU4GuUcfAp8qY2uv25rZRb3Am/dH3HWt4h/99w9Jvjt+WTfKz8zPt2MTt2fCLCEW8j8pYGoZRxpE4j8RfeJ0lsNlRftu+KxW++1h+pN0H5pXX+Vopx7NlnX1P7JeuU9cV9cSrZBLT0IeOiJB9tn8d5bIUZSmKnMpEpIpt4b/tWc+2zthsNMzv+T7m72J71gFvZLpf9u5Dr1nMoxEfF/8iQhHhYifaEvPFumYjQgU/HOPCemPe/i00aVdENBuWrdMRk1zz4TwjIpBU+epvQmJtYfIQn9qw6Tqd02evLs706nynl2fGmV7Shy92u7bh/8Wnn+pzxtwnLy706YsX2hHjjlgdWZMP4EibD8DfD12nfU7y3W9i8Fpmf4O2VfwZ8OZYpWONCaRH/NiwkdExbrrtmfrePwQsjL29vv/+nX732z/oN7/5J/3mH3+n12/e6e5+ryypiFBIDQwfPT0inCuaXBuWfI9l909mKrMs4vdopR+Pw1Fun//i32vjyLh1+p6NcY8BU/9I5kj/24DtbfoNY6yolAlZpjoiJn8S+hQu6z0G0zqP7TWfJbkfbZgbO+x2iojWpjr7uJR1nZml5bsO28gMkyYr5LUEl4jk+viMmHQfS6dURCgiWv3u567v5DmSs/2BeRwx6dhfzyNT+9PTx10pykz5qKwBS8wiAjk+YydLkY8sqSBtviHcjyNtZgTB+3/3cc6Y7fHB9dh2JW62uWd+ur+G48h7OINNwXgPNZ/xo2QqgTg8bhfdpt/WFjIoI8ZoRLZyCbXukX4+YH9gnrs+zceRtPMtKyUpM62Phbmc1GU7ETguse4d5TXNNvwMgUhl9svlHZvMwhq41cX5Ret3rzOu13lNh7aaisP0MUak75+5juf72U1iOx7zppnZ6nY/RwSxr+15Ye91jzl/bGv32OSLfslURDQU2uC4RUSz7UtEtDzzJSddl11geWVMjzwX3XOvvbq8lP962ffk/f6IPzt9+eXP9eLlpyplw73pqP/6X/+h/Qjgj199o8N+0HCsmEkGDNDkdyVeCNsZMfkQ0agiHtOm9BMuwdhYqwdxfoTZ/lrnz+ErcXlAleNfaVdlLtme/XC8zf+fGW7HA+KDTYkIRQDHG7oopsfdPLYiyAcJuB35ljSjQoFAlVJBWg3mjUVf8+FYm63oCkwUzrZXEHzNmJ4KQ5IhhmPDnLAwioL1IUpR4b6arAHpNHyskPBG2WzUbXcN/nHA5uxc/hcCNruJmm8g7WfDV598ppefglefMl9eNexYTwr11AgZsh+0Xivk4mo9DbjKQjqeJnpIUzGMJAUjQhGhkgVkgzuhZGp9REx6bXKEH/4rNie7a73qQT1jLTcfMdmwjxX/Bm7QA5t2IwvGyIu+5dbzg1XFxpSmqyhn+Q/2wDZcAAAQAElEQVRh0pe8kI+U9U3VOLLoj6vF7pGNKtpQHwFJU0nqNCImnyOiyX15qGsq68Em0SnUK45xntStfIaCeEUEOQZEppO+bRlLvRGhpIxWR2QqIpQzNB8RoSBvTjYS8QEZcitUfHN9C8Z20yQQznwCL0gNJZULYvIlIuQ8PXNE4MMJk0Klv93GiEBQ1ezBc5IWL8As/jyEDIwF4+CPBoyN47CnfwZ08LG9uEE1xZ0Mzolv7Tq1bXRVlJECXdcYNeCfAFOWWOsx1I7gGvSpbQj/K+NooZYl+YlS0ohotrg4ng32y/PjAS7LAFWQ3/j2UE/baPeUHtv8a7aqWnyDOnw6fhVf1nDf+QHofn6g9UPt3d2tTH2j99i3n7jX7Hb0oR+6NptOW2Da90VGyUAnqFMNUwBxgvhNvN47qmNiuD1zrusKAlNKKrC5wGPFiAglY9aICOpkbMUEccAKMRwndl2HaPfiQ+sP3Krkibob8HEkhpV4Wt8YnYd84rGl4GKkKmNBfPQcx6Q7AiTmC3KgoqEm2Rvl7kLBghwXLxUvX6m+/ET11SfKTz/X5gs2Qn72C5VXP9O4faFDbFjBNtw4/Ff/husKbNpZwNjEgdWJ7JRa8wir0wZ8O+uD9wQnIugjgLQAj6eso5K5E3yISlB0kPxXqvsb1cONxvtrNvdNrzTs17gmveCKh8Qr9K5U2fQSG2EN4600gPFOUe/BHhwU1Kc1+BAWRCCIhKnoD6NCnX4fVUQemIKotGacQPgmfct+BFWi6ASJ8nUFpx+g/8MdNPTk05o/Cf8MplLGgJxOpxechB9gPlZvXRzfPa/oTTF/JhQUph4WPTJBP3K47rWK08Za9hG8ixiLqnljSf9FlLae2mP+h4ytKm0s+o6TY8RaM23K9FLbeDE1OtLEjjWqxdF1ucwPVfMojzpcpslcqdESOolZG6lEjw/rgVNx+Ka3aC0ZH6ZBBYH6Ath/vRP3I0IRQVOrorWlaloooGIz3D92Yp2rxytePt9pGC5ZA9+ybDm94EYVvTrusXNU8hxS6J4JVdzOsD2eINZAw/UFazm1U8ZXfeCwL49hlw2tff5A6R8XP7Y9sh6PrNED94yB+xLfWnTkw/FxCO59XcOorfxP/Ue+pH2v1PWfKYHKJxKbe9IZ1e7ARhEeswSkjelA9hSI2vnYD+lx2qWami/OMgWEUJVLxV+S82mFNWbxe8Q6Fj6ybsEHYP3n8FR9sWdqOP8ptewpnrO9yJ7qLmnbNZb0D1HbWvLX/CJb25l5ry1GU5lljX96WectvOkM21igWWYTi8z0JF/yn6PLPeOHKOXeG2+uDLnJe3guFu8p/bjAbfgQPti2tVn7scDyhTcdJdYWzeuHPD9a2nkgDE2HfRDx8T3CG+sGz6DSRlqoZYY3+32vsb7R4kbZp3zTKVKj2Gk/CPDcNr9FfCHluRSmF4p8Qfol68KnKpvPWCM+VXavVEDXfiTAszI6UV6o9K94z3hB2Q3rS7LeqP3rWndsZN4djmyQjToMtYEo0HL8y6IxEgRl1FCJMUuWJtS2LoysDZqPCj8tE4EkWn6dBKTrYyzxnFTJ+9C5lPtQ/vvyaj+ewWNN230s+eGU9ReMijY2RrUxYx6cZEIOKs/klfVeRPQx9IHD9j+QhbgS+AUEVy2ENRhJCSTxXuZ/kvL+7lZ7PgIf+ODsjabR33rmbzGODa+GyggN7b1t7kdsNzflDsGWT9yxnpBZalT603SkrN+BTS0ThbtSZPg91xsXjfY9Y49xLHFvP/Khec/H5/tGD3wMH/jOMPIeY5g/HO7lf7lgwp32e9oy4+7+Sjc373R1/bbRe96rDrxfHXnXGoZ7nh/2hOBAaAbaV5VZFUZIQbAyA1nA4wvfExwf34MLY70kMQR65ohIRcQpp7ZYVXkjwmgxJh6VMWctw8rWs2zCKLmcUckFuNT6kNAhWJ3kPZI5TXbgv1HpA5K0sza/CnFf0qaG9dy/tzc3euf/hynfKVwuIpTloT0VnxfoIw+3q/V9lUrXqRTeueFtJ7BRsH/GRuj52Zk2m17CX/9vHfx95Mi3pchRpQjfiQnzRAbBqOhpPiJsaU7I/ISO+vrNRv1mI9c9Ek9/hzG9urxqBV6yKfqCjdfdZss4uW1/weUPwT//5a/1y1//d/ryF7/Wpz/7G2otGqMQaiMpG4p4QEVSic/AvBoNNjHddikoI44AUjBuIqbyI/qj11LWVfs1MM7EkVnaPOi7XkaWoqBMllRH/CzbOWbn5zrjA3XPvMlSVGhvRCgi5MP+VOI0Ytf9OzLuDOcJr+wZw0SGZRV/TJN6ttuNztmsdmzOL861oQ7Xm/afAhFBuWh1RUw0oZX6KnbctohZ7jLwmo+IUMl8VHYkXls2ynuPAYm5vGfNGRuOx0GOj+O62JZCH3usNe1jKamk/gURoYj4WHNNz+qG49gEtLnFk0SXob6ktn2nM9pzcbbVpy8v9MVnn+hnn77S55+80KuLM335+af6xRef69OXL/SSWJ+jm8QvNeqt/xcn8/9T+Or6knXwTgMxigjZ/64r0MBvKajP4+9IPx8Z45W2RXYKxsoYKXW9+rML9XwjK/1W2W1Vet4JotPd/aDLyxv98U/f6re/+4PevLlSZq+u9MpIhabDcTem1HPXRZOIMP5FPCp0XcZ9XO0fee5LjxFbWmSNX/IoO3AfOoA9m8EeA2SpZFEpqchUltKo+Yho6YRqdUSEIiY4r2S2XPvVfKCeJpgvhZhlFtpf5PaL/mh+U3nJlOdAP88zzUdEKoDtWxQRKtgwQpLxsJ5X7m0HtfsJ99q+69u6V9wWytlGKakJRc0GcnGMxG7wXDgeNOJ3uM4sykxFhPq+B5287qGuyFYzc2jQkbpG5r/lRkRCGLG2iS2vW15/BnQm/qiIkG0ndnyvjmRkEoeBceg+cd8cGXP2hTBJCvRLg+BH27a/rG+OoeF+dBsqeZN3gWa2diZtCSUhr619g32mrokOWh+FfvIcSHyKoB34VScnmtrQyo3YGVTJc93cNhRBfUChFqsNMWs/dDg7a/3g/Qzfewba1cpR1tRGTe33iSfPfEQoIhURTmq6NrbVXVd+WWoblbKG0xGhQtvF4TzPC7Ip67nkmU0Gp+0asErKRIQiJli2RqTliShmYAvO1ha4Hvf1Hff7r7/5Vt9+/73evbvSWyDePbabM7188Slr/5ku3922HwH83d/9F/lfAiA8Grl3SYv9kO2pHQ8ytfwlrT/zcHkpIhUzSOmf63AfuMsmWls/SJMPeu+wfI33FD5C4PIfoXZSeawf7tBT3lNmyVyXmXjnTAieBjw+TBes7Uz6a8mP85NlW/1x3ec16hzziYZi7ntTCT8Z+9WAb+mFMnk4aRM6yIJyxfcz1owsRVmKuDxGIDsh5WfA7DbQjaJMVJRf0G128kb/i08+1atPPtOnn3+hz372JfRnpD/V+YtXOjt/0bDj3mts2afazD++S7HoGnbRtMGjzgtjJWxugaSQGoTccGeXLIpI+VgvIhGh8MQHiY7zRxb0I7N1ZEGs2PfDoOG8BZW6FiwyPID14K9Uy0JKWfFgIsLqN5Ha0qj4DKSkLYsggSxiorBMIBpkZm5zxRcn61Iv8nGG5RGhyFREKAEGFOIgBqYtZiSpVRHRsNiy2GUiFjlaVI97NiM3Iarz0qqT/caJfNrKolapR5p0IlLREEp8QosyakcEOglMF6ATMcmsVGmXfYsIJxucbnCeYefIiQhF0DrqH5FVU2Ll2FgflZaf6Jg3IqYy5gt9brQHFwS+iRm2RbL1o2nEVCZiphkWAwJF/xYmSCKLCNoarc44pRNZ6uGoxM032QnBS7RjZDSfaQNNkdtiuFxwCToiqCsNxkH7AA8V8RBlqEVG4FKI/9xnwDKjyZ0HknwqUGWcG9yZFIx7YSuoy/EoWAvsOt8u0hxcxHf02ngkz/lBGZdr9vggU8kXCBqR+OwH9LCfgBPrrgFTlBcYeeDxS/79/Z6H9hl39/AP8Mb/SD0R0R5Ctrz47FgY/CK86QsPcKndtmfzv1fPg/4G+KWipGjp2CB8mUAAiKEaJLcrsWtMfUYOvuvp4QDOZZ5mLWn3n+F0RCgiaOKoir0FgqcGifaIgDg2GRJng1ZHJV/UWSljTFn0AemJl0b6eAAHxv1hlG54+L/ZH3V9bxz09vZeb27udIns2PHBgJeavOCF6he/1Oe//jf6m7/9d/o3//3/oFe//JUufv4LxYsX2rNw71ncj2CMDg8IpAzXGrjtGLruiVpqRKSiIRQxwXIjaKRh/jnU1taHHIe7y5T7sS+hgqBLqdCPPXxhrBls66jTAflR6Y0sPlhVoOONwpv7UPM6Xrf/fcDx/q2Ot69P/Li/1HA/YTxcy6h8+DJ0vMPGvtkNPoIZrqPw8dHoGh1U8CVBgDbm8THYiGpYPl5CmWSSN+fwXwaRFbpqlFg6BpAlifLqfJrh9EN2PLD/TJxrMD7G/KJnCpqr0I8p+kEdG1nDik4v1Lzh9BqWPYe1zof4xWcGHg/4anOgoJx0nxEPFGk8QlXQkYuMLM4KfC70Ke/0vxYWTxc6+RERiggSEyJoN+kHGgrmabBWRHSK6BXagB2xAQL+a8vTDwE6bDmGoG3yBGkD8oOndRasFZ+LpWU/hrUN84vthVo2wRJzpsbCm/502ILx00s+KkHMCTJn1cj9Vr4nsP6oHiQ29YfDpe5uvtPN9dfQb3S8/17D4Y3qcEn+DWvWnnXzqI6bu9dXU3/U948AgrUqWZ+Sj8l+Pkl0ElkBwXq1IKmTZb35II/1CEWEUqFKnsEg0BpBAeMk03xwD6OITmAtrDOW57FZ8wlxXdJo3RBepPxDt+MIHTtFnim7lwo290v/mfrN59ruvtTm7Gfqd58r8iX2Lih4Jo0b+B4wNmmF8Emax1HjQxG0DjQxmqd84vXQpiq8OmHSacrtMrWrsVwCcC7lYfUI9VFKWH1qb5LZzhpaHYsN0zWs4rSp4fKmycW8YZ5kq9f0OSw2TD8E2/oYPGf/R2Stb6yz2Ic/ySY+IhT02/NY8kyNVMRCzX8A81iOk92iaOvgc5Sx+MG8Rf+pjtML7I8hRSx0zVv2YegvPILya5Bcne5zJxdqfoFlFZ81IaGsJzRBXlsI3STHeEQoHFPiJIOnOnmTfywMeeZl27g3D5xnHSMxSjkZEVQAzDeQFzMelekkVsAG35tiJ4H2z/2LtcBgk18g2PhPYGoIXqwpjfasH+VCZfNCHYhC2dypxpaVcqP9kA01t8h2im7KT+tp23SqetavThV/Rp4zKmvXCCYaGscZVdP6WGFEG0W6jqoAzqkZEKz5OgF9l1nQ8pA1Oml88EqZusIH9ZaMto45YfumP4Kmb11jpFUT9T3HXSkiJPysPGtrDe5FIq/SdkPoTDW5/MR97LWOLhPEkRJuq9OjWM6JMXzg1cjGysC71Z53KcP8eBh4Xxh09szFswAAEABJREFUeh+mbEi8/g5g1JEyR95vK3LE7TRvuLKl6anpP6er2zOO9PmASgU4Qts8hLu+aLvdaLsDpr3fdzvu4SmKUSf6w9g2TIbDAb8GcZnej88oA7ILonbEPvm8L9WGe8rf4+8dGy032p82/+/Q25O3x84B7InEUZVnDENYUlAHfeG5XHn+OLIJ4ff51m7HDsdL16tkadDqCPISOM99XTIV4QhOSs0W3yhG2mRJxJTn64Imd/eZMRxrUGdYz+KkrGHeMG+YNzwGjMZTdk0Tv5yOiObfls3vDZvklt36RwDv3un6+oYNR2JDmy03Fh+eo85fEDHZdRpOaveuUFWodJ36fqMdG9gRzk3imNr0nTZ85wg6/rC/093tVYOYI11Xle4X3oudrgN9h7UljvYniLuh0xHKLIyvrTbbLc9JWwVpKRkXo+7v9vJGVFeKXvD9YIuO+244jrT9tj1zffL5l/rZz/mO8MnnujtKl7cH3XqOsO5mds1+llSAtO2gjVUa6N+RuHHiZUgKhWMOKjwFOd3uoo52l1JkX26Zi1dXN7rn25HTakfI/ThgLLNT123UMU/s7253ph0bx27fjnj2m77ldeSb722bOrHAHDpi956N9QPYt7Tr8PdB0ymGIY+hpMwZ9s7ZFHvB5v8FOPcPDTrsu/+g7kfXY1rotw6Iw74eWScObFIaiFr/lkyzDa5rYE1Y6nU6S6rDdpOT5yHbU0/E1F+Op2VOO16ZoQggTT7Dl8wTn6SNkkn95SRHnfEohaYjIhQxwXYXREyySUsnnYi1vMrGKmPWMS4Z2vRFu03XcL7tdb7r9YJ16tX5Rhe7ThfbCS+RX2yKtkUS32Wu377W5fff6rs//UH/+A//Va+//0ZvXn9Pn93J9kumSknmTt/GtPt/w5wtpWOdHHVgXfY3s4EgRXbqtlv123NdvPxUL17xnrC94L7NGL7e65tv3+h3//RH/eYff9/4u/tRb95cS9yvMzc0Kaljp8xCuxP5D5+eN6lo95dA1UjiZLkYt77XtLkK73vLiK8eJwbqigy5/5M2LoiwlZB1PE4MuY6gpgbnqx0R0fq3ZFJdVSUG/sGYx6HHkzgiQhHR8sc2vtCzPzNQOZ2JXslUySQWUkhKrlvivSOujn3PHIsIRQT1jQ0j9cbs26brtOk6FaHjYUI9VC6joJOUK5naMF569Do+BhbmUJZQKakkT6sjgrbh95H70Q1r8/TX2nuNvCsblTF4nNdFseq4aHWdMKYV32AV2HHdUkjAPlfKjqCiMw61rQ17ng38B2uOozgyiyJCSXnHb2CO+744cj870p8jfjTK2ocZScSF+q1ru67NdKTc0PTHNm4r+gSvuVwyVXJC85G4DbO+OEqmplj1igiQFK3yGub6xRFheSgTwNvvNAXiCJBcKrE8O9/p3/z6V/rbv/23+n/8P/8HvXx5Ttvv25xznEcasgBXqI82IXNMlrZirskjprxKmxvQS2QG1RG3YH5IIbU2RgTcdDou/uGFU5HRdEuLt0cdaUFxoNld2Xe5BXpyWDciFEFZkKXIt+EH4K9CmJO7IEvR5eW12g8Bvn3dfgz01R++JhaDPvvsb7hnqv1LIf/5v/xX/U//0/+sr7/+ViOFPR4cY4+FxYUI11sUYaSC+pe8xV/HdeFNl/yg/caSfqDBGJkh6EPGX52LzGYzIpWlyO0zPyEUES1fgtIvjZqXD2Qm78GKwB1w0rWS9UPRYlUUH0VzGkuY8zP2YsX0MaqCeKYRIfeVOCqg6/SAqmj1Yjcegxy0fYYvsq2IxFYo4sNwnxouFDHprXnnrREx6UQ8plP9wTxnrvu9kcdzlhzSyEhXg5iOC62tFpl4jLUUNru+k9fXSOyEaPv4CAPP/gZmNKLPMqjBdmX9lLIosm/IslHpt+o2u0Z79u625xfa8IxkWbfdaYNsw/OZsUVu2vUbpZ9pSo/V5mJVHUfVuqBqZCE1YOwleZNsYOE3nGe4jKkXDsPppbGmhmUjs9uLqHXHVhf2WJycdjnnV0ZCRWY0GT7U2SfNfkqjRmRa0oy8RafOdl3nc4gIMQaJYZ4GjebjR8ue9CqxGNX0m7/w+OwbvDGrqSIzHzHVZd6yShlcdvJZOL+B8py01Wrhi6LZSningzz7MgO7tr/EhaYqIhoo0M7a4jP5WzJVMls+Eimmkr7mXI7qNB0exhMWG01OmUYfXWY9+sj95H70jWq/v5f7f/KRWsg3HxlagJS4jXKZiFDnB5HZR5KKnCsigOaNUlJGx4NLlpAR6FVemieM8uG6aquT1kIFnHadwVh6gByKCTSFqt5b5NSOaNf1xfZGVoXacKQK3tbsh/9agBeR4bCXHzymfPxAT62TR43MD6Mic4zlvjJvMA+EHdln+LHhSBlWIfpdoFLeGNAfeLBxzP3g5Ae0u7s7GXvqt3xEPyLU9x0P2Fudn5/z0PFSfsE62221225aTAt9kyWVjYb8McJoASFmjl3jHaQlfaLOJYCUrU02RSoCiiwixEni/bMSk5G2Gh4Lhtts+Vrb6YqeazLMG45ToGhY/gCE7cSvRqeL67GO/Rxb3U7F9FdHxOqWmB5KYR9jo2ARDRZZI1++ZGP/pXi7UeUllbdgbV++Un/xUoWFt/JAPZSigRiOmRpp90isWM+nin2lvrWfI+1xG0zV4mZfa1u3rB4xaUcE8QuLnsEkn0pihTaM1CNZbmg6cCQjVbJgP5XQjjnXMZdwG7lAlTexjJ6NqxJHJR9AJuyl8Q7cMjxvmN9gz6b//ooH2Cs2xq50vL/U/vYd9EoHeKcXHG4n3fFwIw334I7vXhNUSdc9w2uC4B/Ahxc+sMngw4yeQgPtc+vHmZo3SLbT/IImmC+WwZoYsA+nBYD+wyk9QD9yUKb144+ofUx2MxUS/dbQ+vNjCv45Oq7sx8pZ52Px1BbtaP6bJpmmayDy6baaPgJ1ejxDCMajnCndMp7I/5pJ2zf+Uptu72yjtXOVtthVNDnxqUZH8/oJ3lT1BkvbvEHGK76aDnqnuNrIx6O6XHOhzoVMQRjMpXgK5FpjLvYBYs0PZP2FYjv9MfhQNfaM1Z+11/cOY+R+XXnWHY97sXiBO3CrI+vb8XCJ6K3qcIWqN/6vpZHNf92rY33sWCc3pYpvKirELLl3B8+thtraNBLpEWdWQAeDMurMT3RsukF5YWvC5KvvEw8YZP2H9KjKul89T6hpaiHmVzwsZ8W+HmFJVVb6Ku57tWhgw3BkvFXtlP4L3e4Tnh/4oLf5XLvdF9qdfcmLx+fqdp8qugtMbCVvMDYwJj2Oq6SK760tJGJUa896DHmsrdONR6+Vman5Bmy0fD063OZKXxpUSN6kB/PktHwRLbypYfnTMbXITBega58XNDGyRtcX23LadA3L1nDZBZbDL7afo00Fey2+M7WsgXTr2Zb4+Mu6nrVd80+tWLbG0/zF1iJ/pLv4B13LF775Tt57lPHE2FRD0MVPQf6yFjZK/lp3bc912Tf7+WgsEXfL/znhKp7ikQ+u/D0FC1cgv/k+zw3PqTY3nCav2YNyqrWb2LRYPEcdJ0NSs+lCK9i2sdhcdEwXOC+xkdiHVOoaQeXZcgzWEtaTYQwZlbSCe1qC4B5mFNaNspHSlLWmv1C3faXdxefann3a+LLh+boH0GStKf0LpdG9UJRzTJ6zRp3JPxYwlLtmr8ZGVWxUjMkr0wJ8Yn2r+GWwZJIn9Cbo0VHnlCkIkm73Kd4jAgPy7EmZZnnJrPTIBLFeGV6zHlBnRSinWDtb8caTZdoE8I9OZzzBqd/s3xM4z8BWu4fM96hpDNiwbZn+EKyzwHrwxKfis2EJydbe6vdXPqgf2l/8812A91Lfa9ViwP1hLjPpizL0BWUGNhb819hH7s0H7ssH6PSBnHudfQdaHZEhw6KK7Ypd82PjR43YxDL3saLttpf/As/vv5tNrwmbRvu+U+mKSvKOFOKowrRIglB7VyqCB6YN6EBLSiXhgYjx8XCv4+FOw8C3gPGgyruLMfIuY9nheK/94Vb+XnIgLqZ+b7+/v9fBf8HoAdoionaUzr51SioKO2WpxyT12smMUJZQkI7Q6XAsjJNgZiyr1FGJ0Ui8TI05+88mtunCFZuOufkFEaHIINYb+Z9B9mbykXfuy8tLNgRfy/SezfiKTxHoghHe6cXGx9CMlP2wbRFDf/fY8r0jIojtPX1yFCzjoVPXJW4Our251vXVO93eXpE+qvBcF8GzFu/Aoj/tQ+V5bWAs+tuL7Qf1RIR8jLQ3S1HXb7Thg2zX9ypdT1by/WaU+/aGOm5v6XP6WOiXTGWZyihSPR9wX332M332xc/15S9/pZeffi5/+B3JqwplKbKeMdnvFIwHhHL9FZvyEanAdkQozIPC+On6Ths2Fbuul2NzeXml169ft/8Vw/XNjW7wzVh+EDAOo1yulK7RnjZttltdvHihs4sL7fB3Q1z7zUY935Kc5z7tNxv0C00c1cY13wT3zIcG+IH5XelXAq3E/5IpXG280x2+9vhqlFLIC3XQRK9jfmYWt7Kh0mZ/j3V7TB2Hpe1lpTfync3riPUzk29hFwrG4tXVFT7uleiW0qtkh9/T2hSRStKm6yUnI2SUTPTfh30tmU0nJBlaHRGBXfLRKbTL0E86KtqsNRjuS2rbdzrf9DqnD16e73S+6XQGTBfs+iK/n+wZ3zfv3urtd9/o+2+/bnjHxr/Hf+X7JS4xRnr6dqczvnWdYW9Ln3vc9JuNuo5+DWkkno53pXVJf7WNCDYoRhUN3GcHnsfu9qPevL3W23c3eg39/vVl29Tz/wLg4uIT6jlnPT5XT7nMThEYngPtfnRfeZ41ynipM8ZG1fpJT47KeLBvamvb1I9WWeQDY9o2LYsMFeLnNj2MtZRkP0IRoczSoNWRyCPiJKnE4sg65nVhNCVtHxwfp0fuPy0Pv+27vG7PpSsyIzKm+ma7pSSb9T3x2bR1qifGhdi72NjaWGErZaSQlJSz2ZKpnvm66Tt16HfwJZP5Q9pjzTxrXsuDiqNiz4AlpqMJcSmKCA18Y/Y35curS7X164b1y5v1rNP+y3X/f6g9r0baoRDlK6GvzcaI3YG2m1pQV33i+ix3vnnnD7yH+54/EMORcpZHpPquV6H9EVSgaHU4tgP6jrP1xtm2bUaEIqLFRBwj/XHY72XsocfDQZZhyA43vY7YdNTR4kgZ28xC3wOScl171i7jwP16YBwZzsOIkrhmSdlOIeYRoeXIZM4QH+ftdju9YO385S9/rl/+4uf62c8+o59Svj84FiPPmJWiEVwwYD8Mx9g4Ehv74vgMPFs1EIeIYD5tiBVrNb64tKF5PrldmKPJVa0eYmK7ltnviCAO2RCaYlzx2fUYlb5cMCLXfESiDeZkI0n9hbFn2gSnS8CF6KoGt+Xtu0t9++13+t1vf69//Mff67/919/on373R222F9ruXuj+7qivv/lO//7f/3w9SjIAABAASURBVM/6u//0n/XHP32t12/eKiKbLSkU8IZ5Yxp9c8tpV4R1ngCfA+hDRzMS5ILGw/6znqGIVMx4WlWE8wOxAWnnmm+C5y8eUPpI3ectvCf9cEicYzwu0iR2wcAXp2ujwQh9gOxrw+Py/5Kp5ldVG6Meqwx9VXzVCk4blo0oGFoOj6sZS1Oc/xizfSxP8jldpWEB9oYZlf43mj/mlZRMfAwgVeacWHeeombRiD4jC6sxg6IUwXQVeY2OTOqBBwAvwEcWlgmDBm4AA+kJXjgHLQsCBSnPokEllfJ+YPSkNrxAVwdmXmhGeOuP6A1tcR+xc5wxyIuafcKUCsEzIBSpDfbTsI7aILKcLM6IJoCTIgJM1LqlkM4lDXWgJHSQo6sPHY4Vcar42+B2GLSjgnHGungweddp80kdlpsakdS7RssPJdQoBCCBy0jRFmyqgopYiSPA1HaKECviv7SRdvrhgluw3F8V3wNZkp/c7DMp6xOZ9QzbMJY4LQu3y2huv2km9YCIUMQEyx9hjpllrte0AXmh7gVJecszJD94JXaThMs0ILeKkSlNCGio0I6+L+qggd3RL2WMW9MKb7sGkZPpgiC1nNWzaEk8oRGhsC8BDdoMTRDhNMAf2xwZwwMvMiN1u65K2h105OFof3evPR89/KChua6RG/fI+BmZS9W61OtytnUC+RU9QQk9GuTQ+RWMlLGNgRdQ2z3wIOOPBX448+a/X5z9YHJsHxyOag/sfS9v9r969QrKC9vZVh2xK6WozDfo9tBDurpC4kmNcE7NQFZBBG0HU19ImdEQKZVCnBhjgYyBrCBtFPcR8iSdmSqJMtZdx4LKGF3Da4NRabPmIyLmMSfFbC80HRFBnkBosTlRIaM+7GfTCdk/t0UhGdUXfKqGH/7Oz7X59BPtvviZzn/+NzrnAe3MgN/+zZfqPmPT4+KF6marwsZ/RGGeDWx473Xk4fDIS+7IB57ko0HRUYWPPhMGJR/boqFKqxhkkCRtagRpU1xS4L7naIPVVkgyDYkCM3yDUJ3SNUIj8pGaR3Rr9KR5uYVW/J7keIJ6iwm5AlMp+3uk9GFCTFS0Kfgokmx+JbTkEetznjfuxzuNxxv5XxCoUP+rAfXAB5XhWuP8rwMc7t5q2CNr+TcScusY4xG5/9lt9Guj2MJmHe9xzWCTjphSAekjGCRiKlXoCEyfg7OQczbVhSJ+fJJBPMR4ryg+wDWQIq8+i6WcrcGb/P8c3K4fgxttHdMFBKyxC22JJxfngXVwn2j8yyfdjjV+qge0h9mjBj0cbWw9JF3DlELf7WdGSQWR0UM7Bp9hHhkbtFN+kPf8+WDzId+yBQ/SNef580NYSn+ITrac6yY3OomYSRNjmeHUQs3/ZLgwH5i0QiVuE4L6DMKG4abaQtW4JgnWORYkVT7Qj8M9a/cNL5qXurt9p7ubN7q7faM63NILe/VtjbtnSbhrSNb2ZB18wIDekdqHCTyDJGuS6zBEXQsVH5L9zOK07+UjzwID9/ORF3g/u4w8S5iu4fLGIrOOMfA8MPCsULm/VeoQrfY6zlIvg4Y+OSvdYjwR43WlBVXcH+qO58wd5S94fvhM2+3PtN18wQe6L3lO+0JZPpPihaQzwHjkPlIjVB3fqJLRfBk1+TRIxELcKxRH1QbyiIP9nYBKO0eua2BPa5D96FznPeLRchry6LRsjUeZTxJukEWmc5nWtplvWebN/BBc3vkLNW8sZU1nnOyvY7Dws46L/tWw2DTFaKsfejrt8xqnDE39LA6XXQPRj9rxQ81TLPVQ/nQuspm6mlOemVnOqNYabTDaPvmN18Ox+NaoDRoP2f9iXKvftbn+FSz33DDa2LeOYZ2Fwluv5cN7vp30SbvZVoWaIGmarc9czrpruLxxkg2qzNcHTPNWyVxG7nncwLoonguVB9XCOAUVnYdyyLwZCkZsD6wDXp8qfA28asBDrx/ZSblVlHMlm/vd5pW6/pX6zSfqtwAahefuONfoNSpYfxLdcsGaNCHghUzlTJG7BoV/CNCrsrZV7ptG5IbWloba1r5prOARevhzOheJ6YgU4LsMSk9rl/OeAtV2LnLNo3OEPoeKfIF1zZuuUdWOFjP4NW1eIzNFXhsdJXi1/jI/EA8RYxAh8YIREeJEMJd1OVI/fFrXGqYGtlu5hVI79yMRn2abe+Ged6Lb22vdXF/xTnyryj2O6u2CDZ0Q2DEq97UD71J3d7e6ub1hQ3bCPXaO2BuxrZA8tY0sqchUgtIVRZDptqvK9UTEJKOc76FdF9psOm23PZtc24YtG2ePsNtoAyzbkLdhc21Lmb7ruA922vAO3ZVUV4o66ux4z03SBtUJ7xTp66g9bTm0HzHca6J73e9vdXfndl3TPuOG9B26+/Y+ORIDjGiyl8q5bV3fqeBDoc7S6oxWT9Be67qMa33AJHnuGrGUnSn+RoTmoM0xmywt5d3jgS9BYD2HjTbOiHWj+NGo08T7gacvSsrlIqLZLrSh73r1bg82D2zKXN9c6R2bk3f0vWOAqkom1TOubNsscL1PgZIyEtsA/wKMPB9FhDbbbcPI2PQ3kxs2u/3clNjs8YtTyTp17z65vmSsXqrynlmKsDc2Pli/gjYZwo7LGxGpiFA74PvNRjs2Tre789ZXVZTke47HwQ3z4Oryra7YTLtls93fSEsW9X2vLWUCR7ZnO332xRf6N//2b/XFz3+us5cvW63+RjFiyzRwrG269ht1lM0eR2lv1ftHRCB0TiU+UmbK49kbUaZ+hrzBF2/EvHn7jg3bd3p7eakrYnTJnL2lL8JltjsV6jo7v9DFi5fghc74FnJ2dqENef1mo36zaf7Y9hntOL8415l/IIB/aRcLPkDZiZa8joKu5aUciwPPwofDUfbpSN9ZNhK7yrcg86YjG28iHRGKCD09vCa4tVlKa+uS77HQyiJwvP1NzJuj7gdDsq0VmqE5De8YRIQiUkljSmEuPoN1XhK3iND6sKzgm9Ex9o1FZhoRioh1kRU/yX2lu9Vhv8fWjnXhnHXqBbE237s87xTBWtsxxvnqI5E+0pc3797p6u0bXTPPzF+Tvr2+5rvNUR22NptO/oHU+cWZps3/jTabnn4t6rsChUdPOOA4V+qqke2PaG73R11e3zKGrvT69QRv9n/3+h3pS11e3ujmZt90+w32z15ox/jZMn48pqPk3HZb1rSK0NeV+TZCR6j5uvCajqB+Y0pN1xGdicMOvNeTIzHw2HJ555UsJg3WL9Tf0cZC+zJTJYuCdjaF+RIRipgwi7Qeo+Y91jxeG53HsegHo5RUZmqi2ElbcXurQyrruMq2LuKLqfslS7T+oWrRIjU9ymIKeyG3zbJCma7vZLisUWhPNN2U644IdV2HD0UiygNxcUwigvwizw/nG16XjT3fm/2d+Yo14YbxcntzK6+l/hY90EZxtFaELdY2n4/IDceizt/BI1IR0UARpvIIL/xJJQ33e63XStfnfPu7YV3xvw6y250pS0EcDOdB7jNjsU1GOxP7jfnAxW31WmDfDPsXES2+hbi4TmMpHrH421qIGEp/ZkoNJeWxO63JvQp9EBnoiehCYN2GiJDb8erVS3mO/Q3flT/55BUKlVjeaZzv+wgenfbPfu7b+njQnu8Ge6+TrI3OG1gTXd2WNcDoXD91TrVPvtpg4mxEy3CyISKIP/43Gk323GVk7rlvTDOSsTqVKVkoHwo7QMEI885Lefy4Tj1zVMaDMbC/+O7dpb5//Vbfff+m/QshX3/zvY6HUee7Fzo/f6XDoeq3v/u9/uN//Dv9t7//B73lPnVkbNmPiKkuQWdAUjjYaGQ22nxh7GQpzS+Xe8atfzaR6/swQhHxqO6gPRNCEfEo718j8fR5q+KS8WO+RGsHyj+mOOfnPI6cNB8RiggnfzIiHspFRLMTMdEfNYYfMUPQD+kzu9ocrwpVbFs3Ipp65VphR2D6AOsyO9Grc7lGzS9Y8ub0SPqH8F75udwiT3x55uTBmoldG8wvGFmYa1uQ2gLDQoO7wmaT+cbmBbRyY62UHVm4HtJVy+HFwuWaDhPWegM3G1P/wKAtKJRt+dgxpZ3KEoo56BnwYYu2a2ARf9qNdi7rckhRcn61m6KYSiY06JMJEdHSi22tDtsw7JOpYZumE2qLSbvhsQAPAAHxGBsWvrKwxcruSIxsJ1KKXOeIoz4DRO20buBvIRU2QRWTfsXm2OJVtdBK2vwCt8N8KyjKYUILsHg6uZFFhLxQR4Q4Z4RcNvDb1PYN8wsqfqDU4lsy5QcV3+gM21n0Hqjmo8p2CzeqVq/j4urws9KOit0KnZXxhwmDzHYCvUS/sJCXkhp5yDUm/UqMBtR4qKBwUgZ1PxcJxYY2dpGPbexYv6Ipyk18JQ83mswX51bZCikIZ9N1+dF1M54rthLH8JIH6YOGw54b2L7xcjsYEwKVOVBNGb8V+QKXs11qaLE0FX6ggu/kwHu8tR/ncOP3g5cfxrz57wclzynbSFTdB+3hry/yw8But2u073ngy9aZcuzlA32TBR4vI40/AQeaDEqEZrUKnUDE0HbOKs148s0icGYNCq3OSd8ljSUOI3Fc+EqbDbu4wAYiQhGhpC0JjZjS4hgps6xXrgERutlQ0bNsgSJFsGWa/hDBC/j5J5/o5c9+pk/Z9P/017/WZ+Bz8Mkvf6ndZ58pLy4kHrKSDwrXvDT7xfn66lpvX79ufT7u2SQaDmz8D+r4YNDVgzZ+yeVDXJmRfCSNHOUPDgxh6vdYHSVe8xvQl0E6aE8DUc4Q7sYJQjZBT45o6eprmKedWlCQFkqmHuIx9yL91up13Q2DAp8b8EUgDPKigXynaWfwsUSPcFDQ9jrsFf7rF6hG5gObbY0ebnW8v5L/pYA1jveXfAS71GF/xfy55iH/RuNw1zAcb1XhZRzvcGc/gXjL9hs9CqUnWGLriMA7JDIPPK7d7jndshpPmDgrAkNNB8GzJ3aa3BRQ5n19C5sSlzVPUk/Tlv018LF2P1bvY3yi/U3N1HBiTRd+LTf/I3jk4trG03I/lPdE1zbdrw1P8n5yshmj1A9RspcTNXtqTN2PoDEretrcnuasWhq+Uc/nxdhj2mw+Fp1SzlvgtXKNSWnJrdyuxhOq50mbFw/5TDKKPE475WY0Su76tGyN1lIEjaK4piSncxGe6p7EciUNjsMDKrKqyTNYVTYMFshrFuuu116xrnldObKmHA7TOjP4f3FyuGTNuWa9ucXIvQobXF0ZeK4Z4YeGZPM/vOaBZP1L6nDaVKx5YfBcINbDkTXPsgov9Bb4ecF8RVbRHVm7Rj9HkB6dfgLHfyRvQD6Bjx9+luD+MDbQV/hC09tZuS6AbadD2RguFOEDTQV4zngavUEWOwUbaBFsqOVLle6luv4TqeMDBTLlC0qeSXUL7aH+rJjwk+VKHxkKrsRaxHjCER38JW51AW3BAPLlXLydaGDLdiadSfZTOBpzAAAQAElEQVQ+v5R9Sn9KevL9wyWom/Y87wulPlh8yaA8ag+n04YlM33P/pLnfMPpD2C6Oa0yXa+xEj1ibW/BOsMy0vYF8sHT+UZTmMu4rx6BzJMLZj4WlPvJp31YAwOurvnTGAQ+0Xnk95y27K8FV/NDmOuprBuV9bQyByrrQkObF0Nbr07j3PqtHT9klLzWTNoDuz4tMdayk+1md5XbbFjTc3cth7cfoLK+VOb1ApHWKl0939lEC7DIp/k/yGkeijWiP9oWGKmzBjM9vIoWjaxBRg3WlzxTdOeSaTHdwe/kvAZ0qxEbRdkqy06RW5k3VZOdKbERueM+tsEH8uFFGQXrV3TUmarcKAxey9CjlSyOI9DpqHBPgaidKzn9KfqVmwehGch1Hs+b1IJAss0TRgW6tH6u3boLKOrzpIu88aOq3xsBxqyhiFQAKSTgLKuaug3mKxfO1k7r/DA0H9RJiYqPC+YMCHlTdaJKMEqtjQNJj+EjFBlj2/e14/2t9mx8Hu55lmcjPNBN+n96fxO62JvrOrb35gP34GP7IH7w5jmyA+UOfPz2xsDAO+Jov8RB210aI6r2KbkAywI24J1HsMmvDS5butTyjtzei0mXku17UdeVlleghj8c932vDngjbNNv1PO+WLIoKZPQwkZgZspHJdgjH+RxUVSoUorFDRXhwH3+QJv2h/vWxj0bKwc2vwc+hBtWjEjZnukCy9UaRQRdB3AsBp4JKjGtcqsBc8xzVMiErHpcQs03Gyce3SYwdWlAvzS94Go4H2piJPEMyj+IKEOb3C5KoDLbarKqkYHovIqvZDJ+q8wf+Hbm7xf39/cKbHZ9p44+sI1K2QP9vT/caWAMuS1RAr1mgctUx6JrfaP1Mb41+aIVoYGJXRXassnY9T0aVXeMyVvGpMdT0OYN30o6/BgZW9dszt+0v9S/xtej3H1JTIN4GsKC4K074qtRqS8iuEoRSVt6bflGUEqvCEph13V5fN8xD25vb3TP2F76u++6aaMcijplN/rFL36pn//yV/qE7w5bvk2MZIzYDsZalKKEJvonZFFkaiTWtYE5aF9pn0xB0MaOcd0Th4vzc33yyaftD0OkYCzudXV1I/8Q4N3lld5eXurb71/ru9dvdOv/RQBx7Potm8IvdMbG/8XFK/mHAOcvXuqc9O78QpvdTv1mCzY6Oz9Dfqbd+Q75Rttd32i/gYKOmG+gHuf2rxLLgXnj+eE54bHhf4lgvz/IPwqYxpIjjbcRqvhTaac4HPlEFpEeBrLcKLS1I06otHOgH47Mv4iQ9f397MD8S2LndFJeHCHsU5VtYIwUQtIB8RkRchxLSWWGIiZkOo0Ps0wKCVBUT4+IUERQfi4Drw8c9iMCu+hEhEqmOrChfWfE0Ggb/ykF62Rl/gx8i9rzjeqOsewfthxJj+SN5LHAKohFh36HrwVs6I/eYEy5bX3fsc516hhrPbK+61WghbTHnNvkMVkVOtBvN/cHvXl3zZh5qz+xgffNd6/1+s2lXr+9YvP/nfzDgP1xlMdwZq8sG2W30WZ75pEJ1I7KeK1wI+OhLmh9PdIVdYbHNkqcHgdtvWUs1BXIaroj7XS/D/hYsRMRre+WcWG54TzTERsua1TXT5mKLCJUMpVQzYflxpxsxGmP1XF+P/PYntCy5eIGpmQw0shwu0aN1GfdoF+MrqO+wjghvcg7+jxD+CFsRUPLaxF05EReTL6WbG11X7ofC+mSBRn9ip3AUPOX9ml1RIQyc7aNdfIH7k8H1m3PRf+1+p55Y9lIHie1h3w4vcC2HVOD1sl9izXsYhv71pdCEdHqK4yvhBeHy1buH5FSwdeu79WDCCJGhVP+1F7U3zvXdiJCHeO33zDeQGZpY8P+n0A/S0Hcipwf4Xo8zqoKfbDdbrQ7Yy2jfN8Tv5JCRfQcNOSjpRm/5u2Z4xCRStra43uhXudtNj3fNw9tzX/58oUiRZ+Jde4gBoFmE9jWBNrr8TQQjwkD97UJlTFTRXQZ59bu7JvjmBhtpaWQj9qoecMSnSTimKQj9kbq0ykveKQdW7wqMarkjehEhArtcduSBkSEIkPtqO2qiCTujlWniDlP80FybLaqjoytiAIddXu31+3Nvd69u+U+PXAvPNdue0GhIv9A4O///h/bvwLge5UoEyqK6PAPP5t/cgglxdR66oFVQEumSiZ8EG8E+gBm//V/9OPk57oda6cX+SJ7ml7kH0tdofGcvuO92F/oc3rPyzyuDK8VpsbY+vND9T1v5+Oli4/P0cmKazam1MO1yShmWk0ZXNVo40nTuGs8mc9S2yKvgiWf8pbKFNB0ZjW24CtoaSqsija+PXemtWBsaev8EDIiFDEjZ0q6VTpfIkKlTBNE81GZ7CVTWYoSOouZcKO8ILSbr71TkBXoFPnmWpIyobZQjSxOtvMUagdNQq9kKgKmyaZL2E9QqDtiyhvxp7JwVCgOEKHxhCD0BgJN2lJEyH4bJVMls6UjxUFZwlznlyTbXECmKvWYGuZHFuAjN8EjN3cyVWn32g33RAgPkHOVV/JSQoZ9WgO3FIE27bMcVtNR2+KUWbSgwAd6TYe7QySaIXuuCm1AtD4jotkRR7QCUkScoCdHxJxHPQrJRbK4oirpMSqNrqvYjKSNiFDhZu1yNmM0O2YkRcQjyAftebAfsElcISMRpFpCzo1hkGPvOg0XMyICewnCBQh3FRyUXBekHyo3l0p/VXxc48BLt+FJVFdtoaSmdLNEEj9gHWMScp9zga2q2BRw8wycbH6YBvW3puGDv4klvlII/6b+FfIp7SJVTjMyMRdiuoCqwZv9dwfdgz0vQtNL0T2bpAee4UdsRZtrW142dzxI73gB8y8Lz3lQ6fvCA4sfeIpc9YRoYyLolEjiLBoGX6F1jkHF70qbqjjIbn3JOKC1CKoi4jFSwoTEGFkoCZozIrH0AZZHhBJFQ/MRETM3Eafsg/DFMUwF/yXlCoBmUccDVcfDTg8KY87945AOtONohhIRRZG9BMVz/AmJdkdJaChLgSbZpaHwcWfHi3G++kS6eClt+BDJS2+CjthuydvwMu7yXgNGdxSz8IyHw8ILRuyP0t2dRl7wgw88HR97o94rtWdM3kv+K3lQ+FiacVRCg4+/7UcB5oH46BGt3ORxhtCT5DWq5bnfBwU6AsHHiXSQ3LqKHtTXBgcFTbHJgxVEAVJTGradFIqld8mivFNI4VAIyoCgmGENIyIUEfhmKuiEDoeNAjUC2/bPoy1pQwDRjmqwQVbZzG9gY3843GrgA4np8f564u+vNOzhDzc6QI0jG3dH0gN0MHW5hhuN+1sNdzcN4/0dIeKhmpd+1ynXPZI2Neg7MdYnDKrIQtPRQjexUxxm/jFxlCxxxBwVY+LpcGeAxaKpgUjPUcsM5/+lWOyYfgiuw3kLNW84/ZfAMVkwYsj8Qkm2aFq28AtFxlgR47nBYsMyylTmdaWvHkCcm2yhrDfrfNaOyjqwwKZOaM2kPuy6xxqa7KQBY8EaiB6d6zzzS6b5wPKCZp30Qi237kqPeVQZE4agWg8+px+BiXhKS2at7rKG/sxjJJZrLN6eqN19xnarm7z2ck9f0RtoVbCcZOKk1/s1QqkpDUf78wkiQhGGZmp+jYKcF0uBACrYC2Vax/WP8BVAGVPBOltZb8R6fGSzf39/qQMb/hPecb+9Vh298c+aUe+wvZeCtYJy0dZZYf8xvLY1tHXkqGT9KKxrwRovEPWATdb98R4KzzpUwcCG/zDsNfJBzv8CQKUcChrJq5QfyR95Zhm5p3j8mhf9I44KtVwKCST3QiMiFbGMLXJIO74Rgd+TruR8I3UcQocxadmG4bZVlAt1/Sv1m0+12XyirrxA/Uxa/tcTjXYScVYt0CAPwE19DhNVY5uDAwnjqCraDeQYLUBvWotHxEbFM52gdlTJes8gwvVWRcQJWo4P0IgH3QjzjteCddo8YBwpMRYA6vH9CIirQX6bA3JcF5DRzqYB9xxF7LZBRJQawcYDxfDJAfOGc01XcOWt3ErW0tZdY+2D5U6bLpjTj3yybEaTz/zJX6dd3vQp1v5Y56fiiT2be2Rizmduaw1G9BRP57uA6RqWGWvZX8pjr8UH+uT0fK1tTlSmsOcE4x0fq9cG1hbxHCjSE3wPG9Czjn2yMdNQMJ9PYFw85otinf/e+GYAKzBmQNYnupW8BYJv8DPjCS5n6HR42DU0SeVaFbQzWJ9cW9InCwI+iI9/HICbUptbPBH6uTxYU6JnRPERT6a9IrcSMvHsXptOoUzfZJX1ZwSmxijsZFEFQjdyo6R85E5ZzlXKS/Wsa8n6VsoZNrbIzpRNbyNha3RD5nbXmY6046HfKkNqBKYUgSxLGQsecvIQy0LaKoONWRZ0RLwT+D2hrfH0f6PoY38qS8Fmj8sImnzJR5+y1ZjLBepLOcKtOiJhPR7dV7SlwqvRKa6Oo2NSkYlYV+LlOFXShtJ6xC+CPgBRMe9xOFIT/rhNoFL/KR6j5WRTwtekw4N3F49pcf868kx/f3el+9t3OvL8Xnk2r0ffB/fUPiipI7AZFE7inUriVOXNuLubGw3c/5LM5OL3O7/nBSpef8daW61ZUqUrEjrCd5G/wLqBPCJaFoSaXK4q0HtAyG0a+KZzYFP+wObYdG8V5ULL4c2vDe+Gfd/LKF2vLNTtmDN2KhiOVfdsgvnj9c3tHa+Be97Tj7RF2CqAimWboZH4HXm3H3lG1erILLLtjrqMzE5UpBH7YyVE6LuMnwlqpT0NI/kjMQHEtRJXMf4qa4r74chzRqQUERNaXEgjU0NImeQZoUQvQxyVeRKkpYIAsQjWCUHdVCyqfB+ajsVHp8w3SkP2bB7d8Z7s7xkHvsO4v0fG+MDzz8i8uecd7p735wNjZiBNpfhXFakTFnuaj0oE2vgItA1xocBQnQ5teX8/Z1O6sDlypL9vrq90d3utgTpongq6gW/3+PWnr77S1du38ubpyJgQY1uOK3UEsW0NJl09J4iz01TTPMkIbRgf2+2O56gNXoxy+47UY+zZiL3f37QNoCNtP+zvGffGLfPlUjdX76DX2m17ffnlF/rFr36lT7/4Qls22gvfeQpjo99sFTmNqVJ6FdAjL2x2ZylShoL2ZEl8GtDFO/yOkCJCZdYrzB/bKpSXkm+1tW3m3jE2b++PugNvr271/dtLfcdm7rvLmyarrDEbvje9ePGJXr36VP5BwHZ3obPzl3r1ySf67Gef6pNPX5Letm9QO/9rGsR/+j61a31hfkN7Al9lSAyvER9Gnk0HDy0kcUIdK/kPION0RoRCtBWdgU1mz60jfewx4npessl28eKFPHf8wxN/uxmYSx5/e8Zi5TnbesZnn36qzz/7TCW5ryAXNtsYlxSRTR5BfTNG8kdsGa6vEPMI8ikfpVAIvxSMHH3wiIiW5/KN4dLqpNvqSILyvvp5vsuiDf13Rkwvzra6YJyc9ZYFvTKkkwAAEABJREFU7x+jgvlSGbNH2nX0msZ4O4CBdOBnYrBgvOtSRByM2vSp7bZnvHYqyJs76PX4f873LpTkus8v6OMXFxI6Q0pHdG74Lvnu+pbNubf65rs3+s5/yQteM2Zu7u6VzIXzly91/uKlNrtziRj6L5gPx4GxtNd333+nO+bA0XOfKI3YrMwtPTmCNTCIQ4N57FjFy1DDSAq5Yzjw7jRgb2BNGcn02CG3rd2bzYa2buE7RUQbU0few5b+W3SDMRnBGKC8yy6IiDZGD4wvjyHLS9epBx3xcto+iLZQXJkpy5NyRkSolFQElLwMEVsJT+QyRiKMqMo2fKrMl0x1UVQSSv+XTPiYUEJdN+W5/MAYMDCjQl/1/eRfyUQ/m68Jn/gQEcgKdcSMhKYyCzTkdcVw2iiZkqwLjaJAD2VFpKIhyAaakAmlLeJofUFSyAJdKTQwDg6sN0fmbcFW122os1ehPaJcZY0V46FkKg3KV8bIkXIjc882AnviqPRVRsjppou+96J6+sb93jMWIwJNtX4fuDnYjusesGde+FRKmggtWb0jfi6/6Tfq8CtLQZ4g5Lp834lAnT6v+Ga/nTIy0GNcDrQv4AfGpMfmFev8wLhz33h8lCzyOjQwrmyj0pYRe0adDKlkmpPH6IidSl0jsRmhzqiU6fue+HXNT8usd7RNz318TFDhWxH80oyIUES4SIPjZjg/8Ns0iUvBT7fJShGTfkTQpZNvmg+XMTI7FeLvchGTvlWcF0kZRKOq7GNhXI/0ydt317q+uddvf/uV/vDVt5TfquRWtzd7+QcA/+//1/+o//i//if98Y/fULLTjnuP+1K0ZaQ8YdA0NEJBg+136yNXF6HpCIUQUMblFlgWgVz/UkcwzMCPVOeY26+IUMQM2hb4+gDLUxELNf9DsN6fh8Vdj82qafWS6ShN81LtqAy0Sofk2lfzRvMzmp4v1nsKy42IUMQEp421bsTjPOevEbHOjznL9EOYVWYSEaf6I2KSNuLLAsmxCEXLD2gwvtJgrCWIub/Mu09FnoQmNiNTT4+ljYvcafOmT2H5h4DlSt4C2PdO8qIqIpRz52SmvDgF6Tp3ZATOkvaksnyBOCKSiVrkckYEumAqO+o5GjHpRAQWCGA1KrowTfL+5WSnLWTYnenIjX+EN3xzNswblUGIZYyt7LrKGbW1D1vQZqfZ4kGUhXYEtmW4kwiTKivMyAOi6QMwP5+V+iq+OA7GJHbdCyyZeRvUzM/UNxrH3rSU0vrBfEQo4gEVf92uoE80I0tqQQS6icaiF6K8OCoPMrSPNpCQkGs+IkIRQV9mQ0QICxPwNbBn0YKSSdWTTnW7qWuEyiJKTeeqfdhY7FV0jUkHKeU4VblUYtzkTJIIFpmmW1lgxikfnanJ0eqvLd95I/fgSvUPoBBlhoaRB6SjHxDBCHxTXpc13/oW+3UF9//IWBiXsUF9uNXq4e7dbNufrtgfNbmbahtkNh/TBeY+Fu1reWg2beoasL3nYf3+fq/7Oz4i3N/rjpfS29tbPijsdSTfYe37jhvfTi94IL9gY/ri4kznvOCen+94wOVBhfyOcUAgZEz1wFK/fYggnvJha8Qd9mmfLdET/gV9rEQXRIQ4tYyDSnt8gxUHXSXzFd72FjQfCIbzxPhxjRGB1sMZEdiNJqin2LSkLI0IBZVmKep40CnGpmt88pAhfBxRtw8KKgEdD23Bg0Xh4a+gk+hEhEyNiJAP97df/i/f8QL+/WuJjzgjfXBkU98vlO4rv0AVlHvKbLCzw95LYv7yjJgj63iIHNxPV1e6v3yrPQ95lQ3tygcN8VGszhj5IMauNiE5KPgIbMgb0yvUtll1lGnlI84D+JDGx2OXKXyY8P+r0Oiy0qZRyzgMHgwbGFOhSl2VPJyfggPvds8gi5z5dALQVxTSCfrw0VTJTmLwCHRBKakyz4eSqaTKpMAEka4q/stcPqSkP1JAg/kZfEic2n6vkbgNbPYfZxwO1zoeb/hwYlxDH7Dng+N+f6VG4Q93lzpCx/ZDgWsNjd7w4nGrZp9YVuqS44VfpnK8aM/7J3Ehz/kPeZY5ZWosvOmCWBjomifJCNAJ+iserudDWFez1lnLn/COzU/Bqbhj8hTOtGxFbfsUW+f9ObC9j4BNP1V7JFtiwgCWsaTXFHn7AAxt/bc2uNb7ifwyP5tNl7Vd06ewfBmJ5DH3TkVIrvlHTZuKMfZ9n2TlZn2o3Mcm8VIQu02+5D9nYSrhq3MXOP0+2gpE705UOBdAH33Y+qK84hsbLcOW8Vr+WMIyw1pY1TacihRlIOueOX/NvfSN7u/fci+91OFwpdH/ixGxpoKIPeWOKmVUtHV5ULAmqXkuDtcVLIkVvsp1BuM2vHYAr70NPCOYVn+8AKYDmxqDnzWglfVt5D4+QitxPvGUq+iM0JFnx8o9MKgpIxVACgU0IuQjIhROFxrJwroMnYpcyGsbu3zEEvl8tK0G/MC4HaPHYxAbqTtX9hcqmxfabF+q6y6k3FFFJ40p1QAkBW2YeKcmjmziwGghWSeQJlATL3JaHDzmAG0jg9O6EJ+uw/RjYNtNz+UfA0/IsQzy3mm58TTDLVkDf/G5aVnceJczmvT9S9PzxXD2Wte8YfmMR22YZY24/Ar0lRybR8WXfBeAb/kzbf0D36jzn8NizHSB9cybPkHz9WnekjZ9Cpe3zPQ5OO+HsJR5orM060SX/JECCywzD21+k/XPcmJfa1CJ63sP+GIZs02g8qxRdaAk8LPHiR9U2zpsm9g6nafGSh4L85x+n7fePFdb3zv9IZyM44f5lZ7H0qk89pb6TjLrruXmo031wNSEinYlNSFaLeYRtdOSaV2qrEcTOrTWKKStY8y81zQDnyoQtahR60w2hT2pJ6tjCdwoy4717AzsVPqzJs+yhd+p8LE5vPkVRSPt9quw6YirD6jkGQEFbLiPYKo/peYDcq/jDaxvrR/FgSFaQcdpChDpmLHIrXvCILH2V9bKETo2e5Vx8QDfFwY+chpHU3wZWKPHkTaMtJn1PLRVQFV7pf9lF20UoNZOwbrvGNl/Q7Qb5yRFO+UD1sTjcYHTEr7PCOgEt/dIPaOyPccfefa+0fX1W11fvdX9DffZu2tVNkBHNqbGmWocCUlVyVSXQfng/nzUgc2gyr1xx0bNOe9WW79b7bbqNxv19FeWQr/1yvZO1ymzyE2okgxIo+YfgTYF9RBJ8qec2uJ81JF78v39Hc8E9zrg4+AP5nXElPUgnKWkMktDgYpK6R4NDJr7u0P76+lLPly/e3epd2+vZHp5eaUrcHN9o+Foe6GIxNpEba/wDtn3G3XAdGM6v6sG/i76rmsak5VVZNSIfwtaH6m2/wgqeQPfdo6tPUc2mR2ZjKBetwc9WHMI5rMqcCuCDE40kFfsjM2m63Edok73uWnFoUp6AQVO5yKrTafK1D7Y2ojMillSpSsyzUxFBHBO1ZH47xkHB3w/8jzk7zMjdaGCAr4GJLEItXycbSJtZ21XX/CWQgP5Xd/zfeRC2+2m1Tlg131+eXnJeL0TphhfPeELpuBIH77R5bu3LQ8B+WMDtUKpIUZiM7QYjfhGQTmPC+3qVBifWza4Xa9l7RmPcS3KuT37w70M/xDB/1uA1999o6//+Af94fe/1T/97jf6+us/8px618b9xauX8r8EcHbxgvRWHiuFMVKVilJauiO92WzbNyFvZHd9pwgpEq8Y5xUfH4H557UkszSbm82uUds1XEcy325u7/XHr7/T77/6U6Nf/fFrGZeXN7pi4/fu/qhhCGVu8GPbbHTM1a03/Jm//bZH3mmz6Yn9tsF+9vhaGPsRqQBiDFQFtkZiWuWjkm6g/ypYYtgo6YqSMZoHAxPkOAw6eEMR3PPtzP37jm86r/mmY97f0Sz3v/Jg6vlxZCycnZ3pk09fyRveHTE9Z93JkCr2ROwywtGW8zJDzR9iqPnwem2ZEZHKTHQ79Yy7wjgvBRk2KIhRvMZf81hSwFPVRM0bjC7nu37Dt41CvT12z1kPX56d6SXf+s6J665LFfvI+0Ry3/Am/3RHHBWsFok9kW+URBc7U51VHb5ttht8LSrwWbL5PhJLx+f7777X1dW1vJl/w/fIazb1r4nr1999pwnf61s2/H/3hz8yPr7RN99+r7fvrtjAu+UT2p4xfmA+j6xHFU8kjCuyID/yLnbf+uqW75sDsay02d8HTUf8He13UGY5CVsoFZEiiIArOtZz3I2R9XjE1jIGBr7JWXGz2bSx537e9BsFNqzvvDUWWcHHUoqSeESELHc99nNo69O+/YinZKpnHLufEz7CDuOopIho5W0DT1s6HHvLUYOdZeKgDJ2cJWREigMZMUn03U+d+zlDBXBqjY6+c5nKXF/G4kgMNR+l0K/YiQjKP/ARoZz9jkgFkHBOUsAX1jGvLdv5B0273Zm2zF2313Bez9qTpUjYaQiXbRczigjm9CjHgAsqpckG5tYd4+mWb633fGt1jDf0U9f3bTxSDD1K0Q63pUK9drp97mP3dWWcGrZrRAT2U2XuE4/ttg4TnyyphyPQC5VSGq0eR9gaG6iTMVSpT6eDUUm61Y/fI/NspEzS5oaSCjokYmp3kq7kH9jk91hsPzzifnbg2/7t7Y3u+E58yffhu7tbFfo1KVttv9n2GgjMM57tQkc/uE22K6ow0GBcjooIZaa8Nhlur+No3YoPFbutCHoR5nQ6gnpPCRjX4/4srq+hYD/JEeMt4aPxtdl1TCaM1NEynrlEJG3sVLIoYi6P3jS6YTg9rzBJfmq/P7TN/a+//lbfffeGe/E18k6ff/4lbdzqH/7ht/oP/+H/o//17/6zfvObf+Je+b0KY7B0nXw/DOozRF2uw77ZX1NR/UhFhmVU/ei07AFji6/Tj5T+mgk7aKf+KjZp3LN2kPO8+pBF+iHxkZzLrCFWpilt05U2LBC8fuLhGFfG0GNUeT7+RFMfqW7fP1L1GbWK7H2sbcIvCuiS4srZZE4ZpH0uskYRQKvXH0CQHWhV1iWD3BNfyV+w6H2IZrOyzuVmY1mubjjTWkDt6KVL0CEj8EJdmTSu3AtNmReGUlIG80zMObKnsjDiaQZZsGgAjDk/aLPheiNI6PERVsIEVaISNBQyTpAm/bSOHg77ZVhi2h4O28I58NzuF6GRh49BR17y/KDXFnAW79oqkSImu1ofiJxvXZfxIj66DAEvmer6Tl5cI0JJ0BYEvDhcFiIvSKZGZiqzUF/OCKihiVI2UsoSDZiGptLlSsq2SulViH1EtDJERj7SZUMqUMPpxE4AYVMhlVKUJVEnwPTvVLYqECV6hbIdN6KupCYUZaZcxgjyI8VRGyxbY4nJyEOoX+BQUkSYgCqXbR/kE56xV3lQES9Dix/PUvQst3/p+iPo05EHryM4qPLgXkqqkJfokktdDBgeNdcf5pu81UUetLLJWPkQN7DhOjAuRmhd/CHffjk9el/8BD8AABAASURBVBzR741yI670v/t2QDZQt3m3a2QsGYEf9qWUsmo7LnF6IatMYtj3TpeLCFXmmGPnX6S2hwQeDvwQfuBl2D64YN93OjvbyRv//kCy40Vru9uo7wv9FtQriVh0PPBofSCzPOhDqkIvlE7IEZYC3yfgexYl8MOAURhzThsRKQqin5BQkI5MBbRqsmUKuzprG3EPuWiks6Et54FGSAYmG8WsjESQ9skPh32nKNRv0M6g7WXTKzedGuXhT+iXngd9fDctrRwPluQVkKWcbBTaXunrOzbu3/Gi+Pbbb/X6D3/Qu2++0dV33+oW2e3rN7p78057PvAcr69V6ZvCw91O0hZbmwgl6ZEHu/vLd7p+/VrXb77X9dvXurt8q3se9vyDANM7Po7dXb3h49g7Dfc37P3fvofKpvfIZrUxsKE9etMbOhwu2dB+B0wnHO4vNbAhHuNeHR/hSgxKxneyiTVhEKNLDrlfDJmC5KeSD4fJR+WiQl5BR6AC5glzSCdUTUcoIhUN6De6pBOVAH/GifmSqZJGiHCqYM5Ixq0/LIo5Gw1HBe2q/qvaeiexcWd48+4E7ZE77445dcf6f8OHvWvt2fBbcCCeB9LjgF5Fn3ixoFBuxH5lqlRNcVKjwTh9AGqkfZ2APkw0TPyjbOT/pz7pg8n/CvkYoHYqA99OlxvhFgp7CpJlTq9h2Q/BttZYl/0hfuol+amVnpax5p1uYAAyN/QsipqcWSPjVF6rI+AN7FjnhElWqcMQ9JEvTp8gDutDPvKs6D0FIllm+jxcx1M88fuHDWB2Kl/x3UDw5GT2sEZWpAtgf+Lpki5iCsJYxoDXuEHi+UNsrIm1UKwRGm5Vj9d8bHqt25vvePF+oyPraLJulDiyzoAyqnQVSMH6KT8DtLWvajpom/u4jQV42jjJfbXOGpZNqPNzwcDzQuXePnCPMX847OV7/IGPlEc+Cox+rgD6QC9FhIK1tmTB36Lknub0VMt0jQgJVO5lysR7o0DXm2rwbAopNuq3L5RsiJX+XAWaQHzErdGrBnqRqgpVbEKwPU7A4uQnaTUNOU3tUHOARCVVKTiBxA+eFEBXFfohvFe+InkPswwi55ka5kEbL9BHec7/GLic9RZq/s+E/WhFn7NFDBwLw7EwbWgFnlysa5HpjEdlZtmz5V33Atswb/oxWHRNgdtjnOKKrJkxNVpivjj9MZjVT+Rjysw69qXN4Tl9srFm1rF5jl/rPuVt1zLTp/C8WDCgtALPZTJ4jhFrj/wvjJi2tMvYFkXaOfkUURRAKkhBBe/xOeeZzjiNA7IenUFqhZPeJKvcp55HoXcfIPsBoqYeI0g/Ay2yZIFIUokfxtSeYM0Jdci7lr/Yn2ggA5R4fC4y0wkVC4Zoh1rbKIpMad9TkV7fvLZ18BuVbqfstqj2rGydBsqMQX6ExobUiK0JRWOwNtpPqIzsZBr00QLBK0LSDEiV/fB70AzGZ50x0v9Hnj8PvIuaDryLjrK0aqSsIXyaULBU1PqI+ItN/QoitmTTljiDAlMg5EbmVgWEerzqlfiebRwl9qiE63JGTOmIUIRhnTk3aImhEcGEbOkBm6OGw51ueb+5fMf7D3Tw//aLtoWf2bkvj37X5h5dDdpZuUcaJQP/gud1Ws79crPp23uu32/77VZdt1Fw3ytlpl0vBX4lgMaCUhQgCxSbsSDQ03LQBiIYEQiqSgnd72+5J9/znnCvo39wjW+if+R2tvZZ9zFG7tneuLhmg8yb/de8F97c3PGsca9rNv2vSF/xTuk8447N1D0bppUOzezUMe562tXTFtNMfManiFBEaJ1GwBk6HfgUNMmo8KI9awzzJpW/G7hUhK/CRirhS0KBy5MkgxN7Qi2SC6iQEbsjzy4VmPpDvWmto9b1fZhHDRtTxCvRHNVvNtqxOfzi5UsZLz95pU8++USvXr3Slo2mjvdzqmMDfC//+N5xbn600nBze6vtmge275pOQCbDOvha+E6wPdvK/4xzB+80zRNfmHVkw8F0Qz+cscFlemCj5t2bN7p8+1Z7NjxHxqsYD4xQqhgJk2uc4FiM1OF4NZ/Q6Pje0G82tHWrzE7J2EWsIxuSA+Pbz3/7/R3pPfZvmTNXunz3Rt9/97X+9Kc/6H//3/83/f4Pv9PV9aUiQh4Lhe8ZA5Xsj6NGaEe6KqVIBfZd59nZufwX797ALplK+jFSbV7t+Y504BuF4WdRhi/yin30StFms9Wm36pnTJayUWYPWBOp793ltb7+9jt8+pP++Kdv9PuvvtZXX32j3//ha339zWs2fa91x9g+cLvbH0YNY1Xz5/yCmJ9pQyw2/UY96Eqvkp1sv+C322bUILqAovI/K3/g+fjgcQzss/kjz9BGpV/HGQMNMY58kzvwPG3dO/rM8/INffinr/Hx6z+xmfSd3r17pxvm5fd80/EPAu7YfD7yPO4xsel7nTNGNnxP2m46XbDBXogdXgmiklOcIpB4gEq0IeSyXdfDpwa+E5KrRCdDULVyJVOFdcZocnxPENixfoHmDPNBmxgcDLmR7w/Ekrr8hyfnxPGCDXvjrOu0xabvSIX1qjAGkzmSzc44/SgA3vYNOhsrFUgtTf1d36nfbFQ2+E8bSoHSJ0fi/ObtO73z+sVa9ubySq/59vWazX3/s/5ff/daf/rue30N/sT3shvivWdsRxQV1jHVIBbDaYP/xYsX8lq+oa6eOBsd1CjMR6UoYt/qRD13AakprfWBXjgNNVkhomU0SUQw3jr5O+nLixd6cX6uLlNeU46MExHjvhTG/KbpdR387F+iF3RUYqMSw5F+9VpqOG3oyfFUVumPBVlSSV+VDOUKTnelqPDtve+Levq0I93RB+Ko1E1kFMTCOomNLFJCIyUjE0YVHXHUhohQgohADo9OKalCOdsT9shSZMhHOn8FyyIYJa1+KUviW6++Z7wA99ua75Al5SNCkUWaeXHYI0g7I2xzbDzh0Z6195rx5Xk4EGPbcPttexorrBP47PX30H6cN7Qxtcxzr6NH5v0Up2a2XXz/O7Ju2F7QxlKKkrqzZItHS2eR520h1kbic7vXsD4HvA1VnDRcx1T/UfvDvcxbXtqY6WVq9BtixBiKoJ0h+cct7/ge7Pbd8m34hs1/Pyd4XX/9/fe6JM/9saGcqcfXQBzsh9c0w+uhEmO2iVOOpwFLW5KsUNfGT8c627f1v98QN8rYR8P3p4hAP1zshNqMS45Rz3zc8qy1zNPOY7GhYL+cykZE4ytjwxCHaQRy6iT53hkRU4xyshMRWo7WFpK+L052Um+5775+81Zf/+lb/dM/fdXuL8G3ifOzV4zBc9aW1DfffI/eJfzImBjU9RtteX5I+jMCg1Rgew3wI/4e6VvYR2dEPko3fXTdBwvvOBmPFP//JsFYlkGc6D9FYbWBRyaDtb5R8yfoJx0RoaAfjKVgRCzsX41GhCLiR+1FRNOLmOiPFlgp1IUPGAOyyJw0ELXT/E8Chn6SPrVYP8VCtqDCV25+XnCcuQBdOc8URpabjkwaL0qWB51USmpBMuEzU8RJkfaOxZ0HZesaEc0K+Q80Ap4bkOu3zmMw0DAz4N8alJCx6Lbic6IyWZ/Ck7eBB5l288ae22FU2j8X/SDxYmHdhtnGopz4HxHKfPAogjRJi0o6Hm5Hxeeqp0cEirPQvlQe3owpHlXOnlCVJVRsVI8Pl7Ok6ZEfEZR7QM4+tBue89Pa2IZvcWkxIB1qNxDrN5SkzgmBbkS44AkRqQi3bWRojI3PuS7EyCqY8k6FTsyU55geuWn7n8AZ+Ogx8nI1tcf+uL4qP6BodUREq6vS181/xmSlDYhViJEp7tIWzcAGD8MBZBBjgaCMXNZ1gnH5ILHKC5a3CSOqR9Wmd+R5cSANKB/4lq6UcYWChF+JMEtpfmaaMu2QV+B800r9qMnABOU4uQlXdDxOB8eFB4AkpoWbb+EBI0uq66eb+2631Xa74UbfqeOm748vfji0K1PM3G7ijF+Vuqop/lKLFjS588AIyGhnPXkVCvpZCukJqnxYvqaT5SAAEUseMtpUZ5ByAUU85GfTt9hWn8Fqkjfb1gdJbDNTSXwMFeKMPAo3pkwJGjwECJ4RKtMllmWOp8L1GlO96TFC7G/fvdUlm/7f/+EP+v73v9eb3/9Bb7/6Spd/+lpX33yj62+/0S0PbndvXmuPbr25kXiB5ClEHeUrL5QjD3n35N29faOr77/TzdvvwWvd8lHMuHn7WlfzjwNur95qf8NDDB+gBv/TgPdXbO5fadhfz7iBLrjWwf+05s1b3V695uPEt3r7/Z/0Dly9/Vb3t281Hm94Ydyr6KBgA6ywGZ5scCd8sCmWfIwjSirElmmjQiAcigaHwnFo6/dIcMCJJ8nZ+hNx9ZidgfjJaUOGxQtd+HVaigiF+y6SeRtADQXnSjFfSVfZ38SX4GPphKPER8VoOEi0cUFlc0/t4/peo38kUO9VTYlFJQ7GyMbg8XhL1xHTww3dd48NbDLX1eoYFcTiw6jkP0DoTqj4BYivWEdIcJJu/EIRffCMD+b8dTM+UI/FT/GTK3Y7P1TIeQusY970h2Ad4Jg2jGJwP+BRbNHTh44nDWPzQgY9qQbWDs1o8plfZCf6xI7L+iHYMH/CUt76M2+7xmKr8c5/CnFYBnn2dN6CxwqOwFM81nCKsmulk8/Iza/bsuad90HYrjHbeKp3smOdn4LFHmW4n4h71sh9e2Q9q2wqtHnfNtKYv6wDXkcPt5e6Y428evu1rt59o8P9W4rdKOqtNN7A3ylYIwrPrB3IqJrmummlIp+mhnn7YLqG86oi4oQlF3ON9Xo54rPv6yNry8AH2JF7su/1pjQFf6qETmU9lbAFNMcqWBctc9q8kULHdXJ/03xgAZVQZVyNlOURgo+wyfrXQTtWpw1VeKNrpygXUp6pdC/gz+F3CjaHFOiIuwN12k5t1DbnSrCOoyRcG6SlTQF1Cr8mpDA6I1bUvIHoyek4EQJ8pIZm3norNPtPCr2XXATNwJL4M+hS73NFnbeWO22sZeafyp6mrfMUs47bajzKdt6CdcYiW9FWdpU+9Ytl67I/hX9almdMBm81xh+Kt/PWGMUkFL28Auyzp+s0lsy1nTW/yl8mXhNZpzFPLrNNx+k5NO1Zp/Efc3FdC2gjM+7URp5bZDQZeTEwzo/A1BjhHU9K2B/msNp9YZ5H5ht4IGJ+qm38PuGd73LGiXcb1ljasZaZt9x0QqV8xc77YG1o9dsv6kdPC9DXD2HRg4b1oHVkbQFat8d5DSGdxq3rI93CC9X6WNLYOulbtmDSreQ1hPWwR53eVjG89pVux2vDTuIj4zgma+YK6I4NyYpX6MWiYUlDKzGxnQeUpjfJFz5VWU+9gfcAYWfCWOl78kf637BOJQ4uU5t94h2dIntlt1GWnbr+TAV03bky7f8Z/m9p6balLQv/awDaYLyfoE7Cnoi/sC+09d5HLyGeAAAQAElEQVSBMzKeZMSS9ngdJL9X8t4Mg5VRA5v/93fXMg731xr5YB+OFq53XahLgZhqrdgfKzpHNmQOGvhYP4KkDkMcpet4z92o73ol73OlbOijjTJpSxQpgYjrHLOxUamO0jhWWhAzMOaTfJMF1pArC+nIdwh/k/CmwUi7Ku3y2jZwzxZWBr4BiVbaNklFJOLQkU2v27t73iMOjW86tM36d7d3uuH98P5+rzt0vNHhfxFgz6ZHTx9u2HDt+eie2SkCJyRVyo7AtFKZ4TRZVBtPgL4zDBeP1iLaPsptGXnOSOxWxwKbi5rpI1C2kj+g77pMnX4Otjm2+HgM1Oav9R7ZI2GZMdKGEdsj42DEe2Uq+05bNtr9I4DpX3g4k//Xe7vdubabMzbkdirEhGqI2xS7+7u9vCE8IHTM7ePkR9VIHRWYUvXqZIy5TiSOh1P9ppdReLk0OsYVzVd12+ljbz5t+16mB/8IgI2I6UcAdxrJF20hzPSXGtwDrrsid/1tiGEwS6qUXtvtmfp+p77bqtDnEawH6A4eb8d77XnvP0KTZ9DKmPOGlv/o47e//Uf9/d//vb5m89rpN/hxYHd9oC/beOMBr4oxqNCIDJNKYrZlA+Ti/IXOL7zxvtPS/2OLTyWGh4YjbZl8DjdJgV9JeY/Jgt+2NwyVOGzkPsnsdb8f2EC/0vffv9Pvf/8n/RP4zW9+r9/99qv2Y4Bvvn6tb799jc4NG1+uhx4nIIUY7+jvczZgN2yOFea164tIRRTFCUlQmc/Cp1GiWToeR/wdZtjmUUd8H9x+FCoQx9SWysac5+FRe77J3N7dsoF9ySbRWzl+79jAvrq+0tX1tRzTO/IH5ndhYRp4n6h8S8gi7Xa9zsB2U3R21ouutEdyLOfhpEq9Rmaq0L5SsuVbx/JKvDOETOpgNl1Rbx18LSEZwVhO9EbG2chamaQL84TFUMFa6PyOwdZRZtsVvdjt2l/9X2w38l/99ykFsXC5revAaMHBQhkj6cTqb1IzcJp2UIY1IYh9z3jcsAYV1tfSb5RQY09sCbtuWafuYW73R/3xm+/A9/rjt9/rK/ib+6Nu7g66Zm2zjst7zPl/teC+PqOvz88viN+5PvH/UpPJVzLlebXZbHTB+Hz16v9L3Z89SZIkaZ7YxyyqZn7FlWdVVnX3bvcuZrB4AYEIBALh/98HvCwNCJije7rryDsz7vDTzFQFv09U1dzcwyOPmqrBQlM/ZREWFhYWFhbRQ8wjH7fNyuPjY/zEmNsXtnmmU8yOqjNvoSEp4JmKg+6Kbje5ER9WxsbtrNnMPPPGPzg5PVFhnLx27Nj8N6yP6ipZGrLRJJ3NHqHHukb7Ax96TR9ZJyJCPTGcmcTltsXSFp3WZ4zYZroHemQDwVLmdg2vE4btLZkqJRURExBw+9ZDUskYd90k0/ThU/NbGt1Ohy8Ab3KVnHeaqqRrW8MG+jISN9Z7qF/3jlbOWJgmNtnOiFRmUQFOu0pEKAJ+KcqSinSLVUz9BoWlbmF99qN9EZEa8c+GObAh3naOe3iZ6AMRU2XXGbjXbnl/tq8t57zXAWmSMbXcyBhtGA/LGO6jeW5PHFmKyoyIUMQt6tzfVodxbPUY/0bR63JU3DmzFHXcMwrxFba96UtZB+pkG735f823Yf8rs76veP3xvwBwdXVBrEmFuWvd7p/HZ0dfaZ52AjDCZCpwJiIUEcosjUYE9Tts6NT3nVarXsesFU5TJNc7hOZj4bUsgxURKsR1B1y3Zz3o534dtqX5GOncgoigH6n7x+QDYgHbI1JZUiULYnEA+kfO58D8df9vWL9viIdXr1/rz19+pS+//FrffPMDIp3+/u//SU+efMy98ZX+03/+F/3xj1+ypl9yf9qhv9eavntqRLgNdNP2iN5lDAfGEUW3J2KRKcNM+8UyI/WcNsyXENxDv+qo+Mp4r5JVytbeltSDdkkyfmKOSKhAyBVmMGYwftnpKndsN+OXoc71qhIjAHnzFsh8eHcNCbILSP43noc++WWqlrYX+stq3Uot9X6O3tY4TFUyFZ8sIPtXOW3NX6KI1YhqdYJvmFbUAC8xND2Io7ixBpAykoma0KBUP3OgpAXxqLBy0nuaUuHhJbNQlmChTkfTezi4To9EuqkLI2KyoVHqSOSh3GRItjMi9jQiaAPACaB5BlUmvXUaZhsRTaLJL/yIaPmcaeXm1GS5LD4hiQ1C7i6SRYQZonbQBz+kVNoVaes3WhmXiOA6+a228lET9WI5SnwwqmxEDcOGB97tXDbeoW4r0noQn6nuHXW23+wIbsxzvtovZoKIkPUYhXHquJHBbqcffoxJT8BDB2a7/gLJfLUjIhQRKqXIh31iOd8Et9sdfRm04WbvB7DLqyte8K54gLqGd8ON0uU7jdhmt6ktcNbHeCvcXV+FejnMMksbh4r/zMsS4vlIhBtNjwoepisvVZWHe/Ggn5Yjb2oE+UTGlK8Xqsi4jvN+gBayxsBDx0jZyEvbAGTjAO9sqtjaQB51qs2/IdsWkaKYDxz0iYcI17PdQqZRCukV/Ro1coPCrSq++fKAv+aheH18JMMP1ccnxzom75t7oZ9Ukm2V7VelnQGMko3AFpfdAs3opxEZgbzlKrIt7TzaEnujAS62tZsx9UxHZA0tRxubJSPGIVrGV6NS34yIUARwBgTIOT9ip+WMiGhyFLczsMM+LJnyw7HrlExFIJehLAWkaFgBX/AqMBX5CkynfIiKe0QE8Und1u8qeqtCdlWks3WvngfkvLlSXPJwxma+qUiP5++09cY+m/fX4PLFc735/ludf/WlLr7+Urt3b3XkmKHOeHnefiBgOpAeedAbri9lbNG1vTqf/lUAb/7Tlvh4xs6/hptLucwY4A/kx821DJcbwZpgvje5bi5etx8DmG4u32h3/Vaj/7J9d07oXmho9Jz0uWK8AJfEwBVgw5sP0Sr0H/fYdf4BV7DuiHWnpQnwSn8qY99A3MoHwdvy8DWnhS9xK6X1Dia5QZZbEG5MUgQN6+5hDioRrQ0WnVDbS3O2eB8Z1gpGKqMbe22zkTk0fnG/cpRpKSO8gfoDsTQoc0eeutXz8oapf61xuGZK+F8C2AoHCodJzHmjMucXOL8H9TWj8vFA9qfR7EG/O4K9wjfvA9PfO917M03vw/y/HJWqt4jZIijNeCrvcUdusRoh+JLpfegvP35NzRaX+LT50/S2NwQKmg7yrXew7pyL3QtzyTPxZRzkq/M/AcoDhxmTtsO6pCnTHSSeK6BThFGUMSGgE0IRRkIXOD9BkRKyC6oYOwBTalS/6gj0BfoW3LWXNpl0EdAZEu0/BHwxlS3NB4kZhz5Q3P4HP5D6ZaclD+A1hxgIz7f2w54rVV1LI3R3od3mnTasgcZuc85UvVAdJoiNf/8AIONG6X/uHx3JXLUnk/sVy52iYhWICIXvIWR9TuvYqFvqey6CLgTJDSTwGUlusWNDZb2s6K3YPHIfXeC88EGqk+NAmnzrdKrgpyKng/GhGm2G/B/dxr6QyGWYirKqgfsoTWlE58h4jCOrpP9JaKfbX/wfKeKEZ4tH6von6ldPFeUx9Jm67hFtnaBoJWHPCCo2NLTNrVRVUma4zQWw5LTpXIa8qCvTBvMLAqGgLxGpmAHzg2e4ZOSyx62f4bYzMrSgMbjUOo2JKdmDM0gD/CNDpOFMp9PATRitjPxUeHA17xAuct7UeCi98O7RZsNSx2UL4O3LSO9Plztj+gvR9FjW9Yzk4rxBct/Pw7z5D6DpMn+StX8NcxbU8db3DMPChi51RmKVZ1TmW+WeWZl7taVH+Ausg1BkHCpj33RaL2kU/crT7X4IqNr3iXQ7F1ky+zLzyL93LnxTYxHAcIG4RYvRsAw8yoJhOPRd62crsgxg3lTmrphHwVwUc1ief9w3xBwSfNMgHaQbdXrBzLOMXL+hSG54jyAP2hxyMhRhFGiR15678DoF0J0gsCWW9mYqqCh7EJQdyrtPtfk4JbG+kD7MS6FodVKBzYZ5QvaW6s6RETLUjlDEBCl056Ct1r7cbseI+H68UuaxshyplBPoiYK8kd5c744l/0AKRK4UZSVFr2qQr/7h1AEUa8rWyEDVs2z3GmqnYexUyR9ihO98oFvoMCr1I4+kspZpdqTnMpcndhq3dXqFy9Elr/fGiI3V6JlQK0X7IUAPNdxnoygiFQ2hCEwG4oiYEzIFCeBxUtoCdpq3I5OzYce9dgtuFDw3F3q6KpLfo1e8kPcl1SVtUTXEwbwWGPjg728B/qtMuFrx0bnj+0NFblg+gjMHCr4uST+g6b6KFtp9Dm2US0n1oK+paP0pSuiCiFC4D+Juj26HgfMdH8yNY963fR/d8e43YdAO27Z8q3j58qW8kW87a6W/bilCazaYvJnVoyMi+Pjeg062n+5rYJPl6uqGD9ff6sWLlzo/v1DpOnmD7Ih3+Z6P65lFESEpFIFtISm8Dk5r4ugHAJRFFPpDnzHcvolIBUBYEdSTcGeV36nb9xr6CGt/JjL2BarUsC8hyzhUlFb6VhutjO09BQfyDyUP66ECpe6IJUM74sOoGUr6HPigP14rV8RiKRI+UHQqZa2+W2vdH6snxkv2xJO0YbNxx+b3ho3IOtJXTHMbhpYDn4mOjfP76sJeqMd0wJdUVWbCrvhTKpnQlH02Mt44UI7TkgFf7dvU69ev9N2338n/e8BKX3rGO6kXyDRETmOAQRWIY/Tmeb/S0fpUjx8/02M2LLruSLZ/x3ewzeZGG975d2z+b3i/H/hG9fGnH+sf/+mf9Lu/+71Ozh4pS8emxlbXbLI6/YI49F9kV+EDsCO+tvjF2O08ZkHL9Cc7rfq1CvWF3IIsBQ+FGG7RDdYjaWCDFzWKKIoZUmIn3qQPdZQ61rvVijFhbCLX2F317vxKb95eYtvA3NjoxfM3bNJ8o6++/E7+QcDrV+d6++ZSm80gqSixqWNu9yAi4PmEZiqwCwF1+KsHKzalO9vP+EvJ2FS5rzu+oXmODqa2G1RsZIGV/e756U22l69e6U9//rP+8Mc/6rvvv9cVG28jPWfqYO+Nvv/hB719+xadOwVjWPhoOLJmjYyBf1Dc91LfhwhTrVcFGirIZAkFeoQDQ1JGqGSR46XD1yWz8TBGfp8IYqFIlIe8DnY5UXok8Q0naPP64h1lo1bofnRyxCb/WidHvY5WRSfrTserDto33unxqtHjdWF+hAJ7s25pa6CNig6pT6ngkIKdAa2sZwObaWIgaV5dl/Splzfoj9kYX62PFdkxR6UsvVbHp/rok89V1ifqTx5rU1OvL651wTg+f/1Wz1+90/nVVlf+Vx6i0/rkEbH9TE+ePpM3/DvG9+joSIdYrVYEU5Xwm+Gp2uPcrhRFpEIUEYQj4zoyR0f8Bkse0wkEIYxofarwRwWDaSRqkzIjHNTEhP2eEVp1ndy2N0M7xse6tqznG/zhtpyn6nRaD3WmzO3VKKVWHgAAEABJREFU6+nAulCx3bHnkohQFtsecvmW8h32W9+t7aOWI0suyUYtN3UxFBHEUBJvvWxjKtTt40iq+EMcYWSo0I9SikoC9JZMFfKJnqAP4nA6I1ssOt30Uo427N0x53eyDdaJ+P6MDC3IiMa3nOF+2QfCvgloI6ZGfO5N6x1xpntHpRwp2sIXGFfb2jzIqiOi2ReRCjAyj71JfnFx2dZc6xv47tZ0s5m/BY2Hrwd8PeUHOe1mJn+KY7I7YqIw2pn4yd+Re+KzJy6cLyVbmS8VBWPztZ1omGsdwTpBOzyLjMSnFLI/jSzMMscFZV5HR9Ko0UhfLBfITuOQ2iFzc3OjAdp1Re7bwL5Co/Tz+vqKsRm0JTZ39NH2VPSN9NV93FFvwD7zI7Gh79SBgq4G+lcysa2ATiWz+bdi84gO13Pbhm3UweGyKRsS88rpiFTQTqKnw18tH0UBMosSfjGNpJ1sbUaEIkJZslFxWPdIjCxjFNSPSEosO1Ep5KM17TgBEaGOtcq6rq5v9PzFa3319Xf67rvnesN95frGvqo8W/2gf/mvf9C//eFL7kcX7X898vrNW7rB3KSj1unRDNqMCEWEmxIJKWkfuDyh5i33iaDvBp1DLiTNaArntH79UXGEcVuT1uf+mlex2dRAlLnDkCCipf2F2g5xLJTkT52VerdITWnT+4g7ZWrjVRRQx7I09T1bvuAeI6FGQI2UZrmIVIApzzVCEbRBbLuvhuYjYioL5I2Z3ebFiF8WWVPD5RFTHeffx+S7ie90xZ8TIqZ6EQ9RfNLac50JUkjvQRzmQ/an8/fhQvNMfxning8SOw3XXugiY2r+T8E9mnrSOjY7QYtRt5Rixdx4W+SY5AUsjVaicmBRWeDJPbaFialDGY1gBws+YeR0ZhAUAlDrKQRKKYogTzs6OCqNL4vcAXtKUjYl5mud6QGJiIOcFMt/9/h66Gj6gpJQYmfERLPY1lSB+gZSsrS+qB2uVBURCvoZ2ZhcKqD32Ow+VS+A+KbuMfnfQhWZEb5BDVguGwn6XUPjsflR283TfkWEM4I2AckHz2j2IGN6IGe+K7hd04fgsohoRR5fj4kUilg6OKUrk3hssTBg69gmV2aycHcyFUerzw1ox01ts9lyc79p8I395uaal4dLXbFh6hugYZ5/Bd3q4TfHWWuDG2C7kcEryXj4xge1rc1H+FCgGi0eB15wdvsb7cjDdgMPKtUPziy6/qs/3EP1Aft33Li3qNiR38n+ln0+1/PN2jfngX6INhL/uC3hgxT+oK8tT1qAYVXlEkFZpA6PiIkXEY0dlEeEMgPf9VrzYcEP0P4ocXp2yoP1sfxPuq1WvRCjSft6QP+ArTOd5xsMGRUbDwGT03FpCD1BHGuitCuOCNtpmwwYByddoT0zXGaQPrj5jAhUfFFnSinyttPxPAEG55S2nGMkIhRxi4mXjVcy5Xx6zjUs+ZSNd09sQsX+KOYB5umIvjEko6JDwfJHXgtsXEPTQGpUh45138n/rNoj/H9KfK0Zf/8QoPCyXnhJLzycGUm6sqE/Xl9oy6b/9euXunoF/Nf+YHv+VkGd4yKd9kVHmOVfaBurElrx1pLoDj6Ei4e/IF5To4JYk+OTh932q3B0VNIBz0jmWsG/nSSjp1/OF8a68DFdw42GzYV21++0Bbubd9rdvJnxGvoK/ivEXku7c3ApMlLdoHEnu6rYNhC2ByTzpP0YAN9FIrbEGXyBStsooMC+HGfqtOG8saQ99sQEcxjBX3zSzJ2hw5RW1/Q+bF5GKCIIkdBkm1o6Q1CpkCiMg6n7VxkHz+8dH2Ta5j/rg/0ykN/5LzQartlcXHCl3fZKW/Mts7tm2DYaeKmXx4H1WviuoRnv/v9SYHI7g+sCku081NEY/w0XdHP+cgUIt8l2QB+sbBvngqXvpjPrkOzTrfygngfxQTiWDMveg3Xssdf8Mwn6IoPArgZp91GkjcYjfZ+6rGGRdzOkm64PUfQclrsd45C3T1ufcaCLeDbnPRy64b3Cv5RBu7ZtwWLXh/xwX87N2i7TGYHMAi36fpLq4LCyGXZjjgoWwOyqMndoYe6x+X999UZXF6+1Zd2rw/Qjp2RtK9qoxFYd6MtOXQ7kR5avAVQ+oFV0BNAdTCEYEmsuF8rm9ct5UIGfTfaU+5+fcwbWt/bcstD5g4A4IkIRqYiikp0ShIoyOkUUBSjwkvudNMm2+yq6G63mYg1tV+4hA/eMkfvH0DCyBlU+5gUQKxA62Ugq3alK/0ixfqI4YvN/9VhZThV5LOmIVtYSm0bVG0hKup3wCzCd8hUp7SGOAJyMqwzqyeWOkZZ2fbDPW97Qg4d9eIhJyPILJs4Hr1EpWkCynUve1Iz7uub8UmyRw7TzDZZriQculLn/79WDf0f6Xr7VgXef3qlzmEF2n3X6Q1iEKLduj0mD+fBM7uTNM1rBdLEv76PpmoqX6/vjNZc0X1jngpkvF4xkDKeB22l82O+dh/Wdfk/gZxiuM8P2H+JOzVmm+cVpCi0L+fBpOWORoC/uR7v3z2nnGxYZy4ciUskcD+b6HahTmMd6oFqo5Pm30Jjz8PZz6pekXe8A+6QTqNyfzh8C3ZphXxy2ab55pgvuly9804fKqO9HR0Ok74J2zXNdHdr0UNoduM8/5Dm94FCONpqf2ZRn3av4PnOtrj9irTzeI8uRjNL4R9x3nGe9LCsFUPRy3YU6PaJrT2Mllwnqjf0JK9U5L9ZnI6BZjmlrwsKb5NBR3Oaaen3TZ/0NzfYlRtynA9jveyCzj6lDP2g+lpids40sci2zv5hbGThD0JF3GD8/V56bg7tOKVXrVbKpYVsGjfBHvgFYZuT92XC9CbTLvay9V3OPS15CItyCeB+vYBTFinleZPYyxNhVWf+MFi+h6QjqUBd9I5UhsCmjKRK3J+34ndqb8ZGhgXvoNd8kNmwSbXnv8neIDe98xvn5ORuJV/RllHX2fc8m2rH8V6yG39l7NhciYtYfyiwqpbAZdix/z/CzglGxqbCRk62vqYBmSWUpylxA3vwG65wQkYookqa8qfs3+FmDbyQ7A1/b3xGTH9yeOJL8UovsnbN6HLGrURSOM+4IkYkIRYQmOxNqFE1HQILyVJZygFSQNwrfMNIbCiUl+lYVsj9pmjGTgr713UpHbEyesBl5cnwi5ymRFE2mImzYRvfbzz/264gPzK/0ZYF8RG1jS0Q0alZFh6kRgV76u2NjvsWmmFnY2/ENoGTwnreR/7nmF8+f6+WLF3r96jWWSCWT50fRjURNBcI+2uI93X1KxvL45FSnZ4/5hvOIfqxpX+0HDQNjtGMu3Nxc6ZJvCf5r9Y3f92n7mD5/8skn+tj4+GN9BB6dPdLZ6ZkGxtc/JnFft9jrbtDdxt/wfe36yt/XNhrpT4Ttom8IkZXt6ex77K4K7J2QkbIOY8cGqmnM5XWgP/BCRV23bn0InlUzexXWv0zWTxVV5h9d0sXFjd69u9R/+S//qj//6Wv98P0LXV3eaLPZNQwYMqLTbYg6QdtSSKBj/vSrtdbrI63BCqyJA/MKm9O233K1Sju+iRzOz2s2167Y6PcfFV1d8X5OueewMRAXQTuFOdco4xoRigglvhhZsza8x19dnev6hu8nuxt1XWi1Kuq71Hrdk+5UMhVSAyPdKKGlRE9PvKxYEzpoSaRo07G0Yx0ZGaeBNWXw+O42fKO55jPDRh3PCs8enerp2Yk+efpYv/38E/3dF5/rt59+rE8/eqKnlD3yjwLY+D/FhuO+aI1dPeoL3xmC9cpInGmwWEqsxSMbi5X3AueLZbGnZKrDtnW/auvR6ekj4umRjpljiV8UhbPX+uQMPFJZHWuHn6/Z+L9h/BvdVm1h7viwNiJvtDWYOC9drxXjdXJ62tbFNd/QStcpaNuxbtgXxsDYbDYbbfHJhnG7vrrme8oObDXab8yfSp8qA32LUZWyCp8uTb6X2vzzGIi4ihqKSHFVwaYgXeFvPC+IDbe1xTdj00/nfLY20A0N8iHJsD7LDczRZhNti6MiZ4wEu/mwFBFqvLlsn6Ztt++85T4El7vtRE9PDK1WK+xPNf3Y5LZc17oignhLeSw7xq00FLm/pSTUKA5P7EoQDWZYv1Ey0CH4UjpdkowlFtCfIE1/XLBzX5vPxPo1Nnh9M4bGr63/mo8IKgvD78Ns0PqLTNJuBAzq+UcUl2z+X1ycyz+2u2a8boiNq8tL7rvEh8dtHgPEW3tb5pbHdkMceayW4oiY/FAKfQwFfSxZVIhHr+kdNDMpS/wQ8mFf2y6nF9jfw9x3ryHGUhaRWspvbja6ZM0xFWNesrS4FPHodCK71Otp+/j4hHl33OaJv+sfHx9pxX0RjzdbB+aH7ZFCbQhwpfMDa799Lg7r9fj3zDvToI+w25kRrV+OqdYnlNg/O/Tu6I9570MaGMvWDtRt+f7kvDgiQpPPQhGz79LU+dByFPpue0yNiNsy0Q/7TDrg6e6BCAxfDZLtjLax/+OPL+T//czbtxd6/fqcuNixl7TTt9/+oK+++gb6vd6+fSffFz0WO/oa2Opxt+2JbRGhyJA4m79nOrKuVBARiriF5iNi4s3ZX03c7zugLbc3oTLOt/2tjBfnxDMbTDwSd1qOO7mfy7j2LYLh+HlIidq4B/MO4XJEZGo4vcB5Y8n/PI0IRcQdwdr8dddPdwTuZFzXWJiH6YX3c5Q6t876gDAyD5aYbyyFh+mF99+XerTutsjiJBCRCiCFIiaIo01i31zapEk4TBdHZUuJxWK3R4VfGaBWxKrjtIE6gniEXeUmDM+9CdYZlFuvUVk7R/LIRlBnOiu6p9R0jbgtmzjTNcK6aqvvOm2yzXUjHq4z1aRtFm0JmQN/FBbWkjz04QPfMBYUbipGZipiBh2KoL6kIK2Dw7Y4a2r4JlLx1cjDm/m3qCTd/4E+GKMirNP8KreXJbQgwmVqMhFTWhxB+wbJdkZMZRHRZBvz4JKRLVebD9TGoDG4mBcR3Ey5oUHFERGyLVIgKx4IdzzYb9qiO7tbBR/5QcbUNxDfqJcbum/qO9+IeLCSaouhG166r68vWcyvdX191bDhYXnHw/Lkq51GHmhHfJYlVXJCYku13WCkzA9KjTo9wzcx31AHHowHNuga0FX5eO5/dk08/BsjvAGZXZPZYtdGOx46BjBi68DNpNJBY+AGaVpp1/aIIyIVoM5jO9J+Rd48+yGxOUtRlglU2Z8lU/v5xgNCIeYKLx4dKBnUSQVU+Mtw0vYb4iUimHORUoQR0NBy2IaKTc5HRCtL2jOmdoqK2wPmRUwylr/FxAsacbyYNmBIpY8jvnF/B8Z1wFce84bmp5F4Zl7iK/MGZA2nrX9p09SIoC30Ou3yIG3qvNvMUhQRZonpKs8OWQZ+WXVK/BcdL6TweE+RyxYdIza0ivMl0ZMhRKJxCnlcrlUJHZXUCXqOSa+IlRU+XBErCzriJbY3Gq8vtFWW8G8AABAASURBVLu8kP/Kf2j0QuPVpQqx27OxfJRVZ+tOj45Wai9xPOidHK/1iBe7E3g0Q/tVgX5E/Qf5bEipge9oSmwOXpiTziQf80wLH/JWudIqe63LGjidCmza3lzq5uqdNpdvtb2acf2ajw4vZ7zQzfVzXV8+R+aFdlev2Ot+p7q7lMYbiVhKvOpfrIdtIu+0N8odZ4nDcBMGIk65fAQX4tB1ZUr9iY4ULKikDUg7nTZa5oFLUwrfNCX6bqQ6hYo0I4I8SPgfQuAv1zUqfjRE8ESkMosKUB15X97xEsqYsgbsGNstHwV2fAwYyN8F6wPrwgB2jPOWj4QuH/nQObCGmI51K1PP0QmjKm3QEf08ENFd3zCDVINrgzWQRqwq9EuA6H+Hs85tmB4CNnZzPTgraWQaH0ov3KsHsciYGk32flzd0xGof/B0wQGIAxlKpI25rPHmND7Wz0Lz8aE6c/GeLHIL40P5+/xF/m9N7YsDvOcPyjwn935Z8g/ZtfQBmcXP1vdBWIfrmC7jOpCZ4TWGjX/phrWLj3YXr+T/JcrN5RuN20uWng3YqosBjPI/8W94Y6JRYqhjESsguX8FdkRFPdSxENAM1gZgKxYg0Xpb+dIw+j7GC/nQsNPAfW/6uDW0tD80+VnPYAnnownzFb0VRBQVni97PnYWPmyWbq2OdbwrR3inV4TXtFTJJB0NbntBrdZFO6z3A9iBgXvUwDPHjrIdDQ5e82Kl0p+orB9J68dSOZHiSGSUbDaNmjavqjpVFfg5I6AfAkVy2UKdvgfHBf2UKT2aqGWWOqZ/RYQHD32mBr25u45Q9pee7kfr72L/X6rob1yv2ek2bKcxpxf+Qltf5jKT92Bf3gdCza/QgzMiFDFBCuk9OJ7MN0Vn0wFt46P5IP8gfy7+mxHb9VP4JQ1jexMzBV6XWt9GuAvgw4soCiA2bEMrGZlrpcE8TZ7nkue5zE5GWNZzcqGeS20ME93AeUEt47luOG3evsz9s4wp1fYn+WYWVDOa7jl9yGv8RYcpuMO7V2ep+wtoRCo+CPxFf4L+x14mFKQThMvoa9wpv9WnDx5JyQz7ifHQvP6N6B3RK+tkLIK1ecIK1lrBWBnelA/Gq/0LAP4BAOt1XcD4aUlbDzoqMsEGv+F1N1mH7yPgLZhkjmnvSE7H3K6sh/vEiL2i77L9CvrjZ8BlxeM5k/cUboCaII5JRq1OzHkIcenrVNMpl0kRptFoxER174gquVXjho/fF+dv2ei70G53rWQedF2oFHGMfCPYaMvz9OD3Q+5RlefgEdrAfct5l1XuXVRQyVbRSZDoK0r8GpGKGc5L2cqlkBrUjgisQtfY7tP4g/shTfI8XhVhWTVaSjbqj+9Pnjzmg/yRzBOdG7mn+rne8LcIf6O4aD8CuJRt3dGXkffbzOTj/Urr9VpZkjbcX94P6F9m0Zp7/OnpCZttZ5o2x074+H8iKSQQkSo5oStFfd+9hzK/m2s+IkIRE2YW7y4DzxgjtkF5JnHfYy6kO9qn53oRociYJW7JiK9ucw+nIlIZoVJSXde1tHmaj4hQRCizKEDhWacg17G5VehLv+6nMkkh2d06PCJCBV9Yd08dUyEZkZJCATUyQz4qNg/42+PSwLgPPJ9NcV0RMSB3Ttc9xFS4YbNwwH+ORY+H27aUqTeo3r5+o3dv38pp0W5J+sg8ighxkqrMvmEG94CSWh8dab1ea8VmdmanHXHTdavWoJ8Tr/heYFyz6eXN0A0bWv5RifHkyRMZzz76SJ999pnOHj2SfXnD5thIPzOTeOllumVDbPohwabFQdog3R7uk+VKlubfiMDmaAIuM0b8aKrqOSR3kbiy/0IF2z2Gq36tNRvER0cnbCaf6PjoWCvivPPY0q9Vf6S3b8714sVredPGeP7jS716+brx3727YKPmHLzb4/zcvHds6lxrsx1URfszIlOlK+qYGwv6g3RSFml5UU8S/bItXd9j10o98ddAvutX6liTLa87RyU3IUtove51crLWMZvv/l5zRL7r06pV8VGwvtCkWqtUa3MM6veJhIY4iA+cpy3fNzeM8e7mSsH3Af/z/c8en+nzTz7W737zmbzh/5tPGd+Pn7Hx/1SfPHuij1iPnpyd6IxvREd90fTeMvJ9aBAvOWAQqw1zp4JBI98iBr5D7Ax/O2VTshIfJVNr+nzE+KxXK61XvY7WK/zSK0vRjljf7Ua9eWPfb8gLHxZ8vWbdrozHhs3NG3eDWAhFdkoQUZBLOhnEWuW7CTbQ3yypfrVqcHrABm/ubohNU8PxfXN9zf3iClzyvfeatrYaka3oEEeLwZmOM48svq8mwNQgOZ9JX/u+p29rlcQ+infEkufUNRvJnjMep4yQERK+k4R+p0ntz5HxHRln2xERioh9mXkjtrpvEUFbuS+PiH3acuKo1t/4SW46Iya5iJTtNjcimt9W9h/9sI0D69iiZ5GxvPvZlaKO2PfaVKDF+dLJNMttW5WbX2ZRYQ32OrSg7zt1rV42G2zLAkxmfMOuYXxHbYgT8xwrA4nmH3yEI5GTIqJBHJnoO8jDeu+srgs3wvVSvpd6LXQ8Tn1m7aTcAzQyDjver/3OnaVgc9fstQ6PqdfNHX6y+IKIWJKN+v7gNgbGbcQfZkaEIsPJO4gI+pKN5zYG7vU74nfAB7axgbxt2m53PNts5TLnbYfheotut5notF/s+7PTU/3ud7/T774ApuDp06dtfCq+dd0dbdkAp2E5yRwcmWfME+4f4+K/xFZgAcuaGpnFpGFAfsf6sMNW22k/TPE7yHWM1kd87HvIgC+bv/DVIp+RDHXil2g6Y26zZbhYX3rcjZLq+q7FoWMzZ54ODutbshHR9EZEY7lvtmmCmo0j38AvLq7a/eT7736Q7yevX73V5eVG11dbvXz+Wt98/a2+o+zdu3PGA1/tKuvZqOpvvtzPbKN1tkYctSwGlTt1raNGYsy02YrvImJvU0RMVf6K18qgjoyLaQPjWcFfqwmPT8Svt9vjYkx2uP5dRBQFEP7cQ4cyU82fuy72RYQiQqVMsRURWo6I2/TC+xCNiKYn4mH6oXr/v+ZHuN+5NyOx39gz/koJWghULSD5E6eNSgYkS1F68oImToA6SMc2WZg60Ck9KiIU2aTei4sWKwR8iDvyJDJdD7LWK/QHJYadYDjthb9Sn6J2RpirqU3SEVNe82FdlUndsq1obsjkITTB6WLxBe57ySJTw81EhhJof1TuUYC+uZ77sC+aE17QvKD7ZjGwyO64oZhXqVORiUhlKWKFZTliMeLqBdh9MBDhrBTHBGwKbDB0eMRtJiIUcYulJOKWFxELG7OxBh97kXTbUigy5YeGhkKafEaoLRA2HHgRc59QwEqtVlZy8llI7cY+cDPb0W/rZs2Vy7v5wUP2AWM14JMtD683PCxf80Hh+uqChf2SzcpLbf1ASznqFBETyNQlXiLl+KjocaxYl9szNbZs0g3c1MaDeHW7EaHMkNMjL/wNTW7HDeEuKjdDBKe2qRMRCqh9UTx2LjyA/VJtX4Rc7huhH9hKJj6a6ka4rFO4fsDHxxEhH67rcXCsDPS90je5qAHH4zfb3cRx6v25FWFBa7qLZi822BaPgWlJ2j4UJx0RCmxaIIW0h9SSmo5KP93fgRuaH3aMxV8uW9KWHvCv4VhofLpize5OyyOUd5S3UjUW/XSf23pCBSJWbVNUVVECULMvii7FPb9hKa/iCHvJQAv+rAAuqmsDXKgYH/HSGFqh56jvtIby7qdVSOuEb9Bejz3eOgkerghSVf/LAMRqYbySeEr6Wok9nkZUefGr8EjQRlVB5wrd/gVox1xA9bSOVKlgZ0EK9fDUkHQ6KWs/AuDDXxfYVdZalxX29Wpl+EFuh01rjRvJG/rjNfRa4/ZC4+4ceq7d5i0vpW+0uXmtmytwOWFz+Vbj9aVs88hcjLqT9VERawZljspSZRoaJdrzfFtgXsE3DueSQq7OsOgg+7u2D368xPKRUIDQw98BkKffOSMk2owGcWSkIsgbglYp8MkeSmWUGaRFeoHrUocaEpTa8hHY3xBVAUSfBvy3ax8rN9i7uwfsbvZPfBw1lw9yPa9fO3y/w3cDMTEy3sOwYS3hoX3cIjuQ3jVqX4j2H8aIeXUGafxEZ+f8zA9qGmo9QFPew8JHCBk16G9wWP+h2tk+rLnlmnebm1Jcm88Py5w2KHvoZLxlvFfmOsZBQcvaNiMpMD0EvKbrkLekEf+J01JLcUtbj7EwP0gtHQxlIDEhWr0prTZGh2n9/HEg3ro81zhgH2gN0r8eotZ/G/A1c1HepGpwPvTwQS9YlytrqNdMiTmnnbRfz26oxtq2udDm4g0fkN7omnVrRz781/7MlTIjmaslqluWZ0ehZltf6I9bp4iUJjAOAZK1wnDaSEoLvMAsQzwj7ev6vsdzQXu+8cs1978dH9M2YMsL646b0OD+slYLWkHkSkZmp2ChzK5XKT1GAHXQThFFAfTAUd0e95XdjG2jPDNi+yh/9DJ6JRtOmSfcZ86kcgqOJDYaVd1Or0pb9swEeyclGSGhS5XsvdMsY2IjpwO4zj5vCZctlLTLG8wz4DV5p2+1Oqc9X3/ZEegz9rXJP9ShxqPMpiyyc3qq7gxAZComPSW4HqQt7GyDhQ1E2mlmS8yX+/mZ/SD5kOyh/sOKh/LzWNqX9vuhmHl38r8mc9jG/XqU8WyiFke073adN32wTfdjhn3Y1DnfElycNkguY3WHmn+ImGL3kLWkKWommLaEC5xZ4Lyx5KEftNtyC2wfuGM/+WbnIoOu1mZhXnpuGisl87Eh14rsQSd53mdCDdcTx0zDdAHl9q2gzHs1kG68mOuYknzwdNld1H1/4bsLd+qZN6P15aDwPdmDsiX5nkyg5RcAm8LYS08KXVPwbt0ckvN64HBRYy+JxU9Q/Febz6Y1sDrf4HX0HvBxBQIVGc2oLY8s+Sk962IsR8piXvODcfYabDphuhcE5WJz/z20H2hZr98yTI3Z5tZW3Ha/9a+Kh4sJrYT8nmo+YqYLscySNnW54fQE3D8l9teqwIwM2ud+dM07w+X5O+7F73ifuNTIM3TwLC2De/DIvdzPxiP3ddcrXeG+VNCGHl/RUStvc0CMYRU1uZcOI7xR9CAVVMxSlOl6IVRRgJ3NOCh1pGj/LbpuKaJNt6nmI2Y6kafP2Hj7+GM9ZfPNf5E3YNOG53hvLky40iWbeP4LxfPzc12A84tzvk9ca8OGbZZUSca92VyVkerYjFmx8ea/Zn/Exu1TNnOfPX2mZyDoZDRrpUDWEP5M+mcU6gZpUSYO90WiRkzQweEyd2/E5h3fWmy7eRYJX/AgPSdFo1yX0za0IhhBOx7PzBDnHhGhiNBtfeuojWc7I2JKzzQikBW8bOjYdHJfum4ly4uj0C9GkFBFD4Z3ie/gu13zR77TDMRMA9+NBhCR2JSzGbRRqcDYtz6IWujFu1GGAAAQAElEQVQZiJktGzMb3sFHv7siJp4FiSKEpUBHoe0sRdPRBKaknJ6SO56pBvyIymkM+5VO2OTu6YvH+ubq+vZHAARi0mcsEOobbKRjfXTsgyihjg09/6uOR+jp8EVYWMF7Y502dnYjG6E3bLhewxuaISVTEUG/g5h5qo+Jzy+++EKffvqp2rdE+mufGgXbep4le2wVh2MhaMNl0m3fxBGBtXRuiRX3d3SefgvZiFv5Cn+kHXOcLvjPG4fGquu06sCq15pNZf9vKk/P/BfgJzo5PVNE0eXljX58/oqNm5d6+fJN22h+9+5C/n87v3j5Si9fvJL/RYPnz1/Ce6u3b891fnHR/HDDOLYfNDCmQV/cxxWbo+v1WkfHx7Rx0n4QcXZ2ppOTEx0D+9fU7Z+dPdLp6WMdHZ2o8J2kAz2+t0+sz30VR8nE/jX1j5E9kvtGN+H1Wq06rVdFXRfik438zi/GNFnbwmPf6KCR9/0d33922DzwDXNkTQhiuCB7VFIfP32kLz77WH/3xef6h9/9Rr/7/FN9/vEzffT4TP5XAB6fHOt03esEX57Qpn8kYJwe9TruC995aJ+2/D2men1ljgRjk4FJbc0ZNRCzA3HUAE/Mj8K7Rd+v6MeKfqwB/etWoqpubm7aX9Z68//ly9d6xYaax+by8lrB+sMqxsb8wPq2a/LJGCSO6Sjr0dGTLsCFW/rrjXbPjx1x5FjRfFT8tGMMPTcn7LTZbNB7i2Y7cVYxjC5NNUlbN9GqxvMFVPRNqBSPvJKNyFcFzuhKkedBRIoCeS2pXhdpf/JXqGQ2ZIRC0zHpsx6hc9LrEvc3IhQRzjZU7DpcYxvzvcsibwoYC65tLkc4ZSxtSZ5/EdHaSewzIqJpdXvTHAz5P49DBCn6GA1LOkQD1KkzRvpyC/e36zv1q15dsQ+CuE7RnCIDG0ZQG5qGQA18IeD8lngeNZXb3ioLSBGpiCmdxEPOaRpXbXGoRp1uwH+NUuZaljc8bn2HfV4ruW96nh+vj9oPVpoPGMekwnq1avFMkpjftThy/KULpWZLFW3SjtfBgbgaiMktc9Qxbwz0BYkmazqBSpwRoUwp7ulzn0dsNjz+1jtiU0Tgz0JMlWaL9dvekqkEJVOWjwgV+rfC/i9++4V++8VvwRdy2j8IePToTLXFdpXts710QYeH9Zjv/u7og+PC5REx9yUYIbV00K44Kkpsu+uaGrA5J1n7arCPWFPcnzZHuedanrBV+4buG61BLfvK49eS82Wc7XY2s9B+SmFJyVQ+5rzbM8z6KVjGiGC1xc+27YJ7ww8/Pm8b/c+5r7x5/Y57xUaXVzdy/quvvtW33/6o1/4XAi434hFO2y0xOya+LQC7RL/xSUVnxW7Rr0ZtDDbiSkWQcH7BvezC/sXU9Q9Q3T5wn0b8PnnKvT2E5CrTFZvJVbDk5aMJ+GJIEQHoq0ICge8cB6ZJmX72mOpJd6nbfRDovOXf74Vt1nTUiUxXdDuwpsx8hTen3icfKjP/Ibyv4ddzMPhQ9YMKkNnzHxJeeIvQ/fzC/3nqlg7x8zXuShD1S+MTzQwRG0hNajNTEUHeZ2WijBrZwKhMEANxteFk0lAgEbSVdCWIKzLWFWEJ6loF0qyVqlCKG6fCYK4pkaM1SsTcq+gaJ0qShuFXZCijtvPWL9Iji3h1e9YjIXcLyxmVhWxEThyVh68J1hfopH/Ut9wCOE2PMNLWi/KEmRL8Kt8oOx4qzJts4GGIfid9sDyiVBlV4RnmpZkoGP3ARmbEdm/m+ga6w6YNN6IB3254KBklxez7CCoakiJIazoipnRENH7JhB5i4kcEFSplENpsWSgmKKeMCyiP9pBUWKiXcY9w3VbMxelQUm4Zw2k/eBjTGKa67LjpQXkgLBma+h64iRhgHCxrBCWmPX7seQA58gM8N3j/KtXpVb+SURJdIPCbN9C2N1d83L/Q5eU5Hxau2gOrb66+Qe24QY3EYERKCuwoEtTx4ZvZuDwII7fjwXgHZYjkI3wBpkm/Td0n30wrOk0dQ5UxGmeIcWtxTz3XoZO0SdtVtJqKsBbtj8hQ0pdSUoV+G5mlyUVQZpDPUiSFAtlqGre6IuCDpCwi5CMiGFEp0O81dCReG0NSRghR2TYCkjmlCYJjOWiWlBEpIa6QGlpdMpFchHwr9I0EQaUiijyGFCkCGVCdmWG/w6W9ANSnvWYpTo8mQ0zAs5wh5nCjzLumd6YeB4uH+I82ZepOhUSSrlrPIFpoICcMk+2OEjIEVYomxoYdukdqjiiowLLVtYMLcDqg5KSgoqRER+lDpUt1XSHWA6ip9geLHj9Om0tVPbKI0e+dknjphBx95SlOI7HXYgkbhA1GhBQRCvs64OCjkbjzAxcllKVgN2REoyGJbxlKPlYGG0umhU72zL0+iwpSgZ4uUiVDiSODzbMMel63lLJuDTeExYJrjbsrjdtz7W7eaHP1StfnL3Rz8Vabywttry50w7y7BjdX59reXCB7JbUfFVjXVp4TlXlRsb2y5lYeSIP8tJk+yGm1smnzu7IJLvwjf5yBH/ikkq+kK7Yb4qjEhl21ULpiLn2ot8C/tbU5SNQN8paLCAU+CHhCT4WOrEVOB/kmMylXsM7skSNtoMtlRgzyDx1KkW5B+yhw/zJJgyTvtKno++C1vW367xj+jYbdRssPCna7a024kX1h7Ns/tIUxUwP2mFImxpKOYqPtZExJiR74lFIPI+AHvZmomvCS1n/74QWoabHOlvjll3uSXgs+CMZN7/Ux0GBA2lm5GpB2usxgAPd1nXchtNluv5FufjHfIE/Z5LVKyfsQHr2FkDFCQT3NR1SRv0UbQvcDEKq67avk2FxQ5/IRoUNMfFY7+FNdoUNUq/dAbHhe7eWqXDew7ddBd+2fewlXamlNB3p1mG/pkPYU/7PxLYNVSnssvsdRe386tp2HsmZV1pq6vVDdnfPdizXp5p1url7rzfNv9Prl99pcv6NvN4zulrW5tnXYa3LibI+ffLBeVq+XtBtIihfBsC00ERJ9DADFXlI4VA1Bv7xeJHyxhrCkkqpK1hejsOaXQinmjozZzhv+g+QNf//Fp9iAj3Ks1fpRw3p9xse3M/W9cap+dSxFUeGjrZG5ktiUj/BmT5LGmoDWUXRSFWrsWPO23FNuNjs+zlFEndIfq+tPtVo9oo3HfKx+xofMj7Ref6TIM4SOpLFHp4F+fCKQtDWh0K+ioL0U/0E5FaE9tBzw6DI5EgpVIIMKAewbY19CHEa1RGj6b0pTUYfH1BYS6NCUuS0OJ7kwJroPisJ1ZhoRighyd8+KHYe4LcU4AVcxnAaI4zP4jC3OR2d+AIIfd5EhGbaLZ5cwlY/wBZguIHvnXPimLlio0wY2mWBjI8vFTm48yyfcQ+o0rDunecbEjAhFPISEn9Lid8SD/hgk96fzQTxHKyvIU0eHCHhgz3M/DmFVzs/U/TmEXPYQLH8I2rCtmiKwPkQREeMij1Gj2BkzyIfTshCYdQW8uwhFzEBPxJxe5NAjA5/oAFVJT/gQxXpUmbsK5n0wL9tfouM3+EKmLUpI4jS1dOjgIBPYmzxpMocP9SvR4XaFTKtRNdUnH/eA3Qr0GNQJg3REKPbUaSAJ9h77hJnWo58+2txjLvleZMl0PSd+FoEE8Dg0qHVHdw7K9/k5jf1K0vRJ+D8aUgE/IhSNOh+ILfmiaHKdAr8G4zJhWjMr9w6WYUkhyXUtn0p0aeF5/KgrxiYK4wqt6PS4BzRcZpkPwvGRkkICgdwh3D5uJDIo50RE/kAb9DUyFWG4QPMxjz/3xBZLIk8JLtCERZb5QpHXvQaRR2CkGPZci4qcQRsQifIdz7vT5s61tmx+VZ7l/bxd/cwNqC6jjT+KExu7vqgU+kln2vs8m0etLvlJThropPVAlFkUvOcEvhTH8lzUZFFu+0QrQXxkJPERCtOgHnBZVUi03ejME/IRIU4V9J+xkeiP8N54KJ3nqORvNRu+Ihv+6G57r6+vtGGTb4Bvu43Kfdn6Vt1Kx2w4+p+uP2azd92vterWMj1e8zzAtw77q+979V2vQruFTQExfgpGCB8M46grNucu2Wi+ur6RseN7hvuRURCd4HxEQlJpH0UqACqUjhv6l/S5lFBEcBurooWWDlI+E/kJoZLUMgoUJHUSQWrK9aoVi+dJxpETfXCtUiGPSYVpIExZVaC7RNEKHxTsG3lGur680jdffqnvvv5G716/4n12xFJWwoxG/W6lOVajSokN9lNfimiaPH1UtP9sd8cc6/Ch0xYYeAcd2CAdeK8ceWeqMYqAEKYoIngmOtLx8Ynsc9RbJbarHZgPpS/ErdMj1KbY9maH21ES5xv68JW+/forNrB/JH+t01M2j9crlQzJwPgKRu1QMTTeis2sUzalT45Pldkx/mvsOeFZ7VQ9PvIYbzdbjcTSzdWVvv3ma3391Vd6/uOP8o9Q/C8C/N3v/17//t/9e33yySfqiJsB2TV6jRXf1Fb9in5m64cU6MauoyOeDc0PLcdIjA34qn1Lg3oeu79GZZz8nDmt1ZOXBr6fiTp78K474uMKFT1Mmlyve62PAPTzzz/Xk2fPtCLmM3vt0Hl9s2Nz/5qN/jd6+eo1GzYv9O233+mbb77T119/qz/84U/gj/qKPn/55Z/1zXff6O35W92wsf7u4rytCafM0U8+/VS/+c1v9Nlnnzc/fPbpZ/r97/9Ov/3Nb/Xso491cvJIH330qT799As9e/aZItfEY6qUlfpu3WhmxxgU0JHv1fc9tFOEfVQVREa0fpHOUX6v4AOIgj4vKMSXf2TcE2OrUrmbD3weudLAd0v/bx+fEROfsfH/97/9VP/H/+l/1L/7p3/Q//I//6P+T//un/S//B/+Ub///FOdrXtdv3ujgTXl7csXevXjD7p8+4bvL5cK1tYOnx+V0DrV/vo/mYOF4EzDgwn1nNuxPmy3owb8HPStMC/61ZGMleODtGOkn+NjxzvE9c2Wb6vXjMmVttsBbamLi6v2l7Tff/cj4/OS/DXfXTd8/9nwHWOrgfiszIsO6T6T+VtViUHzd6zjG9atq8vL9i9k+IcyXutG5B1vCwbibTzgVfpoe0YWe7pH/I/olYJMtnGgDeJsijXSyHuNHH2vge/vL13fabXq6S/g/tKXVEMWFeZj6QpjzFh3KaGzottweoH1uQ3bhxAxU03eg9s2s8527POMhfkiejLcTsw6Ak4Ib4Eil4Vo1fKs0e43XVcl9kZ4BsXvnVEDnwT8wEf4weaxvI0ec7g+USGEFP42BXZ889vuboiLHfNn0IjP3L8N9+qB+MI16kpKxLrrjdCRuPbaxSuijG6N33pGIqpG/D2gw/aKXk0QRygi0FUU5Ap+T1JOV/zUQJxUIPK3fDqBMvvkiDh99vSZ/u53v9dnzPFPSH/87CMdw191jjhk8U/B6J77QUm3IPo2EL/EJrojrBkDTJDDZcIMDrkRBAAAEABJREFU+ajUHVjHHJPug4Q+EMgt6UUuIhinkMsiUlkKmKgiJIU8Th576+2wr2TCVTuSdOKDQHcEsvjMf4G/YY54Az9LtrXrd1/8Tp+xDvzmt5/rd198If/IK6nr+WB5K7N+wpVYck5ymfXcMNesy2v4wHxutjSRUJbCXFipcM/CvZrqu7+SjZxTEplWHpMHrMPYeY5SaQTiiEAAX1XyC2DLtpr6Hmwa9Hd0X6lvPc3P1G3tQWmOCKv4bkQbNZJ2iStBHX/kYC5XKO0NrLkN6BwZw2uevb7//gf9+U9f6hvuHy9fvtH5+ZXesOn//IdX+pd//oP+y3/+V/35j9/q7ZsrlPQq5WgC67+i0Ab94aQQ34yy3YbztiNsT7PQllcFsubdIhT09UOggbtnhCYlQd+r7h/2qdteaNA26hGjnkIRqQCSSwD6qrHkZ+qxNJqcyw2X4Tf7TveOpPwWSWk0JD4yVGmL+kHbhuRyrsRoGNR3byp8t7vAeQNJibKWRpfT1tkofNOlHVPMlGb+Pl3FMbdLezHbckgllx9Cd46IUMQt7hS+l6mzrKATPDbvQxwVWG8iu6CQBiJv4MtoIL+3fapD5XYuY+BM04itytACu+4OELTcQ6BIjqNDpJkLihcmGogIRYRKyYaIkDtZ8bwXlQY2MCqT0KBwr9hpS0f4Km5IY7vBSKEIBw089NhAhahXTUSqnSQOztrSrpWuyw2izkjqpnnoGr2w8NJlWsnfAZFXDfg0xjlqblAPNAjP59SuUxMqVaomPWNLTza5FP7iB2xy25BZRlCjajpMqzCbbAVSlqLIaGnb48WxLbLctJw2PEF9I+n8MJplln2YRKQCPFxaFTSVtGdYJgIGiYhQery7Ij8UOR3IGZqPuvSTvG1yXvN4VFPKS2Z7oFqtVo0m+US3+2Z5IyJ4+aOcF911v9KajX+/FK/oX0f7fd/xgnLEy9PJHscnR8it1CWep50d473lYeXyiodKcMWLkTG9sAyqjHe7f2RhrqQk1/NYgTkeRmz2TXPA1yTlIwPZSor61mEk9gZ8p12n0v4hEhdmkyHRqtIGOuqsA5Z8I0xsKdx4TRO/RCzy3PSQ9VgPPAC7nuugQobbdv4huCxi0iPRR6B2kEZnbX1F/0xdZP2uEfTJ1PmRdt239sDghwYw4pdKX13HclIoXKfZngrS5skrkEJqUDtstxMlU4V+B7LG5CdpMtl+mrD4IwI92CqOpW2S6Jj0SKEIw+2H2gGp7fGBnNMzRngD9jfzEiZw2vydH1hbeW3mN3ux0XFvWxpKSukHXPS6rqGqEZ0xFakgk8gYJZOXi6KS2FqCGO+0Ip4L9Yy+pESgDTxsVnw72sfkKwipxWxlzBwH2+2OjRwAHZAzn2aRYlxHy5K0n6jr+qPHjwf+atCZCGtEFn1SKMIghQlqqPLLwATzq/zCZJRkk5sPFLy1are50I5N/mteuK/fvdUhvXz7ivxrbS7eand5rrq9lpiXBZs6iZe1kZfTUUlfxUsFb4uUb1Wd5qFNe2x5tto1jNxXRj7UVB7u7gDZyjo/QkfqW2awnPPICueMpC0jxnbCiKMmVGyoSzlpj0Ngp+F0Mq6Jr4I2DEGT+Ej0Ji9MHrqFljlv3j5dpMKYTzzSjHmHn51vlMWo6cXm1u8RPwCRrzNGXsh22xuNzQcburTF/kGBHQ3YEkbLm2+Mipio4It+NFQG4BefgaQB8fmr6rrCA/BEM2S9P4Emc1tflm+8n6hjmTvA0VNQS40G9BBkfe71Iu832IYDudbvg7zrNCy8luFiwZ8CIn/ReV/n0u5ECc+mdZFyxmnTQyw8U6PFA3ERwGlCUQ2tknW3xK+4uM4hPlR1kaF8MoSET/j7sSC9H0uXGRY2RjILdhIf3IKFJVeh6BzzG43DJR+i3vKi91KbzTn92tDFLR/mBvVdNHgO+oc4GVIYkqL9l6q2g43/kU0ctdhxbIQ+eNRKnUobAH+2dRme5Vst2JV12fyBtXi0fhV1/VrrozMdHT/SER8ij08ea0V+dfJEq2OnH6lbnSi7FetwJwV2hDcbYkpjfEQoItQOKJZIZH2/2LH+b/jQd7MNVoG1VkdPeXb6TCePfqPjk890fPY57X7KM9RHKt0jScf0YSUNtIN9ct+brQGfYvqhliftRhqcpqAFz0TbB6G5ikXgymiS8E33jH1ikaD0IEmO87DS/cJoGmxWA9LT6Tr3YAEXLtTGGfu8C13H9NdiqWdqfKi+7X8Ac5U7pti2PT6kzxUXPCTjtsw3XeC84bzpAus5TDu/YOGbLryHqMtntM5YZs6/Rw7LnDYsZGo4Dk0N8z+Ew344bXxI9j7f8WP9PwXXOShnnsnQUtflM/Z9XuRnPrIy7pS7f8xn1hoZnm97hIK5PqFTRM8c7CYsc1Oh6YByTmlf3X/DaYPCfbtucwH8vQ7knIXsz32dhWOBe2gyS/lC3fZ9LGXQeyqaCfd5iLVzVhPQXwwqLupIzufMQY9sc4OLzF/oknb+pxHUn5DcXx4AnQogYLnWptOs4QlKFpkGaTUQB0rEi5TcgzTFVv0ZqvkIU99zKokZQd0ga0A4XQBpp9NGyxxc4MWCA/Z7SWudEbaV0EQGt3C9e1rdyPP55vpatT2XV3HrUmk+oO7IXYvnbmtAlbpScAG6qTjwzD2CK97nz3nX8Ifs3dbPydShmYhURCgylaU0RDiP3kDgp066KSE0Gx2RCuD7tHxQZHKLVkED7wxZQqcnJ9xHj+R/tv+IjdM13ywKNtQ6tu9bO97pLDv1KxQREn3dsDE20l/XecQm79npIx0fHWvF88DK30i6FRtUKwX/DbznrXrywDLr1VqZBf0jzzZbnnNu2Hx7rjdv3ujd+Tmbvzd89Oe5CKMj0ABIcuIP9AlkKTwD9c3//gah+YiZSu6nIaTVDpc1wK70wQjibYHrOG3aKsyXW18M2DU0uyv15mLiwQqjtROB/xUa2KC8ubrR5fmFbq6u9eKHH/Xyx+d69ZwNdDZMg3go+H/VF3W8SHUlG+37TkZXirL1OyT0TRC8VEQ0aD4cXzvetQYw8o5YW9+lJJ48Po8f8yzGuBR8PleBhMb7fcAnI++QQWmhjSTRFS6M8+X5O7168Vw/fPetfvzhO70kfckmtWirIFi6gk1UJF+xgeparXv5RyZPnj6VfwTgjeqzR0/05MlHbFqfqe9W2hGHng/e2KnYs2XDyH9Z7Vi45NtXoHvNhtijR4/YQPoYfKKT01Ot2eD1d0MpRLWGiNDx8YlOTk7lfhc2qXRwJP2PTA08U7ZvvcxBx+aGNkd4qEJP1cjYOOZ32Dbg0wbmgd9hG3ifHb0G8ETa90UdY7Zm3rjdJ0+e0faJSlnRcvKtw/FS8UqQnxCRwtUtzl++fK3viY3v2OD59rvv9Ocvv9Qf/vQn+S/Tz4kdb1C/g95sdsyVCdc3W51fXOj6ZiPxrnd8fMrm1xF2rGkjQVHluT+zb7yeedeBLJ2yFEUEsBzVcV7FmMp8N/Cm2rcBxrC4f3wTSDZINWwUvNf3vKusO+m4D52sUo9PV3p80uvvv/hM/54N///7//X/rP/H/+3/on/3P/2D/se//52++Jwxe/ZYHR644VvKqxc/6s2rl/rum6/1/PvvWky9ffVKl6yLG8a78o2g0G5BPrEtxlEClfHxGA3QAXu30B20RqpjvVkz7j3rl/vZEevZ9Qr6Ksq3xPQ1Y3zF2u0fGd3gN1Tz6WbHhtmbtu68fPGipf2/uvBGpOPw5vpKV8T49YwbfL7PX13o6vJCF8yLt2/f6Pzdm5b2D1m2fL/1HLA/RT8MI+hXzPmKAYbXUJFu5SwjIcnQ/piZ1AsKOtaKftVrvV6wUt93oDSsV52Oj9Y6PTlu6/rReiXRrojpMAVMAdqosAZiaoN7x4bJnmGfrvh9AKYGilqdEX86HREmB3DeWFihRCYZA7Uj6GoFzpDGCvd/bP03b0L1uNLtKTddLbfjPmIMzEXHAdVlWLQSvzv4N2yWXjJO59xHTBd4LF22Ye3dbq7px46qFfvE0TTsqW0uxI4pzHbW2UaToKaZ5gWJiFCHfGG9cZ2IUEQoS5kQqXbQTJBwvZ74PCFmP/romYynj5/Ka9wxMfzk8eM2huu+ZyxYP1iHHPuEgOwbpwfGYMM92LpQuT8jQvYnTTXZmNte5CKaBXfkndnRxkCMWH9kKAmSzKIIbAe11XNdTQcNRIQSuYiQ9Te0sWOMoTds2F8wDleXVy3O/MwjjqdPn8n/qstj+lm4b7R6jJ9jbaSefTzx0EOmzmXur3X5x2Eb5vPgeMAP7m9EMCfW6vCZbaYaLYWCvmAq6elc0hHRGM67vlGnSnYzZS6BRJV1GFlSDfTZlFLZX643Mk/sP+sxf0FdEm7OaPmJS+9arl0om7gtp0qfBc9Y+Fvi+9WrN/IPyP75v/xX/du//Ulff/0d9+NXev3qnHvGNfRC33z9XC9fnuvycqs6lnYvyuykOikMfBLhtBQx0dr67pYW6N5h/j3WL8xG0IZPaES0NiNC4hTHTISrG2C10y0azkzUkoY5htPEHkn73SDZzkm+JX/BBT32jdGMIg+tDbgNDfUAgv8hVMqMfXnTqfmY9M6ZmSy8+3Qu3hOX7zN/g0RF5y8BYvvTNhkwXJW+y2hpcbjsELA+cN5x00Myh2rupffNHdTLiNxnkwlbSmEiFEW4tquw+KdavvKwM/Cgt+PhY2QR9JBHEFhMioiYZVyHEnheqHYsPAMP+U7DEiXIcWXijoBqqtAW0Y5sub6BaDundJMh7wUE0s7Coli40VsHGjXysFmx8RZj012nhlud5RIRovPycVgOG/vcp6HVtV7LHCIiDrLYZ7uBbzb35a17pH23Ffj3oKLs7/ZQ4hsiZZkF36c6+qX5MK/vV8iWhkJZYYwiJhuyZLM3YsrP1eT2lrRpRDQ5p40I8ul+Mr6RZrXykkV+UTTNzMYL5JoAl8pYjYy94f7uuCHuiAnnl7KI4CGrU6Feko6gHd+wQETKN/WVH0Z5GehXfcsnbVX8NBIv9mFPP9frFTerW/iB7eh43XjdwbhX20S9AVsGFn/fQEdoi5VRqAsuC6SIAHPfsGfn+KT+iKzrGNu28brTckRES1aEKv0YgUPV3ECHCyOcEy9OU+wM3HhHy2PfUh4RbWyWOtV9RmaH7NBsHojjUc67TPMREYoEEdRP3TlYFfzwOOkMiu6i2Tvb4HSiA6H96Xb8lwx+EDE1/KK5wyfTvCXGkY6wXhIHp9u8RSgiFRFNwmNqtJhlPJdYdXsL7B8LRwRxVxQZ+/rNVuKx7zotda0vgjaQa/UWOvMmS6WI8EU4SwSisi9K9EThpTIYI/w+GAziDv+zUshHoKfQZkQoSAu43uj5zUvBlvXF6eoXvj419a2DdsosamGBXttuBPZFBGaAkurwg+PUMWpUfBzisOHYsSMGHHt+udptB20NYmNHjNpXI39lx98AABAASURBVC90zXfEKs1o55g3qDeApf7W8Yu+qsCmiuUTBuJgx/zdUsf93mEw+1SUB55gqmCK16uRfgpuQsPrKhvT1S9sPKzyJUriBcIYecHbXrzTDS92m3fvNPBy6v9dQCDf05ZfaAO7zN/xwrHj496IDuvSdqP2owA+GCZt8KapwK6RdhYM6BmQm3CDCODDwm7m+V7ksh1ylRdv1Z17LGF3ZV2q1uf7FeWj61g3+QpEudHapiwYi4LNgX+C+qbZfDAqebk3r1Gn9xi5dU1I17X8AvLW578SYC9SLFkqeHmBfZO0U9DVQDrpg20befkytX0N2CT0BbrDdIbor+w7aLg+5UlgJO006vR9uGyGY4/Qpg/CbweopA8h3S2XWl4fPJpmxmGmeFAGH2J0iKYl0GLkLT2Ucdp1H4LL7qDQJrgva5mF19Jubwbrp4xmCybcOWeZO7zDDE7SIQ7LnF7KnH4IS/mH6P06iz0LvV/+t84v7S7059r7pXJVLJMoG+9hIL+bsZWS9HCtenPOB+O34A1LyDvV8VolkPX8YV63eeK5EBJLcNMdEegR6dR0kA/PwgKv00hcVDFzwpgkCCYSFYwNI/rFfDWtzEGDApmOXktZQ3zv3LJue/2uYyiz19H6jI9Nj/jYdKqeD7UqveSPn5SpW0u5UjgdrA5J+4oWVbLxmDvGKMMb7iKvxk9srtwDWNv5kKlYqV894vnoI9r5jXL9qVQ+mhBPpXgMzqTxCNA+L71VnVg2RAc0HXVuuaotCjo84DWr7Isl/QEaM9/UaPWsy3zTvzWCPgE30+Y2iUbNWwCP3vr662Ed1Prv1R2a+mWnDVrgGofp++PmctBECCrifz9MsNV8Qz8bfylfqPlA7x8RoSA+jam0NUDyPoXVGoxprNzO0qaL9qD8wfSe+VdMuC3gWLmPB237UNPosHzTsfisINwBUyMVYTi9yJN+7wcCSR2floFaJwSntet0sW+nVLs2GcsfoPFaKVUP+LJ+8q0cKsNypsB8Y893mUGbFKOMDOk2lr+WUvXeGRGK+AVgnYzmv1Q06jpL2rQoWE9vkfdaOswGGeOu/eZMCD30H5X2Z1vmbnOkQpkFdA2lQCMla2pUHAEOz7vt3/ftdFc4lDmo29jtArPSSoUup9OH+BDf9hhL+S+nDBnC3I94nt/wfuB3eWsq+MChMfAeU6ttQIwzS6rrOxXowDPsDXXenb/V6zev1TYm2DjSwRER6niH69kU6NgULaVX031PJrz2IBsRioh9aUQo5zLNR0FfRCqzKOayRjMVEcCCVVlCx8fHbNQ+kj/IP/voIz1jU+LJk8fwjrVadSo84JdS1NMnw30z7Wmj54O7seabhzddj46P2AA94l69BkdtmP384GcGf8Ae/O42+2rkne+Gd6ZL/HFxcSl/2LdvbVlEmDREBPbeoseODnvcx8WWiGiyvhzGa8Qt32WG3wM9XiO22J4F5jltajRZZJz2GO/mDWOnzVtguVpHkxluM+T/zLA9V7wjXvAe+e7NG12yaXh5+Y7XxGs5PgKBwjgkY5PLWGF3xDJWaGr5sLr3UPHnzu+ixFpzuINylooIrfoVY3mmQJ8UCqjriKM2uyuPSXyfIV3bM+COR6SqQnk226QV7/cj8X/BRu2L5z/o26+/lOk578gj7WK2Fiw6I0L9qtfp6ZnO2Pg/O3uss9PHbNCfESPHxMcUIyu+mdnGkok/xhYH7/DVi+fP2dB43eaMY9TxaTjW+r5vc8Rj6M18x01mkQ+Xe3PN1DGS6C2lqNCHjpi1zJbvCDv64/jzdyHrqfNYj7yT2p8e7/bMi9yW9+rtQnmnHngW9/cOt+3+Zin0P1E9+bewJtrPA2vD6A8R3GecN6SQeTueqY2B8oFn7Bs2+S/YLPPm/3P/LwJevtGPP77Qixev5H8t4N/+8Cct+Nd58+fV67ds/Fzqzet3+Opt+18K3FxvFdHpeH2q05MzrVfH6spKpfTKLCrYqnZEu06XUJAIYqeQWHE54uV+DbzZf3rU6enZkT59dqbPP3ms33z6WL/7zVP9w+8/0T/+D5/rf/6nL/Q//MNn+rvff6YvfvOJPmHT/9HJmjgaeJe51IvnP+r1yxds/r/ab5xfXV62f1lkhz9F7Dl+SiZ+lAqxk9gS2DSyTgzE944x8xqyge7w12gZx8FqrdKvlKyfpsEYu2zLvLhko/Ad32Yu+H5zTTsDLwU7/O41wD/I2vDdxGu6bbEdjvcV65032Esym3gv2vHNYsc6NVB/RN9AnR3fXXbtXzi80TDTKX+tzfZKG+pskRmpX+ug8DucRvcG+F6xgCxnpT+Q/VmxfQFWqCN2V8yl9Xql46O11kc963FhLKUsojxbfrXqZNuPj1fIrRqv4NigbcMvRSOxa52Rwi64xPsIKjbY1263zQdsGPGV8ws0H847mR4D4PR9RMSeFXGbNnOp7/QhPC5LfrHBdiWdtA9KSWxOYiSgsYjK+oySSZ87rVhTOmLDWK16+b50cnKk09Nj/LLWui8KYk6sXXhAQaw53vxtyekQHnL/WRNGfOM8L6UwJfvEcEx6TRiY44irJ/46t8n86kBPHJoWxi4iFIFmdFrWMRgROjo6brBMT/2joyPuw490enaqE2xdc18dGZcd3/sGxsLtbYnBDfDatfgrIjCvtvXTfvA4Roast2BHydRDR5OlfwPzy7BMRJj8YljHzrZxf2z2QV15w3y5vr7WFXPvuddy7n1XzEXb7fJDREz2WVelvwN+Nx2hh3JOD/jbOgz7wn6xn+2rzGIR4sFzrSUVMfWn6Z7975KY23R6wX2ZhV/Q25VOpllSESH7VgdHoC/hZynKMtmxFLssIhRh5J66vLVJnxvFvkpcRlhOTc46+9VKPvzjJf9vY/wjgD/+8Ut9+edvWPMv+GQ9qPLd4+Z65J7xWn/+0zfQV7q4uJb83sU7aGanzIJOt2+EKu1ZrxEJz4h09q+KiPir6ruvzP1wvAy+V4yj7DPjvtz9fETgj7jP/tl8RLR6ERP9uQqJT22PEfFwnYjYq4mIpn/PuJeImMojHqb3xP93k3X/jcWgiMn+Jf9raQT1E+DfOECLYDMc8A8prUwyZgZFVSML4I4FduGZGi6fqBQR8lE9UYEX2MrkaWooaGkyFaCQieUFqKoSjOZFjGK6NVgvVTgrIGc91KtQM5K2DN/wsqTIwkYXMki3NBdO118gbmii2HLw0GWLJ1R9iFZ0Vh6KqOjKDRMPPdjuG53zXoi90I7IG7fyVOHm6esC2x4R8s3QN2LfgDtubobzhYXUE6Lix2RBKkBYWG0z9Vzf5ZG2WneOERnLTRg10XpH5jBjPdYfEYqYcFh+N+0+DwzfgpGP0DtuqgNilbYGdEgek+Kb+gP2RdDvUtRuFiXbQkTlvc4gU6jnG1bJRK7IulY8OKx5uJuw5sP6mpeuTpavLGo7bqqOOUP4zeOBQW0YokmpHRFBm9kQ8hGUEnmjeHAZNRLr9plLGqyLm7f1GfsyXEot9Ij6E1zmm6/niu1w2g/kjouB+WO+7RzQN8HtTdjB80uV23Bd69Jy0JbHacoGJDTwUsRQN9rksZPQw/6RbnssbmGd1ue+NdAWbmh2V2LYNm14aDf8wjbigxGZaoW07RaTCgsi4MDHEE2hTb5lFiolYxcR+GdChKn9jtcw3LoN64xwWchHBDLEh/lTPhQZTt6BTdszeHl02ibVQP+MAeYo6vLCInRWbDJvR2U/QHmuGK6jSAUyhYdB0yh+3KV7VPfmy8gLghHYkqU02URfBPVAyUITPEC4DBma3p+LjH3lmLC/B17SKnEb+F+MHZNIIw+Z5rXxpMzUYzfOY43b5HyznfIBOL78UOl4GhmzEV2WH9FbXWG2oqXJm284b0qw+JSolzgwkXfPjYKf2CZS8GKf2JbQQhuFWA5e3rS50sgDq/8VgOHyXAMfqgby4uWO3TnV7bV215eIXWh7ddHSzo/wC2tqx5qvYaOsW9ZmY4cPNhqHG418UBjZ8DcG0gNyOzBQtgNbv1RCnR7aS+ROlc1w8YGmaqdx3DA3ZqBnoO4IKi93h6Ch1rbtuIstqjatLLCv/XN/6A/aCr8UGeT5JKMG+tMo7S/UfSzk7cMuqjr6a5SFElPFIG9eYndry3Zis+i3FordtrWBdu/YgS1q5QP2OuKhtBvovgPGPw5BQIbBuGOeCHVGfzlhOtkIF05EdQcuv4NFgyngoVoL8JI+iEDLFHm6L7PUv0/vyy35D8mZv8jsadCuT9MHsPTZIg9iEVjoInQ/v/A/TJfWJ4n79ZfS+3SSVhs5l03Do/1h3iGWAvOW9CE1/6dwKPtL0rOuOtM7VdzHEY4xQGf4Q1DspPFmQmwoI73x+vJK79782HBz/VZ1vGbNHRsyRyXzKIh7EfcNUcWEUGUdq8T9yNqlxZaF2ndOLxAH9SrzWTNG5vzAHNsxHwfm2cA6uOPl3RhYF3fkfd/cefOfNsamK5XZyx8Wo1tLfFxUdGrtj0Ej5Q6qiP8oFCdgViIyRmikCzWSHhX5fyewHUI7XmSHEV3+3wp0J2p/9X/2mY5OPlHkI2l3LG2PAO1ue2lAFlS/6Mrt0pbb2yPsBey5d9L2LceZnwC+t6+lD8ncappSgSh4uOVJ5IPXpd4hPRQ+4Ld5f5Bv7Tn/kPzCu9+HhT9Tj++c/OuTQ9sO07+mJdtvedMFIwzDeZLvnbTV+jXTO357P170QT9qPtwOcFw4JphTIorldMMsttdDuwvrDjXfuMP831nG9hmLWU4vPpvnm/3p+dcoZY0iZ587vZ+LlNknjU9546PXecjtiW/v+PG2pLGXYtNWZF0zmq453fTP6UN+S7eKH7ig2GNq7CXg3Uk7/xD2Qj+dmM2yO+5g38Gl+n3Bhf9zdK5nE5uoEwYZk5+Au70A6fkMBWv1w3AcBOG/QIr5P33wmAyIudx0QmWpNQQFEpoA97jY+6bqpw7fD2sd9/fGSXbSrqZNP3lU2qpz/ZH3xYF3Am8U+Z5YuQdmBLZVHku33Ea5tyNrhRGhkqn27SZDI7I73t3fvX0jbzJtea/wvRRHNdvE4VDMLDJKpiICLqe7aJD8ZafrTQgrNVxxoU4f+C/CslLhW4Y3SB49esTmw2M9efJk+hHA0yd69OhU/mtSf7exfcaaTYnTk1M2mtZorNrxjEBChe86hjdnI5Iuhjb0fbPZ6twb4OcXumwb/d40G+T3vA3PGRfw7C9/L/IGiFF4z7TOiFBYl4JscI2mN+CVLDJsU0Tgz9r87fe+yvhZJhT7enWsasNEmct/ClSSy03HYWy22t4dcWD95o1+b+WWM1ov4zSQH3kvdZ1pM+eYTdhjnR6fECuYTSxUcHl+3uLGfy18dXGuDZs5AzGGhLIkfUqrUNKnQK8fktwL2zPJSZnIlRQiDa7gth2n46xLCs5QZOgYG/rVinS2flmtDg68R/MDZSNgbPyO5udD7mmJo7YqAAAQAElEQVSJEU+fPNLJ8RqNA69t13r18nnb1PW/CnBBf0ZioLNNIZUI5KomOyTHg/+yddWvZNg3KzZt1+sjNr+OtCKeVth2xGaYy3Gnrq9u5L92/OGHH/XmzVt8tFVEUYCR8YgIJe15TLbE19U179T43j6SopW5z47VLIV8keAz9PTPto3ELX0hPqsb1HRUdAzotx8b6JefgT2PcZBoVpGkULQjFjy3PX6e0wN6dnz32IKBcR52I/KpbHHaNbqi31JIYM3G/OPHT/XJJ5/qk08/18cffcr8e6rT08fI9m3z5ttvf2Az52v98Y9f6V/++d8a/vmf/1V/+MOX+uqr7/T8+asmFzx7Hx2dtLqnZ48Y71P1qyOVspJoa7KhyN8dE78lNkUE7RRlwUbLgI5Y6VJacznqOx33RWt4Hz8+06dPH+u3n36s33/+iX77yVP9/ref6H/4u8/1j//whT775InOjns+I1wxdu808i5xzfcS/7X/jz98r7dv2Pjn28nA+8WIb5K2V+hfdZ160JWikil5fSI4KzIEkBqYtB7XgbHZMTb+6/8RyQ5frk6YW+gJUPpepkJXZU27YaPQm/+XbN5f8w7j72IjfQz6OzJ+/hcmvEGJKerorzeHH9PPJ08f4ccjnbJhfLTusS+1XhXQ6QhqrFfZ0ut+Kut4P5v+1cSqzh+a+IYx8v1mc3OpYXutYXdDvF3TnS3pDekb7Vj77IsdMTYyZyv9JDiZ95L9YZTMll73vY7Z+D85OdLaNtEHnNP0ibbEe2HyLBrYgTubzT22GSto14VKziiBF8bWDiz4qYiQj4iJOl3xkdcUw+mF53Ql1kfGYphhfy5o5dQ1dZ2IuzrNj5h4ruP8Qitj3PKMv3ke80R2terp93paP/pOkVP9is8G5qHtiAgdEw9Pnz5tf1X/DGr4L+w/+fhjfbrgk4/U1rOjXgw73+fG6V/0RFdhrUsog6RgTAwRRyIt+JWxqtjmdBCrTo+8O9uGynrpWO6xz/D4GSWz+briE/uDasyRK5rYNfg+UNEt2vZ6ZTzlHnx2eiaj67pWrcUJ/vb3UK83O2L6ms31HfbYTxaKwCrGptLWiKxpwpvSXttHi7XxjohGzbCcsaQjKMtwVh5/1x/xwUTHxrN8RLb4SeSdF227km2qpDeszf4x1w8//KDvv/+e9eq5Xr9+xeb0j3r77i1uHRUxtWO/YLasx+3sGFfrcr7iH2NEwKhQl3uttS+W/jtOCnM/5/UtsM+2Wc/PwToM6zYsHxGKCCVjGDHRgm5DHJYb6WfEJFcYq4igZDpvU1P+g9dZsD4kEJ6fqaRdui3/CGC3q/jypf7056/0NfeB779/qRcv3uqH719xv/hGX/75W33z1ff68YdXevv2QlfXW8K40pcOPR3UOgMaD7V4h2cJQtPh+UHcqfBLMlbqAV9QXcnMBc7/MtgnjrWRtUOiProYkjkUyZs3o0IfBGJ+TDb03kHhe7xfwwhsYc5g6BK7jptfo+Evk7Xdxl9W+29Zy34w7Afjr90Wc37quJU7MBa4ITcsAm9g4R5BZXFx3pjmbkWsyulIycjCBASajyyF8mRhpx2i7c4EiVAgF+ErWglM3+grN2ojaNvAyFZ/ocHDtrBlZOGr3ExsVxA05jmNJpkatsnqM0MFW0qmIkJcVbFngfMli5KyyRpZDbL0j/bcppEUmop2J4zI1RkELzeZ0TcA4PZH7Ex0thXB/aF+8mBRuKMWFuCIkG9cPQ8upgXfmWYp8k0xIjDE6mmjpYRNoSxFZV5EI0KRoeWo+MJY8r+GLnqGZv/UZsSkO6ElsRck6aA/h7orfR3tFx6wKjQzlVmwNxU56fD4M8ubOzJSfelVolMolREqyCOtal22gbhzO67tsg4/rVYrGWvoMQ+3R/1KPXWTflv3yIPIjheWAWrsoJXYsrkRoUjawfd+gCiZPAT2WnUdtKP9tLNlPYutTo/YYmpeRDS5iImirtleGfuBB5/WPrE50O7OPOJsugHvZFtamoeSjV9o28MHzUEHXowrstMcHOSj0idD9lAURWCfQgI7XpwotllEaIVW/DZBHK5X8SNJGqjN5/ZlxReG02pp2kKutj6OaEbWzgIRbkuTXmyrM8xd0PRzqRgzuhyacz3Y6KM+/OY7clNZqGQ2JIqaLdggjjADWtJ9JXFwZknmS5nqESsRoYikgZAUiigKMPUg8Eu4F/Kmf0U+VzzMEjPJeE8yVKVdP9BsGBNTTJVRxYF+3+wirDuV2SkiW/nAmLU+N0Fk5zMilNgeMdHidkGEdYRKKc2fOx76trzAj9cbNtdHJeNvlFE8bIuYTnkNKJmKiAbdOyIKHOzBlhF4fAJOVGlkPBee6JB5fucy6IVaO7RpGlDeiVq7rTxSaz5UnfLx4bjNL2GPVPBVh/4er65DOmYdO+VlzzgpoY5NsuSltiP+eXOT+EASIOsG3dspj0xhg6/wMqa2qU7/4QUwPykLNv/CG+Egk/h0vgyqpuRNDRzHGG8bf9R2n3aZ8wPtDvVGE2gHfRXeyMbiMPhXn1vVcUOPthq21xp5AR1NN9faba408GI6bq9U4dfd9Z6aZ0y86/ZCf5in4r6vwf2sAftan+Z8QhN7yiHgdfTCsD8Snwj/NdC+DNuzuVTFtsZfypF1HdG3pf2p/EbNz/Y1uvWTwBXEDkM7JXxlzGuDCwC8D59TTWmhKekevNHxED7Eu1//MP/eZorbKu+3KXjWv9R12mj5QN6ANLudXmDer4H9c4ifrhsRirgFGRkR5iVJY0onczLC6VsgLCmkGa1lZ3X/MBN4MZtl1ajuHcg0/ofoPXHrMxZ2S7vuwlioeTOajPm2lsWO+e553NDB94LERyFtifHdhYbrN3r341d6/uV/1fNv/o2PZN9p2J1j5Y3G4UqVePc88rpRSpV/BFD9/MGCh7tQOMrxu+Oj2uD7M/cnmMilEgHEZLS0C4h1zffFaHOF9QfqtPVu+SC1YYPi6uqCl8wrbVkrtpsb6Ea79lGTfhFbhXtF3695rlgrvE63fhemn/0AVdLajFYWwnp4LguxZLNuhbjNQzsNY68aR+BEUR5JcQZ9rH71TOujj3V8+pmOjj9Vv/5YVWeSTqXxWKpr0j1gVXHfMyjnOQEzIkKxty2QtT2hQNo+aSD9/kkfraXat6zL+Hu8g4VvatAebdc7WLTSmvtvLKxfTG3vAvQ0y28rB327i1TEhyH88VOICIpn4EcppAUP2j/5Sb/qsE5XMDWWtOmvxUgF27BQpw9BcTvNawkutEn8aunXHZrSPm4dp84HPAPSZE2tDziAmDsEFkzbAO7wYP93PW2nsTTqtLHksZm4bguCaevPYfkiN9HKJL2DFt8ucx37xsBPxKGiUzQU6ATtfWk5I6g8o8WT0/CdbmNC8V98Wpcrmz4E2tHMd1tu0+K/GrOORdevrv9QhXlc2pgcphfZpc0l/yF6X+5+/kP1HuZHhCLuIQPhCYQD9x6yYs0l9IVfg2eRYA1KYiIUUsPh1Tz9oiMO3g0iQhGg8bKla1ufvf4yAzGm3sP9Rg7LpzL0WSeY8pOekfvj6PeNIA9G2vHH/R/YxHr58mW7F1bKw/MDKsrtlgV4g/vZIH/0/vrrb/SnP/5J337zDZv/vp8P6rqed/yePtAP+lPnxsN+4/1JCv6TErtCUmYoAElFkI50siEiGm0XxzQIyg3zXBrmkTEvwhxaDO5ZJCkSDSnQ39F2v1q1TZZTNlHOTk/ZfDiVN1Taxixlfvcz1mzYHh0dNVnnvabYZ1LIx5ZnhQ3vgK9ev2Gj44bN203b+Dfvmo1ab/h7U/f169dsXl7Kdniz1n/dPbV3hJ86q2rw2EUEpqYigNxOKEiXLDLadyb6EBHyESgtSkwjz1j5oSMUMnWDlLiUcjUk9QLXNCrJbUKgDm6nbnljizVGGvlKO3UkbbR81cj7qWuUTPlbTs+Yf/7Z52wonvJ8N+AT3quIHT+z7fies+N7ianbrNgaGa1PiU3miaO9k1PmvBERKrzHdvNmUw/1WLhsgTgqfTY6vi8dnxwrqaNImadWtlzFUenvgI28M/J9ass72cDz6sj7l58/j9kwO0VHSfd3p8vzt/qB2P7yj3/U1fmFSkT7scMjYidJ25+eK5VvRbbpiA1+j/EJ5Y6vjz/5RM+efUyMnarn24XLjRXpgs8iCs+hW+bSBZsbr9jc+FHv2MwopVcHpOAZtFfQH6dH3vVNa5Wsz+08evxEa9oVY4H7NGCLZZK4MZ2gO0eQs+04SR4PA5YiQoUY6/BhRMrtOaZvbjbYueEZedti3fHvMreX2TVbC99l+m6lNd8dPqLPz/z/+j4+0cnJGbYeadUf6fj4TE+ffKKnTz+RfwSwWp9otT5V5EoRPbpH5stGN9eDri62urzcaHMzaLsdNbL+Krqm6+TkEc/Lp9rwTvCKOeYfR9jOgbWNcFXQB2UoS1HH98IVvu7Is0+sQqed7lLtRwCn65U+ffZEj46P9PHTx3r26IT0Sp9//FSPjno9YkP604+eypvifSf1bDT3JfTm1Qu9evGj/Ff/33/7jV69fMEYPpfXxR3fUEIcOMh+ykjs6FSwJSLkNdhzw1QHB8PanriUKf9Ff1n16lYrRd9pW0dtXNoX9dg0oOeGeXjNeF8xx67xxc7thZRupzB+gfIMbfk+tuXbznrd6/GTMz158ogN5Kf69LOP9cXvfqvf/f43+pj+Pnl8rMePjvTk8YmeIffsyamePDrW00cn+uTjJ/r4o0d6dLrCF6n2vYdvHgWkdqpQ3C37taPNMvu571Ir7O8p7LDJ/2T/yfGxTlhjFxzRR/NNT1l3T45W6pEtBGkwT/1tp/Ktp/o7CBiYs+Ld03N2ve6IhV79qlPHAK/I912nVTfhqO+17nvyvXpoSdsOoKiX8Jnj3/PXUDuC/lSgW7BMMgQwKCMtB1qThVVvZc2KCOI5nCQMJ9oy82Vppzpegdm2JRWKmJDYZ76xyDvd4ccT1qgnTx7ro2dPG549faqnjx7r8dkjcKZnjx/rs48/0m8//0SO3Senxzrui1YhMZn4zHStICYm7JTEUSWG+MitIM0iIv9LEBUZOZbhjcTPyHs4H9LoU23j7PEx+hIqjDmekZsw7LiMRDaY1xv5f3lyc3OtEV0li449zsTB2ekJcfWRTk9O1TFm7uuO7++ezzvHNBiA+QuCtnRwDNxrXDbOtGSiq+yxIr46xj5p13IRoVLwNnT02BEDA3ZB5PzIOrvDBtOgR60f0JKpkkmfkrVx5Dmoupu41PEv3dzc6Mcfn+sPf/gja/kPrGUX2uE/67IOoWNA7445azsalvEP22PdgX6AfVMdtaOky2OO4dJ4EQGdkC1Ndj4DfU5GupwYdefMAG7Xa8/YAlq0l/TDfZkQEUjdnpaPCEWEEjtKZvNDyTLTbGURk0wEkWC/or9NE/IRIR8R0KA9MlVTWlCbF9kpu147wItLoAAAEABJREFUNv+3+Glkzb+4uNF//dc/6T/8h/+P/rf/7f+tf/6Xf9N3373Q8x9f6z/9p3/R/+s//Ef9279+2XibG+4TI2vnxfU0Nuit4qDNiFDEDHwSEfR7QoT5Sf5hBPZ6LEwXOH+L0P7wRDbklhcspZYDZgu6sH+SWs7+tNCUjihk4Cklpw9Q4RkRncJ8uQ5i9CEiFDGhKqQ9xOE8hDNiSkerk4o9nfiIKGaetPAWqjaHxDFWWtnrui2n6K9wWt8hfp1Kx7Rxv1a0foUSuyek1IIY4nhuqGRo23xDpDUd7rMx5dR84XYqAd4oPjFdyvfUekBEKOIW+/J7CdsGyxN2ZMLsWIS2GlhsjJEFpi1oXtS4gWKGSoYSBP0xJDoxBypsddxYMlNZkCuJEWp1HGaG6LjhtFHJN/BQYjrSjuF05YPiRKss67bok0y1yGPjiL2WlW0BrrOkTQPDjDRFQaDBp6mR8DKz2R4Bp0rukts01Noa5DaCtGjDcDuVhbd6UGaY77Yi0DPLmTdB+6O2ARz3eSciQhFBEgNc10lTc/DT0Nr6UB2E5jMimp4I+5+xyCL3z3mJHsy22m4dHLZp5ObnRf2AfZCsbSwzA31VNAN1ekHK/azYatrKA1brQyVRmw9ddoiIUCmpktnGwGmakFp/qdPoKKtadZ1W/UorbsZ+QCsIdiCtIwOZSrVBIzf7HR/qt/OH+S0PJo7pit/FkchDsD9bm47brivtxhgR8mFZ+8IYuJGY53qGbbS84VipxODAg47b2JEeZz82StousT7DekyNwfFL/4TlEVO7mg+XH45RRCgiKAV2J6mR/iywvNOVxio6K2XGyPw1rfBH2jMNxsTpAVsNkV/61HPzXK16dT2Lf9IW7fh6iGrdjiNT4Ngc6GcDbU92eCxG1pNp7FDT5hVNQatsQ9Ifw+27/KcQESqla2NWGKssqYikaihMNR0V0hCtSHxzaKgZ8oOBX4h6Hhx7XqAjeYhAr9c5v5D6/4Fm3BAvO3zV+iHJbRkRoYiiCNpVCBeA6i6JTokWgRRhuQPQdkTIR0QoRRo/7YjPm6tr7Xg55mlDeJyN9qJVdipZeIHpWkx6TAp9NjJTRqE8SyFdFBHIpzpkVoxfl4mebPq8n8bbm3I7qOOhaE3rxhH1j/HnSbdSS0fRSXY6ilRhLIU8b8cq2Olft6+LeAFIHfHy2mnkgX+nyubXeHPVNqMrG+bJw33HGh58DOHpX+IlK3jpStby5OXOCF6+ks3/iFGLTKNszJuW2GnVSas+gOh/MN8LSK2Pivp1anXUaQXtV9nKs1QZGKXwLxl4sROoBm1hiIReI+AtqNqyJm0lbKrYObLRb1TsHreMC33aGfRxID+w8b4j3Xjwt2zCG0vetMlZFozocZ+sv9mAD8SL7h7OH+KgLLHzVm6ycdrQ38g+NFoeu5v+5YcApuYZS9p0D+va0ef7GOAZIz4ZSU8IoruBee61rqVnnt47Ao4B0SElXROdgPjTA5AKlYx7Mku9+7TpCOrcl4e3yFqmpeE1e6A8IOm9tG6PSvIQZB8+F6H7pR/i35f7pXlsxl5rfahGbWUeFdxr0YeE7vAsZNxhkjHPIPmLTsv+BA79jI17la1KJUt8eQ1Y5qep856/hTj0p6rdpW6u32h7804Dm/7GhvRmc86HxAt5zrbYZ/56TZF1sDYFEDANYrWyhrX7ONT3Lhr/idO2VSxmXT+Ym5U1rJKvzNGRNa6SNx1Y80wr91crzQieKTrQg04Zjk9K6K74KFDxS63kjXYDcUHlPiIsTawugAUw+kZrrKU8BifgTJGPVMpTdf0zdauP1B99rNXppyrrZ1J/hsyRFCvBkNJ6jAIvqBsSWmU/m9JiNcym5MOnjT0sdf4AbWEgb4o+vYfDun/ttI1fcKh74SXMXwLE3jvpU+vLewUwZv2MpwwiRg36meO+ziV/SGfdTZ/TH1J5WMfpRc7pGR5rj8tDWMQbtbwTbs+wz0wP4H629ZSyJd1spJ7zkOl0HesDbtexZjtMDacbn3IdYqr9/vVQZkm/L/XTHNt0X+JQ15Je6CLreobzLjMFtv8+7APj0CfO22eNZz34Tg+BsiY70708be3TlO3T8A+zTsP66fNWqDY9tsO8Bc4bS36hP631r1q6NLnQO/FRaWoByZ88FwU/Q39O3c9Uf8+Evb7bil7va/P3LW+q5/yU+ltf3f4tptYqhh3idt22XcYkd3utc5K7BrE/Ur+B+6rfsXe8Nw3t3XurkfdOLqq8RwVyJUNG5T655d18w4f8169f8lH/NZt0F7q+vtKWTd7VaqWzs1Od8FG/6zuVUpQloaR5vymla/mIUEQoM0FRyVTQhn7J4XnW5IJrKLiK60T1k0dGcF8v6vpe/Wo1UezswGoFz3zgfvSrlcxzuiT3dvzg55ClgRve+y4vLnXNR3/R/oqNzwq9ur7GL2/1io3JN6/f6PKKdyzq2idHvLtaX0QoYoL2R7QhtI0Ly/6OiOaf9Xotw/XbO2UW+aCWwj6pVPcziYL/9D4oD3EgUwEpWb/pgogm0bIjMoSGWoxQlyxpNQjtlT4Zou2MxK/dhM60tHiwtsr76BRbg0biynUqcUQVRYSW/ppXrZOGGiUtjpLJe+I0NhHWiA3oHIH2R6jQ7snpGZvtJ21cq2UTec4KpKpGoE6PvOeOPAsOPAMOvF85L54LC271X0UfOx5cHyfcXF7o6z//Wd9/861ePX/B5u8rdXTA354COz1v/P/ifvXqpd6+fauReWN7PFanzAVvbh2zSX8E1sTJEXFg2vcr+rZWoMv+vr7Ztnh59eq1Xr95qx16Tk5P5f9txQkbZNbZEZ+uf3p2Jm+yf/bZ5/r8N7/R2aNHKsyvofkllFnQ3eOLTlmKIkI/dRz6PCJm+SBGxPP6Dmw14Au3v2JuWJfH1Qj8ZN4RG3rul9sutLniO01Jx0Mv04zCu8CIrlFbNvVZbvQQxlrU9UfquiNGqzTZCzZ13r67lPEOes7cOz+/ZP5tdXV9o2vm3YY1aMf3PmPkeX1svsBS7E40VfwZxN7U6KBSq46wcw2ePTrT2dFaPX1f4cdCtR5+UHfESH/n2dDOJW2+Y4zfvnmjF8TCD999r7fMc7fvv1juqHvEXPUYeb4eM9beeE7iOCLQ6pNYJF0yW/yXLMpSVDqjUxLLTz/6SKVfaUP719udnr96pSu+OZVVr6OzU934+x99EvVqpkb0jUFkA5QqSrLG4Xd0JihdakHfF63X/YSjvv3LF08en+rZ08f65KOn+vSTp/rNZx/pi998qr/74vNGP//kIxm/++3n+oe//x0by0/kHwmcnax1tO60XmF7SsWxgP6j9UpHtHGET73J+/jxIz198kTt/nB8JPOPKTMs25VsdUsJOd3xrQqWMivdMUbSE8LvirzPBc+ifZ+s0x2xnurcx1JId3x/6nVE/K1WK8oB82bd99i5Aj1tFBUaiAiFbo9lHhAaxH59AJOs5aa1sapR1i3PPfNvYXtTEVMLllvKRsZ1SZselrkF8wynk/G1rc7viGF/7yyZ+CWa7o4++17lWDtmjTkm5uz7E/z77MkjffzsScMzj8GjMz06PhZuUzIXgjXZYGKqssmvOT/yTXyc8+aJtdH/W4ibdq+/QXyr0KjCeHM26jQOg1+bz/uuo+rAdNsy5ze64bnB8I9REvs97qt+1cbC8XGMXVkSFWPDQF8N97vi30NETH1vPAbLMlTiJFayEPuMM/PQc7BfTW1Yt/05si4MwOlET/H8oI7TGfiVdEAN67e8x+uQSqHloHn5Xz/y2v+Se8CPP/4o08vLS/w0yH1YZEd87vuD7TUWvqnbjwhFTEh8ZJQkhoDLLWe4rm1q9mHACMy/RSU5I6Cg0vYC2+T+VOqN8AfGfceaYp2G+YZ9ZqCsnbYhIhjvVGe/la6N38KPmGyPMJ186fruR6MFHpBCmjFig9tqed63KnyGHr9Vbfnu7XvFt9/+2H4E8L/+r/9P/et//aP++Kev9OrVu4Z/+7c/68s/f6Ovvv6e5653GtFxs9lxv6qodDv62eOnpH6q7GHFtOu1eS50TvjD1FjSsmLQeMiaPgSK0BaKFpNQYqEqYBsJfR8uvwuh4xZU4nT9BWQfPCnH9n1zZG/FnJng8TuEx/RW7v/fU1Mff00vKnPqEL+m7i+R9TqlNi7YRlzI8CTeeuH2gy3UBvB2oCyxRyDvMAhixukIlyW6ok3kUgqTG94sZ9kJo8QNd0EWyenwwsINuXKDGFlEBh6oTVvb3CD2defws5zgT+W16XBec/khxTRsSSUBf3+BMa9ga8dNJiKmm2GGIjUhxIF+2hI2GqiZeXWSabJBekZEa69kQV/KRwRlwOlaa7vBeIF0fmSVqm2gJ36lfLE/ZlssV5GZaG03xIpcRLQ2Iib9vonfhRfWHns6UJpsRkoKqUH7Y0S/x97UtpdMoZZy+ol4S9sH9gVoD1U8WHU8ZBm4UaUguIzBPM4eW9cNZKem5xhAx9JPGlHir8LNoOuwt8NekAUb8IHLKzdv33AGPjL4hcEfC/wR4Wr+Szw/FAw8ZAftjy2GWLy5GQ3E8Egsj/DazQo91hcR8s0nUgraiAglfe5pPwIt+FccrgeRx8svL9ZhuKfmOyZ80zPaWKLfYzPO9ZsMl4jAn0GKXiNjHYZlCw+dky1TuYVGxsNlTmekotkIjVsZlz2E2uoOxNn0EOQ+2P5FtvWDh8ctvrQNCz/il+iuqthvHY4XY8S3A742tT63Vem/sehu1PEDItV84eYi3m+zZM7loaDfXBhVcTMetLPdvKANfvgK9LhcQiSaTHtRN+89pMZAxrpLkV+C/HIUpUjwXG9HP254AfQHGcPpgfYMZgH6QyP9koUVuj3qbXJORYQCvbId4TQwBbOI7K8tL2QbXjz9cjjyQtsp1UVRj12lgxKPfd/zQtKrgxrOmx4iC/1gXEZ8U3nZi92oJB18ZBourrR5e66RF968vNGKdlY8FK22Vd3NTt31oI4N/wC8IWr37kLXr97oko8I2/MLVWwsrM1tznsDbHul64u3unr3WpdvXukCOH0Db3P5TrvLNxov32oAN+QnnOvm6p2m9DttSW+v3kIXvNNw81ZUlsZric15edOe+4LYDA/ippTAD4kfJtrzBtKwgsc6ZPs0rztVxP6cluujp0INkTYCGvDE+tDS1AmD+RNAvCCKe9GOzf5he6PRH3nY1B8NXmzGhq1GrzF30uZt4G+oTl8oIyHxwahRdN7SDXyAbjXckDfgeRN/dPqGOYc+8mPdyL9ibyBfWx3LblWdB2P7IcO1xgG09A3pBfBsP/UqdhmH/Rrgj9g34pPKmBtS1fsQM8B8zUcc0MM07P18STIH4CONJqC+AMp48BZz4GfR5AJ9DwE91rFvd5FB/MHz58qXSu7vIRb+X5/a9H1Ls3nOLy05bRkGQUZL629ztLZQfZ+6XdiMGwbeMUSY/mEAABAASURBVIA8hXWGoEYljirzS6DNO88/p0Gba9tL6Zp1gHXhhjXk4vylblgTqq754CIQfJSRVsz1DvivNzKqCjD13JXnvPXRViStYkqy5iY2mEbA0HQ4uUDI72EdhvWYeo0Ao+cvNgtEjvJ6w2MLykYFNvjZy88PK6/TpSgjm0qKoCMQ87By4eS+MrLGDNxzFiChytqvWEGPlOW0oe+f8DHiI/BMq6NP1B99OmH9ibJ7JuWZFEdgJakomlFe/yp60Nr6AHV/DPriddAQaayRMNL/mxu9d2Bv4x3QgIG8BG+hTsOeTvgtb2rOIT1MH5Yt6aXc+Z+DZQ/RDKPS+7QqsOgWIv8w9PCBSvtnQus5cjDv6IH14Fnh/lIgiqW+/jSszxKmxgPpO2NjmUMg38qh753u1yGTfJvf0Dv9Pcxbfskv6bk9x1+LO2JwiTfm0OTFWcZVHuy3y11oeh/m/xLYrkXOOpw2xR7b1eD8Apd/CMg0v0FbPetwGvnGh94/W/O+3EXFl4cQ+bvQveN+feY3Pluurbpr2A7D6QN4CBdMstbHGqUFzt+HFZhneh8VhgH5q57W+ZdgMcL2HuJD/Vvkf45+yJafqzfZUJuzvfbcyleSBqSdU9pXo7H+apeHNJpn3DZymDtMLxILj2jbx9bEG3knurq8bn+lN87vgZXvGrzgcFsZVXBDyVBEwNrJGwDn797q/OKdbni2HrmvJkPkDaXj4yOt2fjpu06F958oqZJFTvt9xzQzlVnERVlK05uNlwr4QVtZirK4LClPZUx06Y0U8CZEKwv5iAhFLBDpCW2tav2uaull3oWU2Bq0qUwyIRTLFSMCkiAoKiolW9rvb4blNnyzuLi8wg9b/DfhZrPVzXajgbJA5zGbGv6r8DWbESs2IiLsR+7v+F33jsAOimnHBV6bJgTfX5rdrQ+S5fTeEXAMyAPn0J5ZansPrzy7VPIWq7x3mr4HVHm9cXwstPCxP6Kotuf3xCSgVMAr+NF+8dgH/fb3iUofDbe95X1ly7vWwDOTdY7YoKRV+sxVEc6gkjr+BjEQgyOyWYo6dEeExR6ER3W1PtbZoycNTntche7KWKN1rkdutHSlKISZ9MXfWnYttgdiuQJGSB11V13HJiLv7pG8+17ox+++1fMfv9c7Nn+vLi6aTN93bHb18v/7+fmPP+ibr79iY/i5vEm84xtN3/U883Y6OTmRY+H09IQ5smYDlLnCRl2/7nV8ctystG/evn3H5v8bvX77RhdsIG34HiD6XphPLh/tH6T9w4BHjx7p2UfP2LD9VE/nzVX7ynJtvvlZFrhuRGg5mgecnTFyL9wx9z1mhn0/jZt9My7VWj+nDdxjdfQbt2jH++aOWK/4NSKUONV1HV6Yin+F+xlbYmbgu8XN1UaXfNO4udmysT+wwQP4drEFG75tbPj2sUWOrK7ZxHnHd4+Xr9/q+x+ez/hR337/g77+5nvyL9hoe6PphwAb5uCuYcsc3ADTHe3s8OGWbykej4FvRIPnJ3k+SGlFfB3jozM2TnvHsUIlkg3Lke8kG715+U4vfnyt5z+81HdsQn35py/1h3/9o/70xy/1/Xc/MFZvdYOuAbu7bqUj1sDj4xMdHR3hr5VKl8ItDThCqFbJlMepIzZ6ULBhQqcOW1Zs3Hasozve4T3eq/WRPv7sMx2fnsmb/TfE1Q192DGHoqTKqpfpGLSQgUwo+4KuTj1lRsd47bHqKCvqken5DrMif3S0IkbXOj090iNi9PHZiR4/Ao9P5R8HPH18po+fPtHnn3ys33z2if7xH/9BX3zxuT77/OP2w4FHZ6fyZn7f2in0vccH6/bjgjN0PX32VIZ/DOO1sCOes4SMAhUxOK1zozKlgt9sW4eNHTZ2jRYtdHl/9LsjLlCP/AqdK+RWXae+7+U2ukIdg7KCzAR4yHTdJJM0GBH6NYf9HYGv52pes0bWK88fw3OgZFFp7ZSmOpFvifliGScjQpF3de34/lfbnMrWl4iQD+veEMNvz9/p3cW5zsHbd+9cxFyrYGQtG0SCOIs2DifE5FM2/v1DAP+LAB97LB4/1hlr0hF+6ksK12jVFx2te8ZxpWOorfZcwTL1XVFPeTBOA+v4jm9TW9b0kW9NNKbCGNq3PDQQ68Eat1LCG/GJv+/f4oo5ync13ivW65Vcx+O0Jv4cJ0fEfsEe+8bQvSPwk3GP3bKeKy3xgUtENNtc7DVu5Dt00laPD1arXh3U8H3asB0eV/v75uZGG2C6pf/ul/UYttNyLjtnLAz/OOiCtcuymamRuZrYvsh7jXbaiIh2P4rAPmQ+1L/Mosxsfajoc4xYv/tRvdjq4IiqSOcrlwmVOh6riZKiTiXGXH+B7dqxnhuVchqT2zRKNoWwQr6/Js8D9h8CnAkfpEE/AhnSU72iLIB8xFxWEl4q6K/aEVwXJHc4Io0HD8zDd8G9YtTLF69Zc39kzX2nN28u5H/2//LqRhcX1/ryq+/0n//zv+o//sd/0Y/PX+ua+8yG+8cweE6g+m942rtNfTM/sB3fwsB8MbATIiROw/Iua1TIwneapFx+Hy5rfsJXS70IfAf0NzoiQkF7zf446BPt2QbILzqb7KLnkP6i2n87oQj615B/WSPML691hHRz0V+m5OdrRQT6J1tzTjfqCat2VASccJhUIcPaPwIH/qjMaDBfDx7I+Wmtha1m2TiQrKSBO9xkSM/UOuu8qCBEm2531Miib74x8hBTkTmEy+28ButCN2bSDwKNRceyoo5RWx4boZLtCmwsM1I+LDO2cikiGnTnqBrR50W/Qplyc2lFVmCqE2Gat3kbpekIk8plhv3vRb9RbiTVK5X7gsik34ItQzdoHx83eVPknZ5KpUi3yYLoBd4LpeE0iJjKTJGUZEuC/uju4f4b2BARygZBxWFbqm77PuVtZ0SI845MoKOVQYMbfgbFUC1gvETZob6CrR03hL5byem03cx+Vx2JhytelP1SdM4LzoUfXviIcMFL1DkPMP4LAj+cV3xjDL7B8kIyUm/kRbDCd3uyMptC2y0/pyc7pNJ1sg2Z3EAY58qYjOjwy7hR8U9F34j/nffDlKn5VhW+oDtAS/rS+urELRxLRnUb6Ly1hRRt4mjOUZW0ZbQYjtuDdEhcZ8CjFvmWkA/Xc79tZ0W/842SdvlIn5wf8ItppZ2BB8YdPttBK/1rAWI+/XXc+8Y+wDcdW33sa/abVjkezV/abC6gvaYfOds4QZriRe2YyqtMzXAvFozUt84dNmx5qFjgvO20/bTuaqpNqT3/EJqIWOkaRjEnul7+EUC3WkN7ZSkSgbrFBxvgF6RrNr+veGjbEE+tLfzRbKoSSbnPtpusatDGDKcbD5bM05RbLNOcd9+21u9/CYCH8pG31kBxF6k+O2KxPIgeWw2iVMEY7tBxxVy45OHx6t25bs6BN/JJX795q5s379jUf6tr6MjL83h+qQ3pG16Mt8gZO+bVNbLvnr/Q6++/15sfvtfbF8919fa1dtcXEh/rTL3Jf/Xujd69fqm3r17o7csXpF/o/PVznb95rrevftTlu5cN569/1MXbFw2Xb17IuHr7Ep2koYvc1bsXurl4re3la9Wbc9q6kNjA1u4KygY3G9NtA729LPBywsN/sImQbMQVaMfGQg+vI51s3BftZJqNDgzBLVB4J289DbFToGcCaeqqbmVUNtYrHyr24CNP27SkLdPKPcp0hL/HvNE+8qJTN5fSlr5seXEhj0Mxw5v79A3dYmNfbbOffOvrjSr5kbKqLXGGrCib7RF0snNQ28QjL+ugTfkHFNStd7DRiD8HMO6uZTi9YIefd9i3YMDOkZcz0a9g/TLU1u4pjpd0wLtFVRDXC0S6ITQfThgJG8hgzslwegYfetTK5nxLBzoWkGyn8y1xcDHvIcwi9IXGydQZiyxZn0v2Pl36sqcW/ktwX/H7+drWMXS3oslOX+G8d5pvLAXBCEwQqf8vc3/eLcmNZHmCVwSqZm9zkk4GGWtWVp2qPnP6zMwfM/39P0HX6eo6VVlbRgYjuDl9X95uZqro34Wq2rP36O5k5FLdSrsmgEAgEAgEUKjC/PEO4gpwv++NMX9ZizFnZ7JwTCdMozsXHxBrBxX8pOWqyvo/MH/EfEnmqRHwRHwRjOgZ5LXi3etnevcGvH0m/+v/Siyve/FiAXShFW8ZVrzMWXWFtJGsj8F+IcTSLRGPQr/hNg0xZnZpA+mpjHlD24F8IG8qpxts7yDz27xmTanYPWGQ6ws9TR9fBVs6r8c8/Pdg1a9keA8RyI2sWZX718i90/eLgfV65L624x7je42xo2w3BPO84KsVbR8r8lhZThXlTKV7pATRfyJ1pxL8CcfCM6AD1FXKQ9BAX2xrpX+a02rxPyIL4LuswqPH8P65P1PETFqdnlLTd0zkg98Pyx/WXyqabyz5JGG4/oSqieqAVs2XE0Yrm3kPias/5O3zLjT2jAcJK/8A8PsDYbKWhXzw4/ID7HWYt1QivecvvA9Qm77gAyKNbZmWWL7MAPfWape9jwe/2YNdAtxjRexNcH4GYtMHHVNi/qbc9ebcX0cWXZURJuabHtOHYAawHnm9uMPAXLyDXLf1Y6lbMeUQZFs51B83bTj9swh5zr5f7LCNOb20Y2oI+4Hm9N5Wt98w1/tJA60Q7kJJ4indg7hcDtl/rG+fURPX+67Dek4veJ/sIc/66dN+TO7GobJuG62P7vM9HOpwem7Pzr0HytwE5N5nFm/9cfqebldYcK/WXcZ1jJljaScX6vQhzDcWnqtOqJhgCKp2md8Sv+iLeEKuLqByW+eJD9Of+g7BfV+XtKlhLQutiggFN9ss3G+4j/mQ7JLnjYFDssp9TDy/jDyrVe554l4XyDg98Aw18tw4ULbhuSqxpSuh45MjHfHyfmWsOnV9UcKPCGiS76C0JV+0HamgfeeMiICEIlMKffRycUO1WEs5sYc5+0xLWJA4xDf+HrmPGtWU2LRIRCizgLwDvslCfkbpigrvNiJCEaFCuuv7lvbhwFsOhF+/4ZmKZzjvEVx+xOHK48ePOSD7So8ff86ByJF8jfi42qfA+TtMtgYMj34DmY49k8d750O/m1sOITbsrTba7TynqirjZX0Swg2kIqU5La6Rtir9HRm/2tLUM6UuxXL5UqZWD130MyIU6Er8o5CyFEVMulGnIB0RWi7323uokinru+W51gcUjpmRePK/kPa+aaTy1FspIpTFOuklNnl/5fcyrS4xGUF5uJx2WiWoJln72v4U9aRQll7Hp2cNpeNpEvmRsR9dHmpX8yu8luEL9VSvGrFpYE+3I74d6/ZTUthh25q4PuZgamQOvH31iuflN7riHdYNB/RdhnrasoV+r+X/Hcb3333LYfETvUb2kudyH0C7efvGh8PGmgPiIw7m1uu1+tVKaw6gbfNIbPrdhePq+uZGL3iGf8kz+oYDX/9ZeP+JeR/4udy+pAuaXjBZAAAQAElEQVTqiE//uMD1hc1up+s7FfjmJeMh7Bzxg+G+2c8jfTactx8HxmiLz40d8dV4rAEj9TrifY2tR83Ooq4U9bSxwvZSEt9n+9HL7e0NhzVbDfYlMeu4Nba8H/H/z/vi4lJXHIzdOJY5pN+ALT7fMS8G4tHY0vYF7zne8W7jNe84nr94xaEOeP5Sz2e8gPfq1Rtd8C7Eh0C3HPRv0bXhMP6WQ6Et+nekBw6BRvhe30bSlXc0hn9TY7CMKRXqsuxpcK+5PL9i/N7Sng/+n+nFi9d69vSFvv/+x3b4//zZSw6hzjlouuVAc8cwpHrefa76NbRTyRRDsUeSyRC3+Np4HhuiuP0gJyjIUlSII/s5qWv/32J38p7rq9/8Rr//w9/os88/J06l17zn2TJWljH1+GRJ6ltHoRG1g1/zgrV4zdrs9rxGmyb6MUR0WE53bRx7rfteHtOuSxXqeY1nJiM2ChblpR3of8ph8q8+f6zf/+7X+tt/9Tf63e9+I///5z//9LHOTk+RW+nkxPeFNeuedRb5z9WfnhxjV6eupEScV+Jvgp/L8As8MTcjqixiGzrssD19X7CttPqrldOJHwcFz3eW67uiRDYlRURD0k+jZJKHj+6SSftFpRgJ7RT4vxLjA7FuOG3oA1ed+YQJKSyY6+0Yk6X+6L65NCZbWhvkFcIKMY6zFueBi4wRH7S6dWyxIaRH5kVEuph5NeiK941vXr/Vy1ev9/A88Nxa4H997nXU611XkvFY69HZsT797BH3o0/0qy8eq/0Q4NNHHPivtcJ/R6ue8TvWGXKP/L8NIG78g4BVX3R6Qv3TEyhjSF7YWdnLbXnPNPBuYOQ52fFS8CVdlmnfdyqMidfTwesBsjuwZf9Q8U9H+THrqmnfdcTKivg61pF52DPYnwb+TZQahEYL3eaM+SugEaFWDrXugTVlw5pj7FiHdHAN3AcnjIoIue3OsY8NXSkTj3wlJjzHbn0fQ8eW9d8+tW6XGdN4j/SzIzZXrRW36TpLux19KcXjV7nXjA0WjAhFgnCZOXew7gVuYykJZIM6zo/0Y5GpxIh5C5wfKTcqvhZxdAjzR/xqH5salf4aI3SB9QVzRuHUhJYnaTsiQhFBTvL3ND6hkkUFXxb6nZkqaRTmXqeI0P3LUXoHyeUpaQFl1On6lSr0yY9P2w/HKuUDz7DnFzd68uRF+18F/PGPf9HXX3+rly/fsTZvWZsH/B3Mm0p6K4/JAo/ljjjxeDoeJp8MGok5Gm+fiIDWCfixzvAQuGjaj1PcPpYTNpJxNci9DxUmiXvcKYO8yybQX3xQG9CHRD0AyX/BD4ZY+0yc/L8TEY4BW2CD/iXwULfzauvz3RxYvD+V/fXfoXClRQ20Ml8P4eKGiiTlmkGusR9+pQPRzMBBmUVJcEUEVO2KDEWEkomngysiGi8i5Cuh1ROexWJgkW7BT34qtRVIeVaTTEVbfPeUuq7f8qQjUu4UNVSZKFp6AXW+onfCtAhWZIwMKSImiAvnUKVVryxSjAbMaAjaSFBKkhcPQjsw0F5VRDQkfY6Y0oFsRZ/bsfFZWIh4gIuYyktaT226li/XCYyKmGTygLptIyxMtWDAnE6+ErmEBsYbrCQyEn7TGYVawY3d/a/QgbwUEQ3yZX2Rsp0RAQdNbicSmWyu8A1hZLx2jJcXLjqvSh9pViQappoStRs8riN1XNdowY1vm18kZBZwk7IuyhIlEUFMTdB8wVKrF8gyhojRJvaxGKeKulzh6mSxHeQboR+Urnk4Nl69eCHj+vqaBfkW9wyKCNE9dNJROmHdFVsr/RP6US7zTCOEvBHNroqtI7a6fHQdYsz5oT1QDO1hZOFXFnZj4GFqxyak3Qhow3VpoOlLGojAa+ipwG0a5hu207HXwmaxFTmXWa5ib8We0e2ju/madtkvKfiPYhlU1XK57gQ4FAZkD1zidKUNIyJU5vh1HXFFhiKi2V8ytVyW3wM/2T7LZrG8pVDeDOFWGhIfROCNgpIjiSfgV1Xb5TbQ33mjxKZmiVGXUUMRtE01gcAm8xa4+YGvSqFjjzAnlmsrht1opYxu0pazKCHfzLM9ToMqt1FUsyi6XskDaLdeq+eBuluvVFa9VJLykDLsdm0Zi61v9Cjf8HB5y2Zuw8PVBt4OHquH/OvpkWaN2uiokcZH+u3+VTa7lYOkkYPlCkSpMRJzGx56375+rdcvX8oxPvAwSlUXg1FBPIh2RTxU2jY2ng8c+F+9e6dLXiCdv3nDIdob0oCXSdfwb3lYHniYNTY8EF/5YfiHH/Xcf4rw2TO9ZS69ffFcr378US++f9IO/nfoLbSj7a1uL97o3atnOn/5TJevX2hz8U7bq0tVDojFHAg2tOnDZw6tKwfL25sLbW7O9eblU72jzvbqLWf4b1Vvz8EFZ9PvdM3h3uXrp7oAl2+eY/MM8hccAF6/fa6bty909fJHnb/4UZfPn5B+qs2Lp9q9fK4RDGCHPdtXL7R9+0q78zeq1+eK20sVDrMTW8pwLVNhm3jAMJIx6Dup4wEwDdIei4GD8x2H4wMHjg2kR1DpW9+H1qtU36c6nmIbSJvfOVS6ir5QIhe8EdhywH9zc6mbqwttrgE+GfDXCMSBviif6LWEneLgXS6Dbx9W2h1J26aBdLOLw/2RurZnojuN/rGB48l8bRTYmtDUlignHxOkW9V6K4FAD4MgjdeqYBiutNuB7ZW22wvW2wvcdAWutdtcyXaQQH43Yws1yNO2HqCSnzCole2DmKyMgGMkc2tGFGkPBiTBPu+yVIQRipjBvLS2+9DPXJ6VYH/49FCcMqy7r3PmRZXXmw9BcaCL9KHcUlIR+hBE2R6u3PKarwo1IB/5YOJs+myA9TSI2BCXdfw86Cl95dsKgVVQmQ96m11JGlgVKTXeUgblHi65PDRd6CIuWDTUlarIETuJD+Zl3Vxrc/lW71480Q309vqtRmKy5Fbp+HXMEt/hlwOsl9x21BELa+4dPWu0YV5QZhTsDZqtXnNZV0O0BwqyhZjxCwahK3jpU1kL5Fho6Smezaut3sj8GOnZoAE7d8xHGOTRx3pfaDQzVTK1Wq0a+tVKHS/vcv5BWckUpsq2DOjceU3FlojJK75n+X7mW3utBd29uu5EpTtTz0F/332iDpr9mQRf3bGUvVRW5IHT0UlZ5HuZopDOphyPK5xkPQog0hHShFArwxa1q7ZvtfySnlmKOXFALUJQBP6MCEWkgraDfVu0tPMLXC5FmC68icKVFNJ7IS6XQZpdh9Tp98HyEyo6F4j0e4Gtog8N2MdA4YLaUBnjBtpulHwgH+7njPfqlNvXfKGL+nMGsuQXCuu9n6Xcug4x8x2zQdrU9Z02bW3Bd5rxMdGBPZX0Hehmy5vOoClX8wuJic589DqeJj6pWU7EXQP+2NNImiQmHZd7FAV8PvKL2QmjFu13FJZQbtJolVrfoPK1UKepxZgsY3OfumwB9jLP27yGtntSW4s831mDGu8BZa5OcuYvcqwHyFoPmjEAW5r/qxw6d8D+lrEfjCVPFZI6BKy7T23JOx9jN32vtFFnKtITsIv1brLD1aiLjPPU0iTfUjr8XtbCRvHdYbzfpTFwP/gHaTfTjCfR7FjaJL983O9FBl4lXU3hV9Ik+aCzpU3JfuBTvX4D92mP1i5x02ilpgHZf5w3FobbMB7mzTMW/kNqHYd4WP7x/MOazn+8xlR6Z5FrHELNY3pwVZ4JKuN4D2MVH1AVzMtg0gVrXEQoYkLz5xwvTo/42bjT41ivtLZA1BVXVRDSGaFUeLUXDbHHvQHsLz00xE40A0bumzuN3PMG9t4bnm+Mys2uxR+R2ZXkoOBEq1Wnwr7aSPbV+/tVSiVTrc0MBYmmugrdfCla2Apq0A3J7WOdqRHUMVwektJ56MNPwMjwt5AJRQB4AZbPaF87Q5msp2GSSPqStjWi1Z3EQiijbwW4j6XlrWfE2JFnypEx3OGTGw4Irm+u5XRm0dHxsU7Pzhot5I2udFP/WrvZ2jkcM4+FMcWFx3AUHqLOqNHPqTw3DruR7fwgH3SOPE/uOKwdaN/tmtoe69xT3Dy639hrvmG7B+xuacqWcvNdz33v+p5xXWu9PtJy6Pv5579SV3psStkOy5dMxrjQ7x02beRYMZ/eyYcqzX4rNIjZyJCSDNRpw76PCJh0FXts14Zn86ur6/nPum+1o991cGeCuC3sITsFsVLpu4NoZCxch+qy7cccQh4dn7R0xeIp7qpEuyUnmyNCEanMTooUpbh/RN0ErFGE6F/S7yL3ZdUXrbqiW8b6DYf7z5480YunT5k/1xqZK9dXV3rz+pW+/+47/bf/+l/0f/6H/6C///u/1wXP+QXf2X/GGr+eER8nJ6eyf23zYw53fcj75Ve/Vr9aKUrRljH2WG3pp2PMvhnmsXzFu4Yfn/yoH77/QT9iw5//8he94H1AREz13Scc4n6JPkeEgv5b3w5bK06xPnE5DaEPI2M48F5uK7+3czx4rFu84eMBe1bExr/7d/9O//bf/lv99re/06NHj1ofvD6M7M1H7r80J+/VC+2hVCPvGdo7N9457NiLD8gN5rG2mO4c29SzrcaOdjYc3tmGW96l7LajxgH75fjrJfbbI7fRHYf5N9cb3d5sNeyqNrc73fK+5IbYuQXbmw2P6uwBHDuU+1/8J883xx1xXXriiHFv/Ro5MOL9zes3jN9bvfQ/ouBdi/9l6e1mp/OLKz19+lL+l6Vv3l6Qv9ENbTH9pOhUygqbUl32Ksx3r1OZqb7v1LE29sRNKYFPsmGFD7uSsq82vKepjGlhffCzSO+yhlU79P///f//N/2//z//X33+xRfa0N+nz57rGdhg14Z5ssMIj2lEqBCbPjz9nFhyXEXgs0it1msOfR9r1a9oP+TxN1o97EjQUddxaJkOW5KIDw8GcYKh+H+nyrgF+yg/p/VdMAdH9aXo98SB8flnj8n38tV3nXr6nswsx8LbN7wbuzrXtDdDF3pG3oFUYqAymBmuVbGv0vLYKGapQ8fRupfvM0bPPeboaMrbhwW/TuUrlSyqxLzwp9VFBHrUENgxMo8q7bqtkqlCP7uuKKknrycj5oHRfa5O86Xpst4I6lCv6zqYgQBQaMf65MPhHfNqpH1UKZBzeqBvo9ATtkAK2goMgMMusLpEvpwasU1wXB70CwfLOio6qajsekqTc4M6tUk8XPJe8Pz8sv0QYMO8qcJG5D799DMdHx2r4gvH2Y755nvzet1x3z7WJ6w/n37ySJ88OtXp8Roc6ZH/UsOnZ/rdb75ibn+lzz//tOG3v/mSMf5Kf/j9r/XF40/kHwes+04eV3EvaX6FuoeFvvGhG8QGvu3xVQc1ryIzcC8b8FOElCl1faeOMS6gpfsOm6tcPuI7rwE31zeNl2baWcBpI0hHhALqj3kZ2fKVcRzwya6NO56xXIYisJSyEf0jNtnHJe03+gSt+PvtyXWylgAAEABJREFU2zfasi5ZZqC+7XC8+AdQbmfD+uR1q4E2Ar1HvINefuy3YW4OtCGFOsbDwCk6BGYoIuC9/2M7mn3YWEFEyO2UUqiXyixQeAFo37or470H7Tu98BHDj6PGJlMbXdKLBdWJ4MuAVHwxjW9V0IYB+ycfixv2vRHivyol/5Xk2yiMCzpaeUTTERFK+ElfshTSRWHqPIhgrMRl8RK87Rl1vbnRU957P3v+sv0vYUbW9LOzx1Lt9frVhb795sf2g4Bvv3vKO/lz1TF1fn6lDfeDG+4Pt8TTzQ1ruME51NXlla65X5ga/qHaLfyBWB3nGGlp4sC+oKHmu4ofnR+8hpE230hsxuL5Y8ONKRsRiogp875vLx5yuWGBUGRIAcQFaSIk//k/k68rbVU5TWNzIxGhiDvUWnWIiKlMtvUAERP/UPZj6bk52soG5yPShPbwbp0ghfSPQKDLOKzrvGEe3ZrbmfpHa+RHQMOSCrFZStLNaNB8Jf08hPXdIZAKffw/Ub4g0O026LebBdatgyvtRBtHf9QQoZJUwjjnk3RESAdq9d4rCOaps75ZLXqbbsu3XUBFi2VGOKYzvMAAmPc+dbScWZaz84wpba5hmcqkaSbCqM3zIx0XCJpH3nrgu6wiC9OScv9IYPeoaYEcZH0ut6Myqc+tEqPlm6i4XN8YmcSmBmxNC+CoJW/e+2CNC4TiiGh2BsYY8oWt4Xb3MFOKCHlTVdhwZBbyvomPbKpG2qWf1Ksz9JOr/oTjBx7fnDbLTYiFqto/wNQY2ayZLhhZyKbx9dhMOgf8u+NmXGnbjXQO7kxNfTCnKrPKG4dw590vv8CZaWXDUmlzNNA1sJm+ubnlgeeibaRfv3qtN8APQNccTHrhte6SUxvJOB2z+Tg+WrNZ9KYKX7At8ji6vaCcT7MncrKnYusCt+s+2R++Efsm3XyCPxwXbXNM/5oM/TfPqMSAF3TDfhmxuxLHlX647ftwuzPaXHC6+gtgL3Vcz/aWTGJCzd6R9qzfdnkD4by4EkHD7rQvTGHzWXTSOn2EoYi7UucNF1W+shRlSbOaXGGj1eKLOs1M98dA1vJ7ME4VTPOC8UVHyUCHQKgQnxmpEBcm1VkHOT7Ioz8zeZjote579WzYHNsx1cD49nGEMLdqAxUVgYRB3QDmGTTRZKuC7IwKNcx7SOFV7MMSjVE0qii6lToemlfHRzp+dKb16bGc7okr86OklMHGedSGjbAfqDfEiKmxwx8GqwgbjNpQsUazZRXqsZryIyXA88DAgso8CPuZuLo+v9A5MX/OQ9rF8+d654N64/kzvYX3Fvqm5V/o3fMXOudB/vL1a121HwC81vW7t7rhhcGOzYl/uS50stvnQXbDOfPNHptrNjTglgN9p3dsivyQPWxuVXcbJfHXvMML84GDOv/5/pvLczZB/tf5W52sen2Cnz49O9GnZ8d6dLLW2XEPv+iMB6yTdVHP3F/Rxw6PGMkDW4e+5FBvoU77IHzg0Hx7+U5Xb1/q8s1znXPw/+7pdzLePvlGb374y4xv9O7Jtzr/8TtdPPteF9DLZ6SRPX/6rd79+A3873T5/Htdvnyiq5c/6Ob1U+0uXqrevFW9eiNdvmqol6+1I729eq2t6Yzx5p2SQ/EVB+b9cKvCIWA3w+mVdmK6qF/lhD6I59AR9NhYhUxP/LBJvstBSZ26u1YdrjVwuL4Dm5tz/Hmh7e0la/mNxOF95SB/HG81cPg/0PaIryp80xFeJW++sdvdyHmXVeoY4sC/gcPT5eBfpEVfDuEy6xtt00F5HW+w5VrD7qrZdXtzwUvD64YtMbLjhcNue9PyO+JiJD0A80xHbLZtA/4yWswTA8t6QSfFFNT+in3qIGHmHaa55GKn3geXvQ+L7FK25B/SX1q+yN2n1rZwDtMLT+4wa5c+cL2/TvMcK4crWcJwesHDvNzKjFCQColvfeBy/QWLCHkW/0qrC5oVVrSIzLSaZ8z5h2S6X4zy2uY/t7hmPVBBivjaXr7Rlf9iCDh/+0Lb63P5L34kcb6gyxHxUUwYPjvAGzvuJWKtFbQwo4Le+f4ieMH6Gdi9QPN9VcSeDx2TtShYa4N8ZR0S69AINSpzY2RejXN+5J7fyqE7v3QEtemrdIAPnQ/uIeL+EUDRaQ+slkF5FS0iy/ZAAy8RvRSP5CN7ZVmzhhyr6wEH/Ov1I+5Bn6isP5VWj8AZKk+kXKO7l9BZG9BJDjUyxsBFDdXcxhNjCHfKa+FPdOJT1D7mOWH6EOYbKDfZ4zDv9AILLGlT5w9h/Yd5py33Ibh8wfvqusx8w+kJP82Z8xCWfcib8tW+W0yy2AexCL2PfrDShwtau7bhUGTRPfMsM4/nNI6zfOPPMgtxcLT0ouMhbYUf+LJeYL0L7rW7VHuoMykAvGCXQbyKeVqZB1rsiaopPkfd9QEeuekTE2nf8C0v6JJv1F/mPYT5h3A5+b0OtwlYA8RaoKbXMtM65bXqDqw5rBF1xmQzulyn6XP6Azjswj1Zt2W43kKdNpx/D1r9Sqt3Zc5N9pjnusByBsn2sQ3OGzAmSX8Dl6Hxrv/wkPnpx4ILKG26LDvDeRdT1D5OLzAjnCExE1L3P+Y3oM+67tm0jInpHRabp/WYsdzXsWr0tLzT/xT8nJ65vNlOOwsl6c9c+gssOZSsDCmg1qJuodb5S7BMsUmLPfVQQ21qpm+Xtyxf5iwgiw3Ld4u1lq8H9lWNfg7iGeOWF52VG1vPc19fUiVDfCSeHwZebG55ntjMPwBwXtbFvXSk3CiZygbquSLLR4AknSUUEVquSqIB1sj9foJkar5EwXuhe5elbMY9JgpaCN5j3s9U2pzguLsri0AjnzuOFNhfSsf9vecZoVeUlOv6oN9/mv36lj01+wtxFR4mVjxr+gBgzeH/ycmJTsGaA4GInPqHfTSPdCjiPmDyQYBOBSn3I0hX3uFc83x3BW4Zqy3ve9q7BDYkW4+fxwbsOKjYULbA74b8r7gHnnEHDidG9lcjderoNmjgPZ+gv5FFSV/61Uonpyc643D37NEnOuOwKF2WqYyUbazz+I/YuGN/dXNzxXufdxzGXqmg64z+n3EQf3pyrCPe8ZRSRLf3UIq0NS2UmMRBtnOx2f24vd3I2HHIRtgRw6ngv7QySdV9AxsOXG6QFfYd0fbpo0ftRxj9ai2lvRlIL1QK5CybpSgLtrlvOacjFRETGAfXQkXLCxsDDPh/w5j4h//Pnj5huux0wth73C2/Y0w8t15yKP/Ddz/oT//wDxzcPqMvt/in6BjZY3xzim/PTs+05pDW+OSTT/Tll1/q6OhYgU2eG+LyyDnG+tUKi6S35+/0l2++0X/+u7/Tf/yP/1HPnj6T48QxatmB2Nwx9juo8+E+AtGRts4ESvlYHrL/VGJkxJ/GQMwsuLi80CVxaEHb+MWvvuBw8LH8/+5e8R7IB88l7TcpaaPvi9ar4uY04ivvzcV7kvWqg8+86rKVIdqofZZJ3Qg53YDhngu2cWSNqsScO2+JEGPPODheKvYOxHrFXiabeFRQJV5E/4P+BHv3Loo6xneVnXrm9arrWz5wxoDc7e2t/K+nX3D4b5zzHueWOWUf0gxqK0NfoTSMjYmOgo4JnbrCGhH0SYB2uo72+o6D616lpCICqGEkkN0nj5FpQdea9WO1PlLXoQs8Ig6++vWv8e8nylL06jXPXFdXcpwP9Nf2mqJRie6kja4UuS0f9uI6dbRvOG3ZSGzAyYnsSKfctrgi4AOS9z5BzkjKOvpTMjQyDlvWHMNliGiD7244QLvhYG233SEzNptwGIM0qBKDI+vElnXilndWOyialOhjQiPm9bjKaSrICAaaZnkvU7Rer8AaHxdNV23p6d1jyofMq1WPvkSXWvsDseL+TTZW+KNGeANxYhoplUyVUmQ9WYqkkMCIf+0vfeSyblwox8eO/pkOxJ/5EegBlXHeeB0gjra0i2plSSXtmgoZN0HPsc/f5OB1fafmb+ICzv4T4bqF/lk2FOQjCuWhN2/P9fLla+bolW5ZC73+7xgrj7N9MZC2jb6HjNhVusSnvU5YKz2HHz/+VJ99+kn7QcAZ7wO/8F94+O1v9Dd/+K2++vILyh7p888+1W9//aV+/dWvuCecqENHKaHwXpy57f56SOmeIrCRdpz3+HQlFYypfS/oxnsK4mhgj5EImV+QOeKeefboTIV4s74NvvO6NmK/uOI9EHO8GgyIqWVogvYQ5mPeSBnJ/aeSt488j+wT+8qFPWuZ2+5XKzkOzMtM1vYTPcIu44T7WmZpc9E6LBcRsu193ylLuloDbFG9wYza/MScwDcVjC1miE3scczZVsOyRkQoIpxsSNIZ2XgRMdGMVjZ94Xc6P6JvRL/bMOxzl0dEm5sREy1pXdrriUDXDGuyTYa4kj4HbZPcxyvLp7OKCGXTFS0dYZpargjnY8k2GhGzbCpLUaJ/QViX+xWIArfjZ3tmMr2T3rx9p2+//17ffve9Xrx6wzp7rL/9238L/h3rUdXXX3+nb795omfPX+v5c94Zq2i7HduYeT9xw73b/wj1inOpS+5tFxfn8l/XucMF99N5vWWMBu4RW+bywFx3vGy85t1ca0sM78xnfnvcMFUx/2dDzROxicPU6JwOurV8WhpnmzY43RBo0h6ar8r6NCf/+Qljop+0qH/yRXfsjj0+pLAStxNGXLaAUf+lCj6keM8PUgakfZxe0BjtqzJOFT9X5lBzR+P6y4aY/pVwtSmIJWht+unXTM0z3JyhJs8X/sARfEgfNOk1QMsN02OWJWREQLMoYqJSKCJ1/1p40WJSMl0aMP152DFe+IyKkRGhXCat7l8Rbk+KCNH7hmByR0TrmG9QIxsEl8FS7vuCaPPESF2nR9HEPm15o+Ixw+mgq9ZhKt+YXL+9MJKqnY3syEaAnFzHaVPDvAbfvFyvwe0+RIVRFe4DIDN93L1Wp8rswBYXJJksqY6bWmahjH5ji33nG4BvblP72l/O18X+WWez7Rek63yTGXghfgjz1XROE0voKpnNn6UU2baeG2CWpG9Vwm++kTd4V02+6YiBOhWIy7qqBhZA30wvLy5ZSC/aA4n/5L8X2Gs2ru1GSZz0bJq9ofPN8tQPQMCbt8BHwu+BDwvtJ3Z501DYDDd7ApvAiI4KRsbQGNgY+GHYbW9YjJ02z2UYh4342vIs4od+jgiF20So4q+l7UgY+MW+ccqIkMyPINHKxFUbIoI2JJdnkQqbIqdL080IYqc35Dv802yij5Nu1xfXQknyiQj0vQ8JvwDTnFQgX9gkZhaVzCmu6Ktv2PYRxY0XEU42mG9Yge2caKA3mo6IKZ3WB/TgCvoVEXtu0F7TYb+wYCZlxiLBWidjX2FOtF4nY2NBqOREMAyAtL/pkSJSAZbyKuo0FFVu6jU7TSiKAvqisupArySWOx4eVuu1/GKj0o5tYfvFkfYIqgbsd978Q5g/UtZAv5lUFGsAABAASURBVOxTz1e3rnkOmVbmAu7nIaIo4e/YGFxzgH/x6pUuePi/4oB/wgsOs42Xunr1Urdv33B4fS6xiejYVByndJypdYTW2EmvZBT3knwpUtfFjKS97gEK+cJGqJtBHnn/SjewiwmqgcNf/0Bg5IHc/L6kVl3REf46OVrplBc1jR71OsFvJ/jtmI3wEX603CF61uhVkdZFMi20MXKQvL2+oF/vwFsNHNAP5y81vHuu7dvn2rx5qttXT3Tz6gfdvvxet8+/0w24+vFbnf/wtd6Bix/+rIsnXzdcPvmTLn/8k66efY3cX5D/izYvv9Xti2+0ATfAaWPz4jt438/4QduXT/fY+a8ZgA3YvnomU715KV2+kzgE1+0VdEK3uVThcN8/IIgtvD0uNZJesNte8/A3g4P9kcNP+UcCsSMed5IpvNGHk5RXDvhHDil3HPoPwAfuTt/S1ob2t1DnGx8/trTlZgztYP5GA7oa4GO0RBtCb9B2kDZNqOFDWdu7o08D9h5i3N1q3G3ugP7Ruhv/hnZuwaZh5N5cvUYSi2KcJ1TaNkaJ+4KCtKHlIt/kH+SbjMsWfpAwIO/9WPZjeG+lX8C8r3OZ+7+g4ntF9troyj5tSeeBmi/uSir56YHGQj/BPxujtUNbdwonju1pKcbDdjhveKmt7JEqewfHRyW2RGxod02onbc5ffH2KVPnuW4uXmm4gUd8ifgO6nTER6G9QoOFtaywVidKJwS5oBngVE3CBrBymkM1ai0+GpEY5HUqc2zUP0QU+o2BtjyfBmwbsLHNM+jgH67ULev6TlvHN/dflLZ9bmSnyF5ZVoroG3a7IMaLxqGojqnReU7ld2DgELSqoCuBaYeJKynWWnHgvzr6ROujx1odP1b0n0jlVMpjScioh3YSfZSCemECFReej6qReVOhh5BGyv2p/pqAzJQ44E0Mvs17CNhzS059FC3wLYF9Ju+F9bvAdIHz/1gsOg7pQ134oflnVIXKaL6Z+C1v3gId6nJ60ufU+zCVvu/bfngf3ic78/bjQ/4wTfb9H1vkElOD9PvqeWwoEvHzU+hnLus9xCJ+yHMafiNJwijQGcS/FuxtoHj/cUXDjIU6fQj4Adr4mP++9MJ7SBf5A7roMvXYN72uZxlgXsMgsTebQMw0OXExtvarse8TvH0akYefw+KWpr09dfpDsCKXmapZUIOKfCaOvylvJU4bzpv+FC6ZwHfTAW11TX8q/2HOofxh+kM1FhnTD8E+PkAbA2QXek+1+Qby+3LyTcb0ATzW+34uZU34F3x9SH7hL/T9qip+Nu6VNl5VxS5D0Da6jd6T/Kdl3A4abCHk3sc2NczcOxnsgrfPWwewfb4LJc80MY68JL2RD2MGDmP6kuzhoz0L+IDOP8i/5UB3erm50Q4Z30u3vOjc8uyw4aX8FozcW7OE+r5T1xVFBi1LEVCeZRSpRHfA39ujgyuyZR6WRUTTEXGfNuGPfAXtRNDmB+pFLPpSbtP+Y2MxpdHrfANp6ynY3vO+ouf5pytF47jTNQdY5xfvdHV9rS3vHhKZo+Mj+cDO8OHFKYe6xxysJO2N+LuCkT0Van/Bp4ousBcZ5Xcnb3lO9L8qf/fuDW1fcrhzox3PixveddxwiHJjurnhYPk+Njzrbdq4bbVl3Pzsajt+YkDAYayyYwx7o1dxf3nu69a9+lWvZGzdT7+LiSSK6I9tcFwYAzHhP3//mufaK16kRx10TN0V9YyeGMk21PQNb6NBxn7emIfeDBsjRUzU9t5yqH9zc6thx1oh80MRTZmWy1pHbPIh2+1mJ16tac17pZOzM3k81hysCp2Wk9xySFkU4TgIZXYqhb72a3XQjjEvmSoZ8ryZICU6SoFvUF7pp/s/7nbqyH/5q8/1u9/+Vl99+ZX84wfbf85BxevXr/QDhxX+3wP4X+37X+/vHDvU8Q8BfKB09uiR/IOANc/cK+BYWhNXNKqB+eq+bZhzHku/33r16rW+/+F7/eWbv+i777+TD+h3HFJ4zP0u7Jax3xEnI36JDBXGolvGt3SKCP3cNTK/3QfLWacPyM8vLvT27Vut1ysOpx/pq6++1OPPP9PZ2alOTo/ltaPr8BFtdvgpecsyskevxEiyfzvqO61L0Rp71sSc0Tc5cXBfJxAPbZ2C+v1SMndct3JYOPJ8alrpm9cxUTalB/lfph+vep1wmH56fAwFjP3J+pi1rVPPuPb0vcsOtyY+SOGeRsXl/t4yn/y/XvA6V+FlKfLcKL1p2fuxwO+xv7fObqW+t/5OHXPHadOSiQZHD5pCCvppmLPDfo9ryWx1ra+1z/ujC3zs+er5/+zZM/3www96+vRHDncvleioBLjjwDLOr4mXo9WaeE3tiAGXVfyyPl7LGBmDW9aIgfFM5mIpRUm7+oVXZpH7aTqi45q175oDf6eNy8srXZG/4VDNbS9qwwk7GFsG5siOGNgR9zv67ri0jfbFsg5EtBqMTajg2zX9Ojk51Sk4Il2yqFJ/y5rgdrvWj9J8vmK9cjkh08Z05H2v5qvaBhcA1xuxx+1GSqWkrKehK1quikwQw0ve1DyP2Yi+gn0eS/dlu93J1PKJvgb6EkEDVPQ4VeZwZqqhFJXMhsyCBB/a8r2nw4a+69SvVnIclUy1tlxOu9aZJYUieuO1rPVEjtnXb97q+YtXuuAd/FveQfp/FbBhPTR2rJ8DGGnE1P3w3qVbFa149+cf8KxWnYI9zMh9LpirJydr5nlPA4NGxh0TZPuOmPuPP/u0rXGFd4x+Lk/iKgtmAfPW6551awcGdKy0WvXoRqvHj/uRf0h3xb3U8WLduKvpPjs70Reff86Yn9BFxptxsH8dc7X1P5oezVdEzClpR4x5bTS1z/cFJAbmBWT/cfkOO7yu2Xem23l9rWOV48d6XMFnFb/7/e/1W9Z243e//Z1OT09UGCuPRSmlxeyKMeuY/xG2iTnPCOE8VExpsyOlkT6N+HM3x02j2GJ7HEdLP6237zs5NlHS+h0RjaZjwMwPgjYZS+1tmARdL4mpbOMVavmSTafecxEuMhwvA/6NiEkKOh6MR2YhnidkZEtPgh//LtTLTBn2p2GbAl5QFo2m5OAjjaCCtMfrzevX+vbbb/XtN9/qxctX+FXq+jXlPevRRu/eXunVq3d6+fIt+yY/D3bIBBBxOTLGg3bE447YaGBd2gH/I0HfR72m+YdgV5xfXbHmeT55bhmXrNH+0ZP/Uavjpo1dG8OdKvqCGCoR6uiDG6ysRyP8tDsoq8xFy7RjNQ+V+e8DZTKWMtKxpA9oRHxwDA/E/tHJoOYhpvGAw1i0NOXv+zh2DCG6B4J0g+8Pfzw/PZdNDUt6Xpj+cyAiFSDx2y/S57lktMG4sz4iFBG/SMWhUND2ITJDhxiJkcExwxzzPBPXQkkql4ld58XEJiSGRIQiwjL3UDKZlCnLuGDkhlRRXuf6potOl09wR40p5+8615lo5WZLOTy3aDT/IFjRT6HMW/BT/QjyqXR20jeSkybz0dscbh5pbkiaUdl4i4ZizgvaePRF8BtI1wYm/sKDTjwmPwuw60wY5zZHGndbC/STa7HV/psK72QrfR7xRWuftpZyy0YEbYRKyUbFNTb7Zh+Sv2/biPsGgE3W1XxR5T5HSutVr6N1zyahqPOGu4QS7HU03aNG+mmYP3JjF74L9GWoxUIE9WbYbttEtrXrOuYZrlOp+xAus86BhfOWB7VrFst3PCBs2Uj7F9K+abjM9Tv6vmbzcMLm3A8Kx0dH6kvBDrEHrEqJ/tHHUPNTYZPVUd6VThFowLd86FOVF2xvDEw38417YIH1jbs6noB+0VWbFKOgtlCRM/XmyGj9w/cuH+n/iF+NKT9aWoHhiUMzc7Ibm0tX1IGEbx0jvt/yUDbiJ+ej8anOJ4A0fd9RHVwuM+5Yrh8x+cTcLKmI0IiDKjBvgWsewnzLVPpiW4ySqQQFXxuW2WNykayjEuOVmPINzze+zWbLC6ItD+iO1aqxlc/0gR1N36yrpfmKCPQGqYPPXsZ8Iyn0wxpoUTLRStoY0TBGakRXxa9B3ERPzNj/pJN0YXNrdMSfN+4qRQEsX2lifAhVHptm0I8RXy3+CsqkUZpfMIcPqEDx3bzutLnhRY3/tf3Vufxn9w+xhW8gpOSBaEVsreneMbaecvD+iBcXx2zIe/KYh5lBHKV65rtxdHIkw+muL/C7GawF9LFnTVitV1qhY838Wq/X6ChSs7niKZKMkcdvRzwaQf8C/yXoSjInUx1+LCFoaoUhq5nfO51FPeVdhIweOuWRp50g1nv8c4yCI/xyhF+OoWsOqTse4JNDd//J//HqnYaL19q8faHNm+e65XD+9vVT6FNtXj8DP8In/eoHbcD182/1+ru/17sf/nQPlz/+WdfPv9Ptyx/AE928+F6XT7/TxY/f6vLZlL589p2ugPnvfviLXn3zD7r69k8af/xGevGD9PKJBurfQG+g169+1BXwXx/YvH2uLXbq9lzioD45fC8cNvZESO/xK+73oKB/BSQxsKA4zWGlOJgMIF6GGBU/iJd0wSGlyybcShykNixy+/xGkwyUtoNDzkBvgWbd8OJko0DW6aDc/LL/IQB6OdyP8abJCLkApnWmzSbSzo/UH7G1mjZsNdLWjvIp5kdV1sI7OP8xVORnsC5X4k3tCr4NSPs4bbQMX04bJP9FPhWtBuTnPr9E7AOmLuzw3AACjdf8MClu+b0NS8LcD2GRuaMj+uxbY891dWcW6jTt+97W4DRjORLLFWqImPV4j8TgjsP9m6s3HPi/0M27FxwavNG4vdCwZe5u3sn/O4outqwDO1bjHXNghFbiUWJqSCyuAUzhSEgICdUUS6pEvhITpqHlGuGOZIxhTg/o4uHKLwGJxWYf68x4EJ8jc2EgbnfMqy0vvHbMLfsCt6CL9myHOtUKYoVJxlpD7bUbOm12Rduxa/mRQ/xRPV5ZIbeWypGiO5Y44A8f9Hdn5M+kHpQTqVCGThJSsCC4j1guaG00VHV3VefiLk/nyCwSC4W1/8CLGa77s3BF5Pdyzh/CjRvmLdTpD8G6PlT2Mf5hPacNyy/U6YegzH3lHqJDtMPCKSbu8S3Tyqi37+9d2qk2BA+b+WDe/jASCcPpQ8C+93HZzGgxNqcfkn9MmesYrQNuZ8FD5T+Td7W9iD1yCArdxnLYf0i1xPLsB8vt9SwJ61rSH6BtPA/l5rT5e3hsDZctsD6nD+mShu+6+zF33YdAppW7jkFfmZO6h6DAgNjPruKk0w0t8+DLQodYig95Ts98qzdadp8g57RBsn0O042h95uAbvfd0D/hauPpNh/ioU7aa378GMX39+Yh+Z+tM+tz8/smZ95h3dZP6zMod951DrGv/0sT6GltLPKLsiX/Meq6Hyv/lyizfQ/0wpos8Xe7qzQBdmPcu6rGWrnfTcgIJfIaB+7nvBS94kCJm/CKfXoPOqa40XdNiLBW/BlWAAAQAElEQVRDC+UD8gMvfzc8Zxs+HNvxHOt7a1c6Xu6veAZZyenCs0GB53TQWLWWAxs0X3WhNGW5OfuLidv2vsG4N4SzhuVua7mZdZ/Q7mIDJj4oc8mEwCd916l0RYVnH9HYlhe99od9EDwX+YDA/yr6tB2CnrR/CZiZd75v+xs34XFw/Dp9B4eyc7a54u/ql9K8P7nhXcoVL5ovOMy55GD99uaaF9k32rC/2fHsaGx5httiz4590QB27Hm2LjcP2M6xvUj0WLpPbolezGMSdNC29hxkrjjAMNzXwc+I2GHqGHIMjI6Dhh3P+1u5PWO7vdH19YWuLt/JP2b2jzb9XDlg2zDbUNHn/tEyBkx2mOf+wmifiFAEIG4ikMbGLTHnl/2Ou7r3o8UDVUDGlK+kd9jsw/KgXz2HosenZzo5e6QkJl29KhnBpAL657R5Eve56JTZS0E54xdA2KII+bIfDBqWa5tbMnn/sdHAeJyenOi3v/m1/vD73+nxp59yAH2kkim/E9twsPvm9Rt9w4H9H//49+1A9927d5psjTaHjo9P5B8C+P3YGbHkmPLz+4jPrzks86GDY+H8/B0xsGkHwvZNZlF772J/bT02A3NeCvoRtC/sD9IFH3R9r0I8C57my7cAw33zeA/40EVBnWj9p8fo9kHIkydP9PWfv+aA5UqWt32PP/tMn4FHjx7Jdh9zAL/qU15HeqjjYWTPLvbrhteaFfOpL8iAVRZ25eKZgZEg/pO2WI7gVXVMjgkj5UOD2OMnzypGx96v84hSr8NW61z3vY7Aup/oqmON6nr19L837Yrsg8yitH+0XB5VyT6osCJCngsFYyxnWrpUKdRzWRb1tOE5Y3R9pw7dEaHlarroT20YZ3aoEowRgS6spzGPo/+yiH9g4UMnH/r/6U9f63/8/d/r7/7u73TOGiAu2x/0k2TTYVro12pF/7ClZGI/42+/YYvtSdrZsV6P+ChLqgFeJV+xyzo81pab0qFwYkaSKXzxkePMa8qOeHfaa4sP/q85IPMcNa/D3wPvYptu9I/E08D9w5SeN92mdEAonMB4BrKNT7t+N3zGfPKc8oHzqutkG0bmgtseZv2lpCKiwf1q8U59tz3Q56XfsFRbfz0GOByG8/YJ1ZtPulLa+ElYgYjfLbt/mCXBMyJCGfbxqEn/0Pwd8CIow/+ZRRFxB3TZLzvWwup1kDLH34SiLKxJNFLBCCJSvn92jKeRyEekfFX6EGH7xrk/lfbdJ8n+f8u795evXuklB6JvSL87v2g/Dtj4PS33Afttx3jcsB7dsj77sBN1KsS1qdcx32f8F112lBu3N1e6vryQ70E37BnM85j4RwCPOAjvsD9Dwip8owanrWtkvPq+a/uDQjyKa6D9Hb64vb1pP1zbMU6wVdDjOH706Eyfsn56LZl8M/J8vkOkKgLN+KDiJwOmwo2TCODxsq9dZsDCTxWMez+ZP2CX5+aW9XKLb27xx6bdazZtTX7x4gXr+q6ty49Y17744nN9/vmEKf2FvD6v+lWz2+PktjJCJaex0nwV5qfbEuvUzGq2NBvwhfdTC2y7Y8A2WjYiteQH/GQ9rud+uvyDsDMeFEbcMUumEiysik8Pxevs38o6ZbjMbY/4zWnTSh3bFhGKBHEHy9zBY+Zc+KuhZFHE5CenS+YU8/iquAx9svgC4T1ssn88L8kSE4PevTvXd99/3/5XO//tv/0Pff/9E8Y62YOdabU+1e3NoFevzvX2zSXed5udMjvamu6DHj/fww5hnses0p5/nHF7u2FubYmHrTx/HC/+aye3/sETMTNsdpTtNBBLA7HU9jykxy1rA/mRtWp0njVwwxmZZUbS3Lq4n8UMKfD1gspcvUOV000+UgG8PpRMlZxAbUl2ltrl1AL3w1jygVyxjxkvC7tsD2yowPwJMRF/V74M6pP66Mf6HBt7+lHp+4Wu04AdEx1136b78v/yOXd6wdSa+2Y0+4iTiftP+D5QP7Z+02f0TvrHtgYcas90jptJZQExRujooNlXskYpIpRGKcpS5GtkElcm7/vg8kO0utSPDC3IiEmn4LkZEJou0wXMOOQShCIC6vQEzVfF3jnZCGJQFLoyER8pBQdIQTqh4uW000aGZJ7ThpAxDde1XvyD52BXBXnz9wgpC7aAoI3KBqTyyDywUd3xIDU2H1UtV0QsybYIoE5uJiJa3yr+tMBCI4L+UjaNlCZ90406wnyXZ6sbgVWtPu3xAqXZQt66bJMR+76N4l6tjof0vi8qxXoqeqpkmRBp0fZEUS3ZUPSFU41WygNI4TLQ2qT/lrWtI5t183DcLDOq4peBh8uBjcFIuuIrY+TGtIPvB8EBfodNnzw65Yb5mb74/DN9/vgznRyvdcyh5PKjhVVX6EdYvbgbKrGBWc5jWLQFkW+FB0Yh5oMqDh+J8R0bBz/wDqS9GHuB3rHQTpNGXNEQ1A0CJCIUEVN9dESkIgKZ6VNYCJMYaMhUki8gkzT9iIJcCs/SfzbVPjQJ8gbqZRoRTWfCcL1SUoV0YaD88BP7MR3oJXqwo3XKHQN1hjTpiZiouIIGJky8kkVpRCoAIu1jHU4kdUumk8qMRg+/mhwxgCGNbb+2BF/WF9RpiEkH7OY7ui7XHRhrb5S8Cfc4jMyxcagytS6jpemT6xipUGKXYYtS/If+4KnTsC3Z8lKTQTYi5CujULuTolPMqESJXViFTBI51B1Jj9Aq8kDUq2BExMiuU+l7mXYckBu56iTiUGw6alIviRNg+QYaGQ1Gf2B9GPGbN1/C4IBnZAy0vGvwn8ouZdTRuuj0uNcZ8f7oZK1PTo0jfXJ2pEfgDF5fqtY0bxOYxlr1oRXx0vHAXEC3ShUKEp5KqGJXspG2/VEoo2JQLpeDYD1I8i4TslEKLkhZvtD37HqV0qvrewV+8jzasSkpmXSnglHThcMEz+MHvOQGxWhSl0V96YCp0cHLCeicyjr61fMAvtK6h67XOl6tdALO1kf6jBcbxqcnJzplHOi2eny5wrdHUOOYdeiYg/Tj2OmYQ+yew+t6+UYjh/BHpPvtpQqH8f3mQuvhWh2HlB3phdc7T7kuX2v75ln7EUGjr5/q6vm3On/ytfwXB95890e9/faPuvj+H3T5w9e6evJnbV5+p61/bPDsW10++0ZXL37Q9asf1e9oE70F6PZCZXOtnvWvx0HJ/Gb3J05HJQ4eCy/hetbPFf0wNTrWxeTQ39RoPO5lxTqgCQ1ebAiY7oEu/0ggOIw95LneAv/vGAoHoYW6BbmOg1DnTXt82Gkjo9Rb5XgDbiX8GA1zmrJAR9QNa/JWxf/bA2LbfQvS8v/TPXcaxltV9FfGpzInCBy9Dy4b8MHAfXT0GkEsjYDpJIZajfqL2v40HuVSSL8AXmcOoQeXY/YQD4r/6uxDqw7b3qdtP1jy7qTXTKOl6a/LnLY+ZhkzrcovvGyQ7ZX7fg+TlJC8Q0hNRu2qOM9omfmrzm25bafvjVFriEnNOibHLvPO4+V0MK5e05J5V4mP2+u3ur541XAD3d2+Y75vdHo0imd/Ha9HFWKjOM4w1aqjhjJKAylJCUKjF1XWCWE7blKNwBVVvuo4kh6bL5o/osIeGyrzY2R+mA7EntNsRiTiK4ivxH4y1B8aRubBwLyplKFAgS3BDAitFLkGR9RYgbXGOG7Yjivt6rqla55I3akWmhzyl9UjdetP1B99plx9QpdOZxxBe4k2FKF2VdsOnA2onKCkQg3ypOSiDwHpBx/reYAPVj6Usw+X/KIyFLEgD9ILD+p7yCH28pT91WnRxn3ogxe2ul+CAiJEhsf3Hhy3h0BW7wO6ArgoaHOPn+1DUTCmQbxGo1NemjRE46fa1UwlXYGm8sa/92W+GabGQXqOCe3ruvwB7smIy+WQX/xpRh5IP8zb9kMUZIH7tKDNY2Sc39uK2Ec/s53NfgsetOtxMcuDI8cpWMa08ZC9J2NheK3MaYO8ZZZ6pk0XfBc3zDY0m7GffkR0MsTY3oMsewdP5QmVteUOTe3+C3k3Z7T6+4IPJ+zDj+HDNT9SYgMWfERsbyN279OzvMfJeMhvPrfuWW6fN2+Gx+EnfMZ0Px6zXFPhdEvMX+Rd3/iJjspaCeAHuqKNcaXeIcj+FZ+Y5+9EQ3GQT9JGsP5lhIwlLV806/LGn/Mmfw0iUxFu9w5N38yrBJ3vieLeLqdnSCE1qF0RIdvmDGaZyMNnr5uaN1I3XMI9duSF5ZbDRKNyj0zu94V9XnBfFXvHDS/7X796oVJCxc8V7G8jJevY8Ny/4Tl/4L6aGVqxv1+xv1+zr1/1a+r06rqVSnpupWxI9Y1+tjeiWaGIVAAdXBGhiDjgvD9Z8YdhyQWV/jVpOmtebTJVI3Y2Pl8RLiEhU8Pp9yMiFHGHwjOiXxAf+5nl9FRT+ki/++1v9G/+9d/q93/4vY6O1/JBB53WwDOy2y7pfkZrxO8ubJfLG/BLC3WoBUIYz/gEfTEq7/JGXhxvPV6g8r7DcdCXog5g3mQjlRkKub73OyNyAy+Xt5tbmVb0VPQO1sW7E4/hlpfSPvigKUyJNl4rDsuNfuXxY923RoLIcZruhxBlv19BYPiO5xmnN7fXPPZcshXb8H6np82Nfvj+W33DIfGPHBa/5jDq6uJC15c8P6GnFHZrjIttCnT6UzEkIhQB6EzP86p9mcjTKjq3upl//ODYcx1McJFdAqVeiye8YDc2hJJY7FfHxOlRQ4TjcoL8Izcldekr6QpG9qcjkyaiKLOXItV1vWxLwecZ1u99Kg1Iigjdcohl2644GDt/91a32NmXVIbYG6/16OykHYp39Mmyr1+91Hfffaf/+nf/Rf/9v/13fPW9fGjnmHI7Zzwf/+EPf2h1fvPrr2Q84kDsgkP/i8tznV+80wWHcfbZl19+qX/1t3+r3/zmt7xn+xV9XMsHA1mKSunkZ33TjIKt2XyFq5VJOfYEchTwCfmi69oRuztiaDdWnvVG8oN2xM6OOLrhkOyCcfTB4l+++UZPf3zKwfQFhyM73u+d8t7jiDYqhyEbHa160BETK61W2FKET0YF63eCHt+tMrXCllWBgjVOW4VkrCk76oqO4PsfRxz3yfuCouM+eJdgmo2ermkD/Ud90aqEOnR0Kd5RRANZ2qykKafPHX0u+KZQUJDPkuLmouWKSHWUSxgiLtaSgfk0cODtdyYbDn08xvZ/0gfL9tYLinV5HoPRPsRvlqv4EpboNloDP6Qyi/pu1aj9u2Fuek46bfEBf/uHAP4LAK84zG18eANzp28x2cvx0tPuCl87foyu79XBc5uuY9ttw6rraBsT6EvFthFd4TB2YyAklcyGDDVaSBhJPzMQoBNtbbJPiJPBerDHfvGPAG6JDxZddYFPrRP9EdFiQtTxc13JJC5WWmPPmvdRfSnqUO46DAfpbGUn3FeOj9YtnU3HqKbDvUDvjn7ssKFRxsZtb1gnW7+Q56ORNo2Kb8SrIQAAEABJREFU4+2DLPSvK/g/0FKhqGQ9G+lDxtQ/fy/wXKEbNEuD1BAo2aldsEYLkMlIdDUFcjuVdp1LjGg+RsZ5CpVNxyQfEYqYgEj7VHRW6juT+Korpck4H2FZNJh6LGbYfyvG3fHgNj0eV5dXHI6+05s3bzgAfS3/tZor7vuX19esIRe64j5/Rdp+23kcadex5fSWWPRfjPC6tuOeX8dRFV9vri+15f0WGQ3weeWo9iON4+M2v7CU53c1DI596slA94r7ytERclD3y/2x3yJDSX8qfbY/I6b+nfByYc37Qcu6zH5wmmJNFwNAIiJU8FHJVMmCi0fWqx10KhdXRCgpiwj5ipio0yPzwPPO9ra+E1e+P66Jvx19tsyvfvUrPX78uTyvRvqTmTLPP1LwX23pur7tCb766iv5LwWcnp0pS9HF+QX+mmypBFLFD1KoUOY+i8vxa39viF3b4PRAuzv8NzAuHhPXs292zmOf+eZVfEYEo+Wur2Tax/qNluErIhQZzddZUplFEdPctJ7abFO7En5LPPiKQJ5+eG2z34xAxvIGyfaJMFetLSmkA2R2KvjL7XvtjPB4p5yPCEVMKFnmtMtDviKiyd3V72U5H8Y/ffZc/8d/+I/63//9/6E//sPXuri41ru3l3r58p2ePXvFveqFXr96p8iVSlmhBzuiqGMd8rxpwK4erInRFfPJ9rV+0eeYwXZYWKaQ2m2jYGfJhIed3EAtN/o8yuPEPNoxrmLcRP1KrO1uN9q2HwEMGjY7jYyz+aYL/F7ePxKYZC2/0bAbGepKm8Fc6+W5U7Jjre2Ubj1oH6vCNgAdYOFN4RJafF2SOuGeaH85Z9hels02j1poWB/6ZVRxNSnoL/uE6yygys/Vjgg5TiNCgZ3iigi+/2mfihOMRYvn1ZKOsD9mZCjAUrZQz0djybv++7CUZ4QaEvoeaH8FKWAfORW2gzzp5ZPouku3VGWAWJwZodpwl27F85cNnJOMq+tUjQRlxRkL3zTifoPmaTaopQ+/4FvaRhle4DzIDswIlyCMTXy3j2UmTB2zbJ3LS5l4FqTfIspFtM8g8B2JPPSHKajctAU1zPMPBEqhTfgji6cRGO72UNIGgNJGnRdlbscPMpr1jLxM9s3OGNhQ7JjAO+tic1AP/DTONjc9KJ3awBkwKmWViU6yfSIQINX46KhAbhu+b2jFm5G572maCFMubKr0xRihzj/Eoe2WO4Sajtr6637axoggL5VMJZhk+MZm2S4PCPUqaYMSGU6P2DDinxFfDDz4bf0SgJcHThs7DrZGXtAnY7RaFR0fr3TCIefJ8Zr0kY7WKx6QV6TXWq069fTbugf7mEVydCxyY7UJFf9VbPKNdmBx3BkcVHpR3CI/IOcbj/mWsSxmt5BxPzMSu6XIUETo4RURje/yJG1fTCjKYiR0QZAOifEwKr6hikqX8vh5s11cB39mxqQXAesr9LHA65AtKTlGhX9GfOmxEpf7CuHjutnqk4EmJBrcn0PAbJ+IQC5a2l8VnxkRcccnLO3TQ2QrT4UrgYglJVX6d2cThQefVkYb9r3Ha/G/84uY67qsgVipyN9pn6Sq24APoT23CR87XZfUBz9UYe1CXslwe3bfxxjJKAFT+sSzvCqNm45oNVWGkvjruMF3617deqXCjT4Yq2zoFB1gTKOkLO96TQ8GjDZaGLvHiB9HiYNe8RLNB6Mr4n+9LsQ5WKf6hqLVUafVegbp49O11se9VsfwyCe76egkFfQXKfvSENAghgwmr2qGZPuwt/Qd9k8I8rLNwDK2m+MwDrW4J2TKsWqseFln6rn05u3b9oBwfXXNZmQrds4S87GC2dnyuISkgk8Lvk16nKT3FF6ALEWZRQX/ZemUXU96BUx7ZelJrxrt+hW+OJYfCB49+kSnvFTzv3rwA9/Jei3j9GilMx4AF3qMHwp+3vIQMvDSJVmP/K/vj+n3CWN6hP9wtczrmWc9h9Yr0PtfJ3O4XXzwPVwpd9fgUuPVG/l/UbA9f6Gb1z/q3dNv9ObJnxve/viNLjj4v3zxoy5fPNH1q2d68+N3unr1VDdvnmv77pV2F681nL+RjKsLfLeRiEA/HDVga/By1S9Wk5erpWHH8O6U8AvoWAv844fkgDOb/KCACj3xAEI2KFuQ5BcEvgjmW5OBH9YHgjU5ONRPDnOj3ijwgxq9wYbNAbatrMlhV+I3hlGrVarr6h6ljIxhVVAubGkxD620eYeRF0e7hhG7RuwaDrDkvUYMXssp8zqu+arwGphr01pB/L4nrf0crNQ0IPMnZnpI3sc7LP/nTAfmGNbpdo2WXvjc41o5fRVp9zNYXyzjboko+HmIy5rvUNExWh8QOipQu2r7ZpDhjKDOGJUYkqw3HS/Y0k83HORn7rhHj4jfanPzTjeXb3jJ+7alt7fnPIxcziDux2ul44u4CWIhWgdmm7xwTi3DnXm0rBkMq0Qas7VcFaYxss+oxI8xmhLPo+O5teGYGCTiTswTmed+pOQ+REilJHHbYVsqoxOchjoWjaBqRc21Rh/6CxprKY8V3YmyPwVn6laPVDrSoOfw3/lYnUndsVQs30tRVCOhARWoYCQPlSGuCuIOzS/Ow/pHfdBHf2mN2qRp5176sMxpA8l7MrbBaPx/qS9sc9tGs/Hn2kG+yS10kZ/zrOtqcB4fM4JqWPKmh7ir//PetsQB7BtDC48x3qfh3Ssj35oyNVrmPV+HZYfpRdS892Eud5tGs2Pm/SIy++SD43DQpvVX+moIugcyLvur2/6Agc0Wl8223Rt3xtblxp5v2Q/hgY4WI+hodZc6s/3ug/v2E8zlrX+kG6WuVUN+/nNQ52eFF9lDuvh65tnOxYaf1Xco8EsNdjtLvcP0wntA9yLWv8A+Bh4no/l7Kfs5eqj/gax1GW1uo996W/6BnPnvxaHu96XdmQUuJ72odnb2ezAGAX9BK3rPF7Xfw/1nYtH+pMmtLJg47/vG5OYR7pDc22pDk0PPjn39NQd4529eq/L8Lu6xRnBf1bDRjpf7F+9ea8OhrpoW1x/RMcr35N38/J2ZWrNPPz45hh5xn+1VSlHJovS9sDXor+CL+yL7kcpN/g6TvlqhcxmCf9Wn1aX+2PaPg8ZxbKimvGgdeKcwzGX1oG3NY6ufvaoC843MoJ8r+c+6f/rpJxwGfDr/C8Uz+Gv6X9gr9wrk7ONbnk+8t/VzVt/3Enoqtt6h4s87kFFtfiDWsZWMmix9cewV9HY856z6jn1Zpw5fH6Jk4vugGWxm3Nre2mNl8A7L47bjndaGQ5tbDul82OBDjx3vVuw3+YpQKZ0SXVXSiB2G05V0tf3YI+hA3FT2Xlc891xxGL3lfVDH81dJKrJPc/y8fftGL54/09MnT/T9t9/J/0I4acN2W1dY1HrpN8kWNxEhPkoUlVJk33X0OTK0JV4vid1b+5Z+SaG7KxSRCiBglVXEXZWCfOl6rY9O1Hfs+ZggIxhG/D+6XlGBn9krolPlvlBVJGXLJz4p1O94ZrV/OvKJjwKbOsZkmgNr6o308UpXV5ftxwqfcAi0XjEvkM2IFiOWR7FG4vLVq1d6+vRp+yHAf/0v/0V//vrr9r/NvLxw/Rt98uiRPn/8WL///e/0hz/8Xr/5zW/kf2V/cnKivu9U8E/Blona1oDfq3Qu69Rj82q1Jj6Zn45BN6xQyaIsqcxUKUVN3nVAZlHAH6t4DbDTNQcVlxwktoPCzbYd9G8a3bbDLR9QTzhvh40FfZ4fX3zxWKenxzprP344adTP9qu+KENYUaFVfckJtLkyyK+xY42eE3x3ul7pjHeJDUcrPTpe61P0foZe4/NPz/T4k9OG0+MjrftOHQ0UCf1SCbVxcbzVOdYaJYYjQhHR5HRwTeWVMjMrftjQ79s2po69St1CGz129rRXMpEN/BmitYbqthpGVeaM8yNOhUW5Jnn6WNAR1B+QGVizhN4V72eOjo7Ur1YtZtxG0pENB0kXzDXH1445vepXOjk91enZKe9R1rQ/2VEy27i6zWsOfH0wL9ruiBWvJdZzyxowEoPmlZzqVWwQV+KTkqW13WGjkbRvfeFy0uaR1IgOv/+r6Hc7O97TRtB+Fk26i6wr4bltp13XZcfrY50cG0c6oq+rrtO671vasVIyFTSy85rlg2qw4/6FQ+0mDfjAB39u9+LiosXfBXNnyzrXbE3XZo6zhxib4yu22LZEq9r5h1grbXtlTOvc/1bIFyyaon6V6B7yHkvn65RH3n2PcDtUmD+VtsxvQMalRlrOuuC5bGC8R6eB68zVG2nxgG9dJ0tRlqTP0cakdKX1I/FPtZHUiAiVksz5rsn5vXnFDjUPhiJCb3nXZ/+c46sb5vXNzU1br66hV8SJ//qEefbrSNvWsdncyj5nJZVRac9lTiecEtnGy/dFj6XHVvOVtBkRch99qO0YODk+0bF/BMA4d6Bf9VoRx9n6gl/xiduv2F5p6xAigFoef1neKKUogv7NbUaEMgs+SPmyH6exd06q6LXvbZM5k43Z+EuZ+73Yazmn7RffPy2T2Nr3vfyjLP8FAPfJeffdcX12eib/EMBpt32Bv6+J3Up/pJCviGS8OhVsddow3/JLm/bDjvuc7TFvYD+z2G466Zv65LqHaHroq3kRU5uVvOu5zPza7HEKHQ5wkuNMIwPbUu5rFuiCWZe4ck5X6lTrhsK+90n653E30301ImLWW5SlKCIVEYqcoIMrIpSZDREhXxHB+DptaL5C3333vV68fKGnz561vwLwD3/6s968vdDI/byUtS4vN3p3fq2LixvdbjyXhZ5C24mOANMn0R8Bj7kqmW9ovpwORYRW3F/XxK7piv1D+wGTKKNeIO0fAQzcK0fWxAbGkkVLlRgfSfuHAZvrG22Yi/5BwO52wxZ827BjfXa5MbDmeQ62eq3uoIH6g/duBvOBAGZ60Cr7mq70jF15LzwWgY2OA8eT54f7ax9HhEwXRCDZkPgpJerBad9Oa77o7py6I+Y5JgzHVMxFpgtm1gdJRCr2cK0D0QfZg5L/acnK/DnEv0TDEaEII3+inrGMxqy1Mv5jS3/sy4uJMRIwFeMX2Ur9iGgNLbxDGkzAw/ySjryrc6gjIoRxOrwiJtmIOGTv0y3oSqjrC3aY3UKIBNQvc7iJBzcAQY3KQ4bMN+BhilhrGiovg8f2wrgy+Su2TG1G3NEIp0c1HdS3TjX9tfmymjfn/RBp1AOfqV212RphXWZUvgwIn4hUxFIGg0/AgygwOCLkfkdAi2XFVUW2ofKANYJmG/Y4L/d3RsvDb+Xw3O/B/ab/TgdtFDYLfceCAE0UR4QSP8sbH/pT51gYiQG1q/JdlRly3Qhu4Gy0BrBlIzbw4Dd4c+A8D2R+8GvY3Uq0m0Var3s2pSdsTo956OrRhb4iFqSQsHekfqVtYcMIra2PbpdiPhVbBha4LRteb1R98/Wm1Q+s40DPdqNG32xAGyJT6qCbhCoAABAASURBVLXPrCaxOyLw44RWdvAVkWyWenU9N2F803WdOmjhhlSg2aUSP9kPtnPCKGF/cEiCarlu30/1OtdJ6gCE5k+V5SYE/c+GDEnNcMqTJAIRZoorkMGmLNAJEYGeUMIzIpKYTkXAAyWdDy2X/Wc4v9BojZojOR0RWqjmyzcDy7fxsU+pE4EcsMhUZt8bFVfU1o1gHBHFXmxCcOQmNbBZqegge++z8CrjPhIHI3JGk2fcKziskLQdgQ1pbuWrtvlJQv4X+yNlFTSq1BipAR2DRqLRcAp7GbMhJGOEVsZWjHUYjF0AnlikNu6pKKlCTJgmaZwtZSgM8kH9gmwH0mkjRXnFGztxyqvsQ5WXIoagRqyKKgdtwcHq2Em10dDYkwZDqTI4xVZFN0/HylUH+gaZd4BgvczVVPaQukwl8VNowCqjYn/S16Rvhc1LlsJmaKcrNqj+E3OXbFY957bedDDHB1AZK6rjglBImJC4IhXhHAxTEOhMHuTSeldHCqCeg7L+RFqdqK4XnJI/VaUs4Jf1mYxYWfZI6teKfqXoVkrQdWtF6dTxYNzxQqNAaxZGOOH3yPUy3yj4YkKngt8K/i74uDP6Kh9m9/2ovscE8sFh+ObmrbYccu6u32rCOyi4OtfACy5je/FW16+f692zJ3r79HtdvvhR1y+f6erFU12DgbTevJDevpR4gdp+FHD5VkKHtlds+m6k8Zb5cisFh+0cmCbrnhGMDhGgGoyQ1/Eghg4wUu6/OnIIFKnyn4DHZ/QYkdZ8mUejinYou4Nu5HYVtJ+kDaeDtOABy6YP9qvt27HG3mqsxkbjyOaUe8vAi+KhpanHQbGwWbTRKOmR+7JR6duI3SOjNMAbWr2tBnTsmPeDAX8kPzbbR2wcNdk8TmlkquOPNaLOwBA9RDDfDZ7QKRsa6nxfq5Tt4fVoD7eBSyTamqD/SZftEWNVW7/dqNc1OHe2qtpOF30Unn8fAvNeSe1QDcP66TNtkKLPpFWhlewAHaGMuf8F4O2lbpkPG8+LzTsVbVhGdiqMb3qsK2NPXITjGFTHMnETjHViDs1pQqitlwE9gBTSTyAu8yHYNTou2Gvs2FcYA3sNEVOijQVuz+lgzgTzpWONNUqjqczE7qKu9FDWD9OyUmlYsxYcN5Ry1GjPOrQ6PtPq6JH6o0/Uc+DfH31KfkIW1qf0v3DqVGsBtB6aohwbRlAbBk0Un2KXhI/pVp0pyfd+KmPzQYyTjvsVzTNoB79U4ukOg7xGNGi+bMse8JyGfOhTafMeHtj3oXr/eD4eOujDnR738X7ZXT9HxgF/s5ZU4mOCeRPGRZ/70tLWM+FOv1MMpMkSl3XJw2xp5z8G5Fpd05/BXt/PyP1LFXvcF9yLSfq3t420+3MvP60nUzxPYzKlf85QyyLjNiHts0+7bAHa2hh5PBd4HKfxqj8bf4ueiUaEApMjpIgA2aC2LqakAkwfoC55iv+nfeKgpSUNdVcEPSj9vzfZDMIEU+BxZM0T649aLMF7SJvMHb+2MfaahZqPfpCx7gbWM7fR0ne6pjYXJQt/yf9Suvh3oUu9Jb/Qhf//YDqb2qYtZrb1G7ck+2UX3Vxd6+3r17o8P9eOg9Rxe6ORQ/+RA9wd9PL8rTY+/GctHdl7+TDF2JFmJrJ/Y0xQbn0r9uIr9uolU8GNP2fqdEOEIgBlEcgATFJEmLwXlTn+3oIDZqDHOGCx9Rs5qNtyULfhoHinHYdADbx89XuD6TmmKuKubdtb0nZF40c8oM3uUBavE1JSXnj28oHv2aOzdgBwzAGW3wEUZLqul3UO7D39DOV3Fn3nfcdU331zmenovS3zYORZ2fnB+1vyTovLcsP8cjdL8rzSNRu9b94hu2M8nF5QqTvSrrjG2Yeu1/GsZ5sLOijafyoybnPn9yz4yv+yO0thhlXt0O8xn7Brfh1or9JG209Qt2QSJzd6++aN/K/eHSsrnkVRwfZ84NCIceDw6PbmupW/efOauHvVDlFLhlZdd88WZyJCQVlGtr52yPR9rx6/GiWLBmzzYYp/vG4fut4hIoL9QG1Y+Em9frXSmufGRBdRQBxXbbYDVMqkjf5Ix8enHKSeaMVzaIleoU4R7PXGpF0RYxXZQvlKXWFc0dWBYw5rfRBkrNdryopsrw9xnc9MVfYfOEYlU2tscf3KeN3y3P0GHz798Uf98X/8vf70D/+gr//0JznvHzu47meffqovPv9Cf/Ov/ka//e1v9Pizz3Rycqpu9o9pwZ6IwF4jdXhZR8mkzHB5qOCTwmC1usRIh587+mJ/d93UP4aZcdwxZre6ZN3Ycpixadhps9npzZt38qHiggsOXx3PxxzwnWKfDwQX+EB3veroe6+jvlNfUmvsP6LdhlWvdb9qcP4UP56sVzo9Ws9YyfmTI+iMo3U/8ZBrf22gRz8618D+zUj5ctyOxM1ArDt+BmLZc8Vwmeea5e5QSVaGa2At2TRquVKCse90xoH7p59+0ub/mrYTvss9nlR876fizMp9kaWTcQgps8lNLbWkFGJcUmv67jVmje6u71RKUQ/tWHsq67LQc4RfHG+PzrwOPZJ9viKuevcdn/Yg8fGGd6he/0baN9xXv081Noyl7eqQLciKy+MXkYoIJTZ26LMu+zMi5CsjZd1Ou77h9Ia2dvi2dEWG6zXM8RThegXRUESoQ27tvvpQ+OSk9dt596MQz9Z1wwGZ303ZXo9XUq/v+tZfH7wu8hv6YjmPLQ3IfV3scr567cJv9t0dXPLLYd953fG7MceTa1b8GhGyPyKmtcc+HBxv8xofEa2/ERNdbHPdyrpgqoOr1ir31Sj4v40D/igFv0JXPfOz71WyoJe1hb4tOgoyHrOIyRarjQj0VdbxnW45ZDR22OeygfuP19N3797J8DtAz2P7e8N4bnjnb/he4P4v7bjugshsY3d8fMT6uWZck6IKzzbSNm35fuh7DQXIHGvNu0HHhmPpUOeIz+wfyz2E7bGs6x3RVmaR8/ZTi3HW04H4c70stkH4J3R4eQ3YITON4ailLeuxfe6ny6wvMlj3R3x2y6HxBWvehvygUor61UqeE47Fiv9tm+vZV4W49hr91Vdf6gQ7p/LbyVZkSxZl5oSSbW73facVOgv5Skzt2Lc0ndybrdfxVumfPnK53oJFbOlfRDRWKyfmWoYv5yEK+mqaM3XavMSekqmSRlEhHo0spdWx740dY2xdTruuETG1mXNdU6NkkcfdNCKUJRUH7YorItrYJXQCMk5nUjp9Iixzl/+U+6TH4+rySj/88EQ/Pnmq589f6vrqltgf9fbdFePosbzR5eWtri5vtOMsiSFRxScN+N4+a2C9aLTxRKzcARYZ7BglP5JU5pExes9mMH7VPoEfNOA0wSPTElJHPxIl1bF4c6Mte6WR+9PIeBvBWDcgk8gblh2YkwNzckudDbi9uZXXSMMxgyi+jeY7+3QPfOXY9rz2HPdc9/7CPywQV8mcx/gDNHLSyw2rPc5RJ9EZQVsZokEtFyItudCW+Su/gvamKujWhAjTietv6/8YLPMvicBGw20s1OkPYSTGjIflif+SvkWEIkCGGg+qgyspO8gqDzMRztodUhC4AqYTyDkIwegFFniyar4iYk5JEbFHRb4SgNTe81DrrKSQgDc0btUYXWh28tX0cHOSmDhVVmMsE8p6A7lEzgtpRMhp89UuNDrSrNNwGow8ogja4HQDsnvqdKVNZiZ6rDMiFBHk1Gjj5ZSv9NG6bEthIepYiA0PgKu43JBtWED7gbtdbjWVTdnk5yprndLiqoAPk1luh+SkpyUUEa3PJZO0SM9IcdXGm3RV8u7PKLdlHVSFV8lPPNtY53ZMDcskXyWzTe7MaDpd331GgRTiqpDaKF8tjWizh+qsW7u2QLUHahapwYsUL+iFz23PSNpUrIQdL9/Xq049N8EOf2r2me0bmw+mdlqeOByB21xQCZKRfnizsWMh9aL2ECOLamUyTXXcgYeYSkRPgoEySha1G407JC6qRAR+KRPYWBWj61SgvpGUUuTLNokxN5LV24h0iRQkMosWwFFEKHCgocADDfQ7KaV+gGzl5INC+aqyfIRHnDqwaoPzBpn2sfxhvjF/0VfT73ZpI0FEMMZhE1uDIQj+d3+rxwofmwe7yZjFxBLDDhx7d7CcdZZMZLGcMTTPdQ2nDQqJ2ame+UalTZfV1oA5sliD2jXJO35IzZxGdLj+7NMowwJ5vCrjNmqq5XIf/o/027NpnxfdMag30qrLgzFVhpJ4SGK5rHoV1oYktrMvipLKUhRZlA0pIR8heXyVVT4QMjgr0lhog3HnXYL8fnlEdqDKgNwEaTfnR3gjacupkEDWuo1Rku02mg3Y1+hsk9MNPCyG7cN29yHQY5+4nv1h3snpiT5h0+RfkBf0+GWSNwgXvBz0r8y9ad+w4TC95WXhlnT1pobxYhD5VDAq0e1Nr3U2P/FQ1x0dqfDCJXhQEbrFQ2CAn9DS448OP69USQ9K/Aagig5fdlKkAlTh3GLZHvlOUXgAMA9EprIUFdoq9NkI/O1xMCJHRYwqpYpirfpgw508iBReSBR1+HxF2cm66IQx9l8bWKdEVivq9T7m42XW7fkbXb5+rvMXP4InOn/+RBfg3bPvdf7kG51//xe9++7Pev3t1xrPX2t7/kq7izcar95J/l8H7G4UHKAHB+K8gRVvXyUOr4KD1ST+Q6M0I6IqQwr8XdkoirUyVBVzubjvTLLmVflCXIhQxzl4luFAX6BycFs5zK26RYRD/9hJHOCKtgNUDnJHbBN804GXw7fXl7zou2rY8oJ44EB24GXxOGxkmaYT3dZhBIfERqXdSn+M0Wn8V+f8fToQQ4ajcpDcN/z9UxnKD+qLHliGCh/40PcPlDxk+15SWa8O9VX7fIblI/DsA0SEIu5guYdgCPesu7Tnje0zdb9MnbdoSDIFC4vkTz+WewAmdxi649eWXmo755gyHSkx8DnjN2yv2o9gri5f6fztM7178xT8qNurN0yfjdYdc4F7e8ec6pnvBlNOJEEINyjNoKlgbAI6fZyaORYyZN5U2r6rv6Nxg7R9v4zvyHrTQOyPQMSAtSVxEg1UcHuuSNwIGoGuLNjD2lIxXJ0ienXdkfr+WKv1idZHZ1qtTrUCTh8dP9LR6SfqoUmZ1mcSZepPpe5UUY4Vuaaljv1QtBfHeE6jYySkGgFMGUts4FuTZaScB4jpEO71xzDJVupUxOqe0gr55VNJvA+wZwvuy5v/j4Gt+WvqLTY9rPNz/Iflcx7/4YADZTP/gLMvb7JTOaPyke67TwusiPRUzRlAflG68GcadSk7pFTZf8zfZ+aEeTPu1Z+L/xpiO+7Jz3rv8Q4zlLvNPazgfVjq3C9rftzH00OZJf8z1G0vIofphben99ueBvAhby/8ILHIme206SHwQxvThEm6bbKcPgT8JmOK2PKxukPsZZAz/1DusGzhH/JQfK7YAAAQAElEQVT28tRtfAs9TM88yxrO3gPy9qNxj/+ezFK/yVKvtQlt+QP5RW5htby/AB+1eiSo2pL7mID3MB3wDD28XPl9PPhUaWra15KpNFWpMM5w+iEoeu/Hcu8tOGC6XXDA+VjSkg2odvcMy5tn+s8B65rm3KyNtsS9JvaAbx7En8kGarXxnOlBeeWZ2ffnDfv468tL+f/jW3mOX7C5vmp/ot3llf2auLdW7rXGjr3njvvwjmf/SvtGsg9fs7/v+l7Fe+70/LElPwd6hV2odndmcI/kWdN6I4L79h30kWvEFmOgb35n4P2BdQzY6fcHE7y3rNyzR7bPU/pOJX4isrSHftFVeM7wgZsPYf3iPiJlTe6M6W671dXVFYenW1hV9nvJbLpdbhvr3N+KI0Z8O7K3cR8qfbJgpdz9GOH7GaBkKsK17b+x6bX8wNgYO6h9URWKCGVJ9ju9+pWx0mq9Zs9zRH5NWSeE2t5loO0B/ynMisaznsl3o3bDFt/t2O/wrEBMBPMyGh014mfH0jWx4z73XRFNEzqjUNf2hR12VPq446W1Xzy/fsULeeQjLKH9ZRmhO+EnfW2UtAWctp87Ys1lO94LtRfe0Aj7BWQoIizeUNnP2z8VP1p3IOf6jtl+xbOmgr5V+lVVul6r1VpHRyc6Pj5r6Ffs96JT5UF8sxk07JDFVzvmzJbxHenTyNigFp+u5B+EfPmrL2WcnZ7p5PRUa3zer1YKhG5vb1UZ22pfY1NfinrmUFLmubvlAPP58+f6/rvv9Me//6O+/tPXHGA80atX7MfPLxQR+uyTz/T548/11Ve/1uPPHqtQf0FEKPBb1d3VlgKyrV1ozD6KQBbYl4bfvzZ0nQo6nS5Ooy8C3wJZGYjgmXsUsb1rB2Pul7FhfHfEoN8fOL9jbOiuIkIpqShUsqjLTr39DTp8ULBpQuKPolXXAeR4f7Hqyc/ou9LKmx50aRx5LvGYEJu0WxmbpK0OnUbJ5FGgqiIn/F3n8aqsbaPTe1QtV0SIj9J1U3Idz0GPt9P+QYcP3T///DM9/vzx/AOANf1CGCWVDlfaInnwCVmpWxkpH92uKiaNoNJGpTj2SHzU9/iAuDEt9DtLNJtWq37+CySf6pNPHhFjx1odrVtdhkal6+SD0VPe69jWkin7ZMvh0i3rvrHbbYjl3Tx2N42OjuOY+uC0x5HeK6lf8GeWVKSwd5Tfpykk29XZNmSm8pDrJvmSqaCC4Vg6RCiaTSGpyZZUAR4z61sQodnOG9493CJdmaO9TplXnz3+VJ/OP8A4nfvqfu48L5lfEVRWVZ3HIiIUATJkW2174lOPhde5yphEpNLlyOk9V2XsKnKG6+yIt53jDr7XGZprtYKBqPDcttfWEXsWOfMVFqt8YR/6Rnw/ostUTYnLpjLLu0+ukplafLMmDvyDmq7vZL8lNlfi3LCOUop61kpTLRcytmfAJxHRuJmlySW6B+r7r4G+fvO2/RDgHWuO5/IVh6kb1ibPZ/fFNrXKfAVoH/pbSmpNzC4/AlivWWPhR4Rcx7AeY0d/bZ/jwvWdtw8jwlnd+UOsz2OLqwE/bXj/uLPPZz+5zYhA/4jcoC1r0Og2U4I9wbL42e2P6NjR9jCvTea5Rfsvwil04R/zDXHZLv9gwr7wjwKcj4jmt1vWdB+qmn99fa0L9lUXFxccLF9hz6h//W/+tT7/4vO2TnisPDao3H8ykrmQKlnkNdH+MGyyx4OuCNP38gO2LZlKgftaEaqkDZFeymUeY+q8I0rh1ISK3EDZpM4F9NsCmW66CQW2GbbRdEIoIpTIOe4ibDt10Ocxs96I0MMrIuQ6WVJGYd0opSgCfjBYmq6IaLwpN31HmJeNb1uku7zbsw/cj9ZHysRlnsd5ux30/PkLfff9Ez19+oL4GPX27aVev77Q6zfnjNdG1zdbjTwDVu5QCu736Aj6F7YLRIQyS4N5RrODeT4OdboPcgi/MRwPxOi2Yast82ZL2nN4x75hYL80On49NsDxEJKSNjBCFZ7hvGEfGyVT/sFAsVytbV28dyaGXufdlu1wXDpOB+J8wk6eG9dX1/IezD/Ye/36lfy/lXnz5o0u2at6blV0SyHNcLZhxNLm4FCWImFPRGByY6pdwXeGApDafyKi9S8i5MttLHB+wlTWgg+/Bu0HqsPpRpGC8v3/yE9ENrty7mPLvO8rzHRHFjj/j0dr1c7MNiBSRABT4XRx1Tmo/KpyabQqM1QYyCxJushXRFA3nKQMGpW8GsSVwUQfp0BwUHiSGW5fiDcgZ15EKGhjgs2cgsVlrhshhdlVKlmwNZripktOVkXAc0RgB6z2oTfwReBhCMV1njCVBxJ2e/ICb8FKI5npJPIIkorZHpI/+UREk7NMKaGOzWdCYcNXQ21tDfhzwN4R3ggVedLYiXp4sx4q+kGdQguIL8ogLLoY2epZ3nwjMDWp43SG6EqdJjx9SPiwKKqoG0WiYbKnkp4+EYHeCZZv9ShOMkmZF5KODWIWb+DR5VXTfmvQdM32uY1wnxT8J27II4vOQGIkXxmz5IZVtOondBwM9PgrGauexb39CV70ejxGNkCVtkxD02XdYiNuOL30ZWxyVbvdSJtVw8FiObYb9w4+/qdfJYuSh5WKRen0jIgUpreGkrTlVjzc9atVe1Dr2BgFPnCdyFRBR9dTBkxXyFlmwkrZdYqCTnQJJP0roPES6+lUDdMJWngYUbGigXgk2T4RVCDl+hUZoXoC9eFbPtARmZoQM2X+BTIhuW6WoghkIhQRWi7PsQULz9RjYESgY7EHfzNkk7/guVwz706jFPyXSmKyqJjSbsmEq3YFebdpRZVxHZkrLqjotH7DeZfTPEn3ElgOYNEc20hQx3a4rm1Z0t4AjpSNyPshhCYlDnwccxUeNdExzU8KJIUcT5U6otEROgCP1RjSaJ4h5FpekpXSL4EKT/ZxX5SrrqE7XquwsQ1iQqASczpARChKUUSgK2QdI8l7SMl/hcCH/9av0mlCEQ5W0J75URI+yFBYp/OBWlgyLQGfDOVJWURgSs4IiTwehk4yQi6Qy1LgBU0W5kOvfj2ho92+p5/oHfHnjrm342FxC/z/Arvmpc311aVMb0nfgGsOh294sNzxkshjYog2eh5K12cnWvvPgx4fq/Q9QDc+K8ydwvpaoIGfBzZRAzGH4er6FXK9FLY52xgpitI+UrRNtcczIlToRxbWspBE3/hWRDRkwjdDnmFVAdUBSqY66nbY0fVFBZro6Puu8Vddp2PWjLPjIx3BW5WUt4Yd8bYimFfQMt6qbq403pxzrv9KV2+e6d2L7/Xu+Xc6h16+/EE/fv3f9fq7r3Xxwze6efqDNi+eavv8R22ffKfdj99rfPNS47vXqudvNV5doO9G4mDdP0boGQdGipcco5IHl8DHhXGJcSfTZJ6FiHf/kKDuJPpXKYc4qXDwEe8tg6w45J2wYZ5MGOtGI/VHDv9H60KuNuwaf8CWEQwc+A88XDXKhtbrNgsxZNvsDXQb1h/oEvYE+pLxoDF1GSoNqQ6/90ZPTGQqQYTHTZhepZyoYynLVJ7IJPUNlyKudsFzN0fXDEoegv7XD6DV52ukfMBvO+4vbRN9u9EW7Ni8j2ysK/evwCyaQPrDH7dD8xhR6fKERdr1G8ygLYGR9qrvt7QfKA8oHzU9RKx1OW37Frj6fVhqQkSqpXBOOA0sa54pA6qk3eofeBiMkYYbwu1Cm5u3HAi80ttXP+j8zRMO/V9wGPAc/hvV4VIi1pNx7VLq8LkfUkthrmanbCiKKDSTIBSRioiWroK2fErQBUE6G0IhEa/iaqkp7TUBzsNPNd9+A4nDcvEd+cEPPKZVqtgTHNgnqLVHzUpDLawpzOToVbNXFGKwox+rIwUQfWpgtmvEXtcbO5TRt/khsdrapCwmW0U+VPguyMFHjsYlOB6/PbB7ShOtHgdsD2Qs9z64zH2dcFfnUIfjYsrXFjd6cNXWjutSTvvNLk+YBswdAXbUPZy/g+7ZJ64Ad5+7eujf63B7D0DbrR97e6byO01u0zowSM3DxECVY1b7OuT5yLbPFe+3L1XsnYrv2+mc0eT3tlTZf2ShaphsrGpy+/7c5YUthnXZhEXOadG29tcisVAXLGnTGZOx0kIt9hHMtVpLLU29+Ahkdx6iopx+BRoaWrrKobxHOj8DBTFD0IaoVgIOP+Yd5pd0kJiBndKcXugBb/KljT3U5bxhnkE6gKarMh53qIoIkDNiEjr8ntsLrw2RElTJvBXpPVzP0P4Kobv5SnKJ0VJVknUarYR8+yBhXoMZ5F3+E/kgzg8h8oZ5UOqE1L6jfTu9IGhbXFDK1KCDqzVGfqEklw/roBpc10zoPbEpExGKuIMlJ0QjEUF5NjQGXxU/GSTbJ8Ll+NjroqLNs1h4iiajRoO+A9Ihkb4P2aQWg04Y4jL9OSDWPtbaEnw5HbKdbc6zCGD2lHeCvA1FAll/3IapsE5K+m2EdD8PPyIU8UvAnYt7VbOBNvfUbbe4HuQBPrQh4Ji3wDbgXTXgU+cDatAZxKpcx/fJyn5+ZA+3vbnRbnOjkReSDRya7Njv+MWhUbFp0hPquqTFyvP40A6KlheLQRsnxyfyIVPPPs57umzzCHE+EaGIIHX/E9Q7hGSZUMBf0povP7sZc1YRsydmWikwvIZ77zbis4F98sD+eGBvw6otKvGhHmXiCuBxVetjEmNxACkkUO9AW+F7vaZrZJwSW43CM4nHbEDXFl8afok6sGcc2Idc81L1zavX7SXrSD4qOhhb02pKlgES6hqcHbHftGKv07c8W20YL7/YhaViH6PH6ZF96YQqU7dp+zBeNUJRipzeIjfQ3hjmdUqebWpJdueSMlTIr3jnccx4JvzMhJ2tLarIqDwTjPYrqPYteftwpK8V/W6/4psBX4jLevq+0yOeAU9Pj9uh5dnZGXG00Y8/PtGLZy9aG+v1Wm4vqGMdomMl3Xa2cvM2vFjfEaOZhfdNK3Xs2WhK/pe4t/AH+qZAnvKKItwjX80e24fOYbar0Ff384i+rtfH2mx2tNNrzWH/2dmnevTJZxwsPtbjx1/o17/+rT559FilrJgvVS9evOZg7LzNgw3PBh7v65trPX/5Qm/evpFj8AUH+Bmhzz//XKuua4eVx/4hfMHfzL99X5Apic3QwFjXKZly+pZDBL+g/8tf/qw/f/1n/d1/+k/60x//Qefv3uny4lLu/2MO/3/7m9/qf/l3/4v+5m/+lX7z69/oD3/4G/3t3/6tPv/iC2zZ6d3Fua44lPKf975l3vuA/gbd18TUDQfC5xxWvXr9Rq9fveHA6lo+4LrmgMDUsva5+ySsSnxbspOx7tfNhtubTfPHi1evZFy2g8INeq51TezfErcbnhU3rC1b/DVseUbdVZ5B3E96ykCNjMvAc9DAOA3MoUr8M1sVQbkqlNad1HR5TG3TFl07DnecH6nrGKzosqh9Vbs/1AAAEABJREFUmfjSc4vJLctUYqA6aNr9Y0TZCH8AzB3qucwYkSMg1HWFPnb0NwnzQfZFRMh6f/u73+pf/+t/o6+++qqtf13fyZftHpkfrV0YEYH9ExT0GZsq/BE7jCUmI6gJLygPy5G3DuuyHFXk+ZQl1LHWrnm3cuz3EqCjbYtv8J3H1v62jaUktlvv2GikWj+2PMffMv4b6EA8us8DPne9HX4cZ1+M8NyuUfHJOKP50+PC+96gjemvFKyV2DayJlTKXNd9M63Uq/TNepL+9djfxgejK2XNhrlNy4zI7lgrd82WodlcsSVDWq16ud8nrClu94h3cc57fq26Tj0Y0TWi17KFMbTfSkl1+Kk3kGn3rFXf5siAzVvmhkL0AbmuV2bBZ6mIULjhUEtXcUUKprzOuH8DtlbiF0OFmNLlpFLIQUfWxuZb4tV+HpAdgWRtB+CmYH/sQR8s4/yWNc6UB3HZnMJXX7KtL2v60XUFfiDumJ4QZBN/B/YYVTBIe+23fzyH2hhVKelzz7su47PHj3VyeiovqRvm7MuXr3R5ydrAurHU8dxzvz0ndsTQjtgboFtktqwr7p99Y9j/gb2RuA2jqseX/u+aPzwPo7Wl+XJ5S4Zkf5VMfcEB+pdf/kpnZ6fq6a/QNTKP3fbI+NFx5vEIiBf45tXZfy5r+via7EKOzjlObAPismhi27pfqSc+u65XR5zYr2KgMZn7xJZ1f6Nnz57pmjX1inXSB/0jhSUZ7ZJyzPofTn39pz/p22+/VdKH37FW/K//6/9Ltt8xabsM9802VOq7DTQgX4g7rzkFa6OtPy4LnFdKUWaR5Qu0x0bDbYxec+hTJdbkzjBfHCvuOybIdaRQBSgRDTXYdrOoSnEqIrVcEchbF4wKXUBWEaFSUplAgbrwskCKFpEVV6Vfh4ClwNiIcPInKFlkeP4YlrVQRCgiFUAKaYZ1O36raHOGKKsgkO3Ym/V9xwH/hRzD3333nf78l7/ov/63/6E//vFP+vOfv9MP3z/nUNz1Pd7H+uyzL4mvY5WyxmdFUjAGPTGx0hH7lBU+X3PvM111K62ZM13fKYvvESPxege6j466x8DYDMT9wN5px1zZ8S7XcD/EZVrx3eB1z7KMocenTopspCoDhYgcswPnYwNrz7jQVmekPzvuVTv5fru93ZKesPV9mLm5aXTD3mlLTG+I6VtdE8s33K+3zHfrH9Hl2GxwGnivtcG2yechRaoGVJiDjc1O0hHwAN9yfVOjZKr9R71Y0DiF70L8RIPH3kC5tYG7T9wl9ynzPoa94F+RqMguELa+D1Gwm5iNCCUomY16zPSey3xDQjNr/YijjZZf5OlIhT8BuZmfTbf1JxyEdIfcMShwVTDGsMK7YjVRzVdk6B5CKkyUiFBEqB4M5JT2Aj1Vdn6kfMoFZAFBTqeW79EdIO92sqQiJ9CAyDSYJ9sSoWIZqLgc4FTFjqndiFBS34iIWQV24kAfDig0X3aWIYIOS0hGpKwrIhRuywh41IiWhh+hkqmIwBw7WFBxoYDKCZ+obPmWDJK0HX5BBkoJ5KuwiHbZ3DIznTbSsuio3pAw8RMF5tuoah/Bd1mgb2nDZU3OskaKxadjESqKsELamunkEzW+9UVES0eEprKQr6lNtX6WLCqlNH0KSt02NrrdBZ60oxefhpF+TbB4x0ZjtVrphAO9Bh/urX3TnGx0udszRvo8sNANLB6VuHG/GjJVMu/ZWPGF27W849mLzeD6xLZNNLB2/wmMj4iWryyKTmShbx12HKAQ262/vqmD1fpIDWyg+9VKBZ5v9L5R+GY6yXeKLNg3oUNmxUK/pq7TXT+1ERHiA0wXJPnEnCUPTXtj8a7TwBXxAYIKypdSU+eNSuFPQd2Fj0/t10OM8AzzEPvJZ+F7gXeh84Z9H2aAPY1oYRmNFy0thRJEhHx5XCIYy4agjJsCNlhnIsNHjWq6plpO3/XMMne4k3DK+q3L9tnmBseK27CaB7F74J1Wuny5tZZuDdnLzll6Bo3VPWaeoIzRaH6SZq7LL8OIM4FKWY3CjM97qLRRqUPHJctQ1+kKvQNeZC61mwjxlIcgfhMU0GhflE02FQVfz/mEOm/dH0Ngq+0wLeixLqNb9Vp0hPVSVrCjh786WskPV04ndkfgM9asgU2Lfwhww0uPq6tLXhpcgEsODq84LLzU7fWNBs9Z3FsyJfoQzLUCVmvmG+10+DCBbcLFSFbWmKEhqdPTvuH+R2QbYdkAJCXGQdgC/InAMCeA48RrgSnZ/WcZe9NWRpWIUNCvLPhzmeulyG1mKcpc4PJUB683+qJTHrrPTo90drImvdLxuuhoFVp30qqMWsWgPrbqOFhPDld3l290+/q5rp490QUH/u+efKvzH78j/R30e7378VtdPOXQlfKbVy80Xp2r4GexWdP2RsHhe+426nldZxQO2juQHMaWHFS0ZW5u5LwRyAURGYxXTN7jflrBCCY6UkYlOU4H5tIgkQ7XUiWNJN/+VDw+8sLGGBTtQWMj/8WCurtV3d2Qvr2HcL+xLdjoJhqTtkoE9glboZHoDAVzJzAgs9eEjrZzQkCpUxWS5fB9ABEfRo3QBIoDfTPISa5zD/rg5Xjwg5g3tb7f+IXeLQ+xfnFlbEj7YXfkXuQ1SPjqIayj0kdDmvxreof3NF/hAXqhynq2h/VTpBoyOQTiWnCn25yfSlnvfZlRgY0lKp7xOG5VN9cart/p9vK1rs5f6PIdMXr+XMP2repwDi5UdKM+d+qI6cKhW6Ep62ZUWkpoC4/PjCmfkiYJcVXw/o9lAAJRgxozWlrkAeMq5xnviFACccU9VPoGZN8bEsOlsRJD/pf/sVLkkUp3gkTHg09os63i3eEkN6ZGINnuGaN4oV418LKyGoPwh5ALjbXSuj8TjQiF7VTAfAhY7/kEVY1WRFrvrYsu+i4uUnsJsr/gs9T4kOhSbnoos+RNP4RD+Y+lW8c+JkCZZQySv+TTRGe7mm/mdPOOx+4wj8J7MuQffJo66poaD4r/yqzbfljlYzyXGdRpdkL/0R/rMRYFTr8PlLuj99prjKUASvCzbnPjkZjzRP0dbXyXu45++eX2jH2NxbY9g8QDnieIwazVHrMY5O6z1PsYvZOeUpYl1Wxy+n2g/Gc+riXiRz97TZLvE2tdfF/BwrOrP4afbX+pPCtsWexx3+9hLm+kCZFa6GGSuj/b5iID3beBjlYP3j16wLfsT8pcvgB7msOgC8vUKk33ceLyh2gCf+WXdQiLJiqufVOk/+U+bq/SrhrE5XYNzwXT9wExPi6R7KYGibR1Tbi+vGBreY3eyn09FN5/8Ize9jq8ABRXyaLMVKQUEfI18j7ALw9vONTzM33v5+J+pb5bKZGPSEVMspb/axHUl0KV+6sxzs/1OrysfkaFb0xthyKpC2/5uMw8I0tRFhDIoH+RcbjEPrMkXHPBwrtPvQcwFu7gF7H40M+ndEAZCYLeSNfXV7oB1xwajPjacL3wF4gIRcygD9br/m85IPFe1PWuXZ+XtAPvUyRk29hA3Y77tfd/KuBVuWzCMFRtGFcfDlrnls2R2xByGCn7b8XL7bNHj9oBSym80EZflqLC85vHOUvycnvQjvZrndZ/PEkr6OZw3n1e8dzWlaLmA0Qy5vZ5Hqy06XyPPtjtpbQPSl6/es0ea8CMkK9KjPlQyftty5dMVHsfttOI78yzPf1qpZKpHX6/5XD5hn269/BTv9OqGipjXYkjU9e3TES2d0Anp2c65qDL/5r79OyM591j9cTzinc9/R7eNzrGjxRR1JVeV1c3zZ8eC4/PJc/Bbzn8//rPX+vf/+//Xj5oePLDD/qGw4avObz3/4vYB0WJvf6xg+2wPTbQcdLmaJUWqgeXdfkw6T//5//U9Dv97OkzvXv7jmfvqybtP7X/5ZdfMn5nOj45oS9H8niab39lScZvlMff89c/CDBG/J3Y5Xh48/atXrx4yYH+O2KWAz+e5d0/Hz4u4x4RCvy3xj8+dO0YzywFG0J+drrhmfWaOL9lTIwbdFzjr4uLS/mHC8770M3zxdQHDlsOJG6JIa8/DegYiBn713Gw+Ms+q20spcAGvhUx2RMtD6flzQs9vCJCwYSPgGYQc1JE6P5VibMBXw0a5zif1tvKXCharVbt0P/xZ5/Jh8hdV4jPETCA1o1e+Wp1nZgxN1MViphAQva9DfFtz/CzqISVVdoxZxbf25ZEd9d3ojoIxKoG3hO4jmU3HGLf8F7GY+D3p/abx6RkEte9+q6nnjTiQ88DcRXGzvERkRqYS9ZhOjJvRH8M+935kT65rdFlNC8MKfTffjDFZGzesUMcG7XtjjfTHeNZqZ+ugz2mJLGgEpPbFjsj87taN9yRuNxxqOz+bImHSt3VqpdjznOoJ+5cPyJwH7DOLHI8Fvpk6ndIHf7ymPX9irk7lbv+er2SJ9yW9yqj32mE5LHw+tXRpwKcL3mwloSkGZFO2DsA28RVsb0B/yZ2CeGS0/rl8Wh+YE1vcU3/KvUqdawrWjP2oKF2HX5Zrs7+qegPxma03dAVfSus2fax/eX53doifuxTYUe0BkIRISkU2LVjvG+Yp14HPE5ZCjF93OAfSHn96PpeBV/vWPdvWWM3zFXPW8Nz1Ty353avOUC8Yi28uLhg/bginnbMixF9a+aNYy+Et1SS9YJgH7hfNn3YQcG9T8QkGxGKCK25P3mdfvz4sT759BH5VeOPsw8r1LojJvmIaPoq/rUPRvxtjsclwikxDyyCJ5ExJ/BRlqIOX3rsJ2ArYhEhr9X208uXL/XkyRPuA5f0z3Nwp361kv/ii3/gZp/4R1f+8+rGNfdu/3DhN7/9tfq+03LZNoZPlfEUsJ1t7uEXd8d+Kvg+S7YqI3ZaxvataM/nL/ZLzxhFhEb6ODDPmrC/CCW3YTirEM3x1TJ3XzQNf8pTRULXRJGncCSOPFYjdjXQzl6n7q5D395x76cq+lzXdCnJTC2IiJaOuG9nRGCWkVDk53yrV8g3FFGZ8pBkqF07Ytc/hHvx8kX78cZL/1jt5Ru9BK9evtWTpy/15s2V3r691sXFjVY9+4DVkSKKAmQpavOAuOhXq5ZecxZk3x8dHev45FRr6ApeGy/GbJEvpW/yLQ8/S5EiJfpcFfg95HGtwtcNwb2nsn4OrIu7ti760N3wGrJjLAzciHS0+iT4kEYJISLx5TgZmFdb9n0TNuz5b7Rl/mYG83GlNffwk+OTaU1d9eiQXG8a46qBfaPXCPM83xdYr/kex3EyRG7TY9pA+y7zPcaxYzgftJARcvx23UoFf3qdjgjmVuANAVPD6Z9CXHEAHEDu459lX7XQj0vTFQscNvKBtPvUxo7+HlJX/ydhae8nSpaC+zQtV1hUI10gnNlYZt9DRLR8QkumSgICMjNaOiIUEfJVWYHcqYhQMrkCGQ/uwAJT6bD2F1HX0qaVOBjRIVnergzUFeq/F5lKoJN0ntYAABAASURBVI9cLi+lqOOG3HFolCXRH/saFTv3GRJTQFLODUYgIuFOnyW90MKELJkK+ubFPSIUscB1pj6leSkh2kCWwqlMbHe0vCTTAQ8+U6j5Y2TBFGWuV+hHllCgT3NERqCO8iZjvrMgMvb2dH2nzv3HCPOzFJlGZKNZCjWmT1AvI/ZjmqUoqef+ZkkVkNiw6leKCCb9AHZgYOHZsQAN8jgPXkC2Wx52Ni2f1sGk7dlI+qbT951amsnczbyIkK8tm7cdC+/ATcPh4nXC1BjZyOxaGW3RxkBMeVO0YzO7a+kBv1UeJCdqfQyliTBYktuYMKJ4x6Loxcb2dX2v0tBBOzlvTDzKVvBBxwbQ6KH2S0QoImT/aL7cphERsm7L9ejuiBvnI0IfuiJcNoOw8HhEJOKhMEVxasq7DxQo8K/htGG5Q0ghX9ZlOG14nuIGGZplIiZZcU3ltfmUbKOVgRgZGy/OEaGIcNFPcM8e22cxo8WrxUOpCUGfXBT0t0GihKjGMNvQ2qRdzVdEKCLm3E+J5RuoX5nnfvioc/2IoB9jq5SoICejIler42Zs5RX52ngj/rE8xjU7qeTaEDitN3jInJYW2jRflQZ8PjQiO4GW3P6CLKrZzSgScySKeSFRV/htnGVNx5AM63V5ZEHkEB35TooEtGVbAko9oS9KKvsi0wlOuz0eNnIB8rOsZdLrTgO6qZteS/YoSse0wZy27kS2rIo6UFbMI1Co16979ateyfqxY7563uJYsWhow4P+zTmb/7fnuuHlxPW7d9rxUoFdlXjjI1k/fnF3DuG/3oBHWA6ru6cV7Ryte3X0s9jGCPmKCEWEOvT02FkylQewzPvhevhHoRFoRjRbUqZZivY+KPSP9SzvAb/hk361kvu/Wq/kH0kYPT7q10XGmvSqT62xe92Fjot0AlY+EN9ea+TAtV69U8Ml/rl43X4ccP3qqa5fGs90+wI8f6rbZz/qBlw7/eZF+18I6OZC9XaCNucSae2uVHzoboy3pLdKGYPEXBDrbUj4NxtEaVXBF909DCIf8EHFR0w7voM6gFmRSCf9KBzsF/8Agbaycvi/u1YF4+YKeqUcNwpQxi1pwPqcrDWFeZfVNqCv/cvDglZAutJ2Q07/Knskb3hejdgzAQsiqZN0hnqtH6ShAoGc4fQh3JcqXLGgrQnM9oXSUa+DA3bWJY3PfE9p4J7U7jHQdq9q1PdIY6eBebDz/Yz7/AiW9WZqkUYffCrtmnVHR7K2EMLH/FpHVWxxGtbBx3I/B+sbNUX7SN1BPswLDfIhfhAbGm+0I3ZuLl5x8P9M1xcvmL8vNXD4n/VSXVxrXTY66gb1Oaow9sWeD+HpbIgaCo8nfld0qnCZTNCgPY9TkBZXnRBQYK5BB/nAw1IZ6NODC00uAdEgZAKInNOiegIxXuZVFtbKYl3HIlViSb0ij9T1p4qy1lA7+eB/sxu13Y7sd1w5Fe4DfVHrg60LSQtSamkdXK63YGEv8h+ii9z/xdyfdsmSJGea2CuiZu6x3C3XWlBoFAqDmW4Mz5BnDs/hDE9/Gf5mDsl/MP2F7EajG6gqoJbc82bePXZ3N1M+r5pZhEfcuLkUcLrb0l8XVVFRUVFRUTU1U7+R301rHbVgbOmqsRqC7tdd2ll4S/42DeZM0L9gFIO05HLtXc4vMNtp0wmVtr8Lk9S/7PdNe7PeZcyxHXPwjwDj1Mb7LqVsnMEQTfIVeXhk7s6rOvt4bukeghIH2j0lfzpr38f76T9d44+rufQJR7W+LXlT81gzmPNizVDsUD3n27OOZQzbvQARxsbffxLa+LrmpK9ej5PngsduD5jHkGmBXHcfnsN7CGJ+QigCJIC6tf/ywG9Bq2EKBJw2vRfINr7pfwuw8e+yw2Xvguu4zHRCG2PGWYK/jJ/Tete1+Opd5d/Hp/4tXy556HeOAeXfp/q/5XL7uE2WAe8OOjs/0dUVezX2KkwFjezNNrzc98vBkT1QyeR+2Wm9XqsrHffIHffKrQae1X2w4D1RKch4f8y+OZhfCTRfzkeEIoxUoC9oKIL8QknP4sosDY6Hhef0XSxlC0103aCoYEspObcbStqIgGbOZUVZQBbtXxHYFUm9+xD7onPa8bCPmT2TDr907RmlV0fahwD+14I+JPH7DYu5b6bfhYE95QWHqa634UWu8wNj5Tr2d2BzlqKkP4Vnk0KbRkQoIhCbEBktv2Ns23sZ3ulsOYjyAZvvhRGhg8ODhn61kqeignulNZRUx7NW4sOReGmH81DtXY4djaNW9NV2CddQHQWhSpuOmxZXJXjx3OuAZyfrOj871fNn3+r0hOcgYssqvc+xbT5Usq2ONfP3EZHquk79aqVC30d8ckX8uo71ar6qY/46jVFz2m0oJD/DHRwc6IMPP2yH5Wte4kfJOd4d8zseWwf13Yr2Vlr1B+qBp9PF+QVzYkf7yfuxK7o/yH9W9/MvPtfvf/97fcLhv38I4H8t+uUXX8h/1t9xYF/MZkykyqYooQ0Se+oZ4uIZICLkg/NXr161Awz/RYB//Md/1D/8wz/ok08/vda94eV+RCgz5cOyn//sZ/rzf/Xn+rM/+4V+9rOfyz8QeP+D93V4OP81hvnHD+89ea/J+zBghU/71Ur2y4FjAv+sGa8F/kcBR0drma5WvXrGoRCDEdHWh2UcPBbGxcUlj/9nOj+7kH8I4B8FeHw9tj5QsM3u2wWHZIbr2Ece9wj6MusWV0QoS8rtdaWoJy473sc55rueMQJORyQhGIzJqMpglYKdlsuiBOKKCGUp8uXYrPjZcbQjDt2249zYzgfEyRyyDx48OJL/9P/R8ZE8UJ6bI/Nh4H0nKlWZB+JyOxGhiNvITNlG291jU6P423HnH+ZcMc+vGEfP9dZ+m6sb+sIejHtU4b2Cfd/1Bd5ADG7BRlvan+R3xKx5AJ775ja75qtOXRuvbGtjof/Ln84vmZr6vYMO9GD62H9T6u3vpG/W3a/wPbrsvw32t/Gd1xfb5L6M+AjnqLY5WfF9oJCg9zc8l2eGrK9kytfA2uF4st6IUOFeFBGT7cjgjtZX+7FkqpRs/l5hT79aydRIysQ1MjatfVckQgRQRx21uh198NgU2vF9z+kshfKg9vSJiFt5cyOIN+LMaSPm9hJZ591+yUlmx7sD30On8dq1MbSMddwgzLpGJTadqbQREYoktuc174L7w477hOfrw4cPZXheWtb3c4+F1/nFhxL1I5TpfjHmxLvn3DkH956H9pG4ur7XAeuhf0BkLGtDKUnpzce2GQP2uK7h0qS/ni/HzJeHDx+wl1gpIlyktv6SKvi2pO2Y+LCuP7bfGVPDaY/lQ/ro9SvnejnrdLkRGSrcC8VlX2+YS/a37ctMZSnKLM2WUrJR6zeo8tYnYrItIqiXLd5OT0/ktfjZs2fso67Uc9+zbU+ePNFPfvITmdpO2+E/q/7NN7zLu7pUYe7aJ9IU9xGhwF637bnnsbK9njOVOZGlqMVhFuZNbW17Plg2IlSIU491m9PImF+JEY+1qaH58hiNcxzZ/4bLDYssNNHrvKl9ZjnrHZk7no8THbXQpZ7rRIQysuEuPyJaH8y/tm+2J5J6jEVh3DrWqYho4xIRMi8itFwRUzoiaMfI5iP7yeNgmujTfEVM8gPzzvfnb58/1yveTb9uYBx5V/3VV89kvHp5qtevzrifj4zpgbp+LUUBqcxCsigZ637F2uK9MbQwT7pupX51oBXzZe3/fdARh+rcW/3jQsP7ijX33PXhkVagR24f3Wqtbr1W6Vfo7yTG3SvwFp9vmJ8bbF/gv+RktxlVITXo+jKHZU3TeI9tLfc8MDyW5lu44OtjbPQ+wTg6OmZ/s1JEaGA9cQx63RhYgx2XHm+5UTBg04hNzifKRvKWH7hXNThPPd97XK+BvOsN1HMMUO1HfCqyEyrzQu7gDKJKxj5vP+2yiOYVdEyftvxPyX+Rb9tkDNzjTL9PqWWMRW7Ep8aS/7E0S6ZaH5n8jaLBDXiwr0FZneFAiLhxSkQomDQJ7Dw7TZZl0NogR6jkdANbdFhmgpiIE5x3fTFITlOt1SuZjUYEdt6gZKFuqk2upQwbWhs4RVwjkyDipk6Sbm1Qtnwmx1eNcx3zrcPUiAyThoptRsvwlZlM9l6llGab3rrQS52pzYqMBSpftzHOgz/RKrdRsadR6lcOYvxXA2yKofZybUSPMemy7DjroeD6Y7677YW+Y+KWTPwW3n8qkGoB3dpCD+PmuRERKmz2Vl6k6FvJVAQ80okB2dKpkokuNXtlOxnzZeJ6so74X1wli1r71K+04UVh483ePKG98EdMbUiMvu0xkBWXy3csDBtuyN5weOPiDYdvaFt0WN/1jYE6dW53dNrdspvQK+wO2hG0gh1yvkE5rUy5zz0LagOLardesbiuVFa9En8siFJaPjLltOsqA0vxhYkhf+3DxaGIaS44J9FXbLSdC+wfQ9dXkHobuEdUpey+j/Vii/t+DcdVldtxDVPDOm6AMDa5/F1wHWMpt63Gkt+nHodbaA1Zwv0xNZw23HalTzPooPVW4koNlDNejldLXwP2LR5tBLBm1zUcG47FBjabLo65n5VMRf8CNX7gPECaYprHJmIIMU15cVFeATKaUWfqvNM1GAcwwl9g3qjUSBzcRTXPZUDJoViyeQMCNQpqFzjuOlnGZUYU55F3WzUY59AArega4dVIGcqk3g2qpOryfWCzaNOopI2Wdt1AD7QCITPRG30qRcs8MfX8MPXc6lYrrXkxsPaLATY1/XrdHrR6NkIFXR6nq/NznXHwf/rylV6zSX7BBviUFz06P9VwcaYdD/s7HjjGy3Npu+HQcUMHRsC2h3WyrcmrNQ8Na3lDV1jzYp6bpi6PCGVJRYS8LpVMlSSPXETAJw3NGfJFWormKyGrSAlq3zkd2O9+Zt8p2ei533ehpD7BOohNMIFEVClLXCOKVDj470AP1quiB4crPTzoddgHh6pVa970HHCoui7j9V8JqBzG+nB/d/pSZ8+/1ssvPtE3f/wnPf/0Dzp96r8UYHymk28+15unnyLzpS5ffq2r10+1O30uEtJwxj3hsiE5mI+GDfkdZYB7S3j+DfQYd+eYvHgqlOcdBHmArKiT9DWZOMnYlHb4v1FygJzjlWK4JH010Urbw4W0OwOM7XjRyrL9EGCnQJeR+C1AiVDyHy0pIyXGRjWIA0AaK1WVIICpZSY68ae8fHDb6pFv6X3qugCVFkEtumhCe8AWsooIBePreOq7jn1Bp5LoorAi4/uM15+BDfJIX4zB1PdMaAWNR54q86dCiRLqV3xo+P5aW37iI8CaNF6jGagwezLSKasxbdjPOD3CnVAZo/AhHeMkENrhwW1D1A1yILZiEmrrP/l/9lK7qzeq21Ml41d0heyV+rLTqhuYf4B4LVHhVwV2x2QguqaPS0TpbQSFC0jyqb4fEFMVjKzh12rQaX8gIvNOydKVAAAQAElEQVScrpaF33j2hQcPBGljKW+yza/4cqQ6MsOQGscO9MpyBA6lckAU96BjTU1e8kajo4oUHc0yzkHa/ahQx5HTtKd2Vb6BfYsWUaMBvzRK6e1PkN0DdsmAq7cQ+FXXaHI0JRD6sZdrGHO91ib5hbb+kL9FLbvPc/5fAtZ5jx77bMF1MZ11hxuumXNi0WN6F4zb9TjdLbubtzrzTCcsOVNj4v5zv63J+D49ljH25Zw39nn76fvK9nn76f16TtvHpgvu5D0mzf/mgxikBibWQlu59i63t8Bsp03fBZcbS7nTBnnHqNFik3yzB9o+2HOrbdd5B6zjFogR55te6rR0U/rP+EJP03efiu8qQ37piinZ6ePMuzBJ/PO/F/13Nd1n77t4S13rIj0TNV9QZ1k3m4/JL/xG1a6xreshlnjyIZbviTY+Scve1Wt2AzqvdTeGpe9ZgpFrJXfpVOfm2w3NcLy9hRvJf05quk9xj2p93LfJWp03fTf2JaL1692yLgl/NVSkjVHJvWtkL7bdskcjndzXK/uFHYdcl5cXjENV5l5NbN2x11n2O05bZc/euAN+t5CZ1Cn43/UYS+pYRrQ6QdO1jNlCJ+5b34ufRu8RZph3LdjqX+cUEQ2lZLMjsyjch1DjR4RK5nU6ggIt1429lSAc5/1bpQ9vAVuqcU8ZnUdhnSGVEjyTFMAesu+04/3GCYcGfgF9wbPPbXl83myqGt0+e8dAkw8trnyozQGPD3L8LqYyYTwWLrfOwBclU4utGckY01fd9AtVigj5+axnT2sdO9rwAdSWQzrvaQv8Ujp1PMMZrrP0xv50eZYiy9quyt4tEBix17bQmnx45nrWO+x4OvIzhhnAcrbRlnXYe7g+ZG/Z65znRB+Q+yDl9PQNftqqZDY/7Ig7v1QesdXDmYXa9AN1Cu4DJZM+dTx7eo+Xcpt+r2QM+Nvtab7SCvDVnG1kZLzpAi/uVzrkhb0Pu0tXFBHtX8BP43XaDvWrQp19BBrFVwyFLjw2+NB+ffjgoXyQfoyuQgxenF/o+bPn2rQxvNTpyan81w4uGH+PXbUCLImItu+r2ON+MZi0RgEf5zOzPQcfHR3K/+Kzw0bHkX32xRdf6OnTp/ryy6/aXx1YfgwgNBxy0PDRRx/rX/2rv9CvfvUr/eVf/qV+8Ytf6Oc//7k+5pDq449/IuP99z/Qe++/pw8//FA//dlP9fM/+7l+8tOf6IMPP5B/LPDkvcd6/OSRHj461vGDIx0fH2i1ts+JYtaQChL/2v72bo8Df7/X88H/5cVV85EP/Te8KxwYy4HYWKjH2Gn/EMAx7nh0fDmGKvMsIlo8lExFxIxUlqLCWGRCgRR8ssFjVbVcoQj4ZE0jnAfNXuYb9ozEsAIBYooekXDtCZUxqdhh2O8H6xVjsSIWighSXRC/r1+/aoeATQ+1p89UP2mv6Ua/ORGhLEUd8eM4ipjyFarIyYIQIVA1MMd22GfYR+KKiKkuOkpO/XK79pnnyo45M4AN71i9djjOAjm31dqk3Z51O+H1+O+Adzdr3rM4XZL2ac/zDQPk/tUlRrEMs1pXMIPiUXwpMq7Hx4UjvtzttpSNVB80MA/HcccrnisOL6/gMb+LEB0bCvWDZymI3K7lqXyt021mhLKkeuwuGUrylvGYGL5PuK+OnUvH3uUlusYJXq/nPlTG0nPe9l0wb32/sx7fwwyPr9uJcKserdraighFhHxVdNlOw3ljKkETZdWxAm186kQspaEkTg3b28D4ej0doNarO1dEXLe7FFl/RMjyQ/P10GLw7PSsxaR/8PNXf/Ur+U/O+1AvE1nu77bXceEYMR1Zm3EH+ucYIr9hftqPG2JnQ9qytrMQJ15Ljjgs9KH2AWv3mrg55sDwwfED1oOj1nZiV8lknDodME8esA4+efxYH33woY5Ju05EEBNDW+etm7BqNpRSrsdcXO7nArIa8av7UDG6jVMSRBRU8wHJtz6lEM+UuR3DApafKPFBbNj3I36cqMfcpWKsstllecPjZBoZ8KPNd99nTvH7yxcvdMC7UPvC/vkpa+cvWWt/+Rd/If9vC5I6L5DxOuG4c3tSTA35uzrtcary2NjvO89DbHfxAre/Y+30GDl2TS1fssjxm5ktXsVV8VOd65vaf7AlePajKHerLjO/4gvTazkyS58H20L5iJ8q9ShqH6er9VHWGPd8udzsiFDE1EePxT72ZZb9Sxb7P+iP+0QaHzbfLxRdEfCBZcUVe2WKdGipuVZB/DQB2a8n3IcvuDefs1b4B2kX5xs9f/5aX3/9vP0lgJevzvT6zZmuNoNWPfsU4r3rV4pSVFiDvD8qzInAxuReXIxVr4JM57WUWOjXvkceqHd6RlkdyOigbwH50q/VmaKjvXvuegWoUejHhCgddnQa6d8YAR/QvwrooSpfI+uPfWo4PTI+A3FToVFDWYq8V1tj7wq7PS8nYDNtlywS+ly/omtkfWoORHnSphGSrHdkfa9LObKa4fJAXsSHedZhGwbkHU++X/l+P2CXY9q63F5EKGICTcyfpghVA/vPXaNiTTNCo4yRe14FThsZInYmRAQyuoZ+wBWWmZpVc+o96Yo/xzY3BmyqqvT9GvTb/bGaH4MRHcaPqWPZdIcDSw0swejR/Ldgo5qRGOjJMAlgfJvYVfhKhcCOsAvqVOxvDEuFSiaODTasLptQaLyhIBGiXHJ12C2NMS1vKpxW7TQCQehEEp0FuZiRyBqhQEGzF1sdNE6La2y2kuDjvgwEoMsMWO3jhSRi0tH0tLawgLquY0RM7XhzFDHJurL1THAu+DLc11E+wDeS6A6Cr/IwPQxbWd52md6AqgrKTCt1RR+dHvkar9N0k3xVBIQxrNg46XJgjdS3vMskj403colwwX5P5J7FKMkvCAVyRR0Pcy5brVbtBlGQQ4xS2hK+wCcjvvM4tLoVJuMTEGEDliNUhZc4DOhkXYU27dvKmOyYcMbAWCLOhos4Qt+wG6kXiigKkGma1soNbtCGDYZvXjsm/4ieyGhlESHrbiDOAmi+BuySQtbV96v20NbRP8uUeVHM0iu7lbyQFmQKC2oC0+h6RemEAtUIiTajpBIoU2NgMtRlFerykfbEFZGqQgC+7a3wBvqJ6ZpQceEEl1GMvL/RiYB9NeVCgS5DCgl4sk+6KrqqIqJBNfDnOGOAGqPsZ5eJy7Yk8kbMeiNcf/K1FHTjNjRfrtNA/7MURbje27DtbmcfUohuSdBo7Yama7J/SVeMbSDOKhUca5XYCOfxnynvnzh0kgrt2+opX1u+8UL0QaLFCZU0SLeLj1LUGrV3UdhywTfjhkxtg1vI7+H6JSX1rWNGRKcMbrbUwUzGVRrQYYyNJnn0IqNEH/ICVUVGS5NXEmvRqxrqVHVTp1KvUm6Mrocul4/IGJX6I7yBHpu6bKjYQQ8qfjJaHt5oGSOSGL4DdA81sDe0yE35hIcsPhiBeZX2xrn9Rqk3otM2uiyw1/BcMpL5lKwrsepVeBjo1muVNufIs86ULJwbVO14GLvynwN780anr17o6Zef6+T1S52+eakT8mcnr0m/0sXZKYeRlzwkbnlY3GjYbjUa87wPbKH7+JFvfBARylKUtNN7HSAfmYowPPZql+POvCzYQ7nlk3Ug5v6MVegMRYZqUAWapaigM9nYGVFShtPZFwmZMVxPE7/vVOwHaAft16xBK3jIFqMLdSXUkz4+Wuvh8aGOD3utVwkvdHTQ6WAlHfRVq9yq86H99kwJVhyml82JhpNnGt58qx2H/ZcvvtQVuHz+BfQr+N+onj7TSLlefi29eio5ffKtZJw9ly5eS37py/2KRViFfq/GVL+TOp7Xu6GqjFLi7xsMKrWCEewAtokHeG1UGq6gE5KD4xwvW97pOpyq7t7gpAtpPFeARCaGK9JbJYfSxQdK0PQLJDZ0aRCpCQJU8rWOrDXT2ujJiKiCgQriNmmtC/wMPMZBDEshNaREK2rpgIQq6SpB+WIMBWIeW9MsRR3j7vvrtCFey3S1WjV+On4CPdg0goEXG8bIg9GI3yr7Gt8LjYrfRvIYT6u0yXp3XU5cm+8Yd59EXaFP1IlmWmDaBLXa5i7QnWvuUXPMKCYdNQZJgwJeQpOxCnxfd2faXb3WxZtvdPnyqa7OXmh3yRgN54z7lbrYqUN+jetWRepyBBVIBV2EML6viubBShtVEdFAho/TSX4BShSNLyV0+tg3+3C/K/2v+FHQBvuEyRmVOjNN2jLgqMkja98P7EO8Pxjxn++lwxCEeMGtTCodKvNYWQ6JqJ7e0cPoMGfNHD8EB+pWhyKhmr1EWeXwvxJfwhuhoiSuRmKxAQ2V9AIcIuGPii2G07dB8a1PkAvxdf0J+miurn0VtGkkdIHzN9CPvZgzutafUkubGm7d0J98VXz/NvBE45su8Fxe5rTp25iMqIqIa0w88lW4HBpJ2Z8K6jOXI0LtQmeiD23oVoP+Wdest+nYTzfG9OXxMKYc35b7oUBcljU1lrSpsc9zegEdbUloC7plLEa4c72RMuJbd1Drjjk3zHA9YxlTqjd7rMNY8qZ34fLvwl35OT/bS4swsPFWe/fpS+SM/TLnF1D8J3329e2n95WZv+T30zNvHvegDwtYQubCf2liX81gDW/BbV+2ZqJ9CzsmLL4xf4HecVmni2bq9XJGsF6KPgZzKlg/g3w4PUOinVnWcg0KTZcpoL6aXMC+g6Ws1XEZIqSjQXyLK74HFN/7cX/uwyS8aJ1yRCPzxevedb6td66/cJAxz1PMds+orneNWcZyd2GZuzzUu03YzEfXNTwf78OIPyoYwI574kaXFyfa7i6pu1Vwjw8euryP8XN5JTZ8L530V+S27WW3ywbuz97DHvkgksOAI17q+8W390jh9RRIjG1DKBhv7Y+z2DmM77L15j5gz7n9m7gIWLcR6I4IRQRl/piGCnu4oKyUTt6vRZqvd16tHWEXznTaGL1Xw++Cf42qO5f1Llj6tPRhkH1V2RPYJaUr6nk22G6u8OUlYzCgywonlLTPKq0xfgN1OUArtps90EDaBwKbyyvqWT9jcrXlIPnF9JzEuxeXNXDQ7L2n950Nfr9CXwYoDTYbeva3lb4O1PM7GKd9uPPxxx9zyPtEBb9tt4NGngcG6g22h/3VDvna+jPtR548fKQBOy5Oz/UNB9DVDWDzjndh7vuOOiPyZkcEpGL/wL5skNkZRV1hP8b7gNevXst/BaByz1nx3GTa8ayEOrU2Q/K7pwP24X1Joajpc7l/TFASHhy36xfL7pdR6ecIKJJjyXlT4ekIlGq6esZmxfNrv1opYoqFfrXisGDXsMUH291GDx4+0Icff6hHHIa7rW+ffasXL17qj3/4RN989a0uTi/0EYfp/9P/+H/SX/3qL9vB//nZmfwnyzviMtFtbK42sp1bjy1+HZlX9tvV1WXrr+dX6RJb1IDxSptLXzyujoc1z5h9ErNfaQAAEABJREFU3yNf2w8UXjx/rqdPv9ZXX36lL774Us+evSBGXuv8/Iq2Bkmhhw8e6uOPfqLj44f667/+7/WrX/2V/vzP/5V+8Ys/11/8xS/1V3/93+nf/M3fNPz1X/+1fJD43/8P8P7Hf61//W/+B/3Vf/cr/dmf/0zvf/Sejh6s1a1CQ93go40GnoWSsTlkbXj48KFWq7UuidmXL1/oCjrQT3dB8xURirjBSFBU+lehA3Fn/7ivFd5UJfBBmZHETlHJlK8Rmcp8peoct2Prs2PXfMsY1QIkIqZ2K/Nrx9hW6ktEcFQFKgv9aOiK/DxYSpGxJkYODtZadZ1SIR/mvcTvJ6/fyOM8MtcYEHmsPN7W1RCtUUWQwOYEBR0hnnSZZ1eX+I8+j/QhqZBZJJQMxIVh+5I6Cb8wZ1w3S0EfViA/0O7AfBsYg9YP+rJjHm62V5hTVZA1ImgRlEz60Ldn2650VKniFqCQVCjv4fXZqcvS8gmvZKorE0qGzUMef+E7Zgz+3shrhGN6w/tdJJAJtQu/7/y/MeTZabUqzIdeH334nj547zHvPlY6WPcqacmRqb1D76hgLMwrtLVa9ehSg5qujbaspRvQ+o3vYLe1ZTnU28JL7B/wrxSik6oIjfh0y/P3drvRFfNwxHdeWzrWgIKfEGw2WM7yEaGk7xHoqEINNlIHZRLjhZloTyAFtkaETDVfUzqwPa9R8G1EkRQSiBmpm//MXxCB/ggtV8XnS3okhp2/Yu0/YM799Ccf68//7M/0l7/8pR4/eoCv1+pL4pst79Y2GpiH7vOOeJn6WJWlqBCPmcVdYhw9f3a8pze21Bladzvi4vjoAYfaH+j9996Xf4x0wJw4PjpmLN/TTz/+SD+j/Z9+9FHLP370SI+5T/hHAF4D+65XyURX1TCPS5BPEBFK2o+Y+rlj/AbGquLjyrgZO2we8P2W8RNXxQ9GUifRkSVVsLHl4XldQKx9IkKRRCp1vK5stzvZd6PbgNeE+LKvC3ZkKcpMczTYFmC/wWCtG/HRgH+IQ+Jos9ma3X4EcMj6Zxvef+89fYgfnjzxPdV6pFevX7e/1OK4cwU3S9eww4Fl26SIbHaKy32rjK/3Y+7LiK3+8YrnmMf7knerS9uBPBpEF2VKtn0iQhEBHy4NWicDwDo5AsYV/Wo+tg1ql9uy3A1GqoytLO0b/FJKtrx96DGxbMTUVkS0suUrIhQYZiR1I4ImJ32LTL1jw8Jf5B07jj8jIpRliiO3u2MPIYXsS8PpiFQSC06jWlLwCa36tdbg9ORMz799zng816tXJzo7u9TTb1/od7//VL/5x9/r629ewLtinO2XohKdCvM2sd8oXVGWgk7JW3pFKM1rQJb9Q/S9DDG3auml0s3oFd0arJT9wb3oD460Onyg1cGx1sy5BauDB+rXR+BQ/eoAlWt1/VrZ9ROyqGBXBP4RPsH8Af80/+LygNcFMlnUfMc82BK/hJakVGbXIOTcsZF5ahA6dFQgGpJyr30j89G6LZsqMgq6k3LfS7pIpX0D3J5j2fKVeiP33sHrEXCZ4y4iZP/q+qIDukFljzhyn9twPzGuNhfsM865H1xqtzGueHXBPYQOJUYX9BgYLVSTW3SR/J4PPdV9kIMMuGzp221VlDgogPtVkb1dLkXgIeCyip0TGCBN10jQGlPu+79zX8TK7LOKkkrj44zKZB/nxjxwxo6FzfBia9hRvtEnfUg8ZpBUneuVTAZUgkw03HKlnEXCTidfMlqZdRGCEC80u7bgjAzejkXzis2uf8W0gW7YMExt695radsOcXpfKFpbNDozS0kVJkBCsxRlFkWkArna/IGtiDsf0Ipv3LZhf1T6KVHQgOnkXVaRIyfD9UwXVPw6EMwV2RG5sdHKIudgkxJnBe23eryEGdkICWpQJFN5NoGx1ceXUOurjY4a8W0Duq0nIpqFIU3UeVDob8eCU+h7zwLUAbcvLusauIn6BjIw7tY3MPlMA70FG0tmGzuSSr56dHUsau5rRQY1baxN9zHig8qk9i95B3QvspOMrZTct11rbwr0iJBtzUzamsYoIkiXhogWPbRXFYEMfSrNnl7rwwMdcLM1XbEpXx8cslgeyoeQBICCxTZ6FjPkTStt+NDOGOiHLaiSp4mYp6pyW8EhQZCe+B6Tikz7TF0gSTn1+YguYxuyVkaJP+53XcYMoXEGhOJJScREYaguMTkJmIX/p/KIEB8F49AQamlBNV+2r5pRYYCMmOvvCentKyIUEW8VVOww9gucX6Drctc19iVv0ou8qeuIfmrxC3HiOByZM23OUUboKxV2+YR5FPD2jVJSYWB3RMh9FVe1XnQ0+pZ9rYZgqzL4lbG6Hjf8JSUaYoJfVpGvjU68SjsVuwSqy4Ibq8HNbnwH6sJvcklMTajkR+u4A/NG2jEqMm7TvBqFuqHRPOJX6bTIL3DeQL/rY+P4FlyWXnEmVOoCvxK4BvkdTtnhnGvgf88TY0S354+hUhTA6Yo9wfzKda9YsQFZr1SYi6tD/z+RDuX52dYP5JMBHnnhsb280PnpG52fnOiClyNnpyfkAWnfD4yL8/P2UuMUGf9a0/8vLd8j2hqDXeKqDOjAWuI42vJA4HXF+R3r28D6Y+zgj6ybA3CsUQ3zuwm2u2TrS5apT0E+gf1sBC9hkjVE8LIrcjqppwhFcZ2ceZS5nDKXB+lCvbLqKE9kGSOesCtr/mjkoAGMnLhXwIm/unVofZhaQVf+IQDocydjFVsdcDi75iC387+2vzpVPXul4eSFhtMX2r15rotnX01/JeDpZ9DPdPb1DOe/+lSX336h8dU30ukr6eIUXIidkwJfFfzYg253pW7YqBu3M3bK9mf8NxPlZU+QN9I/UnC+0SsltmVsJPJGNHopH/6Lw2calGkdz1Xrherosgl1wBaxcRuhrd5Gge7k0InoVbLpS2IzGftg3AklBYMZ87euqeYr9mi4VoOQq2CkuN5BMMcyU76/JOPYcd/s+pWMfrXSCvTwWnlBDllxVewy6Bw5vue8486xuGWvM+Bbx6nzjeLz3QLHK3MPAxURDWnatC1fQcKAyHSB81U4S9IIBkUAx5R/4dFRRhwxmAr8uuGw/4J4OX31rV6//Fqnb56xJ7vQCtm+hDraXbvv9K0oVBjV5mvUhB2md1w2B/n7S11ouJSxYPzqNUZ5Tg/Mz9p8QH6+J2ik0eZLqKs2LHrMA1FViQ3hPOtwlZ0fWGpqGFLj2ClzrVIOpbLGQ0VjdBIoPDStebg6OHyofnWoKL1quLyo0m8qQENymqbchpi70ggPOG20vAW+C1S5/Xk7h39jAaWxB2EJ2R//QZ+MNjb7Gknjo1bWyhPd8Ph++/Nd/dove7vmxLHeBRNn+nbdKaUgbczZ7+6vdSFIlRv7yd/Xx1s8ZNzXa5Df/xCT+9nvTrfG74gsvIXaTuOO2HdmLW8sQk6/C4vMu+hixz617H7+Ttpj4Jg2lcuI8xbfAxUXmG/AuvblXRsp+97PrONabtFxzdhLWNbYY91KLnUX6ni+D0s5lZ2EtM9+ujG+78sVjEnufstcbkwyd7/DsemKC+4K/Oi8Fd2tBC/geTwNktPcgt/S+18WXPJOG0v+XXTRY9nvgOPE6+iMiFRJ1uYwLQqoIYWCtNoVfN8FrFsfl5thajhtOG04/afA/boP9+hqzfwwWS8xCyRXXKAffN3UWFKm767OHVeJyHSfHNuLstOzNxxOXnCP5OU+72MGsPU+hLme7F3dm7Hde0d57+J9tN/XDMj4T+8+efKYA4D39IADxTUHAMtL2WYFlalK0o2Ce/tpPiLzhyotZbogsygLMAURiYzrGSTvfKZ67m0okA13GkTEHcmbbJOLZA9RNfBM6mdRl5rvcXK+sqlogHGzb6mtzpIfKbuZV1NZ8xv+Gry3wSHHD47Vr3r2kX07KNhRtmDL4fKInNuznlKSMQsV9mSJ/SG1QweIKvaMyEaE/K7lioOfu9jyPq2B5x8/N03Y8jJ7aLD8jn1Wz0vjD95/X7/4xS/0HvSAdyg7/HAx/+s4H6b58Lblz8/agUffdxwgH+qSZzTjzetXvCg/xV6pshezbWy8NGEalZKhkqngnmK/bDm4G9kTd6Vo1XXqKLO9b1690qtXLzmYu2wH/i6natNdMnXIOx/Hm9AzPc9V4QYlfupKqiN2C7Ti78Xv4ooI/DeAERurRsargghsoqwiM1JnhNeA/kBPmwtBIfkr7+OZH5W0dV/w3vKSA0Qf5lwxBq85BD55c6I30C0v1CvjtOpXjPdKTvd9r0J/k35Y5dZjQ70rDnGm+q/lQ2TrtpwP1gz3d03cBI7wXnnD2BoeP9u9Yv6teDax3RvaPT07xYev9Nvf/Fa//vVv9B/+9m/1d//xP+nF8xfyeEqhQ8bZshHJWB7ryZP32r/2949Afvbzn+nP/uzn+unPftJ+7PDe+0/kvwDw5L1H+uCj9/WTn35M+c843PpAT1gHHj481sHhWuv16ho+BPOPJY6Oj5RZ2o+I3OeO/heDcbI/GohB8zviwLLiCvqakaTE88k0bu7fAve7IN/h037Vt3GvCubw0GJ0g4+2jFc75GNMPdYLrANRYioUjEVrZO8r4WXJNlZ93zF+vUyNFW2tgU0bmL9v3rzmEfpSHhcfzJlXiaNWnz4GghG002jK7UUErU3ANHkct8wF2zzFNMXLBz9M/eyaDW7fdpTM5peRdcB1Kopsg6mruomIkPPmJ2nzF5hvn5csisBvtG/7K2tCydS6n/uMj3tg2Y53IR19WiDmQUPbV1TZ375PeE0adgP+S7ldrKANadUXrVeF2OuJOd7drjv54P+I2Dk8WOHnjnFM6jCS6AzvQ+c2Soasp+LbHX7fbK/w+0XDDtu7vpN9LvYZ7q8PmfA2+jrtX66/wHEwpStthop9kSn3qeJPEgq3G1IpqZIptxEBjbCYRUSqoWX4WupWnmedHllP2xixHjimSxZ1BXvREehSpZLCX8CUnsKjq7qF2SaE2ieabdiS2frpNs5OT3Xy5g3zYKePP/pQP/vpT+UfBHjOHvOuPKmTdJEWVFFuX47EUMW2rhRirG++cJljecv7OsflJWuUqbDTtq+Ys16bDg4O1Hcdj2/2oehXatV1jGXffhzgNtcr91XoFbWRsy/nOIrAEtqexox5zthW+jli22i7SDs/wWu3gXOE+ymDXH86t9uvaHvFfXaliFRFd7q9UlRo08IjPNMFEaGICQW5iCntupbJLJSnk8qSzLuR+9NVy+9/PX/xXF98+YVevnhJXF5qw/ru8pz12Z9vGBvj6uqKotjDTX+SASqODygC7VPxx0Cc75hXu5k6rry+eVw8Ts5X+wT3RAT+DuwO3b3cryaLHyb5KtN9jMTuhGEqsyyISE32pSImVGxbcLct5y1vv0WECr7sWVs8Fj0x5LKIUARIANWdKyJkOddr8zyxIbLpsp6Crwp6pZDuwDcTZuIAABAASURBVPWSMlyi0b65Lp/8fcJ8efbsuZ5xb/z22Qu9ePlaX3/zTJ98/qV+/Zvf6de//Z0+/exLnZyco7pTRFEYmeSzTd0qYtjAzhETKv0wdrS3xY+8jtKuSmMrT+g+ynW+2k4g96dfq+eQ/+DwWIfHD3X04BF43NDyxw94t37Mfdc40vrw8BoHB+S5vxf8HNhJ0wr8JYBJzQ9eH3fE0ob9wtXllfxXUy6Y497LbLcec+ylou9LxoCsY2ZgLbOOyteCjGhzgq7Laa8jXucIHFXuJ+aXTCUoCbU8c3sElnG5uLx+CX9Nej3P343Rzysc9m+uLtpzjOnlxZmuOFu4ujjX1cUF/Ev2xxuJ+Jzg9xesP7MNkUvLNN4+dLjRH/5VmRMLWjD88KrXkh6biJDtcXopSOwzlvz3USLyu0U8KJHTALwt6UVgxP87NsksxAyOJ60H7a5sKRgbUgC8K2lUZeNf7WjfuLEkkelYcAudUPNM1YjMyMGCF8IR2ZFBNHYsaCPtLXITle46RO+4IkKWLUnfGoqy0SkfQXkD+VIUWeSFwxv8ir0j9nsB3bBh3HEDGrAlIlSQtZ7J1iV4rEtcVUHfIoL09KHJ5hPYMCrY+9BOUhAp/DDir5Gb9EjacpV6ASxf+VpA8tantnojNlZsFn61Pu6+MhJbPPlWq5XWPBR4wYwI+fJi7s3Zho2xseXm5L6OTGjrsW32iev0fdGEDh9gMLZ7fAyPnWF99lNlHK3faOWMqcfTMlseancNW/q6Uyv3QsIkt7z929rrejYOPf1PeiSNIbGPa1DGTFPpeOo7aKdu1Wnlg8YZ66MjHT18KNNutUam14CepgsdptY1umHy0UDfoOZHhCaeqdtnDOh3Ff+ZAle9BsVSSCCUigCSsLYBDVqujFBSrvlyeh+RoQgjZwlpZIEtJdTR54aS+ChVyKflE9mYUBWSgQ7tXUneCOQiLDMVRoQiYsrsfVfaXLDHvpVcatkdeIayCsw1SGqhUszt2gbZj8RKvcY0n1pMDFuNxM1ImeOYalS2Xn3nlTSV/kJ3BBmoZKp3XC67AwdaqwN/Sc+0wq9oqrcoclGk6IjTvAVlpwlFvpmryc3pZKyStHmmDUQLfMdma5K06LxjdKRNr0/7sMwoPBkTZPkkcy91e3sI0m7bFPkKBEy/E8RdvQcjsWm7Dc7ZtMOMoQsZIw+KYg0xclW0Olrr4OiANWmlQvwWbDb6vmvrDFnVtibgafQEcJxsWau8KfHDxwUvm/xre78ocVnQHdOBe8fW6zbrzJaXShtweXmuK7+cYTPguudn57rghdYVL1sGNiSVOI8IZUns6dQV1hR8IXj2t/vkDZyhwphhYEANy1RJTptqrtf42O26Rhsr8vaN16Ed9u6yamtw2LqdselGbfsJw0oaOKyta/SvQ0m+W4V66KqXemR7DnZX4Ij8IeHWc1g/np2oGhzqD7zY3b55qR3YvHymzYtvtX3+jTbPvtbp15/q5KtPdPn0Mw3Pv5Zefiu9eSGdvJQu3kgbXuJxSBzDufyv9SdcKDmUDw7rY+Shx7AMh/OqWwka2slQy8MjLyPgg6oN84SXJAJxzty4ZKaeM+dPeflxot1uosPuDfeJEzaTxikxcaGgraSNRF9qUPshALXTY8gAREMgZwg7QJBuSEUEjNQ0TjPNAq+gRXsIbBQIeKFpfKd01UQV1G8I6qeyFJXMhoDV1sOkiLmRwDxDaPS90qhe4xwc6GTvKFG/SooIvvgECuSLvMlbWPimxiIwKmTsaI4xwGcaLtWwu2j07M1zXZ6+1AXYXJ5o2DIGwxWb9K08/5K2+7JSqsOfBV/3yrEnbXQSJapJb6JBWWDhR2yvtB4RigjkfvgnAn34pOKMkX2XfWQ4PXJPqIwzHZoVLroXWuG7z2OjduuAZTWKRuwcZmS3lrC12n5oZKcovbp+rd4PSh0H/5QF9YJy91FyH3VzhdsyRniAl1MBz5DIg0jJwGEkLLtA91x/CmvR9y56W2dEKLx2RSoaisJ9NFQQjhvYeVrysK8/bssZ0+/CImP6XwO23e2a3oelzPQdYDyvx+770sTZ/VoWH7nUadN3YGnjHcU/jr20ZTrFo5qNzt/FovkOn5gWcXyNYI92C+i1zU3GdRc9s7+vY2gpW+giR77Vh17rQGezc5ExtT7T74P1VEVEgxSSwbxXA3nb5LT5mq4KuYZF5ryaHdclM9d5knsfc+5ir/i/UhKL6Mtbfbjm/Vcy67pZDFnGgvEI1p9gTcpkLfZ6RNr5IC0h26AffeGF61H8/sr70v8SaceyYV3f3/p/GYnFlopHJ1yxN37DwVXbW7Mn3vFM7qFZc7j68PEjnqOPteJQRuznx2BXAxxXlft0cj/xYZ8P+I443OvZw5eSSlASmkUBDeQiQtc0QoL3Lliu2iEhxVxfyAd6Fzh/C7q5Wt2brFynsK8vtid8/0PxXrmTEdzj6ZP7NaEq3GaE3J+IUETorQuZyQ5KckKY7omOtcrvV/zOZQGStz4+KFuw4UXshuedkT1QYvOKTX9E0H4CqNuca3usWvs06r3SJc88/oG0ccV43ofpOehMPhw+44DY9PXr1zo5PZHjYOCdktVvt+wfFepof70+kO3oe/ZKpahgg3/EHazdgd9OTt7o5cvnciyJ57dg5nlfbjg9YUSbUTG5Nh3BPn70c8uO5wme/fsSWvM+Z4PtPqR++eIVByhX1MMOnheFXo+P782ZqdVqJdtUsKmyb6z4uqT5HWUdtqcSW11vxE7TCh1oa0ebO+iIn/0S3OX2p+FYX8ASJcd/wS5xX6xg5P3ljnqW8Y8Bpj8dfMGh+oX8bFpp45QDhW+++UZfP/1apvbvyckJ6ac6o2zg+bPZzmGVsN2x4b/ccMXL9wg8Rl82xILHy8+2C/y+zfP0irIdOohUvCIF/ewYnxXv+9aMV2bRsBt5oX/FYcZLffXVV/rkj5/oD3/8g/7dv/t3+tv/8B/0m9/8Wp98+om+puyrr79C5mvwpQZiYGDP3eFzz+/jB8c6ZE3o+k72YRb7uNcx79oePXqkn/zkY338k4/kHw289957evj4oR49edTw+L3HE235xzo6Pla/WjE2fRs7+6DDB9bd0vQhMxURIFVKUcGOiMknjkv75Yo5suVQ0j4wnbDjsG0nj+mI/7R37VjbttQZ8NmO/m2hA+M0EK+GRd2uafUX/iRQFdjS028fUq1WPXFluzsl5RHCxtAJ8X/FWlqJi7Fh1IhuUW5d1YlMhAHUOiNIK5Cr2tCPrW0y5X3s1JdtWzccq0bS2Hq9UjtoxQ77xHZ5PFp//O4DHe573et7ltL87L6N9NmHOI4hveNy3cVHruM+H/Judc3BvOG80a86xrFjbFLJvK3cG7hDyPPHY+R2HNOG6tKYEyMxcKjj40Md8T7o8HClQ1Pg/MQ/wGbrlabnKuqhP1Jy/4TCgbm7nfu8w28b/O8x8DxBVCEuqtlvneOLe4D7BvfWJyLUlVTXxtj96RTRastXRCgpL6U0mul8qGQ2BHl9x1WZ2253IP6uWNc2jO+I/S0G0Etj5G4UYHLL36LE0uj1Zob1eQxNXbNk4i/Gg7njvorLa/qLly+0pb2Beo8ePdSHH36gDz54T56rDx4cqfB+zqjoNwbmfCV+nRZre3pcyQ/UN28B6lWJsWYT1PmSqTVrT1uT8XfJVKTU0cZq1TVq3Rsf1m2vOFva4b9o82m9XpFOeIM2zNErxnLDvczr80BM19k+Nc+4tRsEjUSEIuKGuZeKCBXGruDryliY6s5lXkGms93EyUQLNpcmaRvs72Ssu740X3fIed0wvwntffk947fffqvPPvtMz54909Ovv9b5+Vn78ZPnqtf0DbEwMh/HsTbbI6LRPTUtGRHYn8ToFJtut2Bnx5qYpSgptw1eM67QeTG/36yMS+T9OnXPZd8MnAG5T647Mubut9OLeGUcnLZeU6Pi09YP+uJ0pd0Flou4bcMi47qZKa+rzd+tP6ks2fxQsshXRNDHbHzLuVxcGam+7+V5m5kqyLusoOcuIqLFq8sjQvtXdQbeiN1vTk717bPnes19+uziUpfE4snpuT7/8mv9w2/+SX/45HO9OTknCktDZC+F0+jXHvC7MplBVe0eg9+2+HPL/Bo8n8jjNtVY6lg2VTXDfGAdficfxFqUXqVbzXAawMsCD+qYSORKS1NGjCQo/UqrgwN1q16951nfKfGRSmrLeF+xPhi+P9qmUZJjwPfXCw7VvSd0XPke5XXA2DHWXt89Vw2Xe53feD1mLZ72sltt8Z8P4P3jUP+wwGvRiA8qEH4o+MmAXHtP+KbiK8fegK4RVNaAcQY3gGvZwMO8JFYwdkE9Q+it2NfqWk87D9jIPwiwHVesLSPlbifweNC4Xb0Pxy9u+MGfiuP26zSd1rsA5RGhCCNv6XX8LZDlm0woSZdCXAP9yCtHOu4610aF5LRhfmAD7ZC8bpq0hNgEO1RcONW6XC8iFBFmNlSXWQ5ehPmw+Zi/wGz6oRFZB86CSefY+IyePGF7ArPjZuGOo6aVuR6WO3svRtqvMxaBoHOZRRMSmsQ6KKkEtsmoDH7FLtfLpIw6Tu84SNp4c80D0DhURYRKSSiQL3gmoNI2jiW1fG78cNduy1baqwSLpU3JynRkE+qgHJmQlqFJ2gvHg6zRML8iZ6r5anx4U1vYZQZl9gtE2fpF31Bo3Z6khm8WvgH5RuS8y6zXY5XIGhDqR4PTSxumljUmmwfm3CAGrKHiE/O9KZswaGDz403hDmq0NJMwAtuyyIuXSI/BlATueJYiYb8X0Cou+Jbr+k5l1astbixkkdTnRuBFzvDLizULXr9aNxllyHqqJt0RLLLokiF4AO18osFyJIgOd4coYZAGbHW/Kmn3baHTRtP1XANddaJBG0bFF4a5hovfxg0nIjDX+syTKu3xLQNLsIlvGvVmmyakpIg838giRbVl7M2TQr7MMyr2aOaJy/l9OA7cP/fXNwHDvEaJs0WWqtjib9p0E4CmJ8aefrU0hdfSE4daciyPrFMNLO517mvLmz/nI1xf7arz3GkZviJCEUFKGqkz6XAWHgZZxQT8Rt1qXPsAGc2ojN2SNp11VmQNa0Rk6gVVUA2LBLL1GsQVA1LvA4NVjSZ7V462aW/RX9HcYPXJAM/xq5Ymj6zgWX5E1qB3zbZWD16j1LfMhKUNU6miY4LT8m1UrY7rUm/8EXC9Rd7pule32ck0Fi8Qg7Xd67zRsxHxg+zh0VF7aFjPDw5dKcqS6pjXvh8YhbR5pRTW4UK5FUoDa6Xh+HTMjoz/QBzt2iZkQ/mWvcEwPUR73WGj4w2INynevGxZ46/YMO+oYx3iCvwatJ9AkZoQijCEj6rM9vzzfesalLjUefd/IG5GeAarI6+5qsxjldQYoQElA+M5lKKBtnY01X4gQNcGMM6onSSQIEpVLsiKLwyK8e1BX3S47nUILazgxwOdAAAQAElEQVQHq5DWKfVshoIXXbHlAHhzrvHqTLvzN7rkAPiUg/9XT7/Qq6ef6TX0/NlTDa+eSScvrn8EMB0an0vt4JjD4x16lsNkDoxljLyg4yVe8kCucaMG/wBAW4znJWIs1OkNvjSuKLtQrWcaK3bNGMZTTThj/E4pP+fecgawYbxU1isV9IbbEfqMGNAJNEikJ4zCkLeBb2De+QQjZeyzcaAmHiOOjWirE6RE0AioAeETEYxPKoihZEwjQhEhvtTy8MOAFxGwLQsiNV0hP9RILisSVKKMdjVbeGNRpbTiDySItSD2CXakB3j4wX4xGJsdB/y7qzfanr/k0P+5zl8+1ebijXaXpwrKS+y07kMr4kjEy8A42k3R7AoFb0AnFNIFU2YoMBGL6AsJyfkG/UlX9UItVjJsGHlAGOmTeRMq3WMm0VfvlepMvZ/EINkEXCscIM+/Hfcqlge1g/8xFblSvzpU8rBUiaBqwSiKwl6CB6TOfz6tTIf/LpsQrR91/q4ixctfaZQadR7Aj4XX+JTDI3g1QXeuqQ6F8KuC77c+bQCQM70uJG+9b+UX/l16LXgn4X7NsLNa6Zxv6fu+rNv8hTr9LvwQGddd2oRe22H+jFt9n3n3Eurv89289X0n9ivck246+CLOpjF8d/pO6yhD9q1xgt14S9ld6vLvw906PzZv/Usdp40pH9i2D3kuXoP1pO4I1xsE8W6ojZF1WNddLPx96rRhWajrN8xzBjtoSJ7fCyz5w7E3Gh5/Ob+PRD14i28ZWmkEu0giyLfTC8jufWrTAeNWHfJvfSqcBST3P2a3PAnr+ZeC/dj8ar0zzGtt7X/NDYap+Qt1+l2wjHG33DzjLn/Ju2yBxyAVyRrsdbiBfBiFCovcPoV967Nftp+eRu6W6I/K4K/mq3fTyty4D2JeGJV7mMt1S89ixGLrkv8xlLr7Zv2Yqk12qowWLc//fjYfec/BLVM8Hql0vR5ziPf4vSd69OSxDh8cqud523vekX4X9vGHRwc6OOT5ut10uTPCz+s9T7aWbn+5RTgmRps7gXeMxUtOTxDltYFUi4lURDSIKyL4/u5PpdiAtE9EzPWj5avX9pba/5r64rKKM6K1HYrWz305bI7beTgw9lskO3+sz8/QC/yC1AfFZ2fnuuIZxGIR9B0/tmcUXpz6HUklv7TtdKvvdxG07ZYyU9OBAHMmUjuecfx8YzqyATK1HsNtbq0XXHHIfOUX3GBzeaUXvPT+9uk3+vLzz/XHP/xRPny/OD/XerXW48dP2l94eP/Je3rv0WO99/iRHj94wLNGp5FDmvPTE73wn79//kxb8n1hrPAtveH2UNmP1kZFX+QgY47QVSGmjj1nsG8feUk7cChUeRZbdZ06+vKm/a8AnrXDcustmdRJVXTv6OeIH0QE9Za3MtIV/dbd9516noX6rqiUEFUVbtcyzE3LuO7Au74tz4sVHkbKPCJATo/YVdPfg3zQrz6lVdHIM9jA89eGZ54rnq0G+nXJoZbH0XNq8LOmwfvDc3z4HN++fPmyjfPV1aYdxj/F169evqJvZ4zZDreMQo2Ela7/CD/3q1Wr8+rVKw6YT3XK4cTpyZlOOZC4uvLh8Ei/2L92vaQU4aospc3fFePmf/1nFMorhTv66vd9/qsEz5+/aP9rgN/97vf68osv5R8ofP7pp/rtb3+jv/uP/7EdWr3GPv+gw763Pw/WK3XojwislEqm/Nzu5/hjDvXfe/JEH330EYeMH8o/AnjsOHlMvMB/7/339ARq3uHhIXYmdhZ1jFNBZxbszqJEZ0nKSJeSLR9hWhTwHf9+Xh/as0HVkr/Er2cXF/IPXy55we94xynquk4d7wYL+/xkDjd5/DASQ44jU+sy7J+BmDJvQUSotBiyno6Y6lRsK4hFH7HoOedx21FfItIYzKaTvNt0W+JiGBjnSkptvDBDfp4ZsMk6tujaMQcmW3Y8Axtjk8cUZWazYUVseExEPPtdbpsPxL51uS3TaX5oqmM/YLO4KnKQ9mmy2Gj5is1JIxFBnWhj3dH3LCm3A7vx+r5QnooMRQT3hhU0VWgjIhENDTvmTcNAeqfATs1w+mDdEzu9Gl116mmnZ371pA/8QwPK+x5f04brjYz3cqDj/ATMClLY7XGzD9v6xoHR1J+qagfTembhWw0TT1yuLJVMdZ3bSmUpiqAP4sJPljXIKelryWzyJVNZUrBAKDIsco3qugx2NbDBOpaYMt0x3h438wNdEYl3gliYbN61MRma/ZX+VXQ4jvZhnvVLbjsU6OiI867rVUqR5/rZ6RlryEYvX7zQhvXV9+2HDx/o448/1Ecff6Bj7uN0Qwaty8//zCraZc+PRZJjr6pDwF2s2BIRKuQR4pl8ZHwHbbinDMRtxc6krDCephG2C3kqB/vRSv3qZ3tk3V6yNnv97pt8oHLUwPsHj+UOGeu1r9RsqbLvKm2oXdG+/RVxk7aPtsyjZT4NrMWuU/BNwbamg3FxvaaXqskY2N60nSk1is6IQGyar5btsLNnPfGa4jru83q9UkkqIbl8rrin2//Pnz9nnf1Cn3Nf9Zrr/iQ6XW7Z0nUSCdsMof9uK9q65nwDJkSEIgK7Um57zftSr7uHnHM4bVtG7ve2x+uOERFN3n23/tZvfDfFjO69IqPxLXMNxqwx+TIP0j4Rk6wz1r3fxoAttmdf3nK2ZWRueEw8rkOL85FxdZyp9VFcGZM/I27agH39GbHJsD4zp7FLxqHIc6BkaemIcHHTG9bJM6HLIog1SqxjtE8QiwiiveoN+xkfdl+xL3CZ56cPyr/8+qk+/fxLvZ5/AKBg/4M+uoqmBChRCBZpNVrJW8fOfQamO2KPT2vLZQvUZKl3TdXiwH1c/DmwT29AwUJ3+NC+b3pFHVXt5rZYQbyLUc1oceMfBx5w/12Dnj1CEn81CjWwH5/JiFQYmWgLxmaad9LSv5D7WKVW1trGhg1r2pXfqYNL4t8/HDi/ONfZ+Rk41wXpy8uLtlZ4fk7jv9PI2l6xl4TEuJou+UrZSNkIrawbFer0SHsIy3FSMtX3ndarVcOqX2m16hvP61YpRZYdbB922QbDc9BrhO2wTrc99VBzT29T3bkqtjYwFtUx1EBLOIYiq6MGGsmTUFOq21crQsRlwRi51DQiFBHOXmOknQXXzHck0gbdLqOpAKrCXyBV0gM88RhSuTnXM1pdiiqNCowsxnQNNkx0RDRp8lKE02pXRCqzKEsqIhvPAV7xyD5aAV+FTvNRz8JaZgQMy1J8/YmY2ogIRUTjVxzeEvNXRLSAiAhZRwR5dCVwvmJ36wN52TT84YfaxhPf6CPWBBHmciNyX0PN6czyQKZkauUbLH0Mz4JR3ARrgxRK+F3XKYJ05ExDy4UrSTpvcNOnCesXBZU2Kg0ndVvpQhUy3zKiPKgjG+o6GDuSNippgwbax2nzjTbhuCl6g7RjYTOu2CibViZV09tq+csNzAg6yFIVBvpjRmKg0yN172JHO77RbVgIdtx8B2LHG/IRO5t2dNg2p6MU+RdKiU+TSVzx70h/FUVa/IdMlmwbTT88HPPweeSDw4O1ur5vyCxKbvA9i1rHApCMQYc+16vWJ19BBIRwG5lQBP5XtLRqEhKFHHqyk9w+OXHZVtvuflb83+C+7PUDMWXMusg45o1KuqKnQkV5VTQbFhoZMqiMRFUhnyVa2g+hrS3a3OHDwRsjHlQHfL6gYgPCWmhEKhpCiS+laP11ueH8Qic/qF221Qv5gsacv+oeddqwvDHQ/oh95tEUfZM8LdyfoC8RIT63NDgfcGzHyELuNv1DkbbBZ/Puhdox4w2Ey6r1z6Ba6ytZktYC2ftM4zQ2DqZBLRNTHRjVoLjSeesgS5maj2Bd3zjdp5GY9/pwDWujT+5QBH52Gt70cSzBC2IIVOLJMSUViqeyqiQdCtdFRnNeCqk5EAl0BmhtamK7qNmDwfZtA2WWC1QajWc1UTWlocj42/VvqHUi2AbBlee029zDCNuoM0/Qu5j0og/ZoDwiVbKoyxSaBWtGKOEH/ChFoiBJF9b7jvlbSq+IVGH+eu6u1wcqzGGnFxRkCuUuW61W3C9WKlnk8XasVMYqgDioGL1RwFeOrTbeDPI+FRfFfAeYP9gUmepXKzYPK012uRf0j/qL/xERpipcdUYVnkDUY7bMyxGe60z5sW3khrFqpOKg1JidalmpRq+avVSMTsoCEt6MoH3rhh1zsf8frVRXsE5MKPJ6l/izYH8pnZL+rLpOfkA4PuRl7ZqH7D4VOaj0VYfrot4vtzgEvjx5qdOX3+jNN1/q1def6fzZVxpefKP6zReqX36i+sUnGr/4VMPnn2oLvfz8E518+gedfvmpLp5+od3L59LlmeQfGVxyUH8F0Fuv4G3OeEl4zqbvVNvdBUvaFt/toBzm64rOXYrKqrqcEBfQC/lHAf5fA4wDOuR6yI0X0njJvfacOXsxAR3VqFfUQwbZ2uD8Bt3bCRxyB/0V22GUKJBGwUSdRkrkxjbWjKemi6zFkAgpgMeOYoZSkvOhiJSvwOdOd4xlyaIIyjKhRijhNTAHCmPT4LFynrIOZBQVx0NNiYnsOHXsNns1KhZgGJs8rBnATu2vIRD7jn+5j/4BxnDFkLzRJQf/b1491ZvXjPGrr3Ty+ql2VyeyLwuya17o9yVoVyq8kO3Ih5uncbdtiJYbahFSqrRqCMGIQj4anDdc54dACgU6cJ2CvmWglZerQlulfdMRasiXHT+jQi1jZFgPGkLa4JtRBW29/AMA4c/V+ljrg2N1/VrJXiPweZRORs/hv/m0LBgK+qMMRYQaxReBTdniZ4fMIKFd2DhhJF9F6zOqNO8PpuAhj02iH43vMsP5Osr2V/Lu44LGo3yibg8dc3vm0aBGdC5w/k8C/sZoqi76ScJzGxOqJsqK1uy5m1/4E6X2rU9EKOI+JPz7MMmq9RVV2ML3PZ+At0CK9p/pvwzoNCbgE3z8femKzF3orQtdrU/3UQubb/ouuPw+OPaMpWxKV/aJ9Xq8PGaGx8jUcNqgXpNz2nCZedgB4ZuPE+j1j6tYL9Ri3zE54nWXIdL6Zjphatv6DOs0vYt38UeU3OhddMF86xPzPI1wLHltCmRCEeC6jPRSDlUiFymBeAtmh3SnPzDahyW5lVRZBlaYVrWsY/U+7NUI0q5xg2hV1S70UD61/ePSeJKaN99N3b1fi14XBl8GviAl98WQeWbcB5cZlJk0uFdJ+3uA33wFZdRV0TsyTya4h5MsSzjrGLpkGxZQqdkw02r9rgPQUynbh8jfRUQo4scgkb+BvveqSOyDrOZ8EL9LHCy8a2qb0sK05/SExvjer5glTGe4yZn7XWQxZ6oV7KFGba922lxuxVLBXpD9dPRarY/0/ocf6xGHvj//s5/Lf7rb//q39AX1NIaiblW0PlzpAHTsOfue+6gV08fKGBvBvJIak0HTBPJoQGriV/KBZFw8VwAAEABJREFUXGQiYF4onDfgOS1hKzrFZb0GyfaJiEb9FRGKmJCu3zDlXS45XRTc2xO5WSVLe9VyRVgm5D1aRCqQlQIZzHegiitDmhERMO7/RITCfQAZpEFddFClw2fO+9nFzwiJnP1Y2JOY197T8Czs9yYbH660Z/5RI3S0B9GHGpWS6lcr9e05KuWrQ8cVLzpLpg4ODlsdHzaZd3F2rjccrBsvvn2m1y9fsxfcqqCv8v7p8uxSFxwyf/7Jp/qWF94vOcC44OD5NQfGZ69f6+z1G529AhwOv+QQ++tPP9Onv/snPfv2qTr2jceHazw2ok/s8SvpCeIegyE4cmi8UkJZRHqQeF4b6WvlwLwwMCvs9t52w4Huy+fP9PzZt+0A69T/yvriUidvXmvT3l2xt8enIalkqDR9IzpHDtU3Oj87bbKDdeO37eaKehcaeeew2GPe5cWZzs9PhSH4MbU+6Fu6Mo+37Kl33PfaD7L7kI55ZgMHT47lH2c/ePSQufKQOmud0t4pB24RKT93+dl0c7mZDvnbYehI29jHeuZ/DfcGP568PtHVxRX82g7qXOfBg0e0Hzo6POKA7oGE/JvX9IVxOT+/1AU6Rw4CHhw/ou3325yN0ityxTvLwM2piE4ZBVq0Zn/rHxQ8efKeHj16JL87Kzj/BWP6xWdf6IvPPte////9f/UPf//3+uSPf9DTp1/r3/0f/4f+7u/+I+P6bbPfPxLZEFMjL9FLpnr20B1tivEqmc1W63//gw/0s5/9VL9g7fjzX/xCv/rlL/XLv/iL9q+OP/jwfR3z7i4Yq5F4KF47iN0sRXeviMD2UClJPwK4TykppBnWU4V7wJYx3eFjH0L4naP9WGkjsa1jPnS0FRF2JbuXqohosMxIHwb238aW92wb5psPBlqcoLtkUWvLcsyRCm0g9tzOAHXbW8owQ2TtFsZiIA53ssyoKpRICglUIC7P/ZF6fr+35b2s52nFboqoVxsSfxV81DHHs6TsN/cpImlj1OB3rM3+qkrjA/rqbKP1ZISyFOp1DVmKfDW7MNjrzcAcCer0rPPrVc/4dvKakkkbjLntGplD9jbqNHLTcN7glqA172wOVkcqyfsMT2ni02uMD0Ddlg9D/QOSB0eHzI0VcX3Q6Mrjgm+GYaOKzsyqgfec9lLJRF+hycr8GHh/sNXIWuH+96uV+tnOjmfpNr7IS9HqbHkH7TYvL/2OYeJFpPyfddNVhfOgZFFAzfOPpIyKD+2fRvHRDn0tj5D92eqQroyVIa6I0NDGYdBI2QKKWr46kck3cujc8H7c63sbLywbmeeEsK42O9WxqqIDYQW2TdSWOyXRrGhKI3VGfD0Yriz6AlY853Z9L88Fr/uVCpgnj/OOOHvw4Eg/a//7jp8yNx+zLhyyLvRK3g/teI9zfn6iC9azLWsms0YNKEhS7r9jpRIPvk/5X9VecsjnH5WNzJ+e+DJKJr0KJWa7fdOOe0RHudOJvpIur7Qrxk3I2ktT3yv9NxK5LLQMpecyKFLExIsI6jmdMt/+GHHO4sOIUMSEZKw1X9UyrkD8UUz7IW5ajaJamI++EWBfCXVdaXqSAs+TA+51H7z/HvfYA9k++9nx7vXzGfets/ZXXnbthxgRqTdv3nAfe8m95qL9wMpjT4OyCSPdrqJ9dDtuxGVqVNINFEcGfQ1sTHkNsC974r/N1TL5oNBHj72RpRCTxCN9rMRAdWPCgzSYdNqICFmv+1cy0Us/M5SlNESklsv2GOYlsgt/ofa7seTdnuF8BO3swbwRm0z3kbQXEY0VcUPNb8z5y3q9fs5ZZUklNhXGqZSiCKKW/o7MZctkcT+sLyhzGi7yTCG8g0/C+Srf95+yn/EYvnj5Uq/Y9/je9tHHP1V2K51zv/7q6TPWo8r8S9XR7bTK6A3Gxm2jH8U0jwy6R/GFHLTi+xHAkfswImR47ZjooEpsjsDl5psaI3OugfWj0bkuTdHOqKGO0CrHi/VHYAcJU7/3ckyUvmPtXGl1cKADztGMo6MHzP8H5I91eAw9ONKKNb3nPM3o+pXW5M27BvX79arp6lZrfNMp8LGBFdphi39E4R9TXLCOXLGG+j6y4f7qdWPL+nfpH6Kyr9iwn9si47VpYP0fuefskPdavJ3lp/y2/cjU6ZH7nu89oWTaJv5NhYp6bO0738N6eY6UhB+hLKX5xWulfWv/DbMfq8cDp1X7/FZ6bGOhvavSL8OsimxlDPiQZXxbIlo6gnZtGxTG/EFGlJsHgnkWEYqIuVwaZ50Lw/onHsEzM5035uxbhP0zvWndrShXQ2mNSdkcAi8lha4vL+oNcMxeMBmAI+i4mk4EoBGWqM7MuElHpCJcTg2cUqm7D7gK7MliOWmh5k/gu9W70Tk3cou0AbDDwFIQEUuyOdOOWtoer+2ocppWoE5XLRMts8ibilI8kcMiqthCqvXJQRWRrQ3zvcAYiDD5mQSUuTzCNaSIgJ+gyItYhPkTXAeTNDrwyCz6rvtF981r+aWcRQCDqDNwQ981uH3f7C03EtQVpTtuxhsm1SUPUtt5Ek2TbKvKolgymSDYBI0IJpHoK0FGXdc3Rtoa2XSN6GyUdGWjVpu9w54NtuUGPtDdMYlRiFIpGOuIVNJWxwLtG1dL4+PCDSxLQca2APJB3vyOTUy/WrEYrXXAQdbRwwcsUEdak16zAB0cHrKQrWXZQDfuIjJ1fUXQL5BZFBGNHxFq/0Ebg5zuICIlMVlRiDsU5CNCvqpXHRKVlijme+LDUkSAVNBfgSxFWdx2Uhy3Qdb1YfKZUkEdMlN9NHsMjJFx8M3ummJU40PHOS4q1HFktLTzoDI3HB+NkpdouEFyXcf9iP4bjLIOj3ml7r6uEZuMVn1WM1mu6TJvSiFJ4jpvqQkRoYjAPSFflT4MPIB4UffGfbQtLd6IL1NsHpFpcpRVbHK9u6jIRVhnbfaT9TQB9S1IlgO+cxpLvlE126klt2s47QnSqLjmGCDFBz2t3kL3xtq6F9ySCXJBQ9Fo+7bc3DJK5fYmSAhNaOVqV4V5G409f4UovoFuXxGpINbeBZtiCDWVqk6zMqhG8ACN2TOvLuUWhEeWwmBsU7SgiLgBc7AqZIzwR9JG+9EP+YF8tQzwZkXMG8NrQbImeBMyrQdrTRuOXorS4PmdrCvJGpCFliOUpUxAX8xIaGYnrxcLshQVEPijiou6BV1uy9R8TJOpyw3nFzQfBN2mqiJkuYiQYrJNkRJ2Kb0BAdHJh/6GyooyUHoo944EpSNtuRDPdaASh1WtHWxUYdNp2jClq9OlKPCToKK9Jh9q9QoPXv2qsG6u1K87dT7oLaEDeIUXXeF/Uc/h+nB5ovPXz/X62y/14qvP5B8EvPr68/YXAvwDgdNvv5Jx/vypzp491bnx7de6+OoLXYFLcPH1l9r4RwFnHDJvLpRb41IBVcM5Rm0I7UsVDu8ThBFXMk1oaiMjONjX4IP/C9XduYbtaaN1vFDD/JcDKrTWC/w0/ziglV8ic6mRfqluVDkUTw5xG+hziao0iGhcQdsjqGCU4EkVWsmTYjEZZ0wcivY+taVxNtJORwbDHkrGIUsRCUCedJai0nUME2iUPLwmm0URyFEvIhURmq6qaDaNUM+UBc6PEv1qaAd0HFLvLlWvTnV59kaXPMxvN2e8jDrlRcqF6oif8UdyHy/4wXqDviY2+95ciP2IoNk6A9I+5t2gYolAFf7Zg+BN0A+6bmukL/STrquZgF1LeeUewGDqGtgf3A/okCppl+/a/YJmkxdR0StyTbwfa83h/wHoOOAo/YEyO/QntLRxiEgqTS25P2REgIrGZgxQwMtg4ePARuE7Yd/9QHz+BDJB7BBqamnnb4AUfbaufVj/NWwRMtS53RZV/6SP9b0DNrK1c197S50f2ugib/pD6+zL3a3nvLEvs6TN38fC/1Ppvq4fm/6xbVq/65gaTv8Q7Ms6bbjeQp2+C5cZC39J173YpMxzzWCfL1NiXhyGTGAetBipFpwBuf7A91S6zv/ARKtDXXRP83mQ5/RU24XANzUsleG04fR9uFWm+ULHW7IuMt/UsA2md3GbX9FTEZnA/dl27+FmrgpJkUWSDyKknZ8xlc6Z+wR+CI/q7oJB8p0flxvXArcyE9esW1jan4qb8W2dWPLQ2KtwnYbPZ6ld6ecEa7hZCQX/LXjsqizI1/y51rvXFnUr0C3on3kt+t+tprKeV+bFuzAZXqXmJ2gbdE2Xs1PqT/hebDP9cdVdw+YEtvvWsuUF3BUvM3ebQR370KOjh3r48LH8g7g1z9X+MWm/6rU6WGnHc//O91qUFPYqhT1CZpFRSgelYDbHz2duwnRiucyYcv6ubbzwEmynK2NbnW50ig01GZjQEYX70Hdc9U5Zpe4+lsdH84Ru3XNFuF3sQ/i6HxPrlrTbug/7QhGhgq+C/VVEKCKUYPGh7TDsS++/TN3XgXc0A+9wfMDn53dxlbZf7NTxXiRLtqgaGJcG5COStlJPHj/WivcmVFFhfNyHLe+Azs/O2A9ecOh8qS0vXoerjUZepK5Lr2Ne8I7ExDMO9j/9wx/1j7/5jX79n/9e//k//q1+99vf6J9+8+tr/J6yz//wB3371Zd68/KFKnYGQRW2yPeMOW0LA/8bdW++iHLnB+JqBJU+uG7zi30zI6l7dX6ulxyo+F+x+l9uVcbE7wnsm0q567huycSvaOa9U8nQ2ckbff7Zp/r7//yf9OXnn7a/UnDOocz56Ym2vHj2S2cfcp29OcEn541nPR11j3i/5H+d3PdFwcOB/wJATUmrVHe4UvEz1LpXD0rftXdT/WpF+6nCWNsu23iFj684sL84v9AG/2/w7wWHkluoD4AueDd3cnIi/zUA/8nuV6/e6PXrNxr94Cd0lV59v9J6fSjvX48fPNKjh08Y/7UYbp2cnOv581d68eIV6VNZt9swrjhI3NDOJe1tOPSr+H+Fjat+pZ6Y8A+OA1/6Rwicu7YX65uLS52fnOr3//iP+rv/8Lf6//zv/y/9v/+f/7v+9t//e/32H36tp199rZNXrzVuB3XE2jEHBQccNrY+Y9COeKrQAw4EHj14oEcPHuoR7+w8Hvb31eVFe18ZkrpS6FunzCTHuDGWdYYZEaGIUJZsNCKVpSjxbzBGVVyUV01yEakAznv+WNeO54GB2EJShbp9x9wBER7pig9H7YhdY+AZwrJObxirLXE0EsvOXxIv52fnOmP+eMx8kOEyx2JESMDtuV3blyUnHkXmWW9l8Q3sbmXMk5HxcB2XjdhooEZdl8zd/hpegw9413l0dMCh+Rq/dcos8mUbTKWQr4hUAOsd8aV5RsvTF1NjoG+OT/dxx/w3r5TUquu06t32Sl1PO/CErUbFPyNzdZxtHa7To7KNYdXI2Fuf7XLsD/jfnu543/Dw4ZH8r84/9A9Bjg9bXyKC59KtrjgA2vCuejvHqdtIyvjI0GyD013BztVk4/sjmW4AABAASURBVHq9Rs+BTEspSsoiUm73nDnnMZv61s1+y0mVpNB0uXzAB5t5rnisN4y/+zJiv8vcpx0+c97yOVeubQxvPytV/L6PAb+PM88tOm2Yf8V8uWR+ehyYisosiITsP5dX9MNQRChBSezXctmIYI+sSZ41YwA0Jf9DuSPu4YH8JbF7xTq0pU9NGF9ud7xfYV3zDwGMD95/ovfff6z33nusx4+OdcThdmHMdozHDlnTyjyhNRpnnImBAX9Y79nZafvxk38AMCBjm0sm/i7MudRsJbSqZKgjvgtt0x2RVaS4iCHmx6ov6tlbWKYrBdmiQr44DUpJRcQ1qDilaU8KLVe1E8hEhMKNkL7/U3HJeI0IKbHNbSc6I0J8QFC94ufpmWTFOuofUh0eHbIuH1C/Uh4aiKM33E9es0Ze4PeInMtHYvxKL1+91Ndff93WHY/9drOlLlUV8vgbtaUroyR5T+TShVr/loNRY2dfUyFpo9g32GubV8yJ42MOcrGt6zsFZRUljrmReKrAvYF1/anomeKNdvGd8xEh67NuzVd1WYN9Nsm6nosjQhETbuTcsksnREzlWRjHeVwmm27LTdL3f7u/RsSkKyKuBWPWuVD3w7YsAhHRbCyZLT4TakSEbEEDcXjFWvTi1Ys2Xm+4P59zn+76lR76L/McHKp0K+SLMnvGzbscwzoMcdGOAioeAUK2t2Qh/ie4pNmG31sA4FMxLhOqPP9H1tJreA0B7sttjPJluYU/WhfMqS/EkNP0L/CNkdhhdF7n2fMdHjHffehvevSAtYPYIX6OnIceHh3BO9Kafu/D96TDQ8ooP9jD6mCtjvt/6TolcPwpWJOxa6C/O/pleM3zHmgzr7ueL2fcY/2/U5rWrI38Q8kr1scG1soNa9gG+a3BHmQLBtY8VDKnpJGJUsdQRFHQphQSaP4vHffUtXr6XdhXFfLtnDcTCYkBnVFbfqoJv31q+97/8vg5b7+b6rqW9q5Qol9zWZ3plNf9lxumxONoVNL+RKRJQzKWRsvc84Wkq1UFyiJCOQ96G5RMBQoigvLQdFURqROaJ9SuiKUc3zCAbeLOPOuwYy0YKYV1zhRpTddN/Sm/fNNea6fKOif5G17E2/UiYs/eRY8Urd1okywidN81ECGeJJ5YHjAjIhUG9ZlyBA+LGpNfKSU+KqWoBYiDOGCieOlvyVSY54DD7HFEA4HoATO/EGCmWVJZSoP15VzPZVLQbRYM18e3tknzNTLZBzYfi82yrKYrWx8rHNqcN2EVWTrQbkDWM3KDNjYsZMaWibPjxmENkaGOG4Mn8JqbhXmuY77tNwa3jw5vemzHjpvNgoH0MGzVKAe3TrcyNgSW983JqGwYO27e/apvG7QVdMWNcx8dk3G52ZaSSlCoY37PIrLmAcMvI7yoeDHJ2X9Z7NNU0JdKB0b8t8PmLX5oviNtHkWyDdbtsVx1vUqWBlqTx7Nkkk9FBEh4Qb40kIJXQCqpF2CiyFIvgPauiFCWAmjHMYC8ZQI796HvuCJCk0/QQ32LwsIG2gw1arvdb7WrtpnUkvOX+24MjCFR3erYjrn4mnjca0UC/1ViuMHpGdeCJGx/YohB9uaDTbZlH0th41EeEdiQar4jXbwJXJDBotwpUsTUViMxbbt3xNho+z2mDbOd2LboX2hEzEm3OCfvIRGBHXFPyf2siLgjj36vEc3jtZUlMs5O7GBOq8WO+3pLa3Uu+AKsG6GUx5HviaInzG9y/vouTDoknAaaHhwY34lQxIw0TfKG0xM0X44/I4nvLMhcU+RaXSi6UCBRNlUL3BAkQ4s9phFFUjaw2ms55K/ZScwRI/u1grm5QIU6xeX7KIq+U/Yr+eVkoc4E8vC6lp/SE3+t0q1l/gLzuya7gt83lFKkYNiIK8fbQKzt2MiPzIvSdSqsR5ne4CEjKcL91PUVEfBS3ugU+pClV3Yr6vWa2rIdB3LbEw6UZQ1MATZGWVG/n5CdoqFXZi9F0RipoYaPYUjTfhaNDdgFre7D7K9gTZ3KLJPIIV+w0fNt1alvsG2dCrwV+dWaNG+BKoc8lQPi3fZMWw6QN1dnMpzeXp5od3GigQPl0Yf7HC6Ll2n1zStteUF39c03Mi6ffq2rp19p8+ypeHMnUV6Qz9M30tlrCR1Cl38MEBz0Fw6jCzRBoz6oJ32Tv5KGC9XhfMYZL6DA7hQ6YSA97E7aDwSm9KlMd7sz6DkvJvwjgkvqX8o/dgjaFO3EuFW6z8NGQT61U+LlaxADAaRRIroRmqjTt9BKGwcBPpWYkDLiFsg2fpOOKlOGVoaSHLy2mkPJtfKJuv1RgW0GDqGMg35slraS+7Ojn+evNJ6+1Pb8jc5PX2tzcYqP6Pe4YV2lj+5fDuixLhChiJAwoCqwfwIKdRtk9z4RocxQxG1oviIm/pz9AYTWw2KVr4peKfDHvr8nyyjDymQ8CuNimtDRew/2N35AHodK5U5df6CDw4c6PHqkFS9QPaeoKvk+Z5EIZaGR63Ylt3fdDutB0E40n+Or6/SA3ChNyqBSoiatz8iARwOt/IYG+X1M9a3nByCQ2Qe6pvo3+q/zLXYw4b5PK3Md9NGfqQ5p841rnmV+DO42tl/XZc6b/qlw/R8Kt2FZ0z8FS13TPxU/tt277fyQ+o6zRc5pw/mFOr1g0X9f3mXmmxrEg+NgiTenr+Fyw/L7gNfiB9rYC7Ut96EJ3Xxxb2shLcu6rmE7TBcxlzHR6gwvmNdwWSgiFUDWp6CiAWlp0wXmMxshFm2gyK0ZXgemueHcDGQnHoJ7n7lUC90r+i+UbIZhGtQdeauve2a43GgyyO8VoYDc0os71GO7j+veWo5q3/e5bvP7BH9ouW2/QaU/+xB5/Re96tzaPnUa2G9z6X8tYk9NbdfmGbaD2vJi7fL8UkbfrfTkyft6/PiJCvtIP//7Bd3F5lIn7N0GnsMqa0DfF/aMReE5plBBVtBo89CtLJCC+2BEqNElHeRnqPESQXjcQCNLS4vyu6iaohPSPi2cqK8Zzi9Q3JZ1hcq9fJzfAbU0efMnUGFKtO+IEOYobBr6o0GK22JtBgSCU3loSidyoe+7ttudevbpPc8zPkTx+xM/eyQ+MK9k3lJhmxPemvc1/osMK2iU1I69zwWHZ2cckvultcep8Mzi9yfWe8qB9/Qy9ar9S8QNB0F+D7TjZaoxcMBT2TcVhXyguypFGw7O/K/9TzjYf/HNU339+Wf68tNP9Pkf/9DwxR//qK8++0wv2O9for/Sl8AbYZ/y3qXy3kdQ83Cd9uGRcfnAO6QtB0tG6zt1KzbIYCA9ZUqmSgRLcSVGz3mUeKaX2HRFf+2PgT1fZS8XgQzIGSEeOV6+1DcctPzhn/5Jv/7P/1m/++1v9SU2v3z2TOcc0Fydn0HZI5M+ff1ar58/14tvv9Url/PCP+nPqut0zCHKIS+0+3WvwnOg++h+rdcr9Twz9atOq1Uvj8l6vVZic2VM2vMjPrjC3xcX5+2AzGO0jMWG93FbfL/F9z4IOufg/fT0XGcNZxzqv9Sb16e6gL/djrgNX5QVL+If6MFDz9GVSumVXa8CffjwkQ54Qd8xH/3+a8OYbHhJfrXZ6ZKx9ov0Cw4x/C/5B9qszAWP9zF1nnBQ/z7z/r0Hj3TEgUDHGAS2X3LY/frFi+a33/793zcffvr7P+izP3yib776Wi+/fa6zN6e6Orvgke5Mb16+kn888vTLr/H9Uz3/5ln7CwLPvvlWL5+9IP+tzptvpR7f9sR+j/0r5oHHTntXZCgiFSCzyDFt2a7rSReJsa7iClxjOH7wOxyF6wKvYZf434c3PljYuN/ICfmBGN3y7nLLOybH39bxSNq8DXHp2Noh7/HZ4UtTl5luGDvD+rMUdcRFKUnTlbalnjVytV6pJy460kqKIlSQcz6hYR4x5rlgUKyOZ/H1esU4HuiYA/IHD47lP9duHB0dUN4pMxURuu+KIDLdvzuFI7wdc8W2L9jxjsNxMkIDXxVs6j0mq5VWoOs79Y1X1K97eJ3c9sh9YEfcep3B8+4Bd4VBA8/P292VjB10xL+b7ZVG/FoZl0ePHuhj/9n5j97X+x+8h75eTGz5vbR/1LMlVn2/Maw7sanrOvW2A9hv9qvtsq2d/V4Sn6bMO2CO2meei7YxM+W55rG3ziPm8Xq9Rl+vLEXLFRFL8hat+Mx67CevVU43f9H/Sn9G4P4viLCeio4FJPlYdkJtPzRx3GyJK8cOxfhP13yXXeHbEe5I+xVY5i5KFtk3HeNTcooHy9pG22rdttX1/MMj/6t0rz1XzAW3YdntfC6Q2O04e/T4QTv8948zPvjwA33IOD15zHpAHGYGNm51tbnAp8Zl+zGTfWM/J/b43mr9/sGFaRvDkFyXJohZ3YLoY6S4Jn81GdqxfCmpTFACOqHxCjz4EYGukK+IQCZbPklHpHwlco2WOT/TxkPONDJkOD0wD+zzkqm+69X3RqfEhkCuMt72axs7Ynrxr7ic9kHoAw5R16yfvrd7rVnWjZ3XGebfjnFfeKt+jU8HXV1umDus7+hxG5X7mSnZtz7LHLZ/DeuybUnfMugL6PtlzvQ6OjpmLTlUzzzSd1yVODMG3nk221nfPH4jsV4yVawfuq9i4P4xzH5w/w3r2Jf5MemIUMY0Vtq7Fp0RU/8SOxb4XmeULFqwV/XeZGQoS2lo95Te49yrwNP+xQZkw1x88fqFXr5+qc+++EJn3OdOwTdPua89eyn/+C6iaMVYSiEZ2Gma0AZ4JVNer/q+b9Tpkkl/g1LNF/PA48B9tzZUmY7EZW0YWUvfhogXUS/Qsg+2UGqAL9oS9tCCGhCsLR+w8UUWBf0vBT8Q+4V4iZLwUgg0LPmEvyBKkWU7+uV7htdX70EOD49553YEjtkXPWK/8liPnjxpP544oMzv4hb0qwOVskJPT1PYEQUbgzYn6u4NfPFpXSXsZGx5x7fl8H/BbjfKcNlYA1l0iF0c6QoiUpJ5ocwOFJUsjTofkZKmcrWreYrUQkm+45PoCepnpm5QVPBPZigiSGejEVNe33MtrZpaNEs2HWWm5n0XspSioPFpAlVlijyI4Ivlt1bixuqnMjj6PlQWQTyLnJToYY7IQWq+qdAZbfiqAqkFsCla2qPg+lNJTbCO/brVlSj9l/hYlzGyoBltcaMvFYwNlW5NdtAtRYRydnTiuKQjEXzp5hpv2RfUwcEUo47vwJXWJ/yUlMUEFFmvIYUEIlyeyDlPtRFbsHPghmHsPPnh2VZKtQBVskkRrjfXaQvywEIxwfW9MHsRMezfRD4iWns9N4uOTYR5tS06o3CEKrNopP2RG8IwY+H5JrbhBrHAN6EtG2RT36AG7DW0XLTlRbpnYem6lXoWi85pqBeP5t9SlKXQnyTIO5m/4vB/xc20X63khaVfeZEowvCGSpzZw4abGp1nTCq4GZugaEJEKiJAqmRBTUxQSCwQMr1GsjdN+Al9IaRpAAAQAElEQVQHRFHH4pilU5YiJQuLKF4QTtu7YfepUksgkDPEFYEQ1PYZtnHAzwN+HxjfkQWtUj6SFnUbEXrpj8hXoHZZj9EyumZruqz3Lpb2Jonb360MO0bgtGEJUzdt6nxDbd/3f2FSpY8NSNRbhs1+QWHThywiikiVtH9DEaEMyfEoX55IOGEgDivzgQWEz41WRBkjqVGp0USH9VfqVurqT76s1ZVN92He26j0C+OaDZO0v2/LNRkkME2GSN9CdZ3UzeX8ghvulDLfKajrGXLdBfCt3/wGy97Attg/DdjORwvkeu+Avf8WaGrieU7M8DhgT72FwoNiamTMxyjy4f/NDwGcnyDm2A0/kUuNxAgTUMGaEawdBImCtST6VaNJWqWXkawbLjMtbMwWJOtH7uetp3SKeT7vmIfGlvVryzq6gw7mkTb1+rK4pQbzUtI4w/0fA2YWLTQS3dkrsMv2mSpXEpsdI8r6Oq0kTVm0MtdZtXpBfVG/0ejQjS/w6Q5DdhgxQEf8WfGPfVRLyrANYykaMiYENET9adUM+FFChRcOXd+po95qVbQ+6HjBRL6T+iKt+9Sqi4YuRxklBhUOzHvQ8WDT8+BfeElczzhwP3mt4eSVRv+JzpfPdfXsG50//VKb59+09CXUuHrxjXavn6mevZJ/CFC3pwoO+I2slxzIG1fK8arxy3ipGC/IG6SHc2V1GtRzyk7p3KnqYJypcuiv8Vy14QJ6oZE6I20MHJIPlJuOpA2nK23U4UryQboP1elf5YWQeJFhRFvVRwWTNzRKC4J04Ne7QOK+T5t76BD6boH6utaJPss03dZP9GFHtU1Ahg/9Y0cTHP4Pl82PV6evdPrmBS8On3P4/6r9cKNy8G+0Hzpw+N/GD71Je0lcBBqmT2CRc8bEWb4riQUkf9DH8iI+vxvS4o9gAbIFcGQ4vcB52R9e0wGmMw4CwWzIuSg01NRuTLzoOXSo1cFDHXD43/UHiug1jkEcIDeo1aFJEuKarG2ZmVnH2ef4zH4fxy31t3K6MhailQlUt0GQ/Y+9GM2jk26nRV6tnnlVjQfPNODvw218H4RPYq5fSRtyvgrdunVV/FbdJwNZ150wOSOu26/UrdTdB9n22eftp1th+5r63ZJ7X5bdy9KC3oJ+5DXNEffZcL9v40eqw2839V33rs3m/beIux5f8u+i+31wHxewztzrg6UcuqjcV3ErbZkZjb9UeBdtQu/4mvUsc6uig/ktZrxUVMnfwCqSr7gHsO7GGnW18EjXlpbEetig5aok7gLWW593tfuW4P2MpQndp+eGV5FboGvZKWpv8jfy7+YtvtLetdRbWDRGPHhuGVMrE88SFUMq60ht1Hxz72LReR+9K/sD8tfN3KfPvEXHkjb9Pix17qNL3fvK7uNdGzgXOm/M2YVY7ZL+Z1OU3dOE9uKDYZTHr91jHeOMmZ+r/Czvw8CBZ/wV++PDgwMV9sSD7xHU3/LcdX55rlevX+mcQ8yRelmKMgvqQhHQNh8T/YC5pDZHgzxwXjNd0uSbubAR+tEf22BVtekJuhbi1ga4H1zzbtQ6Pp0bhhGZCe0+SF/4UIQhFXLr8xbjVqloZ4H12yaj6bXvJsW6e1UMta/9rmTEtxG0jZCfva84nNnyHoVs828W+9a5G0SkOp5b/C+yOp6FxL5/x9j5/7vqg84r3st47GyL2/G/RHzBAa4PZc7Pz9u/tMUJ7J3VRi2whw0Te2zWfp6zB2yoHFIc8E7o0fGRHnOg8WC90jG4Oj/V9upCuyv0EBOWTfp5yPPW0SGHDLaXfGVNYHHmw3iQZ4AU0ozJryM+2rk9UJGxvS4xBt6DuA87nr+8Py2ZMh2QvaAPL54/az8CcOy67uDnM8qCyoVWCrFZqevD/2dPn3Kg/1yvXzzncPqFvv36K/mHDC+//Ubnb97cwpeffqqvP/+84Skv+084zPb/gsA+WnWdDpkf677XwapXX1I9D0hG4RnK8NxZURYRsgt2jOVIzGWwH3WfGCfnB2xz2YYDT/+rtnMOFDYc0F9x0H95ccUBm7HRcw7MX754rZPXZ7o4v2IvvxUho1Snvlvrl3/5K/3rf/M3+p//5/+r/m//y/+iv/mbv9Ff/vIvOVz9oB389P1K/WqlFSjYj5sZ/x16rtpff/APAYR9K+a7/xX/k+OHeux/rX94pCcPH+rj9z/QR+9xWPvokQ7p9+vnL9rh/peffd5+APDrv/tP+qdf/1Z//Mff47Mv9fJbDkW+/kbfcPj/+R/+qE9+94dWbpnf/v2v9fknn+jrL7/kueSUfXvl2XIlj1XJVERcI/GtMuRrxJGGxzkCHnyXBz5luCVYprXJVUK7qrqjEumxYcthvg+YvX55DphumCct/nDolmdYY8OBaJuD5B2fI4G7xOGOGIsIlVJUuqLExiZD/QiMiNT+FdjZzXFRoE77fyG243lyGHcSz19TtYq+VKSUJdQRU6t1x5h1pI3SaCkFmWwYmLPuY8Mo+ou6SFyWEg4x37btiDfnxeWY2xJvjjuXWcagqOksmcRUT1u9ShYl/XMsr5n3xuHBGpt6Od4jJDHZavP5SAgNHLxsoTsOMqH00f30YbGp6GvHO4SPOVD+6MMnev/9x3r08EiJjzyn7fuROBzw5cjcMCp9jAjZbwV/l1LUzTTh02sZkaHEVpf1fac1B/yHXotWvdpBLT6oxIP1C99EhCJC02VqSJlFhXnguWIdXdcjEvSHKKC+dRgiJqr7zRiaCj8g2D7MegUpw2ULYDFGFUy6lrzHx33fsnbt6PfAmui8Y7DFp3nNLxXfjsSyGiqtTEATN0KnZR4+sx7fQ6zD/5r24vKq/avzF6xlr169av8fbt8nrH/jeCDW3WZm8t7nUA8eHOvJ48eM0Xv68IMP9NFHH+qjDz/Qe08ea0Vs4m58stXm8lIX7Ae2zBnhj77riI1OkcLWQRv4G+aY525GyPo7xm9BIV1KIWbVrnrtYwIaB2aGCvOhZKpkyvUsb1iXERGKSEkhhgUzquS0pGh8tStJlyy0lS2/fAVtLGm37/RCnS6lqBATJVMRIZc5NgfWAsfWxcUFPrho/vVYHh090HusmQ8fPVaW0tbgiGA9v9Sr12/wyQbfjByKHuHf93VArJZMbThk3hED1j9hnNoiHjxXHbuNz/iaDsSFx8x0mjP4zAbvISLwWdfa8L3ZcV0ym17rMDw2nmdO38BtG7XJau9qMtiwsJwfiE/7pBIDC/8urfPYvsVH19L+fpnHy/kdfnb/lvr2hfkRgX9TxTEEskzjk/QvItpYicu6I8gzzhEBZ/pERJOxvNExxn3fq0Cta2kvszS5DfPk5cvX+gP3tM+5f332+Rf67T/+Tp9++oU+++wLvXlzyn12TQgSI5pBKNLtFpe01mKvoA9L1WgkvJgM4rsy1oYrVHy5gEGQ+z1h4P5/A5cZlYbqO3yJ6lsfzLq2U9hqtPouIB+ZmGC7JlR85aK7ULtmGepVIPrUQD8L6+eKs7vDo2PWlWMdHz/UI+bF4yfv6fjhYx09eKj2D3v9j3vBIfvMo+NH8B/pENkD5tKafciK55EFXb9Slp4mugZF0VBD/iEAZ/8iFDWSH8ZKumo0HUjvQbOdESH31Xa7/yM+RFymVbgAOacN52G1T/DdANNLf0s3XlXJaUwL/XcMu8w2UPzP+sQcvxmhiFBmNhoR+q4r+76TK1lo6uTYKrt7I5PLGLiRWWHHAt4xmVxmvfswz5hDG3UVvXD2AnUqc1HVdTDi0SXdnFU13S/h42ktcJnTpm2xc7kkd892LxBXhLlSRDSIKzL41k2eMt1zRQQydp4HKq8lwikmoNv3wBUGsGQi6wL6w8vece6r6QT7IJAJZSnq+k4Fmlkaj1nW/BAKiaBM8V9rP1SQWeDFx773WHVMmojQiC07Ni47FvqBNAxV2nc3KcaHFa1VKL6Gywc2UAObL8O/OBvaGI/ISx22RWCL3B/zqqyv8GV2pY+0TFNDa2uk7cqM8g8AKhPI4yLGJeiL895IXvGwsrnctIeKiqzL6aWMnr60vjFpI1PR2odGYgF2NF5OfiP2kthz/wvyWezLvpWteHgxXNZ7kbZs0xWKMDRTp0O+Ev8G7UhBX+wnKLZXJrnmKyiPKAqo2zOVEpdi3wgBLQ8vmhyye4uPeaIdBfIKyTLYXeEZNGd3aIl/BFre/Ip8o1WNN5AZ8B+EfCjQIfwjWTc2xYRwGw0px6m4wmXokULLlRGUG5NcQV/ElBfjp/mKiCaney7braYT36Hfrgu3JdqxDhCzLRGhoKwK2RmCN+WnPrhv17zrMuStWNSX+JawmFjt5F+mpzlUDOD4GreDnMZJKpRFRR6YLnmngzlj+ZDkvPVk08w3dsKVXJ90AKeNyFBDQIF5+7DPLZ9zv6/LsM/thLjmdEm3FbI+uJpiL0jeA3wpmZ/y+ETTXxQzncpCcZ1HTkt+Sov+ua54+VY55Jrgub4P1OOv5nLqmzr2JtmgEF3Uj+bdcpN3u/DkNkCQr9ARu0frc3um5lE2RnKUVGSZSr1rZId5BmXEZI1OYk75wLoBnwVzXMzxYD1tvJJqlDIx7w3PLzHXolspOdgrHOqrrJoulZ7PoVaHD6ay9aE6UFYH6lZOr9UfQHlplb3rFI0RHPFpojiFFVDGGGobiYF4GuG7r4aQp7vYFdSRak42jvB5tCdfNNgHoGaR+zkE/sQ2GUm7oAKVtSasqMcBZQB1GmbU7Btf9K+6LrAuH3QO+Nvpmp2G1lZCo0HF7RXq5gT7MaQqEHwz1NHiXXSnyi8nSlZ1PKgbKw7+e4O806s+eJjoGo4Oej04XOnBwUrHq04r9K14yH+w7vSQsmPqGA9KaM1BdVye6fLFt+1/F3D27KnOnj/V+Yununz1TBevv9Xm7Lm2Fy+1PX+p8eoEnKpuT6XtmYKDekMc1JfxQoVD/8KBf9GlksP9HJEBCS/GU2U9k6ngifJoPya4wFNXcnr6QcC5/AOA3e6UFxcTBtLjcMY8vWhl4+5CdXdJvUHhPVId0T0qoIy6GuizDI0S8IH6QnGtMgKkIlLL5Tha0l4TJrh+VeBHi3osKvdj6zLdh8zHp3LE+kcKPvjHT8PVqa4ueci8POFB84z0CTjV4P/dAnL+4Uafo3rs7QCRgW2xh8lG26zvuSICW+MtqczQggiXB/EGDXSD2IMqfIA7Fcwto5KZKL6QGAv8Qlll/okyWBrJew6O7QsdI22MRQrPn0PIA3UHT7Q6ek/9+iFznnWgg6+VxhE7KusPtFJPStoONyShD00y3FbFzw1iJXDaFJ9Xo46yrbdA/bHZVlFVVcmLC+3oFO1UTRd9ktMLrXKbQfwE/Gh0pM7bkP0ww36iEeTQhT1TWuQlYUc1bMM+4LlswtKHuX/uI7rrAvLR7KnoXCDS34+KPYb7Lq5Ku7fRTBRiE6rz+MwUexdZqr7jg2VN50g5lfCZQEXhbVjn/DgelgAAEABJREFUDOtFHBHanHlNx5K2P5w2nYDyH/lxj/fxI6u/5d0fW/+uvG1JmPtYeKYU+cN6IIPxVgOOglb7h2SjThvNj5Of5Px9mGWs+keB9a+5gLZbPeeX9MTgG7srq5fnL5RwFc0hFTPNlq5NEbLUUEuLy3n7whSw1xFrQIPTDYELwHUdqn3fh3UskN/HVCUm8oO/kUeX9oFegSluNdk2lzce/ve64zESct8N930BbTV5zdeSDw8rmMa4uhFVZG7y5hkYA/8dH1dp+ie9ydpvyYhQkDac/3EIxIH7L+hboPjWZ+nrXbpf1xWcN70L8/dxt/xPzds5VcH9MiIUsSBJlxlOL/zvopZbsC9n3qKrNEMrsSLaVKbY6Gn0S2feEXQl9JOPP9SDowO2jdGwXq9kN285DD47P9Prkze64pCyPdOXTlKgqkNVr4iimJHe0yslw/MJWpmrbrqB9UQKCUSkoiGU9oEklzhtRIQi9xCTfNJ+0F7JImmO17YIkIbWBl1f7vfohQKO0xDFrMu05d1O0BYo7JVjL+9yVX8HX6GgbSkksOgTV1uuoMvHZZV2DfMisA8nbDl02XA4suMdy82/UN2y7xzksgsOVs5OT/XNN9/o6dOv9ZyDV8uPfg9D3yJTK55fOp6VIljvsG2Ez0c7v0cgccV7GR/+n7c/p3qhNxxA+K88bK+2bW4HBvVZ2E+HCmOS1NtxoLGl7fGKfS+2FWz3X1gygjh5dHw47fk5DDw+PCBeDtu/Fu+7Xp11KWQf2M6tD7+pP/lNCuyMCPmyXwb0j7yvct5lBR2GkBmptOGlu2Nvg58sY1n/lYMLDp42lG042LrkwHxL+Zb0Djryzqxksk+Xhs1OgR8OupWePHign3AwU+lD0GZPGzv0+ED78uREnBSqp5FHHBxuzs/bXzb47Pd/kA+xn3OgXWnv0eGxHh8dqzB+ga+OOLy5urxQIU5oiJfbD/T48SO9/957HPhc6MWL53r14pXYRqnjOa9kR9cKreADJlYo5DHbYOfF+aVePHup05MzjbzJ3lxuW/7s5EKvX53q+bev9M1Xz/XN0xf6/T/9UV988ZSlN/Xxxz/Rz376U/3rf/0/6N/+23+r/+1/+3/of/1f/+/6P/9P/xd4/0Z/9Vd/pZ///Oc6pv8r3qMVxqjHjlSqi4JdpqmCLYmvjIPS64jYOsRvxgNe4r//8Ik+ePyE/j9gF508r13o/M2JXj17ga8+b376p1//Rn//t3+nf/L/IoADkhP6/uLpt3r6xVeyLz/j8OT185fasYa0dzPEbDIOSdsD47ZjLRqIF1zD6EuJrYjIl+NlrCOxvWvzw7G1ZSyp2mRHxmRHXdMRjunAOJuO1POf3R+9PyQ4TQ2XW3dEtPng9g0fnI7oWjG+a9D5PQSCI23YvhH9ivS3FNSVZF077HE5WdhhMoE2EVOmlKyzfsZTDJQN5Kv6PrVedzrkudn0gGdqY8VzddelSknkUpEhFNPWiA92umJdth9Gxm1kXag4LrNI0IrjvFaP9CODusAylt+3MTEqImijsJ6sGnrWFPd5BV11hef9FbatdUD8GKuuQ65vdVCL71g8NF2BjYesCwcHa2J7R9mg9apwePxIP/3ph/rzX/xUH7z/SIf0LRiPgm+oopKpLAktsr2FfiR2NZD2u+sOW9Jp2o8Ief3wWukxq/jAFmQm/uwaOu4RBfkIxmqUdsRY6z++klJux2WGFNhbsVdQobtCq6x3kgtZt+1YdZ26Yp1EArGVIXQFtltnoEnThU2OW8OMiDBRRIBsaZftmO+2i6FqY7tjXdwyFy5Z07w2bHjnecmavd2O2mE7S0+jW/iD6yJreY9rVWBHkWgj6bvzjltMabo//+JLPX/xUkHZMQdwETn1FaW2ZcBHqURHatV1rO/H+oD17OesMX/OOvKrX/5SP/nooxYLI/ewS9bKjNDx0ZH8Q4E1e4ZSijKkiMCHg6xXXKWkMlNd109gfBxrESlfI/0embOLvP0+jWE2e5xPdGaGJiTtGOTDOoK2GD+C3zoNKZQlFRFyTEfc5DMLegs6MFZqMpnZqLhsx7BnU2WsK46s6Ke49W1gzu8AbKYd7Su05t3ihx99rD//V3+hA/widG7w6yXr3tn5Be9mtopIPeIQ9IP331ffdZKqdviz+YCx8FgaHrvqdmnTac/nOqebDU7P8r5X+kxmoK0GbBeGVQIrIm76ah71NF8V/U7aC4b9XJpvsvmmIm9bBtqp1LMdEZaUIiYqrqBPkB/0sR5jX3jJj9izc0yzvrlt872+Gi5znSAGJhsLNqZZDREhj6HjxvDYGz0x51jriGnXcx/TsuG67gNg3Uz63XH/6/uVCrSk5/qK+c5euKrtw377m9/os08/Z2/2rX7z29/qd+wT/oF73x8/+bSN7Yi/2jjgL1zfYtK+WSDR1oyIVEQwTCiHPRIHBqY0Mfd9xOe654rMxo2gYktJkdH06R2X9RnWabWYKtxN+EWD0yN2NxnWTMt4DCTKQczIKIqGVMSCIstLXhvV1hXRkSBfmOuFMShlpQQd/u15H79gxfv5BuaOD/2NA/Zaq4MjrQ6OG3pk/N6+Zz9S+rUSfcaSbvq5Z0XBDoU27D939GULBvIslfI83DEv3H/hq5EOO7a38Nq9hLns/AL7x3C/GshUBrUBhv2kdjF+jU5fAanoNkgqIhqaPyJpesonfCNiziuEN6+hf+aF7iC4CCmMYYQFQ6UkaiuDNRltXsLzDbbrO2W6HBE+kcG3ZGq+UTIxs6JLDUL3OC/cIcGLa4SE7A0yqBuhiAkJLTk5xOmQrus6T/ZaNiJa2rz7EBH3sa95EdHqu6/uh1Gy6DaS/G1YQZ0H29R598P2WcdqtdLBwYFWPQsFC0xEyHKGZWU3L/UdQKTNjwil22dydASzUai/ICIVgc2SMrP5heT1pzoQ8b1mVOjIOPgmMrCAehEduBmYV0qqZ2zXq16+BsoHgt11wowZU76q8bDTv7A2LF+ZSF7cwpO6Ek1sRkZsMCqyfBSR+K/Q1qpR98U8KWQ5T74FWyaoeZmFCb7Gh4fQA63ZdK/tT/za4ZuIQFfKF802dw5MWE9eBZxwyYSIUERMGYUCe4yJEY0stk6U+oJvAq2Mj6AT3KbLQtH0FMVMJRY5RbOl0p4hxiiwV0G9KJSFfFllRXahTk/Ah00kFNQJ6jd+lUacuchLN+VhOWDeDcQV4O7HPEOKCJANmi+3YR+YmhUZKmyy95HYNGHquxTSPrD1Jq9bV7Uc7Va4C9xWtQrK6KJGOtkWW2Kx3XjIV+LY41ARsKiBCo0e8zm+hZz2ypN2mhw889v8pA3Xq+gznYBUMwDayvepJZw3vY2KXqPZP87j4/kAbKulK+1U5oPTRsSkq9pWM0BmUe75VG/Z4DpgsbFRTZfT+7hVN5Ghnhbq9AKK2sd5J0xvYF/plq6bsmu+292TqXvpRca8Svs3NHnE+25UfDGB+RLI4rMR3Q2kp7JUo8W0yAfdI7IVX96g09jyPbKko5MP3bNbSWzkbtDN+SIR6yq0O9vAO0qNrU3mdYaWjUSzBZumfklVIJAJKOkROpK3XEWXwEQL+pLjwphsxjdjFHil2ehD+5Y333CZCuXYnu6HwcYzVopcS2WtYPOkJG/a0CuQFetOgDFStqPB6Qg120zpw5SWagBVDcTsqNEpps2gkYPucfQLQrZMURVGQmck1Ifchqg3YVApVRno4aA56PFqVdR1VYUXHYU3YIUD606DVhxAr9Fh9OTH7bm2Fyc6e/2cF0ovdHn2WlsOsEcOtMUBvGGZ2tLncl47qA+9Gz1T9Q8EhnMFh/1FlzK6uJIR9ULTjwCuFP4hgCbqtChrdLxAx7kqOgy3vducaocNddwo6KeBwJSmP4uXK+tRJW+MUIMGHRWggvs/I+uJMZUih58xkDGwDwfY8Gi3otP6/IOAwL+Jn8MgjJWD7Bf76/LyVJf40bgivd2cM5ZbqY3H0MYmXZ92lpcuhDh8KSIa9AMuW9UQe8IOJpkBnF4Ar+5BLY1J9L2C0bEHaoP3o/Qdf45AjTeKTsjpIEJJtHtApe7AmsrtgE3+qM0Q2o1Fu8q8WD3U6vhDHT78WOvj99WtHynLgaoPCmtKao6DJghcHtDlU0ncwG1W/P9uYN9sF4rUsOQbHaceV3TyUbuc2McId7xGZZ5U2hRjbzhdZ198F1Vrb/Gh9au17T7o+ropryNp45buQY6xa6DT9d+GZK+9jQofVMqBvu/al2lpa3QlqGPIyQbyjd7/1XzEWlKBiPHFF7fpPXXdpnGr6C3GrdIflrG9xg+TflvKdY23S34cxzqIc/tyH4LHSKlBexd9Z31oPrQfnSYG9gRIWqdB8r7698pb9scAOyx+T/ttKrkv9CFimssZRRFJy6kgLcpuEGgyIIK6ruH0glt5y/04oHXShNk2+QbR+D9O2z3S6KVz1wUVJyyYmAGZZimJ+TPx1Cz4rrS4XA5556dqZJ0wbs8p82/jLRWL7Qt9S+DHMGznHq51Lry7uhb+HvVYG80vi7zLl/R3UcsZ+zKLEft0KTdvSf8Qat3GIrufXng/ktoEg2qx9Jn44Yb4/+fuT7skWZLzTPAVUTOPiIzMvHm3urc2AMVluoGemeb8aP6CnukP/Do8fZrNZp8mCQIgiAIKtd4199jc3VTnedXMPDwiI29VocDTh2PXXxdVUVFREdHF1Ew944pTSu22NySrzs/P9NFHz/TkybkKG4NrDjZdtuUg+A0H/69fv5bfAYjrlJd0mYM87wp70GFgX8pcbEpKF/heaxx4QZkBeeDjkvuwmHmd9j1KauD9yDhuNPK+xMgs6hc+rm6p+xmKYE7A9Fyp7CmmqeJr6/xkvdByRcyyS1bZ8841vgzI+unZWHMLDeZH67rdFgmmCYK0vQgcSC8nVzJVeP5wTK84FHjDIbRxwruPxn355atX+uLLL/XTn/5Uv/zlL/u/dn97ccF+Zyv70R8z8cF9ceIXosQl0RnwIqLL+B3Jnvc/xgQ1drxU3/HepRGLvk7ZFuS9ela/E6J8urlhD34t/0v/7dWlVuwYE+I53bJGsCgZqFDwH1mScPDbfkIO+zVRHoEU0NFluYpgZtFQGFPQhuzsX2gcR33IAZRxwjuhET89BoaCPOkbDvHfvHotx9DYbbeEn5HodlizCrpOkPvw6Qf65MNn+gj6+PRUY4bsSxCXgfXglLY/4IWzy5+cPdJIHP1n7/0v1v2v3X/Fy/2vfv0bXb+9kGW73KNHenL+iOeErfxjDb9AfvLBE3362af64NkHhIM2aD/QX/BLpH0w4Pcc9uuEQ3b73GNAn7v8LpIawPOI/auUevnild68udC3Xz9nXPxK//7//Pf6y7/6K/38F7/Q119/3X1/zGH/j3/8Y/3pn/1Zj92zZ8/09OlTPT5/LI+vU8bLGS/Tz07POIg90Ya5xADuB/M7Dh33QLwtH6MQh0YuDXkAABAASURBVCLHJ+mQ5H3fBj/844DH1N0QI/OCGLrOxAGXf0iyyYHnPEAfbQzquN6AN4Ee80Z4JVMDsP9b+m273XGwDRiDezb3HhdBP5VhECHURF3zPYZv/C9mkTFvRaXcusTVVgSprqNo3IzaLCjYlSW1wuNpHAclspmpgbl5crLRI/rYc2zDu0jzLR8R8uX0wPjMUjTbtZf7tpchw4ck7bOXD555swTjObU5Kdpshp4ehpl3cjro/MlZX4e9Fp+enWgYS7dn1dM1MVc8nw3PY7fr9MT4mZjTFPcx4IBFpAIUxrbHWUQoS1FEymvMGqsBnv0bNxsV/BaXyxxPkv2T1I0IRYSypJIYRYak1nmO12Yz6vHjR4z9p/r44w/1ve99qo8/eqaPPzY+gH6g05NBfg6dphts2FFXsq5SimxjyaQ8FGj2JyIUtJNZlC4rlEMjgvqtx9u2WtawzZVYOJ3IlYH20O28Y+Mxtvc6x5hluBzqu8zjzboMyxuBjoiUbXOcDI8T01KwJaREptC35qlfTUK59TjOndW/sJkiKTRfpjPP7Xu9ru5D7Hc9++E+vvG8YM2+YV44v8f2Dsa/88eotOv+zlLkOZOlaBg3KsRBtJtZuIfs5DhEJHPiRAmlyR4L3yNsh8tsg9fTiXY3w6APWUe+98kn+ux739OPfvhDff7ZZ/rRj37Y+/nZBx/0H4k8efKEOXOm0sdRd1bHV0T0bPQ+JX7ELkHEwo9bnnUU2+/xS/slUxGzXFfyzlfIfShZJhQxw30nLvsTESpZmHujhnFQQb+OLtuSyJjl9fyGe+Hl1ZXWH53tuf+5X10e3dYi61s9dfw9Fzes7f5LAD/60Y/18Sef6uzMMRm6fVviab3Wb10DsRrxbxzHvsbZhxW22TIz5v2L02v7ppa1XXuPh/2O+9Gur6M+t9myrrqta+6TvT062vXv6vU84tkfJ1KheckMq5ZlrX/C7wn9Zjo+RkQwdmZEBrJ37RNXxKynxzVv+zYiFBFIzB/bM6duv3vbjGeXGS7x/JjYyzlfub93GajHrWPvvG1xLN2/I/c297/zJycnjPdR7vMItz3D47/r9iQkURhvHVlUcgAFW1kziQ/F8j7M99qXL1/pyy+/0i/813AWvH17ydg6YR3nPRRjIA/tuKYxtymZ6nBFEL8lFzGXuTnHrWRiQ8rpxKYsRQVYd0QoIpaavyux/NKeGxFpqGM3Q/SlwbggJnyWPLy6AOYs2yi7hQ66kENnZbwdwP7Bc8P55sVJqSC+HcQ8gMgbUUYZZdxoII4zPSV9qpG9ywnzyT8SGNmHjPTrBp7lxs2JjIF6ppFeB0PT0vaeMbxlLTW1HaZb9hKeJ9tlnfV6ar6x417hebPtdM/cukUfc6zXFZ1iDBqNdFt5+B4R9FXK94aCLeLy/IIQKX/PMM+94pyp4fSKeby3vn447tXzojU5vco8RNm3TQhVlYEBVEDOGFhwkrwrpXkYGhGKCAbw2KnLDMtFBAMwVJJOIx1h2Tmt77giLBddIiK63pLZ9ZR8uH4Ecgmgtq1kQX6GJ2uaD+47P5dlb8NlRm+Yr8yY7S8FOtAhI7SoOA6ZpGdEIFdSgXxHhHz1RYeAO30Mt+HOMS+pl+jqPGQrC5X5RsSsx2ljXbwaA8dyDXlDCmWWjm5bKSogsScTGwsgHYZ1MsgqA25igE5sDPpDHHRNW3eEdaa8EBojN5oIJgV1vJHwhto3+i03ixW+aRh9Miz6rHOizqqzZMoL7IbJ5sXVcD6CBWUZoLbN8nvqTdgZESrc8EqhD46odYzjgL5BhbII++lFt8n1PQknbkK+qVUmmX7HyzE1KvF1lUa8DKf39gs799aLzur+opsafRJBwkIKRRRFB/awAEohX0EfiBioU3jUiQhlQX7lQWOB7l0RqUz6lzgkepJ0RChLar0iQhGxZg80IhULpHfLtVyJ3oi75RFzvhGTPf3ixcRy7rvEhodQMlUycXWuu6j/vUjSbsRcvxJjY3LcGRd7+sLxb/Ct1LRhn21r8Fw2IdNBHfeZx5ZlIxhvyDaj92/vJJWSKpnKLBY7wHJrxmnjkGc8NOuwLhAx2xsxU8tWxontmpA11rqmLjeNSBMFNHKuu6a99hoRoYjocne/zFsxl7QjmzCLNV3Mi1XGbTmd8Czv9AyqwZjTEanoCEXcRRKniED27iciZll8SNJr6eqn84HOJvpA2R865rTzIVGmMA1FbyMlaEcpigfQy5BpgSzljfXAUKe04TIgl0N92O4fBcwH6skxUFGNomlBldMJbwW2RcijZOK7BbEEyqCJomH0w8GooG1DtGFaQ/jHF3JNpKGuE5SLdAOKRAa7abv1dJHS9oQatMGvSrHdVg1kSZvWCE0dRVXUKT745x5VTpTDicp4qiRdhjPyTgP4kWPXG8SmoktB3SzdBuukkkSZEaUoEpAPMJeL9hryR1BT5RByqnunGGve2M8wv3LAXzWp+ZCIw2iBSpozWE0c8Bv7oLyg24DXZf0ShBcewyY1jgsKMZh4YOHl4t5Y/rToHlq316q7BYf0lSZ4bXdJ2X1cwHurun/LwfhbiQP94HC/iEN8Dv+j+fD/Rkk+40ZFt0jSCX+WuaaMOvUGXTc8EPXeglbQZqhJxMiojhPp5piYer26h0Zed64gZ6DHukCQDQ8daJcPyoirQPPBMHFvdSeclHiBUrc8mF6+0uXFS128eaFL0rvdFf21l1+y+EcZQe8abbGxlFAS84hQMF4j1KdnklghroiADxKsaShFdz4RqViQUCmkB+A1q/LVDAlv7duM5irmUeYSx7NyTxZgdCjhBzUsRhLJztXES9GdRtVyJp081fj4E20ef0/D2SfgI8XwVCqnRACZSh3kpaQJgJa7H2yhjdb7j7G70Aj6HA3xAARP1JH7qacrKldMEnXFmJDLe7oRGYMi6sUB1PF8oX9lOdDHkusi09tY6GxfpY9bx22ZlqtJbm+Rvy2Hv/JcvmLlLbTi9zEerL/IvrfsHd06XI0O7ODGZHqrYxUJEgsYGJ42zbKEyPK3gLHa4fbWtPuB+N2NASp7+Uodi6UNs/7/CqtfCyWGYtTdwYEnLstBDh/H1XCMFvT4HgSWxFxv7Y/ej11uqdOlkOlZ098Td3RZiRUyY7pps65gvckclMl9MkYV0sHKbagxx7ufUCFv9Lz+m70i7IcUEQfIVw/PkZ8Kc4HpfcC+8zkut6L7uCO8ZI5lFtY/IpnnO+sb8/4fUe1/RVXH8VjSYeomV+r0/7WIoK95ZulW1EnffvO1Xr7wvzp+zXLZ+mGm9wY3HPr7T6x/8/VX+ppD6G+++lIXr99oyNSj01P5Pj8OGw3sPzMHpn4qonSqPu+SJlbQJjlppYit94BOfS/zpNaDV2Qo4hYPCi3MiFluyR7IxD5i4hnTjJKpUoqTHXmvTlLuNr2udYHlKwLdvSy7PQv79yYRoSypk5OTfiA7bjY9X+kXv4OpPFvecOjw9s0bvXz5ovfPy5cvSQP66vLySi73vxa0jWePznRCnxSeWaLMfmWZ6YROy/WXmLz09HuePdQ86/C7nsYcS/zqcXB/8GxtXuPGW3uavRA29TS8YDjPaH3M6D2Xn81dZy2OiO+Mm9uLuJVptoXKTzi4/uz735fx0ccfK7B18Hsi/B2Goev04YZ/oHLFQY3/2sGOg2i3n2LPxzsDcZh9Nox6+uixni6H+3tkLjlIf+sfD1xcas/L38YYGSL7gfjJuJHhH8J8zfj/6V//tf7qz/+8/+v2C+qcUn7Gy+bNMGq/HOic0KcfcBD26fc+05Nnz6TkfoUPvu10kP6tn/uCziuoBkifbE61GU96m99+861++jd/q3/3v/87/c//n/9Z//Jf/kv9T//T/1v/6l/9K/1///W/1v/+b/+t/u5nP9Ovf/MbvWIM2Rce7OTYNMaG0yULuiW/N3Tcbq6udUMcO70kLtd+BppUlOzD1bFhzvsvA9h/Y4gix7jtLBc6KaNOicspa8QJz5mboRDLUWNJ9AhaNA5Fp4z9EbmQNDHW1hfxTlfyzeMtQpmJ/KiI0J73VX4n2Tw+KLfcxPyujNEJ7Em7TFwRoZKpDe24b0yPMY8faSipUw7cfUj36PwRB5inOmVOnZ6d6uT0pM/VE/r2LjY65fDB+pI2PH89r2xDwy6x36R5lcHtj9gwIn/SMY5FWaT5RwHq6aGkzD892+jkdOw2McGIy55umtdI65044LO//X0oY3t+H4YMY3ciZp7TtiUYe6PnyTCid9Awjt2PzbjpMfHa4PVAXC7bEKNhWTdg9WeLRoz36JyIaW8Pat5avtKC7Scnox6dn+mTTz7W9zj4/8EPv68/+uMf6Qc//Fw/+MFnM77/mU7xL0vg146+3PV2IqL3bcRdmuS1XG43IolLwZ+xozCGIkPrVbHX6VW2LP5EzDLmT4yfPXHb44vHjGNVWQNdb4XbcToiFBFK/AvayeJ+SyX9bd2dDoMG7HC+4FciJ/r+gFC/3HZlzjXammh/Yk2qHEoZfbgoZDq7QLpJlt87/tjsNXyCut/MMyb0uF/2rD+G+95zw2XuS9sXEUpQmIfOi3Zurrfyn6N/zT3d+ZF1LCNpr4FKv0z0z16+ut2zUc72MeQfE3366af6/Puf09ffk9e8YRzkdk+ZN08eP5HnkmPiStZhaqxpx2FNF+KXhbgW4ptJHw+9f8dx7mfr9ly1vsgloPruq2TKdaxDy+VYGXv3vYMN3/oikpQUMeuOmKl+y5W0MeK3qfvKf3Hj7dsLOa7uB8fhk48/kf9Cy49//Ef69JNP+z2/Mgb8l2sukPWavM5D64q423bDTstHMCao5zFumG/crn+VvptUvQ4wzkz3jA+vqbZrHhvzfLNb8R1xrLRpGWOyPo9BqNszL0tRFoBNcU+PZRrjxeiylEeEsqQK/ew+WWFeUK6jy+PQWFkR+I0+5+3ThC3ew7gfPf73zAnn9/Sp42hqOfNdx20k/VQK9kJ9/uW1zlh5EdH73u3OCLnOiohQyewy47gROd61XbF/fi7/ZaYvv5h/BPDzn/9Sf//zn+vrb75hLlQV1ga6TL4iXD+dPCAiDmknZplQdNmgzaKg3SxFWYp63ExBWWAbI0KmWVLvuxp9ehftHdGIeIe3MiLeX7bKrLTRXysk1zsCe5iV1yhr6O1wGtR7aJFaoSwykntaP+w/OdUGDJuNxpMZhf4ZNiedv2EtGtgvDcOJ3BcRocxBoo2J8bxnfhAW0YAwucNzrTJ/+pjyXrmvrXt5b+45tGWfaHi99f1+v9/2tdLrsudiZQ9SGYuN961ON9oxPCYbg8HjKyQsUL+O02o68LVcjuOS7KRim2033+jM7/jKPca43IPDcAszrxGMlHkRNqMRgOY9h5JBNzBZTZMyl3bqdKRiQSN6jchV4DYikFwQEYoIszsioucjoBnKUhTQOwjKgI6ukqluxxGNiC7hbyPJGxHO9aKuPa05AAAQAElEQVQ7X91Ggi9R3kKWFRc54Y0iQpErKHBPgAip803FOMHfygLkjqxO47c73otRHxAMlsoAiESY+v0bOQfVNqzwYDC8YG2PDt3dua5jxKxEGaGIBQlt2MEgEP5Yfo89E4tgY6BxvqJCvZLELCQ+fbO9YcJshkHeFLhfS6ZKSbn+lofN6+trHiqvteXB3w+Gzl/zEGDbJsaPfWq0aXnb7Tadjgh5UcpSlFkUEYo0Ui1ClfhgrqSQyws2nJydsTl4pLPlwXUYB8pSWQA6shStF9W11hc6cJl8SKR1/3qQ7dorXMFpU6nST0JbJX72yX56QdgTy1lCiggkoPhUadz+kNN6Wdsd2AZkI6LXjSAOmnU001hrqvdrIreiZCoilOXWf925wuYuHOs0zIIvp2eop803mt65ZvHOboxNj9+e8VcG7ScoC5yegcE9FtYY4basH6DPvBV66EIGs3p9kYhIBRBXo5NtgykhZg1CJ8ocb/MazLpslOsyBqe1z+hDy6Dm8Kn45AwmKsINO4fC3rrXuArjNk9rR3mSD3wiZj1ua+Km4c2d53tjzrnE/BnWZg5KFtKwxz7AURDfCAoWZCndxgh4FriDI15z2jgWcJ5+sDvEyOceRigwYoVYekib16EHr4iQbVOgD4km0yBlQJZPpa9E2TGaaA5eRJKa61mum0Rh08w7UNrQwhPpBqqhUKdOvwNRtuAhOXiNtaNiQ41BLUdNUKerCsdqwWEhkBgFAYQ+xgLuNaPz+aJ+0CeCGoHO4MFJ0Bb4t9AaQX2p16V+XdDgN+axLAdtpvAq9lXTBeabxxGhOpoWGujNbn/V0Kl9UW5oa5QKFN+ynPR0kFYZFdhY5Xql16+CLmhRhIAq5TVSHU6DbkcE7RjZqRijLY58Y/xW4BcbK5yvHBS2aOib0UrMaW5CE/APAEwr6Yqc3wvTvBK5oST3jdSGPcY4Fp1sRp2QDuYzb7bUvKm6udLEAXflsH/9IcBEevIPAQzSlcPuFdP2Qrvrt7y8ei3/FYGrNy919fYFvAv0XEjLXxCI6Yo5cc2LrC0RMuYfAQy50xAr9iqxJz8pGT1qO1FBVJRUZTvbBI9NnogDT12qpBv3ShGrUKPHj0G1/ml8NyUxzxBUIikhL+sF1mWdQdpIYpccaAYjZOLQf7e71NXVaw79eXH/9rmuSd/gt/n7/TV2bGV7C92e1C00FOg3LUkfMzEbkAI5IF+zXTCceRfoUce7RQ9zrHfFXQm3VPFlRpXHUiOGk+NH7BpwUwk1Amr7w2uPgTqbTxQVvGAcTs+1efSBTs4/1ObsmcrJU0V5hN4TvN6o1sIG3RoISPcZL1tFSyPX1P1C0hIi5iLW4jD+AGxVh+tUBeWGY7v+NYygnqG2lxGMF0Nti/wEb6fbcueNCh9Q1/6LGMCQ04bTD0Nc2I3NJJbPml/prHet77ZnNOwwKvR3g7Dvd0fDHqNCDacbbd1C3e4muZNJB/QA5yXkjYAaTj+ERvkMqum7rzYXB8SAvPuZZVx8jHflvovjmt9V/tvK/tD6q37rMe7nzTPgd3eXNNnjj4sOiOjhnfOWn9Fuo39c9TZtsZ5z4vdDRCqO0NXw1fr8x55GRrPOQC5zUHCfCxUFVJrL3qH4cijSu5dr6SDgnKE/7LKt6w31d9LkNo/xUKXjcuJxZHMj3ajSFkry6HO3npCZoeVyeSO9gmTvfdMVa5mpeSu9n3b+XbiFd9FYDhrCC+4LUDJ/lvJuk9Mz9/b7fRUX/kNVeuX3FvTS936hdu1a00M4WdNu6yB0KLjlPpyyHcZaepxeed9Fj9uax0Vb2+4GLnWZRxPP9z7k948AGvdeS19fX+ni7Rt99dUX+uqL3+ibr7/U82++0stvn2u/9T4p5ReozE4F886Y515KmttuSnrH2tSvQ/s9t8qYdga3g6DvY8mYGkvWpNuNvoYodu/789dOfndiVO8ZLfcAvF7U/swolVI6hJ2NDUREKNgPOT9D/aIZVdppyAnMVN95RYRyQUTofZftcVnJ1LjZ6JzDRh+m+M8n++Bk4MDjBQe1by8uZD9F++ePH2sYRm15T2S+38/4oNv/S4Yr+kv0g9+lzPUHV1FEdNARvd6e91I76ruuseUl5p6Xm36ONhyjRpzEVQbHKRWk14/LKnH28y7BkeFyoxFLNi1qrk/cXGa4TGhZfVa/zF3QRMwS7ty3QjYiFOE8hSE5Ho/Oz/XRRx/qQ3BO2v3oMViwcyRephEhx+L161fqcfFfLdjdqDKuL9+8VeOdTlFoJFYD4JFE/QcAb99yMP5CL779BvpSr14Zr7RjrI+8q/rw2TM9fvRIW96P+a8A/Pn/+e/17//dv9PP/stP9dUvf6XXz1/IfxXgV6S/+uJLvXrxos+PD54+ORyMefjijbtCBZ0bDpJNHf9rDte39Eti00gfi2vAr1KS2AgEHNeWEOk4Z8w8++CpHj8+14RfV/j6Ajt+8+tf6+d//3P9b//m3+jf/m//Vv/mf/1f9a//9b/Wf/qPf66/+9u/1Qts819IcP+7jg+gnDa22LHrY2Kn3c0Wf7c8R/FO8Opa/hPfW9YK/yigMveOx0DBqJF55R8GdUt5L7MZhv7OceSZtGT2tMtLRPcnoV4eS4a6r8jYD49Ro/JOZY9f6zshjx8jwi1ovqygR1Sy3EQd07mQb2SzhLKkHOuIkMfMZtz0eXfKof4pB/6F8uZnAVQndozjoM1m1LDQM+QG/HG+DGXWZ7+A+SWz641IeR4Z1fPE9uFfr9Nlig66hxTmSNjvto3jdGMO2R8f3O2Yo30tgrdS++n4OE49zTPnnn7Zd7rv64Z1ZBbWu0HDOKrgQ8mkXYBdNC7LeN6fMB7ts+0r+FgSmRCy4mo8jk6gksZK24F/lX4mB68hF0DdP8frCeuVx+enn3ysz773iT5m3nZ8/EwfA/E8MfF833jeoalZB9+3n7hNKrqdTGTGjjpKpoZSNOKT+9R+JgFdoaWO/Wu6vSJCEdHHi9/Xe9z7YLTik2VvJUkxJgJilCyakbQfCviWjwjsIL7YkpmagWxJ+EUJNTwUGmvkjNr9cX3HfkXPM4YxRTQtU/WWosd+T7zd36aeI54vHfRFr0sFj4VZ3yTfFy1bFtt7HGw4Oidssd+vXr7SFxxcvmF9dFsb7kcRQdsNVFm/q5SCL/C9Tl1eXuiatTAi5Dnkf+3/mP523YotjqvpwPw5Z6322MpM9cuB6Amhv1u05ERcs8c4Ijot9G1hjhkj66L7eRw38pzLQF9fVANFunM1ggcXLxttVKFObj8LdZCcmCfud6999mNe8/ZdluL+cX0nIkIeZ76vnj861yPOLZz2OJsbxgd8Svxb9bvet8+f6xsOgN9wb5GCc45Hevr0A8b+R/r888/6fcFx8fy+4D5vO3wvaPRhRFADvawNaxvOwZSvLIVYRYe4PCZ6nzN2pgWVGLgP9qwHE32yZy11v7g9y1pfRFBbiogD3L7lJ9/HFarYg4R8NXQ28o2x43zEUi/D2Q6XHYB8XdqesKsLPPDlvowIxaKnoX+2Yeq8iHigFpGxLWBvH5kbruO6Fl5j4rXY/e28+W4jS6qwxpkOjFH3w7isj1mKIqLD8olNmUUFvmlEqmRhTAwqJTEi+l8C8F/kcZ9/sfwlgL/+z3+jv/qrv9bf//wX/S/1WNd3wf3h8ojo/eqYJGm3lek2s/NLpiLiAN2/4pjhTPRRNHPnvHRMxUWeDw3IsC0RAd8pQ4e9ubmG3rngej4edL8jcGDMGsk6YRwlnW3o+C4wPPDJfoWylI6AKlKK4EOsyGcpKn0NGfv93j8E8L7LZ4+bE/9o4EzjeKLBawoY/YMBUJY1J3Po/YtS5oFA6/cNj6W9xxuYae33273H4TLP9rstvB3Ys4butGMv6b9SdcNefcv56oRcH6t2BlingWNiIeLTOsSFRwpoYz4ZMmV+Ol1dF1B899PIHoGIoCKjO1FRsGdTvOfltdNWRNxkSus05sarGo2ULBoJog1LSljrGAwiJSWVDC1XRCgiNI+DJveHkkLgdITUac8HsiSkTsMFmq/I6AlT8z0BzDA3I3QM88TVWAicLpndPhwWewyZGmpSRCgzOg1oI3DuiMoiZYR8IeiKrtApcSBeAagiQ8SlkXedRruGa4o6Db7hxcj5SClLUDzHtPMWOXPl+os+1yN62I8N6EnsbQyy6sECFTwUQSomTGrUtQ0TN7TJMujxQ40fbk5Z0M42Gw5Xhv4L280waMiQ9Tf8tbzRbzrU2zJALy/f9o3+joeReeH0TbHhcyizQFMlZwS6tFy9jPLCxOlpbtZZRiV5T67Rk+30VCenZ/Kf0np09kgbJtzA4juMowq2GQnFc6JDlKp6exlJK9FBd8lo9qIhg/+BPXFsC6KETWaZIkVdhGetxGxCB8qdR9blzf28DOxGA5X4GBGhtCLNV6W9Rr2JeNED6CGHDFXQiyaaiUgF0DwJFFEU5A2RbgoFeSmkDvUrIhQBkvpLm42SpuCbXnPbB8CC77I+BuDbNtsh+B3WQzsB3CdYJ9RjZ5Mvf8918MEMmnG+B855wbiDzuxfgX2B/obChpjhuiswR9bfhZcv5w+gnkATfi3lWVKJzgj8BxKKDZRPHPxbp3mmazuVfrD/xt5zgLy4qucJ1U0b6Ym1zv47/Q51nQUuX4GawycCZUuuYcBEW1vmiOeOUbHPmJZf89peYbv7oyJvNK0XPjP8nPc4mhDq5W6CuIoYiHGywmWI0G9Y7kroVUdKnc7ftgtXtV5W50oz1SxJu6nC+hJg5kWQXiAutyfnsaMpJNJNvkibdOAD1HZJ5ocii/oVpIHgZykK9GQp83hY/GqUrZB4UcipcDM1IlQX+F/CV+o3UAP/gYjRbT7U05R32UjqAm7clbYmUHPk2K6odh5l6BZyPrQWITRlRej2VX+jS6Bio1iPxFpmXdXCOaih06gxt92wp2LXBJxe7alLeY25zeb4oFdQl6mnA3ulPetNtyEa+aANlIXbGlQ1EsoNGFVpu3b+Rk2UkRbrbAMixmK9ncLtFTWXYW9QZrjuFPDhVcaAy83rIO/4CF81bJRsglTou0KA8E9HqJhmNFM1YjvDPLGpdgw0pIK1veHjZLkFLutyaUZT46Gg8nKjcW8za0P9U2K+IXZ4rf7/HWWQBXJicxXEKZirRtvvJO9f9jdqvEio6w8B/KOA7ZWm/sOB617W2IzV7aX21xfacVA+Xb8h/VoVqv6/D7hS/0HAdKWs1wpQdKPCwW3hMLdwEGyqaSvxwkKqtE0a78NrC3YkNJmAvv/SjR49TD/kmP+CH8TKcFr2gXwiWHDclF5TiSpTWR91rC/wmV5T0m5gS/X/8sA/APAPHW7e6PrqFS/qXmu/u5SwV9opsTe0Vyb6rJNwBzYHbZakb7p1MJX8V+R7bAe2hEH88x7oLWo3xmGIInW5DPmCawJIYXcDZPrH64nRw+AvC2E+1QAAEABJREFUa6G8EruGTSsIOvLEC3sbvjb63epHvsYI/Ec3cRM6vO5XUxBl0Hj6SCePnsg/AijjmRSMnpoK5shAOqHRigSHJmUdttH/8iawQ51ZKaUN0mFgY6fEMUDjML8Rf0PU8ahn0KByr8DmgJeg1a1UPSavoNfgiiFzpbq/UjOfvgvkrEO0I7lNosD4qQbjvIGwby6yz8SCyojWBU2O/AynQcMUA51xBBHLY/Q26o769Q6OZZw+1uG0eb8rGm0aFWo4PcP7SWMSjiyoEuO14fst4OG/WGQavhtarka/GHMWh0lYt/UlAUnN/0VLWAvgRaQi4gCqLR/raAoqR6iXk6Su7oAiGMcfc27RzW1U6Wia86bvwyr7EHUd803/EUAMjy1/OH3ki27TInZGg7dCThPf1suwM4BmuCm6SKZGr0Ng6Ur9PlBvQyjNDseTpVC73cRh1q4/iB90I6socl5Od5CKUISBDqjC1Igu2/TuxZIsY3aA8mogaeNJ3vnADhgrSL73E7R9DAW1PNAeArK9vNPZXjm9yioUzmvxI0Lyum6QjqAOljS5nASfBu587M8xDoVBaoUUEUDzRWBoQjZjZqzfDV4ALQjRaeD402RrViR6Z2ipYxqkAzlqexDRS6Q0A3Ln08gZkDufIAcYn3oH5oPeAmJ3PquumXpfeAwM010Q4x4MKL4EMZ8RUs8HJN+LxoBu+HgA63zrvMbaYRvuIsL6Zmi57sovzJUsfUvPwElhCNEMSdH/y/Onqrudnr943g+7zs42GgpySPkA9Yvf/Aa5pvNHJ9peXcg/uEzufwNcv1sYs0ikjUy4+C9sbAppwWKCTN2HTf6eR4DXBrJ8AukZIkVIRCgQjA7nCUuPie8DM9Qv+18RNp28R+zc9SsUrAmG60sh73G6Md2gkOB1kA/stx7LOC0u29vTLtNst3kz5jxGLpKtS6jBwTnrouDBT4TbliKCmA864fDtow8/0ofAaR90bDmIte9nHDr44ODzz76vH/zgh/rggw/pr5O+/t2wr/Wfhd5ysC9UbtDz9NkHevbhh/3F4wWHD5eXl/JBr59ZJ94R7dlrb3l23d7csGfcCVMxOaDzuCMUipztGodRhf2V7cmlv/fs1/vhCQdAPlCYeBZesceOHXaveds/g6Bg4BoTU0M05ngTCa36K8/SUpLn+aYSS+r5Ze3Tp0/1+MkT+aDJh0rPPnymiNlux0FcZ4/OKD9XlNSrN6/0zbdf6+svv9AXv/6Vbq4vGcdX8r/0f/ntC8bzXjjNlmYC7EkYR47L24s3vLB/rQu/C+NZYs9e7DW6ri6vFLRh+EcD33Bo9h//j/9D//Z/+V/0l//hP+qnf/1f9J///C/0i7/7mS5ev9UlsbdvH9MXP/rRj/TZ9z/XW/ri1ZvXcjSSeJZl3szxsrPRx8InH3+ss9MN78gGnfIOb+S5KEsoizQM0eG/6mWYVwp81qISiS9Ve/r3kkOl169f6+WLlx1O+3+R0AHfecM/djD1X5q4os6Og38mmzLwtHdeIztjT1+7/x0n97XHgbFnXLk/I0KlJPZhkOarocPwPLXjlXnq576g7z2uNuMJ4xlf8dPvAhM/IkKOu3VfXV31w0antx7vjNuJPrFOxGjE0TRILp+IUCFmvpEPPIduNiN2FZXMznfZMBZtiPHJyabzsqSC8gQuP+V95ccffdwP7MwTxo+usxmYs0WloKsUMWzkObRnXjk2XmuyFHkM2qoI4igpcqZaLq9jvSKVw4JQ57se3iOJ+DSAWtge56E9/In4bZljbmtPf1TqVYyYFjhttIZS6kck8T0B+IlvltsTv4k+c7pkkee55V1v8j6cfXt6vGEz1WmfOUI/TmzAGjRiceJAmgqyUlMsePLkMbzU65cv+vx7/eqFKrr947KvvvpSlWfcCTuCZ5WS0siX9SZ6gkYj3MiMhi/Z801pFm2UzK5/GErvj6R8rpeYEUjMkEIChEkRoaBeZKgMQ19Drxnv/rPujof9t1xmQQcfMg2kUgN9WtK6he2V1xGTPAdcJ0vOtpSicRx7rD1+Tnnfbfh/s3HC2ryhbKBdj3vrG3u69LolE8Wtz9+QmHPq7RBuGRL+VHjY47z7zm07NkYlRnS3IpCTum97Bs+O9dq0y7O2Mkx6bCJoT6Et5d98+1y/+Pmv9Ktf/Fpfffm1npP32LLekpZraJxh3sS4u2b9v7q6ZD++UxJPmtWePt3Rpx4nbs+yVFQhLoUYNcaVaH2GS0hht1PRdYQiwtluf1OoECMjMpXcizKLMgdKEkRHRqrkjJA87UFToqtkduq0lisiOk9c9mXLeukfS9TFFtttuI71jcNIvw4dG9apDetJRCw6mvBC3itihkr3tcg2+38Z8Or1G11d3yATOmVNme0vOuMM5Ec/+rH++I//RD/i/uDxkSXxp2nHWYx14oSM5g7HkN4SNCIUEbK9Hp9tsVvrFVKky6vcH75PG9esnb1fJWZdU9AeioQjgHtHCD/UY79jfWCoIRlqfGcpiCYpze1iU+3rgUvFGG2db5vcdpaizNLl/WUbjcr65Zjv0W/MY8XvA4T+UGC35Sxj2YYREfAXaLnS/QqWLG3XnnT9LCnTio1mHs8T6+tYYhYRsnwpRSUTR9wWVMKe7OhllEe4zEhCFuJbviZ8sc2Xl9d6+fKNvvr6W/X/HcDf/6LPqRffvtQVZZX5J4Vk2FxDNNltge/2yfsTEUpQklagvkdgjYfDDMlaukxEKAJkEIfWoUgEZgRph6I3o5Duwba3zqMkKOczxw4u6YQXEcISjA0kSaHTKXnRWUEJNXr7lcaaEF/g/Aq3B/vBj8uM+4XmGRHRiyJCEbf+uqwXKCChsH2A4aOmOe9+HMaNRt5v+38bsDk5k38M4PwGnsuGYcMe7JQ1/IT915w+2Zxq9BpA2Qi6HGt5ZOm63YbH2A33Es/5i4tLvb14qyuem3y/u+HAv4PD/yv2gNesm9cug25ZG3YGa5Dv6V6vd7zjmHyvP8Dzw140ZeCeW50TznRUjDB6pvnbgrdIYgW3qTESGp1TuRPMdFp4tZeT4cZDg8g0y6CY9mjYyqQgqF5wI+a87l1uO4IyEBnqiECKEo9iUu/7WPcB1F3lbKsn2cRLf28aDugTrypsoG21b9B12EVEt7uwIHijMI6DBt9QlsnckK8sYpUbpdOuZ0vVL+y1XrCakuiLsMRc5jrN8UG+OV6gWidoHZaj8M7nltfrOku9RG3hi0+3makr2ZcO+g3adUIR7WUNu+e47Ok2FPFxWcHGkp6kIjaSsMWh94bFm3wPwhtuBrvt7rCJ6TcID1APSgaj9WYp2mw2HT12xC+t9wgjE6GwCYsIRaSGccMEA2ysRzY9hfIBnLIZOn/8WOfnT/rNb0BX4GzD9wrE5fQxpJAAbtELpGlDICIgRo+Sbi9LOmd6DPNmRMScWL7ddkSgTyCUhbhlUYLAvkr/ejNjOWtUSBH9Swee1ouRiBDhhoGMDJKdkubjZPNXh8sehtu23IxVZlHQ6zpN1/Yip42eOXw17Gxmu/OJ4KHgXqI5j6xAj7/wo2PW33ravDlvvw1XexeznKij77xCEYAYK5I0cBpEwAeubnuScgm9yzhxPimPmHkTG9K+JkArGwyX2VKGqRqd0ajnjUYjXZnvK7WMjq44St9PNnQY1m9dlXloiko5zY6qPxRMzEnnGwoMSP+4ruGM+U57Y25ZQ/h3Cx1dtmrFynbeaVNDYtRqjgsp4hIRFjiC84ZZpsCGOAtsj/vUMJthL5vkvNOmXYb43tqrO1ejTc8bOfCkXU/QJtqK+WapYKNJ3rwmpxMdK6U/F15dZQKeseahVGA0ByGf4XaNfrhcSueLhwWVUS2LWJRmah62VevDpGagrFPSbtM2N9tAvUpbE4UtB+oPErTafsqs13o6kOsUvaYNKmQMy7me/a3oVSQtYneT3JaSfIb6ZtyUfLhuwNccl6aCv04XfDOof8QT8i1SNUINGjlK2NppYDeIspFRqVfJd5CegHqcBgWbm2D9NvWPAEzvI9kIGfar0tYOJ6aGLxGqic3EuEGD+6yR0JZB/GYE/dOIl8e+X05evL3QJRumHfccB6RQNqB3QJ8PfzfImxaiVkL9IDiZiym0+IGS+dZ46KzsDYyJl0QNHpORjTL7GOZ7APFwyqm/2u5K+5u3/YcAW/+p/IuXqtdvVW8uNMGftm8RBRywV/84oF5zPskDHIe3FZ6M6QqHtzM4dE8OdJOFwDbNdgZtt25rYOuMCm+GbDc2NexutosXIzpgJ3HYbAS8RDb6ge0ekWvtsPN6OfSf9hcS9qndKGOnzL2G0joyKpGcAHFSpZwA9piJdJChr3QMWP3T+F5gQm7+kHG1YC+CHnWs30jAlwHfYnD4NNrXAqdnCHsCNHzzQXrjYGGG96KThI5GPCtrjfcsOx6IPT7WDfLEOq9IJWNxw4P0yIP1wP6i8DLRLVTGZLUMiAj5sKIkvsK3XkPER/SbERxAC3sEL6BhalAeQJQHMDVsc+fbfiDsN4J+0rSln27UOOiv/ksMC6b1BwB1q9axg9Kn9LHvSTOcdwyqGuOmEQOCwacBf+7TlWe+4Xquf4va9e9UsW1Ouw1jRxuOdUXJb0fDz98VcjyIW4+l4/k7QI73ii4vxk0DpobToJE2GCMeZ9FpQ86gTL7mEsGdIa4G1o/TwON1FUXPXAp/SR+K5oIHvleJh+gD4u+wHqq38t4R/i2M1W5Ti5ousJ/dpyV/nHZzFu8g05gnrAvtDuAfYjlHXEu+LVQPXK3zXNcJU8Pp3wbLzfBcnlgHdruq7XbPy7Gddry0bH1+zC2o26AHrlnHXLCmVzpzH/6+L+P8w5LvDeV7xH939nGbx+lVwy1vjcJcMvPbUUzaXPB/6fdqlXrA7ptiC1cclz3EOy6/l17Fm1u7j3uyD2at4LjAeeOYd5x2G857TtgzU/MewjyvxLzSg/aFFd2D2zbusX/H7FqzMRYMV+utNFK8lLq6utQFB5UXb9/I91h7MLEf8Qsqsd4P7NuenD/SJx9/iNVVwf2ocD8tWVTYl1kXLAn9Rlvo3bS1SpX5eh+W0zuXta5Mp8E78ZrLI0IRMWfe+T7mB3KpyAURi7SpMWeDPYVtbDjVOiu63Q3bV1Se++6jWX6BoNZodBXf8eX2XJxZeOl4Ih9gn/DOpNGe/5GED7qfPnlK/D/Rx598on4Ifv5Yfhnpw9Ate2Yf4H719de8tJ808J7l/PG5/KeY/S/mI0J+z3PBHnviXVniX8mU9Yur5+nHUgYl/BWNsohQRLCXpAwZy9rvLYePlxzKGlccit/w0tPr8cRedmK/5f3aFru8V7M8Wnp7Tlf2vKZz+0Er/oSsuxADcTn+EOyhbZ4dFOyuiblfqF5z6OSDmj37e+8Nd+z53/T/RcJL+RD7Crv23Y49A672f71+wYG7nwkm/HcsJupOyFxx2N1Ij/i2GVh7ja8AABAASURBVAaVksoSss5L3oGt7V1cXsj/QtP7T8s+Zr/5iD76gHdZFT+//NWv9eUvf9X/GsDzr77WFfPpElh2Mwx6TH/5z2R/Qv+dPjrTHKupxyQiaJe2kROX4xIRvczj4Mx/ep62NptRm82gcUyNm9IpDmpir9mYr4V5enZyKtt2zj74/PSRTjcn2gzUwb+ikOE98RXPWj7sv8DGS9IXjI0L0n4RvSceqw0ls9uWpiAiFLQjLsfSfdFjs8THfe7+dX3X2RFvj9H5BfgN9+5dh/1HBf6c9AMxj1Mfhnns939di88b3jlaj9tw/77FvkvGmu11H7sf3Zb1RGDXEfKQpjSkbnMGvqQiQplFWVK+JsaVkZSf8AxxzlrX8eiRzsiPvKO0nG1pzOvM7Db7rwZEBPGf5PG8Y07M82DHfCkaifvAnIrIPp5u/MMY9iyOyc31VlvmzESsrTuRMSKCLFjWugqlSTV5vooxIXRNuuGwYLu05zhsGYN75p39mJhf1ttYPwp+lsWOcRi7TZbx/DTcD5ZL5LIUWdclhxNX4IZ7g/vY5Q0jZnhVwMTlE4GtPY2FpLPMMd3yrGZ89cUX+vLLL/S1/4rMl7+R/zcyL54/11vm4253o0bsGemiqkqmgj7oGg/NBGVJC6YBnduJCCUQkTFxOiKQneFYGuKKSKRILB9CqohZbqBvI7oFIlzyumNYNKhXSsGuorkfkUOoVduQCoQa9nuN83rkWNmeQgw8due5e9bX81PGkcf2kyePWQvOGVeMe96Nn2xGnTK3Pc6MDWv3MBRhkqy7ui9pg6b6h+ah2IENjUyDuj8N5ymkbigysHv222PT42FifNhWz2+D6si4rUJ8QlLozZsL8FaVvbbnoXVOnsOMr4otjXEgrv4oAfXH+ne8b9mzDk+sqZUxbVmjYfvkdtEREUrsigjtyXuc6oErIhSBjxhoOz22r5kre/SgThjb7Wv47j5232Rm98XpkoV2suvIkqSDsuzQ0RXYMgzMCWKemb2k0ab1zpn+rYAk9kDok8Y9tmL/1M9MvDb4RxxznwVl8LHTegKdO+b8ngO8i4sr5sGX+uUvf6lvvvlWnmP264T1+gc/+IH+9E//VH/2Z3+mf/JP/6k+fPZM1uvy3rgbBrY3IhQRh3F6GKs58xGT5TqNkP0fGWPW57THifvIsV/r2tZbVDktrj4F0RHodj1Cc1tGxv3uPpmxl+O26iwllVk09rWnaDNuNJCOiG6/23D9ibHSQcymBS6LCNneiND7rojoMg/JRURvJwKZyJ5O+iNi5h/aXtr0eHe7hoQMPgf1shRlmX1J/IkIlQIvZ1gmAnkguf+bdjyfXrM+X9Ln33z9XL/5Df3+i1/R97+S+VmKTuj3U+7REamIkK+mmQrqsRMRShAxU6cNPXDZ7gOYFw+IwLJ+0Ei+8wmt9d2HK+6KNSwTiAOcM1aOji5Lz5Cn7IM4Eu/J6N+/35ftZkKwJkxqXiAYm6sGlxk9f1AeCuLu/jQK43IcNozVkb4d5DVkHL0ubDpvwx5q7Nio71HY+x3T07MzDchHBvO/yffUK+9TuId6z/LWeyv2R96zXLN39V7oir2l95Nv2dMYl738UjvWWc/7dS709Zo9g+nEmul1t2RiYwHsGUkXxpOWK7HBWLILCeiM1L1uiAhFBALzx8FaJ4dpYzCZN5fO3xGomZP9O5f65keEIkLvGqF+RaQC9MwDXxHxAFe9cx2AyovMPZvd7faazcoVm8lr7b0B5kG1gamXb9mU7WRZ86jNq8RJc7qhHziSayx6GvadDzLk7fsKL4KwlJkqmcpSnO1o3BibY2UwAB07I+KuP1ns/y2vZJFvHisypMTaOKApsPMW4gFc/Wq0g1NqLKKVG7bbE+1HL8Vryr24esPpzZ4HlgffjkF2xQB9y0PTBYPz5uZGewaX4aoR2IghhY3IZrNhkz6qMEmi4K/9AX0T1WUGbdjADOOgLJRndtnN6Qkbn0c6O2ezw4b6EThjQ22+dVm3YZ2R3oC4ZTGBJu3ZRBhrvF1S8cU0IlRop9sY2Ek+IhRhOD9D77l6zChL5At9QVKVmJkagc7EB8PlJVOWddmEXRNjrzLGIkNZQnLfJATqbyMiFAGQiYAC848RET0bEV1/RPQ6euBKylZ2xLtys0+ByH3AWj4RLpMCf8QVMedJ9nYjQhnZ08ft6fe8IqLriIiDvojQekXcTUfe5leZh2hEqDLHjIiQ+yfiljbKPGb2vqHTT3vmxMScSGTEVRk/7QiVG4VBEVOoAW98FlBmvnGowxhZ055re9owtYzRy5CZ+ia5sf5UdDatbVjmON3lscc8p22f0fDDsPxdECdPuoVpWaOhw5Dm8qB/I0MRM8QVEXzPn4aNc0oHGcvrgWvWOxe4XsO2in+2ee/49rTX1dZ9nSXV9TYJytxhrnq+ZynKUhQJAkCzjPDmdSMLPJDwg4fmzIH61LFsJNPMPoRcbkTAc1n3N9GbEmlFyNShipKKMusNdKrrnvONtCxPO02hFgDqQ2ynq1iFY8Z88F9YkVNO938lXzYS9st6gfUZAS/ZTGSOCiBsbMDU6OXIS9gG393RaDciNPIwUjKVBvmkH9N0gbh49NSM2V7XnfPYhs45XRQ50sRMu13oFra1GPBjUA6nyOBDgsUX+xbDieQ8PmjcqOdHePdBfYFeXsZeZ7I/Kkcxgp9Fyb2hcB+R/QY+sI2CbUD4rhbMl4n7+VbeNF+zed5vJ3EOqBKpAb0ZoWjiMH1GSDIvoTI/SDAXmHCaWAMac78xRl0nCLLlgv1BsHaLNXxFW/5qwM7/Muj6rbYHvNH2asbN5StdX7zkReJLtf2lmg/+d2+k6VKKmxniwF68cCS6iR1GgRpOJ3PHaLTfOIQ1xAFp9QExmDgY7thdqYI2XauxrxGHxGo7fN8qONxv+xvtOfy/fPOt3r7yi8bn2t28UatXlG+JyV6JHUbYXwcHxBEcN4dLxD2RDg0SVAqpQ++9shRlpiJCkYEcwdcCBxvO7afp0C6xiBXIN2wT/hvJIXGS75Q0o0Eu91paqTMRuwbd06d+EeAXaRGpgU35hoeoERTGqrCtSbK86zXX8zrNi4ne39hXSlhMQT8JNGwwfKAv2r6lVS6vlHdQ1uWoE6Rtt1HpS2Oirypw/1TGlEgbjb6t9Fkl3+jLWm8YnwB+o25jLNaOSRVb+cI2e+E1tRIH26FOGzEghV3+WIYc96pmUNaIoTxpDOx03qiMuW4jtOeRa/jVoBM8wzLO34f5x7hf3rqeHfYdY54HwgbHyAjScRQ30fYMZNFhvw3LCdkO+2EwXta8Y2BU+tZo0IYuQ13OcTEcI8Pp34ZjuYfS5v23APtpO00Nj52VOg0cz3ewyph6TidKgP9ahqFC3vz3gHVEXj8a9yDSDEXkH/oEzBXoZ6TrOxDMcWNiPfeLtBv/WPlmp50fiOE1GqL7JVmn3nO57BjvEftvkR32S4oIBWtxRmi+7tOZ++A3a6KO8aDQylz00scytOTX4kPefMMFK3X6H4bez+7rubP/YUr+q9e676fzCxyrDsY8c0SeU6aeMz1mR3LH+Z7+r2v4DQeglxcXuuDw//LyrcZh0Ibn/pNx1Mk46pyXW+ccXpxzjzVCrBH0g/tE71zHftwWIi6jcv92vcpzQ4Ox0sl59mhtBX291q6kjTX/u1DrsVxEKsI2cWdAT8ScjpjpLBMHGeffh0Z9o3KvnQ6YNLHH7MCHW36VbT7G+/RGxJ2ix4/P5T8xvGE/4/qlDPJ+y4fAPvj/6MOPOEB63HlXvEy85PDW6+Kq5IKXjlFSTz94pmcffajvfe97+ujjj7Vh/+04R4ZKKRrZk4/jqJHngvR+riPkciEj8lnYkeHrHh937KHWdXi/rL09vxxCXrFn9+HnlvyefYzj5JeWaz23La4eK8bBnvdN5plaliI1jwniHBGYgC3Qgv/jZtP7yC9NX756pTcXb3XNAaPrn3JQ7Be2vidcXV3r66+/1osXLxnPF5o4fPFhN53E3v26H2z5PrLFF8PvxazHhzG2oWRRKYW2UyXxHT+3/V3ZJfre6oq5cs2LWv8J/A2xefbkiZ6en+uUfWjw4HjF4dnEQdUmizY5sE/f6or3bFf0U8Mv/9VL/yjjY/rjlDll3W5XXCWz95H7w7xr6hj2y3GeekzZI7Jfa8t+Z6VivxSAra1G7N/QpydgMwzkB+bz2OGDxs3g/ICPQTX2mPQFqZ5Px5ty04gg5sSBvN/tGUk6IrD2/R/b3m32mOE+7XeN/hPbW8aFx4djcUNMPVcUKesdGIfuQyOJnbgigvHQ2BJW2XfDumufZ8SBeFbguBpUee/H/hwXRs4+RHi/0uijyw7LjOOw2DSoDEURIdu6Zyy4ncYYbUv8Pf5sj+2aur87TYzrLMWqeI85cVgPj76zjoa9UihoN4tlAv9ah8uNyjiqrIMT/TJxcDjR7r6nJ+1J++B/Txseu71tdFpeR5fbqcxb69hj16xjr/1ix+T67htgHUdV7yStx/PXB7t+fzyhy7wI+xAH2SCe5psREeLT29rzHPTt82/l/63MN998w8Hn18zB17rh3b3bbdjYiKd8T3HlBVlSRoGWTHlceF4YA2NwoF9cttKkfb3nioh3SiICG2dY58j4G8e5vxvxNFwpIlRK0UB7QRtGo29MzRupZ3siQr4iouvNTI1jYT4PUKNA57z/VP6j8zP5hwB+J36LM50/ftT/cslKT89OlLRbGfN7nhEbsVrRxwrxcz83aMNu84yZx31a6vMawhird/fNyLsO7lAcdMECRT+k9FwdeAf0hDXuhPf7gR2WNyr2NGyh4uETEX2+RoSysIYmfQi0XBnOh7IUeRzZRi1XxFy3YZNZWVJBe07bH4913+O2rBteTzwmrcNY65QsyqSNkir0V0nyTkOdjsA/FEbMlKQiQu6/YRzon1HF9Qzqufw+3NaeOTDPhf3BX9cbhrG3X5mrts+wnONo+1+9eq2f/ezn+sXPf6GXL1/Kc3iNQWYyHp7oI+7X/isA/qHYo0fn8j2ilNLttC2ZRYXxn6XQdkXHrv8IoWJTRCoLQJdlG/3TiGdEwC+yjxGh9XKZ4b50jG3LnvXFqEs9j2+jMUiMPevGisoYmFHlutZlPabG2o51OZ0F28FAfCNmOyo2eg09xp41yvuGCVvmemmCv6230zN8Jb5C3vuxDYb1WH9EELuigfgFYysiWNcn5gQxpE2PJctquUoWuY2hQDPlNcjpwn6kwLMe+2J+yUERqQATa/aWe53/pf/lxZX8v3745ptv9cUXX8g//vjVb36tb188513nTfepPxaEHrxisXMttD9r+iEaEYoAS72IeEes66T8fkGjL8wzXfu1MQ7MewgR7+p+SO4fwrPmFWLsHSNY1lYQ8fnRdWnkUIc8KwrfCPN9/GnY3WTJY+6aNn9Bg4IIWqGO+37u81EDc33Dns8/4thsTnVtgFNLAAAQAElEQVQCTnk+8jq5Ya00HaHjZqNxcwJWuqY3Grh3JGOYJvo43DOHO5hjHoteO7zWbVnzvPZ5L7jCPK8p7if3USVGSZ8aqyfvo3m3oJGd0RgAd9EYoH5h1BRBMPpNek47uLTX6zrtiaylvDFoOjDKZa65FCGvrisiDlT3LteNuC2PiK7a/IaNdtobix2biP3uhkXQ2HJTMXaqvFStTOhOl82y037ZWMlP3Ehdf7/bUmeHPC8gMdD+rLDdsETL99CwhZgsNlt+SRKrhq5pBp3pG0EjBhTMg5Sqcn5Fr9i4QUslE8QMRnewmW/40LA1WGg7MMjtBdQ6G/za23GbXoQnYVxHRCgCSeK1Z0BtGUT9wYcXaJc8MF7xIOPBdcMDk/+fXtfXV/1GYp1JvZFF8uzskTyQCwv2bDptoM8D1ohSNCM79cPBAeMgpwuDfMWw2cArEhNKXGEKIsPewsF661/HT6dus9njXn78ldQzup6jgowgpujs9Zscbikk0OBFhCLCWfWLJC2TtJfqda2jZMoLfTJJKSTk6ELZxA3eehqbrplfKTPm+uZJIRkOlOkBcIN4AVLSwm/QY9CMKl/mqevQcgVZcE9e5Fd02xoe4WtPo0dc9il6u2Qe/NhmF5jO6PVXPQu1hDSXv0vFdVuGGeSxxfJum7g30obNQqWqv+AJRLquuKDdbyh8nO68vomMJI1O6kWEgrz5DYVG7fOiamLcV/qour8ooyG1np8oY87An9hkrLCvVmx9pg+hocfye+bmSlf7Td2e+W7T6UZ7gSLDPJLqfGz3ZsnpzkevFjRoxzIXXEeyBi2X08E4zb6uqIlgLLAc+SQu99F1Wjdtu87qLzX5zDrl+negfrmuE70q+iceUoUcJgoXO5rzC1wW9Is6CtkEpguSDawSM94dy9aDsKQHbOpjAl3UVYfrp3DrgLn+HBIxh415nSoKNm8dOShsgxGhGuhQYg/o6VCD2s3aQvvaVCmv8HxIbqiMWuG8y4wW+GZkkVY4T31WewVpo/EC2PmOhredn4oIeTwHtkeknNadK8jNaDKVGhxDwv4FFf1TR0joFj53GvZ9xJ+iCv8YE2Ut7ddGKhvFcKIGbWWlmyW/kcZbnpAL8q7jH0f4hwD+0YH/lwQ1sWmBSsEEtxu0HWrw/b+FOeMl2tn5Y41slqbaeBlzreurK+3YSHs+eawGscARJTHNCLzMefxLQhNzuwHWYepnIxoMzoCkJOeDdSEYrKZJGW8HOevdydQIDmgrB+9G4zC++V9s7y5VwQTq7kL77Vttr1/Be0P6tbR7Rf23dMCV5B8C6EbSFqDXPwjgsDegGXvFggJN85ALysVBcHVbwG02H/ybz2Gx5QRVW/SSDtL77UX/ccLFm2/Z1lzK9lp2OOje4/NEjKpClXTrNBwXx8AUKwOIkgAOiaEWOkDvXl4L3B8rZgn0E+gI6qrBmjG3N6mxXvKF3kmVPVh1Hprdtkn+F/OpfacB30hsjK5Loku1ZTLybKXCODs5fSSPl7PzJxrYfCcb8krbDT8m/Gs40paXdKa17wnpF2ItDptLt5XxQrqB2nYy1XJAvaZNY+G5ntDZ8+YBl5vX2KcZ1ZS2xFhyXuhu5Bv91uBVXoi1VYYy2zXr2Muywm6j4UPgu6PpvDHnG3LgUN7weAF1LSNsPMbaRrvDd3sTumbYJstVYm+5Y5h3jOOytvhwXD6nd5rwd8LXNb/a1Ho8mB+2hzkpZNz+oRx+W1AX2og1g4NxVRkLjCHz4TVgmYrvRmPMNNJtoY5b63nPgzlObSlrC/+WejwYVbc8p2cewaJ9p+8Cg2Q0BmlDN0K/5dN7dZE5Ti+sY9Ikr2HHgKPvvqjUBUyNSu4WzbGj31oH/c8cFGMNIT62B/Q1gEnCCiIVikmvh5ZtTcN32QqXd3mXL1jznQZ6jKXMpjF6dQ89jsRyYn9WDcb6nuecHc8wW+4He3jN9lEvAl1aL3SvyQNlRrR7/XUoe1/Celb8ITLvq/uPwLf/xkHVau9MHdomp7V8q18zpyeXrwZ9CLDf+7GW98GVXGZqHKedfwhr+w+V3ef9Lvru1/lt+e/Sadtc3zKG098Fy9xD76eV5/HqeWN6BMsYd3rru9r5/crcuqe4aZ9fuGVqLS94Gfn2zRv2WltthkFPHp/3Q4gnHEY8++CJPnz2lPwjZQnetWyxkPnEnGSR7GuTbLdBiY6x8AJeRCJOo5I8h429D2dZ/79rzQzkDcidj3nGHea9jPXWRb/TK+6J/ZbsbSuN+0VlLanQnmZNWten9TnO+YbMLaqswet3b2gOQU++7ysi+ot//2vRzWbDfXRPzLa65CDZ6+AJLxYfnc/vZrwP9stBw2URobdv2aeyRp6enemDD57pj/7oj/XDH/5Qn332uZ4+/UCZ3v+nFIU0YDMUwTrJmmu7KZC61eK21nTrW9OOPnPfbVmLdxweToyDPc/QTu9Ym7fAtjhvvssnys3zS33rIjyMBXVMbOjMm7DXchN7vDmG4uqRU0TKL9kTO7e06R84XF/fEJeKjqbNuJH/NwAfPH2qk82o16/f6DmHjq9fv+Y5gmcIDuSt0+34INovTvfY5B8AbPFHXHveFfh5Y8++1DHofUw8bIHr7vDX78qMa/rhihhf+4cWyAzYd35yqmePH+ucvvnh9z7TD8AT3p8F5S++/VZfffGlXjx/rka8bK//hecnn3ysM/rI+g0t18AcTJ6LJmza0u6WmDqehueM+dXj2mAs0nMEs3ZU6kz4tN/eyOmKn4EN9LhG7PQPEx6dnOmM56yTMuikjD39CPv9r4/9Q4aSKY+rwB5Txz1LUVnskmgRnY5ToHPcbBivZx0+LBLXRLu73cQhx1YXvG90f223e8bxnjE0daz3ccu57Io+ta+Wddp0jx4vIwVbx81Gwzh2O5x3jAwxdk2zpCKxjZh4YWpisjHx/Ce5cYgceb4n4oaJfOa85ba8C766vpb73wd3NzfX2G7cwJvot9bnQa9LYDyuL3k+9Q9SbuijPWvBnthbo+2JCFUGuuNgn3aM20bMIkIlk3F62lHwK7NQJWlD8hzZ0n8ep/7hiGPgH7X4ENFpw+UT7XX9zBfXd9zX2GSkpJDHe9eHfdf4dn11g0/bfri7pS88DyyDmVrHn3WdMBYePXqkdf1xmX2zz43xGxGaL3trzDnHn0GoPi5gJXJ7+m9L+143HFfHwW2KWLjcmpx3G65HNboqFHGEJH2EJH65xMzyRuCzeY7DxuOEsWq+Y2T/rLvRptsx/z4iQq7v/pBCvlqnoYhUoZ8240aWsS7rqegrpWgAI++7TUuxLMDG5nHIeGt9v13xq2kYsuP0ZMN8OdGjs9OO05NRxtnpCXE/0fmjs05PkNtsRgXj2M9Se9anPeOs0g/W38cBafel49xIO7azfZWDJdYFifqhuW8q/QOw3TIT6y4FfFw+o2RBNPpc9V+ocN5j4pwx4XMBSzXXp63qcQhQio5GfIK2pEJ/lUxoKkh7PhrNUnRI4UwhC2URmstpkrLjT0TMWdqZ8Nlr35bzC48jj2vHwfOx9jjPov62bYbTiwYnsSs6nImY0/NcEX2Tym5vweZikQMcpz3j2LGyHY6950LFD6NkMgYGed02bJ/7Ysu6fQMIlWyi71tffvmlfsO9YMucCOo94pDffffy5av+w7Xnz1/Ij2Off/79fs/+/PPPlNhaWbMa7UUEPkgNhQ3Fts22NMosV9x3mi/z1v5pyJtrHyOij4u5XhVDVB4zDR2G/VvzrrPC/GP0eDB+1jaOy6ynl9NvfYyi222XUrB/XpssY3QfiK+pYV7vV/rdebefhfURHS5zPjJMtFLHwmWGC0zNm9C7pk3d3xHRbbCc9Xe78WNvW4mz8y4zSqYy5zFhGyJS4QK+I4LvpZz1ZuAdVOZA6BrxbdrR91fcI/y/Azj+EcDf/M1P9dOf/q1+9atf9f8lT1eHpkD3mjaNQD+8LEURxAz/zXe/GbZzhX3z3HL5HwrHrYMxM9NjzYF6A/IHfrrN+OQ5ZFgdy5yXiTsw/xhu/R1g4n3ecZ3b9H2p23xTMBWOQMy997BtnVK66gn6RQoFtI8P+n7Dnur07Fzn7AOfPHumpx98qCfggw8/0pNnpJ8+0+MPPtA5+1Tj0eMnOuOd9yn7xFPW1oH7ls9KgzEnLs8brxPzvfuqvw/3eHrz5m3f476F+kcm6z3V862yJnQzGwre88nEsbuQ7uZjyYvFMBQBUsJXCe0OkWljgJiucN5wfpWhgoKvY5B972eujwYGhoWsx7aVEhrHIt+AMsQAwUPar0zYab9T46XiTPfYLhZkZFhJgxeEfrEYpBuyRuUm2sHLzomXlK7r8lKkQjt9EEpKg2Z6HsrMVgftWk8ssbA9BkboGHO59YQyyOGT/WtQ5603iY5poDOwMclU28WL4t32Stsb45J3pDfiSw3b92xWzb+5umRQXLCpu2bjuKVs6qj4OfFStaKncnPeIr/jhnPDzdPY8XBwwwZ3gt9o1wh8yZBKJggN3KBLKUrysu2SshQVFjpjGEeNm1EDg3Zg4A8nJxpOT7XhgeaEwVzgxzjIBzw4T+WQaaBD1gkmdFbadWgjQi532u0dgFznh5QlFRhpUFVJ2YxAPMxCNDo/Ys43Yq1+OR/IoWMpo7MoafBEnSANh3h4wkfMeTMjkm5vTva4JDY05Bq620q5j3YBhSIKiqAq2ENaQVEo0BOUUY1hQsSreZR3fiookxLZJCoLRa/ntBTKRa4pVUm3LF3OefW6undFt8PMiFBEyPGKmNMRt1QK+YpIuR3J+RkNg+8C25vLUkG7QR3Lm8aSD3j3kaUoyyBprmu77VtFV8OWBr82TIZGpCIB1PI9TzrxOSOY/3CRjeY00IqZL64wkIHIG4HKTb56Q+CNBXNk9qmqLmnLGY0+NVU3pqFZB6jHojLf9jwY7p0FDYgr+o1/ol5DLpqWeo6XZaoaZbp3BX4Z9stwXcPtW4eqFPznfjHMiyO/GQQ8wKEf/2hAom23s8LlRoiLMr4tgpztgmCnXXaRIdrqoI07dOE3xq3lTKWUEb3fi+KImm+Yp6DfKRNo9OtdMI4p979Md7kUGDWj+0t8Os98t3d0ANEqc8H2wG+UGxW7W88nbgfhu0WLUGMMBeMwyoha2s5BAQRf5pN2WbOtoKLLecHPYdPrCH5HFvV6PT+QNmZeLLosF8hljkp0rLYFvKDeCirP/aLQerVaGQZ1zT5II1KOk6EIuV2h23Y7FpOCuyBownevyUU1iE1HgWcMEvFoti8G+RC/YW9NH/ifqBX8Hk7FIn9AKycKDmM1QEGnHMZq3CgGYgvVMCi4V9RMdCZp5weJ+4thueA+kb6XnGw0gNF1cXl7s9fN9ZaXeNcdfoHhOdyDkEVCp9PBV4S/1eNQSA+UjaVoyBCSGswDG/IjdJB4IRaUNeGtBg7DCkgOasNovOjmoD1W1CvurZfcFNYoiAAAEABJREFUgl9re/0Cu77V7ua5dte81APa+sHtNQF+I1Uwkd6/Vt2/UYPKkH8kcC21K9YvgzR6o11zQH+tIC3/GX/gvzBg9HzZq+0u9fblV/rmi7/XF7/6mV6/+FJC/unjjcac8HNH/RuwxacJNJVo6K0doYr8pMaeoK8tnsCMLUQYHYJfOw1xuewIrTa5zkwraaMhOH8alYwlB6kdbrPx8kMLGnsSI1tVMiIZESJASmwqyCR7uGI+NNjnNPZ1Xq/3rGv+IUvVqNyca3P2WKfnT5XQOH2kZJyFx0zQk03dPtHG3O4ehrGjqRtV9ntCv+hrI2gvYsL3Sc4bAc/2BXZ1iqxpYqPLGvkm+gQ653cSOoyGbvtYoatey3Qgk1Hxnfhwz0lsNFyWCd9lHUHfhXrf0A+moq+S9AFe2ciH9ZAWtnWQx0ndYo9vtSNR1EG7BQzUMwrUfZXwAp8DHccw/xjHZU4nY+sY4bhgj8viSJ/j0ujXY9uErPNBmz1NPYEGcEJGJW1M6DJcZrjsLhryDV+JHSnc5dt5wZMa/t2iCQ44/phXYZgaJPvHac+B2nXURY+Lwl8LjtML6wGySpkaFlmp03fxbkn0caHuUUh3qPrVGBdtsbFTxnPzeO1gnNNfOkLr8vZPohpfR3pbotN5r6JOD4oYb8GcDLHeG+b3vGUG6lGnFWQHxjz5risV/T/1b/fRMcQ4D2HCYtOONcB/sawyPpyurAWipg+ExmGjjZ89fI9hTddy3fpjn9yfS8FCIrAB+YhQhOG87Vzh/DEscwsppAPE5Tzk+MOQMfchHIv9w9L3tOKPQLyDUMSMhBoRoR4fr+m/C5Z+6HWWNNW0ApY8ZjrweeY3yo8AsyJoWM9dn6l0YBynZ2bgk2QfbvtG/6hXLNqg7zR/zKAcO9Sh77ySPd2K0Gr3PWr+MagT3Vf1qxHQWzQ14reiCyxfEbZLiogDyEkKHV9r3T5/cKsxj/xM5MNJz68r3iW4xsherZTUyLuWYUwVT1vW6Otrv2e4ol9rf5biliEvIc0HUMzuCt1xqHR9da0b3jP4fcPeL1R53nI7fnHvA61XL17qkgNBv7i64sDPL69sW3TfQwGNDKX90XxFxJxfqJbLMisiXHeGi63zFvMaEHFbbpkI8glMFyTUZR19UxNzkv5woh1Tilrvl0r/zG1YZkaTVSUyfLr9rCid9tjNQg9+T6yBJycn+pCXhh/yInEYR1V4V7xMvnj7ttfx+nfK4ZHlCp1UmWPeK2/pgx0Hr3twc73TGS8kP/zoY/3JT/6JfvJP/ok++fR7cnmtgX1Fw7jRwDqq5A5eK7di+pexsaffdhxauk+364ts2vdhpN8nGT7Uq8jOMWiqxGbi/j5xqL+jjg823Pd7xoHX7i3voLbwK2OF5ZyYsRb1sLntpj31zJ/2jTFWNSFnHVccXhp73mUlY3PDAeW44Z5DcB8/Zi9IHD795FP5Lx1s4I/cD/bY7/8lwhXj+ttvv9EvfvELffPNN/KfqrdfWQouF9Eh2hBrx9iB3ePzngPYifoT7ZmXfHkfOsHHSVX7wxjfMtZ3jOGJ9IDMCf0Q1NtdXqnhaxLPVxz+v/j6G33169/oy998oa+//EoiZj/5oz/W/+t//Bf6s//+T/X48TnvE3YczF6r0Y+oUslk7g0q2On4OtaeV9fEYofuiTgaFXsrdrqeIdqs3DMbdmSTxkj50L8oNPT0oJMsOi2jzuj3s3Ej/3jBPwjoPwJwLJBL5JMB7LYr9rqNCb8dk9rHvATB1FAgX9DZgV4xbyb8uLnZyuPlmme4m5sd68IOPyfNfUz9mhwyTvD3urzc6tXLN/rZz36hX/7qN3rBgdibt7zftK/2icYiQgIT+RveYb69eNv/daXT5okrGR9RQm8vXlP2Sje7a/lfWzf21ZfXb/X67Std8+5zx7NI9QKWwtwm/zexz/QYc6w9Bra0bdoY15U294zthh2EVU57DmyJ/5747ymraJFNTJRmKKBRioL4SOShaThW2DkMhXV2YP4V+Wpux/qJnf2ZoB7HHW6H+bGl3/dQozGHEWE4NQVjL3NQoN+Qwo71PqrMowm47uXFla4ur3XNuHU/SJ57IUGT+pvxRP6XjE+ffMDBNOOSttzf9h8hjZuNhrEI18g2eTMaKa4mXFZEyGNQCgUF3V/z8GscRnQ+0onb4D2B1zDLyE6AolDJVClFsdbNogQR1hc9vebFVakHgZ89luM4yvvCUkZJ0f33vKB5VfqwOSHBx3aoP+5Hx7i1qoiQIunJ6HHdMo92wH3RIjS3TXmvHozluU7B+c04yDTxQWhI5AMq20jb5nkeBeOupDSW0Mg9dhhCA2nzgnGK+xo22cvKgBwym82AbU2VZyBjzxyfGMOmW8bpZBvBNevDvE5ccUj0uv/o6NWrV7q5vqLutKBCa4+Bw+HxIeG3UgI3zNU9c946bzyHWc+ED9ECF3CcDyk1fJo87hlIDQTKus/4jaDSQvi/UvMqchNAhYI4lWFQliJFqAxFCcTltr0Wk6QoZVVGSWRhNtqqtN+wy2nrNPbY43uN4fSEHw25oMF0G4muTovcXnHb6PMnMpRLeWZRIicut2NMzPMJXdYHW253RWXsmGfYbo8nY8eaOYwbeR0otFUYny9evtR/4RD4y6++1jV9d8YBYMPDN28u9Bb4R3v/5E9+on/+z/+5Pv30U9nOhn7DMVwpBqg6lsQiwtFx61JkqBEX21wpa8aSF1fEXG4+2e5nwnOMrMXoZa7DmJq477UexybB62VUNDUcE6MSH4Mime/2zd8TA8fOa6nLjIhQxGyH5Szf+TnznF4RMcsOzC/D/q1lpvb1DsXfnoeuete854bX94zs7Tu2EeHijmP5iFAfB/Rb5iAx/m1rny/EgWms4D9xRUSX7eMZ2QZ/j8w188f+X7DuvuSe9tWXX+sv//I/66d/83f64ouvdMke4i33OY93A5N1e0XXGQHFBnE5nmuf3qGURQTf734i7OsC4hsRimPevXSWoiwgQUlFJEpdpyhIRzh9iySfCmTe/fQyyo9LHGPjmOe0/TGcNiJDRkboGBHwge5dxzoj4l7pUZZ+FPY2sY4DRZJNurN1uNiwLcaaFlfPU5eulft4IjHzKIyipO9z2Gjk/nby6FyPnjzV2eOnegRO2atumOvHsMwpcic+NwWnnJ2enJ7Ja4btQr08fvbMLWPnfQB7+x3vxrfs72+8VpP3uDGEbQc0PXglUwyx9g4KJXy0YuiDIFHSwPyJNa4sSD0JdeCNcEWvIoSG2dL1a1kwvTBUFqtjtF7XN6KK2KSJm9ost6cxt7midl22O9nVDkNycyxK2usvNGnT6YEb6TgWyuZypy1rvuuJF2CVF7Nio+cbbdDdga0NGys3jgbfadNKwFc00o0FUO4NYJm6yNvPUqLHzOmGjy4XVxKskqmI1MCNbRwGjcPYZe27fLnXiIM6JsgO83aqxGLa32i/vdKODet2wX57rZ1v8jyMXfNw4x8BuOzG5bsbbYEfELY8lKzYeRFiEZ9YzBv222f3tRfT0fHaDAzYUZu+uRs0jtyUbTf2BTRLURa/JjYjtOEh4ez8XCcM1g0PX+vgHU9PNZ6eLDhV4m/LkIAn0Qq0EPUgnI1NVnW2ozkW0aNIe6mBm2VSlzBq5jbqkeTjkRERipgBi2bCRNZj5FGZ873wvV/opn3H575Io29WfmaqEAvTd+WOOYEdwkd12qx7gWQ77yES3+BBBTIHKYsiUhEh6WG0d8qkpJ4REQrszVLkWOiBKyKOuE6vgE2Qu92MmdV/jJTThATHkG0rkO82mh4jegwqvq9oyHU09TLrW8tEmdFMrdv0APUrgjZ7av5abXTOfhpdokm9jLlrWj03saPhD0uGquf1knbdilz1WnDA1GUsN6Mu+dr1us4MWnNb6HJ8DjwSEcm3FBH0QYLo6YjQQL/4ISiRCS22Yh/KnYE02Z5u+2Kr07NI6+XuB9vdFps9xydvuIDrGi7zBsw+NNtIW/50XeQ77UrNvYelDwIbpVBAjWR8mq5wWVPg/gOgTjvgfrnHPSAeYqyKsTvLIgdv1Wn9t3BMZ0QURUcqFir0NNcNwtjpoot0BdZZI2WI9uR6ZVQkgCY38CiDDOFnC2QbOpT4N0OuZ1AXQUwrXV9FZs13usg0+C3u6YiBeoMCHQYZCbl1Lhz3FQXf+WmUGpHEgTYDu0W6KkQXa88Xz/LaMcanFjKqkuaKGvLCX+G7iIFp1aBdDe1basLOBv8WA3UGWa6VjWKcfyAQw4mMHE+lcUM5cuj1XwFoAy8xsxx4Ih9A3BdVCvqSsgJ71Ib7yyn3kg33I4/NG+5l/ldNL3lwevP6jfzirTvlwW/QK4H/RvKVxLlkqkCHDBVJyfguIaLRFlR57+BDcoMoKdkfFOE5B7WDqUG69H+tv6N826F2qf3utW5uXvIy5VtdX32r3dVzzuOfy38RoG1faNo+137B9eXXukFmArp5Je3fcI+/6KAS71A4/PePADTrT//4oHJYzaH/7uq1rl98Lf+pf/8vCHY3b9X2l/hzow0H/6Xt5H/1H3WL3mtVXnjRsJIXBQNxsW9GEqcVwToYxCMo7+hpqbGGNMaJDlc7pCglPefdJ5brlLqH8Uq60U5Ff6X9yh5J7KmcZuFExQT2M5Bp7MWCwwUBU9tlu9kIqu63YKcte53Liwtds4cp44k2vNA+PX+iZNMs8mJMRfG8tbeY6N7FBtvRaLu5HfT3tPNO027tfwlgp+b8Agn76O+VF+SdNr/1upQjK17SBGPDe0iZGrQZBnUEwjyQyHawb81oWFeV5vnAv/P6DJXtdB3RJ6KeoHEPFV8qcZ1t4R5EfvUzqDNjsRF7BcxL2j2GeffhcqHDuF/W8PkY75ZPOi63Lx2034Cor05t23ejWRYfBW1LHdNGXsTV9jX47wdxoR+axzJyMmVMz3FyWfMgAb5/Om/bTY9xy6vWRVxMjcYYp3L/NMpq121dTZWyRr4Xvu/LzTcWojtAuPOPKMnjDzUYOytnza105a90UUa/e6w6ZmIszcBP4thWOEb4N5ct9bqaVTeUe4AOuJdXorl0qA3U9GprsJ67DuW9rmmH6y/oHpGmlj/N8QN1aownLMKcPQ+8W16S+SE4mesDzwSbcaORg/9THpQ3rAED9xHvo6zjIcx6K0Uo9Df9Zh5JPm7fIPnf5Me2G+8ab28Nl1jiGIfQm2mBfyhowCoMBsEDWhC4U+D8fTHzjPv8NY92Fx9jLfqDqZV+hxKaVg+WvuOy0BH63D4a/x73ngsdyLm86yT9DnUztuk7cL+aq/wWRIQSlEwFc8zpPe8Y/K7g9cuX3HL38r/wM8T8qKzBfpewZT9xdXWhly+f6+uvvwRfcYDMfZN1roEb7st+af3m7YXevHnLodvbfvDgf3094w38Nxz6X+iGe7lfiF/x7sLwYcWWAy3r0b3L3t9jyXN2XWNdpwoS2MIAABAASURBVKfxZaUPybvOfdyX+13yEdnFIoI4Suk4Ol1SuSAy1BFQoPWKNXFMzTSOeXN64j2N9Tw6fyT/ufhHvBis3Osdr0ti9y2Hyk5HBId1pzrnXUwpg3wvumGvbFv33uzL+oO1coPMYz15+oH8FwCGk42SNdPva/yysbCeCtk9+zUfnLhP3M6bt/Tlmzfzv+Cmn93XW9Zit+F12Wuynyt154reT3t82NG3O9bvutyDfQAwwXeeoYO9Uqf0oWjfZM9z7t7PKNwDLLdFh8fK67dv5B8BnD0608fLv5z3mh8RKvje40Wc/EOAzz7/jIOTT/TkyZM+9vy/A5jH4mtdXl7KbYybDQfD53qMTJSiwruqLEW+PJ5MI4K+Dvk5PbGvgCFTRsPOG/riikNo/+8AgrxRiU/jXVvF7mvmxPXFpS54ZqnEoQE/u1SezZ/S7o9/9CP9yZ/8sf75P/tn+uSTT3RycqJkLO0pL9jj/Lihr2jTsdjTP3vit0eP+8DY0t+N+JbMbquX2m4rtvvAf0XB9jFSSZADeWNTik7HUSN0hX21fyW5p9M5E7a4HfeB4fSErxTRd20GmQmdhucaWfma6Mc945AisvNYrDxTwsbM1H7fdM1L7EsO/684CHnx8rWev3jJGvMN+JY15yVj7wK5fW+n66dmA8I/HCbVeOe546D/RlvWs8ratTlhLkAfnZ/pJz/5E/0//p//d/0P/8Of6Y/+6I8YE4+149li4vC0sffpaoj5uGFPwZxwnO3fHh9nX5oqBjf04QTN2g/JtkzMSc1ZRYQyiS9xi1iZKY/REb0b6yfW3qtkoYeQiQjqFJAK1o5G34jL5YX+j1j0KPAzFBGUkkaODzERc01QbIRRgRQ9L67AHlFnpmYIeeLF2NxxaGC/QkXjuNGm76MGxOkXxtdbnrn8zO2x5piIq4+Noah0+2GEV+lbRARM5yWnIkIRQLTLoChZGOOnOmHvNo6jHAvrzCBuBuUJLJeuF6L+iiAdQhOYP40+ad1nuNBKGxN95b6ptYpiBEMU9f6ybO8zokkN+MhQuGXObnlvvmesu+9nuca4q9zr9h1byvbMPZc5noG9VO2xrowD862TBpUpRdIuNkzUq9xLDdkgxtzEOPUYbKSj770rFu3V+jPOSid0NGKUGk8GnT061an/dwCFVtAzsRbsWGe225t+784IbTaj/Fc8TEfGzzgW6hfG7yT7eMMZgf1fYZsNx2qyb2yRUa3MAZ1NFxz8f/PNt3rx/KVevnglz9GJ+YyhWq9GhdrnCpVhZkiBN+KKCCVQvzwuGlWr1j4yuzqIrpMhj/kBuxs8398M2zWU0sfMCeNmwzzynNJyWbbR74bHs+E6htPN9tEPlT4SaVcrmbRViNdGA+OZiDI+JvkK7IgIRYSzHRG36c6492UfHMM9fe0+KegsJZUgInVycsIcG2X/jJevXuunf/cz/fl/+gv97Gc/17eseSO+ffzJp/rxH/2x/Fzz4UcfyX+x55NPP1UEESUmDT/Xpg9pwhor8x5d7TJtS31Ti5mucN6ICKVmeGq73H27xnGOX1Mip++4GnGe0eS4GI7NDfcq38N3rC8NezwOI0NJfxi6d+GaopcXZd4iYvbYOtY49DQ6D3liZV7FllWt27MdO+af+e4fj6XeX/SZ8xGz7oiF0n5EKKAiNiu8ZhVsMiJSUkggSNtWU8xh3u37Pc57J6+nvr9dX93oG/ZwP/3bv9Vf/MVfyH8V4hV7BP8YxLGpruhnBENcYd2MUvj2r+FTBSut5gMk/1E+mYxdEBFHfT3boD/gykVfRCjiFg3bjT9A9R9YNb6zvm0zHGeGlWY06IzbMvJocvnkvouiYIwka5oYXzWC1T7k9+2G2LeqFBXWbc//zcmpjFPOVU94/z1uNn3tOIHvNcQ4hW+6Yb0Yh5E4JmtX5V41deq55vY9d2xCBzb1/EJTmHEM7EIRpXwyCzYNGlBeSsIRZXOAKotobwCq91yZRVmKCk4bETi8dLAXEqOtgxc9s85JjZth5aWU0dO8pDU1VludNiIaC2ohWAPtZE8PQ4gxq0gWKGCZwGyjcgPes+GboDz9SryAXW2wvhm13ygt+y4m1SNbnRY2WIf1Jw1Hiosw06aWGyAM/Gq9rm96wzBgq20u8CudtoWim5t5ZVGadlvd4kaVjeqOG/z2+ooDhBnXPHRsuZFX5Bv1bEPFr4p9EzcgY8fDmrG9vuEsgIMBNkUMxb7RPxlHbRhwxjAWbXgYPD1jc+GD+5MR+8be9+M4aESuDzZuYCcc9J/y8LVBzgM2Smo82WjOD2qJ4wSjQgwPPAYOn1Cl/8XVVuo06HzqkOxyEVQmk+gqTJgkpkG6oxcRX2Lr7wgYlAlEhBIqLuvsG0Daigj1BR5bXU6WdkSV6IhIRUdovWLR43zkWg494mcJpXUCcWUWRcRdIB8RSiCuyqy0/8eA3T+R1D1CKckcBG4fdCG+IpADjk3EnI6YKcW0j51xC/s+lEIMCmXBWGuq3gyxYZvlo/MjHqaW+V0R2Bnxrp61vv2ujMNGHFaeaQR18N3p34ZYfLNcBPWA0ysi3uVV5sWeeeINc/cd/7stjI9EvhCfLEVOm79nI7xilb+l8yLr9iKCOqmSC9BhXR2JPvhJPyIkhfpVWff62MQGM9IywGnHZoXzRkO+sS7OlPUJX2YZrxnkiaf9s86JPu0U3au9XguMLQ84ptZJCBXhsVAZD5XxMEHbHVjuIUREr+u5f4si2YdEJ5U8NzuQraCBeuAHd55gBs/o9SKlBQE1DnniuKaPadNcf6VZijIHRaQCWNbrUQ3pDhSqRsxUYdupx43YN+QYNsqykcgrR4qNAfuQC9Zs+bAjhdCBl4uceZmDDCoqy6iIARTSgzIL6VRkknZ+JF86hJy6/uixQbkk0qE7VwT1wR0mGcfYELobSOz3piOISwwpQUX7lTFvubrUEbINfm87ikyDusL2GRtV+P3gP0Y1A38bfrreAdgfwwlunNDW2JHku470vaEoHVtwqJNFNYknqKWocW9spI0sRcM4auP7DtiwFwlJEy8ufBj8lpeSN7yg4AZKB1cFY56BrERoRWgZHfi88sT8MRrrQQV77re7/uDPfZd77TRxP2bfIeZcshdJaAHJg3nKB9dbBYf0EVspuD/XSzZdF7wgeKPrm5e69l8G4JD/+vor0l/q+uZLHpq/1MXbL/T2zW/AF7q4+JJD7Rfa3bzi3vxG0/4tzV0q2o0S3SV2Sg6hA1v21xe8PHyuV8+/0tvXz6lzocKBvw/+R+zJSp3pWuHD7D328LK+ba/V8KmRb/iU+NyhKqKN/Q1MC6oEPxaImGEIvHYXQX6FZSi1nNel2tco1hHivKcf5jVoojsmtb4v2dMW7UTtdG5rbj+JrbCvEvOJ/VllT7Pva9WOutSnj4RMKanNZpR/XHjCS16NG0wNyfeSqXVSaZ8GZLuEjY16rms0+rIRL2HDfNCNbvq0gSDWwv8Oyjt9X77zm8Jt0YagAV2RlMcd2M9jvyv2TQBqm2i/QdVtraiDTzq6zirbGrg529Qk+EbtcSVGrn8Aemlb97H6ZGpQ7j1y0J8rZP4doMtxOQC73ltOGTrvtHskG0tZp/gm7HXacNoIxwCYGqJd04D29EJ10LvaR9sH3pJe2ruVJW74SvCWD/kljrpHG/mG7DugZqMfVpD9Az8omwcreh5Kw/6dP/bHwqZHwI/7/t3midWdOBFP4i/zer37NiUNmLfStR3Y3Q/TpaxBV4j0Aa4PHMRehzKnAUsICijj2+nGvJrYh11zKHDlZxheOsLSOGx0wv3A2PBwXIZBydpAtf6JmHX0zJ2v1d6V3ik8yqzlvw91dcubHgFTzH0IR1L/CMmHWlh47kuDca3vArb+IxjyfhW2YcXBjveL/9cvIT7v2GPeP6TlNXimgPGsPr5Jr9Tz4TAPGPc6vo7k1tisth3WNtt2hFXuQI/13fb0Xe5tbhiLypgS95GLt6+1290wrzZ6xDP+Oc/4I/Oq8jzhf2hwySHw2zevOQR4ziHAczl/Ac9z1PC/qH7x8oWeP3+uF9CXvMx+8fIl6Zd69fKVXr2Cvnolv/z0C+CJdxS3lsyp8AZtTsrhw9OeW2nP8FVZBNym12nuluy9aod5FD/4iXB8Hyz6vZkRqQSmHVkU7FlzgdOGFbvcdPah4ZchqLm26T7Mv0Xl2c65R7wMPGPP4zVvT+yuOMC+vLzQ5dWlLON10P+C0DKFdyaVPZjrVfZVpgcQY5ePm42ePftQfm9zdv5ITz54KvNFueO7o99v2BdfXV/TxlU/dL/2Oyh4fo7eU+52p0V/RPT648j+bBg1MHYcD9the9cfmbC5UQQ+04d71vaJvZ1tdH9HwKd9p92XzTcBaZZXY39X5b9S0dg/PD4/7//S//zxed8TWpfH1RWHVeL6iIOTP/njP9FPfvIT+c8onz9+rJF3WRSxT99pclxpqz8blVTQd1LQygwY3YcRfzb4MwLTFSfDIB+qJ36gTHvetU0cxO1vbkjfyM8oDEo1Dlh92O8fAdxcXCm55Y48S1nezzAXb99ooP2PP/pQP/j+9/WDH3zeD/n27IMdh4r+Qn+O3vdiS2JnY7/r2FTHh5B5bBkYL4/Lk3GjE/p3M4waB+ykfsHXgqzR6Dujz0HGiT2mmLrqcL4vPRFar4Ydhvf1e+qbVvMQcNtO7+hLH5AalrH9LotFecGWLKMiB2Upyiz0KQqI+4RPW+J3fUPfOM0z3jX3fB82um/dtiXrMt4K9d33T5891QfgyQdPiNuZhOHX2ysZjtmzDz/Qj3/8I/13/93/TX/6p3+qf/Ev/kfof68f/ehH/QcAlbGkZb9TMjUQq8DeCR8b/kWEIogIaR8YTcSrZCqBuGyP5Ro2m5c5+xVBPfS4LCJk38fNBv3uk1EF+/1eLgK5SKZFpR0oesSV6C/YYio6NiKIVUNOCsoiwtwZ2OY4UyIJPvnqsSEpIvwFrOUWFRn3kQ8q/WOsusTV/t0whi9ZW16yXn/5xZf68gueO99eaGK+iss2RQS6m+ZnCJhYYu0Ra9p0RuJfdPRCBXEZR8Yl49lxcN7lTg/w7bdhfpbs8rgso1C3o8Cf1fVGIuaM4237r1gXDb/zakssuiBfDd+NQNdQigbibNv3XtsYgz0mpn4Ohe479oyXnZx2vBw7x7Chz9Rw7PaeAzy77lmjJ9YYm1XQnyVklCG0QtzXJ57vtzyvO914Jmoej/DlMQnsc2Jn4f3NZjPo0aMTPXlyLv+1EP8QYBgLY6J2uM5AXM65d3/00TN99r1PWPs+1WeffU+fff49ffzxRxwqn7AsTfix1cQa436vjHUxrh2Tis0TPojLfeL81eUN9/zX+uabF3r+7Uv2AC95f3HFOurnhVBgX2ZSQ9jhMdpUibFhnSu6wPJVGedueyJOPZ6OMeMrs8hjI9G3YqnyIFnvP2sbpqtgllRZY4/HRAzoAAAQAElEQVSNlX3OhM9z3+wYsRXRpggp6R/LOr3CeevILMzXWVcfn6VoYC1b5yFK1PBnwv5d92OnSjwL9QavwaPH+lxnoN44sgYAx+ea+8avf/2F/uanf6ef/f0v9Or1W225Z1yw9n3x9df9RwH+AYb3TVkSW0OBLxlQ4La/C5a1bT0uQf8A8yKcmPMNW61jXa+dPkbDtznf1PpcamRXkPwtn4jodjfGRN8HuM+ZI56bjlcGsSVWhb6yKss5lqZG5/Hlvj6GY+zx2YEPlo0IJO9+zD/m2B/zVrif3LbX4562LWCtkznH3XauvIjQgL0D/XhAGVSoF/gjgmm65h3CHePjmvub4b9qY57/5f/z5y/05Vdf6ddf/EZv2A/sec7NUmjKvtyHFGGeqe1KEgnPCGjIVx+bad4tzD9GRHT5iIfpKhvh8uy+ORZ3+bFm5RGhjIPOQ8FRIq0rkQGloHNBmg+ORH9rMoizYcGVOn0fEbR3wBqPuC92m6fvJJffRSztrVTvu6jmWDRxL6bdBmqHWNEXHMnI/UR/ZxYlY6qMg7Jkh8eW/7qVf8T6wQcf6MNnzzo++vAjPXv2Yf9h8Bl74dPTU1m2UN80WWesIzIUscDpI6R6lzXcMCCHj/PGgdGVONdYANYJ5/x9uNwTjJWCsRAdbseGiKu6/oIuS9qTunLTmcFNhcksboStoy43qv2BznzkHE5ulr7pjWNR4SaJrzRdO+qi2xs3Y08bDd1Gt8nCxGC1Q2we17RtmkG7vnGwQZrz2IOOOT3x8DX1tlyP7u5xIsZyG40FD5UyrdTvmwceonagctOd5bEEPyduTB1sOiYWSD9A7JGz7I7Fct83J1tVly+yYf+xHw18Zp+7S/DcXqPNRjsT+nzTa8QjIpjIqcIAK8UxK8pMhY2mXkTIN6mBQegb1TCMPGBtNG4Ai10pgwrIwsZDNBsASkcL52W6p52K74Y3RSsqcWvwO7z6ab4iYk7w7TJrjAjUBbGrquhrxMhwH3VgK+JqgfSis5rCbIIJ7TGAF0Ee/yKg7hA1Su9+3K5hHXdL3s2VkjISfUbJUETcE3QeLE1Zb8MPwXJ6hYudvq0cisieXct6edcfEmVNoYCSUUCb5qvL9eRcHlGUWeQ6ETNPXJarjAvTRnxWUPSeTxDko6LeILxj1qqHfp31UQU52PRh63B/eAyssNyRiqNkKGJGQi031531ON/B/m3W77Zo7EiDFBJo2OP2ujzCzhtaLvN7HBibC0vV84a+aguqdbjuEVbZiCDGKT/gFeZFYV547pgWFuMsqShFEbZHbL5rh9cjb372bBgn+mJibZr7BKf6+LQ/x7CPzAXsrB1T13OYW9222uN8sPtg/9R98prlug1ZcdlP84xmWfsJGuUVOvEw4PQKqvAJfMGnuEXm7F9E9HIJ6jSwB+Iy7XOVIqdhLR8YXX7JkqZpuU+MZh0LtNCV57wUir5+rfaQD4N8xoORbCFRbS5DtjqPDw1EGXWMpE8jB0XYxyIpb3H0QreZ7zxw2rAsXUU7toOHe5kew7xbaCmfKf3d8+pXi4DOdUk88JnL1essadchBlFSQYwS6o1BFPwIZBa4PzroU9vtOBjVeWIiYiDi0nnEonYU1byFy4zbOqP8A4F9C1X0TKASwwm4fuO+MmOQ2Kw0ULGxYpPRVj/gJXYP3Hs23IM2w6AN9yYR2C0PSX4Jbfge6XudUblfTrxActpysfSAqRjnt7QS5InSvSoP3xNgdpKeVH3P577ZmAOF+UDEVBwy6peoCg4jM/ZK7VSSw+22RfU125Yr7bdvOaR/w4tA4zXUeAV9pe3VS129/VY3F891ffFCdftGdfdWzf+av17zgpCD/HZDN24lXSkqZdtXauDi1W+0v3qhoV5qbNcqlfIJ7IxrJYf9hb1B+sAfYAT1rjXdXKlu0csBe+E+Sq9pUFWSTh/44WuSj45JAa+xBoryFY30CsfGsLyIjajXiEslXalneE0xraxrjboitg0EuoO3oOkYOg0a5RN297WQmHu/0tBFAJT0f2Ed9cuOJ0+fyP9Sa9xsJMa1+7eydpruoW5PjAthgxH0bGDbjNmv3j5tVmLRQC/DFiGX0WivSdhzjEp8hH/CpsAoA9XESaLKTM2gakAPcCF6UagD0OF0dFqp6zWb8YctbsfQ0n4jJo7NjD06asecnzBnhuuscNlx2vmGv6ad7/5wfGijkjbPZYawNY5g3jFWu1aZ4zKnV76pZWeK3fS7y83rFHvclvvAaL18hz87qZnOddT5xIaXZK0yvyhz+YpAz4w9cZwkfFrRtEefMcfIbQjfRP8cgHw7YI6tLMN4aNCGbP8RAFQH0AX3PhnJcIwFWih5rErWs4hQxD1k6P5lzjvwmAKWdZnpHwYr+w7gu/Bd3V/HxLLHLR5Z4aTHuKnFmhNGUmFFQRVpylzS1SIbCmQMislXbvqe8w0aEYqIvr+54WX0lpdklXWYCqy1hReEo8Zhoyyly5l/C5StjbxDb6WOU71d5nf7PaH36Q+0L7A15P7wT48z2ha9uk97Cy4H9+wK1hrjXXuPZa2A/H29a77rtMwtDiZR7ZY7p9ZqpjNn/bawseaPqaXfh2O5f0jabR5hNb77Bb83awpW3oPNdEFK7tFeDR7jXMahgxDtH8oO9DjdmXxZAUSmwPat6d+JrnVN3dOhxhzq6LbMfH9TAof10m2wT9hxAOF1ePR99mTUKShen5gPlfvxljl4zcHqm9evefH/Vv5Bju/VlXttZWztoVvkXr153V9g9r8A8OaNLi8uOy44rPYLbB94+gWw53iydxw3Gw4kTsFZf8cQkTZPeN+pNFvaAn/wxW0Z6zyduOdP3MsM88TVsOcYsO59rP1duM4suJbNuf5N+50uXxEwgM01SgllSQUxW4HpikDuyBtr1uFymXFgvDexrn0+/H/06Jx4nbLNqUpiaLsN749dfnp6pkdnj+SX2V1h6998hRy7rffFCiXvy86ePNb8lxtP9fiDpzrl4KiUssht+4HXludT/2u0Hf070c/WYVitkZHyVXhGGIeRdXnQyF7dGNirZ87lE+t3r0+f2V7XPVDCEMEXsrHoW9uIgO8GFnhvmPD8VxEePTpVyVRE9B8GvOLA8uXLl6Sv5baf8bL0J3/yE/3Zn/2Z/tk/++f6p+B7n3PAfv5Yw7jhoGXff9hweXWlK8b4Hv8auvz8IfQmPg34NPC8MYJCvjBHjAHfzDPsI+JsOSf5ftXHOc8gDV89xYzKy3//qDUYD8ae93n+Qc2333yjbzjo2SFvvR9+9KE+/PDD7lNj/nn/4VhEhFw+rLGFur/94+gN88goJbsNlTnhGCV580pm35O4Xd8HSgnykvPiGkrRiD+JXEQw2fi47T6XqqwPMYmyzKJCHEwNcTXkvBaYuo9XOO94uq+7LPoL7diH/tcmyFtmT5xQoWlq2nP4YV5T0K7tIJWhLMl+jnLvWbGtgu9xsOlDzY8++kgfcbj5AYf9jxnTJyejxB5mHAsH/T/UT/7pT/oB6GMOTn0Q+kd//GP98Ief6/z8lDa37DPWfWJVRKiUQnyIGfZFpCTbUrFt6qg2Fl6TL8qcwEZYMoJ0m8OoiFBie6KrlNRIvzkfEd0fcTm+e2KwZQw4nVnk8WVaGG+OV1inQm679T1SUcRsmxTowmPs2DPOtru9KjLdTMp6OZRiCWpYj7gc64m57Tnudd1/GeM167zn0quXr/Q1Y9NwPrsPgwJbxDhu9IEpami/geokiB4/cdnWytyvnlvdgGCMNkWkuo9l9UMS+o0s8GijwZr1z6me9WQyevtus3VfXWadE235vdqVfzTKPev6+lpb1rxKfC1je0wjAtIUhDBINp4D9owtozJ/GsGz3etY7hTdpisfBer93Otjh+sAy/R7E/om+mMivpa1L9Zr2B5cJE7C/gkbbzolh2hVxR7bNKHDvILwyFjYMH7OTk/0+PxRh3+s52fjzWZg3EbHyWbUKWuCf0zkw//PP/9U3//8e/rBDz6TfxTwMfPk7HQj6xXPWBPPV5Vn3Nb9rmrEysAI+lTYtuO+f6Vvvnmub799qefPX+nVqzfy4aXHDYr6J7Cx9RSae3836s8wu/Xx4pQUUi+baKsayDtOSWdE0CmU+x7m+eIf8iRjoyLjddL7kS1zxf1c6ZNGzCNCEUEtEdNQkLIuo6T12Y7KXJ9U8dPwXmTP/W3qMZbm6g27Kmlr0HK1ni/My66vZM9HBLLIM9esz+909/S1Y7Kn3yt2FWTHzUaFvhvAONJPnFM1ND/xnwU/O1cOo14Sz1/+8tf6q7/6a/3FX/61/sN/+E/66d/+TP/+P/7H/r8J+PnPf6EJnVTr/pmuFjbi2mjLPFO3a/1BHE3Nfwguj5i1NHxw3fmFBrU8x+5D8I8UuR1nI0Ilb2OiB66uG77bcX/viZPj7j6t2E8RfqWSeFV8cUtGopcCmec9iPcjhtPuf89XY6JP3YZhXYbbcr6i33SV6WVuA58d05UfEYqYYRnXMzVKlkOZbSzcA42hFJXMXrbe2zrPfJClqCCbORC91G5XdX2zZ5+wZyyK/ARt+Cf21Vu9ePG684bhhGYLSOBxpj7WKnbDUMC+RQgDdLjItu5zpU49sP/hCRRS2Wsd5Pf6uA/vVghMzXdBDBOHAkgh3ce7ihCByRiNRB6q3+GiBv1ALJG1P+/kg1gb99t/J4+Cex/3TaN/TI1e7AZ6Ahvf0WFeL+SLNH5EpNY4NIX6mGJ9OPG+noP+M/auM87lg3/j9OxMm5MTjZuNBu4PhTHnMajFD+u5xeK75HZC4UaNwHGMbwwcyvi0BZCjT2ZRFoykwyLiUBKRh8FmHY3FujHBGtRNmle5qTldSrARKopY6zcmwaTKJK7ciIzAlqQcq9RYoCtlDdsqsA6DadPbTPQNLK6JXRGhSBCBgzPEVblRyD2ukDf24rI+61kRQb2U3IbLvEBN3Jxm7Htb0hwXRGX0BRNew16Dymr4Hei37ZYv2GOw7iM+zf5w021+wesXv/i3391oAjsexnfXV7rmodkHHH5omFgs6+K/eEFXhujxs99io9t8EydutmezGXXCYPAASNoNgCnzx2n8y7HIvzIxoqQsY9sN13EsfdMdGEzDuNG4mZFZ8NnyRuk6I/AUvT0qJCtxOIC+b/RXvzFyo23EZXI/9JoS4h2JDqfVrybXgdVz/nLeUI9zZQNJDNFrnvt1z43RWNvttqC5AaGIZlEzt+C27GPmzLLv1mtYH1yq3Mo6vyIi+piCIKPlsr2t882IKAogjzUQkYqIGcSPhBqCttXUiJhHiu003zDfdIaYH7Qj6yrKMiiAIqXFEdelOYZfW6CFkqfFCvaMM29O29JHmEGs2xFE2ph5LpdCvqgCCXS63LCFa5nTFPOxbrpG7mvXcV6LDh1dM3/WEzHrcXFGyn0k6oTjqLms+4dCPqpkKg+LljnGqjPQcZ9fGXceI5aJ0/VxpgAAEABJREFUDEWEnBaXaY8zc92bE1gKvgzbY0q2fyKOc5J1ZUlFhDxv5jkzatiMit7fqfVyTITtvlel0EPabTvvMqeNSgCNBjUO9XG+HqGRvi2righlCag6iC7NVa00KSfT/Z6Ih+uvwJTOt8o7cHUF1RwvNFHIB1lYC1/QiJQUCui7MD+EMTPwS4bmq/uOAbbF/vVxzHhtCrGEkEIO2xvk+BMRioxj1jvpjJCh5XIb6hqPtDGHWob6AXYWTZGqQDGoQ/YtFR6PDaqCCuiah7ZmO2Zeupw6K0+kA31NtIE9ncIT9VbMPNRiWyU2DchX8BWhiJCwMyKRQI9CIn9AuO0Z1EBGrBm1o5ELj9FSlNTJYVCQtskHWF/kXZ3INiBkjRpSRaTD6QjiNGNymti1BZZXGWX4wL9m0T5m1DKgxyiHmLu8lSQPkKvY0mi7ZXRe4f4+YvcJ96OTYaOzk40o4qFoJ/9/7XyvvOGh/4b75tXFhS54GX359o22N9fcV3eq3EMb8zsbkQauG/Lg5kW4aRIlUDmc5u6iCRmPSxd522JU1pwGvwIiQcSqSlQO0vdKAe7Dwf08fG/nPt54uZ4M4KDtwv17E02j5Tiw31281vbihV59+xu9+PpXev7VL7S7eqW2fSNNl+r/i4Crrzjw/1LT9ZfS9mt9+GivJ+OVhumFcvdC2r1G/rXq9WtpewnvWgN7iHG/Q2ansr9RYIe2V2q7SzVkUCgjOFAduu2TiiYJm43wPgI/El7gtNHI63D4utfd9PG+yCPPaHwZkJDoSgW+J6AhBTGIoE3QKe2I+Ezcx3uMkUjGyLg5kf887YYNrje9J2enGsZBYjzviWmlcxrwA5w8X9DB5oradcEEXUBb2VGpvgUcNlO30Xa1f0u6WUdP268F8Jr7sUVvpnki4F5jzUJUgjqdEUqcjQ5ksdMvcGXaqggFSSoi39PobJ1fpa6Isi47tzvHZqdm+44Q7hugXmetW9FfpYOc/a6dF0sbga+G6OPG3jOobwj+ikZ6RS9DRvewlq/UcsaaN3WdlQpbA8xt4BtzpDH+7o8jHWx/1+fG+Kv1RscwbwY6e/lOlT3OAbRTF0z4XJd07ek9uvZqpA2XNcZlBQ07nO5wPLDd/aQ+fpsiYgZ9FV4LQNCDIm8SC3Xaybms5+59NfIz5jpzetbjNMXLZ9bBN2NQhkKVdhtj6Q6o1swHQmaV7WndvSJCEbc4tNv9rBLrQwf+q48BlGtBl3FaXCsNabFNCv4bQFEs88FVUmK9BLTr+UJWtreyNpPQxLjc86zgZ4bJcxx+RGgzDNpsNsz/Ucl9ITJkqqMrUjIoYh6SVlMAjJKvCCmCL82X2zXmnL8bXwbkzgeejT9G13tHaM6gHuleajoz1284q46DBLx/jHTXu7ZzSzHnkDlOH5iHhO1wxvQhUMaY6s1Q3Cks61wxx7nJMfe8MMxz3hTx7/hYi4tNH0ZEKOjcfyjmgdfUKQ6QOop8W9KmILDYMp3ag1Awtt8LvEbi7jcNxAEk7N7SSk/29Jyav5lznmeu1Mtcx3Cp6VJ+p8x8l4vYJAipzw/SEYoA5JtC/eKeE6x5vtd7P7C9ucDRrTZjyAcDp5tRYt7fbK/1/2Pvz5tkyZHsXvAcwNwj4u65L1WZtTSbvZDNLnazn8jIyHz3Gcr89fgo3CmPbPZSW+559xurm2F+B2YW4RE3Miszu5pv5Akt/bgCCoVCoVDAYAa/kfnX1qenZzo9OdPJ8any50sre7rDwzvabA9Vho1OKH958kr517+b7VYj+nGTHnCgnD9n/u477+qtN99W/sVK/hXLljp5sb9lD3ew2fZ3FQcHh7R/gB2x0XKJ7VfAIPW1zsY7k6I/WLuk5bo+l2dmeLZ7ZiaNdFPSAY1q4v4+5r4BVXy/Qq3LEg2kkibLZ267ocNAwIoeQSKbdNddSMG7Go8iuyALsysh+R0/E37d8D7mLgc/OfDM4baZCyN7pnWtjKpai0qpGgZ2mv0gcFJkdsiNHK7m0OZrDsrPmcvihdThvTvK/ip7q4dvvKED9lqpn+KJZ8TotN112pZr6Si1ah2nQntbxn4d21qKiq2KTPib7VZbDq0ODxln6JC9O/v5vH+qw4DcgL3QUmUzxmlc8+VCm/Bsq5aCXNUB9e/dOeIA7F5v54xDvg37xS2x++TpE+VP6Z5wqB9+LYX4e0v5AcA/+ad/pD/84z/Vxz//J3r09jt6+Mab4A3VzVYvOSx8jF+e8+yQ/z3aBTZMtGn6ULAxfSy1qAPbje+GDXYzJgccpiUtS2ccTOUHBY+f5C9lPFXiShQ07tMEUX8eOTk5Vu5x52dnevnihT755BP95je/6fNNXFv6d4dxPuXZJT8mePnqBXPvlLk19vY3lB8cHGig7cREbLJpnLqJd4im7FvY900gRcaPjXTiO/lKH1KvAx+VUrt/U3dF5HfMix335JG5kRgk6lVq7VjlMueDHfEVGlxw306XA4Ql2mgq2sEIJvyb+rZlW90e/KzYKWnAvtoxULWwNWg649km9mRPfcT4379/T++9954+/PBDDvR/pA8+/EBbxsLoSN23331bP/8nP9fPfvYT3SPOL3gOOj1lvWOP9/DRPf3Zv/hT1ql7rGEvdcIadn5+RjtTt6fUAi1YQjwy9ybsjs0jfuiHT/gFFkMa+0uXbUivIDl/6HcSrFrIWIW8XYiLUbkafoi/RvY65xfnjBsasN+LXClzjLlUGX6T1VwkkwcksLkBKTaOGLVj3p5n7qNbyHpBZFdU9M22WLkm+ph+nZ2eq+PsnHg846D3ufIDrvij1KqMi9Roa6TNlqpLeur59CfPQAX9WedLLbLNvrypTVZj3TN2lzKoMmdteJM0wY9/gzG2YH98Ta3eRr4Q1QphQ3grGqY09EjuP9LIAfExa8DLly+x/1U/xN6xBk5TUyAu26rYUIkzoS97z9CCnymS8Vt0dt3ol7A1SGGorl+2OyP2BxPjQIf59Moq+/+hW/Q560JD7oJ144L4SxxMxJhouAExj/uc5d3EgF0b/HmwGZT17xH32Dc4zH/04AH5OzriPoqI6CB75Y0qmTeQ+eC9d/XeO2/qpx//SD/56AP9+MN39PZbD3X/7pHyQ4AN5wlmj9/YF0zLM1JsCSbi/Ih1+y6HT9UbDv3P9PzFcT+ozI+d+nyk11nH08tgyl06TsPXs0cQuPFJXNTCvEamMd7pt6gTn83vaiay0bZXkfK2IOtnDvCn1MVftlVA2mvxm6hLWYFRS1Gy8xd8MpEZWaNifw6S065uXJFJnQyVbfFRIa6DWiv58NztnMe7KU1jYp/f09hE9xTf5AdKw6ao1Ghsiu4mazMc6PDwLuN1qC+/+Fr/7t/9R/2//z//X/0f//bf6d/8H/9W/+bf/Fv97//7v9Fvf/uJjtmDiZippdDXG8aSTX9ix4g/Mo+mGAO/1CIbOzFm3doU8rUUbdknZJ4ixqd9CyQXdz22latAbWPLVV7LNcum3dI5tnvdUqtKrT3dC/a+rtlbjFyRsNHGdpzaOhIXfaJrvWZ+bJ85tucE32tZo+9rGrYy500b4Y2sC/lfnMR/iaeUh78icra7zbVU5lXVZsO6PNSIcl+OTRnTNsvAL+imCnmpVOrgZ2tQmyrrk3V2PunTT7/Us6cv9fTZS3311VP2AJ/q88++0tMnL/Xy5Zla/ld6po6K0Ey+N4dCy4wpbKWBUgptFJk2CQ9iDluUOFtAHLQ9UPQNH8M3KtHloJKunZf2SSj6V9BrZjptmRLatpOY0yIfGGobPUF0FgTcgUla0RXLVCmXsIsM1jLUKNlSkQNL7+SoExYWqa+VMIzgjBTOaLp+2Zbx3Yrrpat2uLYU6PplG7Y7sxGbSYRei7XwiT2DguP2wUApWOckzkRF9AFkDQRa2sFOlaqgqVDNJKsMv3APG9jDbjcH2gxbDcMAn3K722cXGejGVa7lHfcEUmNUZjC4pNeJGfnOpzPrRLnkITenU2eG4DUcEKBVspQBKgkKWsc+db4aRYByihSs/JW2iXDr+kY6P82IHfCmvuBN6MoHJWgrdLjgsMCkg5SWWpnABdRkO9YFs6Er7YWO3Ph2bMqCiRtFeCkTo1QxkI/SD2H7TbBcKfKxKzfw9HOohUV+YICqzM3W6Jn6DXenyDRu9CMv4S/6g/exQhs2iH4bKwtKSpEg2F4Y5DK3v4xb+NvtRnlwCLbLA8LAQlU3GwVJFxYnVyubaEZJuWzyiv9piXQGwLYmxi7lCcBQm3IZPiYvZeGvaPCCNR/aGKNuIpkW/4Lw2iJ7G0V0+WBh5C+RfBMm4N/GwjsqN/AVE3HQCyMgyY692DoTXV3o6JmVIkMb6W/s6UV7X40xaJQ3bI7M1U12whcNzDTlAa7cqz0nbasQA4HtS9vEFZ0rUn+iH5lfQfIzYiNQ6hbZhZqmqT1gX/Msg9vxkRQdE/E7sslMOrqoyBBTL/J7CP92oFRXiO4guoLoXZH8DKkh1EEbq17bsmdEbuVfp9jGdI7OHTfn0FnPrJNOd/HwJ/oVPUFn9i/373zFrynrczx+3bMl5SlbaWSDgm9XpMx295e4VnmSiuxs11UchR+E44IdfHqedlN3H7Yv9eq18jmmph53E8UT7U0zZTwzpuJqSznJb/xM6N4v7H4jpsdFzxS/gMR1yhIrjToz8DmdSXrWsXRozux9h8+4LRyqrMMEpYzPXLRfMnPm7wgEaS9zqtFXZMMK8OUc25RTgRL0kviOn6jYx81qjbGYdaYPZnUu6M8cq4hWYnboyM3WTv4KasgFmus0aHgN3tT2WzU6QW9rj4p00Pk099pnLldk9pD8Fa78MvNEvFz3oY0t+DFxaVul1A67yOHbstOHub0mS6DBFzefScL+FYvMUiZ8sspF1hV/dWzkkvSGutFdum8nVfKV9D4oc1EL8GHDPtGusC3Utapy/9pyTztgw3PEg+mGe5ua+ou1U14Eni0/njt5xSb6xXPlT2yeHr/ihdt5xzkP2ee8WDtHduT+Xmxt0Dcsur201yl9n8bGvfhCu3PuNRfBTnn4nB9Sd5wlTNoUdOCqwU2V+RiY+RSa7XsO/oPDKt3ZFN07GHRYJxUO6Ot4xmH9qTYcbp48+1KvnnyuV1/8WqePeeB7SvrpZzp98QVn9k80nj7VdP5Munih6ey5cvDfzl6qcbAf5F/8mz3ETYg2Jl5+jcjtQNudCkUyD/vm4LQfBmBLA+EX9ieFl2S9jPKZ7qgTXChlgSgTh6VmFM0gdOAHXKoVuEZMZPEFGTuSntjvhPY1CF9l3SlUsgtjvFFeylZeHG94qbFlnCvjnLKGfwNRf2L/NIKkG/lQoavTbtco0xctKNCgMk7hT/R/Qk7Y36Cm3Bx+zPUnzXSEJj3PJaPR9EbNS8rk3NP5JrP3cU+3/p100DOXX+FM2Jz1PLQt/TC2xO5OL/080s6MlMmjrpB7w+zf6LjCTo2x7JwIopMAABAASURBVHna6f6BJt/7j/+mjguKLugy8uw7G5j5O+3T8FcgrGAuv8C26RLhG7+GBg3/zrhuI42ig7iiXCAyocFs3wXtX6gxVm06h64IL+k9yovq1uXCu9BIeqTOCN3XNadv9Asf9H4tsj2NDxo6J+iUcu6ZbS/+WvfjhP2TGuN2hZknZINGvdCbaIzximmpL+h1zLoauqKnXd6X4TOyNK4ZkN/5SbTdxFopUXoTaSMxBs28yHgGl+lVHh1RC8mH6SUv88NEhGFegiqO3fRDxSqs5wVqMLEfyYuYMw5GghxsUZ3npo2OeOGf9X7Lul9qVa7VF0n/btBwFwpd0Rla9VzRCd5NJG7hZSxjv7MekE8/POu57XttqdMu11OIfl9Klf75pnopTFnodaTZ4Dr3tlzqfzN+iA7HP/HXJZZ2b1V2K3Op8HsgUc+4EZxKXF1R6SpP/yPX7dXeFWawx7qWpIyY79VQ0em18mTWgpWGt2LhoWbmLPmeSbonlq81v9KF3UkU9BnWc/nqUrD50E3mMuuOwQWH/8evnur5s8dMxUlsg4A5+DnW8auX4BWH/6c64zDoggMZUXvFhNKJZ68cDr18+Uo75m66n/1ZZX7WOigvljvlhVSn8DJ/t9sDbTYbDWDmV5VaZBeVUmVjKaAJmktfAmliDZyIpxW9XMJ28z1/ruZw5ucqMZftf69yE2v4vAeZuF9kjq91QlfEZ2t6pdHWtFiGDepplrE53U1q0hIIjVKB0KYCtwvo+1ylFB0d3dH9+/f1iMP6HKiP2H96csqYBSeM1ZnyzFzx4ysOv0452D49Pet72H4glh/Isv/dZR2rVRsO5F2LcmBbWYuj84D91jCwB1vHbbO9Nl4F3aWUPlaFdMYwtNQqxwF0yrbC22y3Ojw67O+l7mH34Z072my3ythnX3d0dMSB/oHSntElVwk/zWMsxlysxeLC04z9ZrvVXXTEzkbMHfKe6+6du13HFjsrOl5xiJ8D9V/98lf67NPP9Pz5CyU+3//wR/r4pz/Tn/35L/SLv/hL/dM/+iN9+KMf9x8BHGBHYjo/kMgPAY55PjjLD9FoY8RXRIYmx4yCibVD6S8+Mkh6xL78JYxTDvNOqZs2MxYjY5T0OQfYp+jNv7I+4TnlAplzZPPn1j/97FPlhwtPnz3rcTgwGfMe74DDflpVxu6U+2L84lJUabPUkqKOxHPKkkl7U2ym3fC6/fSjUTgxh3bsZ0aAZ+HAZU1s8Bv2h+euFj5R2vNOx3uKsWiMyRXWtnbo3/U2UyZkxGH/BE1+xvnuQqc8fwVnHHbvYgPxkr7OqCp1bss26dKRvsRPwUifCv2Pb+5z8Hn33l1t8VHqX+zOsbh15F1oyu6wb9huB+LL+vrxV8TC055+7/239dFHP9LPf/4TPXhwXxfYc8a716wHtVaGc5ASh6xxuIZ+iwvbsCv+zGH5SJ+TnvBb0JBvSMXG5IVsbBV9tKlL2exjob+iE1tTN21AKe6fLrPIl1pRAwryci9PTMUnaTvtyUWFcjvllu0ul3hOIjLRGcSunpcxi3qXstiyVqBMWcyhBzx/HTDHxBXfNJwRmj4GDbuDrpf03LKUtT/1Dg+PtGW9T94uMpAiZbn7pUjkqdr9kT6dLfebxEcwpU3QFojLNj7EfmKhdD26vGZfFA79z3n+f8V97Fj9xxVL/xqNpQ+pUIm3Sv2GbmnxDCaVWmRjo0MDMy+J58Q44xU7MwbR04HO6LMd8hpWbmgwRQfxHx1dGNtG3nXm3ULohL62QLQpynGQgkIFTNZ2U3XE+n3/Xu4J93payB4fv+Rg8bFePH+mp08f0/8XjDV3Hfbtd+5s9eYbD/X+u2/pox9/oB/96L0F7+vhg7s6YK407BL7g1qFj02To0opKrXw7mM3+/TkRF99/URPnj7jsPKY+ZPnqQnZptn2CSv5xKWQmx/bPUZq4V5I3xqY4hPeyYSm74mvYM3bc52hVtVSusrGuHV/0e/4snU6amKdSFmEnC/kQuzkVqMa9k5ddsdzXsqvEJkZ9lWdto4JggUbaik9ToqLki/MwxW2exmi/f68YU13Sa4pPpLwrRlSiby0Za7VutEr7tm/+e2n+vrrx3qRe3ju3+y/dvgGUdlUSgIk1fBd7Er/R8buAtkL1trEaHpQua+XxU6q9E/s3XCPzxzdck+tpRvWy27/iqarkgGdw2aj0IxR5umO9bDbER91m+YYCC9I7dgRmPaMM+z0QPR/lo2MDQ/ER41xa+hb+XOdItuquQeW2tM2dXT9Sr2ObkvT6qdVynZvt/uNeEk/guQjUxfdSXc92BGa/D6iN8+uoSvfNnYJhFrp89DtHYSbmC8T8+ZUX3Lw/4QD/ydPXvT8s+fHjPszffnFY716dYZ96WvFdiltB6TQK4BuFgIb6hJGX8HEFbkVZL/Hx8iuILn3SQTchlUkt4yUr/lvpF0wbXyjxO0FvUrDD9MNXPHim+uVU8n4ZaGQtfnY+l0g6lzXeXtu9XcoAzc/XtIA26s5TbWo+iZQjPn0hXiNTM/TOFOAmGmXoDjq2dNO7LGaGuOvwvh3pK+ooXKLkn3A2/9QA+v0DYjVKdujaSfovaGsYdl0A8SjVixm7LXZetnMaDIWuOuferqUplK9oMgxnnZcpLXN6Gy8JEvbHXhj5MaRyReIKxQ2QUJGURJIpVatG5GUiLIuN4nL/Qa/4yZ8uQDUwgJXVAfQ09Rn4SvdxiLbHepX4zuKADdaCQpi48TiEhq7RdnEy8RzNpsXC87PTjjAAMnzEn6VM/5I28OmKtTeb4/m+NjmOx/a776ELj4rsRUM24H6VXnQq5sBOqdTPpDPr2azod4eHVBm/DDqYrdjkbpQv5Fw4xlBYwFMS7Z7vwsBZzusGTQdE8IJaikaWPSCWipjX4RpvPPlBs0qmEUziO4pY4j+tGGbsSpyAikVFjRiTcuVslKLKmNT+ni427QUd2K703xN6LbdZewr2g2KwA3Y5ZLjUmTyaT+IzbF3Ylz3cVlhSaTeklTF1jUdajvkGho2JpZj6z4iZF/Jx5YVkmVX2aGznVquVUc2AmtML0UsIAzWmvnO1EheYdY/oWsGhT/4Y7v3IQqiNzfiHTEXu+MX2yn6zjDjtS8cHUE2SDvmePQ34sm2bO+LvpZujEtsWrHvT/cYnauEP+tnM0x8p15K4ulAkV2wX2+Vi/6k0+cOdCTOYmtH/AGvYfcVGuvcion0N6ExTle4rM8adRnDzMG0l7YbC6OdeLLsGelLYM/59KnDzKIghaDfeKD5pFxrWe97kZhP3RcpuAW2Zc9yc/0iO7zrWPVHJkh+H30tosAwVyxLCQZL4Wnvit2BsM/mwUQzxPwKXFg7gzrT8IKGnEpV0vZAcgMGGZ6pm/IAhuz0ZYZyxQjQ2/V684YmHYjCFbOQCjoCO2VRsg942N96nYWfesGSDTFjUbBvH+F/G+Y2iy7r1NrTNjwQGqQ89AoD/kYG3xVgfBIIX8kbBSa9QqTFg1BLPwqbXzApPpFUrH4f476WB6rtdqOgkq+UFerUatVSOibW6DNeeOZf3QTHx7wQAEnnJdwZL9Xy0G0J1Vatc5+U/pDuVFVMHjXmxDQ2NTBdMM8uRs7AOSBjPeFWLcN3ZHgAK8ylQtuFA8XKfoVtvwbmWuEBrXGPrxx2bjmYDQYO/+t4onb6XBevnmj+IcCXOubF/MWrl5zJn6nxgko8pKZu40Wi0GEO9g0d0JN2JtI79hAj5ePFqXYdJxp3xx0TB//B7vxEjTRKZQ6XJ+pdnB8jc6KkFb3YvZYXbK0B7VRQ6M8l0ifWI0NXoDSjpRIeayeOIy810kHWyax1oTvWs9Du5zKoH/xvDjRsD1XqVq6Dmq0m6oN8jF4BL+2KlxXumOY2e5pxwWaBuYw8dbTAodcO0ClnbzaXN5rZB9n+WXkmt48itQBeA7235DsldrBKJo4XmnRH8l0mdVBJLxt9mvBv69jhs52MnR3YHLs7uq3YTF91DROKFkQm2Ksn0oEXmvSKS17qgNmGUbEnSH6irRXJB2v9+FrYHT2vAX2XckvbkQkvdB+iDe8j/Sff44m67hjx3gRCZ1yrg3x8xqTUJXq9SXP9b6D4/3o7t8sJXUqfbiL8jozNpMilPaH3GrBP+6CP3c593qWeRdd+W72sSb6BlU8saZW/5IkrsbaC7K2fVedsf/rQ8Zq+lCObtgJscSgeFrAtPhK8mY8sOkaef1r6CZ14aT9BR15YZS3OAUlwzsFIw2e1Vh3wgj9r/MCzilnj7ei1ctmmjRnJfztoH1tizyyX/Jy6+l55oQvo11ye/Jzq3+EH0dlp577+ZVgB5PKT/D4uC35oYrUt9Ifih7b9XevdtOu71vvHkIst0Ru6j5UX+o8N2k3cdHxTW8j0opUmk8BZ6ZpO/jr6j/yjm/hkmjBP0MH8U9YD6Mh9/uWLp3r27Gudc/8v3KqOT15yYPBSJyfH8M41sYeJVrOfQgEfq9TSqb22bfJFebcy8FI5L5SzN9tsNvPBMbyB9wC29dqFfV7m9MAezja6LPEJsBjrydJ+0qI8sA2xSqexp+jbLtuvFadvI/u0MXsQ9mVjx6jGPmUWTouTsnY5PpuZ5AXaJdb7RS3WCpIyJtlptylX3xpQSwtap/rOV+yyrUMO6PMjgDcePep/7j/Payc5WOZQJi//C43H9w/u3Vde8u84aH7+/DmHn8/7DwRKKcoYPXrzDb393rt6+NYbKvF9rdpstzrkMPyQQ/uB8Rs2g2ZsoAC5AZRaFDAAnV/hNXpim28+Ltqwbh9yAHh0dEf5XxfkkH3YHsh1mIGMEnQLwm+2+r4/FIWN/fQ8HOZ91A7/Fl58jsTsUz19+kQTY1dLYe+664csI/Ga+8jXX33Fgfpn+uWvfqVf//rXevHiZS+P7Y8ePVL+fPyf/Omf6o/++I87PvroY733wQd69OabusfB8oZDzx1tv4pfuRed4sNjDmLylwJenZzq5OxCZ+z7z3gmP4Oesuc/Pr9QaPL5KwLnsYU9+wX3tpF7nPFZ3eDP7UaV+SA33q+dMyboOznW02dPejr3u/xp+49/8rHefOst7n8HPSZLrdoPGbuQX/yt+WpkEycjbU8gMX3BPXZkX5aySGW/fcZB/BnPRXkPeU56N57z3m9HMU5nxpkYsq2Cb0ulHfLiso3PJzV8wzezIn3YMSYL8Mcu84iDuPyoZERXYiQ/nljXo9CJmhP9d57VtoPy7vHo7qG2hxsVeKJJUfeC554zntHm/UCTbWJpPvCMn2Jb+nbKc88Zzz07/J36m4MN433CocpzPX78WJ9/8bm+AJ999omev3hGG0X519MfffSRfv7zn+rBw/uK384Zw8a+Y2B8MncSezvWiFApzl1AOn4cGXtx2UUF20h2PQW/DcyJzItaqmz8hpLMxeivtSqI/IoBXnSk/JyYi/926N8R4xdQibaBaWuKrsXPpRb1dpjyaItaAAAQAElEQVRXtRTF9lKr+kUVF+NJKXWC2N2on3RkVpp0+BTRB8ku6nOX+SuuC+bABeOxY4xH2k4MBBT9oE+jVmKy4Zukd8RM+r0jbicszrq2Y16lrQneSPlqq238V7TZVA2bATqoxA+l9vmS9XHEb1quCj9ypbBaoyft2GYd3KgyTqK917FUhsQv0XeBPfmX5/HBefzBuGRsEoPd5jgPeduyTQqt8EZiqLh0ns14hEfdrF+2tdlu6cMGefd1btyhbSKryKKD9MT7hYk68UmQ2EOjtqzT+SHA4UF01L4WvnxB3H/9lZ49fazHoawteffRiO38NYw33nyo9957S++9G7zd6QcfvKO33nqohw/voLPo0cN7OjwYaHynNp1jzIivsI/3BS9fvdDTp085rHyix0+e6vnLV8QXItirDr4Td7SXNsXl3n8shmavsGHc4vuM8z5Gxnrq9RIVVORT8FHGbmCsNvR3AJV4j06KlfiY8HHXA234N3yMh0RPQPLykzxOZR3SHmq1aAqpBk3aSrulVu1fsSfzLHZsNoOS3mBTx7AhrrZgo1oKj8Qj72IusDHtGTVBI+JmTLGVRnNPyH2n/xCA9UelqkbXwaFy76z0d6D/sce2jKabn/R7ZG5mnYkvXCy7iMWpo5ka8JI3dKBf2QsE0Uvp9/g0ZFeQpEf5vgnbshPHrfsgdjXm4E25m/m5LxP3pbEj+VXGtmJvxR8VX5Vaexu2tX/ZlulneCtNeh8TsbafT7qib9gMShvJJyZ3+DU0SB/C/12w074ubev2lso9VGIZ5f50qi+/eqYnT17p1fFOz54d66uvn+mzz7/qc+v41Ym41VKfMeyDp8srtgUYKRNndlGxL8t/X4novA236Xex7Bm3lf8+eA2HXAPjl3x0rzTpFba7X/Zts63ve9m+7Jvtb6yeklvBVGHLk23fNyJTKHWj3GbMk7gNCKHutpLO62WxcR+MDY7QCrRH7CZYpHg4FJYYaiirv5QJyyYy+fwpVy+LZoO3j4k8whiBnkUm7caOmVrEKjZALS7azwCCLoNQgjpppe0OxDptSpXGgvlNyMSkmAk2dUQuTi8uqqX0dtOXBEq/YXCzULQSVAKRb9iStjcsLIfcVA+2LOgsBkMt6DDSsaPhlgkkra4X00UTiu1JG5vjm4nN/45N+OnpMZvSVzxYn84H/uvBP/SCDezI5pW7RddRUNAXCxa4gcWosGjYlmTKC6gS6UZn+Sj9zkY5N/lXHHCcZtOMvmy8C/2o9GGgL0M2GgsOeMg7vHOko7t3wZ2+CaEjLLaTdix20TmhfGTsV6q9y4UQwoaZ5ctUwU7bcaGSvg7qoFPBXJFk621mPBYWY8ejw56MunbLNn0vqrkZcsMd9jDfCNCv61f0zn5qewWMH+PcFuwVvJZs6X82JcRKdHW/hEe+YSMf+iDGIDoD9XwjnqTYXCXo6xCXO7oe5Lsupk7awbRepqWuXWSw5meq5YqeJFcaG2LLFTKGaWdc7O79oMHwA5IoSP2A5G0fXJh+dVCBz9xX+NHxehVmAUJpV4rem9ByRU6zD/HDBC64Q2bD3fUy7jYyC4SuyNzUS1PYM6FnJIYm0hgmyYvfYve0jJ1eu9CPeGQCpq9ibcSyhoQXhB9e2k7+OkSbC+hDyiJ7EzTTWSmfiK2MiZCfeGhpDHyjI91OyhILI76IXNAonyvzHUULYmvQup5p7j+xFPHYr/RmkU260UZkg7SRvL7ximaQ+tGzgvHQmoa2G0hZeKE3Ef4V8JnWi3bWJPoy/iN9Sj8w+cq/lK31Rfo2dPnFB6lv5FbM8tq7THpGI16a2LwjnzZk5nDHIBmUHExSHrmgy5JfaGSmJT3ruSrreZppmvscSvLqQ1n6HCjt04mMTdDz4Sl1iddOSXtJU3fWRwI53QJj7z5yb8n9MTx963VDZzak/eAzfZvLmmaqa7RI+EKXvDU/U+PPpsq0quwYiib8PCGfMZh6vwxvATr6C8Lce4DpS839jfuka1GF5n63Odhqe3Cgfu+En3mVh6IVF7xgOePlXv/fBpyc6ZyXeyMP95mDBZ1Bt9d8YwPf6mWNFLHIDUvtYtRKJ14cBQ0d5iGdp3DKz+fDe+7t+df54kC+cLC+ZV81QE3evHivHMYH5eJE7fSl2tlLjSfP1dgvmBdzlXtxYQ8RGOocaqc+qBzIGxqeoBMP6iMv9kfqzfRM43jasaOdEex2J+TPWB9ONZEfk6ftEXt22BNM5Av6Bg7qBg4nK22uCN+XduwkygqTy5pU4i/i1Yym4RV4STfSQda0PKD2tb2/GJ1waJHZ4wybrYLKQy8MqVS0FDUHWq4GbYpO4Ud3/RN5xgI7WsC+p+EHkQ4a/dhH51Fm+lb20Ouyf23XMNFePo2vK5hcPlaT6a+g6V8jnfWULCykGlBBNDS4ke7zx9iPCJW89Kdh3wz6BU+gLXYlvcqFhi/kL/nxCxDyKyIT2d+FyEcmuoKkvwkpD6I79Tq4X62012PcvYI+dN4NGh0rUq5u9xxXSr+INQIVkZ2M/sRacMlD3qCP5ULNuPa65KMzEOkgaa827VPsKiBl0Z/0il4nZbdA8G5Dw/YVYp7uI3zHRuaWQNJB0tfwmu7Ew0i8THLG+LK8EUABpH+Svole8A1fhh9A+mep2zcOS5q2Gj5cEWn3mG3qlNhP1c5vSeWrySsDXdMyF/PjpNOzV+o4faWz8xOei1gv2ZumZqFSXhIesoZveV4pfa2PopReR59zS9vXS74t176t8KoMm0UfZ1yxr1LRE8C53TwK9j8RWrHHD2sv+8OSseOH4oe1+P1rrfZ9/5pSnHQb9B2utLuKrTrC28fN8lUOGrFeTPo2Oy7Lu9B3+4qqy9i6qSCFK6JuTYfezC+8myoi1vWzVjB3WTzlHs8T4TzqJQdhp+w3LtifVG5Lp8zDk5NXOuYw8oz3B2N/Fmkq3IfN/Iv6fjsz+yyevw85KD7icOjo6K4Otofcuzf9ECPz1sik6XkeV9VSZmuYpxNreDKxupuD4qTDK2VNJRdQGEUdyf8QXOlorPdBbGjZx5HHGWo8EzbyDTrR7w7szH5l6pTnSe5DvS77sQZPyPZ1D9sG7K6AjzrobvJ2+hPE7lU6+WDmSWtav/Nq+M+2Dg8PlX9R/+DhQ+UdzoQt5+xpd9hWSunj8PHHP1H+dwGiXy9evOAF8zEHzjtV9suHd+7orXc4+OHQ++133tHde/eUutk338n7IMY171aMLmGfGc9aqmrdqIJCOrzQUotKraBIdH6yFFqQybulvGeKXiGjUvBW/CDtsFn0xfAm+jWSx1TKI8PdnAOvkfvBjv30BC21KOlnz55xqP8b5ZD/+NUr9u6nesUB1JPHTzho2Sk+SuzaRuZL/e3f/A/9/d/9Lfg7ffbpp7xsf6zs/+/R5w8++FB/9Ed/oj/8oz/Wn/3Zn+tP/vSf9fRPf/4Hqtx3znjuPmYuvORZ4RltPH31Us+Pj/Xi5KTjJc8Nwauzc51xaHdBqOV/IRec0Z/8COACespeN/+LhbsP7uv+gwe69+Ae79zuqvC8kr8ckP7nRxyV/EPG9L333tef/umf6qc/+6nefvst3bt3l37xTI+f8C5us4yvbTO8rYOmOz/lQXQGO+I5vg2vyfjXWQ14dBmV2L7g3eQF9iWdOAoii6gyNjbjQbsTcyW6pqTREp1BeOc89+RA9IxD0TOehc6IxejcEY8NZenXZrvVAXG75dls4H1qeK7WcDBw8L/V9mCjzXaDT2iPheFisev8/AxbJ/rflIO2/NWI4BybT1m7XjImz54/U/yX9WlAd8E3n33+af/fK/zqV7/sY//i5fP+I4BPiYHHX3+tUooevfFQP/7oI/3sZz/v45K+nWH/RCDyQaYqsZe4S19T3kE8tgjQt8Rbwzfhhzb8U2vpczBrYeyJ3cX4nTJx9TwyJC8/8bNk+qke5xfE3gV9TNux5wIfj8wJcaWNpHub1CmlqtSqPEf1NHnb6DLSll06Tb0g9SbicqQPMSl9lCyB5KO7UCd7ryPWgu1mi66px0ujr426E2vgCB3xRepP6OKjxtcE/xw/np+eMz/P+7yMjDJAgdT9GtkgelIHtuInG1swJG3tiKn+/os4hqvwIudi2Vae8W2HpfDi24ovYnfi5Ii17oB9ZMZCmuVQrVx2USEOBLtUUz/cRCyUGOT78jMt/cp4JNYzPllnJvoaHwRJL7V7vfRtwk/hj9Aw7YyF6AfzFp22VUvVZthqg58DcTnAVwYId3/Fh0HD5yPr4uybCzEw3Q+H2wNtB57aiZ0nT77W0yeP9eL5Uz15/LUef/1lv+dfcIB/yFw7OtzoztEB2OrOna1y4P/O24/0wfvv9B8CvE36/v0jbDLxeKpSJuzMHDTr5xlr7ksOLJ+h+zHtPNV8NUgAUcNsQB9Feh8Zw/ghcdXnfCmp0NEYnPTRqAl6Hh/3wuWrdJ8V2fGSum92rDXxc+Qb8p1GF/Fqu8um3qJiITTSbVuyIWk0dA+2L3MNfcnYxh9FFX8PoLJ2BwN0Qz60FuO7nTJWDT/YluHZ2A7NPGzY2CGrlKroCkUc/1mV9yEbEL5NPUkWF6Z3SvLmJ3rjw94u9ha/LtnwkYuV+bPZDIzzRmUZh27Pahc0uloMWhrKHJhjb4e9VdvtBmx7utuJXnE12m7UnzHRnxXExV4Zov1jW7Z7Ol8NmawNwUQ6eS3jZdoIYrNtJZ06QdK2k3wNDXvCDA2SDtb+VdaOUvEz9aMn/PjxGjL/wH796Oh+WvQnfx2mb0WV2HDl/THzmmm6/AjgqZ49fcVcesE96mt9+ukX+vzzL/X11090/OoYv+Evz9rsOZG2V0yMTdITba+Ypb/te9YzS1ylo2cfq76ZSjQFCL654rXvyKx1rxX8AzJ2uaydsUgm7awIL+nQlH03XPX3u8n/Y0lZ+Y9hY4x1A4w5BbM/13kz04x3+vxNoBoGewHklk9h1dQVJpXSOpztITerxgIxcdPtyMMPC6zh52HnYDvMstRBCYaPyr9Yz0PmCjNu83oy0cmJxdILmARMXj7c7AWvdGobegVx2ZY9o0DjDIf/TWhSw+Zgwv78Ui51Unc2tSn1G5NXRHLSvQzdK62laigFOWTxZKEtoSvwko9+syDNaCrwjVzuHZ32RYr6+HLKRpaN6gVY/7X/BZvac/IjG7zGi8L4vFARM9CCvr4AFRknFtK14CNuAoJK3IA5fNjRz5ENoU1ZGWTojoeQoEVRrSoszOVgq82dQ20ODzQcbPoDYx4AN9sD1e1W2TQKvZWFaTOQd5FcFH50zr3ArwKWCrKbzYaxQsYFri9RnDTZ5TPh4yDZCR+FFvybtkqtKrWGdQ0ZryAuxMXEVootu8gdVYZKV7zS87q83PMmb+o3wny6fIiI7oDCy89qm236NUNcr8kRB7kZZTOXsvQlaPRzhmirqfEUzFRBQ0FflfqL/tL5dpUvMfdJhvoYvgAAEABJREFUsozNgVQkVQClniNLvjDGxdw4um7awJ+rv9N/I1fEf1DJMvrUQquctCzMxA9NO+KfrmCPuIx9M9pEFjndgHt9qTD2tmX7sk7aUNPlZbuXxz+BsGEG/cE+XcLU2QNyiZUxtoHYYheZ/jRZLfXIJ50xoPvqSKeoG3kUKjRjkTFN+6bOijoQt8RfAeFFPkg6spK7j0I70Gt4Sc8+LhJ5Y0vPky7YF5mytCN4wSUPHSnTN1yx1ZQ1DF/Hk6zc+KZvWWuyXk3M9xgX2UC98whBky/YhJMYl5nH0kNaWOMumrqISnDmNk1qRvKNwvjMtq5fyVvu/avCTCGKCPFMfE70byImHT90DJIXELNX/CoTxx3IkVHggu5LoFOSvfi5U3joV/q3h0a7wSUfWwSctpFrt9bBJXFPL7OkK3ixTSuPWF8Pmyd8wh1OE/ZM6N5Hoy/JN2Kqg3yosCM06OXUTQw39Hegc6aSivmyjEzmAJn+yXgksY7N1CY1S8Y2vmXkLxGeKdR8GTtMn6T4EuCb+OcSunkZBrEyzT6S5vxKbcu2ri50ottpZw89HjCyIdiEPiDsDJI3a34g6syYY6V5I4H4s/W+VPLEW9KgLf4d0T1DjIdzjEaXkEVmspUfAASV+9mw2WJhUYFfgZtijTIXtGva8YJid8ILCjCd7STun2Vs89yT1MDUv0nhe084hxcxE/UmXvpdHJ9o5CXgeHKmxkuviZeFvO3QdHaK7hPteKF+AXYnL5F7Rf6FdsfPNfHiXRy2m0P3wj7AZ8fyxbHy1wAGDu8LD+nmEL7LcKBveA1eYy+hfsDNQz/7hgbUPTBi6Ujfxk7FoWLj0LHpQo108lPSkc+/+h9P1dA5oRvDVcvIHuZChYPziXYnbJmwqXEw54szFeQCkRZ2TMiMZyeYcqoJmwISmHIhs1cs+Kpowu+tw2rYJY2sYTueekbQsDbjNBwcaHvIiwZQNwcya0br8cLYixhb47braOgB/fATShvt8lByx7oE0m/62ejnFeB33o5BnRE7b0PBn4FpbwWVRMc6zEbSBFLv49pP7PAeBD8zJXFH9Mn0wb0vnSuRdkA/DcRl5Z4+ql3aOcroZKAkNhNJBw3/TuzFO5++x8/hBwiiaXoNKbuJ1Fuxr6u3RXu9f7Sf/2VC5DqlX50PNTJB8k4eRK7zqLfS8G5Dr4Nc2uugLwJdH3yjLzbfrGtkgpWfdAf2iLJVV/QEsSO8Lh+dyBkfvwb4kXN0BEs+vI7Uwfervt5W5AJkw7+sGx5oAfE0QSfqr2ikA0GDpIOkvx2jhK4G4ptraI04C0TcSMpa1ZF0QFz0fKMMwLr+MdkAsv8h1tNeQEVKUjexOqnvGybSgIK5XaOjAOJZAVOYUCd50TGxxpyfv9L5WXCsC9bAPAdhvEotOmDN7gf/0C0oJQqoSv/SRoPuI7xvgym8FdhpW/Y+ypKH0gd7v4w0PNT1j00e9My3fc3uogPeQyqQD/m/CdKb4B+nO2jufgzdR1ojH3KJLkhun5JNLGpf9rZ0eN8C9h66Ddf0pq3fjf2509OJa+YRSxSVZxts4tBV7rieFveUaxB1Yhu1rz4NbiPL3GdNzdoxcv/OD3DOuH/Xag6JHyr3s7zQPWcPM447NYzIffqCvU7+JSpmocPIxYai7KuOju7onXfe1Vtvv6M7d+/r6Oiu7t65x4vgA6WpcTmguEBndE+sPY0+2lbmdA5kNpuNCnk46LZy2e5pCGXqEPWKJav1fKGQrPYv27K9zyKdvovqE1+TUj/rotGXdC1FtZiX30OnCPFhXaP/GZPIXgKe9tbdrIctfQKmw7k/Nu4PeceT+3PjGfbSmnWssEAd4kppQPJ7fOLDiJdaOUi+r/wr8fwQ4I033+w/DNhst/0w8w7jU+ugUmvfd2U8RmyqdaODg0O9+ebbeoM6+d8JPHj0SPfuP+hj+OjRG3r33fd0sD3C0oHuW3ZVrVvVMnQkb1sDhx2VNmyrkpaLZOQrdCjKPzy59/CBzF6cO5fyL+NfcoD+/OVLXXDPTLgGibFzDgxjHwpUyoCa2C3ab93+9DvIC/Ec9n/11Vf67LPP9PjJE7bcFx15Vr5/957eefttPbh/TwVbXtHWp598ot/8+pf9IPhXfz//EOCrr75W/jJAYjCH7R//9Kf6s1/8Qv/iF/+y/wjgXyzpH338sd5+7z2dM86jsamjsMssOuV54SXPAi95fjjhndw5nTkn5IK7Dx+p8I6tMB6POMRvxco7uIM7R7r/8BHv4e6ocn9zrbpz754k69mz54of7t+/rzfeeFM//dnPGIt38UclhlEsybZKLco1Zj/NAemO94hJxz9dChkEmS34j1ifOqhBvEtWrQM6BjXkRib3jrgYee6hiyLLOI08Ck28Kxo7JmI/uif0NM86005kg+g4Z6045ZnohOehYMf8T51G3UK7W95FbjaDBuJk2FQFhfXHdKVUSdCR+bNjf7Dj2ST5Le8uD/GX1JAflINc2zqnz199/ZV+++kn+pI4SAycnJ728qO7d+lDw5fP9Ld/9zf6P//b/6nffvJbff7Z5/qEw//8rxa+os6v8pchXr6if8QXnRiG7WV6wpzzi3NmNb1k3NLn+HzYbJTnyhmVdFX6ZhcV7KKaki+lynZP20W2lSsyKZvTM9825UUTzscMumqKzZZzYm80KmMzMT4T4yPNZUZnqRWvuCP1mizDVyBLYEoBtNTYQxtNzKWm8/OddsTuCJiGxBbNZmxB6ux4Pvvyy69kV9aEO6wrR6yRG5VKm8i0a0jd6J2Ygzt0X0BHjTxft8m6BG2v9dL2jvmyI2YQEFLCG6qlaKCNbWKENSP3iPhsov+RHYkp0acJo8MTl225AF8B83osbJhfmwG7GY/0K/zG4NpFjUGtrIV3iZeHrFFb5mlFT0NgIg4b7aC+fyI/YE/peibGJv0b8SHgWWzMPMRnqVIWO1IxuqJnpKzfB5GbsD36MpckS6Dhm9Dor674AvuwM/XF1WYBbG6XiM4Jf+wYyxFaaDfza7Op2mBrpY+57yaOR2x8+vQxc+KJjo9fapou2H+f0M7IPXure3cPWC+P9M5bj5S/BPAHP/9Y777DfaDjTb3x6IEqz9ybwXrjwX19+P67lL+pe3cOGPyx/2+ETnjP0fBdLdZ2uxHmYOvUAUv7qKX08g3zKXM6GDasR/QzfWlQcXVKuuHYzocmHX5QaCRAVM7XHuLfxMjEvAp7lUu9kXjCVOq4g0mEnX0QIqpSjL1BgcZW0sSlbeXaLeMYXcnbVi1FOAM9IzqbCt+2+W74m3cOlG6GjbabrQ44i6mswU480ewOe2KnbVX4G+4bB9tD2VWVfCVON4xpoTwQl41uSy7iQgnf6ycyLpbtzoofhO9WTNif562GE0z9St824ADbBmhQKXDU4r/GGMS+0K6Qr+hIPjKFdmzTHnGLToqvfRo8R98lfFnebVtyjXaC6Jt9mfgZu0/HvPdCz8of8VmQcbav9C2qrhH7qjz602biKELJh7pYNoAWz+MefpC+j8zbFfP9dsf9YkpxR8O2DvwcanSkINSJDfJNONtVtW5lVdYR6ex0p2dPX/aD/y+/fKxf/vK3+vWvfqtPPvmMe9YX+uqrx32fkr14+jqmHUvGTpuErq62+G/l2JZdZLDyWup3Gxt+xZuMcUu98MAqt9JelvLI9XJTFECWT+wKkg3dx1X9tBdMtDtF9BKRSSb1Qm/CS187JV1rxufKhkI/UyflofuI7q6X9V6XkOz4xbJvh5Zros/RsWSxPX3AGSsDaptvXdOl33mljvuUlOZ0YpLmOg+X97b0jddcR2tdTJrriMvUhfRP5CTb11B07aK2rmPiJrhi7BvMC03cOMS2KECfSmY/NwYFC3/iISlovNwK1OmIQaNEWQMk5hv9dqMNC38Wt1pumHTNvjnTm8PMm1SL11qCGy+MLHAjN92gsVBkwo/cJCd4yWOMJia0qHcZPHQo6VoIrlIlFr7ctEc2mw19QeoHpo0gFuNq1BEU6OrtL1T0M23sWLh2bCZ3vCgPPeOF/zkvvRr+jf9ys4wPajH+tMQ4RM+IfRPtZJGjyyrYRaFO2GCfstnNglBqVeXGkP8/5iEv0LfbrYKk+y+vudEcrIf/lNXNRnkQoSEF0TvSzxGb7cImewO2KqWCos12y/hsSOMPq18Nm5KITEUu9ZK/icjtI+Wmj6GBbdnWrKfIlNnWfOHVGJdM6AqFj6+xoWHzqr/7aOGlyozoWuUnFtupL9hj7y955OPfYNUz17v+vZZF7qrEsouu+p92GDnsRC3xIMKn0SaAh6mdJ1m6Bi2XZfTtQ7IUZNEKBbHhEihNWstl6kupI4k6uYm5FDJk4beOnlXqTfihg/kRm+OXuTTf0XOFlIv6uuWyrbWdFMdfK006bVzWx67YphaJwHwFkm2AvZSZvmTDPRCviY9SBtlWLhtfK2n3fqin1a+0kzaTuaT4SZFZ9MYvgR0d2rusNabiiyA6WFLg40PqR7/QZVBUZPpTuh5L8JQLud6/UHgGYe/DS6aPA0pDwzL9Tn/tVSLctD1p5cTGmTt/p/2UxdbebiSxS9DIBlrykTP8YO5Xo28AG3p93bxM4wH8rgOaT0/DR1fbg5Z0aMee3GrDPr8J9R34vtclA9Ueup0IYuJsK+PZ+7Qn85rupd3UnXhw7usD9bpcLxMNY3/SKxZ9rbGJJd0ucZWfmpa7nNQY/w7GrAXkxXrY4arQxiavw9EBGNfW9ZKG5oMlex8rsanFpoxtYmOFqC+udokrvzUZ7k0UDF0g6CVuyiVP9VVH2t9PX+YjE0R+xay3ofsKV3ZFWtGF7Vc2FhkfdbBGdUq+148c/pr29CU9yZooW8FugqO1ppHAiH+Sb8gEon5gWy5WZVxKKdzLBmWvsWFdqaWIBYQz7XNN7A3yFwBGHqbX/YGEJuqmXqmFuS5FnjdjEmvmBffhC17+hU7sKyZ0NGjjYXvKnoE90wRyUL47Pdbu9JVGDv7PXz1XfhAw5YCdQ7DwGrQt+cbhu3enKhy6mz1D44X9Pkb2DhM8sa8q7LvMAX9QCh4CdFWFQ+oOwrDWpgIGHt7rCsrFAbnzGpP6tWNSHvKTFi/hphzyn5/oPD9ewLaJdIMXOmFD7NidnWJG/HeuMXscMNHnCbvF/iW+sCbm7TI68Se+rEPte4vDoyNteRk9sM8ow0augzA2nu8Q46n9y2Tc+Aom6BUm9lutY6eGb0T6CjyAd95atkPzuAf0IN+C2B0knQUE+9MHYdElLm2IHQElxGFDvkExbPl0g0mHlplmLgXEt7BghrgauekSot3YEyrGOekg+dizYu2jkemgXspWfmivR3nq3kTKIh+IPWlo0Ovhh07jC9INH97ExDNB69gp6duxY0zyDBC6gNhrK6K/Y9d1NPbM0ZP4uQlhR7Dyk+6gfmztQCblBKWEzQbRGTuT177sZZqYQE7xwe4aipEAABAASURBVILImfJA6ExekYGXfEMu/hD51rFTo7yRjv0r0u4+wu99Zw42IF1g5wV1Vyx64Ldg0Rm9WsY36SBj1cH49vEP3Y/VyzQh9p0/bZEMBYl30Hp8T9g5Ud6I1RUirfnqN8kmhABy7DO7f/DV3O8Ljaxt56xzF6wnu4szxnzHGu3LtXm72eqANcGsFdGzTqn5vj83s343CoM1/91o5mNwm/TC73M06eA2ud/NS819XNUI9yr3v1LfxQO3+Qweoaar6NN8hZl9LfH3WvxT5zX51II/VyNuye+nuzzlsP+nfBJ7Qb9H5L6xIjYEyYfexGrdbHxKxbzN+pA5ODEHL87P9OrlC15EFx0dMs/6+5fS5+DIuitJeadQatXE3MoBwnn2M1EZP7BvsouGYathc6AjDv7vcXj88OEjPXjwUDl4zgvkxnp5xh7p5YsXOjk5YRo3FermUGfL3D44OFDS8343a0rTxNqRudxCA9pPXqw76YsZy07zpe96dcO7cMtahI79Aa6lsPaAWsT2BDnkaTdtpu0Zk7LeB439XaNv8WfQ8OnE+6Ede5/T41d6+eI5eKG8O6olOjNWqO2f1fDQoDN/0JdtxY8PHjxQfgRwH/rojTc4rHmkN6FHd+5wuHOX8TkCd5R91gF7rcPDQ/JHskv3/5ZxuINsxu8uB9GHvEdK3cjm+buyL8tY12EgLjYz2KdVUNK/2Wky+kx62G60OdgSGxud4ZMvvv5an37xub56/FjD9kDvf/gjvfn2OyroOz0/1/HJqU7PzpR/URu3i+evoW60RTaI3gsOCi/OLlRL7TGWPn/99WP99re/1V//9V/3P/Ufb0ZWXJE7pJ93jg51cLBVI36eP3+uxxwa//Lv/15/8zd/o3//7/+9/tN/+k/6j//xP3fsGMO8H+u+fPRQP+Hw/Q/+8A/1i7/8S/2zf/Hn+sW/+lf60z/7M/3kD/5AH+R/GUA/PvjxR3r/Rx/pvR/9WO+Sf+f9DxSkj0cc4h/hz4O7dxS9Dd8QWepBRnqD37fYGF8Pm43uM3c2262eP3+hJ0+e8tL/BaLW22+/rUdvPJJtrVfDUTueNc7wW3B8fKLQMXGJUMq1iJdSZTO/qTMS/7HBpcjw17LW55qYfxP35okwn/BZ6/n4PvrgwJtkewE60Ftq9JtWAyEz12vMs7yHnbJfKVrqWBNj0QLKJ57gLniWyfvQYMf6YzfVoejoziH9fqj3OGz84MMP9OjRI8bygAPmcz198kRPnz3r/zoy/Z7ot/Fp3nke3TmifiV+Nso6tGPteoo/85cjXr16pdBPP/u0/yjga2Iy9Q+Jk/g4Y1/rwMHubvYDPjtgnBJLQQ7ukh+yZjJmW8ZrAx14nhGXXZS87V4//R8Zpwts2PF8KK6Gzh28lJHtn5LxoG4vIw7DjK7kJ541xz4+TVPGLwMoq2JnqbX7O7Gbsgndl+C9R3gj9YV8dIVquRgCdVCHz8KVIhd+149d6WP6nPylEAn7arxTf0f/EitnZ+fK++kdc7Zhby1Vgekf3eDRuWlENv0PTf8YchX01VKQnXGw2fTxjt+7fzEqa+oO/6TOxJinf6EtirFp/WQ9rrQbX0Q+dgVpL7aKe2vqxKY7d+4q2NIevcfHIz6YOpKPzoxPXwPxedwfnUH6kH6es45Ff3wXefvKNyjq/Y1PTlnrEm8Ttue+F/smxmlkjJKOzXnvGRoNjX41+h2d0dPp8mUZVuuY/TDhw8J9fauDLbHP+hr+Kffe/Ahqos2Tk2M9IebzA5j+QzXuXRti94hzgvv37lC3qPEst8ucPD8mlovefPOhPvrxB8r/LuDhg7si5NSW55GJ+jNG1qvnrOHnGjaD7t69263stq/2w2nd+XgVXtK2tRk2zNVtpw3+jvtr7G6Rpf8ZywZ/wv6ReJrgN/gC+3FjWxkn23IpytWQHZlroam3IvmOSWyPjEF8kA0v46LlcjG6rGL3taTiqwF7005siL7Qhn1Ze2Nr2hvpQ3iWVGqR7U6T3m432mzoL2tHwc5GuxPjHxro8jLtFkmGpv1BtZBv6Iy+Ap8Yr6V03ba1XqVW1YCy+Cn+HJk3I/Mu62HyaXPC7gYKuoZh6OOQ/dsR96Ut9tVCPHT7RubtqIxN+tnruOC7xW+MRdeXNujLuIcd/k8+vkk92zJ6S6ldZ2yJXR3U63nGOrItbWfMA8qiK2vpiH+DyF5hngu9DrKhgW2Viq1QcYUHIYaRx+4+fiulveTjlyByK1Iv2M+nT8Z3dunslDf82TPrF2tN1pvI2IZrGfnCWiIV7rVifWh69vRFP+zP/T/3888/+0KffPKpvvjiC+V/s9GwbWCNyj5uIAYr9UutKvgRpZcf25fpb00sdsW2Ds310v8O2kubHZf+YbyXtBZ57V1ddqm3x/5ByStdk1Z7bioqS19dZttvlr+ej9yK10v/53Gu29D7F78yt9f0hB9h6coPxCu8yzyFq+wVZXyiA7m5L2lnTt38Zp27KuxKF4URnJiAE4v7OJ4rmLgpzNhd5glb1pYRcVZRNnlakBfPSU+8BBujA0RX0PPoTFrCUmrf9knnw290pBYWuGWgw7s52JEJP0g6SDoLShaH/Bml+QZ9wYITWyXboABfc7AdvlWgAwuiuFJ/x8IWRHfaL7Wq1NLr7lhUsyhlc5JNwI6X3z3Pw88FGFkAd2xsJ3yaPg/UG2rVwI2yckPZbCp20FDuZt0nGehpXmypt+OFevRkA5HNw0rTt9w8s0E64gHuDjjihfohG+COZRE3/ksDk2mjmDFrSytz3k6BLvnDZuAGtekYsK9Q355lqIGqOW37Mh3+Tdi+ybomb7vnjU0dax6airZDrmFiYQ8j49DpErNrvutZ9JVauv7IZePQWJhTvy11wm/EV+iKm/nEYbCW21ZZYM++1HLZs73REYyMd2Im45+xCsJfxDtJPrDnup3Jl+1ue9oi29ORWxFeT9OX9Dn5fZTi/ey1dOQL+ldm9Kzp2U/zvLSvdNhX6VXWdrdrzUen7T4nwpvib5D0t2Ft36WoFsC8K6G1kq+0UXr1lNvu6bSVBItYSG8zehobBXuWqaVQ1z2uMwbpd8Meey5PxVpKyCUis2YSK7M/uAFRb2QNSP2UT8RNA0m3jMGezmgP5rJ5vcmEy/QOYru9SkRqhl1kW7eVm7K017BDN67YEmQdovvUL6r4zr5qI6m03e24Uf+2rPFL2uwoVvKrnJ281+xMl2z2FDPj+nd8tM8xOkupsosyhvuo8GspqmX2h23ZC8JbsK9vP32bjwr192W+Kd1EO7QvV0SMu4ombGxlUDCJPDITaNjRkG2RpVxsyFQ2Ei+vVLdQQL6XR6ZjkJA1OiVr/3KxbMOyVn9I7mk7vpghzTK6dq28AnfFyvvu1LZsgC0ouvExeVNeQVlQO0+ytAdj71Uf5nuLmntfJGRJG5kOrbpWWlXwkQq6weTCayKBxliga66uSVILyE9A2JyXbKEmTVH/lFLUeYbCacu8Tdv9Hk9+5B6+48XFmBc1QEykWopqLRq2gzabgYfjQVWWmO8z1NPn1Ls4v+Bd8JhSeBO08XA00SzA8vSgsA8y93Kz/zEHYBOHXxOH6tP5K40csDfS4mC98PBdkBH3/mvgoVt7aBzSm4P72TOjtBz+m8N994P+gt2Ae/iWPca2U/KbosoLtuzTjG1B4dAwh/89HR57t/xAYMTGHS8CgtjbdieYcArOOqb0g/1OY39o+nc1O+KDBfjXjFRDZ63SZrvRAfuUYbOVC/Mh41Iq40nrTZpsCd48TjCUCwpb6ElupuGtmLnhZ+gDaYI5oaopLxXX/Epjz4oJ29R1T5LbjJ4n3fU07jG5D4SCxIBuXBFVjHwdpj+SZVeZtKHJS0WSpY4oAGv7C22s+TNGbLiCul3Yu9C1LyudiJWJfgWNdMd64M4YN8qC6AkNps7faUI+aMhPXW6HN3aKbAfxkrJLICPq9rJb7dlpIka+Ee1cU7An03jIT1x1JN2ReTajPzmzx3LaBo30yhP5IH3qlLJGn66ADg7ec/geiHZF/HYgpwXufA7nQ+Gt9VOetNIO9ZJupGfs8BX68Z1Au6yXsaOMvMCVL841MpenyHZcUP9cDX+0biN1+o8A4FOvLe2svs74TPBvYpZLfBBTjJzQ2sk3fkXud2CJyVkXssl3vaSjdyFJMqCaMeLeC034aQxY28xaNfQ1SszPqYMlQANrVK2ss3UDr6rxcpTw13wZHvCMmfc9vpulffQ5B+9SRdJBGKErkv9f+L4esC2zENtWuQHb+v1d6OpxB12UNu45QbKhHazZE/wpFKTs/59gW/Y+uFf0HcdM1bhXXMKYHkD2Pulf7yv9JNgpiWNAqrJu7HgfcX52qrPTYw6oz9herDhXynbZ+6ipFKvU0lGZk6Kpli9XlTLImaPDVoeHd3Tv3n09uP9Q9+7eJ3+k7XarOgyqkUGHuMblub2QH3iJOdQq2wsQUGO9mxbsp6cUIld6mV1ku/MqOtJGKVe8XnDLlz3XuVkUX93k2ZFtC/vKFrEQNe4jnXIvYkHjwz0Rv47s2U6OX+rF82d68uSxnnDo/ZwD5wsOhio2l65zVRn9wZy3r9ItbdyK2HEdqW27+zt/Iv4+B873OHjJIf6dO3cZi0MdcHgZ5B3RXQ6iI3ePQ+kj3hXVWpSxuMNeLHXvUF7wZV8iJR2Rz2FqcMg7pfxQIHu3IPWGZYzt2f4Ju22rMi55Se0y9H+s8vLlK11cjHr46E396KOP9OOPP9abb72NbYe8S5x0yv55ynzET51AE2MH/ccKR9oQZ3ZVfhTwkEPyd6j77jvvEHd3qb/TyfFxp7uMia5fm+22H0al//HDGQfmeaH+q1/9Sv/5P/9n/Yf/8B85/P8PHf/6X/9r/df/+l/1yaefKAfDp4zdloPhd957Tx9i95//xV/oF3/1l/qLv/or/WXH/wad8ef/8i/1x8v/PuAP/+hP9LN/8of64MMP9eY7b3Ow/0AH6DF+UbHiXxk7weyrA8bqSA8ePsDWe7JNDD3RYw7qKnPo3Xff1dv0OfPKtoyOwjiVUrssmtSY7zveM55jc/ww50f2FVOXKYt8sVVr0XpF7iqd+TfHWHiNwRiZt7F35Hko+VJrilRL6cg8rvA2mdObQTPdqLJmTNiERmUmdRjdAZwGndizjDzjHJ+8UnDOs494njk82ip/mv/tt9/SO4xzkB9BJEYHYi79POZQM2MZuwr92Wy3ShzfJa6DxPjdu/eU2N1st32OJGbDP2BOnPO8lh+QPGaeRlcptbe1+jnveqK3lqIC1viptfb+3/xq9DW8Wq98m3xsjZ15Z7u+Rx4Zp+hPWeqlTvxW0V1LIc5rH7OUBRO+Tx1x2Yw/iGxZ2ooPdsR+9OUwOvLByFoVXtIZO6r3T3T2xPKVsn3emo5Nm2HTxzTpxvxeqnRiX+9rmA0/pL2RuLngXnJOPF72nX7n/tLQ48J9hPOOAAAQAElEQVQ8oF+p820o9HVgDmTMBmxJTGVNTRs7ntnTRmij3X1Ep00b8FcbQiPfx4Hn8MgPxGniJuti1r/Um7Bvwnf9OTAM4jWkEnvDZqugZn/qW/rPnInsPiZs6PpgjoxT4uGc+IuPYF1+GnUzlrY10FbG15SGz3RRzAidkRIKFTpjYq8cnRV/bbYHPeYL8RRfnWccTs50Cp49e678FYzHj58oPww4Z08w0edaC3U2OmKtGjYV5ZO2B4MePryvR2880Hvvv6N333ur48GDe7pz54D5dXiJbiC11o9tTfQ9+fg61HZfq5IOL7ZlPOKXIPygYU/bq+sbvo5eFys+KvQx5aVUlZ62ainK1dATnwYTYxo09AZJd5CPHUGttetIXaPftuwZvU3SpZY+PimPHnGFjolH4uriYsf97oJ+TinpthTqRaZgV48j4u7w8Eil8IxD+5mrhTIq9PZCA9shl8hcSPthRL6iJ/pqKQrftgo6S/KktVzJ27Mum70Ucy9t1lJku6PWqsyHzWbQAWtkkHv+lpgvtSJTuraR9+BZZ3bEcpB+hxf/xUcRSl+DpFekbGRdiM9XXt4Rxo5eF5tC57Ga8F/uGrNkYxyngDEMJ+1l3mc+j1lXwLjYs9ujka2lMgb0jXmRvH09BsMLGuPQmIOxIenYZjtF3wnGr/Z1+c4rlle4yCYfqsqUYSy4we7wS344lb3S8+cvmKenes7+8fPPv1D+EsAX0MePn7LXOVVsLE7cSJnzmM22oihjPDBOtRTVUsjXbnfDb0HP/IAvG3tjfyi4TUVZ+DayC8IL7Jl3W73beFM6tBQk3cgHYaXvoYELekGpFZ8WlVo7Tdk/BmLDPv4x2rD9j6H2Vp3lJjdNB6zavagtgRM63wzZwPWHnYu+4Q6fqaRA3J1CAzFgM51IXsfEBJ76AnKhszyIsiE/Pz9TJm3KesN8dTtov+shn+CupTDIMTsLw3VMyM72IEz7jcUk+SwOwUS7rfNTT7LTQvozacfi0ZAXV7gdlNtWJpSdSZp+NPrTmHQTGJGeP1kwRhad3Mh23Ex3bHySDz9o2GZblQDdbDZ9Q1WzcNOfWtIfKf0LTEAHE7bGT7mZ7HJj4aaSBeKcjYONLjYI6yYhOgc2R51e6h9USpXtjlKrSq2S3D9ZZFl3lGv2CCOInY12TZ1sljfbrWYdRfYK6mtFat8CFBZ0RKrw1cHX7EsY7GAabV3VbLK9YL+dK4n91MRiGTRsDeLjoLF4E4Z0BOm2ACJZAiPlq3xol5cYy0lJB2RvfOa6or64VrWhZPun0ZfkV4i+ZPxat2/qD2EjNndhrfrm3Pf57vrSh6DrTovMEPYZSUVXxjTpFeHdBjOelRjK+Ab7MrE19XsfKEh6H1q7sNDYhZiEzlVuZD5N3U78G1vFtchf1od19aEwlWHYlpkXRh9Z2eQvURR7S62dv1SJWEdDLvaEIgjPmrAl9mAGdZjLcFNmJ21yVuqQuPwk3wim1M2/TNixZoXXfRJFSKbtjqggv35sy/aa1VrHyn+wM15A5K9Aijpmnqhf7t/z15y257lxxQt/BiEIe+6HbRnZAmBe65s7g68YDpHCWaHLyw7vMruXgE/ZZfW9kkaRuj69drXUCShvCwS9gvo1lwnP05fOufHVyO+D7PoJW4vOday677Xqi849YG9bQb0GBJpyLXLYrM6b8yIuVzTKIttSTloq6mi108bL2gZvRS9DVi26Intll+BHDwQxa21DXmKUOpFJ3U67oHX9Ir/KXZbD+w7pdl3Rt+Ru6vsm0dvkFl63ca238PZt7OXxkTlKtBplK3SZxndUbU45ac2gGPmbaQRTHpLxw6e2VQLydXkwGLnPnp+e6ezkVBc8MOc+zuRR14Zs5Abu2xvutbUUlY7a7+dJR64xEc3QBtx+aQPLud8Zvtg7iZdevHXXxKF5KCdjarwEEweAosxgpZ2fOuxd3D0xYcuMFj49naCYJufQ3xTTdqmWLVVo7Bo47K+1asD25GspqsXYJq5J+7pLt3VU4TDXe2gcgO52p+z7zsB5t3/kIC82Ro4mdLAddHiw0XZTVdO2xcUqSt/jD2Fvg1Nqygf1+w9pY89EAXdhZTzndKS7AvW9J3aFo34hrKBnZjbZSAeXjC5DwXegXmRCg+hYadIzlvY6id6eWL7Ip3GIGol94GF1zN8mbeXiO3LkdQnRVPihQaOkJaHZDxN0gRY+sUElXYFyeLHfnSY/y5o6geCLQ/xgjqXITLQ1oWeSKQsiZ2SDnl74yc8YZeJEvLgVct+OEd3fhGkui54FicFC7HSge26v0d6MAi8wMkElRmaZCZk9pBwb3bFT4ZB9To/IzYj9K690uZkf3s281jlK+yk39gaiXvR0kPbiqwINumz4QepA5zqxdW6v5xe+OSS/RPqWOb4H9fZTd8UooXfGRLpJjLeo2ym51z/EGl644i91OiNpXStd1aWWlsu2bJOb5ee25nk/sXZlHd3xjDWyD0tZYe0ZamHdrB1b1o3NZiA9qJSiUouMzLzNsqQV0f99oFuuVdctRbex0lznL/WSDzrvH/gVPZn/Ky77ubR1Lf8PbOt3Vu/G/E6p3y1ww/b07Vo/1vJEQrRd5ZPTrbKR0XIlvWJhdRJeT/C19mWOwbUlCvpUiGSQWNba3lpF3+eKlh+KpR1T/5uw2vaNdNHxreSqY411cMe+44L3LdnnnLzi4O3lS7168UIveemYfQ/WaKh11mjmIWmXqsIeqWFnU8FtMwwvB71HR3e05V1BXk6nvm3VUvp8PjjYKsj8HmpFbgM/+le75jGamOyx7wrhAzYDK097l52W9hjXkle6V3akbcsuK+s1SrFsd74d2mR6ew34UKxpYt+V/U/2cRPvfna898n7rBf48hUH3k+fPNOzJ091/Oqkv18y7VpGdwC59gkvCDP0NsxR3BBZQbJ/bOPXLYfIh/j6oCPjYVtmHbWLCmNYGa+BvWv2rxmLwhgVm/HY6s7du72n+VP8+Vf7x7yb2x4eaNOx1eZgo7wTyr/aDyp7yRxqbxhfRzfvEtJOZIbNVtnbNUtneV9Fu29wgJ3D/3ffe58Dpjs64x3ZvfsPlH8BH9nN9kB24opKfEotiq2xWfALth5xuJsD2g8/+EDvvfOuPv7o4/7Dkxyk5H1Q4i/9KdSPt8JrxJXJHx4csDfdorMqvPyVhk9+mz+z+xvlfw8QfPXll/rtb36j//bf/7uePH3S/6rA5198qWfMjcRn4R51cHSkR2++qXfef1/v/+hDvYct7y/Igf+K9z94X29xgP3w4UP6uNVmu1X6lLGzLS0wxsae0AEfbpHb8A4vvLz0z/uH/JjjrbfeUmihXnFR+rrBnsPDwz7uobZ5p3recY7fUzd6xFVr5Vv9XUT60phXnXH5hU2X6Su5lWVTXsDCyNiuMHzbqqUq41RLUSU+ku6oRQUwm9XYCwlMzJ9L8GxxcX6qi4sz0TLxu9W9u3f06NHD/iOPSvxk77DC6I+++OqAcc36k4P9+GCOv033SXiJsfv37+vwzhFxd6T8OCaHWuJqxEYO/49ZB3OQdA+5B/kRxr17KqUiIfXxon+NeR+/TZn7cG2zDEzYfIG/z/pfJchBlm2G1tRtPCft+tzPe+G8Dx55vtyxViSf9tKfJkcb8lLGf8M8SB9KrbJLL2uUNvRmyFJnBisxNlbQ6EdiPeMdG0feVe1oq+fZc4Wm3ciJPOoUC0N7omcaRRM2j9CRd5ajbKvUqvgidWlGLUYofrGMX1JWSlFgw1sQ+d4udqz9FQoiV5AJKvFeiZOg1NLbQzVirSPptBREfsO82FAn/Phvxxoy4s+0E6TNlAUuDlHszWFlfoSwyoSXwoxHkHqJobt37iq2NMY6Y5l2E6udUsE2NhbVUpWx2m62xOpBj7VDDnM3w0Zzu0Z6/mTsbPIg6T4+jEF80vCHTVlEQ0B4Gd/I2vFJYTymDjoTyY7IqaXCDCctI9cYw4aN7Kex5+DgkPV9Q525LGcIL18e6wn3p6dPn7HOPdPXXz9R/lcoJ7z3yJjkfwvz8Uc/VtawRxz+N+Yqw8NB/5Y5+UDvvfeOPvjgXT14cJ/8I73xxhudPnzwgGf/jUb2+q9evcSWkXbTkys0fBt/Nvo+EacX3DdFTCWPsELpUZKAem4qJX6QbFM+dUSH9i6KyCHPtxn71KmlJNfn6Zg45AwlNEg7AQKa+pwmRfXECCnaKh0FxW2xL3YFGKDGGNpWgdFBW7n/JyYn9AVruiBXC/oW/YX4mcdlUGwVl10UfkGOLHpLiGJjbEpM2Jbtzs9XZHMfr7Uq4xZeUBApi1zq21atZd4j9B93DOQrLpznme2uF7JQY0tBfsOaeci4HxHjB9ow9wr22Zb4RLe4Enp0jdTrn8i8BvyZsQ9/Ih5sKzRo5Bu+bcTHrC2aAR+a7KyUBRN+biBrQAdj3NdBzloyxj2NvlRa7bZXLeFKtuWywFaurjs60J10ENtSFuT+a5u6RV78ER1ySvO1YCHhroicXVRslVpVCjHgopiZs75z7tv5QeOL7MuPj5cfAeR/XfOZfvnLX+m3v/1UX331RK9enWocrRbnCwoUYE+pVS40ztzRP+TC5wq6DvRFf0//sK+o+l1YNU+tERON/rVOe564UbdhtWWl+p1XJCMU+kOQurE99B8Frxm1ttb6ECQX/D7bLsVWAiUBHsXXKJNQoFgaatEGDLzldZFEYI3jqEb5WqeYIGTQEL9cWMQV/lCKailKOkidkRv3OYt/HkipQJlkUzszAaCt609Z0rUUDUNVKe5yLlIQW4LIRDYodtdXLBb/saN0nuVi5YoNoRNtKS6mTylaMeuTSq0qpWA/1JaplIVlpP/ZWORGPnLDy2KfQ4Mg+cYCYianGTVTq5aCHzfoqkocj7uJTRaFlAlUbtYulSSLAfks+LExG7fIy0XZAOXGcchm4969+yzMd1Sxb9gMEoY36gWylSv1U9e0XUtR/pMow65OtVxhJQkNMW0N0cvGO2kpBVYp+KAMqlC70I/W0dJIIDy5xgB5TEK2dAyM3WZDfVTN5jU1NhbU0Jq3KUSHFBqQoh0DUsg3rZdtmUyQ9uNnXXIsu8odRd1uQ4H3oL0rvlqzE31Imi5A3BGe6bdkGR2lVqnEB1P3wdRjiNJ02pKgRj4Wp27Ko6/JyKsDqctP2g/CKPRtn7q49922kg6EniB1gp6WYkVHb5N+tIUHQccU0lGwvWCfl34004YpSlukY6td5I4USDYyumrjUnfqwE+bknvfcmjeSK+IviauPR2Rn21HJwIT68kIxWwYtNlljd1kqdynKjrVAS8iaRvawOzjph16ohtVzDH6jIwBKvCNlXFJ3xt6mtEPIt+ETpB0kPyOTUD6knk4YkDsbUZuD1Shz8RzEgFlvX7vSBgB7WAQKugPspR1XVBd2qF+NfI9EZuxrbcHzy6wLUMT8/uQ0I+u6NS1K/JVps7K30mf2AAAEABJREFUnujTLJeyK52FmKilqDDHRaPZ6Mx10C1LxEvQmFcKkDU22pbtS6dgBn1Mzbke3Vb6NKGzmfbQ01TgSSX1InoNcz2lDeSddmzaKNewVklfZn+LcZAasoE060k66Hqia8HU1OU7FZnIW1ypByEftt2Ziq21FNUyIxKXaJEpZBdw+C8t6YU6fQGS1a+k0d3IBzZ8YEO7wPyVMsFz5GV5oZIlYFcZnm25GNaM3i8GI/4J4qMriAs5zbCxlboNrsKC2pYNkg6QMW1JlkBk92Fb9gxxucsXfBwpX1LJ0iVErKRc/bItY0cythWx7lrlio6ZKgUBhcamILxGXlSLxkDRIdoQTBeGE8r4ibRsPlbunzZp2s19/YIX5NmEn/NAfH5ywjn9uabdhRrzZsxDBuuLZJVa5CJe8B1oy4vQuhk0bKtKNToL9+sqWxIvvBqHetO0U8sCwMFd49C/8eKrcQ80h3oJkVk2FdTXrcimXNzcUlZ5ANtst729vJitm43Cq7m3DhvaLSoI2lYtpEGNjSYNhG+s+T915wj5pUykscP9AHEiNyE5o9C+sDmY+zD2P/U34RPDzwHtFhu2242GSv9pP1Vaa7KNLmqyH5rjUXKpyn2nYJ+wq6kgB88Vs7xAwly0N137D8WtAz2UkJRTP9/o6v2XyO2hLWlbNvqxK7ZpuZJujMsVxj5OyavzsYA6va3oSpq6KW+kW5eZwpEsLoT4Vs/AoCN8q2CfnZT6ZepijZgYcmRAwQemnoVPOpXoJuXQJPZBu7HPFM1o1JhA6OuIbCN2J/auLSAd26O808QiHhc0sW7SQcuB95pmDqSsISN4KyKXevsIbx/7ZUnvl5n5MedH7J+htAtm/uv9is2B8IlBbMpftRDzTdhmNyV2je7SsVPh8F/tXA7gpWyFeuyPeHPsNqztz3TUTHdzGXq8yDds7IAXusqFJt/CBwLube6WNiZ0MU6Mo7v98NHl2A5SP/Lpwz6uymPTiI4JfRMaErdXgCkKGXbKaEPL1ecIcUj4KVCEOtQvL3HaKGzUS8zgSpn4rJSVAE8m5mhUXQlyvXLsDrPHhzQRYzue9XasFfOz0dh5E7ojb5t1cqMNa1utg0otKsVoaBQ3RS4pwYHBp9Hc2p+UXKHbih0zXeVSTrW9j23ZABvcIfp2A7QXKzrod/puVFlSB2nddsHv5ZSFQq59wltBE3O3qPPd0ghiLw7gk/79w9D7RsPfiabdaz2RbF+DXGAWeDPISEIG/ykgnfw+Grzviqt6RSL+RF29drWFE9+MpOdYSUxoiQ3DnWHGfQG6fMkXudcRzenGDKQLdnwLmvHst0Cpa3QsaLR6DTTR9mBb9u0QV7s5RtxwwwvEPJy4B+fPAZ+cHLOfYS9CXrum/G+PdmcXYtOBV4uMPXbl8GricOtCu4uxp0f2tMP2SA/eeEvvffhjvf3u+zo4vKPM0bOzMw4RXij3loH5u9lUbbdDR/688FH+VwMHG/IbDUNRBXRF+1fsnMF6xlj1yZFJlzQwwkGhYtYgspcf23Jy9FPxQ5dfvZkCqdcr7pmsS2krmdCGfEs9NVgNFVPXN/Ng8WmsaXgLiZ1245nmH0Se64LDy9PTE+UA+ZwXuNPYdIHP7t59oFIG9FRqp91AMjaYpG3ZjL8kQ3vzsnQLWufp2sXwCrPhWab+hv1gDvIPOBTNe6msuxfsV3fc6+f+SkgqVy1VG9Zb9wAT43KgH/34x8q/dh8x5MnzZ/rt558pPwTY0e/nHOgcnxI3NDgwtvc4/KmbjbKPE/0ZqTMcHGjLAXkO93/NQfrzly/UStGHP/5Y/4//5/9Lv/iXf6HUefL8uVyq8uORH3/0E33805/pzr17iimVfeTAHjc/Mkjdyp5ye3iggbbucCgcpH8Dtr/x8A395OOf6P333uP+sVHuL0OtfQ9qNU3Zq2CXbSXmstYfbDZ6eO+u7t25o3c4VH/04KHucCiy3W66fP5F+Jeff65f/v0v9Rv6kL8U8Mtf/VpfPX6iz7/8CvpYXy9/fv75ixc6Je4n2ohNeXZ4/Pixfv3rX+mTTz7Ri5fP9eqYgzD8jwnaDgP+V78q/Q8auZGYHRdbY3P0ZD4l9o5fHeuQQ7z33/+A+hvZ9Az5lIkAqKUo477FZwN9iy2JwQveSeYdI6YxrScOC0ZF98Sc76Cg65ClDgl1IBapX0a3gF3wZuQEBSRnm9GLLUlPlGT8TCy4WjZIGpBRY0+GdP+X/hc8+9y9d0fvvve2PvroRxwovqtCHRZjaOlI2+fn5zrh+Ss4OztX4mlUU9lUHd29q7oZVImXzXajIOn0sfUY3eiQMc6PJu4gGxzdOUJuq2GzVX7IkQPOu8hkbgT5McA5h8oDfqyMlQr9tvDfqB17mLOzU11QPqG/sk+ptG0X1rxJO+ZZw6cTY90ojx070hnXEl+A5tb9mx/ZxGdK3dQB59S/YGyaLBPbpQz01B3zXcws1ZN2DNIF8pPNGFlGh0CzyUuNsoscdNI2onN91qOpA+9hm0BjTsffraenXjdxF+wSO/R3LmuKb87zv8ZDDPUKBvwTW+OnwPijgNCGKRMth6qQwbZSqwrpDes+RAOy22HoMZ11aDtwb8DvQ+SQpxadmajujkqlAX9vkKnIxIjYOuK3lr4CmlRLpzVftmXq7ehLYiljY8NzQU79RxtZMyb8frA50AHr1xuP3ug0smN+4M5+XNnTEr8jekZ8IzpGlGJX0VA26nWpH5+krI+J5rGDwGoatoNKLWoS8TQpNl2gb8KZqOv8hnAQXjD3xdQw9rZO+eIz80TdpIqLvEJVDGmHXbUZtjrgnr3dHmogPdQNh7lHOji4o/OLSY8fP9dnn3+pTz/9ov8o4OT4VLYpP9DD+/dZG4/04P5dHRxuNGD/9mBQ8PDRA/30Zz/Rj370gR6Rvn//LnoPVJGZ6FfuhzkT0dKzOZaICoxDvVrij7L8xcWJ9yJFIhzbNUysiamfcS8IDImdatHV3k7KVkR/0nnOaPhFXHUY+Bb9Kfh71MiZyw5k7mXMKdF69TqNHDGe4c74DmkIXrFR3cQoiMnQbazYUWAXymJnw9aka6EmQBOiY18bRmKm0e/0OTpsa7PdyuiPHd0efKHUK1U2nUVBgU70pa85rLOw+DTiDoJ8dBb8vdkMKtQt2INqdVCethSKupTXWrtcLQUZk65S5gvIvZHlifw8RqJeQeFmm/He9niozL/YJC571h77gtgy9T42xrYhgQZsny7t7qz+NcFvYMRnkQzCW4GDkbvSU2ir0LfUoaDbXkvpfmjon5j7Qbul/UY7tmUUBPFDdIQfJF1LVTAQL6WWsHofRtaWHWtp5mrGqeGnFNpWoQ6GqNQNnoovLJm6ZQ/Jg6alvE90y/BSPzRjtxk2SrtN0hlnosfsJb/OX5F6+rT/+PDJ02fMT/Ykv/wN+wrm6eMX7Msn7kWNuLbofh/GZqNB2IPv+J7wR3KdyVdK9wHrxmcujV37UIMfLNK1FtVa8b87bMqlnoZ0WhZe8kH65mJReKkuKles/NDgJj/1Jcsu8oJLRbK0By/lr1GZ/64kM/7fB+KKHSsmYmsfK/8bqRmNFTd0Kf4CqStk1NNX45h2YmtokDQqrn1sy/jYhn4HlGu1l4yhWQhCawaagB4Y7GyKgkraNvbF1CxGpFNnAaR/CjIrbKsWgmYPtoU70GMV2imUlbA0601ZgVGQawRyMBLpoYFuXOEFfSFDR+rZTix1kOzt1DJ3O7Irai0qnY/DWVAaSPtrudYL07IQjNzgRhb1bCrOeeA7Z6N6wUIRXsoagbFWscvS99pZKYqOULoFj8VhorXoZoEZwY6FJ+UUytSPfzZsWo+O7vQ/EXaXw/+Dw8O+KDt2I2ObRQD7qZj2A8l9IUt7WYjDa+j3Ir8u5uJysUqpcjF1JoBByoDM/FqKhjpovdYgnLKIX2tzlUifYg+dYzywZClost3R7cEJoUthJ/Zc3jP9y3yviN7ohLV8UnKlIzlau7RJvV8V2wO7KP0Mluq9r+0WO9bymaKTRMO2Dpnc/Ikvkmp8BQVf2VbGrdTaqY08SHmg73nZlu1ey56pFLpC33whclubdpHBzYq2ZfhNa5/xuWfclL2ed9/ceqkbv7RlHJT6i3Bb6E3SY5T4bCBlLZXASpX0oi88e7FPIsJmkGQ8SbekoBBjz/7Yq9ejbmxCn21Y+II5gDjp5Fdc8aMyfZqIlcitCL/Ba+iaFsjq87FT5sgEKKKKuWFnXqjbKQRSR8sVXXMSBdgt0MSDA1Su6iCv12A5MrKyfLXQJi53NPIiLhO7oSZt0zdQmPeZ26UMqn0zUlWYL6lzGyQreproA7j80FQDl3nktIdGeh9zmZaLikvltnA6MfyeWL+SD9b8FU29IJyWtnrdyAaxFbvDXxC5K1DWxaCd2TOkZtoY34xTmwcRvvo+NaUr1EQja67QyhXU+0bZSilF+ton1QXfLhBkY3/Sik3koRTMbVzTs1e2yvxOKq7Ug/TPkl5IZ7329a2Fr0mr26C9a60fGuwV3Zpc+02Xb9PVfbBfcdbZ/Tgn1dO9LrrizzXuQ4FAqVWuRRUaRGNeDJweH+vk1Su9evmSF1HHyr8Uyb8kyP1+x/0/8SDWjL6J3+ZBadCwqddQq2mCtrGkP/AQR+Iy9WRrRaH9Ql3XKgxRaF6CDtz3D3gxsQGFOdnnJ3M0/GGz6Q/4w5IvhbouqGS9kGVX1pgiKTDUfW3I+pAltslYNYPCnhb1o6fUotJ9U1R58AtmXkXEGmqlyqwho5Pu0JhMM9k/UkjaMoms60HK1Tlzm3mJFbRSeeYuHTK20q6wXaSb0I6SDHVALpwFkOhLAYcTCl3zKboGlKTsGu96JlZdcXrLZPcp2ctP+JeZvQT8NLXH6cnYtqwdKZ7RsKj14rlfJJPtsqZMl0j5bF8X0OW1ZqM7eK1gZSBI+TUdfaCy1xsRmq7BvPASI+KbgJ+yK37Dxkbd74rr7aSNK8SOGdGvflg+on+6RGS92NR4idTBC6QJhN/L6VcOzJMPhJzyIm8PrXHgBRq874LUb+iZkYP6kbl0DqJnR2jfxIhPsBt/xSalL0n3Hw3Apw/hG2rNvltp+CvSnmhXWTc60Nv3EhP653qivulz6OtAzEFkoT/w01UsddNU8j2bDO33drFrtnNU7M6Y9GcinmfyEuuMw5K8yJ+flcZ5H0Q3zDyvrGG2ZeMFoxnkhTlF6jfa3gbCnaYvtyHl+4hM8qEgtvYxWNLXdIkLfuctyTVN9nt9VjVQunFZtafhdbX/QNp1XWr+hyRWQxYdrBEMHsMJfz+9FP9Q8rq9cBjrK33kFVxxrqdStuJ6yZzD3lsc2zJnLvm6aiHi+r/yer0vMemb8EMtTcin+xM3/HPm3zEHikH2MQP32KLK9CqqZdB2c6jNcKBx1zioO+Nl5E51ONDdew/18OFbevvt9/U+B/8f/vgnevf9DwNxmyEAABAASURBVPXGW+9osz3gkPNEz5496zHTEjMY2/cDWdtK0zCYdxUb5U97b7eD+u0dPg0jmWeh3IMmTYxVC9igdLqmk8f+9CMwtVaQ7J/kU9YzsQFHhreiUb/Bjx9CV3T5y68rW8JqtC/aZkUiblDYG8h6MmntX2Ntvrg463vEUir+2+joiAPmvKPh4PYA2AV1npF7O6nrn6VMv5umenBVnzphBFfMnhqxfQKhQd4DdQovfYtP8nJ7x3u1Cf/kkPS9Dz7Qhx/9WG+++47uP3oos/d7xcHnOWv7OXLn7HtPeN/1Mntj6PHpmV6enurFyTGymx4zFxyoVeIi9KOf/ER/9otf6IMf/TjRoMacz54vMGt+/jX92xzg33/0SA/ffIs2H+no3l3lhwTDwVaVPe4BB/SRu3v/vmLjwcGBttutbHf68OEjvfnmG73PtRTirSqX7S6Tvo7Y3hj/DfvWI96d3eNQ+BH9e+utNxW8/dZbeoN8+AfoFv4YuW/lz2X/+te/1n/5L/9Ff/3Xf63/8df/Q3/zN3/T8Xd/+7cK/v7v/q7nf/2rXyl/QeCzTz/Rl1/mRf3jHhfnvNQ3Btn5lib8v8s7RHwam2xjZ1HWXUcO5Hk8ePb0ub744kte+J/pELvDy+H+q+NXXc9av9SiDb6KX8LLwUXuuRnz3h7jlv4kPaZtMHEonBA38Vlqle2O1BdXA6ZMCr/IpJvVrwlf3kQvWL4mFKf9PCudMz9OWXt2HPxvD7d69MZDPXh4vx/8h969e6QHD+4zlhvluSJxOWLvOe9WLzhwz34hNLEb9ZvtVnWovb91GFTqbDsO5MAte49YLtnuZVvi5ejoSKEV2fgoMRSs6ehLOqh1YF2jDWQb/chzW8Yrh4vxXXiopv1B2+1G0TNgj7gm/BI72kJhYYdUiqFOdqZL3i4Zdp0zl06OT1h3TzjYYX/ZJa++ut+R7QsPjaeHaauDWI1k0qHxHyFG0nLqkJrtSWJS1jOhoNMkFqw22qkXFO4Fu25PdEbH3AY1e5vQqAzoLyr7+7/4a8JvtlWIy9mnVdGvXAhGV0k5CMu2MvYD41lLkZ32TRHC3T5Rv2hgzUicF2TENbHWJKZNOh+XNZXcdWT/2WVdesHImpDYylwJ//DwSG+wjrz7zjvE4z1V7lFt/ct8rF6NOdMHK32dGGXajo7UjUKjN0hacv/EetuKvR21yJ79tqP9HTqDCZ3au+IfydSrOths6fegXH0c8H1jgIOpryETkiI0LNN/45voi13RU4cNa8fRJTbDVjMOVMqg4+Mz1quv9dvffqZfccj4y7//Vf9fBGSPYPdWl3k1kUmPmsKvpRD/W925c0dZUwvMHWtdn6vM3/Qr7ceWRjxQmfZKCPUt91TuucGVbjHekc+h7kg/k4/owPq2WeIjvMjcRGIvsoE9t2DsrKWq1KqkiwvFlh0UaOCopJ9TH+L4LkiGEmTc0YWwT4yBo4WvjGbWq6zNHawFieVa0Ivs+fkZc+gCVa1Xj970KzT2xz+o6mvAREwlFAr22lZ8quVysYI5O/vMtlZZ9SttzGXRLfweGozEWuxsNFCwLb5MldgRtEU2Rs5pdCHgIjlt21qv1easS4nBNb+W2+7+sr2yrtFoTp34QbeKNNlrQbtWN5lSC/MTQMulXEquMMvUrsdmlBizRt8TIyuSn+j3VS0xtBPr2Mjh+k474nhkHxD/BEmvcV1q1UA82kUGkqXvgdhdGOfa42VQRVfsOeY+kL8klT11/hLAy5fH7K9f6NnTl3r65IWePztmX3Gm05Md8Uq/RPuMp2MDyJioX/gtJvX08gWLkFwyt5FUuA23yX4/Xpr+fjUk2zOKdXmlg8HKSHofiuxtWCvMNM9G3xVzDXXXpR/BNzZzW9PhrUpCb+bD60Bzyi4Ng9nz0N/zp9jRLNkz1XK5uPMKQVUJ8lJrn2xZ1BLwnUeZXXoNe5a33fPf9BV9K7ouNlpr8JdaleBPXduyrciKK/wLNkgX3FwyIWH1cttJKhOzJ/iKLKSXZ1OWSRXE7vAnFoAdEzpIPnzbKgu0XI3FIovxvEG4mBcCFtBs1LJhCL1gczqyQKxtthsLiW38lgUofoqtIIEq6IJS0m/p7PScmwQbP8on2hblpVZtNgPYsCHd9I1mNpvb7YaHdW7i3BCTjy8rsrWkLcsuKiVtErDoiq1ZVEIb/U9f137bkZ+ROraVa8fmJL8in9hgJF9qlV26n6KjoTe+DBr9vo7Wx7LR1sQNPIi/46vIR59t2SxeyOznbfc2xGWb7/lje5HPRmHm5dt2yCVsd7kw0n6obcVHl2DBrbWo0qe13PTNxh76Fd5N2O4s27LdbbSRv2F/fCuuWtAP0mYtcxp2rxd6E7avsaLHdm9rv8B+vc2Up6/7CG8fLtFV0FdUSpWxyfD2ZX5oOu2m7rTESvSm38UOmzZn2jO3fDV8vurYL26JnTW2SLeebtz02KQtdezZH41xWGFftVfpa+bQwFzJWhPbYteErZnfa3ulxjdWLyedfFBLIXa4OWetIm1b2UCuba1UXNNi38qLLpbzy/5n07FjDWmL3ITNAVX7J7KBXVSwWwsmFclVk3lYBKE3kUO0tsjteLAfQRO+AaVWCduTlwufKsNbUdl4mP4V4DLIyES264tOXV2NZAC5vBkm3dHrseaQiQ7I5Sd9TqbR51DbMvJSKPaQ9oL41wV+0OWSxm4X1VpU4JUSHiCtG9e+Tx05ZKL7hpjsWedMvVe8pmcamyMTgWxYg6xpyUeioH/GYpugN5G24EWPbUU+dVeIq6cpk0w5Oqgj0obWUmW7Q+vVTGoPyQdaeRR/j49px7bsGd+j6muivX839IS3Lxi/Bvu8Ne1uyzw+EnFM3HyTrJbLxu4y17G9cInHJItlu/PiosTwiilsykutGrg3zPdX5gERnntWfs1+wgvOvEBIPmtHYw6jmbVo1NnZCQ9vp9y/cw+fsb4smpBLrOyY94mbHeuWYuOw1XBwcIm6PVTZHKjk5RYvT5MfeHlcefgvyJa6UeVB3mVgDmxQMWio207Dk9Lv2vMqxApoLvQX9MNxqEwe4IdGOvM7MoHRr6VO8vIg0Vb4K0rswIZSsQE/bUhX6qz9E32lgf4Z4G8iB2081I7Zc/FCj3cqtBxbiiZsnlw0ggm5gr61DddK+0WtAGoYma741i/DvUJkZ1h2UKAFmeuftsTUSq+Xvp5r9G9GU6Pu6xLfxmmSxQXlO7HTD0ByIIknki/YuqKLLF9pK5iIndAVS/El6fw9mbWg87E3dIKu/IlD80C03zTSpwV76YkDjl4GL+nIrmjo2seqd6X7ZXN6oo19LO2ljdewQ3Yt32naK086WO1IulE+xcYpB/IjrqYd8g1MHPJPKe+Irl3XPYmXMtew6/zoeh0pWzHisaRH5HeLbTtWiwW002iziTxUHSNumUDGfwHxpH1QKrS07tdJjbJgZK8yMlYzRtpranvj3CJ/LX9Vt2FLdHY47fZGfk9f0RekPeyKnbzkn8ZzTbsL5WXgyPPRjuckHIYJlvs8LrIHUFXKhr64l5WsAcz32bjoDeKz74D+wwp8vE8Ze9Fww/+t+4Fy8uF1ZO510M4l3UvPhvyv7x/qAdYzBlkrbJO8gn7Qxfj0eitNhnSP7cRJ0olHwFi7pPx29DnEvLm99H8+d137b6O2f4BBqTODJYJ3GJNG7sW73cReJb6Kc3J/raw6FW8B154W83N7cEf37j/iUORdffjhx/roo5/q3Xc/0MOHb/LS/77u3nsgVPEi8ow5PJtnp73GGjVql7WAdYtpre1B1WZTVGpT/4tHtDLPwUbFFbEpgLX3cXGPm5VluyezXti+VtYLbvkq6Mj9c+pr1MgLXuIDp/S181aacmwhrlrWYZ4/6RQmYysxw45UhbZ3vJM65jA874JizwF7tnt37+vRozc4cLmjDXum2N9Sf7WrmVQA4WNfpXtbaW8PiPzePrHZxnr6sGNPumNtDvq7Hvxw/+ED5dD+pz//uf7kn/8z/finP9GDN97QAYc8AwfQYyk6udjpJQe6p9Az3hOdsbc7IxB+8+nn+u1nX+rlyTmH+A/0i3/1V/oXf/EXeu/DD/sPBCbaHUFocErbzznIzg8KhoMD3bl/TxvaaOwbL+j/V0+fKH8t4AUvxCv74nv3HxCPD4i7e3ItGpEpPLveuXtHb739Nr7eKFch4GxroKyWognfj9iZvld05zD4kHZW2tPkD9l3b4dBtRQdYk8OtUbuX0+fPNXXX32lLz//Ql9+8YW++Pwz8Lk+++wz8Kk+4cD/009+29NffPG5nmL3i+fPNOKXjGwtJWap4d8kLuh33sUFE/Ox1KK8o9iw1x+GjQbeVczv9QblT2mnnfxoR99y2e7zYLvdaIuvJtpKny+4D6eNpEdiv+GzlDXGP+nw8m4uMqt6G13Fa1YoVq6ErW2lfvK/C8yUPstDhboDDuHzr+5/9gc/109/lrXk3fngEP8c3TlS+hxfZLzim/xw4pxnhrz7PTk56f7LXNrgn/ipMpa1VhXql1JlW8buRt8D28p7qPgkuoP4ZmCM8+wSDNEFks645McVeXZLuqI7baSfsWnCd9GbfDAydsmXWlSxxXbYs52ka6ndpsikvl1USlHar5Rp74rMjhjNM+ar/OD89FR5Xgx/FcuzafoeREd05l30jhjdEWvJT32Mu8fXat2eZPZ1FfwU3j7Sh81mIBY3IHTgPrEDF4qfJvy6yic9Ye+ut73Tjvbjt94+sRU52/S3Kldsi8yIfMY1NP0L2iLf21/iP+Nmz/5M/RW1Fg3IbBizWopyjYxD7Ek6WPUlvSJ932Fv2gsv+djQ1z7WsaRrKf0vg7z15pt6Pz+Aunek9UcAjXsZK4kKMZBnWEEzpxInF70+9xTsWHVPjEP8k3xgWzVxh90DPs5BcYGX8YuOEf/t90FclWfsAWw2Q1+PDpnXG/JmVnUUvtnXTtxjJ6jgw5K4k4v0DGTw75j3gYRFhjCQzNiw1g1b1gvePZRBz5+/VP7ayX//b/9D+YsAT58+k124jx1ezk0tVx/P7s/sqaWC7yq2lTKP9yJ2SdaxD6NhgG11+Vpx5aToC197V3gj8bKjnfhm9Wf8GLFCm6GpFyRd0NtY71M38qlnWwN+34LNMMh2RDtqKYxx6TwXd9rr0eaOti/rY2cts1yvuHw1fGsXxZaM08BYrbR2fxQNtLmhfo9p2kgMZp5n3Eupvf1zzreyxmVu2FapRXWgLHWxu9d1kTusXPZMkw5ssyeJzDzm8Unsz9qetoL4Ulyly1qFPumWq9clhkODmyLhBeGnjTWdvD3bVUtR7J7X3Cp75uvGFR/eYF1mbfd6Lgs1/SMdgVKqaq0qtaiWMsst8uFljqU8/o98bNyx54k/LkGsjMy9jHVwyWcuJ506Qb9PUjf1uzzplE+sA8Yee7VvpmkvsOd8wb7k92Fbq52htdCPynxgfpxSY//XAAAQAElEQVSenin/W45nT59DX+nly7xjHKGn5E90/Oqs/xCAEKXvQz8PtK2bV3wb+4ObZd817/RvD7fVs+e2C9T2tbGwGRv6dlu9fZ59VS/+Cuwrnu19cTl6g2J5D9eEfo+Z+DBYVU7M/WDN/z5o+vT70PNddJQI8Xwjkwggl584tLKp2bD41NJFtXa+2LKLbF/KJ2HP+cj1ybFMov2yOT3XzQK3GTaqhXwKFqR+krZ7G9G1Y0HuCxgRPzFpI7PSpLOoZmJOTJ7AJXWZUOiuBf3ois7ompaFLfkCP4tULZW29uRoI5vnbBCysckmNOmRiX/BQ9+IHWk3OgLUqOKv6ErgBtFZanTuoaxpFmluyCM+wuSl7apaqwZuyhv8MoAsnkn3ceBmUNBXSlWobeQHues0OoKi9MlSpwwaN9dxwUSWRimz3eUlS6C4yAGIPelbEF4pVilF+1cvgxEakJRN29hmRyfbDxbHfjPF3xmrjNEqG7rCnuWjIzDt1Vpl2rQt22EvSDpAfyYg/lsKOonOJEJXJB+dpVaVil6XGzrRha2Rj2yQGAp9HWk7SJ34MuMYGkkLk0ik3LSRdopKqT1drvUDMZmv74A8eXVZxJdPo6E5ltcxvalntq/3KfUx0S7UvpKb0JHyJrNdnPn7Y9/LYOAaXW8vuq+g1G/iQk8o8NJW/IgKhOeyNQbCm/VSTXPbip2kUzbbRjV0JT9i646XDOnzahcsTczTaOhAtlO+JgojZ+xYEf3pR3TN5dLExliy7CrJikyol3qVOReUupTLtJmGkCUd2RWxk2Yp1wzEkm/IhcYXV5g04YCJSul2k9TjnVhpNmYAFWiVWVcafBI9P8G/iQavYXOnpKdGffKi3kT7DUyGx5zqNP0FLlk/BhXWmqRbZJCN/AxsQN+cXvqMzNSkHXOPj1ovRw5+2jN6mwx/lk+a3mn/ytgEasihLMN4TQ5+yuY66Em+Z0iHJr8P2tOK8MXVwMpL8lsRvSsimHToAsaKScDAohR7E0c3JBbBcFcsrE5u42m2DpUpjT8C9SscK+uykGogVLnmInVW/7pi9HhKTAHdcqV8ZTf6lH6s+X3aqB9c8eZxinwH5Vdla2q1Q2p7LDv8mRf+Tayinc6izI2mtJ+21MczBfvo0nzt85KG1T/Y2+n1L9uyFxQoiD121sbIOl8qpWhTq2opnNM21gnuoexBYpPWCx9MBG72A2dnpzo7Pe44zw8CTk90zkuc7Bl27Bn6mkNDTebxHJ3MaTPncuBfePEYmPt+UDYHquGRFwfzzVkDNnIBNfM1dCMVHhbMvNMMeVBgqEV6z29pNxDXTK3Q1xB9QOk3+t0x0HbtmPkFUjUMVcUoxAf5U34j+yLeesrc7wtsp5D0yMPtyAvjxp5JyBq/pWhTqyqJjuqui2ynxksTLzZEjHrP0jWKwttPJx9TLvezTXj6CuJKOeRbP11mqXslCAMbrue16G/QhinTDNYGBfRRC6IzcdPou+hPWyD62JHDx6RDewfQB52Qm9ARNKhA67qlmJN052OBLiHKaDFjH3Q+LOrNspSnMsg4OO3y8ih0H4K/5pMOkhf1rgGbYhfmQrB7yZPpLWPJQht0AqF7SJ9pXzfQlnxokPKVJh0kv48r3k5TfghA/DQQu1/HiC2xJzRIGmCPbwJfCPjycBk58uKA2aGLrV7yvX74xD4LB64YF0zQGWJsjS+Nvy7B0Mz+amqUBxM6rvbQ6GEcJ+KoUa+R7jRpgDp1XSS67tAm+tngQxuAt9bJmOm1i5roikyKvBdDyVO9E5Fo2IE0to74e6fd7oxD/wVL+gKaMTId27KmHR7e0cH2jrYbXipujrQZDlhHDlTK0PW2+O023BwT8i0/sFjBGKSd1g/7d9gELn/cscO+c3Ax8xcZl4k2bwOOon8U/p4/OIHR0CX0v67v7IH9MVnTC3XoxNiOjBogFnrAk1vj+Ls1c3N89vOrhpW35v+vpKstK11siTsuY8ykAu7ZLhrYT2y3hzo4OGKW1RmuOh+l47Odzi+aKnPzwcO39NY7H8x4+309AEfwtkf35XoAthwMjTo7Y16xXty9exf/N9pqYqKxDpxTfsqacC5lXWSMSpUMRUBBY5xmTGrIaFnzOmVtCe1gnQs1tQJI/zTkww/mNG1jizomNerNmNiWsAawDxNlDd1ZJ0P72sq+LvRmHqMUNPRMrMNpwzZ9cOeP7GfO2NfkLys09MaorHHbg0Pdv/cAXw8019TNxLToisyK1AnW9Xzlfyvd09Owq6F86ralQN22wt5thY2twtzFPttdBhbDNHHI2DomdOXwk0I94gDsYw5o//BP/lh/+md/pr/4q/9N//wXv9CPf/YzffDxx3qHA/1Hb7+j7Z27yg9VK/2txNMZz+eF2Hn3gx/pn//5v9Qf/NM/0iMO5kc2dcPhgaZalB8ArHjy8oX+W/41/d//vc4Ykx1G5S8N5AcBL09OVQ8OtOHQ+H7+Ve4HHyh/FaDyPlL0r8malj4dHB3q3v37evjooRq8hk+Mrg3P7oU2Jx5SM1aNss1m0AYdWw7TMh7hjxwATLRPFbTyjS9QrvyFjLv5V8H53wQcHMrw1/9dxjkv6INT7Dw5Pu5/Iezi/AxHT6qlcKi26RRtSvvBjjjDBFgmHkfmyK7bW5kYA/v6WqsGbI5tB/R9wM7Y/OWXX/b/HcHLVy+pc6H0K+UouvYxfi7lSocY6xxOXuRHALF9QWwgmS7SvkBTbFsx4osgbXcfm2bQbSch1LpDt1xt4ZVadHC4VQ72g0PG8cGD+/rggw/1s5/9XD/96c/w0VZnPBsEO8Zgu9mq4ofoWNvfMWfzZ5FTbluRGQZ8i/60sWUc4ydZcimySejqqvhzg/wB47dl/zGQL4tck1Vpr+CzUisHKy87nr94yWHoC2y7UK6UR/dKk07d+Ce+jG2Jn6SFzsAuqujOuKYv8aPtPr62ZQdFkrv/jXz0JRYzD3MwnHz4aTd6oi8o2C+utBn/jMRV6iXGJt5npS2Kl8+sP7JdJgOvue2J9IoIY5KiexgqdsbHg0b8vyN+CoUziuyCuPu6kb4HY2ygbaaeTHkgWQImL660n/vF+flFj7eJeQlbLlYtBSqZKpV8IZ936VcY+jyKDhymlFf8a2TFNSVmu62ZU5MafYPdP0mnrdRN27E1xSNfsX1a10+Mr6Uo/0uQN998qLfffKQH9w41cOJv9oyVu2VoGy80sfbnniEGPXSk7Yae5Ef6NcYekDKbTmFJbA4qMZiYDRX27/BdDn4z5piED/DFUodq5K1aC/Nlo4ODrQ7BMBQ59lg0OSrPOxM2Cl7+N2gpS9sjdo7oD40Pol/UDDBdWQMTWwP7ArHXz48Avvrqa3311WMOGJkDZxe6e+ee3nzjLRVV4SJNjHNszdp3xvqXs5G0Ia6B2NluN9psBtVS4AjbYt9IvEw93Zl82ZZtNQzZYeeEv5JekTju6YUfP6WdvFPpfOqhptffz0dP/J95FH5kainENDbhe3tu1w4t2FBUXLC3ysiVCrWVa61vGzmr1Nqh5TLjV6izrisFueRrKegrgmio0AWNAYjOkfUu/SsVfaVqR/7ignmBH1Juz+3ZRsdSH2UlWOrE1saATIk7sSKVuU7DL8FEHIaKK7S3CS/+sa1SCz6pfaxsK5ft3s+kIzdiz4htjXYc5oqm7nfRn0KdRpuRD41IeC5WqVW57KKCnH2lJbJB/LAisr8LjTZXmYxbwSculqErP9S2Si2ylxhjjqYvsXPFiO924TNHLnlLOrZdA+2m7dSJb7s8/hSXaR8y+4SEjT2AZG+/kI6M7bA60ueun1whBkqtqgExGn7WyhcvXunZ0xfcl451zib9+PhcT5++1BN4z5+/grdDf9Gw2UqadcfG1F/z6lfKbqIX/OCv2B+krWBVlPR1TGrM4bX8/w5035NMPSbDd+3VWvO7yv++5NZ2r2hZJ2+Cc8XcXJNt7QfsORu1bHhHFgQjtB0GpY6dnLp88kVMNiZKJlWQQNDelfzEpAurlqrtMOvJzSplgW3ZVq7kJxafBtb8DhuC5Fc0FqAV4TVsaNQplYUHhBeEZ1u1FG5nVp5Hq0iTLzID2TSy4OUmc8HD7QWb+h0vtoOkRzZDDft7XxGvxeLT9W1y01v6oxuX7S5TaMemYtqS+sI/ckPNQrZlM1vZ1Nw5uqM7d+91HPAAss3DAJvY1KVK/7T0Fx2h4sYd2PSjVhlqFRXaqaVog85sgmuhh/DElXqm3orUR6UkbKO+OpI2YdIUeXEVxiwYuNHb7m2kHSNf0L+P8MQ1skg2xoKkbHQmsSDyti/50dWLmtBd9P8j70+/JNmRLD/wXsDM3D32iBdvy3y5F5tVbHYVz/Scbg6bzfn/Pw+/DHk47FqyKvPtsfpmCszvQlXNzT0i3ntZWd19Zqih1wQQCEQEAgFUTdXdo+J7YPRLlhfaxvxKK01bZwAr7MjOEEfyITkWJHf2zHFD3jatkodejSM6RmH5iE+Zn2NI6ZfYUHKVqM/9Zv5cF3GbkboXG9GX8gz69oJQkdFTQGSPgZvoyRyIm6828jM3jOPhw9WeeoPfyWWr8C9zyn2g5pDP/kTv0E/WC3vZjzvzTy9Js8zgJa5N6nTuvUNnJM4BLHjimPuYMd2FdNMWu6kPXUNvdIt5E0cZwOSg9mZQMYberBUtZXxtrXET2Qfa6IQMtlIMTP558acMyg1rl7ie88V5wmbX8B9ha7a92mqswcTFxN/a6BilbFWIm9MG0sfUV/nUg7W9IDOXizz8mKnwj2EwNRlDU/KPz0ElK/qEpQ4aEHoK+W/WdMm+kj0AePA2NN+gubCEqwZljQ6Kzh7Y4vkeJiJj5KwmYVeU4SEfnT3+IR/ZoKMzeibypaviWlBGvz0Pe1q3wm+0i7kzMrWwnwPje9AzDtrThgLZ9G/zPIj+FCVZAnDVhU+UtYK+Qq7Qz+hM+dAW3UfodD6giQO99JWgwEPHPBcpr/wDjSw65rrGkZ6F+Bl+wVYtfFIPbwjwMXIbw7038usYjGjw36WZ+yFPAFJOPlMcsR11+qGaepcdLyQX4k2xKzEKqGvG6CtaaKf5nfOuzr7oj2D2xlChy8SYYaAcRcQj5Rk3Y9CdI37ZzCs6Y6cLn+hOJPDIKrVKxM34byjNChpZOKNTWoCOrvlYqRC253mbfcE95rfHvxUNm+EtSDzNWARC3wE5L3QGhgaxI/RZVqW9kMehQbE1QxwdCYBsTYnrW+O+IPcH+6sLXZ1zs35+rmseEjYedjA4bVizlS/ZlfUryvktp16qjiHWuLdbeZFR3Yx2Q1Me1PDwt6toj/2gQYPO+lOQNYNfQkbQzHWgHKXkU7ahhpYBifiB0KB1kXtSh9eRLfiQsrCddtsqYDxIZ+z7y3ncl2/faM89U7u+lEK5b5yIyf7iXH1/pfDb9YUKDyvMS9oNdNOvFVRe5hV4FV6QcrAhgNVNFW8Ko7CjlAAAEABJREFUCVB651rXJfheEF6hzcgI5zNeRwQkv1OnA6PR8Hv4DsMg5SDyqbOIlT6p06z0ndEor5jmMtekDqgo6LzUoEC3GF4I/lIatqNH+Bw0/A3y5+rz0Ca82xAq+y1QCXNGlKI1OmcT8b7AtUyeBOpGdubhEZZn/4WfDshdcz8bhDew1kMjEwqEv6MdXsoFo0VdQeI+4hUjd4EMTuCTwE1jR9+IHe2jPzS6Cl4Ght6F4K0wOaEDMh98GU778I8rGNQLVr879RVqe1TdYPAZZ78L+qR/2gflAWDnocGse8/4m+Kn6HfA0ifyZpxmbHMbssTNK+CnLUg8E8OgsM6YOaU8qDgIXWJGSZ3+fIx2ke+RyywPIMczS9ZYx7cu0x5Z4UcwbEcJSL/0nwGjSSZnVlBjbBpHfAwSh6Dge+LQiMfEet9fseeBq+tzBVO7ROKarcugarfdaVN32m54qFpBOVEtO4VXa1W2psxp4cV8Xs539oMDiGdsduZshRnPAcy7FzCp0vLDGp29pTX2nc4Lyf0F946XDPVqtHf2mVVu9Bl3SQQAr/UvdXSN+DmflNeaxuHx+V/yIxZX/Ll2k4M/BC05utK7sj/F/uxrJyc74u+Bw2uYmCT2gjGn5EHm005vffBwsYJZwBrTTu7rQ8gc3sLc87/OJ/4Ow6GWXWRXOD7AC8/wLf7lvmBBU9Grt5e62HeV7ZnOHjzRCS/3Hz19ro8//UK/+d2/0q//4i/1/Ge/1O7RM4l1ql51wQPI4O3rcx5Kvla+gxqLb968UfZyM+dWH/cA1+wF0/J/5e9Ze/v9Jd/FrmmdoFfQvTJfWeuiZhQVPsqgUnStKPBhI9/UuWZ1vtQFyrV3gOtkaNfh6OwPt8Cenfs0I7cie9gKI7+WC1pSNnunkRcUlmotAya2ktX43siQ8dXc7lzp22+/Z2yTdrxsrHUrEee0hzYKHTT05QUF5nSD+D87b3QfAyXLaaiFitUd6qJMXxT1xUcXfMy9JHpib+J5WV4uTFyfSvynXUJPk0Suj2sN8Y1Pedka1O1WrlXPPv5Yv/7db/Xf/NVf6d/++3+vf/c//Qf9j//hP+r/8b/8P/XL3/5Ov/vLv9J/+6//jf7yv/9r/cVf/Wv9+//5P+p//I//i37x299qw0vfC+bpivE27LZqPf3kOX3+lf7iv/tLffTpp8pfFfjm1Uv97e9/r3/kRXfwgnvIenqih8+e6dmnnwy5+48f65OffS5vN7pkHjv68p24Me7kYOV5VP4U9Qa/J57t7LHbyBOCw0gZJkEz4S3EJPfiZ6enevDgPi/77nE92jJ/UqPf6MuLmAk04pZcy7V066oz5vQYp9RPeTYXnEDv3buvp0+f6vnz57w0u6+GD7Ev7Ebv2JaGNybwVnwZEJm2zkWp+LPTKc/98jzxivvnrK38lYE3r98o9av4lrFJsj0gDtt8SqVWFeJRiJGKlf+K4RpfEpM9Y2zEYgZjxrcuDzcn8mcf0J7y3GdPPrPm4EV55+Muoiu8K74H5IcUkj9n9870KfP7y1/9gpf9v+Kl/6/1u9/9bvxXDRPz9/333+v7ly90fnGh6+GTtCWGmT/jc3zPnEbvRP6Qpqp1wwvQEyUuE+OP3cI4t7udNuRFymbMLkUDLiqUK9+nMueF2NpFjTFeZ25RXupG292pGgYur/f6h9//k34P0p4fnthjp9uKXPQYHYnhFd/roidrbg6NJVmZTxv7C2Kzlo0kYsw4JtZgsGc+JhC+XVTjx2Y31nZyZWpZ07TSVuifdjs2mDP07PE//ZPjEz7uQfpMtMWfQB2b4bNH7ZcYo1FGpzgKsYGoEO/Qhm+htVbVWrQhtolx+u7x9eTkFP5WLDlNPP+JjewvQWIhWeENmnxWUXEdvIYP5xdXXDP4fkic96ANX5sq9jO0Tl606QotTdtN0W5bAXPO/O52W0VR1lTQGZcl+hY+NdbaPmNEZ3wN4pft0Z64DCATuZ74gvggLNqz3CXf2/d8Xz3D3s8//1S/+PnP9Pmnz3XvdMMecS3hX+d7rLkP3eB3FQeDzpxF5561OY1xzGsmPgRIce/ZlHjaVqlF2b9q3cqu8DW/C8C/Cb9QqYyxE/fGWDtBTwzOzk51/8EZuDdwdu9EJydb5qqoc/+6H9fbK2xl3V5r4t58n/cXrM2rUPwb1wLyp6E7o86+eMrae/DggT75+FP0neq7b7/Ty5ev9Ybr/IsXr7muvdD+uuETPRq2eN4yz0eDjx30GQ+SN9vthuvfVhvoplbZ8xyJozOwRp4l7hlXIRY2PeFPzF0QmXX+Eq/U6Yq5zrhGYsn2ARUbpZRDPbIZ256xhk74NsaM/tjbco2omw3yjAO70R87QfoG4QWjP/3ib3xLfYB+kaulKvryAwAb1kuGymg0A4ku1oBlmxxtYwy2ic1WpdZB7dUPIVvopCEbm/EhPkemlqJaijLWWhe54Rv3vvSq6CvwbWyRL7DQ54FNqYPigIpmXi2ULCGuAq30TVwKDNvwjXgfYGp1fJQytxfk0EJ/HzfLxfSnxT7wS61Driw8+6Yt44xg5iDlGfNchx/Ys3x0J3c6Y8xeOreVkANsY9/YK9ofrUctRylltPex1jrrr5Fb00BDb1/mNzT1pZtiO+XoHDnFGhq+LHrSFqz6bfwoM8Y7uDrbjUxAeig6K7lTuQZsNjttuV5V9oVSNrq+nvSaNfjyxRv98Y/f6quvvtM//MM/6X//3/9PfffdS+rf6JtvvlX+e9KhD4Wz66Zqxhh7M8T1QLIUHJdTH9CtI2MfyNiOMLEfTYx7FW4YPEb4az1rJhh6kEubvfiTyn9FeJmXn0KLLXvG6rJtDb6Wg9gvpXfJaLPGHCT2gJqO8W6nfynOsZWbclnV25Y9Aw9hdxZ9UzbOPRO9ZwOduDDtl4W0Tq699qEXk5sLCZ3fObORrVgTYdTRHRreoCTZ2tku8oAJcja9qlKCItvKceiH7dQD26oFmTLLaDkim6LhBwW51Fn5alyQcrHIT7Lly8QlN6WhU8ZLW/quSL9c1Arqa8Ev9KRc8jEUSiM+bMzZnJL8wZ6xhkZPqVW5YFQWvF3YdNrok/GFd8IXp9PT/JT+ybgY77gBysWlVMaFvCwln6IrtkJXLC7Ipaiif7fd8WXiVLnA50Jle9jKpjViTuzSN+VxYcPv1Fc9iU34EznQx8bYRm505go3VNDn+LR2WGhH71I8EDs98J22tAe20dcPyHgmNpjQ1roadgLJMnYKORAarLyUV+josNPHgzP0YTd0MPjoR2O1ZznY44xvo8DHiPWg+DooY5CFa9TWM/09xpF5DmIriK4Vqa89Ojp0B+HNiI0bRC59o3dPXl5zA50vIVd8QQySvxNrNF5kTsThYtlFhVwIrUvsJEsg+oKu2Q6EMXXQwDHtc74hsMq+j9pFBtKsf5WJjcSqEe+Rd5lfyolJSwOboYK1H9f9wUYBU0ZMNfzpS3v0d8286O7w70KFmypkOkjMVgy9zHUHNHFmzjRsxJaii0J8C0Ydf0Ljo10kzeMbtFMGHZ5d5bQDD/voHs18MBc1F3luPMdNFtTw4n9jjzn4h63o6irKl06XjQo3BIFZz86NATcJ5Q6EbToo/WZYzYE0ZTyyeupQuahB26AFPqDesXngpTx4Sz9DRZzA0MeQRix7eGkzcyQxrQp/hdAR9NAuDsvYlawJIVwb8ol1hxe+3jkMJ5A6pY5cIOi70HJEPqDawXvPtC84yKR+R/jQJtk+wlzXTzqiJFiF53L3Uof2EQ/WGk2JR3JjaR0E9hj/qHzgI31WvE8keld+5EYd2ytvpr61HqQIhBcPmINMmo4oflPlnOUo0L8zr405nqDhCNqH/9ESzNzws9+s6PRpgH6si+HfELzRPaqLT0oAg5l59Im/6QLn2BbVcYbX0RGIOZWQBzm1HLZVSlGuveOaXy1YYtlCU56BiKTOyRcIvmg3vnS3UK6ZYbOSVctGG67FZi2btd/Zi/On7ydx/QftCGlrS3vKqhupVDWzToNFNuu1U1/7jjptK8WpcXY+u0V/xZ0Z1MPrmsd9izLI1PO1sqUvMg30hS9syuYEQ1tT54HI1eW5Li/e8CD8LTjX1cVb5WGKmceSlzPE5Rre9eUb7c9fqV281gTtl68V6OqNynQh87Kg8CAjPxSw4aGGeSEo4QHxL5VoBptCTK3CTae5L0m78MXk5joicRj8tDOSoN9I90OVwg37qBThGR0fbjDpptyQ76PekDmGGFPQeLk5o2lt75Elprn3SnmAzbUDFI6zM9ZAWv0LDY6vUXMZUXyIrxJPshS7xr4T3wOd0HSEvEQdbfMYRHzpOM7EOXXDGxgGkMNvLYgna9ugq+yi0wsV4+9gpSnP2KvzkrbT1gfdY3LGWr+hiXkw9xG6jxFbqYf+IMhT38WiK/2iQ7QPuvCT+zyxIXbtFtbxhKZdIy6TQjtlH+LRRRrDF/01jhG7LvLbA7ZlNp5gCKavxYEQ5ejTmANY45z5Qxa+wWDz0VNmzx7dqd890x6kPT4OHbFB7nXmQoy/43/QWNv5DbE9azt04gHpQLsml/fasFa326oKrbWKVSu7ymZPU0V1wTyWWGzxWCMQDR5xWuKrI3o8N53cPQC/4ttA+Eu+9OWvAEz4M7VLHgZdqVEOZr2xA5Lrw3a8+DMQHQyHAdycqzodNxyXb0TfW4roHUTle2V/gBkVTKMGfkDuP0fTXX9TH8Appl4Ddwwf597sdHokN4J5Tx3zfTz3S17eyN9R+oNVnPlge9qCDwr8iQ0Zy5/WJTG63eN9/oQHhnooHUZKuqiUjRpKxouYN+d6Bd5cXuucB/vX8J88/0SffP6FPvvFr3Ty/DOJ7xqEUxMyPS98CHvle0fdbDXxPOP1K67hrP8yboA62w8CCp3Ucu1aMPVrXvJd8vLygvV3jdzEXia2xD33edmv536OryDnUh4rZuRB9h4QfsepAWz3BRgUimc0Br8CWQXI0cj20sU2OpB6R+eK7JErxq7EPhnbHRo7jTF3dHXqGX9eYnVebBFZ2UVviOfFxSUPbN/o7duLDAPTxKNhiT6DcfQRPQ3+iqOmHygmAnPz2j90Yhx5LhDaFh87dGLce/wOUrctJwCosK1COb7PsHIkdF1W6B69Dbn8FwBnDx7q3sOHevD0iR4/+0h/82//7/qb/9u/Hchv/P/7/+k/6Dd/8a/09ONPdP/RY+WvWKlWXaMjegiVGia2vNz/6JOPlR8s+MWvf6Nf/ea3+pSX+7GR3/IPtjwDu//wIbo+1udffKGnzz+ir9VL0R7HGv65luz0InXVcfze/fu6d/8eOdWU38q/vLzkAfq1bDPvgj9p4p48cailjD8/fw87QZ63bbdb8mKW7TyjCEYQsGcMVFnBxkUb+tdSVAtlxrjlnv7kZDeete12W16A7ZRnfAXZTn+mWaZsmz51IC+lt6yl8BsxSk4xZSqFdu75Q+yaSakAABAASURBVLe7nU54FpiXc9vdTqf4W7G35xlQi1LdHLbFAAZsq+JTbIhjnxzg+VDoFS+v84J79Gf+G9FzLXM/6gxVjT6hQaM2JY/wsSF7g0ZLUyc4QV6IROdHzNW/+Zu/1n/4n/+D/t2//3f6m//hr/WrX/+SZ5k7xsacoSt/leAtL1vjR6l1+OpSZeIpWzLfdTQftonnVvfunRKLnXK06OAF39y/wD9FZqdK3Ma4GbszFmLUiX/GPTH+lNPfLmNqJ5LyzZu3vEx5oT/+4Uteer7Shjw4OT1TqVVdHnLpE3Q+UEcuNU3kyERlIi7Ra1u2VRiHOHps06Ewpgovc3yd2A9ckZt7RabQtuW74Qa78T/1Wgqbhke70WVZoz/fKxPn3GulntynGbk22hs+zfU++4hvqR/D9vCxYKPWQrnItnL0JCAFe65TRDe6WDf5AZftZkdd7OON/ZvB4YCNDhDZoC/jTnz2xDxIzl3wXP3iPGuSfR8/9+TwBG3YbNyvTVwvGLRMPs0Q5QXMxOlp1lRVPLOtgv871kSQORdHxj/iQ25M5EgtRaUWWoS/TfElz05jV7Mm2R5orJHLywtdX12q48uW75iPHt7Xo4f39PD+qR7cO1H+SwBrL7Pz5LtnJcc4JfxrxDq5MGOa54MQCWlhoxMX0gVJw8KvUhW/M++lkGvIDt+IWcYRffG3MY6J+J+enYw18PjJI3388UcDTx4/0j18yw8C3DvLXrFlvFIpPSYVvzrxDaIjscnaCybin7FeLc+Qd9uT8QNMT59+RN+N/vCHr/Sf/tPf62//9ve8aPyOa9qVLs6vdHW5R23hReVO2TOTE9lnCrHebDYKTk5OWO8nY03udluN9sSAAPQgsSBe4siaL7Vi09Q08jZzEXTkBlZZdETI9pCvi73YjJ60RT6xyzys5T1zm2fkDX3xs5bCXFbhCvb6yI3EJzYHsLfqCD+6WuYB/lpudG7ENjYTh812Q9xLqgMdWc8l4tUUX4KwbI/YVfarUqsq8x+/Si1pVqPvNPKAPMLnjp0+aB/tpRQVdNie41BN3Kvq0FdUo6+W0WbPMqZn+kCGL/F91sluT6NtbWplDDNsmAh3xhk5ijcnbrBMb9VvKu+WbKuie7Pdqi5zVvGvlnIYh+4csZk4hB43HdYGc5o22/hcxlh158gekDW0J9cji9sq2HXxQd726FUcX4pqqSql3MBltOfDnmVTjs6sndD4aVu1VuUYtpb5so2tosrz/w3X++xXpRb2AdIiwrSXUjXiwvxttzvWzvLDVuyvV1d7vXr1lmvUy/GDOPmBgPPzC3355Vesy6/1zbff6tvvvtfl5dWwY/xlyjTmTcaOYwU6yNFH+Hdx1PwjxX6Uk52xruLtqGx7zK847Nii8P+DZ/Lmz3abufyzdfwLKii2ZVtJvkLC26kXeGVsQJfcQF+BPRefxmTbRbfHkLB00U1J5bZMfJI7G2Jgk4BkYzazNUlseMjmC9SeTS6JioJbJ86xmIpy4RgLp9ZRr4NWxV9xhNrx24pcLVloG2Q3+FV0fHTGsGJ8I6CxsalnnOdvz5UblGsuhpGJfdvDzpYNa8vmHhp7gUvG0BRZe7aTMeYCm3GF5uZ0UG5GcsHNT8bm4pH+O74End27p5OzUy7g95R6qZUxbNTwM3KNGPUF4ujEEXJ0dspcvHgA0ujTwTQ2xdmvftQXwcO58ocNbsDi98QcT2ySubHc52HeB5ANNejY6lykonSUU8deNsIZXLjwpcGLTNAp36DJdtgHmsrct2mmM02ftAW2lfjZM62JGVh5+hMOkyu2VWqRmU979kdHh+3hX9rnaCfTjwSWou2lNBM7+cHcJL7EKXEICnzbQ2cko1PFClI+hozEgvRN3HOxybylnJxKvubGJsj8pY1e47SLCmPckL9ZG7ZlbBV7tB9/2PBKUCT62B7NiX2QSnStsK1SqxzZBRr9GTdds0+UWrXKi2MeQ2PN9Bnk86qb5ltnMUqOOLblgm54xzEaZTMnC/KAIX7kC23Q6SP8Cw3SNvqgJ/Gx6Uj5+Ax/rTf2hyB1RxeFWiqfRyf8As+2bGvYgBcqs2emXIuceHATUEDmo1b2KfoVEG1G7hA3ZOWiEpm6UwVls1PhBuJ92OxOsbuVkEcYWmV0dFku2EY3haHPyJQ6t4s2VqKaC7CaCnt8UTPlAanhXDd0Qcodnm3ZpqR5PlnfiVXQ2Q9GAx+RF2KOD9RvTqvTsEKUNQ6EB7356Etx6ELPgcJ3Leih8KFz3KlGwzGkuG4bCtCpHzhsYojsjciSw2Ocq96b1tultf2YEjOEwhG27dmH2IHN6SNIduq6c6T3MW432+/2sWdeetmUsZ1yYFNfVNj+gM1F4AdIJw/SHNrY/+Z8iAXGPOKV1nexyocGkVhpyn8OYv0dGH+CKCYOtmXWw4DJzeQNoMiSsioypUIB6SAVzbAUfvJwXteVeiF+RyjLemMvXn/7X6zDXqoEr0HHDwS4KDT8wKz3XvIavLAOb9CRa6C7alD6Nxy9geAbQAuw1EH7AMTYOv2DJqsTBw39hX7UbQ0+NLIZa1DYyzbcGxX6ixeDjQcnjRds11fnur6+ZF/Ya7M1X2g2qrXz0OxCl29f6Pw1X1hef6ur19/p6hX0gG/gfaPLN9/p+vyl9pevNV28lvY8UJ8upXY1g/sTCkwAs1oggoYM2hhBoxasfKp3zo7UCo2xWhl/R64Tp1CK8ARgIG/kpLk82keRvcB3QLQ68QgSl9AeGc1y4d1F5z7uGFjFVMawgP7DtN53xJHwQxfEV+AVZQQKITzHN2mS8uKTB1qjnHoQXpDyAPL4PfwZVFJMMEYN0B7fRhvlQfWeg7aDHGOKjWMMW/i00uO295Ujd8yn3nmQOOOa3AvykHWiHAoi8x608Ojb3sHECCdGNKkt8zPGTPz6Wqc85hLJ0XZETdn01gBjHvVG+IjF4IUSqsTzEBvqt87I/ABW+yvFxmxv7XNL2Xsqq1wnTu2Axl59APdBE2s795h5QNYZe+p71mHuSRMb56EjKdaxn4ejm7E3VOU73I4HP4U9KnuHGP3Akpcp98FbvE4cBhpNC9Cpn4LEgLmcZSc5elInT3rmlv1jP12psUf15H3kgzEXsdWltfyOvbXtmNLnllza4A27qPpzT8/eROsx/ly1/yX7x28xjvfZTFtwuy0cYniYB+ojnuHN6Mv8zdebaeRsIuU7dmzLDgp0xm1b/yVq+D/GckxjN/XQn45xXTIjBe/rVcZYLR/2+kXKVn6rO98dKi9NKg/7T+490L0Hj3iZ+1zPPv5MDx8/02Z3Jh7J6OrlK11eXFNu6qzTxj1d1vmGdbwFea7x+s1r1tGksc5Z65jQbHaeI7zUMSb2kMu8YOF5SOZNpnmcXYWybdnHmMtDhI+e/SjPFNDTQM/3R0DT+8+RM502sJZDVwj+MVb+oE0KPaxtdjVs5nlVkAe/eeAa7LnHtYskSwMpiyN1yAfP2X7GXjLuYnnoud3BDv8G2UdrqSqVe0dEba4wzM/ExOU5wO3nT3tdEe/MXctYsSHkE3CXQjG40W0XNIqXIhMv2iflt8CDS3Rc5jdIeZZh7J6cnenx02d6+tFz8LE+eg548f/w8WO58AxLRZmaxGbPnE30i/3wgth58PCRPv/Zz/Tb3/2FfvHLX+k3v/udfvXb3yo/EBB8+vnP9PjJU+1OTvGFWLkyAgsDKpWyTX3OsOg+4+X/2f37ym+iv3rzZtA8g1MOusWPjCEv2ZLPYa+wrYrO7WarHQgNduT6wGbDdawObJHLi5INsawgNLzdbqsTXlJudzte7mxURnyt9ejMUa6F4ZdaaK8Dac+cTcQpMqkHm9jmRdr83xs80WeffqrPPvtMH330keJbdKz7gfAjsGd7pUZ3Ud1UfN5E3S1k/FPWE1wyXTiiwhizR8RuqRWe1SxN+D0w8n/PnjCjpT+YZ6DzHPNMv+JF/1/zwv9v/oe/0V/+1X+rn3/xcz1++kT3H9znO8BOhe9ODT1XvGTNXtDQHXtBcoRZVsaUvSLrLLLpc3Ky02ZLXmGvc+9RGVclhtmHkvPZk06IVXi2ZZtx10GvyNsLXj6HJgcik7mqpSjP0F68eMHLlC95ifId0RB+nijPzFKJ/Ylno8mZIPO0PpuMrj3PTCMXn+0ig8xh5vKKF/3pm3pkgob/aZvYM6I7/qfdnn0282ib61nnuxJxZt1lfFc8l77kWXz+YsIYS3SzptJXlgpjCVWJlU7/pugPUKdaCjByVuoFO5U53my2qnUDv6jUQlvab1AiLKmUyvPxfJ/rxGarHS+pNtutSq2qtJVaoOVW/8Qpfgfx+RqfUcW8bPTw4cOhJ/1UGK+6XCSTH95YqNS4n1z24NzH7XZV9++f6JQX3Zm/LflQ8f309EwnPP+KruTNNbmVvXtDjkRux3osNnk7EZNGXJs6m9CInW6Oibm8uDjX9dWFpj3XPvIma/sh+0rw5PEDPXxwpu224Ltxm5XDfaXwXRyZ2w6N3kZeY4KWjA10BqfASMzogroy1q3qZgstSt/kRHyZfWz4vVcjb3LfTWdtWaf38enZs6f6+OPn+vTTj9kTnujJ08d69AgfH94fa3GO0wb5qk3mZxP9bR4bOX3JtfiSnMrczO8/zjVNXTtieXb2QCcn97Tfd716fT5eQL54+WaULy732iOnjGeMy/gnXqJ3ZY1M7GN79Gcs8fcY4WWdpz1zlbZNrfi4wUdiwTxlnPvoABN6Uk4udfI98kH0BJGNvka8w7cdgj990MiMAh+Ry1oKz/aIdcrREf1BbAWRDUY7s9gS/9hAfTQPhMc6zlj25E4pVWNNlIK1IcGcWrVQT1U3h21VcnfDXG6Z+wqtBTlJiUsQm1TH2UmmPfEI4mf8si3bKvSLroL9Wotq9G43qsTV9hhn4mhbOdI3iJ7GXjwxhob+8IIydJShO/J/Lgr+DWC/lqLMd3zbMO7Eq2bsNX4XZZ3q6Ig/Df/Csn3wqTEXjXxIe3FRLUXRG98DcaR9zz1RYpnwG5nKnhA6A33FSErRUdJeqyITbOIX8hXehpiWWoZsbAbxa8+8Zw2FpjEyBT25rlyxZ6/8tEU+dDN0ku/QlINhr1aVWlRKVa1bbbY7VdC4uFxe7XV5ea3Xr9/q7dtL5YcCvn/xUn/88kt9+dU3+uab7/Tddy+QuSJGsw4USZaCjH9Q6qhToOWwLdtL7acTu8j2AYXyMWopqqUo4ym1jhjb5YMG0vYhZH4+2PE/c8OI3QdspC0YzR6fP/kj/Y7xYx0zZwdE+E+0ly7HeO9M9NZ1WDhsOONitCw03THY2QAFGptINtGJxZAyCmT7sCCzABtytgc/Tgx5+u33V1xM9oM/50ZCwsVklcdLm34FQMtIqKJQ2xLifI5Eq6UoiwlRse2RcDocPWMAsRuk3rA/sblMbBJZsEFjY1k7ZUPZcpMzwGZVapWNZmT6EqdcJNLJlV8MAAAQAElEQVTvisU+bjCv92M8PTIoWicsckH05wtUZXPZccN6enqq0GyExn+GQ/gaF4E2aOpB+ikDzYAPwEDOhT/izJj2zMOUCyc3MJm/XPRSz7gb7YxAnfh24jH6UA4NGu2R6/H/PRjtyER2T36MDZYYduIRG0GjvVOPaytST15Fb3h2YXwTmMeZthkTvvUZi/3kVZD29K2laJ3/wnwE9ghCmv95SJCXnvF1YNiXMpTGx+p7xGzLtmJb7zkie9Bxqy/Rxxaq6eU7oLqe6O5ClnoHYs6HTjp25qsnxpQzV4n5njlf53rPvHTaol3oEIddZM+cWR8akaHpvWdHdkD0Id4MVIKWWlXqjOg5RnI0iMID39QCSHyCjLlVZ2wIxYVGfBq5mPbELDIrEFEg/OgD+C0w/Fto6segrUUW2oPRhr3wUo4/oFN+39kTXxzrCzKmADbiJh/6QPp39Ai94khdw16Yxm9A3S5SqZp9Ksr6N/VSq7IPjHYXCZRSR7/wgvAGhe+yoXoDGdkF5gZl6IWKeTJIe8ryrBsDQ3cXfh2QGGoZD3IHvpWj85ExdvhME3KadXhup/lwJl7rPI54EbAGDgLvLUTPjMx9xKOjYWzGzf6Q/fPYRsq4NecTuju4fcIZXyBvc+cabXPhzmf4t9FxKmisubbmKbmRSNyAErx+hFlxdC2l0dbwd8bMnT9vpOZ6PqMrdEXqQUNPsPKxTDEa7kKyE9uVrx88ovsHBd7bGP3B7UZCpgF87czlAOXbUje12F5lRhmXZ/HoDhbZFAHNgzFyk/qojI9UglTIc4qrzDsUkegJKOqmfekH89AmFLGmyliHVSXlWmSQNZx7hDyAyoPR0/xgHw8l8kCtu6B3AX1FXfQNDm1a2h06r2llrfMlILQNftpu0NLnGI7PVsPNoKc+/Lc6vnfKyZnOpDTxj+CmHqQtD/hC+5Bd+kQHaPTtQJRV8EEYcZFAqVWlVm22fKEB221VsNkVwQbWhgcPW+onJxvttujm5c0VL/XPX32v81ffDbx9+a3evPhar777Ui+/+SP0K5D6jJfffa3X336lN999ozfff6u3L77T/vUriQc2YjxCp3gwyFMIqhPA6zhti5NI4S4FSwrEkWt3YIcT4a7EZ4WIVcqIiiAOko98GbELRcbCZ3rOAnNplLPv5MUi6PEPBUSdUlN0Ju50PZyd+ejYa2OPmWYZXrh2xhQMneiY6aHb7UIexizoY8SrjxkforgXj4PEqvMCtI/fkN6jGfCCdPBCB4jjah/fdITOPjj00HP2CeWHMrZuldc6kvQTUVDisujuw9ZiP+XhV+qT+pBJecU1vL20yoUuUB7GoXfo5qVvH1j7rbreTzXsTDK+BalrjHfC1txn5s31lOObGWeg9Ftspyz4gqdBO3pvsPIy38HdeniJb6J2g/RPrfMxY8jhY2Tjyw2a5rYODVKHEvvOXoyCcebesZNvGjoY41JOPUhbH/f2TbnHnLiv3HOfOWMaD8/3fM9o6Z/8TZqRci6WWfybzZa1z4MovuuUWpUfgBmG1ce/lLvzeRvxcQZ+43Pi46wneqX8fjSUzHGZ52Mui37GxjFqDQMf8Lsx5k5MbuKFTfhzfSknjwaPGEGHffQ21mfQR3vaZoz2+IoMTv3pJ+6RMAoyCv1LHqvu+PeOXqwd2t9p/Gcx0KiMQ+NYlYcOxq2PkkkafqUXSPwiOmjqzDHrtE3ZAyY15i65NyPzGUTl6EQhFPK+c9hK+4pVaK3fplhfBf5EuvYMvYsfV/Wn9uhZh4Dg3IQdM2GJa/cZL0gfPHoyXth+/Mln+uxnX+gLXr5+/qtf6zHlsydPlLXbXWXP1/rhg8lqct+8nFGVrnlJ0tgLuP1R1mYtFuq5/O4xPYmqailQViPrSxx5AJo5u+ZZycQzlw4ftbQcn5nDpo6t/gE09qH0nWWQR0/KeIii4e2gQ2a0weOEeecM8xjSnEuz/Snrm3zTyEk+CWJf0NCblyb7MY6oLdzbnOiElyf3zu7pjPu/yDbk0xqkHqCJKnYNie41v1P9ACziiC7THkBGbIvnWsbash7YL0MnYjSxN+eZVF6C57uTkMWq3rfnRt9dEAXi0cezqAndebGeF+jR0ZiblN/yYjVIOc/B9shdkxfrNaIjZxvT+E/MkgMTMZOsynXhlDg9evRIn//s5/rNb3+34Lf64otf6NGTJ3KpuuDB9/X1NPzo9OtGlzhCwZ4xTyAJuOOZWpAxB6UWCZn0y1xdXF6NPzsfmt9AD/IC7IoXYS06JKVPIXdrKSOHaynwqhLrwPYoi8MBdc6DbC3I4/eG8UVPZ96iOxRx5WXCAC8AwtvnZSNzFZnEVSh1sYLtdqOze2d68OCBfv6LL/Szn/+ctfuRHjx6qC6NmDT0pxwapByUis/4skHHlmtxqUUG+V6S8sTcBAxGslXxx7YiM6Mqbd3iTqYrshPrIbFu6Uu8QhueRObZ82f67//63+iv/+av9elnn2h7slWuv9c8h0xODp220j8vsq/J0egPf1DGHL8ZjhKLiTxKPX6NMTCOWsrwc7fbKijoS95d86JcHNvtju8f2yFjm32kc+8yKe1B4i1ZpdSB5OLbt2/1/fffs3c11TFnaSvKkXy95pnuFXtWaHxPHk3cF03kesPZILK25ZLxLfaY1yvmNX0iY5th4n+tspFDR8a5Rya+TcQj9lgmmtGh+E+cJ2KxBxOyieXE3iTi3piHTrtxd4YVftBpCyUKKtzzGJnUEZhPRGstCgrUtoz/c6OGj7ZHXM7Pz/XmzduxdrY8E7/PdWRHrGupKitqpU+RhB76lVKU8V1cXCrrbM+6N7zt7oScvsdL6vvQM+Zro+1uO7A7ocx3yM2uqnKtyQ8BiPvqUoVc1e5kp7OzU52eneiUZ+fxxTZjqMp1JS/wG3NSGMcJshtyZsuchtZSlDlMrK/GDyPMftrpP7flWfkFe1r0XDHnifcOHY94qf7o8QNesN8fP4RQapML3wXGdw4o94BiPsRe3kWJj/iBK2pZHCMmRcXEhJfnLWgIwRcoDLDWjTbEsNiayI3kdeLXKE/kxvcvXhD/83HfnTEkDg8ePtCzZ8/GnvD8+Uf66KOnenr0gwAPHtwjxqfKWtkyju22asM6b+RufpjlijhcMc7Mz3esge++43v4m3Pt9w105vxCf/zjV/q7v/+98l8CvM1fcGAez6HBFf0T0+i6zN5Knrx+/UZZU4njJftqkDUgDtuqpWg9Gjlqe60SqzbWbPwLJvzM9T7UJXJ9yKSe+AR79pc96z9yUWSbOGtAmZMFnXWyJ45XjHfElclJnw4N4uNNPX4EsTcjsxUwXcqUtvRTH//Sd8/6FEclvrYVuQK15/GmLI7YCmyrEItSy5h3F6uTExPxzZxHRhyh0Z85Dzox69imaZy2VdFR0GWbcWNb82Gj80g2PmfsyafYmMit1Btx3rO37BlD+B0/brQQRXQc25y1z5/hB3Pt9ufKL/iR8ZVaVbMeQa1FtRTZBmV0jEwKw09shkbHiAnzl3LaQ+NjyrZVaj3oEEfax1gYV8qBsVUqctCU7di1sibtuexifKoHXtoKftqGdxPL6JPF3jgp8Uv+DXvEszM/4mjYnvekC17YXyI3y07I0PzOWUpVZQ8ICj4mTtvNVpvtlhwz635i/5r0huvVG9ZorqEvXrzUl3/8Wl999a2++eZ7fX/0QwAxkHydge843I+Q9j8JjJfuOkC3j051hYiXGENgYkrTOBObFYNx9HFX/XF9iMEY+kOPMNr4SK4cA9affcZelIQGKQejjA9asTA764bJ0orIDSQekfnJuFE8+t/tl+a7vFv1CBzjVuOolPG5fAxRLIVmAxAjs4rsMsbiTGLagTgayd2zQJPMDDr9OokffkZv2lJPt6BWKzEI0l7ZJMOLzIxcRDsyJCp6xoWUm820RT7Am7Al7AVca2V8KSgNaikqMNInG3kQPwYyCnwSyPhywQrt1IOCDpvO6LOxRLmyIDeUNyzKXDRtK4s9GF+suOjkYpJNeaUN37NgT3KTwg3KycmJgh10s93JtarUqlq3lIvWn7hNn1Ir/hfZBS84oeFnI6Cm6J4D0FMFKxXDSrlDmxCcKRL5cp7xBSIGBh0f+9hMc4FDHl7aEB9nwW6R8cWqBR9BNiR7js+UCwVjb+RAYhHkAnUAOdGIa6CjI3bTZ1xo0JGm6OrIpnwM2wpWXs+cU7krGxvByk+fu8jcvoPiMb7ieUwuoUSHMHZ4A8Rg1k104Gs5Mh+lEiHk0r6wD8SOLik6IxfY4TlTI6H3XcAhzrZlR3eRZAmY+Snwa5nnIjm522y0xYfkZfSnXRx7bh6Sj8ntEVvmYs/N3Ljgo0foYdbVo7rwgU6BUae/bUSwHQawi+yZV6CIHM7UgwNjKRzHJLlkFUWulqqiKg8wqjHv6MZO5jcQR2QDm7agWAKZApciweNDpWwA+gxPHrH1aC8K7fAGbKXuRc6uTCg8Wzlsy56RemDPddsq6Bz9Q10kpa0ovLUcOymHGpkZ2MFWY3wsN0lFdAL4zfovdacKzP5SAA0qxMi2bOvmoBwdxKv1uG7mz2rI9AUpR49rVeWmwcTGLlr3HOF7EF5QSpWNXk5UamDRL8E8gl0lmT0F2xGkPPcvymFHPiXaIUMkNGzQ2W+SEx39B2QgyORceYiigD2MtuRCQJF57QdENn0C27Kdokx+BLHdYeVlw6C0dkY3+Mf275Yx1PEzEHTFqNMfx9Tv9vlgnRWGjv5exBOc4rR947+JJXUxjqClL3ZDG3YCutw6wws67Wlo9ImfQdSE3iASN7ZTO0Z0pLVFF51H7IwE5fgTGB8PUJXJCx/z8N+2DE+yBDzKlNBjh4dH+NmB7hxGptQie4ZkmbI4bPIPqoXGv5Rth6vUb4As/C7oADaR6kegKGNvRdrs6Aoib6Ut4x6/Dc/66SqsuaLO2hHr1bWq1Kq6rOXCWq6gbHYy1/qy20ns05Fv6YuD0SFvdIyuqk67XOHfRvgroqMjE7rKdhepzP3nsqXCuA3wWcAuMv/EkWv0WFdcF0y9M98DVHrqwPQf4tFBPeXkRU9hGUMLdRnxMDEotSr3SRWKSVV0lGopvxXMkArY8EBnywOI7bbgYpd4sKO8vM3L+3al6fpixv6S9/kXarxk2J+/VXDFy/6rN6+1f/tGEwg9f/VS569f6s1Xf9TVm1e6fP1CV+evdXn+Bpxrf3mhzn2K8rAs+caXfwKtHLaVe6Mgv61steFTyisGD77pz0hppw/jFjCIniDxCzUfDJvPnF0Ze5C9qKEn3KDLELR3acQ1c9DYpUIHGntNQ2ZF2lKGxdkZSx9yQm5Bi85CKzD51cmJ4SN17Jm5im8VCXHfNjB8it7ce08yD7PMg6zbaLJw9BjYFvXZh/g2Q0YubtAWM5EZgB/ZODs3Nw373N8LRL/xpWN7AF4HSn7gU0+O9Gsxmai4VmvkB/kS6VB15AAAEABJREFUvmgz/YJOn2MInQNDT5OhsTNADFFEM/yMBxi/09/0S6xoVOfC3dd4UU6fzkOSwPSJfJA+kU270XMMlEj4NrDoiBxMwpTYNXX8WSHKM9J2A4RFKHWs+1DGl1XfTCPNfOBLSuEl9sGsm/lOG/16cu9DoL2xV0DU+Uj5iod+ediXe82J8cBGk1VY5Lnf2PIS7OTkTCnXzYkMnw/JeMscZD3MA2mKX43x9gGqsKz8E599ILHqw05TizGtR6ewgiJe5NMuKtgqULMG5nrRlj15s9liEv20YXKU+9BpHQ6jM9VBKacBv1efO/nWM5/kyeDFbmRDQUdxgHLN7frpB3ZjccVP7zhL0l0fwvAH/2Ya+VgJDdZyKBjjCf/DsC37XcAUEzDmiuwdtBHjRo4xjQoIkTp1LTDt8YsMgTTapgEtce7swY0X/3uuDdN0pUN8cW+ea9Mve13BfF2QckFiPrsKow9i5T1gLP0DQOGs5Cd9Ej8s4dAinfpcTFh/CLPUnU+GpuAO+7jaiV8Q3iraE2jiyznCbHL+/oOH+jkvV3/+xS/1y1//Rs+ef6zCmsgL0EuupRc8XMyLuY6SG2QWu2qFyfX8On/B5+336uzBtVibTQFWrpud+QpsZDG858Xt9fLbSwlJEf/wI74UV5WUZf6JAztJjAiqa45fYjfzHYllnC17MrKZRRyhP3LUb8r9hkccEpv0ty17Rin4sgDVasiFxm5DVw9Y46HhGV8lLOZaS3AueTHdGKMZR4dXykYn7Hsn7H/hRTbo8Rk5jaOPz3zghgrxS1noW2EX+QhSbNIvJ7oKHTe1yrZK9lbNh11UCvmNrTwDyEudt9w/5WXWnuctpVa5WDKA2qZo/eBBstoeco1YXLMG31680QX3Ztf7Kx5KB5e65N4tbY29ETOo7OrkAgWZjxWNGAd5KZSH4xsebm933Ccjk/P09EyVfNxzrzamOD/QqMJL4y6GFRHZVu45gy4PftrKpirP3fJXCE549pYH5Y14nd27p1o3KrWip43fksvLqQteWF1eXepieUkVXp7r7XmGohzOxwosFckge/qee4AJJM7BhL8Zz577zWt0TsQ718qGY3vKQwa9E89ijM8bvjMYZdOiIzkSX5syzs4ntmyVUpWXAHl++PDRI+W36Z99/FzPP/1EhfFmrQYIyrbMvJZaVEpRrVV1s9F2t9OGl6GVWAf5a6MnZ2dK7GNzYk72zNUeGrnEVehJ24qze2e6/+AefTbM9aVecy+e3MoPWbTeJEu/+OUv9dnnnyJT9fXXX+vLr77Ui5cvlBh3SScnJ7okPt99973enl/oKvGgIXYhzCPjZr4Ss45C16LKd4UTfF9f+J6gI/FIvFDJePPZeVl5zUvTiXF7jDsydpGNY5qP9BlgTjBDfkoXvJx+8f1LvealpYc8NombXWXqEvmF/MQ9UCM+Ez6HBmkTR3Q2FB4jY5rrTXtyoxGjhoxt2VbN2IBt/OhK3l0Rm2wDpVYptl3JAxOXRt7ukWuZFlXmZsfcR6SjV0bcVilVNrQWylD4iMpoEb7bMDQf2T8bfk1cV8Ou5ShWY81L4Rf4Hb/PidP+eq/Xr14zt9+MeIVvF82HuaXv+MhO2YW5PuYja+CKF67nby94eX2lS64F+xFL8yL/vjZ8V04ellq02214qb8bODkhb0+qNjvGUqVSrc22agsqY9+S18mFQBxX2IDINjIbPXnyBD0n5NxOJ6eAHNpsN/g16Yr71+R85EshxoyvMceX7APnvPw/vzhX9oSJtTnLFJ3yPL9ynXv09IF+/otP9avf/FyffPpM9+7vmN8LXU8XanxHwTw+pBcxmDRe2F3HHuu+qCowe9qe62K7btzeNJl/FT+22y0x2OH/Vpu6UYc/4Vd8u0Y+a+brb77RP/7TH/SHP37JS7+veSn/kjjvVTCcmNy/d1/5bwGCp0+e6OnTp3r8+LEePXqoRw8e6MH9+zrZnSj/7Ul+8Co4Za/cEpuJHHnx8hW6/zjwj//0T9Avx1xfXlzp7//h9/qnP/xRX339jUau9nmctlVKkV1GDuzJk8R4n7VCbMOvJe2MtMzYMtZaCn4TJ3KwLejJ54zc4ogBQD4KXuOCkPYgc7PnxX/KaUse77k2NfSkHJ4dJZ15aWr0bYxvYi++IleC5D9GZJO7+Jl6h2JRhfgHriUiA+EPh5G3jQy5IynrOrHLOp+ws+qwPXTb1oZ8reRtQBfWCX7hz5DFph3ZIic+pgyt5ETqkZnHez3meo1r+Hv2jIzLturia3yYsrZBZGzsE2/bypG29IlcaGRCgylzto4huTfW6sS8tnQdsK34FQwGH9HRkbdNTUq5j7mkzPgSo2NeKUWlVJlx2nOfdIyMsgmClBv2J/RyplnR2dFnW+lfyoYYEzcHHuXMUxCbEzEWh7ED+cEzeodN/G4g9dB0sq2Cz5taVNEVWqDZt2giB9rsG/c/uT8Ij5EP/p48ndhL9qCjN+WgM47baPjPGNDrEjuAvNkwd7GT/lfoyj6Q3/6/5P6l1i05Yfbk7/QtL/+/f/FqXFsTL7tKMm4AaAep24lVYNnWeti+Vb/tG/kafyMcOeaup4yvWsCUjalLPeU1do1+Ee2MPUt5BcHRMTpz9UHQt6OHKNOl3cHsW2wcI3aPcdyWsj2P175NCYJW2LQxvvIe6OiIb7gHx+TBPCzJSkDMPJiYJyY6OmzLvkGhHFiZm7u4kbPnsj54mJZjUH3PWY55xsFhfCgvKqUoiTdQK3U2u2USxmDJsCzOPniNQS/JS/9OJBqbSDbUwMWKPppkykRFgW3ZCVijvp4dnthwJu3ZrCc2MSk8rwLvpQU9kYvtTp+JxRYfOv6FDsCPPz2+gY6fQRTajBkd0dPpE15oRyZ9sjFO+JMb+dwoXHFRv+ZCl/b0yQV7x432KTfW9x/c1z0uxLlpvseXj7P797gJOdV2txsxrVxcVCwTY1lQyw6KFD5lGJz4xEIbsYOf8YkjNjs+JrkHZVyhaV+6osb0F/AoFxosjbJDi1VArbFh1VIO2ORCBb+WMuRLyiD8El4tMn31JxzxdcpmDtZuqYcf34PwbXTbsn1A+JHLPPTMBwgv5RWp/3NRsCetNotEmYyToMGwjc3YEkfyIL6nbhvOh0/bI4Y6Og764PUFwlbKkBR198hDU9tjjjIfhXlIvu12W24YN6rMWfguWU+dLwyNCwMgzxsba/xd7dqWPUOHg34ytQCynkfVtX/8DNb6KtrJyWCth0YuPtnkUqkaPi62wxsyS2yjr1MOL7AtM56MdehxEQzOCopcoUcQMWliHM5KmCGOHh6wS3YSOMjwmbPnA75A2oMSP4GEovDRGzlDTb3UKlFOny4jBqDdi95BZ54Um0WhbJnsk3NZrnJsQGvdUd5IlGVLWvUwBuKRm5jMIUUufMwtayg8cfQFEIlY2egHpVaVWlXrVi6bgRLqgmj0+zaNIs089YUudS/1zgACwQ/PjpxuHfbMS5eoXBGhlEODlI8xeAww8w8hThk7wGbyIkjboAinb8pBygFs4Zo0PmY/NI6U34fROH+kWdESzKx8hh27Mxp+3SDtx+iss4HDOrita9Zxwxt1HqrlhjFwcmrxIeu9HbWlvS9621jT08GX3MgHx76kvMonV9InvGPEk2Mklmv7yl/rNzQRCW44P1Qy+Rb8kMzaZlv2DVb+B6nJDxrjK2RELnQGjaMQGozK4WPtc2AgcpOzWR83urtStxq+jXIoEGMLeqgKa1OaemA16nnxP4M2G/+MjJk3QWMZo+jWQNZlcMy7KXf0Ra4jOxB9AfWVn2KXsMMHXQ9lqinP8zvbhzWuD53FFj5EQh8fktIZhIIOdLBf0D+jwRt+mXvDUZYiavYhqnOXDCn16IaWWrTZbHXCA5nT05PxYOUkD/W4juVaFuRBRrDbbrTbVvHsR1Wow8nOfd3El6CJh6zXvOB/++aNznnh//LFd3r16nu9ePGtXr14odc8eHzz6qXevn6lt69e6fLt6/EDAe36Uunb6C8eYIuHBoF5cJAXxPm/E/P/PG7cdUBmkwekBQw51p9Z62Zvmt8Lmvf8hSW6IEEIklChoAPE1eB1EMqINMADoUGR6XBmdPKkHSF10G6A6HtOw2OOmYDMzQzLLiqZA2bPjKczlh/GbLste46gYszCvjoeckqWVIDBeo4GKlBiSFDmMjaTmR09fbGdejDXZ3tzOXvbCvh8qe4BL/t5YobVJnmi6x5XVjnqwwZtB4oPjBdB/RjMRPZFf1/9yzyjK/EKRtYz9gJS7+RMIx8bOdQoi7E59qDxM/VB0SPg0a/jf9A024m/Hf9u6nOMZv7QF51IzP1F/4A8wM6sIzFI/2Mc8+6Wb+pCR7DavKEdl6eBzpw3vmMEnTHEuo1no6xxmPyqeVix2Wl3cqrNdqe62UrIzdA4MlI0MyJ85fP2vAwR3OmKnRlzHGa5uf3Dn+Qha8sBeWkZUcvsT0HlXqiUqlIr6sIvo12ax7La68Skk+udcQ+kPjDh1zEYw+DfpijXDEhO5+Ofhzles7b3lY+1DjPvE1p5x8KjnB7HGMw7H2v7HfYPVdOFdqZhzDDF+Vz4c0VE/QbKMdZdU2MtXbPH58XlOS8wz9++0VsQesmev2fNvXu/E+XM52EvpUwOKE4cWeqUZ8TgMdI/OOb9OeVO5xUUOX+KdqcLssdnWMExL+X38pacFXS2l88F3F9mDYi49BWsz+g5wOTaAGtQK7dJ7LelMDfnr/Ttt3/UmzcvEJyIZlNe/NfiQcfaYU1MzNFlXqicn+uClwd5AZRnJLVstGWP2LAWTW9lflZoPjr7Su+dtYYPS3lpwYYOwAFk5vXY2F/7WLP4mDK51AZtyHQsdVT8AEwz6Ph+F7FDq+wIWBOxveCFWOU5TmE8GZNdVcAJe9+WFyw9fhM2CF3px+fgDcbqB8z1PEw8sms8jqnC7/PldOljWybuqZZaVHkGUAtXKWzkBzresGbyYjPz0IhNSVuEF3ToCoqH0zZjKQD9lF0kiGpJofNc7lpX3D8NcD91dcAFbVfKDwaI62ktZfST5nkUBxwFGW4njvOzlD0tkmlBNOLAEhyD0FvAIdtaj8Q1+8HZ2b3xm/IPHz7UGc/dhEz+K4C81HKt2jAvlWtUXpjn+d3V8iIov4GfB+upX5Cz2V+Cie/ZDR9jx7YSvxWVuCd2a55fsi9d0veCF4ihl7xEHBReXpJPvFhZ0dC7jj02xVFq4ZNhM3fRm8qgprQgf4FhIj9dqjbcG+clfmHOkya2tdvtlHvp0CBjrbQbX7fIn/IS835eAj58oPwwwT1eBoq2Pdf2K55nvuKl/jffcf/M/fIr8PbirdL3yVNeJH6U3zJ+rucfPx9/dvyj5x/pGbynz57qCQg9OTsZc/+K++433G9/8+3X+v7773iB+Jo94FyvuBfPfp5YX7K/N8bamPAVjJQpK9rywiP+b/F5w3xlrN6GuE0AABAASURBVCsynsTKNutwkuhfyLNGfk+MY0+cYY4zvqcQ+UrMbK7zzOewyxxcMf9f8zIzv0WZOck8ZV6CPS/WMl+I45NV6C9ZArjNniLstwWT9ux31/trxn+tHBviHrsuRYrddNJ82IZl1brRBsT3K+Kf/raxVUa7mZtAy2FbpVqVF9EV/Rl7cr8zdttCnH5SpbBBpkCzN7tIA8QqfYJOHs1IlvXRrnF0Pvuom/5B4pVYfPNt/tT0t/r2m+/4nvVy/CBNrXz36xrl5P4VMQ3O355zjXgL/1J7npNf8rLqLdeCvLwKXr1+TazmdZ+5fvDgvvLc/OzeKWv3RPfunw262RbVjfGn4z2Zgt+4Ba8iw8tsvjvi8Ij/ycmO9X9/oNZCHm20IU4VH2NjAy02/jBP+JkxdeYl/l2Tj1mvoVfMRdBl5bChnNG1221078Gpnj17pI+eP+bF+j3snRLzjijXovwwOz6aWu6Xozu5dI29lJM4W3zacW/ckYtM7utrKcyf0VO0fvdNbkzkaXJ6Yo735NgVefmG77zfsk6/+uorffP11wp9++atMh4ht0X3Q9b2s2es26eP8fXx+MsAH330RE+ePFJ+OOBxfiAAPMxeMPBQLhoQm3NycfwgBPtY5vX88nz8IEH+4kD2kYK/LlapVXWz0Wa7HfvPdrcbdS3HHLMtvIpuq7OggoxbzGjE1rFlfI1rdvi1FMVGcSLJ3DNP14w9cxRccf1JXtpWqfM1b0p8RpyvRz7kmhCZ6Jx4d5O6OCb2iegK7egNYMu2XKwS27UMn0vKIHpkjSPjnVElW2mL7j02spb36I/O9LWtWgvPMXYH2FbaI78i9YId28p4Moeb7UalVEzAg5ZaR70gI474H1sT405/WONMOftZkLJtJfdt4kR+xMfwg9GBD9uyTYkzc8QY4tuIG3vqiCF9aX3njJ4gDaHxz8XoKyDUaRp75R5dV8sc2SY2jBFqzzI6HJaXeNge3OgehaOPjq8tYJ2k3Z5lMydBVqXwJbRnvZFfoZ2x9GXuW/hLObzELdhnPle96Kis2yDzMij1xLWWgonYjZXVua7I5BoWTnyM7pTtEjJyYEJ/0BnDaEdNtNgUkCu1zHpYV/HnJdfl77/7bqz5V69ecx+2F0PRft/5jnSpt/nLHNxvX7GHSZZdIdZ6RHfXXO8r859DoyJY+tpHlYUXMse2KTRjZNAsbywT7/T4qchWQa+ofAfhB7FxjPBWvNPpxxiLY7m3WnWErt1SPkb46UIqUUzpGLDed/6QyKp8mauQsN6n5hYvQituNbxbKSbBAgqyrVKraikj4Wqp2rKph7oU5WhM2p7NJhs2WzJz2WB3+koFmVoKZauxyK6WRY7AaBvt6E/ddsgB9lwffsDNQggamR1qe/hValFkdHTYxmZRfMuizYVlz+aVviuiY0ZjE5pvGslCxc/gSN2hmL65YOdiMy6A3NiH5gKchdiZ6U48ainjpvseL/nv86XjhBuS3Gxk8VcujLdRtUlMA9pwPHk9wMCkIrlYCvT+ow+7LChiHN+z+YeuSHsu4Bnf+zWgHp/LEWqtqmxmKwr2A1txUdG1luu4AUW+BhtVaHTVUlTLjILw+4CiW+cqc4t5qNwU7EJILBcPZifuKdhzPeV/DmzLnlGg61gynmzstoWAcpSKD4wveRHkS2Mu+vNaSIQidQPbdPXsN+Va6A/V0WF7zH2HF0Bu1cML5lU228iGhFIZf4LCvK1IHaNKe+TWeA29xGzi4juxNmyrxB9gmy4LqNOgYwz79J0peUf+zeOehq/DljiKJZeByAZpsz30pxyfBt/LWDTTtBnbjo4FGYtrVSlVaaulKGun1KIgbabsWuW6Uae9L30xiAx9a9pCiwrtpaa8kVwk6sHoZytl16JKPLNm53pVbBdkA9sqtaisdeyljyyJsmi3rZliw1UWCPVGHqAOT2LPAr1UfIfHGFzreN0gp29yY4YEJXDJ++ReaF9vGJgbaz5CSy0q6PQC0dfYLyX2q+KDhh8bmlKvkgpzOUPCFlAmK3SBqZvyAGVxFBfZpvTDp98nl24gqgZQwRD5nE/bskGxClQcaQ8o3jptj/rcNpel0BVF0oIOHTDJB2j5aeesnU6Iz+XOWujEH8aPnJEPbovlJX8X/PgPOGViFanENkj5xiayyPdht43rb+M6sNbncmSkcT3Et+xP03IjG12JZWAzds4Re6iCCCyITLBUD6Sj056F7dv0IEShLGuE4k867VnXsbD9Lu+4/bhs4hYc836snEitELZSVsEmMBh1UUdRXynVlLuyXqgsNHWpMjuA9dYGkCEOWeMy5aHDUgdrGWraAgk+bV7rlIdsqHLQHnKE4plnz/SoSZmD6JKLvCC+px668kJnO4XugPVh/D9gjCv+34bYYzK2FamvuqO/oyO8bquB8EyfUqvMfpc2sS+Jct2eaJOH5/kNOh7knpze05YHtsEOGmw3O23qdqCUqlqKMv6MvI0H/vkyBKYr3ulf6oqHF/lrAHvoNS+Srt6+0uUbHlyBK15g5Dcer16/0PXbl5ou3qjxcqNdvFa/pAydzl/S9mLBS+1p9/5C2l+Kpy3yvon3IiqTueWqcgMdrLRvmOugQm/QkRE4UCWuVodKHms3+0LilTpLjrUOh0I/oAml8GeaMozlNPQGpW5kFxnQsJwdusALxYNZD3V4XasORMe51gtiQcYUGqRtCEn0HTjoi493wAsCaeV16SCbMtVxpnyE6I3cSlP+UQxFso/8CyvV+AD6+OECvheQQwKdF5Cdl/rMhGZ0KCD2xt4AZcX/pX+jz4qODqdtBUmSuum7/vCAaTN1DSQOHa9WUDycKw/6Q+N+b1v0gkMbZezqAHQO+ze0H64tub9rI7/C05CbnaqljLWXe+QN32N2u934rmjWcqlVNnugMroVS29inhS0rVAldgPYd3RDQ4JuGaHg5jqYhhWmQN6NNfMeyh4m1pi1UfFWpWyRTx/LLjKQLN2Cbh/Gn2CMnfJderftbn3I31b5z6rhJuHQMYbbf6qyKBgdUfhj9L2yf6rBWX6N3MiCxAgkM+Z10vGk0zSvv6y78d2K9XfNQ94rXqxd8RItD9H3fHfpY90hvuQpJYxkPPOcOvMa31cobYj8Vz0ZnxYwdgWj/mc6xdAWrQdtLmZtzbjRbopWYX3yIQQGEiJxRIdt2TNUYAKXrkCsUbNHtnbFS53veQH0pa6vzhGalBdMwYaXNKVakRXeVL5H5YVPnsmUUnV6esZ1TZivqlyPiosk68PH3ZYOIzjew1KfkVzqw8c9exZ7F/nhJc7GzIr49qdDsj2Q/Bu5yHdpu2q7OdEGbHNvAs64d9lxv5I2eum9x+LX6geqZVvO3Nnv73KHX6jXUka/lNPJNs+32njpdsmaefHihd6+faNLXpy0Zd1ELrCtYa/MlIkcumyneZSL8s98AvgFVMZcoI3vHdf7K+15HrhionzNi7Rr7CVGqWfSh5ZMU+uK9iA6AiaLS24bSPkYI0yaj+SLSVhjv5JPQfpnHxH51pnv7Bv5zf+Pnj/XZz/7mR4+fqT8Ru+3L77TOXuJilXz7G23VcOJNSad2KS8jmPPPtPGs0f8os22bEbBta2S1xt0DCwvWWvFC+z3I+zJjysewocW+qdfKUVz3HgBycvi2LHN/exGthUfOjHS0dEpr7gktnviXmrRdrfjxeN91tWpSvTi5+ivRAOYwtFpW5V1t+Wl0oYXhNvdVidnpzo9O5MrfuG7jcxmow0yaXv20Uf69PPP9fMvvtDnxPMXv/qlvvhl8AvlvyP4/Oef0/6pPvv8M/3si5+RC9f6mpfEf/cPf6d/+P3f649//AMvKr4cPwTw8uULXhp/r9D8YNd4gcdY1vFOiTljyNjmv1Bwqh3PUrfEerfbss5qpk+1eFBGqPXo9Et5z/fciRxMHiS24RWXkBHfUTj6yBrJy9O8TI18cjbznnLaMn8NH0upqrUOHautRrzStsfeRK7sx3yzHvDB9pif3XanWgop3Qdsj9hWcijjss1L8Gtd8Gw539GPXBvy/U4u2CbTj0cufALEpFar1KIKddHgb3l5vt1W8suiSaVqYOzRXrNKR8fMwwz9fcCNAP7yMj/7en6w6OXLlzrnpb59WzZ7/ojLEpuC8R35WnEgcf3+u++VvwLx+vVrZTLzwzqPHj/RoyePlRfMDx490P2HZ7p/74z83GnDGBr31MmZa9ZN/NmQy3bhBdi1JnJnu9kit1VeaEdH8rsS5w25vF1wdnoac+rM6TXvJ+LLxLxlj3j9+o1a+IwvPwiyZx7FftOVmDsmxTCJo7VD725X9fTJQ33+2Uf65S8/1+eff6wnj+7rdLeV0NMZe1Ej1JMauhp+7/neOEFzXTrZbXSCHhplxmb6lGFltsiUzrbwXerKe4341/ieMSE7ofMV8X/NC8E3r9/qbf4k+Ju3yr1So61nTYAtNs5Od7p3b6dHj+/ro48e6/nHT/Tk6SPqD3ip/0iPnzwacf/44+d69tFTPX/+TJ988lyffvaxPlmQ8seffKRnzx4T43uszY1kzUco6NQyx1vmIthguzDnsBV/Wl52Zq0wX1kzB+DvxDyk3baSLzYKdXP0Zb1NQ3ZPPOa9+Ubidqkz9qCNWE3juhj9sVkKM4MfV0sOhK5rv7Pm0i+IxlIr/lQ5EwLDnv2KDlGum42yf9Ik0kUtdqmUWmgmd6hTVfawE/azyG/Tx1bDh+TuAOUCr+DbhtweuQtN7u5YO8Ep+Ru62W6jcvRvjG9P7CZi2/F9NNz5sMuI//AJ/RlbYFu2FZsVW4W5sj1ilTWQ6/ig5OyeOfuQfi1HdAaJgV1UsLWpVRvGG2zxe0XGkHJyJOXIldgvlkGtRbUU+lYlHkE98lEcwxZx25MTiSWscZp+o3D0EX/i10ScgsgnX1e05BdzFf47oE/GHntHKn+wWDzPf/ze7rYqjCkdoqNjK+V2NF8d20H4gZEPZKuUolJNfvVxvXjx6qVyzfr+xUtdXF6plKrt9oTrK/vxxaXO316yL05qJGQX/QLrcPigW+iETV0BxT/ltC17xTxe2z9Zhe2j/v7RfraH/Cpox2ZZq/9VaMfqgCngXwF2KtR/4Bx9aD/QH+kSOSETuoLuf9bJrsAF6o4Kk2xZjJXN2zZJ1MYFNhedJOgwTrKmTvocepdi2eDAmQvpU+Cn1ujXWbANhL8ibUNmKJcsNEd2QWUTqWwitVRapFpuJn3WwcWgdUXvno0qF4mxKVDOph902tO5WLL5kAb1SCLLDma9uUikf242cnHIDcJ5HiBzwciFeNiUlBjFr+1uN34IYLvbqeKrbRUgDtYgn5KLVfA7fUot2MsYm46PWsqQueH1sXHH3g1PjBM+4+lsJA1kLoLGxSDoS9xCj/ut5WJj/zZKqcN2wYday6FdWiaFzrXM/iU/xsZNjkQ2cEEfQOxwrryVFtqP0fAzSAf72KbUabsJ+QyZAAAQAElEQVTrfx9jZuxL29326HkfYmNF5naU0ZVysOqx5zHUcuNLgZf5OtabC+M+F13yOLqiI7kXPcc+ps8avZWGt2LkhqmB6LkLWuaT9sgOwBm64hd+llKVnLIRktWhHYqYej7WMjGLnzNPMvFuxAA2+cT6WRt091j0IshJPqZ95s3+kiHYlCzjz7BvK21DHj5mqAt0EAokDVnaO8hKCD0GIqJJOaJbBRu1yqDUIjEGYTO0lA3FjezwrVkPNrTAK++GtoXXtPCohxfIVRq62CZpL7n5AC5VJbYopz121v50UPcsH37qx3B0Ku0/gqFjlln7Z64yf+JInkE0co3grjQxD7ppdcZUJGzetSt8WNEpB3PdzI/VURCQ3mJ7Ue/EEGg8VEenLNFPg1o6UHEc1+fy6LrKzJVFDrKcGVPL/hVjC++GRM9NbVVxoL7drmFLHOHH3wWMS6Nt5YeK44bGj34U01HGJ07kYhEyzuPyYHzgI3LBnebFZFoaQR52UxliS+MoH3905qLBmOncJ+UZNNw65/bIz+zU59L8eTBH9bhM9XC2eeDU41NAcYlh9B1DC9/kr46OyOQaHKT8Yzjq+p5ifAgk23L2BFs/fkTmx3CjpWuWDe3k+kxZG6OctZnyCur40OjTV5qyqvpA2su8tuCTXiwoa6yvpT7rD3u2K/jRtWLUdXR0ygFyGhDHTV/BG82ajz7qxh9k8FGM433IdPduOi1rZpHr0AEXZY9roStv0Fn3kEk97dhp2A16eAegn3axN4n91NlLQeHBwUDdqlKu2502mxuMtpW/tG25L8wXrO12o8o1Ydyb1KrQYssEufMwpvPw9PriXFfnb3T15vX4iwAXb/gC9eaVzvlC9fbl9xrgYfHr777Rq+++1stvvxx48e1Xg7785iu9pv0aHRMvpgKeehIrZ+IARcboUlUMVJj9oEKrSvegm4KvYMggJ2I0QxzRJTW+dDZ812gr5Iq5D886F3uAOIh371Ahy5c99s7OPpL1OrNpp28HTNiQu/nooxj5IUV1UFE4YIjwgT/RcQzGMc/nUX4z1plHl3FGV+4r9vgbTNAZTAoSaUu9Uc64VpryDBo4oydYipC4GK9SPPY7vLtIDgSDjxoTnANQZB7SdR7ABQRSnRePoRS0IjJOP2RH+ZgScy8Y/TIP6GjJOeixvg6v8QBvyGHTi30f9HWi3BnWMahyGlkconTTFt4Myfgn/Jgxv0ydy23o9MFG6k2irqGTImfis8rPtKNTS9+u9bAtOygs3arKWiulqnAfVmpBo8GsOb2Cte+h7JSY4yPJ1Fa5G2qKgZRP8xnMtXxS457EdyBy8QYVZ8q7QFc03EC3j+FjWLOvKb2DNB0z79aP2/6zlY3mHwMi40SOtav4ObDWb+ghhdI++vwpH+hJXJe+awgXLoo6rW0g6y2ZEhqwwbEs5v2gs0bGOsHRrN2ACRz9+Tg6+1E5xVhirrGgd6D/ykd8PUJc/ZfwKHoCdEU7ZDnDDJbqUTw65c4aVigIncEnXWw+iP0cc+ZrTGTTxflrXv5/xQPGVyqIbPhw9hH2ssyf6VPoS5PyDCZ/ZjgPvR8+eKj8H+YnPKTMg+Bi9glugnL9mW10vUPR9WO89D9GY79t7Vozbxr0RgcmxnnX1mASBfhJfvxqeW7EPh7aqZtWgdDOPjvx3f8yf/6fbbZ1a7PZqoJS5ut6ZDvyocFxWe85onOgsQui/1jEBasgPDu5zYiQ4wyLMfbxwL5xvzD7dTl+ACDPrd7yQijPrvZ5QI5eL3rScdij0BdAJOudI3M1w7KtAmqpg9rhCf4MPCMNJk1c5/KMJD7seaGWF7Kxp+U4LtvRQeZwr5NY30J8xsGRflDJ0gGU6CuOjCs6X/NCMTbzZ/J//Ztf69NPP9WOly5XvIi/5EF5XqCrFK0vUnbjed1GdokWJaZt6spf9twzxw2faFChTy1l0FKrSi2qPPsqpfLgfcs1cKOUIxv/RU6k3MghJkh20XgRwAuQ0MSzYyw+p03j8PhsjDnf81cc1zOO+CZ8OT3l5SjYorPiR3TlxWxwcXnJC4Arbk2Zi9iRyZE+6kNH8oGxlVKUl69nvGg9OTvTg8ePlB+eeMaLwI8/+USf/4wX/MTw408/GbH8+OOPFTyHDrmPPtLTZ8/AU91/8ECx/Qde+v/t3/2d/v4f/kH/9Ic/6Muvv9J333/Hy4kXvPx/OXDOS+PkRQbsMo9b+GhbG8aTOTtdXnZtua/fgC38SsztVZ61whh0dNRaRi1zlxe8QWNNF8aZhsRopXmxld+gzG//n7+9yDQNZM4T44m47dkHhF+1VPK9KMeUdQaSJ502AaZsxDb9rq+noSd9hs98r8l3EZs9D0HcUTDrmXiBc8l6YY9d4hAf40OQ8ponOhwZfzAzCvHgpEI82If7iEkfdRer1KDIRbI9IN20pzzs4FsjX2c0hWYdh3Yctj2ecd+7d0/3zu4px8uXr/Tll18pP8BwSi7eZ5/f7U5U+U5WGfeWPfGUebx/774ePHzIS+j72m13rK/rkQ/fff89atB7eqJHjx6OdTlykfrZ+OGUnc4on5ywxkoZPmVPFkfD3xcvXujF9y+G/aurS9VSho5cdwr+Fot50+BnDrbJI3xKPjTmMH5f8b0w49uzJi5ZNx29PXN/tP4xN86xDxHfzv52gq5HD8/08fOn+tlnH+u3v/q5fvHzz/Tpx6yHRw90ttvyXa+raJK5n5muL9X2V4R7r02RthvrZFe1o9K5bqnvyYtrmTkUyDjNtbUyiA15z9DU4TtzB23MVfbYrKMrXvpdnF+MOGRtZd9/w144/4DAS11evFXD500t44cqnj55rKe89H/y+OF4mf/w4X09efxAn/LS/xdf/Ey/+c0vwS/029/+Sr/9HYD+Gl5+aODBg3vsGafabNnz0Df/EovUiJvG0WV8zh5pF3xOXtJOvPesp/i7Hz8gtlfoRNwT85v+kunn6LB1fNhW+AeYaGC3M1+1FGK61W63w7etSqnYJo+xG92xIY6GD1n7w5eU8eWK9zpB4jnaeOE9LfPfM9/0i76A4tAbfYHx07bStiHnC34U6hX7LkX76MFH16rKuthut/i3G2Vx7Bl/bDfm07aGjlpUXGidT9vw6xhb7qdqIa6MeewR0PiR8hRfYwv5Eh3AtnIcx8CeeeEH6R9akY/vqfdFb4/OlAP2AZF/x70jm76dj5QT31Cq87pjvLtd5mU7r032j/w3FPfv31PGstvulJhUYpM+x7CtUioosj2goyN2gow9cdyT4404xocjsVGcBr8xd12RTzwSrxXR0xlfA6GRD1IOshcmX5O/IzfIqyh2mf1KvFPviROInsyhzdwxtg2w53yN/Wnpnz4rOnPX4A+KjvDtWf+mViUWtjWRM/O1K9fUV1zrr8mXCt3rLS//33I9u2BPmK9F6V9Q5QUQ5nDMl0xJatiNzbT8qUi/Ge1P7fqfRT6+/Esrtuc4/XP1Jr7BCDYx14D+xCM+gPgC/sTOiK/zf0Pzg9vMPhNHArAylOQVXpZaWJRVs52uNajh11pJxDJgkl8coT0bRfSk7kL/rUqtypHBJ+mzMEOjb4Akz0U1LtVSVBZ9uMCFUDP07pFF21jQWQhBFs2oL7zYi/6ZMj5UGN1BqZXafEamjwU/jzELfs+GnYWeC0Hs7Gnfs7Hkz4alzErT9mTHRTAXwjOdcvO84yalsMA32+0Yt11UapWdkWnQUgq8osS3cUPQ8JXKiG0nbkXWpm4BF1bKtcDB5479ILJ2CRkwbSmUxUbKQUdX4tyZj2GdGBdZx+jwWPW6e5RiBfZMtRzZyAo8RY+LtsNP5rdUlQV2UQ4X6wAX2VYpoYKaugbaGFe2odQLbTNskrx3tSU+Wg4vepfqLWJH7w2OGxOP1ENXJAfv6l9lQu0SIhud2C2M0fbg5cNefOTLIuFWI56NcmhstGzi8FIe8hk/yGhXCL2jLboW2egKwg8alSDl6BpAXuhyfEqO1cStKjy54POMuQxf+MoSwARqPL4IXuPfHtCJ/IOt3FBITImGjThJPwEPndETvVV2VfrZG0xsljK88EHaZ1sFhejly3BHf/qIB7WDLnJd+OYZYjwDtInxBWkX/Z3+Rp/ozXhtS9SNrFXlUS5y6kD4NvpSdnRBI9+NLc0w9gy/cNMm+E3S1K2uovjf4QWif154hS/kW/don6Y+yxt5hWf6VsW20NGdeoFnmX4rDu3ICKx6Q3vZEKJNbvsHUKYxJ43WYuWY56ersb5TXnmam7FH2GFm/I7vKhL20XCgKQfC3pjHEa+CTpSsczQU0nfQjAUw1vQLhN7W4AUd2sUxyxs5015CgWQJmPKKInj0M/0CcSTXewZM+eZEjoqXvtJsi6UhUQ468QkVh23ZQSEQBqHBTb/07Xx05DKWLo+xhyfKd+Hu+Vp0oIsE/W3aVpQiB8PXlQ/vVt0aR8e1+AAVNlfbGb6HfFEO27JXFBXyNqjkrT3XQ2c4XRRdgW05MhU5kMbEOEj7XUiWFiSkQeqhx36t/dKmw5G+h8qtQqfzwSbKMl/HuCVMpY+4jMBQyxndlhlLUEYMNjL1whhrLbIdwUFtD7rqQd0hJje8/g5vnmf6jnmGuqJnxUZinfgIUmW9FUD+yBJzL8eXoCIfzP1aK0IAm76hph/DNH1gylDb6CM3YNiWfRuw5eIQYPIWgr8dKGsXxEfhu2R1I1vwY0GplGkz+SN4HXkxjqDhy7weilqnr/AZ2WYosmLsoh6YvaPR3uGnPXtXaBBeRy7tqd9FZGcQP/pHPjrTR9SDA496yiuE3ymHinhnHKVUbeDvdid8ST5R/npAcMrD33y53PAAxQyhWlJrGg9Y+JKf35TIfyfQKE88oNlfnGvGhaZD+S28t7rmIcrVxWu9yX8z8N03+v6br3Tx+pX2528kHj6J/soDnpTzQCf3Lx1bPGTg6YsKdgvXjNql3OFt4jPzowYj12LQFwweXdO9NZzuViGelZgbahf5CJLpknymkziQ76NfGf1EewdZg7nHzX1tw7/SacG+W5OhKNFAR1fqtPcmcrYr15tGpYWvArOCzYC9k70FdQE+cwXr2mNgD68JDwEPw3ggJmwLXVaH1yV0GrLSlIPUZwgZgIzpQTeZMZp68eCoJh7Uw8MLDVjKb9ynnLFWGgt+xXbQGXdgxivKpu0Yw098NRAP3TqYHWnKl6foqvRZkXpkB3igl3pgygrcGETD/UlDF98DFJ0rUj8AWXwSsQn6QumoAepGk9F4oIzDR3EdZepjHLEPOhA+z316ojnQY6uj7BhUc9pmvDNqKaqlKGuqlpSrai0qoJaqdw9yB78auNtmWy4LDAVlRfHBpjjsQr0w71QYe2Li5IDod0ChsaiT+21BTxgzJmSkIrsi4wWQcUYgGJWf/GHxDx8IZ0Ka2kCGOqNrXG/wN/SDio3t4CCw1MMLxjx3dN9A8ATnFuLLXZ5yt1+JuQAAEABJREFUmI8AMs6Ug1RCyYaORqBD/9TjP/nKYN7nf3jvA4NW5idtoYlPhlExZSoteyITk5zrlMc+zJ4578NXCg3fjJF0UFBLYY+vqtnLowemR05Q0e2jE4dAzPdt3Jb7/6eabRWgoyPxMfk+o9DiGUPO8q02yYZXjB4Biw8R4hCJ+Xrx4nvlv9ypyGRuTnbbua01HnQzb8ylOknEWUvVGS+Knjx5wgsjnpNwbd7yjKSiMHnR0VdsUT2gWENf6LuwLI6hv2vODxY3e6fJKZKG9kb/PqiTO4gXG57hCXTKM7VEHXRJ+J/8pAvuk+/UG8+BUjdSnfUrMD/8bTyA7aBpz8u+y4srffnV1/qHf/hH5dqIBZm45hqrQswpd+ENfthFBgwdOxrAFA4Y3Jw9Y6TqMvNtK+VCTAe416FZe+I98TC4cd/QuEat/dJmW7nWv3z5UnkRlPZKv1rYHxf9kSvIBfHLnu3EVtps6gtiN/dY2ffHXo+uLS/TjhGZwHa6K37teXa25yVLyvEvsInHkQ9DmI+0HQOW4kswykNtT1H2HMtCTpWyQa5qTzDX53aPHz/Rr3/zW33xxS/08NFjGfnNeG61UYXeu8dLOvLz5ISXWYwjfot9I/M2Mff7670m4tqZrI6vGbM49sQ7L2yurq6Zv86cw9Q8non5uKZfZKLD6OvkTUdP9F1fXpEz19wqXuma/o37QdE3iH0zN4gzb01X2NmnHwjvGt3hXeNbfNzh9/OPP9HPf/aFPoZutrvxlx7SHshV291uIPL5QZC8NHj99pwXBdfY6NrwvPKU55ePHj/Wp59/pi9++Qv9+ne/0V/96/9O//rf/Bv9+re/1SeffcqLmzPkm/KCf898NnyyrQ1x2+52uF8GLpnnq6s9edkG4rfxI0g5MdvvmxLnyryl/wn36LvtiUJP89KXF8b5Te0deoPtbsc9/Y5xbLXb7rTOQ+ZEHKG2VWsBG5VSx7xcLS/1xLEhVyGyLRdrIobnxOHly9fkqBjfPVlF6RvfihkPc2fo4Mm6Zj6uWe+iHIRvVxlofIcq2I3uhs7kKLbobyB0k0K0i3xpmpjLPbgmlqGY0uhhK/dJKzJvjZwe9rBjWfHNdIi+MurShjEZxgCaVlrQtxvx2yr+isM25aJaK3Quiz75IZ3YSjynMdZrhTfx3ahxT5q/BJOXUGdnZ2Pek88Tc3l5cU0+7ZUYn56eqW63qplbaHJ0x75/dnZfD+4/0P3797km3Jdd9fLlK/bM3w8kL10YXRFHV61WCeCF1lqW+hDQPnHDr5fsba/fvNbbt291fv6W+E5q+B6IuCVPAzO+Wori/yk5lheSRlXGmjzJuINr1m6JHP6nnnaLI7GFFGKX+jW59fL7bzXxnW9bpR1f6qon3Tupevbovp4/eaiHZ1udbYvun2z06P6pnj15oOdP4d/bSdOlLt6+1PmbF+g45wX9a7188c34brm/PFfnXmjKX7Eb9Fpiby+WNvhW8CEwY7q8vNCLFy/GbwN/+y3fSb/Pf4P3Sm+JxeXl5bzX4Os1e01wlR8SIFaJT3KGWynWlllXYg1U5menx4/v6+nTB+wpT/TJJ0/1/KPHeoLvDx+c6QE45V0HLhCNTrzbATAI+cQ+wRyQ22ybuN00sdYyB3tyZaK8p21iM8h6mstNyffEekV02VbFwcC2cqTdtmyrlKocjdjkFzWjw7ZKLawRK0fkQ2spo0/K4U3kyAHxB6zzHZnoGjQ5BDqDsT102FnnXZFn8IxxGt9JapntOh1BdDBMCb5ddc3ese7fXZY969njS37wIPVK3sV/uo84TowtsevkX3i2xz4ZOReHpVKrbCt69uy/E3tzGgp2A9u42UBXHw5J6Z+2yAW2Qw6w57ptVfRvQMyhSSgRH4w5+hplKWPtxKiBMDr+xp+J2KVuF/RseDcWbHXKGsxesWW8uQaFbrcb2Y44tACDQt0DRodkGRrUciMvjti8C9u0rP71UZ7YOxpxnekSF/yd+2Y8nfGEP5cL+5BxI3OxT1/GGNlSiwoxrrVqg+8px0DkguRHaGTDj8+hjTkIwr+LibnbY2PlRz4otWJro+yx21xztztyvCg/uPbVH7/Sf/o//1b/x//x/xn78PnbS/bW1/r22xd68+aCvOgivZk2R5XMRM76m2YadtqClG9gW/YC+tk+NHbGkf4rY5ThEbxFb3+H2r7RR3nt+y9B+zIv0dWP5rPDD+996Ae5276usvbsb+qFcmjmLsj4UzcfQZH5JyW+4ljlY4PqODF3FBMpOtIefChujU6cyEb+CHM6D70//mFE3kWBKxuCss5ibSyMmWfNCU2DxOJNsld4VbbhzKdd5HJUh51asZX+gZYjg7wFkiVyae6UV6R/EH4Q/rpZZ3FkU2n4uedisl5E9slwhDt6ICwOq5YCquzZx7StyMLcs9D2bL7Rl3JuBC4uLnR+Pt8gN3Qm+BnDdrfTaW5Mufm5/+CBHjx8yMUyNzQPuKG5x0X0RBs2M2Oz1Ni00i/Q0WHfjCx2s7ln4ovYWpnlTrJGwrZKLfifi8S8UMWRdohKsWxDy0A26KCUuV5qVXzRchi6omMnZVhaacpBEjuITGh4A6RBYhdf8117lEfD+z9sRjRg2UaoD2rPZdJYhbLtA43NFbaRz9i71sNDX1mriuxaSfl9+FD7yh9zzKabeQ5WfmceOnFa6yt1sUaMiW+onfFYdpHT5pRniMM2n/M5RnJTnZl3PmMzsW1jLc7zHt6Ej4N/8MmKPYInMeeBC3OOXykHDh/9sdttSuSYLLuMcpbKrJfZyLVOtDEGddOeE/lhL/XbsKu6LKNrpdEn0QeEpp62lKMm8Q1dkfa0iaMfYfiNXg2gzzMQwSa+poCfBilqsWcXlRGD3BjMY0xbl7UePYVUB/hwkenDB7qxg2yztSIvmjpxzPf0Ccev2RMmHN+DhAwyloTQI+REXISOroKjgLIo20UGczt5DS/8yA3Q1nllIdBpm+Hhk+yopAyhbBvWDHEkPyCa8wOzyyBDGnPZKDQZP2f0g3784IvrWhdlpQ150h99sy6GrYaS2Y4xNaOjUyuwowEtxyyjtX1QLcdN200ptsh37CRPFsEjciz5oXLE0xYapFwohK6gPvxMnfLwK+UZGVPG+SGg7ObsKc79NPToB4/oPBbwyN+5f2I8wPiPZX5K2c44VsnoW8szta2si5L81E85ouMG8UtKXcuRcrDMGQIZ24zwgpsbqnTKnKZ9pSnfAuNO/q5In3cRm8FNS3REZ5ByT+LeNN8ppe8PIHkxxvkDMlkft2Ct6+ddGj2Zmxn2sj/RP+WgKzLEC5pyx+MfAs1HZ/oGCysdRxHeMpa+6BX0vRhy+Je1z95lIPzUoJUu7PPUM7bwOntl4DxQoywwt23ejYPZX4Kxp6GHcUf2Nm74LbKgIRdEbuX18E2sweBhV/gYXzp5XWpV4YtRrVttd6cH7E7OtONB6ZaHUDvKG+h2t6N9pw0PqA7IgwZ0Zo3Y1kyLankXeKHcj15fXfAy5IVev/xWb158rfyXAldvXury7Qvt374a/42A8meS80MB+S0THhb1pYwC8c1M4npi7kE7D54CnjLK3NeaC07jgUHeF1cXvvgxLsa33ex4WAPGGHdEKnNN/iTvwch/7h06a1J3jvD22JtoDyLS6WNmzl18oRcH+nQXsGnXLX6RsB50Mfc98xiELzX0Rnfn5cwN9lrLwmbQ8SUYZfqstONcgJHbZ/xYcbslXQ8erk09+wp6+8CE/UZTZ6wN2RXZq1KGj1/FOmoLv0lqg9d5ed7Gb5juFWr0mrZCAEMDZdJAZ+ypr4gO0b/nhyJCaW88WO18D1lh7K8QZQwfTuPBoUJ8btr7woaGHxBXnkwh0gasid6N8ScGk4Tt2T/6YCfxMVpKcn+B7SX/qwo5aFtZFzXrxEW2ZxQrR2RCbyP6b3PmWvqsmDnvfqZvcNQyqukX3kLD65QXOFQFgWPQrhU0jfNufTD/GR8/pIe2+PdDWhE5NDvCQTihHa8/gC7a9BOOWwaQv1uHNTSFT/aRP30g/J+CuZ+OdKzlucXKsCwOfCYJ5/wjRzv5nzUw8TD/iofZ+dPQQfbX5CiCo1OpRUFln8733B37+Ibv26VkjhE52E4ZDDtYTC6suCuD2P8Vz04cjiHqM/hkLbOsZXuAqjIHnX3u4uKtLnk2Uqu12211epLrj8bcivbMWeO5jMidyh6x2+6QOVHmybMi5XA+MvfIRW+HhhWkbYFC0xakTGaimv2M/So+RWfHrth/x15WJC8IT8j1YYc+yKV/3Cj22NcKSmspsg2KchTKJUpS6XwAumJXmniBccWLlLw4zMuVWjYq4PLyWnmB9fr1m1GvjB2Fo49kvXuEF9y0NK5TuMpD/wbYn2nqxKXDH6AMS4nlKS/ZTsh/oXviXiHXcnHYRbaZm914VpUXqtvtVg94XpVnVilveVBtm2tXU0NnxkvXD54u1jFq1h86d8xtdN3FjrxYkbZSuQfEzh4/85u2U+51GFMM2iZG/YDw7qIn+HeZR/VSKy8Vttpst4z7ZJQncjDzs+e6eo8Xjr/69a8VpPyHP/5RX3/9ja54UZI+I5a8gD7hHjEP1zu+cuKTRnwm7peuuTfLc8E3+WsK5H/K0R8kH/aMKXJ7xhjZPfXQ8Bq+NCY29fyG7utXr5Ufxnib/5aBF3Rpi03JsosKuVNqlWQJkH5k8exL6jbxlDTleRCOxueMIfP7kGeSYxzcJ9bcn6Pikny9vLxCvqvCOyF37t27r8Ti9OyePvv8c/3iF7/QX/w3f6Ff/+Y3o54/xX7Cs87KXNuWF5uYlW3VUkacbZOrTYlBbLwlNjvy8oSXOztiGmx3O5VahtzIN8a3zVzRnvw8w59TEH/uM1fx7RTbadvRt9aqvPCopWC36sYnK8ccu5Rm2B4+plboY1uJcXIivFrqaN+TG5nH+H5GHB4+fKQTcsAu8gpyv9A/fWKnEfPoSjm6CL+0XFvSZ1O3Mn0jk+fSmfM9OZF6+tge8qOfPOcYOqMrsC3TP+XIJ3dSDi8+0Dr6r9fSAx39HFHN/pZBRznx2/Jdh5woFX6xQg21rTp4UlvWGSzZVtqLrRyjXK1a6D/kq9Iv6ycxO2X+RKLGZzqP+dqwz+yYv8xjsKV+Sl5kjh88uM9a3ZI3V3x/eqv/7f/9v+l//X/9r/r97/9ReUltJzY3+0LHt/hnW/FdHJm3rMfMYXDOC+/gijWVtZW2rL/OXpNxlPge1MLeeKL8VYHtcv8w5pV5yHxtyc1gAy3I93mysKhxnRu68KOxxjt7w6uXL3iR/1r5weJ7pzs9ffRAnzx/ol//4nP967/8b/S7X/1cX3z+iT756Ik+fvZYz58+0kfBs0d6Tp2wqJSmzYb1CZ2uL/T69ffsEd/p8uIN8TjnJf6lGvdJnX1ECfQR4g/uIHel/Mb/y5cvoW8WvNbLFy/04rvv9S173qMUzjIAABAASURBVPff8j319WslRudv32rinst8TxHfDcb3FxLKXEvtidzcDzS+6wRTfhgB+fTZT9e0NRC5IOXG140JP2dkfc2Y+Jo7KbHNfDAdkqw+F5T4rrDnfGvMRWPfLKWSJzslf5JLG/av8HR0pG/W2DTW2TT0pX9sT8xRRF1mvTZ2mc898xbkpXuwRy7X0EabbfJ3M75jJ9c6fkZ2OtLfycfo7cgHQma2EO4N0hYkn1geyv6Ye4Rz9snk7NXV1VgDKWePyH1tLWUoiN0BbMSvwVw+bMv2vMaRL8C2Et/42ohd7Go5Ur5BG/1iK/0K/Raxd0jilpjXWsnPDc8gNqol/nURSaU9SMfoX/0MjQ/54aGMMeNLnDPGibmNbCdmfYlj+r8fhv1DkEqpoCCnw9yvNsLsxC+I7RXhHyPtQVviNtOGvoYYY7Vle5T5GKeduha+Dkf0ZB6C5GHyZs+1JuXOePuRPynbHjps39KRSkd+wqeUs+QzV8ml7XbHfGxVWQ/JpT9yT/P3f//3+sMfv+Te5tuBb77+VsHF+SX7yJUa8Y4eu8iOrZ7qDK5hmFJfZGbmT//sy5hCf3qvf3lJL2OzLXtFxlv+ZGMZS2IWGoycXsZ5rMxUVlD84BkdwSww91g/2XYVzG3/ZT/JqTk4nQzoDPDYvM1myIWwlqI6NoGqWooKsE2QyxBHyeDbc91Om8dGkzbbWo/YCGyrVHQBe27PoklbII70hSj1XEDmG+5507zixnbPTfyUzRs0NvXIBfGj1Ir+oMiF7YrkzmI6APmJTT1fBKL34vxCofmpxuiI3coNQr7MnHFDmhuXR48e6emTpwq9f+8eNxKnymKMPbGIgpSDWrJZbogBY/Q8vuhcsdo4roc3MZbOXOSLXjZf+6ZvEnKVj40g81JqVXw9RmGOAtuyPboliUeBD9uDf8yL3aCx6cxzsW6C2VxT7uNGfo5h44Lfxtz0JW9sq5Q6YM/6tRy2l5KwWwYKPtZalCPjzkUiczrrE3oKck7zoPZcDiMyQcorUg8aN0pBysHd9rX+Y7TUOo+P3ElMIm8XJc65gI45IkdGGdnKhjza+OK0AWUZm33jt22ZfBwwZZeoleGlYMNbyqlnHCtykxLeimzhAUmmZrj0i55CXG0YAbyRmjQPWejx6SE7+zD4CGeMyeVOHoa30sEP4w5qmfsX7MXHTj6UUpX4RLSjJ0g5sC17BgWpWK7ogMoLTTmAn7bj8UXHilKr0u5Bq4YuG7VBgRZYMzX6bEucKuQ0u+5mu1HmrNSq6BAyiVNH6BjGj/gQDBl0dFvRWZbx22XUB035CF354l4kqF0lEF6oylw3+TPqQyay7FsyskGR7QF98PDSQr/O+EB+aCGPk3ifRI6UGehvIreB8cOhQcqOncDyKC+UuKSuP/ForJ1OPvzUbh52/FPF78gt/Tp0hSgPRNSUMjbiTWn41rTcHDkCA3ZkLPsGo+GdD8O5gw4rkOWhp8AQ+wiGKK2xsE1Nsn2A7hz23HaHfatqe9R9ZGswPvBhz/IfaH6HXZC3rUHLTV/bMjZ15+is9Vw7xk0v+3Bn7oMy5D306Oiwo8dHnMSqqydvwK0GKtEVtFU3MpFdb7Df5xPdPniyBYybr0E/KPVDDZnfIo+1U+UjKoXvQ2cTr6DWqjLKlh2Ug8xacIEP1vpKP8Rf23M9T3zW+kpt9A0UbBaVUmfKnlMqZTDzKHsj0d7BoBkTD7dSN/KmrDvw4NNv8HkhXNhf0NPYV4JOef6N/7QdA7ky15vYn0B34fJTxl7VRx0ZeMIPhcpyKPtu4cFWbJfNTinX7YkML74qPiy6e9kq8GiPTLBDdke/hXKvu+qJrg0PM2tetJ/c027BdnvKw4FTney2Oj3ZqtbGO/u3evMmv3nxtV69+lqvX97gLeW3L79R8Gb8oAAPYV58q/MX3+mKh0eXr1/o8vUrXYHQiYcDnXvbQNeTarMKm/dGJpKFaJiSNY4uFZt6H2DlkMudpkZ9knmQMz/gyX1aY5+buH8LGlQ8MOisM3plDS3rNGtpzh+jx+q6TbXUlf1VRTqgooj64MNWlwygfXnZPNebENRcllZ1g4fsTMWRvpAfOW0PCRvbo4QG9qDGPWzGsaLlARp8WpFC9/DtyJfxIKypIzMjD5MAD8fi/9x/T/cZfXkw1voVfa7BXq2H3kbjRf8MdBEHoc+gwxcIbfD7wW5DT/zCzVvnPE4pNP5LozhiJg54fOpQHxU+omu23bCnjBO0YXPC1oTvQVNCWGpV5Z62gJp7WGgZdOHTPqa4xA/Jnqk4esbAvhyOhx+rTzRypjYDiRgL4N8+ZwmN+VnKQxcjI0dvZNExKqFBKu+j4YHhNDRiwNi2U78LGv/FzmPd71faGVM/rL/GXNygwf9B0Pf9Wt/HXX1Z247rKYcfChKrQJQPSPs8B8NnbIfq0L7KajmWevRkGlMd89hHj/xVjnkNsW5YmxMPmPfXV7q+uuSB95Ua69e2ainK9+Dddse+e6It+3xlfzf7jplDcYTalu3UwP+1T9sjFrbfCYRtlSPo6DDxPG6rhVXMmobwXX/igeLXurw418Q8mfnf1oIuDfTkKg938/xkYg8otG23W/YSrt3IHplRu1O/25b21vs7ctHbeG4TdPwKyEi6k1OGLPl1zGNIY0015IPoWNHwY8LnDu20Z/xBWXIuY3AGH9XAHkbIT3KWfvneX9kfx2+fvr2IxHjZnhcWtdR3/EfgB8+OH6tAx58ZHf878W8zkKm1KEgc8swk977xNft1EPt5ZnXKc6uPnn2kL774YuAZ5Vo3w0RiUEuRPY9pMO983B27Pcva1mxvo4z/h7BlrSZOkRfHnvmbeCC+59ld/E7eHMDYjsecMl0Op5e5sD38Tt22Sqnaju/xVZvkHGPs6MpL6cTn2UcfjZfb+U32HS+e80P8F7woHM/7eKkV2c2mqi7Q0dHYhy7Zk17z4iy/aRukHOThexA9QV4kxd5t7MmX64HIvOVFZehE/hR8X03ZHmPK/GwZQ1BrHbxVpjBf4Yc21tgV63DWtVcthf1xp8z3Rx890/Pnz/X48WPlhwLyvDK8jz/+WJ999qk++fQTffLJJ/oUPH/+kT4iPk+fPhvPNc/OzlRrGTm32u3k4loOtYs22w0x32pD/m/wN9jxwveUnLvHC/X8CfbQ5GIprAXiODH3thW5ythC7/My+AEv/pOvkV1zJX0iE/0ulm2tRy3EBd5aX2lnzmMjc1ZKUfQFybPEKXo2+J22ET9ewOWFafpX/Ald0e+MOXvF2nZMo2etR0fGlHrsXaE/7R2/0r+Sl1vs2+yr7JcdxKf4E6Rfx24tRbWUVAdNn8QlsdiQo17ahgAftczytRYVkPW4GXOyYX7KAVv6RlfoBrnNpoy42lYhnrZVkanwN9uqzXbDHG8Uu2Mdp856jo5NKKi1DpmMc8/8dsa62W5H7POn/CPbGdPENX6D3pPTLXvkme7d5zsUL8wLfrziu88//tM/6W//09/pq6++5qXoNX4VSdbxYVsFxNYF16G3b98of41mgBfaeemf+Xzz5o3OWWcTa2zDeOLDFp+22412mwW77fA7+vb4HeQ7eWWONtxjbJHb0kdHh4tlgy7VwhphDe7ZR96yN1xgf0vbg7NTPTg90YOz3fit//zXAD//7BP9/LOPefn/WE8fP9CzJw/BIz17+lC/+RV78+efjB8O+OjZIz1+dE9npxvs7GXtib212xZtiVPFfgChrXOLDLjmkU3ERVwfphGP73jR/+Uf/8D1+ht9z8v//BDAyxcvKb9Q/ruL16/f8N1vP9a4bQkdx8h8NeZrzz3ZxPec/f5K19eXut4HV/S9HmhjTUdPQ1fTqIfHe5VG7CdokB+G6eQFhsa5qXXsAbvtTtvkELG0zRjii5S10lkbunPYHnEvpcouymHf9InNfa4tIOXVpj3LRD4o1G2r1DqwyVyD7BXBZrtVrUXrketsrpd78qSTy/1oLKuf8XmVX6ltFcYmjuwHyck3xP4NuZKX4ld8z79ij0ibbWXd2je+ujCzR7Z0dNRSFN1bfN1s6mhpI/Z7ZX3cxepz4lYzbvqHxmb02EbfjW1x2FaphRzcqCAfO6VU2TexWcv23Dd2ginzD64ZX8b96tUrnTPujDVrN3+NJu/cBs0v3YK0pa9+4LAt+wYfEs18rbpCB8iplvmD9hWpD3CPRaxHeyhre/ShfGwjvLWecq43Byz5nvuAAfJwYk6Si6GRj921/w/Rjv33tRfGvq6fzEd0J27ffPON/ukf/5H98yvw9Ywvv9b3379g3e7VM17G4uL3qf1Bnm3d7TfGQtzudpz5XSv9sXa7yEe4K3+3nj36h+STn8e42/9D9REfYnS3vcFLjD80nrvys2/Eyz402ZbtQ/0/Z8HMbxAbK035QyD6TJYaDwTZwJcE6UO6j0lMMZtELUVJvGwIOhyzpJTBBZQYaLj2XNdyrLVBEQjNM57o3G7ZYIY8DSQ+2x6228BabiykiQWVLw57btqvufndUw+/L4lom82qqrIhFvy1Y2V2IDKd8U1s4nsQmk1i4oV7dEaPuBCm7+5kpxMu4ifQ7W6nHV8acmN7xo1typWbBNcqLzbsGzu2ZVulFlGQmRAtR8YygB/5As1OPVpsD5qP+Nho78uYVl6Hl76h4cXXdCv4UEtRobKilqJabmPuozHP0UGkpRuzmg8TczTTiLlR1hCKYNo6LreBidiPTY350nsPlBBPtI3W2ByF93wkRpmLhq6MPSJmPHbsogFn0j9I2/uwtoV2YjcjPrwr3Whv6Aw0xicOy7b44DSYb/DEEd868oHtEetaqhL7wI58+BqHbaHg0K67R9wCSGlFQpX5i2jWReop98SEfB2xGeXGzVfmoI/56dhC1RB3KdJRvYs5AzD1Q0dPo9MXoKPj1AB92f/QHT3MA3KRTdwaMewA1uFsI0btUF8L6fPBMrbWtkGpR75juw/GbNeOD5bjp0xL6vhL3aAwH6EBjfg89xOiPR8gdIxr8CTTr6NXBQZlBRk/uvqg2KBtLhdlzVduFMfDcW68Uq7sBbEd2OjRfPQRC3zoUmIooUvkFHTUke2UOzyB0NQjF6Qc3JTFmCzRR+890paGld7Ix15yOPOTsrAtxZ/Ivg/iCB+CXD51oHrn6HA64jMo3JVFYObmE78gQzb9jqDRj0YoXRgvspqP1OfS7c9ZWvTQfETxqM0tdmiaZtqP2jTK4pjbKHAex4XqrXOVCw1o7OAnnsmJG1HLyTcYXjAGTFmCc2cc4cFVjtAg5T8N7+k17CxaRvk9MktzSIb7ITT2g0beN67VGWujPsuyV6UzA5xLM/dmdkfj0Ufa52r0zCWk0ZfyyssXsw4ve+PsNZ/Y7yByP4obMz8q+n4B7GWufhSSbZm9xHYqA6nrQ0fmIrjVTt/Bgyq4aRxDGax8AE4NmRTmnO5LPXRFZFIODWz2uQMqM5Y9K4iTybpQAAAQAElEQVSOgkgFax3dyAo0mbvI8O9i0eFQ0Ol/hC54y/4nyo3xTQs6/IbufoCHP7E3fEanQOEhgtiHDZR9m36jL7QNVF65lhku6uzhAuZBT/oNoKcHpaoDRReo21MF290ZD2JOtd2egJ3y4GK7rQp2J6EmApM6D02UF60TD0l4aHKV35p8+0oX5690Cb06f6OLt68pv9b5m1e8/H+ta3hXPLC6fnsO/60ueYA1XV6JC70aDwmC1BtfphsPnNrFpRqyjS/NeRkj7sU69wjm/sCsB/NyV7yMprOC3q40EL9oz/ooeFtLPsXhBQUaEAPilhgKuZmGvyLtzCPz1cdchr/q0Dg6dhp+dCBmTWTHgLt4cqX5oDwX7nze5aM7rOCOpPGv4GvUzk03QtmHjtHxqS97gy3ZfAzfuhw6lHQp5WPwwlwgYwkaD8VuY6/U0ybG6VuY0N0OEPHozMMNJs08KDY7PuLAcsaXpXgg4R0jDanfpeGBjAnfZfRDo3+Ah4vxIb4Kf8XqEPZFOWEplajWKpaLCmUve5cJ2YpYHMDM6AqlGRYFGF4gqIYf4dN866RHn8EncUojcss8pfZhpMfaupZjNby1nrJu9Go+0hrEtR9CtEXuNoy+GbO2o89lLAcOQzmUD4bCScNdhH+D2XbH1jFP1Gfb+dThMGEGtOoW9M8/+o91jb0jmcgfwVmX7KnCn87e1DOnwRIHUkqdfB+/Vfb/Ze/PmyRJkixP7D0WM3OPIzMr68jquq++tmcB0GBmMaAF8BdoBzu7+PAgAATQErA7i+6uo/OOyIhwd3MzFfyeqKq5uYdHZlZXTWNBtBr6jEVYmFlYWFhE1VTdPfJCkIfO4thwb13sTVVNO75/b6nbpXG/vdmqaiORhF3p/yEIA/w+2iVBV3TNh3X3T5TvoEeP6L0Ljyq8kznPqE59SqOo+0f3/XpqYQUp30c8WzgInNUW5h1J20PMrSi+5Ugk09qV+6wbXrh89fKFXuVlx9W1jszX/uaafe+IZlcR56BPs55t2YyX6gQv/Mx1kBmamPe1jJTeBTqQ0J94mJwtREvudPJpLdse/dvW+RH7QfzPc54gz3rucNCR6+a03K9G1zb5VQOtGnZL6+GyGvcEEzmcXHz2/D3i8VpvePl/xMdnz58rz4m2u51ytCrlQXDKj2PxNyRAqGM7ODK+4MC1PcifOM7LglteRsfmLfHPS4TwO7HctMa9yGbAtrKGLniG9UNe+P7sZz9V8IMffF/VajwDKnxjapZozpGk+4SaNdlPCG+GIfdhl7ygEav7SJuV/hKrLfdb8bFVKUfGdmRs93HUxLiDvsQhsrN3i7ckQV8wt82f8SM/KJQ+sl9knqKRl08pf5cX3D/6ix/pr/7qr8fL71alPDh/xQuZG+618gtGkrXlnnDDHhPd+HA8dvJ/QnbPPL/mJcaVbrj/uuW+LHMQ7LkvS24Fq+8EkDNWNI6MdyJHGJbk0na3G3MU30S/HVRr2vDsckOsMj+Num3Z1nrYVtri24EXDvmBgjdXV8qLFCH2/vvv6Qd50f+jv9APf/jDUQ5dfwjko8H7vr6PzPd+8D25Gvlw1IG56OSRxtHH5/ph8t5Mm6HhTcjZ1u7iQs94eZ8fMshvdT9/9lz5AYKsgYuLS13QnvmwzTqbdOBZa3zc7rbo7kb7drsZYz7lB2PPPKIi2ydMBC6Q4LVSYx1uuC6kPkPkTjDRV/y3qjVFxsw16qNdKgUse/yZdM1cXnNPnRjuWVMdQS/j7MxX+kxsJvaIlG2jPyOyg0/O2lajP9usKfPC9Ha8yE5+RK/wIXarlWz00weEUCqHHX5RnPVtK3Eo9AIbYSwjIBJrEAqM6QimUa9qQycxH0gutaZWNaNZDVBVug+GWeyGrvxWhR1sod8K3Uad8pZ10Zifop9qJRtfideBYCb/Xr9+o/wA2AbZ1pp2u60YFnG41v72mpjcSNxfXowfAnimZ0+fjP8a5jvf+VDFv/wFgH/4+38cL6/2e16Ao+yBJntGa1tVbbBT2DuAWx3I3azBrOfxAzp8f8oPZb3m+1WrQr6UeMy5VmoM/GK7PeVf2ToeyBvWk2XaI9PYC7aUG/oAGcIkMWEdiKNVQ1qa0Lvhmphr5A3f927312HCZ7zc61/sSnnp/+EHjPnJVs/A++9d6vu88P/5T/9Cv/n1z/WXv/mFfvWLn+jXv/qpfv7zH+lHP/qBPvzwPb33/FLPnz3R06cX4wfOt620qeJ2utP3HTbwLy92+oD1P+MDXe52yIixHcGBubll/3qjvJC9Zc+auN/KWGzLJWFWGJbmgSpt2dOyR6ccfmgn34NcV0NXpF30mHw/kBMzDtjpA1oO26rW1DaNHNlpuwPMR7U2+FvKxpmJfrIv3yz7c+xlH+3knNYj5QWRz31CEJkgQzGytpV5Tm5u6Ge32Wi32Sh/CSI/gJQ97NnTp0rfkVvH1Jnrjv0p658xpY/OvjBjYlxBV8bekU1M0j8M+ivaOzl60J7rRRD/0x66Zw728ONj+o1frngrnaiNHcueIY6OPxDit7nPj1+0zb4R89RXhA+KPGmMO9eYsZ6LmLuE9YH4Etu19GdbxVxUa5JL1UqZN1dTjs6YM/qU70Df4YMjcTuw72dtvn7zWq/z33WM9Un5Xp3nHuzDE/J3dr655MJzIFvB8IWiODrjPSFxwJ/Uabp/otTJNSFzZC3H3xWRX2HPhkcODFuTMt+rbMYapD1Y9e7xYoL7l2IfnuNoncZQUvi25YwJL+lG1AAZxniSN7CVXMl3o8xH6unvyy+/VP7CUPDVV6/11Vev9Omnn+n66ka5tmVdrj5F5zH00dNjLX6ECa/DzheWAcrrGf5afkDTtGJigEM1pgJk17aHNK4N+egMRAIFTtuyrQKtNQUp29b5cadxziW2iMWPcFeZNVbndF0fkRuI8AphZDDf/kgL0740nBSopwz5unMRGTaQWynF05l8CVbGWrZrZT1Ki6XKmPjEu3FjTY1wjI0rSTUPfr7BCD+IzWAOcMmpyDI0vtpWsVHYVg4bSgOS4/rSUmexbVvTirJk+s5iyYI6smkE+YKTC9CRl/6pT2OD6Exwad3Mt2xou21Tq9KWmxQbYxKLMws0OHKTC2WRTyyiYZMEmkA1a7PlYrDb6vLJhZ4+ezLoJeXtbjdfoLiw5mZ3g1yjr2pNdtHDenalGqyctmnKYLsk28rYlP4kbRgs5/A3/MQYtkI7MhnngZuaw2E/LtzZZCbqadMSo5QrRqIIJsaVzWEFLFVrA7ZTHfYT3/g0YSc6aejohg64JNCHx86eONA9l7viAR/UbexyUhu27aWCbTvlWbozplWmL311eJ2yHTnJtqpqLOBOmziSfxBs4y28lR/eio6NIPWV2iUPzLbP2+JR6iZ2pr+OSKfvrnl8iUlHoIe/2KY4Bs0SUYKRCzgiaAj0Ezo+Jj8zB+KIfRo1bKUOyvMYiz7VYQBr5okDz/mURjtrxNSMkfTtGKIsgGvqtNOlUrab5gPpAvQjWQood2hgym9hxMEyVBxpp5Kh4qIHYMOibKljvyNr8kuGkcYFxn7isFSxMY1i5zP+OrqUBU05xRXRFfa6YnPGWvYYn3UkBpNKqq0cuOQByw5Sb5RBcQO2GpeF4zKyAo49cOTB0pE4Cn+qNQkeH/KQsWywtBVfOvOyych1+F20QQvorcNw7hDZAVhuJaFj7Ii66AuGRKVLxIz9OJNKOW0dviq+DWEZH1eIctqGP7bsGVHt2AiUGYTfqhim0ySXh+yoLB+2R8nGP2QFOpyu8GfYltGFPc5urIOsm4RxMJFPme6p0khdEaQ28zTGyKqGTU7RHnm7ZCDB65GRZMqabQxd0snYWiHktB6UvchqUI21sZaNbeP7uM5ZUjA+rCkOSLJLOTAlujlBxEL4IqWdvKKxDzCK8VInNM6hbc2iytEpw0gR9H7nU9ZD9gPDCwr7lqX4EkFo+KafIM6Y9rHm6Yrv0lh8eBrGu0AT+vmc4VGL7YGZefqMP6msFDc14lCOK3Q/4Sq5ihAu0gZfSKUdOseZds9wQkfZtK/INTLw0tbzIgqZ8AZiJwOG0g2xYeDEhY5n32FGHEJbR8UDyftg8MdH5zOAcEbHUK2+JPYDJbOmAikSjAm1pct0O9BpC4zjwSp7Tmc+HOxqORKnCbPBuX6m+z6IWRhCGHj4VFgh97SAvmMvmIhP1mBHosvDx/jcF9nsmykLHWFLxZdH9s/IGl4gGSt3WOvyzEs9ONcx+1IQfpC29LNC6csb1iG+52WxmgQML1B4Czr8Gcv4hA6+TaL/KvLNEv0VfgdmPxb89JF+TVuokA9/shWM6xV7bm9zPTwZ2+h2e4x5GvWmHhvEZqVuW9Vmp4I2aGs7tVHeqNH/hvvNLfeE+TK25f7wgnvF1FuVmnDX0vjziswlqTbKuTXMS9+g576OBwuRxT0Vcp36xP2uc796u9ctL/pv+LJ8wwOtPfQaOvDVS93khQwPsQ98yZtxpQMPoY771zrcfKXjfsZ0+0YTD+Em7inNPfTGXVscgmheXsRDRSyIQW+apqCgxKdnaVHuQBtNA3jsjewmG91uRjufUycbMdyhwiIWaIC37JNUODHK5zhH0SrsxEoxJyXqA6Xxj7a0By5rwKX5MMRI0xvx45N6jAZSrvEwtPoT2pHr+Of4Rxl32TeGFB+zHgXOlAP8Z2/qjEFEYIAX6qETD/mO0y32j+/AAf6MyJ/Diy3jR8cfOkSWviinnv7uEH76mBAL4ldAFf18atDwQAaF/ejrAQ2v68D87tWnPbE7Soxj4qHgHAj0hy3Y+MIn5rvKBqI6oYMMsRMwrICGwe/wZkw0I0tjdF2WbaRzGlvMLjlU8FYuCpjBdjawScL1gQynn3yJNBh5B0VMShQlYUvDd2wMGh8YH+vJ+DXsUO7Yj8Z9oC5p5Z18WU2xBnSCh/+2ZQdrPooQUk9f9B9bqz/xf8SePApFMMJ6eERnRXSNQCAZlaAWmnIwWhD1DOTE0fEhmKBBJ373gThtHVCKhsYclaFU33n6rCXBmavhBqL/mDQ06NxnT3ynX1++TkzqhC9T9rppUvpnOtR4+LvZ7rTZXmjDPlvV1Nhf7ZJURLPQLOUvysgbeSBtpp0TOa+opq41imkH5Iu/Ftjo4JEz7HNEhKs05Jy7lolmAkDrBM3YAooKvUNnPPcxxwIewtFNPbk6sPDCnxK/ByAp9PC+a60TFhEO2QZ1QtGwQg+O9H3Dg9nPPs+DxGtNXDs6fR7zA27M55HrVOrpt5pVrSQRc/zMb1ofeKB6ZI6Puc6hJ0Yr9s3iyVNEkWRW0UB+XptdfazNaVCdHemnIxeEHWo7RU0Lv9NHYFu2aevycAm7o63jQldaAgTU0Z0pfVJO3SgFBFOmLJk+pCMTd3N70NXNrd7w8vDA2BoX9PzG9c9+9nPteOkpjjxnKe4BKA77sZnvGKEzNPOx2xEakh4VuQAAEABJREFU/i8OpX3KegHHxA+kPvj4l1je3Fzz4usWza70X8S+tSY7RrDImPO86vLppUI7Y49eKOmfYUkRBS4rQEs2a0tWPyH1GmNn6MLMQCF3jtWY4a8oW+vhsqqVaomJODLmh+iMj6bT2ekwIFoK7Xg2KPxpAM6qQ39uTSfQl6tpz0uWW+bsB9//SD9njv7yN3+pH//oJ2q10Usekn/2xRe6Yi7fe/+Dobu7vND7H7yv1N9//33teA64YY53250Ke6VCt2njRqnkLlka2NBn0Kq04f5wyz1j0Y9Gq4f93H8e8Lkjg0GaClhCJvZty55RkdHdcSTfUgvftqo1uZUae+QGhDb63cB/ysv5733/+/rBDz8ayF9A+OhHH+n9Dxnnxrq+vdE1LytvlhdRe+iBdZpYB4lzBmdLreKjJObR2K7tRonTBbHa7ba6vLzU5ZNLXqrO2O52+NTARoWu0esZM/Pnkjbot03J1GnCvpX75u3gN1UruSRD5Uj5lIN2W+zGdsNVj3u8A/vRnrkOTZyOeambpJ0NsXal65sDL+S6EKWOHu35IZEje444bPPJhOJXxt7JsVyzYMrY6aIdihoSHkhbZ2wHjMZOh3FEIHYPzFfqZpChE3KJ4amMrBmPXSmpWpNdw26j3Io6wh0/JvbeCXuinJ6P9Df2BfpqVcsLTeaBPWhHHHebjVqVhh73ddEx+2/HTl/uP1LHNYUGxfgbfe42W11st8p87DYbXiZfjHVQVcqcVG1UyBgfcW/8lmn+e43PWUuffPIJMeae0lLm2a2Ua9CGF+FbcHm50/PnT7W+dH3Oi9dGny+/fKmPP/5E//SHj/Xq1Rvttpdqm512F0/05MlzXV4+k7wR08r8TQMuKz42/CjKe3I4v2l8dX2l7JG3fH+aiFPiN64v+FT40xjTk+Qs2DIOEcMDe8SRvbaz75qIZH+zSqE16paU0U4jrlnfzRuVGvXGtHSln9Yk5/rGGru4aPhdmL/WNN2ofET2oO1m0qZxT9r32rZJH77/VD/43vv60Y++p1//+mf627/9jf7V3/01+Bv9zd/8Rr/5zS/061/9XL/8+c/1s5/8VD/+ix8h/309f/YUe8K7Sbtd0w8/+r5+9tMfg5/oxz/+kfLDPx999AN99MMf6Pvf/66+970P9f3vfqinvN/YZP05Y0IfyqlgHiOfxCS5Iw7bqmr0VYrGxHoJOvkcGlCU0Amdjl2J5UQsO7JHMNFQ2Bmy1BNXu4hJSVyUSGtFfkI35ejvWc/ZuzM3wZHJDyIzDdvEHFvpI34xAQptVSdf1UW5Ee8NaEq+7HZb5uVCyYF8Z7+82JFvTTv2+bKw0TWxTnIdxznMTgNHcin+r+g4emRtDcreecj9EP6Y8Zix0Sy7qRr5IQzjV2JxzXf6V7wMzw83GF5jz7YtuzQfXVTxdatGrrYq+p99uuF+LPtK/IqM7aGyYb1WK53DDCYYAny0KuXasN0xXoC0Mg+deUucZkuib6tVDZp566I3GhlWxDQotsNPe2AbeeQYdNb7QMpgIkbZR2/3N8oPn4TuGcee9TrGQ1yPzGfQ8SXxnNHHuOn+nWd8yBhXnAvaVmUckqzZt4k9MHv7AHMl/LPSDy2Zc/bYXD/GHOPT7e3tyMtO/mKBvDhw7ThqyMALPxjy2EuZrk7nGt8D+RH9OJI5all/JXnBZrvR9mKr7W6rHJiO6FBp1cLC1S7bY2627FtB1oG71GIotErbzU7ZO2+4T80PAuxZRzf5QRr2t8zVivjaGX8QXqdTwq9OH4GwFdplyZVPCQFqo2w+V6hrHLFhSvEpsgPUw+80TAiuGHX6p3mcpr8g/LeAhOPDCRjTHRJnmzih6CHTNPNKHvWKBXr3cIlhnKg02wmPEAz+ynN0YxOkLVjbIh/c1Tu6cyBsy7bGActOOe0TMjNGTDB4oggjyufdGS2cvmOspTPBsWZmR0ar8TmFfhbb1B+iGBO2u+JbhCcUgmxSBxZlkAQ7kryBkL7DYq7DofPOQMJ5SDOAe0C+ZEUuG+rhds9iOnBBByy2eaPYjwv4/OdCrrTnQp4F1PGP3hR/W5W2LJoLFsyOzSx8cWQh7tlY8qI/OhN+9YC241jgE30dR/8bNs2n3Lg+f++5nr/3np5x0/yUi+qTp080/xAAG3A252IEOaEmuAxBwokJfwpeh+rs6MQpmH2KNODExOiXD3V86fgVtdCOjYn6BP/AeLPxJOYTm0qQ9tijW7r2Cav+xMYVdGwMoNcD6rEbOeO7jBV4kQlvhU1DTsZz4lE2SN227Bmpy5LNTJ7ztB4Mdi1C3+5r1qNpnBsuckG1JmNzMJeP1FcsrEeJjUNLiz2X7ZmGbVtmLKaPeBc8Zje+rnGz0QkwMPjMUSfOgc954Sem6zqgMfblQurshEmTHkPZJ342rlFH34Z/j5ZMXYIvDhaxIVYpOoKv5aA7dfQDDf4suZY7vMCxh5ygXTkiN+dJap1q+K6mag0xGAXSeAbbspebFeIhY+Os/dsWk6+EUjEReqrHID5McYjyFKegkXOVTN/Vmqo1yQXmG68uHAFd8IJcKKgbWwipoIFNO3BsraAeGTs2xBEKOJMT8Q3mOAsZ22qLvdVm7LpQoK3rLiZd8Ki/80ReAQId/DFnoWd7+JKbvviiHIldoPQdhPkNSOfBN4qxr9+TiX3Tkxm0ufB1bp6mk0RnAjN3QqIDLcco4/uggz/ri7JPSA30BaILjHGOvAmFtZxeKMKU8jlj5aOL3b4Cdj+Toyjhj3KsDSmfsDJXmoaU72hyJTUJ45Jscm0V0XKMOu2D4hM0eoFSJl60KoiGT6XUVpjCu0DTvfO+XGr3mh9UcCFunDCaFyXbclnVZtjULdl8oBFdjSOld2EI8DG3T1wLT2DfpeF0DqvEo7Cfm007nKU56kuRKI7e767Hp4ZRuBONfjDYfKRsdGcqzeUOTfmbobeOHs5iLuXkaKBvtCmOuX+9Jatx9IU/lvbgzB11kWcgNNBaJl6rjtA9L891jaOPT4/PtdwX+Yn4B2td8Gekz+is4JpAv/oa2E1VG3mhgqbcbUl3oMsxJ4lbymP/rWJvYaa7oHczTXWWlU7UrqU8xzP2u1IupEqmfUauHTV4iVtkpPih02H6Le4PW76MbS94CHPBQ9AL6G7BdtCLXehWFzz8yhe83W7DvWvThvvX3MMGKQ/wEMLGHwaX++NbvjTfXL3R9ZvgtfLXAm7ygwCp8/L/ZsH+9evxAwE3r15q/xq8eQH9UrevX+hw9VKH61eaeOBrXt4U9ytFAM1IzJgCjRebGfMGbsA1VPP4Be2deofvjQzE/IQvWQ+P7FeZl9BEfnzZJup3ctEBHQz9O2p4hncHUdPp6FMf5VCGISZ84NTX6IccYHwzT5pluyb2kz6UFhtDZsJe6t8CvLzC2pBnhgYdY3OX08aDVd0DtulvlZ14EDLhw7mNtJWlYOZjFnt8Pjg79WBSxtDpZ6Zr/SHNd5wjOvgQ33jwMescZc2QDhIv/oNpyoOOvTrf9bT4bHRgELdbonpQR7bTr8JfEJlASBgghP0+QOdQDaRpHpYlOM48k3NeoFGnDZr2GXr3MeQeNEddffyLP3cgBvgb/xChd4HZx5mXcnjneMgzOoB+4/ssqXccfeGHLjD0HmafFsGFIIP3s98zK/6tdc+s5XOtRWdhvYtENH2fbD/USf0h3mXsnH+uc86fy53vn/lOOkHzfTYPoYJ9vp/zUKqz/tStxh66Y//cbHeqtmXPvFBjT+1EfIoMNBZT705ExoBghWaPSoRSntuGHK39DMKGgb7hcNqjGLrgQXVw73gpPYYhdu/jManHePeUvrFyZ2HO/Hd9JkaAAUZDIxanit4+ItWVh9XXV9cyG9Q239P5brUFZl7yfOL2sOcBKXvN2JeJPzQvv4LM+8RD1CN7XmdPCfBA06n8dq94tHqGKD4gqwBR27JNSYN2fBDHSimezkLO9pCDDLry1mVgz+1Rio0JP4fP5OtiWqEMaTwzSt4eeIj68quv9Olnn3H93uqDD76j7373+3qfF8jV2vh+ExuxWa1C3gG/xe+Ms9NZp9PA9vC7bZpyb9CqNK+jG/zq2oQPbGOLWK0DC4XVsZfYB4n5hF3bw+YDaWV+w7NLXoDRR88JHx9Dx/6K9DUrx+qKmdOq1Kq45nmgVY26bZ0ftmV7sGIhhU41SHlFZ5xzmUbN6FAzjgPfG47M2RH64x//WD/96c9m/Pxnes4L/sh98fKFfveHP4y5a9mLLi604+X2Zrvlnu3JQMpb6jueNV5eXI496mK35T5uq6o2EN0g9QYvPtlWyht0g7Tl+WrQlcMasSR24U0j9zq8aaDDj1RokPbWGv3vxjPL/Kn/9z/4YJTDn8jhvDQbucq1PDbPMY3cMP6W7MRK4WiO6exROJ2YzggvkJgsrqJdqQW2YQo7s60Nscv48rwh5dDEbMtevt1ukDPr6EDuTjzzPaqTR4HLqjbnQKuiGw9ZG0q9E4Mgc5m86op8k2lLfR7vrfZcU+7Ke9bKQWlHfZTTfrM/6JA96Sg1/LVLjX2tsCWO9GNbnGr4JUYbH2lSVZMHLzWp7LnAZ3wLoh+5jCcxjXzqiAxfMhczr1StsYY3atBqTXIBDbvhWVLm+5YXiweex0/MbV/mRRkUvm1Y/zty8oKcXbHbbYdN1BFjxtERsoGhheE7dDUqrQpamudsM/Lr6ZMnesoL+vxlh/RRrYhLCQdx1Rp1dDMfkpXfwL96c0WsuV/Ev812o3znubjYabvb6tnzp8pz9ac8Z89/O/F8/NUU1tdYTzu9QfeTTz4bPwTwxRcv1dpOefm/3V2qakv7Xm9eX+v1m2tdXe8l+tyQWxdnY2/4mHGOuK3P0YndkbWwxq/hc2I0xscYt6zNyB94/zAo8ilH50hZHK0KH6yMecO4orPdMi6waVvZpfR7Avfcnfvsifvl/BD4blvMtWR4t/srXfEd7c2rF4znhV6++Ez7mzeMt2t3UXr+/JJ3ERd69vRC77/3VN/98H398KPv6Wc/+bF+/ctf6G/+6i8H/vI3v9Kvf/3Lgd9Af/6zn+gnP/mRfvLjH+pHf/FDpfzzX/xMP2ev+/kvfqof//gvuFZ9h2vVe3xP3cmWMp5Q27o7mFFiVNWQsZyx2zQHWr/ySKzfXN8DsW+NtRYe5eR5Jweia1sFxDFk4Kc96+W4yKe8Z/3mfiMvhVM+sm/HdmSCyByxHZp5CkhwDa86xgNI+mpVo8+0tao5r1nnFxc7rfP+JHs860esiZziWNzEZsf0xDXhyNCCifucSZ3ryAB+jOsqaxK1cabf2Mm4J/aY7EW2tSG/Gn2HtyfHXvNd/c3rN8q6tq1WJVc8xRNiE31xFPysx8Qs405MxjsxvvvnRXpf1nV0I1vrfNmy7wNzip3QwLYK++JAko45mQuEGHeHAMaYGI9x0lf0O/5Na9k69aPl8DKOVFO2PWSwHnwQy+8AABAASURBVBboI39S7+kPzsMz/AH66SA+nKMPH/DvHdSe+7Q9xxaq09Ep3Uenjxldo1/86tg+sGckBzN+lMY4bGyXVIyzUn6AyJ0jsYqt2I2dUU6SIDTibwpgy55yeXk51iUccu2IL1JrTa1q5HL6S1tspLwhd6uVUpfM/vhGL758qZcvv9Krl6/YW96Mv6iS/wok6yo/oJI80juOjo1ziPoMcThTBuXsCyCnM7whf+J8bSE+r3OauIw4oREzdsmPgOZHTvySyVfcY85iN7EOFfwVnfK3xaoTavwIDVIOUn4bevSYvZNWqn/GMXS7xrrJ1/gBccDj83SOcY/cZZ+CnhreUahzfpFkCdqYlGxyBDPl8Fa5tWxbLq9s2R5Ich3QPWTjjv6Ck+BZIQ8GstG/ueJiyIZ2c32tbGqnCy921gEV9luVGjdswTYbamujz3zRPHCRjq/75YIfO/mitOdBwxE7trVlA94tN0pZaE94yZ8LwRNucJ4+eTraq5WKfqoatGG/NLHBHxhPEJtHHuK1VrSL9iTePAudTWSiLe3pM/6Ep+VweSmRqGysqUTmGPvZaLhgTJRTTxzTlj6PGRtjiHyrpoEs/KrRf/iBUwcpB5mHxCbozINtNfRsjw3jgN0D4xKHXXxK9uyj8TXQI0f41RqyBWb5iKWP0GAth3biMvNISsprPbzC36qmGrSGPXv27669Rrvt0R5922l+C7aHTBpsh5zq0xKDXFBbFXG831+nfUViH+XUQ1cciVfmZmCZk7Ut1Inb0m8/G+t52U6/M6KzorNgbcu0h2d7+Nhq9rURp1ZreabicEAKhlJUoRcaGPnUA5dlP47ISnPc7dJ62DMvdRvdxcaYr9TPUJQjF9gOUcbUl7iGkY0rcqHBsMO4zvuMXOCibwqZt4Ahatha1o7SRYCcycfCTm6yDE05N+XlJgMpgjNMvVwyVHxDM+W0R6dqo1r44a2wo6u3DtvIn4F4b7JHsc5ycU6uhRZ8+20btmX6X6FHDjsyQXz2IxLvZhW6rQof0ZVFSZX+JGqAcuqRC2zLDtImVUMDuKxADw4b/lugL89Yxcf8JQ+Yu+z7E/tc1tiYT9bJKudFz/Zgze3clKE7GF/zEdn08xhWtdm+icFsP35ET2eH7dE+x4Xx45PGkQykQOKGhRiVh2dkVqSNMl2tfUys8XBtmCkA27JN6f4ZnT7iNXEzOI0HJqbj4L7kf7qabdkr6q2OTF6Eac8yrTVVrah5vTJ3dsmeZSK/wn6blxgduRYG5+URD2ytuqG2Q74WzIAUMTDK4vqbMqA4TraBbAVK+0PYlj2joIE914cyH/Zct+8o7KEX+ueCa7b/LnsjRkuORaZP7KFASh43FXubQcscGR7UtgRsZLUclF0lARsK2zafj5+OX4FLBnMObGT6Cop9tdHXzK+TkfCCis6C87rhpW7sxEb07XM/8JkJyxfr5ApF2XN7QQOX4dVA+knnXYbMSNkuCcT+3A/XgeHvPAYaJdGXyJ0VTj2IbpOQn0zOi3qdwyruPVuuCyAPA1J/N5oa149qNWjKQWUcyVD2BLMO8gK/KK9olM09nbkH7jxM0s1r6fq1OjTw/o2CzsOn/CDAxEPF8RPAE2MiR6YJ33kZ26HlnaqCrVwblbdq1A0tbWVvUCpJlgb01mGnDTF87SMn57o6dIViI1jU6V+DZxjnoHp2xl5yPax1v1954QdpO4E9O9+eIjPnynHc15/al0L03gVGEhOMNhnT0Qggy5n8mzp79Rk65Z7xL1hEz0gf9oZtdfgrKD56zu2dh4rnmPjeERyhR66tffQ7sf+uOFLmiTeP7w3udPOgNjjgB+3Rv71RP8I77jUdUt4vdXj5gQEeYGqBF9r7QVpgfDP9m/EEYxi4ndkUc2vmmMxWudGUuQ9SDgwPJD8o9SVuHXsBncBdT4yO4mM0vDMs8z/rn/GH/p/rI3ZjK3RF6udgsRH/1Y+M6W1krrr6MvZpoalP9+IQmXl+V3vfTM99SXn1c6XhPYa5vY/+z/tdZWlPjAVd0MmDiVw88t12v7/h5cx+wa3217e6vT3ycBX5Km23Ox58P9GWB/0XF0/k2krkh4HIFzs5Ql4ILLmhcVCHZ+TqXGa0/c8f//wIMC/MY9m6zdzdXGvTSrvtRttNqZVZvxKbqDrfg3NPf4Te8rxlfQZz5Fo0kbtI3Tv7Ga+f8in9acn5Oaf7mdxqIHPsKlVrsj2QNtsh92B8bK3wtZCr0Wa/LTca+JimSQe+39/eHhQcHvifceUh6uvXr/Tq1eshc0S+uD5e8AIr3/uC5Dzm6NOKv/qWRycWq2jh94rGvUDsjmdelDtxiS+21bifKOIhjvDteXwpB4n/oIwt40Psa8/EK/YCe7YVGw+VYvMcsR0cl/v25MLa/lDXNrGpgaqmOxS8tPmhyjfW7bons/Z9ZO85gD33Okfiluc2ed73vY9+oJ/94hf6y7/+K/2AF2VbXgS9IcdffMXD81ev9OLVV/qKeb4i9yfWwYa8b5uNNq2pQRt08Ih/nisGaSvGtjqS63D6T1yKObq4uFCeO+54BmnPY5yI18S8RyZ5E/k8Y0zuHVlP4Wcsq82V2la1Ul5iPuHZ5fPnz3hp+Hz8VvXlZfZPrryMd9injyO5fCQOWaedezGXtWEcKxq2kmOtmmxrPYY+e/gBX1Y/qmrIFHITfUS2Mwa7FJ825GhhJ+XEarvdaMvz2g1wmT1/GsjYovsYbKtVDWg5MncZR54PDzCmNMXOzc2NrniGvGf/GW28ZMtzz7l8YK3esrZDD+NPoWd9RydzEr8yd/HNtmyAn6vPaR9jaZXulPiNwtlHJw7BiC/lDWMuYtBAVSn69jwnUbM9x2SzHfPQWlN8KPiRdzlixOk4rpkZ92DwkX7iQ+SSS5fjpdEFubDDxkbhVzWo1ZrZg2bYPo2tWilozFUQfzfbpmALba3pghelefF/Qd6mrrOjsFXVZnsuFWNMc+KfvenmZq/r6xslfwq53e4C/y603WwHImsb/9pYE8+ePqO/yyET3U8//Vwff/ypPv30C3318g1zu2fPvdarr97wsvw15StF7njsatiPj/nlvWfPnmsXf+FVlfKDa3nJGtyQG/FvYh1UK/zY6JK1+PTJpZ6AjL2Tx4fc+0Kzfl+zF+Q3lTtraJNYYXfkBWunNeK1jGe72S2xb5qPrtg6su9MrJ9Kf7utnvLOIfO122zGvEy530aGQCmyh3x3w78JXupHfIkM6rq82LLGn+o7H7yn73/vu/rRjz5Sftv/p7zwD1L+/ve+o+98kH3gqT54/9mC59DgvfEXA3Y7+k5elNVCLZmyliN+Z13bpRY/a4N7Ey+rD+rsHREz8oVTtsc49C2OrN+IddZH1mbWX+bjyDpO28Qek/b0HZmUz9FzDUMm8pGdmJPOPEU+ch27A4uP4QVVTYNPe/zOPlfkRmuV5jG2I9fxVWYwl49zXvo8MDcHfAiy76Q9olPmGJsb8iFxiW9XV1djz8nYWjXy+2KgqnTERsbe8bVos81cbGR7QByt6lSm+uhpzzKF3qMCD5jxN34fl5ivzbZHcbQR5/iccsYxMbb4m3rH3yH4J3zEh6ytd9la5zNdHJnjILEfwJdpYOLW820cmZ/Yt61Na8S0YmbA9ilX00dnLJEN9MiR9oz5gM0j+RHbEWvsA8mhxrW/sT6226020MY8VpVsn/It+kfmOvtP7DzsayJ/V95EfkZ/2MJ2tYZdQHn0Q241+rY9jx35+GB79JccuHpzpS+/fMEeyf3LV6+U3/7/5JNP4X3JHnrFnnmDLHFDd+03Y/o62B5jekwmMQrWts541vJjtNPvyrc9iuElTjOOw7/R8Ed8xEaQGAYjf+kr5cfM2H7nmCJvz+22U1WrGhiVs4/EPDhjvVW0/VZf0QneEv4TGYnBALkdU5mbIOXHUCZIcSSI4jQW15EEOzIR80WsM6mdTaFjNDDf1RxrK6XcsROEH/QhPyk0dUSUdu6lUxzIhGcT3HPztl4MwgsiYFu56F5yQX/y5Mm4UdhxEd1uN2osCpd1YHHlZnn+8zCHcaOXBRf99DeA33ZsbbjQP9H7778/8N7z904bcmeM4rCzgIMsqgmfJyWJsmEFkQsOXJhTH08EGdSEfkBIsKKxwadgr6OHro1pABN+JT4Tm9xpc2M8qdOpOu1oIZkzpUDKJjH7aXXintZz2B7ViTlIfPOFIvbDLNrsuT31c7ge55/LSPQ56XSkj4mciR8PEX4Q/kqjaFeI7Lk/26dyZAP7jmfPZXumxUY7DDz4iN5DrCK21apUwF7t1Klf28qRjSN4zM7Ky5jXcifGKUf3HEfmNPx7iADdJA2CVINO7vRlHlcavu3hn31GmSNnDIFL4mEYreTB0ODDmsgbyVJwryO9daS/FdMYi9BfJ9iLXdToR9hbL3zFHASOD6ALWRCZIMPpix8ph/ftoNMx6wsf+vDpyIU4vir9MLwu2ih3INBFPNxUtR0wZbkkIbyCh4mpmzbT5kGbqjbyKJfsh7jTT/+BxsGYuzSGyXykr+iuNPGp1lS0NWjayjU0YyMYla/56GNO+ohBJ0++RnQ0JdbBqCwfHYaVf2E4Hyfcr61sBrUW36LRWLE2Pqyv/Pu0D/9XWejXdXNf9V5tYjwrI2t1RfidyeiJ2RkiO9rQm30I55uAf2+JhHff6T5sdk3sgUFnjMG9Mnt6TMWH0GBea6ut2D2H5vnOWBb7/UQn2iZ55JG5zqQeO6s+1lNdQfXh2WN3wcO2h/W7fjv93mGWo8+xL6Rmrf/KVmBpUMg4zWcAOZ3n9gcTv1eZu7Z5jHd1hIbwt/2IRdYqHgpE+w4zv698RDv+D+ibj34SQREbGtByrLy5eic71x/7PB/j22XikHkjF1bdWSa1ta+Fdijowx/K4uXuAoWXtmUvHDLLmMVBE5+JC2Q5M5+Knh47Yh/0tY3ykH2MRuYhv+QHe2+xH1c1hJGNn4Fqrgvf6IslPnKSkEAFYNImxiKht2IMKHUtR8oL0obtPmyXzLpKv6HGJ4UfGdFnYPoZSJ1yeA8w0f8EL+hQYdMN2wOMKXXG5oDrghacy8w/HNC04QHVRR7wgUseUqWc30wb4F54x5fPLV8+N9huZW1AY5RmPzIPlwa4VxVf+MX1M8gPCXTqPS/gbidpYiy89BdxUOfeunYyL/o9XvRv5/JaX3jKXwNQpSdwd875OO8TTAhnXxqt/Ov0lXuWFeGtEBLvRtFqaXx6+cR1kmDdS7MsOsNZfZDoGyajU0duAIEONI74yZpCpr8DQ2z58KDYjF1gitFTEjDARmTS34yhcPpI2/0KBrAjTYxnomka1NT5Yqb8meyUA6Z1tImXquJFex84aspv7Z+hUw5mPg/skO8LYie6d7iVerCHBrf0kRf5ex1vr3gwxsOCaU/s5jbpdpR7p0459Yn2YLZzi53ohyI7bB+weZR9PBtfl8e4O/LHv8dgAAAQAElEQVSwIanexWdh0DSf5/U7qbu2lCJzTtfyyhd9ajnCC5bqiYQXnBiPFvqSP/FkFJn7lM0+Meg9rdjr9N3hrpgoB2v962lsosDZH9jpg5cgDp/izILUO/nYqd8h+X6Ot324k826SDtdZHJOeFi/88HkrRaknLw7Hvd8JyeP8OPIfVC+p9/mNzDZd46Hzng2Ku7XN5sLbbcAKjc6Yb0vVEh1xjIR59BzKEfnI0BOXwv9s4+7Obgz8TYvnHPcyf65SufWU/6T7Z7iJtmrxS6z4aR2zUPs/MZZri2XFzttuda0KmUOxJxOXFuOXEsOvLA45KXbwIHLzZG9aWIPgSIn5i7PNSb24VAxn7FxSE5wXerIBBp5puXoqGED2YUB6eDbnZ0+g0jbVsbUH9jqo1/64XoZ31KfKB/xKfUVeWF4OEy8kPqMh6h77XJd5qW/uAZuuQZ37H754oWO+d5Pv7bT7YB9Vx4MpR4sNRcF6uwfsUNlnLZlW437hGo1ykceROdZWaePVjNvou/oBcNf6uJInQAyB5MiP0Bb+KY9SDlIGdYIv+3Rlz3Tgp73EfkVo7/M6T0cNdrxMXMd0K0I9ejCY7ySPdu3VzqPR//Mo2q1M9OOT/EjPh6Yz+v99Xip/4oX+zueKeZP4v/t3/2d/upv/1o//cUv9OH3vzfut6556f9Pn3yiTz77TPnvAV7yIP2GvE4MVLV4Z6hVramxJqo1VTXGVCqXJOtIviRvgolYiCMyG/Jlu9lSs+JfYkOFeeo68kLzSA5FfuZbxt4KyRLo2JvjaVVrPMe8HM9HL3n5n/vE0ORofD4Sh7xwix+hB9acOOJLaxu1BbZl45NmRDc44k9spGxHZh6fkLPvyuI42SQmm81OJyxj3jLuxGfCpyN+5CVufEqOhB/92LyLS/rDH5Z9eJKT0jqgGxuJQ3Svr6/HC+fQjDPtt8zZfn/L9Sf3QWjiewFxxFZgNzXmLf024kDTOO25X9ujHtlRWD5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45934" y="436375"/>
            <a:ext cx="3810533" cy="38105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8162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4" name="Прямоугольник 93"/>
          <p:cNvSpPr/>
          <p:nvPr/>
        </p:nvSpPr>
        <p:spPr>
          <a:xfrm>
            <a:off x="781099" y="131405"/>
            <a:ext cx="8250887" cy="367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  <a:tabLst>
                <a:tab pos="5562600" algn="l"/>
              </a:tabLst>
            </a:pPr>
            <a:r>
              <a:rPr lang="ru-RU" sz="21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Имена существительные мужского, женского и среднего рода</a:t>
            </a:r>
          </a:p>
        </p:txBody>
      </p:sp>
      <p:sp>
        <p:nvSpPr>
          <p:cNvPr id="10" name="TextBox 2"/>
          <p:cNvSpPr/>
          <p:nvPr/>
        </p:nvSpPr>
        <p:spPr bwMode="auto">
          <a:xfrm>
            <a:off x="274035" y="1143286"/>
            <a:ext cx="856592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endParaRPr sz="1500" dirty="0">
              <a:solidFill>
                <a:srgbClr val="002060"/>
              </a:solidFill>
            </a:endParaRPr>
          </a:p>
          <a:p>
            <a:pPr marL="214313" indent="-214313">
              <a:lnSpc>
                <a:spcPct val="150000"/>
              </a:lnSpc>
              <a:buFont typeface="Arial"/>
              <a:buChar char="•"/>
              <a:defRPr/>
            </a:pPr>
            <a:endParaRPr lang="ru-RU" sz="1500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25634" t="39808" r="26382" b="15438"/>
          <a:stretch/>
        </p:blipFill>
        <p:spPr>
          <a:xfrm>
            <a:off x="134625" y="916513"/>
            <a:ext cx="5306657" cy="3613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Лента лицом вниз 5"/>
          <p:cNvSpPr/>
          <p:nvPr/>
        </p:nvSpPr>
        <p:spPr bwMode="auto">
          <a:xfrm>
            <a:off x="5693946" y="2261043"/>
            <a:ext cx="3146017" cy="730196"/>
          </a:xfrm>
          <a:prstGeom prst="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/>
              <a:t>Сведения о языке</a:t>
            </a:r>
          </a:p>
        </p:txBody>
      </p:sp>
      <p:pic>
        <p:nvPicPr>
          <p:cNvPr id="7" name="Зарядка для глаз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00598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936" y="419862"/>
            <a:ext cx="7886700" cy="994410"/>
          </a:xfrm>
        </p:spPr>
        <p:txBody>
          <a:bodyPr wrap="square" anchor="ctr">
            <a:normAutofit/>
          </a:bodyPr>
          <a:lstStyle/>
          <a:p>
            <a:r>
              <a:rPr lang="ru-RU" dirty="0"/>
              <a:t>УЧИТЕЛЬ ЧИТАЕТ ТЕКСТ С ОСТАНОВКАМИ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47AE037-5770-1C17-9788-7FFCEB29A73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1668" r="1" b="36941"/>
          <a:stretch>
            <a:fillRect/>
          </a:stretch>
        </p:blipFill>
        <p:spPr>
          <a:xfrm>
            <a:off x="702781" y="1119595"/>
            <a:ext cx="7886700" cy="3264408"/>
          </a:xfrm>
          <a:prstGeom prst="rect">
            <a:avLst/>
          </a:prstGeom>
          <a:noFill/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697761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09BB93-0EA7-C7D0-BB0E-9F197559F3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D4AF93A-A412-7C47-2978-09406A6BC4CF}"/>
              </a:ext>
            </a:extLst>
          </p:cNvPr>
          <p:cNvSpPr txBox="1"/>
          <p:nvPr/>
        </p:nvSpPr>
        <p:spPr>
          <a:xfrm>
            <a:off x="73741" y="61920"/>
            <a:ext cx="879003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          </a:t>
            </a:r>
            <a:r>
              <a:rPr kumimoji="0" lang="ru-RU" sz="2000" b="0" i="0" u="none" strike="noStrike" kern="0" cap="none" spc="0" normalizeH="0" baseline="0" noProof="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Отработка навыка чтения предложений с буквами «Ш», «ш».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                  </a:t>
            </a:r>
            <a:r>
              <a:rPr kumimoji="0" lang="ru-RU" sz="2000" b="0" i="0" u="sng" strike="noStrike" kern="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Слушание</a:t>
            </a:r>
            <a:r>
              <a:rPr kumimoji="0" lang="ru-RU" sz="2000" b="0" i="0" u="none" strike="noStrike" kern="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литературного произведения о животных.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           На примере произведения  М. М. Пришвина «Глоток молока»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A1004A1-B88D-8545-4406-AE1799D20285}"/>
              </a:ext>
            </a:extLst>
          </p:cNvPr>
          <p:cNvSpPr txBox="1"/>
          <p:nvPr/>
        </p:nvSpPr>
        <p:spPr>
          <a:xfrm>
            <a:off x="950904" y="1498309"/>
            <a:ext cx="6937349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Отработка навыка чтения предложений с буквами «Ш», «ш». </a:t>
            </a:r>
          </a:p>
        </p:txBody>
      </p:sp>
      <p:pic>
        <p:nvPicPr>
          <p:cNvPr id="14" name="Рисунок 13" descr="Значок &quot;Галочка1&quot; контур">
            <a:extLst>
              <a:ext uri="{FF2B5EF4-FFF2-40B4-BE49-F238E27FC236}">
                <a16:creationId xmlns:a16="http://schemas.microsoft.com/office/drawing/2014/main" id="{2BDAC516-4A66-73EC-BD94-743170B185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3228" y="1498309"/>
            <a:ext cx="400110" cy="40011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8646CCB-B471-999F-56B7-D83808AED9CB}"/>
              </a:ext>
            </a:extLst>
          </p:cNvPr>
          <p:cNvSpPr txBox="1"/>
          <p:nvPr/>
        </p:nvSpPr>
        <p:spPr>
          <a:xfrm>
            <a:off x="950904" y="2371695"/>
            <a:ext cx="6937348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000" b="0" i="0" u="sng" strike="noStrike" kern="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Слушание</a:t>
            </a:r>
            <a:r>
              <a:rPr kumimoji="0" lang="ru-RU" sz="2000" b="0" i="0" u="none" strike="noStrike" kern="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литературного произведения о животных. </a:t>
            </a:r>
          </a:p>
        </p:txBody>
      </p:sp>
      <p:pic>
        <p:nvPicPr>
          <p:cNvPr id="18" name="Рисунок 17" descr="Значок &quot;Вопросительный знак&quot; контур">
            <a:extLst>
              <a:ext uri="{FF2B5EF4-FFF2-40B4-BE49-F238E27FC236}">
                <a16:creationId xmlns:a16="http://schemas.microsoft.com/office/drawing/2014/main" id="{D1863DCA-30A0-C19C-F72D-947009A868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3228" y="3245082"/>
            <a:ext cx="400111" cy="400111"/>
          </a:xfrm>
          <a:prstGeom prst="rect">
            <a:avLst/>
          </a:prstGeom>
        </p:spPr>
      </p:pic>
      <p:pic>
        <p:nvPicPr>
          <p:cNvPr id="2" name="Рисунок 1" descr="Значок &quot;Галочка1&quot; контур">
            <a:extLst>
              <a:ext uri="{FF2B5EF4-FFF2-40B4-BE49-F238E27FC236}">
                <a16:creationId xmlns:a16="http://schemas.microsoft.com/office/drawing/2014/main" id="{9BECEC08-9ABA-20FF-9C6C-F508CC9369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3228" y="2371695"/>
            <a:ext cx="400110" cy="40011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F10D3D1-400E-5242-B5E3-9213B35100CC}"/>
              </a:ext>
            </a:extLst>
          </p:cNvPr>
          <p:cNvSpPr txBox="1"/>
          <p:nvPr/>
        </p:nvSpPr>
        <p:spPr>
          <a:xfrm>
            <a:off x="950904" y="3346425"/>
            <a:ext cx="7057328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defTabSz="457200">
              <a:buClrTx/>
              <a:buFontTx/>
              <a:buNone/>
              <a:defRPr/>
            </a:pPr>
            <a:r>
              <a:rPr lang="ru-RU" sz="2000" b="1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Ты</a:t>
            </a:r>
            <a:r>
              <a:rPr lang="ru-RU" sz="2000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узнаешь:</a:t>
            </a:r>
          </a:p>
          <a:p>
            <a:pPr marL="457200" indent="-457200" defTabSz="457200">
              <a:buClrTx/>
              <a:buFont typeface="Wingdings" panose="05000000000000000000" pitchFamily="2" charset="2"/>
              <a:buChar char="§"/>
              <a:defRPr/>
            </a:pPr>
            <a:r>
              <a:rPr lang="ru-RU" sz="2000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 чем произведение М. Пришвина «Глоток молока» </a:t>
            </a:r>
          </a:p>
        </p:txBody>
      </p:sp>
    </p:spTree>
    <p:extLst>
      <p:ext uri="{BB962C8B-B14F-4D97-AF65-F5344CB8AC3E}">
        <p14:creationId xmlns:p14="http://schemas.microsoft.com/office/powerpoint/2010/main" val="1464369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Объект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0415340"/>
              </p:ext>
            </p:extLst>
          </p:nvPr>
        </p:nvGraphicFramePr>
        <p:xfrm>
          <a:off x="495300" y="212725"/>
          <a:ext cx="4799013" cy="548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5" name="Документ" r:id="rId3" imgW="7490002" imgH="8538622" progId="Word.Document.12">
                  <p:embed/>
                </p:oleObj>
              </mc:Choice>
              <mc:Fallback>
                <p:oleObj name="Документ" r:id="rId3" imgW="7490002" imgH="8538622" progId="Word.Document.12">
                  <p:embed/>
                  <p:pic>
                    <p:nvPicPr>
                      <p:cNvPr id="23" name="Объект 2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95300" y="212725"/>
                        <a:ext cx="4799013" cy="5480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2" descr="Picture background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085" y="625165"/>
            <a:ext cx="1191260" cy="1437005"/>
          </a:xfrm>
          <a:prstGeom prst="rect">
            <a:avLst/>
          </a:prstGeom>
          <a:noFill/>
          <a:extLst/>
        </p:spPr>
      </p:pic>
      <p:pic>
        <p:nvPicPr>
          <p:cNvPr id="6" name="Picture 2" descr="Picture background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085" y="2125892"/>
            <a:ext cx="1191260" cy="1437005"/>
          </a:xfrm>
          <a:prstGeom prst="rect">
            <a:avLst/>
          </a:prstGeom>
          <a:noFill/>
          <a:extLst/>
        </p:spPr>
      </p:pic>
      <p:pic>
        <p:nvPicPr>
          <p:cNvPr id="7" name="Picture 2" descr="Picture background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1661" y="3585760"/>
            <a:ext cx="1191260" cy="1437005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3105262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06240" y="7937"/>
            <a:ext cx="4748349" cy="5135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27310" y="436375"/>
            <a:ext cx="37016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buClr>
                <a:srgbClr val="2F2F45"/>
              </a:buClr>
              <a:buSzPts val="1600"/>
            </a:pPr>
            <a:r>
              <a:rPr lang="ru-RU" sz="1800" b="1" dirty="0">
                <a:solidFill>
                  <a:srgbClr val="7030A0"/>
                </a:solidFill>
              </a:rPr>
              <a:t>Михаил Михайлович Пришв</a:t>
            </a:r>
            <a:r>
              <a:rPr lang="ru-RU" sz="1800" b="1" dirty="0" smtClean="0">
                <a:solidFill>
                  <a:srgbClr val="7030A0"/>
                </a:solidFill>
              </a:rPr>
              <a:t>ин</a:t>
            </a:r>
            <a:endParaRPr lang="ru-RU" sz="1800" b="1" dirty="0">
              <a:solidFill>
                <a:srgbClr val="7030A0"/>
              </a:solidFill>
            </a:endParaRPr>
          </a:p>
        </p:txBody>
      </p:sp>
      <p:sp>
        <p:nvSpPr>
          <p:cNvPr id="7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76006" y="2326944"/>
            <a:ext cx="4128359" cy="27295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77534" y="3432219"/>
            <a:ext cx="36242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Внимательно слушаем</a:t>
            </a:r>
            <a:endParaRPr lang="ru-RU" sz="2000" dirty="0">
              <a:solidFill>
                <a:srgbClr val="7030A0"/>
              </a:solidFill>
            </a:endParaRPr>
          </a:p>
        </p:txBody>
      </p:sp>
      <p:pic>
        <p:nvPicPr>
          <p:cNvPr id="6" name="deti-online.com_-_glotok-molok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228828" y="4106312"/>
            <a:ext cx="609600" cy="609600"/>
          </a:xfrm>
          <a:prstGeom prst="rect">
            <a:avLst/>
          </a:prstGeom>
        </p:spPr>
      </p:pic>
      <p:pic>
        <p:nvPicPr>
          <p:cNvPr id="9" name="Picture 2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40" b="8540"/>
          <a:stretch>
            <a:fillRect/>
          </a:stretch>
        </p:blipFill>
        <p:spPr bwMode="auto">
          <a:xfrm>
            <a:off x="1045029" y="960120"/>
            <a:ext cx="1848393" cy="21423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367576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C:\Users\777\Desktop\chad_44753da8a77f4befb3f1ebc3de531b9c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01" r="65540" b="28627"/>
          <a:stretch/>
        </p:blipFill>
        <p:spPr bwMode="auto">
          <a:xfrm>
            <a:off x="3379384" y="1123827"/>
            <a:ext cx="2113818" cy="24358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Рисунок 15" descr="C:\Users\777\Desktop\chad_44753da8a77f4befb3f1ebc3de531b9c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93" t="5076" r="30956" b="33020"/>
          <a:stretch/>
        </p:blipFill>
        <p:spPr bwMode="auto">
          <a:xfrm>
            <a:off x="5971052" y="1131764"/>
            <a:ext cx="2090420" cy="24199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1195754" y="3780689"/>
            <a:ext cx="900332" cy="400929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070533" y="3801791"/>
            <a:ext cx="900332" cy="400929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664736" y="3780688"/>
            <a:ext cx="900332" cy="400929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507" y="1139702"/>
            <a:ext cx="2050007" cy="24199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2" name="Прямоугольник 11"/>
          <p:cNvSpPr/>
          <p:nvPr/>
        </p:nvSpPr>
        <p:spPr>
          <a:xfrm>
            <a:off x="1766042" y="479115"/>
            <a:ext cx="5348860" cy="461665"/>
          </a:xfrm>
          <a:prstGeom prst="rect">
            <a:avLst/>
          </a:prstGeom>
          <a:ln w="12700">
            <a:solidFill>
              <a:srgbClr val="7030A0"/>
            </a:solidFill>
            <a:prstDash val="lgDash"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было сначала, а что потом?</a:t>
            </a:r>
          </a:p>
        </p:txBody>
      </p:sp>
    </p:spTree>
    <p:extLst>
      <p:ext uri="{BB962C8B-B14F-4D97-AF65-F5344CB8AC3E}">
        <p14:creationId xmlns:p14="http://schemas.microsoft.com/office/powerpoint/2010/main" val="3954699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C:\Users\777\Desktop\chad_44753da8a77f4befb3f1ebc3de531b9c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01" r="65540" b="28627"/>
          <a:stretch/>
        </p:blipFill>
        <p:spPr bwMode="auto">
          <a:xfrm>
            <a:off x="651256" y="968929"/>
            <a:ext cx="2113818" cy="2435860"/>
          </a:xfrm>
          <a:prstGeom prst="rect">
            <a:avLst/>
          </a:prstGeom>
          <a:noFill/>
          <a:ln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/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Рисунок 15" descr="C:\Users\777\Desktop\chad_44753da8a77f4befb3f1ebc3de531b9c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93" t="5076" r="30956" b="33020"/>
          <a:stretch/>
        </p:blipFill>
        <p:spPr bwMode="auto">
          <a:xfrm>
            <a:off x="3475489" y="976866"/>
            <a:ext cx="2090420" cy="2419985"/>
          </a:xfrm>
          <a:prstGeom prst="rect">
            <a:avLst/>
          </a:prstGeom>
          <a:noFill/>
          <a:ln w="952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scene3d>
            <a:camera prst="orthographicFront"/>
            <a:lightRig rig="threePt" dir="t"/>
          </a:scene3d>
          <a:sp3d>
            <a:bevelT/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1176160" y="3440260"/>
            <a:ext cx="900332" cy="400929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070533" y="3431915"/>
            <a:ext cx="900332" cy="400929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7030A0"/>
                </a:solidFill>
              </a:rPr>
              <a:t>2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733998" y="3445580"/>
            <a:ext cx="900332" cy="400929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7030A0"/>
                </a:solidFill>
              </a:rPr>
              <a:t>3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8326" y="984804"/>
            <a:ext cx="2018211" cy="2419985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9" name="Прямоугольник 8"/>
          <p:cNvSpPr/>
          <p:nvPr/>
        </p:nvSpPr>
        <p:spPr>
          <a:xfrm>
            <a:off x="535578" y="3839274"/>
            <a:ext cx="25929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Какая беда случилась с Ладой?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296841" y="3867908"/>
            <a:ext cx="28231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Лада выпила молоко?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008914" y="3867907"/>
            <a:ext cx="26859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именно спасло жизнь Ладе?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032FE36-D7D8-7050-0888-E715AF94C2BA}"/>
              </a:ext>
            </a:extLst>
          </p:cNvPr>
          <p:cNvSpPr/>
          <p:nvPr/>
        </p:nvSpPr>
        <p:spPr>
          <a:xfrm>
            <a:off x="1708165" y="398428"/>
            <a:ext cx="5348860" cy="461665"/>
          </a:xfrm>
          <a:prstGeom prst="rect">
            <a:avLst/>
          </a:prstGeom>
          <a:ln w="12700">
            <a:solidFill>
              <a:srgbClr val="7030A0"/>
            </a:solidFill>
            <a:prstDash val="lgDash"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было сначала, а что потом?</a:t>
            </a:r>
          </a:p>
        </p:txBody>
      </p:sp>
    </p:spTree>
    <p:extLst>
      <p:ext uri="{BB962C8B-B14F-4D97-AF65-F5344CB8AC3E}">
        <p14:creationId xmlns:p14="http://schemas.microsoft.com/office/powerpoint/2010/main" val="3337339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310052" y="838133"/>
            <a:ext cx="363800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ногами топ-топ,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руками хлоп-хлоп,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глазами миг-миг,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плечами чик-чик.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 сюда, два туда,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Повернись вокруг себя.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 – присели,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Два – привстали,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Руки кверху все подняли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789" y="344239"/>
            <a:ext cx="4911634" cy="44759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ekaterina-zeleznova-zainka-popliasi-minus_mIWFjg4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2266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517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10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43000" y="-1714500"/>
            <a:ext cx="11430000" cy="85725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3591" y="387769"/>
            <a:ext cx="3937209" cy="436796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159437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зарисовка, текст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C49A6241-A78C-D9F4-02B1-058A707B16B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2892"/>
          <a:stretch>
            <a:fillRect/>
          </a:stretch>
        </p:blipFill>
        <p:spPr>
          <a:xfrm>
            <a:off x="298656" y="1819906"/>
            <a:ext cx="8399206" cy="2818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2178700-F99E-35C3-4C20-838D03F05476}"/>
              </a:ext>
            </a:extLst>
          </p:cNvPr>
          <p:cNvSpPr txBox="1"/>
          <p:nvPr/>
        </p:nvSpPr>
        <p:spPr>
          <a:xfrm>
            <a:off x="298656" y="162351"/>
            <a:ext cx="8520880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400" dirty="0">
                <a:ln w="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Как вы думаете, к </a:t>
            </a:r>
            <a:r>
              <a:rPr kumimoji="0" lang="ru-RU" sz="2400" b="0" i="0" u="none" strike="noStrike" kern="0" cap="none" spc="0" normalizeH="0" baseline="0" noProof="0" dirty="0">
                <a:ln w="0">
                  <a:noFill/>
                </a:ln>
                <a:solidFill>
                  <a:srgbClr val="002060"/>
                </a:solidFill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  <a:sym typeface="Arial"/>
              </a:rPr>
              <a:t>какому раздел</a:t>
            </a:r>
            <a:r>
              <a:rPr lang="ru-RU" sz="2400" dirty="0">
                <a:ln w="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у</a:t>
            </a:r>
            <a:r>
              <a:rPr kumimoji="0" lang="ru-RU" sz="2400" b="0" i="0" u="none" strike="noStrike" kern="0" cap="none" spc="0" normalizeH="0" baseline="0" noProof="0" dirty="0">
                <a:ln w="0">
                  <a:noFill/>
                </a:ln>
                <a:solidFill>
                  <a:srgbClr val="002060"/>
                </a:solidFill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ru-RU" sz="2400" noProof="0" dirty="0">
                <a:ln w="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можно</a:t>
            </a:r>
            <a:r>
              <a:rPr kumimoji="0" lang="ru-RU" sz="2400" b="0" i="0" u="none" strike="noStrike" kern="0" cap="none" spc="0" normalizeH="0" baseline="0" noProof="0" dirty="0">
                <a:ln w="0">
                  <a:noFill/>
                </a:ln>
                <a:solidFill>
                  <a:srgbClr val="002060"/>
                </a:solidFill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  <a:sym typeface="Arial"/>
              </a:rPr>
              <a:t> отнести этот рассказ?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B857F79-989A-1CBC-5ECA-42066B8374E0}"/>
              </a:ext>
            </a:extLst>
          </p:cNvPr>
          <p:cNvSpPr txBox="1"/>
          <p:nvPr/>
        </p:nvSpPr>
        <p:spPr>
          <a:xfrm>
            <a:off x="431391" y="1053313"/>
            <a:ext cx="1530145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Справочная </a:t>
            </a:r>
          </a:p>
          <a:p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</a:t>
            </a:r>
            <a:endParaRPr lang="en-US" sz="11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66F0820-B83D-164D-4645-64C80ACF5D5A}"/>
              </a:ext>
            </a:extLst>
          </p:cNvPr>
          <p:cNvSpPr txBox="1"/>
          <p:nvPr/>
        </p:nvSpPr>
        <p:spPr>
          <a:xfrm>
            <a:off x="2574823" y="1053313"/>
            <a:ext cx="1724332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Литературные сказки</a:t>
            </a:r>
            <a:endParaRPr lang="en-US" sz="11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476AE7F-563E-F842-87F7-D2ACD536086C}"/>
              </a:ext>
            </a:extLst>
          </p:cNvPr>
          <p:cNvSpPr txBox="1"/>
          <p:nvPr/>
        </p:nvSpPr>
        <p:spPr>
          <a:xfrm>
            <a:off x="4719486" y="1053312"/>
            <a:ext cx="1932036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Устное народное творчество</a:t>
            </a:r>
            <a:endParaRPr lang="en-US" sz="11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4A7DE34-C8A5-E3E4-B615-E907FAB35A5B}"/>
              </a:ext>
            </a:extLst>
          </p:cNvPr>
          <p:cNvSpPr txBox="1"/>
          <p:nvPr/>
        </p:nvSpPr>
        <p:spPr>
          <a:xfrm>
            <a:off x="7071853" y="1053311"/>
            <a:ext cx="1530145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Люби все живое</a:t>
            </a:r>
            <a:endParaRPr lang="en-US" sz="1100" dirty="0"/>
          </a:p>
        </p:txBody>
      </p:sp>
      <p:pic>
        <p:nvPicPr>
          <p:cNvPr id="18" name="Google Shape;1780;p99" descr="Изображение выглядит как круг, Графика, снимок экрана, Красочность&#10;&#10;Автоматически созданное описание">
            <a:extLst>
              <a:ext uri="{FF2B5EF4-FFF2-40B4-BE49-F238E27FC236}">
                <a16:creationId xmlns:a16="http://schemas.microsoft.com/office/drawing/2014/main" id="{8CC6491F-6B8E-F356-D751-9ABFBA5A2B4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54508" y="656385"/>
            <a:ext cx="776100" cy="776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93608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10B64E-B543-B1E8-8E29-F28501E7EC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D586810-CC91-757A-5BF7-B9CDA13C13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397" y="2725997"/>
            <a:ext cx="2007705" cy="18213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8B03BEB-1966-58AF-530B-00896307E5B4}"/>
              </a:ext>
            </a:extLst>
          </p:cNvPr>
          <p:cNvSpPr/>
          <p:nvPr/>
        </p:nvSpPr>
        <p:spPr>
          <a:xfrm>
            <a:off x="4100052" y="547055"/>
            <a:ext cx="3437680" cy="405654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Заголовок 6">
            <a:extLst>
              <a:ext uri="{FF2B5EF4-FFF2-40B4-BE49-F238E27FC236}">
                <a16:creationId xmlns:a16="http://schemas.microsoft.com/office/drawing/2014/main" id="{5982B83F-1460-1454-2E7E-59F8E5352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4180" y="613548"/>
            <a:ext cx="1730827" cy="43085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ru-RU" sz="1600" b="0" dirty="0">
                <a:ln w="11430"/>
                <a:solidFill>
                  <a:srgbClr val="002060"/>
                </a:solidFill>
                <a:latin typeface="Bookman Old Style" pitchFamily="18" charset="0"/>
              </a:rPr>
              <a:t>Автор</a:t>
            </a:r>
          </a:p>
        </p:txBody>
      </p:sp>
      <p:sp>
        <p:nvSpPr>
          <p:cNvPr id="4" name="Заголовок 6">
            <a:extLst>
              <a:ext uri="{FF2B5EF4-FFF2-40B4-BE49-F238E27FC236}">
                <a16:creationId xmlns:a16="http://schemas.microsoft.com/office/drawing/2014/main" id="{5832FDA9-EEE7-3629-239F-8A5E1DFF21E3}"/>
              </a:ext>
            </a:extLst>
          </p:cNvPr>
          <p:cNvSpPr txBox="1">
            <a:spLocks/>
          </p:cNvSpPr>
          <p:nvPr/>
        </p:nvSpPr>
        <p:spPr>
          <a:xfrm>
            <a:off x="4953478" y="3334485"/>
            <a:ext cx="1730827" cy="677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algn="ctr">
              <a:defRPr/>
            </a:pPr>
            <a:r>
              <a:rPr lang="ru-RU" sz="1600" b="0" dirty="0">
                <a:ln w="11430"/>
                <a:solidFill>
                  <a:srgbClr val="002060"/>
                </a:solidFill>
                <a:latin typeface="Bookman Old Style" pitchFamily="18" charset="0"/>
              </a:rPr>
              <a:t>Название произведения</a:t>
            </a:r>
          </a:p>
        </p:txBody>
      </p:sp>
      <p:sp>
        <p:nvSpPr>
          <p:cNvPr id="5" name="Заголовок 6">
            <a:extLst>
              <a:ext uri="{FF2B5EF4-FFF2-40B4-BE49-F238E27FC236}">
                <a16:creationId xmlns:a16="http://schemas.microsoft.com/office/drawing/2014/main" id="{29708183-E376-2A2E-154D-56C044A45F61}"/>
              </a:ext>
            </a:extLst>
          </p:cNvPr>
          <p:cNvSpPr txBox="1">
            <a:spLocks/>
          </p:cNvSpPr>
          <p:nvPr/>
        </p:nvSpPr>
        <p:spPr>
          <a:xfrm>
            <a:off x="4864179" y="1954397"/>
            <a:ext cx="1730827" cy="430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algn="ctr">
              <a:defRPr/>
            </a:pPr>
            <a:r>
              <a:rPr lang="ru-RU" sz="1600" b="0" dirty="0">
                <a:ln w="11430"/>
                <a:solidFill>
                  <a:srgbClr val="002060"/>
                </a:solidFill>
                <a:latin typeface="Bookman Old Style" pitchFamily="18" charset="0"/>
              </a:rPr>
              <a:t>Жанр</a:t>
            </a:r>
          </a:p>
        </p:txBody>
      </p:sp>
      <p:sp>
        <p:nvSpPr>
          <p:cNvPr id="6" name="Заголовок 6">
            <a:extLst>
              <a:ext uri="{FF2B5EF4-FFF2-40B4-BE49-F238E27FC236}">
                <a16:creationId xmlns:a16="http://schemas.microsoft.com/office/drawing/2014/main" id="{5274E446-4AE2-F647-8EAA-FEF11280E7A5}"/>
              </a:ext>
            </a:extLst>
          </p:cNvPr>
          <p:cNvSpPr txBox="1">
            <a:spLocks/>
          </p:cNvSpPr>
          <p:nvPr/>
        </p:nvSpPr>
        <p:spPr>
          <a:xfrm>
            <a:off x="4864180" y="2535429"/>
            <a:ext cx="1730827" cy="430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algn="ctr">
              <a:defRPr/>
            </a:pPr>
            <a:r>
              <a:rPr lang="ru-RU" sz="1600" b="0" dirty="0">
                <a:ln w="11430"/>
                <a:solidFill>
                  <a:srgbClr val="002060"/>
                </a:solidFill>
                <a:latin typeface="Bookman Old Style" pitchFamily="18" charset="0"/>
              </a:rPr>
              <a:t>Тема </a:t>
            </a:r>
          </a:p>
        </p:txBody>
      </p:sp>
      <p:sp>
        <p:nvSpPr>
          <p:cNvPr id="12" name="Заголовок 6">
            <a:extLst>
              <a:ext uri="{FF2B5EF4-FFF2-40B4-BE49-F238E27FC236}">
                <a16:creationId xmlns:a16="http://schemas.microsoft.com/office/drawing/2014/main" id="{18C67A2A-1BBF-9A86-6318-A073BEF8AE32}"/>
              </a:ext>
            </a:extLst>
          </p:cNvPr>
          <p:cNvSpPr txBox="1">
            <a:spLocks/>
          </p:cNvSpPr>
          <p:nvPr/>
        </p:nvSpPr>
        <p:spPr>
          <a:xfrm>
            <a:off x="4864178" y="853115"/>
            <a:ext cx="1730827" cy="430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algn="ctr">
              <a:defRPr/>
            </a:pPr>
            <a:r>
              <a:rPr lang="ru-RU" sz="1600" b="0" dirty="0">
                <a:ln w="11430"/>
                <a:solidFill>
                  <a:srgbClr val="C00000"/>
                </a:solidFill>
                <a:latin typeface="Bookman Old Style" pitchFamily="18" charset="0"/>
              </a:rPr>
              <a:t>М. Пришвин</a:t>
            </a:r>
          </a:p>
        </p:txBody>
      </p:sp>
      <p:sp>
        <p:nvSpPr>
          <p:cNvPr id="13" name="Заголовок 6">
            <a:extLst>
              <a:ext uri="{FF2B5EF4-FFF2-40B4-BE49-F238E27FC236}">
                <a16:creationId xmlns:a16="http://schemas.microsoft.com/office/drawing/2014/main" id="{FD6EBFA3-507F-8693-C645-D5159DAE7288}"/>
              </a:ext>
            </a:extLst>
          </p:cNvPr>
          <p:cNvSpPr txBox="1">
            <a:spLocks/>
          </p:cNvSpPr>
          <p:nvPr/>
        </p:nvSpPr>
        <p:spPr>
          <a:xfrm>
            <a:off x="4953478" y="3948905"/>
            <a:ext cx="1730827" cy="430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algn="ctr">
              <a:defRPr/>
            </a:pPr>
            <a:r>
              <a:rPr lang="ru-RU" sz="1600" b="0" dirty="0">
                <a:ln w="11430"/>
                <a:solidFill>
                  <a:srgbClr val="C00000"/>
                </a:solidFill>
                <a:latin typeface="Bookman Old Style" pitchFamily="18" charset="0"/>
              </a:rPr>
              <a:t>Глоток молока</a:t>
            </a:r>
          </a:p>
        </p:txBody>
      </p:sp>
      <p:pic>
        <p:nvPicPr>
          <p:cNvPr id="11" name="Picture 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40" b="8540"/>
          <a:stretch>
            <a:fillRect/>
          </a:stretch>
        </p:blipFill>
        <p:spPr bwMode="auto">
          <a:xfrm>
            <a:off x="1031967" y="417387"/>
            <a:ext cx="1912846" cy="21180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890599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вал 9">
            <a:extLst>
              <a:ext uri="{FF2B5EF4-FFF2-40B4-BE49-F238E27FC236}">
                <a16:creationId xmlns:a16="http://schemas.microsoft.com/office/drawing/2014/main" id="{4CB036B4-238C-42AC-886F-C054145613D0}"/>
              </a:ext>
            </a:extLst>
          </p:cNvPr>
          <p:cNvSpPr/>
          <p:nvPr/>
        </p:nvSpPr>
        <p:spPr>
          <a:xfrm>
            <a:off x="479322" y="894121"/>
            <a:ext cx="966019" cy="944818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en-US" sz="1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AA00058-9630-E71E-F3B3-87020E62D775}"/>
              </a:ext>
            </a:extLst>
          </p:cNvPr>
          <p:cNvSpPr/>
          <p:nvPr/>
        </p:nvSpPr>
        <p:spPr>
          <a:xfrm>
            <a:off x="2086896" y="924539"/>
            <a:ext cx="1740310" cy="9144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  </a:t>
            </a:r>
            <a:endParaRPr lang="en-US" dirty="0"/>
          </a:p>
        </p:txBody>
      </p:sp>
      <p:sp>
        <p:nvSpPr>
          <p:cNvPr id="13" name="Равнобедренный треугольник 12">
            <a:extLst>
              <a:ext uri="{FF2B5EF4-FFF2-40B4-BE49-F238E27FC236}">
                <a16:creationId xmlns:a16="http://schemas.microsoft.com/office/drawing/2014/main" id="{B5BAB197-A21A-B08F-1719-2C9C3799B64F}"/>
              </a:ext>
            </a:extLst>
          </p:cNvPr>
          <p:cNvSpPr/>
          <p:nvPr/>
        </p:nvSpPr>
        <p:spPr>
          <a:xfrm>
            <a:off x="7080109" y="869531"/>
            <a:ext cx="1148605" cy="914400"/>
          </a:xfrm>
          <a:prstGeom prst="triangl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" dirty="0"/>
              <a:t> </a:t>
            </a:r>
            <a:endParaRPr lang="en-US" sz="400" dirty="0"/>
          </a:p>
        </p:txBody>
      </p:sp>
      <p:sp>
        <p:nvSpPr>
          <p:cNvPr id="23" name="Равнобедренный треугольник 22">
            <a:extLst>
              <a:ext uri="{FF2B5EF4-FFF2-40B4-BE49-F238E27FC236}">
                <a16:creationId xmlns:a16="http://schemas.microsoft.com/office/drawing/2014/main" id="{AD486325-CCC3-BE80-180F-3BDAFE9E539E}"/>
              </a:ext>
            </a:extLst>
          </p:cNvPr>
          <p:cNvSpPr/>
          <p:nvPr/>
        </p:nvSpPr>
        <p:spPr>
          <a:xfrm>
            <a:off x="4698244" y="894121"/>
            <a:ext cx="1148605" cy="914400"/>
          </a:xfrm>
          <a:prstGeom prst="triangl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 </a:t>
            </a:r>
            <a:r>
              <a:rPr lang="ru-RU" sz="2800" dirty="0">
                <a:solidFill>
                  <a:srgbClr val="002060"/>
                </a:solidFill>
              </a:rPr>
              <a:t>?</a:t>
            </a: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06DF0E6-707B-6A83-E3EC-E250B47A0164}"/>
              </a:ext>
            </a:extLst>
          </p:cNvPr>
          <p:cNvSpPr txBox="1"/>
          <p:nvPr/>
        </p:nvSpPr>
        <p:spPr>
          <a:xfrm flipH="1">
            <a:off x="3455125" y="22983"/>
            <a:ext cx="1547947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Жанр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B60AA9D-4E4F-834E-EEB1-FF76D47A75F5}"/>
              </a:ext>
            </a:extLst>
          </p:cNvPr>
          <p:cNvSpPr txBox="1"/>
          <p:nvPr/>
        </p:nvSpPr>
        <p:spPr>
          <a:xfrm flipH="1">
            <a:off x="3566161" y="1956384"/>
            <a:ext cx="1436911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kumimoji="0" 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ема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endParaRPr lang="en-US" sz="1600" dirty="0">
              <a:solidFill>
                <a:srgbClr val="C00000"/>
              </a:solidFill>
            </a:endParaRPr>
          </a:p>
        </p:txBody>
      </p:sp>
      <p:pic>
        <p:nvPicPr>
          <p:cNvPr id="27" name="Google Shape;308;g31f736f8379_0_37">
            <a:extLst>
              <a:ext uri="{FF2B5EF4-FFF2-40B4-BE49-F238E27FC236}">
                <a16:creationId xmlns:a16="http://schemas.microsoft.com/office/drawing/2014/main" id="{99B833DC-6CE3-73B8-FD49-1672A9272AC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6845" t="42772" r="36520" b="33032"/>
          <a:stretch>
            <a:fillRect/>
          </a:stretch>
        </p:blipFill>
        <p:spPr>
          <a:xfrm>
            <a:off x="3211736" y="2754541"/>
            <a:ext cx="2433362" cy="12445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28" name="Google Shape;308;g31f736f8379_0_37">
            <a:extLst>
              <a:ext uri="{FF2B5EF4-FFF2-40B4-BE49-F238E27FC236}">
                <a16:creationId xmlns:a16="http://schemas.microsoft.com/office/drawing/2014/main" id="{8C2ED9EB-BDEE-6E8F-93B7-E7AD4A61636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5068" t="41111" r="66230" b="31179"/>
          <a:stretch>
            <a:fillRect/>
          </a:stretch>
        </p:blipFill>
        <p:spPr>
          <a:xfrm>
            <a:off x="230490" y="2210289"/>
            <a:ext cx="2622287" cy="14252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29" name="Google Shape;308;g31f736f8379_0_37">
            <a:extLst>
              <a:ext uri="{FF2B5EF4-FFF2-40B4-BE49-F238E27FC236}">
                <a16:creationId xmlns:a16="http://schemas.microsoft.com/office/drawing/2014/main" id="{7E5337F4-A8CA-B6B7-1540-BA0332DE36D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5067" t="63668" r="67306" b="8889"/>
          <a:stretch>
            <a:fillRect/>
          </a:stretch>
        </p:blipFill>
        <p:spPr>
          <a:xfrm>
            <a:off x="279611" y="3731958"/>
            <a:ext cx="2524046" cy="14115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30" name="Google Shape;308;g31f736f8379_0_37"/>
          <p:cNvPicPr preferRelativeResize="0"/>
          <p:nvPr/>
        </p:nvPicPr>
        <p:blipFill rotWithShape="1">
          <a:blip r:embed="rId2">
            <a:alphaModFix/>
          </a:blip>
          <a:srcRect l="36596" t="63668" r="35776" b="11103"/>
          <a:stretch>
            <a:fillRect/>
          </a:stretch>
        </p:blipFill>
        <p:spPr>
          <a:xfrm>
            <a:off x="6053177" y="2210288"/>
            <a:ext cx="2524046" cy="14252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31" name="Google Shape;308;g31f736f8379_0_37">
            <a:extLst>
              <a:ext uri="{FF2B5EF4-FFF2-40B4-BE49-F238E27FC236}">
                <a16:creationId xmlns:a16="http://schemas.microsoft.com/office/drawing/2014/main" id="{2E640BCD-8E88-9E5B-ACCF-6EE9CDFBFC2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67366" t="63668" r="5007" b="11103"/>
          <a:stretch>
            <a:fillRect/>
          </a:stretch>
        </p:blipFill>
        <p:spPr>
          <a:xfrm>
            <a:off x="6053177" y="3788881"/>
            <a:ext cx="2524046" cy="1354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7ABE4F0D-5930-79D3-D12E-4D4AA1B24716}"/>
              </a:ext>
            </a:extLst>
          </p:cNvPr>
          <p:cNvSpPr txBox="1"/>
          <p:nvPr/>
        </p:nvSpPr>
        <p:spPr>
          <a:xfrm>
            <a:off x="576191" y="536839"/>
            <a:ext cx="927684" cy="36933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 w="0"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  <a:sym typeface="Arial"/>
              </a:rPr>
              <a:t>сказка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BAB1075-8530-3D1D-353B-C9DE098F028C}"/>
              </a:ext>
            </a:extLst>
          </p:cNvPr>
          <p:cNvSpPr txBox="1"/>
          <p:nvPr/>
        </p:nvSpPr>
        <p:spPr>
          <a:xfrm>
            <a:off x="2424342" y="536839"/>
            <a:ext cx="974856" cy="36933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 w="0"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  <a:sym typeface="Arial"/>
              </a:rPr>
              <a:t>рассказ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D07428D-E022-4B8D-1277-3423AC746841}"/>
              </a:ext>
            </a:extLst>
          </p:cNvPr>
          <p:cNvSpPr txBox="1"/>
          <p:nvPr/>
        </p:nvSpPr>
        <p:spPr>
          <a:xfrm>
            <a:off x="4783507" y="536839"/>
            <a:ext cx="974856" cy="36933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 w="0"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  <a:sym typeface="Arial"/>
              </a:rPr>
              <a:t>загадка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816DFA5-9036-B60F-0E6B-314D659C9210}"/>
              </a:ext>
            </a:extLst>
          </p:cNvPr>
          <p:cNvSpPr txBox="1"/>
          <p:nvPr/>
        </p:nvSpPr>
        <p:spPr>
          <a:xfrm>
            <a:off x="6835875" y="519524"/>
            <a:ext cx="1637071" cy="36933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 w="0"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  <a:sym typeface="Arial"/>
              </a:rPr>
              <a:t>стихотворение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24086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316;p42"/>
          <p:cNvSpPr txBox="1">
            <a:spLocks noGrp="1"/>
          </p:cNvSpPr>
          <p:nvPr>
            <p:ph type="subTitle" idx="1"/>
          </p:nvPr>
        </p:nvSpPr>
        <p:spPr>
          <a:xfrm>
            <a:off x="1002888" y="2493824"/>
            <a:ext cx="2508549" cy="708804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600"/>
              <a:buFont typeface="Verdana"/>
              <a:buNone/>
            </a:pPr>
            <a:r>
              <a:rPr lang="ru-RU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Михаил Михайлович Пришвин</a:t>
            </a:r>
            <a:endParaRPr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5881" y="3105030"/>
            <a:ext cx="2007705" cy="15865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320B2BC-77D4-DF20-73C2-56BCB5C3AB68}"/>
              </a:ext>
            </a:extLst>
          </p:cNvPr>
          <p:cNvSpPr/>
          <p:nvPr/>
        </p:nvSpPr>
        <p:spPr>
          <a:xfrm>
            <a:off x="4160738" y="489259"/>
            <a:ext cx="3643006" cy="405654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>
            <a:sp3d extrusionH="57150">
              <a:bevelT w="38100" h="38100"/>
            </a:sp3d>
          </a:bodyPr>
          <a:lstStyle/>
          <a:p>
            <a:pPr algn="ctr"/>
            <a:endParaRPr lang="en-US" dirty="0"/>
          </a:p>
        </p:txBody>
      </p:sp>
      <p:sp>
        <p:nvSpPr>
          <p:cNvPr id="3" name="Заголовок 6">
            <a:extLst>
              <a:ext uri="{FF2B5EF4-FFF2-40B4-BE49-F238E27FC236}">
                <a16:creationId xmlns:a16="http://schemas.microsoft.com/office/drawing/2014/main" id="{0B863CC3-2E93-2498-B457-C5E038E2B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0625" y="687373"/>
            <a:ext cx="2008491" cy="49241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ru-RU" sz="2000" b="0" dirty="0">
                <a:ln w="11430"/>
                <a:solidFill>
                  <a:srgbClr val="002060"/>
                </a:solidFill>
                <a:latin typeface="Bookman Old Style" pitchFamily="18" charset="0"/>
              </a:rPr>
              <a:t>М. Пришвин</a:t>
            </a:r>
          </a:p>
        </p:txBody>
      </p:sp>
      <p:sp>
        <p:nvSpPr>
          <p:cNvPr id="4" name="Заголовок 6">
            <a:extLst>
              <a:ext uri="{FF2B5EF4-FFF2-40B4-BE49-F238E27FC236}">
                <a16:creationId xmlns:a16="http://schemas.microsoft.com/office/drawing/2014/main" id="{FEC773FE-FB21-EE7B-DAB9-A52B96BB8A30}"/>
              </a:ext>
            </a:extLst>
          </p:cNvPr>
          <p:cNvSpPr txBox="1">
            <a:spLocks/>
          </p:cNvSpPr>
          <p:nvPr/>
        </p:nvSpPr>
        <p:spPr>
          <a:xfrm>
            <a:off x="4930625" y="3846067"/>
            <a:ext cx="2251606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algn="ctr">
              <a:defRPr/>
            </a:pPr>
            <a:r>
              <a:rPr lang="ru-RU" sz="2000" b="0" dirty="0">
                <a:ln w="11430"/>
                <a:solidFill>
                  <a:srgbClr val="002060"/>
                </a:solidFill>
                <a:latin typeface="Bookman Old Style" pitchFamily="18" charset="0"/>
              </a:rPr>
              <a:t>Глоток молока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3C997C73-863D-31BA-7EA5-1990D3B41601}"/>
              </a:ext>
            </a:extLst>
          </p:cNvPr>
          <p:cNvSpPr/>
          <p:nvPr/>
        </p:nvSpPr>
        <p:spPr>
          <a:xfrm>
            <a:off x="5042031" y="1933826"/>
            <a:ext cx="1880419" cy="914400"/>
          </a:xfrm>
          <a:prstGeom prst="rect">
            <a:avLst/>
          </a:prstGeo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/>
            </a:sp3d>
          </a:bodyPr>
          <a:lstStyle/>
          <a:p>
            <a:pPr algn="ctr"/>
            <a:endParaRPr lang="en-US"/>
          </a:p>
        </p:txBody>
      </p:sp>
      <p:pic>
        <p:nvPicPr>
          <p:cNvPr id="9" name="Picture 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40" b="8540"/>
          <a:stretch>
            <a:fillRect/>
          </a:stretch>
        </p:blipFill>
        <p:spPr bwMode="auto">
          <a:xfrm>
            <a:off x="1253311" y="399490"/>
            <a:ext cx="1912846" cy="21180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24019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91" y="1114787"/>
            <a:ext cx="8208818" cy="459731"/>
          </a:xfrm>
        </p:spPr>
        <p:txBody>
          <a:bodyPr/>
          <a:lstStyle/>
          <a:p>
            <a:endParaRPr lang="ru-RU" altLang="ru-RU" b="1" i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r>
              <a:rPr lang="ru-RU" alt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Выберите предложение, которое отражает главную мысль рассказа.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913822" y="1688832"/>
            <a:ext cx="7316356" cy="742444"/>
          </a:xfr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ru-RU" sz="23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30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Ласковое слово самому ничего не стоит, а другому много даёт. 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idx="3"/>
          </p:nvPr>
        </p:nvSpPr>
        <p:spPr>
          <a:xfrm>
            <a:off x="913822" y="2683145"/>
            <a:ext cx="7316356" cy="635166"/>
          </a:xfr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altLang="ru-RU" sz="23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230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Собаку палкой не учат. 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idx="4"/>
          </p:nvPr>
        </p:nvSpPr>
        <p:spPr>
          <a:xfrm>
            <a:off x="913822" y="3570180"/>
            <a:ext cx="7316356" cy="635166"/>
          </a:xfr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3d extrusionH="57150">
              <a:bevelT w="38100" h="38100"/>
            </a:sp3d>
          </a:bodyPr>
          <a:lstStyle/>
          <a:p>
            <a:endParaRPr lang="ru-RU" dirty="0">
              <a:solidFill>
                <a:srgbClr val="002060"/>
              </a:solidFill>
            </a:endParaRPr>
          </a:p>
          <a:p>
            <a:r>
              <a:rPr lang="ru-RU" sz="23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30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altLang="ru-RU" sz="230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собака помнит, кто её кормит</a:t>
            </a:r>
            <a:r>
              <a:rPr lang="ru-RU" altLang="ru-RU" sz="230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668713" y="405838"/>
            <a:ext cx="3121337" cy="807883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ru-RU" sz="4050" b="0" dirty="0">
                <a:ln w="11430"/>
                <a:solidFill>
                  <a:srgbClr val="002060"/>
                </a:solidFill>
                <a:latin typeface="Bookman Old Style" pitchFamily="18" charset="0"/>
              </a:rPr>
              <a:t>Пословицы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3102" y="4371953"/>
            <a:ext cx="8445137" cy="77154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1729215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ECC425-9513-4760-11BA-47E34FD4E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316;p42">
            <a:extLst>
              <a:ext uri="{FF2B5EF4-FFF2-40B4-BE49-F238E27FC236}">
                <a16:creationId xmlns:a16="http://schemas.microsoft.com/office/drawing/2014/main" id="{0A97B89F-3FB5-776F-303D-95CCDE90FBE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002888" y="2517532"/>
            <a:ext cx="2508549" cy="708804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600"/>
              <a:buFont typeface="Verdana"/>
              <a:buNone/>
            </a:pPr>
            <a:r>
              <a:rPr lang="ru-RU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Михаил Михайлович Пришвин</a:t>
            </a:r>
            <a:endParaRPr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F764083-BD1C-4256-4E90-2156216508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5881" y="3139558"/>
            <a:ext cx="2014113" cy="15865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72C7081-3D6A-603E-4592-26962F614936}"/>
              </a:ext>
            </a:extLst>
          </p:cNvPr>
          <p:cNvSpPr/>
          <p:nvPr/>
        </p:nvSpPr>
        <p:spPr>
          <a:xfrm>
            <a:off x="4160738" y="489259"/>
            <a:ext cx="3643006" cy="405654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Заголовок 6">
            <a:extLst>
              <a:ext uri="{FF2B5EF4-FFF2-40B4-BE49-F238E27FC236}">
                <a16:creationId xmlns:a16="http://schemas.microsoft.com/office/drawing/2014/main" id="{95002DE7-36A8-168F-8150-3CADB1720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0625" y="687373"/>
            <a:ext cx="2008491" cy="492412"/>
          </a:xfrm>
          <a:prstGeom prst="rect">
            <a:avLst/>
          </a:prstGeom>
          <a:noFill/>
          <a:scene3d>
            <a:camera prst="orthographicFront"/>
            <a:lightRig rig="flat" dir="tl">
              <a:rot lat="0" lon="0" rev="6600000"/>
            </a:lightRig>
          </a:scene3d>
          <a:sp3d>
            <a:bevelT/>
          </a:sp3d>
        </p:spPr>
        <p:txBody>
          <a:bodyPr wrap="square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ru-RU" sz="2000" b="0" dirty="0">
                <a:ln w="11430"/>
                <a:solidFill>
                  <a:srgbClr val="002060"/>
                </a:solidFill>
                <a:latin typeface="Bookman Old Style" pitchFamily="18" charset="0"/>
              </a:rPr>
              <a:t>М. Пришвин</a:t>
            </a:r>
          </a:p>
        </p:txBody>
      </p:sp>
      <p:sp>
        <p:nvSpPr>
          <p:cNvPr id="4" name="Заголовок 6">
            <a:extLst>
              <a:ext uri="{FF2B5EF4-FFF2-40B4-BE49-F238E27FC236}">
                <a16:creationId xmlns:a16="http://schemas.microsoft.com/office/drawing/2014/main" id="{3B416DBC-812F-C942-A487-DC9F292EF19C}"/>
              </a:ext>
            </a:extLst>
          </p:cNvPr>
          <p:cNvSpPr txBox="1">
            <a:spLocks/>
          </p:cNvSpPr>
          <p:nvPr/>
        </p:nvSpPr>
        <p:spPr>
          <a:xfrm>
            <a:off x="4930625" y="3846067"/>
            <a:ext cx="2251606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algn="ctr">
              <a:defRPr/>
            </a:pPr>
            <a:r>
              <a:rPr lang="ru-RU" sz="2000" b="0" dirty="0">
                <a:ln w="11430"/>
                <a:solidFill>
                  <a:srgbClr val="002060"/>
                </a:solidFill>
                <a:latin typeface="Bookman Old Style" pitchFamily="18" charset="0"/>
              </a:rPr>
              <a:t>Глоток молока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614DDFB-32A5-74AD-4ED5-DD9CAEC658BA}"/>
              </a:ext>
            </a:extLst>
          </p:cNvPr>
          <p:cNvSpPr/>
          <p:nvPr/>
        </p:nvSpPr>
        <p:spPr>
          <a:xfrm>
            <a:off x="5042031" y="1933826"/>
            <a:ext cx="1880419" cy="914400"/>
          </a:xfrm>
          <a:prstGeom prst="rect">
            <a:avLst/>
          </a:prstGeo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1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9" name="Picture 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40" b="8540"/>
          <a:stretch>
            <a:fillRect/>
          </a:stretch>
        </p:blipFill>
        <p:spPr bwMode="auto">
          <a:xfrm>
            <a:off x="1253311" y="399490"/>
            <a:ext cx="1912846" cy="21180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117785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98A5AD-6B63-31DB-1003-4470D7913B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D42BF6D-E18B-E64E-0C42-B7E6FF61A702}"/>
              </a:ext>
            </a:extLst>
          </p:cNvPr>
          <p:cNvSpPr txBox="1"/>
          <p:nvPr/>
        </p:nvSpPr>
        <p:spPr>
          <a:xfrm>
            <a:off x="73741" y="61920"/>
            <a:ext cx="879003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          </a:t>
            </a:r>
            <a:r>
              <a:rPr kumimoji="0" lang="ru-RU" sz="2000" b="0" i="0" u="none" strike="noStrike" kern="0" cap="none" spc="0" normalizeH="0" baseline="0" noProof="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Отработка навыка чтения предложений с буквами «Ш», «ш».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                  </a:t>
            </a:r>
            <a:r>
              <a:rPr kumimoji="0" lang="ru-RU" sz="2000" b="0" i="0" u="sng" strike="noStrike" kern="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Слушание</a:t>
            </a:r>
            <a:r>
              <a:rPr kumimoji="0" lang="ru-RU" sz="2000" b="0" i="0" u="none" strike="noStrike" kern="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литературного произведения о животных.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           На примере произведения  М. М. Пришвина «Глоток молока»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22C229B-2B64-1500-33AB-B0B15B265DB7}"/>
              </a:ext>
            </a:extLst>
          </p:cNvPr>
          <p:cNvSpPr txBox="1"/>
          <p:nvPr/>
        </p:nvSpPr>
        <p:spPr>
          <a:xfrm>
            <a:off x="950904" y="1498309"/>
            <a:ext cx="6937349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Отработка навыка чтения предложений с буквами «Ш», «ш». </a:t>
            </a:r>
          </a:p>
        </p:txBody>
      </p:sp>
      <p:pic>
        <p:nvPicPr>
          <p:cNvPr id="14" name="Рисунок 13" descr="Значок &quot;Галочка1&quot; контур">
            <a:extLst>
              <a:ext uri="{FF2B5EF4-FFF2-40B4-BE49-F238E27FC236}">
                <a16:creationId xmlns:a16="http://schemas.microsoft.com/office/drawing/2014/main" id="{95D24F11-7946-E2EE-6748-E01E511ADA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3228" y="1498309"/>
            <a:ext cx="400110" cy="40011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0F6685F-ACBD-6252-6FD1-94F607DF589B}"/>
              </a:ext>
            </a:extLst>
          </p:cNvPr>
          <p:cNvSpPr txBox="1"/>
          <p:nvPr/>
        </p:nvSpPr>
        <p:spPr>
          <a:xfrm>
            <a:off x="950904" y="2371695"/>
            <a:ext cx="6937348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000" b="0" i="0" u="sng" strike="noStrike" kern="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Слушание</a:t>
            </a:r>
            <a:r>
              <a:rPr kumimoji="0" lang="ru-RU" sz="2000" b="0" i="0" u="none" strike="noStrike" kern="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литературного произведения о животных. </a:t>
            </a:r>
          </a:p>
        </p:txBody>
      </p:sp>
      <p:pic>
        <p:nvPicPr>
          <p:cNvPr id="2" name="Рисунок 1" descr="Значок &quot;Галочка1&quot; контур">
            <a:extLst>
              <a:ext uri="{FF2B5EF4-FFF2-40B4-BE49-F238E27FC236}">
                <a16:creationId xmlns:a16="http://schemas.microsoft.com/office/drawing/2014/main" id="{71ED634B-5962-6F33-57FF-D38973CB87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3228" y="2371695"/>
            <a:ext cx="400110" cy="400110"/>
          </a:xfrm>
          <a:prstGeom prst="rect">
            <a:avLst/>
          </a:prstGeom>
        </p:spPr>
      </p:pic>
      <p:pic>
        <p:nvPicPr>
          <p:cNvPr id="3" name="Рисунок 2" descr="Значок &quot;Галочка1&quot; контур">
            <a:extLst>
              <a:ext uri="{FF2B5EF4-FFF2-40B4-BE49-F238E27FC236}">
                <a16:creationId xmlns:a16="http://schemas.microsoft.com/office/drawing/2014/main" id="{26FCAED3-1250-6F5D-AF1A-6621EC32C9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3228" y="3325684"/>
            <a:ext cx="400110" cy="40011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35142FD-7514-DE6C-AB85-0A7A04CC2EB0}"/>
              </a:ext>
            </a:extLst>
          </p:cNvPr>
          <p:cNvSpPr txBox="1"/>
          <p:nvPr/>
        </p:nvSpPr>
        <p:spPr>
          <a:xfrm>
            <a:off x="950904" y="3371851"/>
            <a:ext cx="6948156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defTabSz="457200">
              <a:buClrTx/>
              <a:buFontTx/>
              <a:buNone/>
              <a:defRPr/>
            </a:pPr>
            <a:r>
              <a:rPr lang="ru-RU" sz="2000" b="1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Ты</a:t>
            </a:r>
            <a:r>
              <a:rPr lang="ru-RU" sz="2000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узнал:</a:t>
            </a:r>
          </a:p>
          <a:p>
            <a:pPr marL="457200" indent="-457200" defTabSz="457200">
              <a:buClrTx/>
              <a:buFont typeface="Wingdings" panose="05000000000000000000" pitchFamily="2" charset="2"/>
              <a:buChar char="§"/>
              <a:defRPr/>
            </a:pPr>
            <a:r>
              <a:rPr lang="ru-RU" sz="2000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 чем произведение М. Пришвина «Глоток молока» </a:t>
            </a:r>
          </a:p>
        </p:txBody>
      </p:sp>
    </p:spTree>
    <p:extLst>
      <p:ext uri="{BB962C8B-B14F-4D97-AF65-F5344CB8AC3E}">
        <p14:creationId xmlns:p14="http://schemas.microsoft.com/office/powerpoint/2010/main" val="2640241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6226" y="375952"/>
            <a:ext cx="3887335" cy="424905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4CA8FF9-E23C-4D04-9EDF-280BF490EDF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t="8798" b="8798"/>
          <a:stretch>
            <a:fillRect/>
          </a:stretch>
        </p:blipFill>
        <p:spPr>
          <a:xfrm>
            <a:off x="1254484" y="366033"/>
            <a:ext cx="1895062" cy="18571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5" name="Google Shape;1316;p42"/>
          <p:cNvSpPr txBox="1">
            <a:spLocks noGrp="1"/>
          </p:cNvSpPr>
          <p:nvPr>
            <p:ph type="subTitle" idx="1"/>
          </p:nvPr>
        </p:nvSpPr>
        <p:spPr>
          <a:xfrm>
            <a:off x="572326" y="2402938"/>
            <a:ext cx="3415760" cy="703657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spcFirstLastPara="1" wrap="square" lIns="91425" tIns="91425" rIns="91425" bIns="91425" anchor="t" anchorCtr="0"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 prst="angle"/>
            </a:sp3d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600"/>
              <a:buFont typeface="Verdana"/>
              <a:buNone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4"/>
                </a:solidFill>
              </a:rPr>
              <a:t>Михаил Михайлович Пришвин</a:t>
            </a: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600"/>
              <a:buFont typeface="Verdana"/>
              <a:buNone/>
            </a:pPr>
            <a:endParaRPr lang="ru-RU" b="1" dirty="0">
              <a:ln/>
              <a:solidFill>
                <a:schemeClr val="accent4"/>
              </a:solidFill>
            </a:endParaRPr>
          </a:p>
        </p:txBody>
      </p:sp>
      <p:sp>
        <p:nvSpPr>
          <p:cNvPr id="10" name="Google Shape;1316;p42"/>
          <p:cNvSpPr txBox="1">
            <a:spLocks/>
          </p:cNvSpPr>
          <p:nvPr/>
        </p:nvSpPr>
        <p:spPr>
          <a:xfrm>
            <a:off x="800028" y="3119071"/>
            <a:ext cx="2960356" cy="1347476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spcFirstLastPara="1" wrap="square" lIns="91425" tIns="91425" rIns="91425" bIns="91425" anchor="t" anchorCtr="0"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 prst="angle"/>
            </a:sp3d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1600"/>
            </a:pPr>
            <a:r>
              <a:rPr lang="ru-RU" b="1" dirty="0">
                <a:ln/>
                <a:solidFill>
                  <a:schemeClr val="accent4"/>
                </a:solidFill>
              </a:rPr>
              <a:t>«Всё прекрасное на земле – от солнца, </a:t>
            </a:r>
          </a:p>
          <a:p>
            <a:pPr algn="ctr">
              <a:buSzPts val="1600"/>
            </a:pPr>
            <a:r>
              <a:rPr lang="ru-RU" b="1" dirty="0">
                <a:ln/>
                <a:solidFill>
                  <a:schemeClr val="accent4"/>
                </a:solidFill>
              </a:rPr>
              <a:t>а всё хорошее – от ЧЕЛОВЕКА»</a:t>
            </a:r>
          </a:p>
        </p:txBody>
      </p:sp>
    </p:spTree>
    <p:extLst>
      <p:ext uri="{BB962C8B-B14F-4D97-AF65-F5344CB8AC3E}">
        <p14:creationId xmlns:p14="http://schemas.microsoft.com/office/powerpoint/2010/main" val="2002890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660505" y="1024198"/>
            <a:ext cx="492399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FontTx/>
              <a:buNone/>
              <a:defRPr/>
            </a:pPr>
            <a:r>
              <a:rPr lang="ru-RU" sz="24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Чистоговорки</a:t>
            </a:r>
            <a:endParaRPr lang="ru-RU" sz="24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Tx/>
              <a:buNone/>
              <a:defRPr/>
            </a:pPr>
            <a:r>
              <a:rPr lang="ru-RU" sz="1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</a:t>
            </a:r>
            <a:r>
              <a:rPr lang="ru-RU" sz="1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</a:t>
            </a:r>
            <a:r>
              <a:rPr lang="ru-RU" sz="1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</a:t>
            </a:r>
            <a:r>
              <a:rPr lang="ru-RU" sz="1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подарили малыша. </a:t>
            </a:r>
          </a:p>
          <a:p>
            <a:pPr>
              <a:lnSpc>
                <a:spcPct val="150000"/>
              </a:lnSpc>
              <a:buFontTx/>
              <a:buNone/>
              <a:defRPr/>
            </a:pPr>
            <a:r>
              <a:rPr lang="ru-RU" sz="1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 – Шу – Шу – молоко даю щенку. </a:t>
            </a:r>
          </a:p>
          <a:p>
            <a:pPr>
              <a:lnSpc>
                <a:spcPct val="150000"/>
              </a:lnSpc>
              <a:buFontTx/>
              <a:buNone/>
              <a:defRPr/>
            </a:pPr>
            <a:r>
              <a:rPr lang="ru-RU" sz="1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Шок – шок – шок – замечательный щенок. </a:t>
            </a:r>
          </a:p>
          <a:p>
            <a:pPr>
              <a:lnSpc>
                <a:spcPct val="150000"/>
              </a:lnSpc>
              <a:buFontTx/>
              <a:buNone/>
              <a:defRPr/>
            </a:pPr>
            <a:r>
              <a:rPr lang="ru-RU" sz="1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Шик-шик-шик – я к нему уже привык.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09D66B1-9969-4D64-B6EA-CC1A8A854F8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67384" y="918029"/>
            <a:ext cx="2634944" cy="30900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932816C-8BE0-4B3B-A912-498D445FD7BB}"/>
              </a:ext>
            </a:extLst>
          </p:cNvPr>
          <p:cNvSpPr txBox="1"/>
          <p:nvPr/>
        </p:nvSpPr>
        <p:spPr>
          <a:xfrm>
            <a:off x="427416" y="354294"/>
            <a:ext cx="5699050" cy="461665"/>
          </a:xfrm>
          <a:prstGeom prst="rect">
            <a:avLst/>
          </a:prstGeom>
          <a:solidFill>
            <a:srgbClr val="F6F5FD"/>
          </a:solidFill>
          <a:ln w="19050">
            <a:solidFill>
              <a:srgbClr val="7030A0"/>
            </a:solidFill>
            <a:prstDash val="sysDot"/>
          </a:ln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2400" b="1" dirty="0">
                <a:ln/>
                <a:solidFill>
                  <a:srgbClr val="7030A0"/>
                </a:solidFill>
              </a:rPr>
              <a:t>Разбудим наш язычок!</a:t>
            </a:r>
          </a:p>
        </p:txBody>
      </p:sp>
    </p:spTree>
    <p:extLst>
      <p:ext uri="{BB962C8B-B14F-4D97-AF65-F5344CB8AC3E}">
        <p14:creationId xmlns:p14="http://schemas.microsoft.com/office/powerpoint/2010/main" val="1229716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32816C-8BE0-4B3B-A912-498D445FD7BB}"/>
              </a:ext>
            </a:extLst>
          </p:cNvPr>
          <p:cNvSpPr txBox="1"/>
          <p:nvPr/>
        </p:nvSpPr>
        <p:spPr>
          <a:xfrm>
            <a:off x="1803863" y="396900"/>
            <a:ext cx="5699050" cy="461665"/>
          </a:xfrm>
          <a:prstGeom prst="rect">
            <a:avLst/>
          </a:prstGeom>
          <a:solidFill>
            <a:srgbClr val="F6F5FD"/>
          </a:solidFill>
          <a:ln w="19050">
            <a:solidFill>
              <a:srgbClr val="7030A0"/>
            </a:solidFill>
            <a:prstDash val="sysDot"/>
          </a:ln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2400" b="1" dirty="0">
                <a:ln/>
                <a:solidFill>
                  <a:srgbClr val="7030A0"/>
                </a:solidFill>
              </a:rPr>
              <a:t>СКОРОГОВОРКА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32816C-8BE0-4B3B-A912-498D445FD7BB}"/>
              </a:ext>
            </a:extLst>
          </p:cNvPr>
          <p:cNvSpPr txBox="1"/>
          <p:nvPr/>
        </p:nvSpPr>
        <p:spPr>
          <a:xfrm>
            <a:off x="590843" y="1039704"/>
            <a:ext cx="8081890" cy="1200329"/>
          </a:xfrm>
          <a:prstGeom prst="rect">
            <a:avLst/>
          </a:prstGeom>
          <a:solidFill>
            <a:srgbClr val="F6F5FD"/>
          </a:solidFill>
          <a:ln w="19050">
            <a:solidFill>
              <a:srgbClr val="7030A0"/>
            </a:solidFill>
            <a:prstDash val="sysDot"/>
          </a:ln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3600" b="1" dirty="0">
                <a:ln/>
                <a:solidFill>
                  <a:srgbClr val="7030A0"/>
                </a:solidFill>
              </a:rPr>
              <a:t>ПОЛОЖИЛА КАШУ В </a:t>
            </a:r>
            <a:r>
              <a:rPr lang="ru-RU" sz="3600" b="1" dirty="0">
                <a:ln/>
                <a:solidFill>
                  <a:srgbClr val="FF0000"/>
                </a:solidFill>
              </a:rPr>
              <a:t>ПЛОШКИ</a:t>
            </a:r>
          </a:p>
          <a:p>
            <a:pPr algn="ctr"/>
            <a:r>
              <a:rPr lang="ru-RU" sz="3600" b="1" dirty="0">
                <a:ln/>
                <a:solidFill>
                  <a:srgbClr val="7030A0"/>
                </a:solidFill>
              </a:rPr>
              <a:t>ДЛЯ СОБАКИ И ДЛЯ КОШКИ.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3388" y="2332800"/>
            <a:ext cx="3096095" cy="24499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3071" y="2332800"/>
            <a:ext cx="2775825" cy="24499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8" name="Прямая соединительная линия 7"/>
          <p:cNvCxnSpPr/>
          <p:nvPr/>
        </p:nvCxnSpPr>
        <p:spPr>
          <a:xfrm flipV="1">
            <a:off x="6859019" y="1039704"/>
            <a:ext cx="71101" cy="13063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5526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34565" y="914401"/>
            <a:ext cx="3914034" cy="30462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2697" y="914401"/>
            <a:ext cx="4078430" cy="30462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ЧАСТЬ deti-onlinecom-glotok-moloka_xUIgalq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691582" y="4009027"/>
            <a:ext cx="609600" cy="609600"/>
          </a:xfrm>
          <a:prstGeom prst="rect">
            <a:avLst/>
          </a:prstGeom>
        </p:spPr>
      </p:pic>
      <p:pic>
        <p:nvPicPr>
          <p:cNvPr id="11" name="ЧАСТЬ №1 bd4f1f77-f025-4ed0-a04b-6365c8350a3c_cDCqdXar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851037" y="4034287"/>
            <a:ext cx="609600" cy="6096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932816C-8BE0-4B3B-A912-498D445FD7BB}"/>
              </a:ext>
            </a:extLst>
          </p:cNvPr>
          <p:cNvSpPr txBox="1"/>
          <p:nvPr/>
        </p:nvSpPr>
        <p:spPr>
          <a:xfrm>
            <a:off x="714074" y="452736"/>
            <a:ext cx="3493125" cy="461665"/>
          </a:xfrm>
          <a:prstGeom prst="rect">
            <a:avLst/>
          </a:prstGeom>
          <a:solidFill>
            <a:srgbClr val="F6F5FD"/>
          </a:solidFill>
          <a:ln w="19050">
            <a:solidFill>
              <a:srgbClr val="7030A0"/>
            </a:solidFill>
            <a:prstDash val="sysDot"/>
          </a:ln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2400" b="1" dirty="0">
                <a:ln/>
                <a:solidFill>
                  <a:srgbClr val="002060"/>
                </a:solidFill>
              </a:rPr>
              <a:t>Предмайское утро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932816C-8BE0-4B3B-A912-498D445FD7BB}"/>
              </a:ext>
            </a:extLst>
          </p:cNvPr>
          <p:cNvSpPr txBox="1"/>
          <p:nvPr/>
        </p:nvSpPr>
        <p:spPr>
          <a:xfrm>
            <a:off x="5005528" y="395221"/>
            <a:ext cx="3493125" cy="461665"/>
          </a:xfrm>
          <a:prstGeom prst="rect">
            <a:avLst/>
          </a:prstGeom>
          <a:solidFill>
            <a:srgbClr val="F6F5FD"/>
          </a:solidFill>
          <a:ln w="19050">
            <a:solidFill>
              <a:srgbClr val="7030A0"/>
            </a:solidFill>
            <a:prstDash val="sysDot"/>
          </a:ln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2400" b="1" dirty="0">
                <a:ln/>
                <a:solidFill>
                  <a:srgbClr val="002060"/>
                </a:solidFill>
              </a:rPr>
              <a:t>Глоток молока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890DE3-3FD4-B718-D908-AFD99E94E2D9}"/>
              </a:ext>
            </a:extLst>
          </p:cNvPr>
          <p:cNvSpPr txBox="1"/>
          <p:nvPr/>
        </p:nvSpPr>
        <p:spPr>
          <a:xfrm>
            <a:off x="3126658" y="4115949"/>
            <a:ext cx="2890683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2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t>М.М. Пришвин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82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068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2417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2" grpId="0" animBg="1"/>
      <p:bldP spid="13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Светофор">
            <a:extLst>
              <a:ext uri="{FF2B5EF4-FFF2-40B4-BE49-F238E27FC236}">
                <a16:creationId xmlns:a16="http://schemas.microsoft.com/office/drawing/2014/main" id="{1800CFA8-891A-77DC-0593-2449932480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5" t="4874" r="66344" b="29175"/>
          <a:stretch>
            <a:fillRect/>
          </a:stretch>
        </p:blipFill>
        <p:spPr bwMode="auto">
          <a:xfrm>
            <a:off x="6351024" y="538317"/>
            <a:ext cx="1843549" cy="3392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E01B843-A533-F5C5-E494-BD2FED8BA4F4}"/>
              </a:ext>
            </a:extLst>
          </p:cNvPr>
          <p:cNvSpPr txBox="1"/>
          <p:nvPr/>
        </p:nvSpPr>
        <p:spPr>
          <a:xfrm>
            <a:off x="6159295" y="4163701"/>
            <a:ext cx="25201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Пешеходный светофор</a:t>
            </a:r>
            <a:endParaRPr lang="en-US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3" name="Объект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7682152"/>
              </p:ext>
            </p:extLst>
          </p:nvPr>
        </p:nvGraphicFramePr>
        <p:xfrm>
          <a:off x="494673" y="215633"/>
          <a:ext cx="4463089" cy="47789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3" name="Документ" r:id="rId4" imgW="7266822" imgH="8531781" progId="Word.Document.12">
                  <p:embed/>
                </p:oleObj>
              </mc:Choice>
              <mc:Fallback>
                <p:oleObj name="Документ" r:id="rId4" imgW="7266822" imgH="853178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94673" y="215633"/>
                        <a:ext cx="4463089" cy="47789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60705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3" name="Google Shape;1303;p41"/>
          <p:cNvSpPr txBox="1">
            <a:spLocks noGrp="1"/>
          </p:cNvSpPr>
          <p:nvPr>
            <p:ph type="title"/>
          </p:nvPr>
        </p:nvSpPr>
        <p:spPr>
          <a:xfrm>
            <a:off x="1551865" y="524411"/>
            <a:ext cx="5855400" cy="692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2060"/>
                </a:solidFill>
              </a:rPr>
              <a:t>Среди данных авторов укажите портрет М.М. Пришвина</a:t>
            </a:r>
            <a:r>
              <a:rPr lang="ru-RU" dirty="0">
                <a:solidFill>
                  <a:srgbClr val="7030A0"/>
                </a:solidFill>
              </a:rPr>
              <a:t/>
            </a:r>
            <a:br>
              <a:rPr lang="ru-RU" dirty="0">
                <a:solidFill>
                  <a:srgbClr val="7030A0"/>
                </a:solidFill>
              </a:rPr>
            </a:br>
            <a:endParaRPr dirty="0">
              <a:solidFill>
                <a:srgbClr val="7030A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FF582D0-3119-4E69-836F-3BA070638193}"/>
              </a:ext>
            </a:extLst>
          </p:cNvPr>
          <p:cNvPicPr>
            <a:picLocks noGrp="1" noChangeAspect="1"/>
          </p:cNvPicPr>
          <p:nvPr>
            <p:ph type="pic" idx="3"/>
          </p:nvPr>
        </p:nvPicPr>
        <p:blipFill>
          <a:blip r:embed="rId3"/>
          <a:srcRect t="2254" b="2254"/>
          <a:stretch>
            <a:fillRect/>
          </a:stretch>
        </p:blipFill>
        <p:spPr>
          <a:xfrm>
            <a:off x="3419909" y="1683328"/>
            <a:ext cx="2119312" cy="20732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2" descr="Picture background">
            <a:extLst>
              <a:ext uri="{FF2B5EF4-FFF2-40B4-BE49-F238E27FC236}">
                <a16:creationId xmlns:a16="http://schemas.microsoft.com/office/drawing/2014/main" id="{87C21627-C939-4D71-BD34-688BE3D3E599}"/>
              </a:ext>
            </a:extLst>
          </p:cNvPr>
          <p:cNvPicPr>
            <a:picLocks noGrp="1" noChangeAspect="1" noChangeArrowheads="1"/>
          </p:cNvPicPr>
          <p:nvPr>
            <p:ph type="pic" idx="2"/>
          </p:nvPr>
        </p:nvPicPr>
        <p:blipFill>
          <a:blip r:embed="rId4" cstate="print"/>
          <a:srcRect t="1086" b="1086"/>
          <a:stretch>
            <a:fillRect/>
          </a:stretch>
        </p:blipFill>
        <p:spPr bwMode="auto">
          <a:xfrm>
            <a:off x="6012389" y="1683325"/>
            <a:ext cx="1954645" cy="2073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"/>
          <p:cNvPicPr>
            <a:picLocks noGrp="1" noChangeAspect="1" noChangeArrowheads="1"/>
          </p:cNvPicPr>
          <p:nvPr>
            <p:ph type="pic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40" b="8540"/>
          <a:stretch>
            <a:fillRect/>
          </a:stretch>
        </p:blipFill>
        <p:spPr bwMode="auto">
          <a:xfrm>
            <a:off x="1047903" y="1683326"/>
            <a:ext cx="2024199" cy="2073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rishvin_1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339213" y="249381"/>
            <a:ext cx="4565890" cy="41161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1012663" y="4365523"/>
            <a:ext cx="3429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>
                  <a:solidFill>
                    <a:schemeClr val="bg1"/>
                  </a:solidFill>
                </a:ln>
                <a:solidFill>
                  <a:srgbClr val="8A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Михаил Михайлович Пришвин</a:t>
            </a:r>
          </a:p>
          <a:p>
            <a:pPr algn="ctr"/>
            <a:r>
              <a:rPr lang="ru-RU" b="1" dirty="0">
                <a:ln>
                  <a:solidFill>
                    <a:schemeClr val="bg1"/>
                  </a:solidFill>
                </a:ln>
                <a:solidFill>
                  <a:srgbClr val="8A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1873 - 1954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042264" y="249381"/>
            <a:ext cx="3932051" cy="45243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ru-RU" sz="1800" dirty="0">
                <a:ln w="0">
                  <a:solidFill>
                    <a:srgbClr val="7030A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Михаил Михайлович Пришвин писал о жизни растений и животных, хотя по образованию он не был писателем.</a:t>
            </a:r>
          </a:p>
          <a:p>
            <a:r>
              <a:rPr lang="ru-RU" sz="1800" dirty="0">
                <a:ln w="0">
                  <a:solidFill>
                    <a:srgbClr val="7030A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800" dirty="0">
                <a:ln w="0">
                  <a:solidFill>
                    <a:srgbClr val="7030A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Некоторое время он даже работал учителем, агрономом и библиотекарем. </a:t>
            </a:r>
          </a:p>
          <a:p>
            <a:r>
              <a:rPr lang="ru-RU" sz="1800" dirty="0">
                <a:ln w="0">
                  <a:solidFill>
                    <a:srgbClr val="7030A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Михаил Пришвин с ранней весны до поздней осени ходил по лесам с охотничьей сумкой, наблюдая за растениями и животными.</a:t>
            </a:r>
          </a:p>
          <a:p>
            <a:endParaRPr lang="ru-RU" sz="1800" dirty="0">
              <a:ln w="0">
                <a:solidFill>
                  <a:srgbClr val="7030A0"/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800" dirty="0">
                <a:ln w="0">
                  <a:solidFill>
                    <a:srgbClr val="CC0066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«Никто не мог так передать</a:t>
            </a:r>
          </a:p>
          <a:p>
            <a:pPr algn="just"/>
            <a:r>
              <a:rPr lang="ru-RU" sz="1800" dirty="0">
                <a:ln w="0">
                  <a:solidFill>
                    <a:srgbClr val="CC0066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Красы полей и рек, </a:t>
            </a:r>
          </a:p>
          <a:p>
            <a:pPr algn="just"/>
            <a:r>
              <a:rPr lang="ru-RU" sz="1800" dirty="0">
                <a:ln w="0">
                  <a:solidFill>
                    <a:srgbClr val="CC0066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так о лесе рассказать </a:t>
            </a:r>
          </a:p>
          <a:p>
            <a:pPr algn="just"/>
            <a:r>
              <a:rPr lang="ru-RU" sz="1800" dirty="0">
                <a:ln w="0">
                  <a:solidFill>
                    <a:srgbClr val="CC0066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этот человек…»</a:t>
            </a:r>
          </a:p>
        </p:txBody>
      </p:sp>
    </p:spTree>
    <p:extLst>
      <p:ext uri="{BB962C8B-B14F-4D97-AF65-F5344CB8AC3E}">
        <p14:creationId xmlns:p14="http://schemas.microsoft.com/office/powerpoint/2010/main" val="312718434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6950BFC3-D8DA-4A85-94F7-54DA5524770B}">
      <p188:commentRel xmlns="" xmlns:p188="http://schemas.microsoft.com/office/powerpoint/2018/8/main" r:id="rId5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2" name="Google Shape;1312;p42"/>
          <p:cNvSpPr txBox="1">
            <a:spLocks noGrp="1"/>
          </p:cNvSpPr>
          <p:nvPr>
            <p:ph type="title"/>
          </p:nvPr>
        </p:nvSpPr>
        <p:spPr>
          <a:xfrm>
            <a:off x="620850" y="478400"/>
            <a:ext cx="7902300" cy="474100"/>
          </a:xfrm>
          <a:prstGeom prst="rect">
            <a:avLst/>
          </a:prstGeom>
          <a:noFill/>
          <a:ln>
            <a:solidFill>
              <a:srgbClr val="7030A0"/>
            </a:solidFill>
            <a:prstDash val="lgDash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Выберите верное утверждение:</a:t>
            </a:r>
            <a:endParaRPr lang="ru-RU" sz="32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16" name="Google Shape;1316;p42"/>
          <p:cNvSpPr txBox="1">
            <a:spLocks noGrp="1"/>
          </p:cNvSpPr>
          <p:nvPr>
            <p:ph type="subTitle" idx="1"/>
          </p:nvPr>
        </p:nvSpPr>
        <p:spPr>
          <a:xfrm>
            <a:off x="346166" y="3013803"/>
            <a:ext cx="1799924" cy="963300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600"/>
              <a:buFont typeface="Verdana"/>
              <a:buNone/>
            </a:pPr>
            <a:r>
              <a:rPr lang="ru-RU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Михаил Михайлович Пришвин</a:t>
            </a:r>
            <a:endParaRPr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4CA8FF9-E23C-4D04-9EDF-280BF490EDF9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t="8798" b="8798"/>
          <a:stretch>
            <a:fillRect/>
          </a:stretch>
        </p:blipFill>
        <p:spPr>
          <a:xfrm>
            <a:off x="545690" y="1193800"/>
            <a:ext cx="1600400" cy="18137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2AAB422E-1CFF-423F-8872-BECBE0E65F09}"/>
              </a:ext>
            </a:extLst>
          </p:cNvPr>
          <p:cNvSpPr/>
          <p:nvPr/>
        </p:nvSpPr>
        <p:spPr>
          <a:xfrm>
            <a:off x="2403313" y="1193800"/>
            <a:ext cx="6394176" cy="2453813"/>
          </a:xfrm>
          <a:prstGeom prst="rect">
            <a:avLst/>
          </a:prstGeom>
          <a:ln>
            <a:solidFill>
              <a:srgbClr val="7030A0"/>
            </a:solidFill>
            <a:prstDash val="lgDash"/>
          </a:ln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ru-RU" sz="20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         не любил собак</a:t>
            </a:r>
          </a:p>
          <a:p>
            <a:r>
              <a:rPr lang="ru-RU" sz="20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         </a:t>
            </a:r>
          </a:p>
          <a:p>
            <a:r>
              <a:rPr lang="ru-RU" sz="20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         был агрономом, библиотекарем, </a:t>
            </a:r>
          </a:p>
          <a:p>
            <a:pPr>
              <a:lnSpc>
                <a:spcPct val="200000"/>
              </a:lnSpc>
            </a:pPr>
            <a:r>
              <a:rPr lang="ru-RU" sz="20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          учителем, любил природу </a:t>
            </a:r>
          </a:p>
          <a:p>
            <a:pPr>
              <a:lnSpc>
                <a:spcPct val="200000"/>
              </a:lnSpc>
            </a:pPr>
            <a:r>
              <a:rPr lang="ru-RU" sz="20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         написал сказку «</a:t>
            </a:r>
            <a:r>
              <a:rPr lang="ru-RU" sz="200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Мойдодыр</a:t>
            </a:r>
            <a:r>
              <a:rPr lang="ru-RU" sz="20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19" name="Google Shape;1575;p84">
            <a:extLst>
              <a:ext uri="{FF2B5EF4-FFF2-40B4-BE49-F238E27FC236}">
                <a16:creationId xmlns:a16="http://schemas.microsoft.com/office/drawing/2014/main" id="{461593BD-1495-47BE-AEBC-30BD5FC256DC}"/>
              </a:ext>
            </a:extLst>
          </p:cNvPr>
          <p:cNvSpPr/>
          <p:nvPr/>
        </p:nvSpPr>
        <p:spPr>
          <a:xfrm>
            <a:off x="2654803" y="1402417"/>
            <a:ext cx="356700" cy="357000"/>
          </a:xfrm>
          <a:prstGeom prst="ellipse">
            <a:avLst/>
          </a:prstGeom>
          <a:noFill/>
          <a:ln w="19050" cap="flat" cmpd="sng">
            <a:solidFill>
              <a:srgbClr val="2F2F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1575;p84">
            <a:extLst>
              <a:ext uri="{FF2B5EF4-FFF2-40B4-BE49-F238E27FC236}">
                <a16:creationId xmlns:a16="http://schemas.microsoft.com/office/drawing/2014/main" id="{8BE0E0A9-CCBB-4820-9F36-B603BBDEA847}"/>
              </a:ext>
            </a:extLst>
          </p:cNvPr>
          <p:cNvSpPr/>
          <p:nvPr/>
        </p:nvSpPr>
        <p:spPr>
          <a:xfrm>
            <a:off x="2654803" y="2152433"/>
            <a:ext cx="356700" cy="357000"/>
          </a:xfrm>
          <a:prstGeom prst="ellipse">
            <a:avLst/>
          </a:prstGeom>
          <a:noFill/>
          <a:ln w="19050" cap="flat" cmpd="sng">
            <a:solidFill>
              <a:srgbClr val="2F2F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1575;p84">
            <a:extLst>
              <a:ext uri="{FF2B5EF4-FFF2-40B4-BE49-F238E27FC236}">
                <a16:creationId xmlns:a16="http://schemas.microsoft.com/office/drawing/2014/main" id="{A980429E-81E4-40E8-9D84-DBCFC869B049}"/>
              </a:ext>
            </a:extLst>
          </p:cNvPr>
          <p:cNvSpPr/>
          <p:nvPr/>
        </p:nvSpPr>
        <p:spPr>
          <a:xfrm>
            <a:off x="2654803" y="3259450"/>
            <a:ext cx="356700" cy="357000"/>
          </a:xfrm>
          <a:prstGeom prst="ellipse">
            <a:avLst/>
          </a:prstGeom>
          <a:noFill/>
          <a:ln w="19050" cap="flat" cmpd="sng">
            <a:solidFill>
              <a:srgbClr val="2F2F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0482" y="2880361"/>
            <a:ext cx="1903518" cy="1872916"/>
          </a:xfrm>
          <a:prstGeom prst="rect">
            <a:avLst/>
          </a:prstGeom>
        </p:spPr>
      </p:pic>
      <p:pic>
        <p:nvPicPr>
          <p:cNvPr id="2" name="Google Shape;1780;p99" descr="Изображение выглядит как круг, Графика, снимок экрана, Красочность&#10;&#10;Автоматически созданное описание">
            <a:extLst>
              <a:ext uri="{FF2B5EF4-FFF2-40B4-BE49-F238E27FC236}">
                <a16:creationId xmlns:a16="http://schemas.microsoft.com/office/drawing/2014/main" id="{5D7E04B4-B683-4365-E378-4CFB95130794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445103" y="1905713"/>
            <a:ext cx="776100" cy="776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5272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Подготовка к уроку Шаблон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3742</TotalTime>
  <Words>810</Words>
  <Application>Microsoft Office PowerPoint</Application>
  <PresentationFormat>Экран (16:9)</PresentationFormat>
  <Paragraphs>128</Paragraphs>
  <Slides>27</Slides>
  <Notes>4</Notes>
  <HiddenSlides>0</HiddenSlides>
  <MMClips>5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27</vt:i4>
      </vt:variant>
    </vt:vector>
  </HeadingPairs>
  <TitlesOfParts>
    <vt:vector size="40" baseType="lpstr">
      <vt:lpstr>Arial</vt:lpstr>
      <vt:lpstr>Bookman Old Style</vt:lpstr>
      <vt:lpstr>Calibri</vt:lpstr>
      <vt:lpstr>Calibri Light</vt:lpstr>
      <vt:lpstr>Comic Sans MS</vt:lpstr>
      <vt:lpstr>Inter 18pt</vt:lpstr>
      <vt:lpstr>Times New Roman</vt:lpstr>
      <vt:lpstr>Verdana</vt:lpstr>
      <vt:lpstr>Wingdings</vt:lpstr>
      <vt:lpstr>Подготовка к уроку Шаблон</vt:lpstr>
      <vt:lpstr>Тема Office</vt:lpstr>
      <vt:lpstr>Документ</vt:lpstr>
      <vt:lpstr>Документ Microsoft Word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Среди данных авторов укажите портрет М.М. Пришвина </vt:lpstr>
      <vt:lpstr>Презентация PowerPoint</vt:lpstr>
      <vt:lpstr>Выберите верное утверждение:</vt:lpstr>
      <vt:lpstr>Презентация PowerPoint</vt:lpstr>
      <vt:lpstr>Презентация PowerPoint</vt:lpstr>
      <vt:lpstr>Презентация PowerPoint</vt:lpstr>
      <vt:lpstr>УЧИТЕЛЬ ЧИТАЕТ ТЕКСТ С ОСТАНОВКАМИ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Автор</vt:lpstr>
      <vt:lpstr>Презентация PowerPoint</vt:lpstr>
      <vt:lpstr>М. Пришвин</vt:lpstr>
      <vt:lpstr>Пословицы</vt:lpstr>
      <vt:lpstr>М. Пришвин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777</cp:lastModifiedBy>
  <cp:revision>310</cp:revision>
  <cp:lastPrinted>2026-02-05T10:06:06Z</cp:lastPrinted>
  <dcterms:modified xsi:type="dcterms:W3CDTF">2026-02-13T07:51:06Z</dcterms:modified>
</cp:coreProperties>
</file>